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2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1A1FF-182A-48A4-E218-459C772E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F2774F-A02C-5E53-AA6D-DC8C6049D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C0B49-02EB-F715-E3FB-CA522B64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14C2D-40D8-A124-F965-FC1C527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BB77-4547-9BE2-B4BD-71164A0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2B1BD-98A7-3A3B-BB7A-D407A35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BEA55-2C7D-F303-D1C9-3B298C535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1622C-09B3-0493-5E08-B265A8DC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53588-76B5-6BB2-F77A-0BD6F4B6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9BD79-FDE1-57EA-6C11-9CCC7BC7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0D844C-1526-49C7-981D-F6E156C13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D5D39-A446-0141-89DC-05C9C71D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A36C-C977-A5E7-48DE-8BC70A16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A69E9-FC5D-0200-4BB1-078BB343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01ACF-E7BA-F7ED-09D2-73AF53FE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5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4A64-8931-9CE5-B5D8-9D7DBDE4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4ACF2-DC46-0E30-894A-C2F9F89F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87288-0788-F17C-FF30-C92E312A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BD1F-79B9-9A3E-DE82-B3898C1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E700E-D109-C364-DEF3-99B1BEB2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6566-756E-806E-D206-7B8A7F8B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D89DF-1EB6-3C89-571A-B9025E76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AF732-A56B-D605-C8E6-08C0F1C9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44900-BED4-F0DE-DE22-F443FF1A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49BCF-A69F-8468-711A-18A4A79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2C843-1C4C-5D64-4DA3-9EF03E1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5A18F-F62B-DAF0-769F-23991C4C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4A7F8-356A-BBE8-D26F-8F0C2B1E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426D4-CC42-7A83-EB8D-5FE37F3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D2F4C-5785-3618-C8B2-2C7A742F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848DE-AD1C-BA1D-685A-3F90373E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2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EBAC1-4F83-E6FC-8CC3-7C481069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01409-5E28-338A-CB09-58FDA51D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CE289-BCD8-42D2-31F8-39F59117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EE0287-18BF-16A7-4D08-E06565386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B3CA8-D50B-EB3C-EFBC-E62B12E5F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EDC0E0-E6F1-9201-F868-C9BB61F9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5170A-4683-71CA-0BD3-26C42D41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151ECF-3CB1-9C5E-C7BB-4BEDF955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EC866-2797-78B1-5522-5EB8B5D7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EC672-BE84-4A25-E5B5-6775F2CC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D6B382-906D-E9E2-C773-9E2A130A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B8CE9-BC84-0E0A-00EB-384F9AF9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E033D7-C7FB-763D-448E-0F739004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144269-F4F1-CBBE-3DD9-026BF0A2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720766-C1AE-92CB-9362-856E17E3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E6D5D-2F5C-D03A-FB90-416CB35D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3ECBE-3E59-508C-C6FF-E2857ECB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62DD7-7C7C-9D9D-9B2B-B75E5976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44AC5-B349-EBB7-C65B-E643F422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0D683-7FC4-F484-A29E-760038F3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B4BF2-1271-6901-74D2-E89630AC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25CD-B5EF-FBBD-ECD2-DE2DED57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029944-648F-DF9B-F806-F733A42D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02C74-D58A-9123-85D3-86C9E939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50CEA-2AE3-90AD-3258-A0031748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D7026-F631-7FFA-46CD-5A7608C0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39DFD-B99B-0284-0392-ADCE2C38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600E2A-2C6D-AF17-337F-F37199C7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E36C9-7BB9-F64E-E803-5C0E7F1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12DE7-F59D-2A1A-0F9E-8AEBDC451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D3C75-9F05-495A-9787-27B38C1E44AF}" type="datetimeFigureOut">
              <a:rPr lang="ko-KR" altLang="en-US" smtClean="0"/>
              <a:t>2024-11-29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BF296-2851-5A5D-5772-A98670A58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658A0-F9AC-BFB9-5BEA-16A22BF8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E5DF9-FE3B-4D2C-8F6C-C344D9E6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E259-9010-4B25-9EB6-FCDC06182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D8A27-EC55-FC11-2628-FDDDDD2BA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F5B9A-525D-9669-7EE8-97A5FCAE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42390"/>
            <a:ext cx="11202963" cy="6773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CEA710-F630-6F11-3386-366CCAE428D6}"/>
              </a:ext>
            </a:extLst>
          </p:cNvPr>
          <p:cNvSpPr/>
          <p:nvPr/>
        </p:nvSpPr>
        <p:spPr>
          <a:xfrm>
            <a:off x="6287678" y="568375"/>
            <a:ext cx="3233394" cy="383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E39C5-9430-50DC-B2CC-FF91F15824E2}"/>
              </a:ext>
            </a:extLst>
          </p:cNvPr>
          <p:cNvSpPr/>
          <p:nvPr/>
        </p:nvSpPr>
        <p:spPr>
          <a:xfrm>
            <a:off x="7317160" y="952680"/>
            <a:ext cx="837026" cy="383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CD0F7B-AB1E-C913-67DB-4E33EE7C80C1}"/>
              </a:ext>
            </a:extLst>
          </p:cNvPr>
          <p:cNvSpPr/>
          <p:nvPr/>
        </p:nvSpPr>
        <p:spPr>
          <a:xfrm>
            <a:off x="6287677" y="2651076"/>
            <a:ext cx="1272619" cy="383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B7ED4-4F33-EC3F-DFFB-A2BD2218D718}"/>
              </a:ext>
            </a:extLst>
          </p:cNvPr>
          <p:cNvSpPr/>
          <p:nvPr/>
        </p:nvSpPr>
        <p:spPr>
          <a:xfrm>
            <a:off x="6194980" y="1535492"/>
            <a:ext cx="1272619" cy="383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111ECD-0C9E-716F-6574-B89D7CA75A4B}"/>
              </a:ext>
            </a:extLst>
          </p:cNvPr>
          <p:cNvSpPr/>
          <p:nvPr/>
        </p:nvSpPr>
        <p:spPr>
          <a:xfrm>
            <a:off x="1330036" y="6286050"/>
            <a:ext cx="515389" cy="347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28C92-D3DB-E2CC-8F07-EEFD897D88F1}"/>
              </a:ext>
            </a:extLst>
          </p:cNvPr>
          <p:cNvSpPr/>
          <p:nvPr/>
        </p:nvSpPr>
        <p:spPr>
          <a:xfrm>
            <a:off x="6287677" y="2032080"/>
            <a:ext cx="1029483" cy="347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64DE9-C660-FC17-0C79-A26DB5C6A35D}"/>
              </a:ext>
            </a:extLst>
          </p:cNvPr>
          <p:cNvSpPr txBox="1"/>
          <p:nvPr/>
        </p:nvSpPr>
        <p:spPr>
          <a:xfrm>
            <a:off x="1993900" y="6502400"/>
            <a:ext cx="68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109482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Sue Ricketts</dc:creator>
  <cp:lastModifiedBy>Sue Ricketts</cp:lastModifiedBy>
  <cp:revision>1</cp:revision>
  <dcterms:created xsi:type="dcterms:W3CDTF">2024-11-29T03:59:12Z</dcterms:created>
  <dcterms:modified xsi:type="dcterms:W3CDTF">2024-11-29T04:01:47Z</dcterms:modified>
</cp:coreProperties>
</file>