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5" r:id="rId3"/>
    <p:sldId id="266" r:id="rId4"/>
    <p:sldId id="264" r:id="rId5"/>
    <p:sldId id="256" r:id="rId6"/>
    <p:sldId id="258" r:id="rId7"/>
    <p:sldId id="262" r:id="rId8"/>
    <p:sldId id="263" r:id="rId9"/>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제목 없는 구역" id="{F27AE6D7-98D1-4680-89FC-A421493C89C6}">
          <p14:sldIdLst>
            <p14:sldId id="257"/>
            <p14:sldId id="265"/>
            <p14:sldId id="266"/>
            <p14:sldId id="264"/>
            <p14:sldId id="256"/>
            <p14:sldId id="258"/>
            <p14:sldId id="262"/>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E98"/>
    <a:srgbClr val="00B0F0"/>
    <a:srgbClr val="707BB6"/>
    <a:srgbClr val="B6D7A8"/>
    <a:srgbClr val="FB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2B3B9-6472-4931-A807-3B760FBA2CF9}" type="datetimeFigureOut">
              <a:rPr lang="ko-KR" altLang="en-US" smtClean="0"/>
              <a:t>2021-07-27 (Tue)</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E8EEC7-34D8-4A90-9E46-EB05C5AC59B8}" type="slidenum">
              <a:rPr lang="ko-KR" altLang="en-US" smtClean="0"/>
              <a:t>‹#›</a:t>
            </a:fld>
            <a:endParaRPr lang="ko-KR" altLang="en-US"/>
          </a:p>
        </p:txBody>
      </p:sp>
    </p:spTree>
    <p:extLst>
      <p:ext uri="{BB962C8B-B14F-4D97-AF65-F5344CB8AC3E}">
        <p14:creationId xmlns:p14="http://schemas.microsoft.com/office/powerpoint/2010/main" val="3190822356"/>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db555f81c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db555f81c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13C157-7156-4162-8AFD-C74AD2E1270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54FAFD7F-09B1-4AFA-B469-A77D9B75C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165A94F5-AB32-4839-81E5-2FC9C5D08031}"/>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5" name="바닥글 개체 틀 4">
            <a:extLst>
              <a:ext uri="{FF2B5EF4-FFF2-40B4-BE49-F238E27FC236}">
                <a16:creationId xmlns:a16="http://schemas.microsoft.com/office/drawing/2014/main" id="{6504F324-980E-49C2-B4CE-9D9192847D6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CDE83BF-D804-4B20-B32B-F575BD5BAF82}"/>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3373817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B759C4-AAAC-4FA0-818B-9E22DCB675D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6D0C0AB5-D0AF-4271-9FAA-9F85D67180D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C96184A-E755-4667-8580-CEC160391C82}"/>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5" name="바닥글 개체 틀 4">
            <a:extLst>
              <a:ext uri="{FF2B5EF4-FFF2-40B4-BE49-F238E27FC236}">
                <a16:creationId xmlns:a16="http://schemas.microsoft.com/office/drawing/2014/main" id="{13CC2BA2-AF6C-4208-8494-11CBFFEFAD2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04300D2-AB56-44CB-9A70-7BFD4B541654}"/>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3717659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1998421-5D77-4CB2-B8BC-6BF14129B56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435420A4-7CF2-43D2-A635-35BAA03638A4}"/>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B59AE4C9-DB26-42F0-8CA9-E329804DFC9F}"/>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5" name="바닥글 개체 틀 4">
            <a:extLst>
              <a:ext uri="{FF2B5EF4-FFF2-40B4-BE49-F238E27FC236}">
                <a16:creationId xmlns:a16="http://schemas.microsoft.com/office/drawing/2014/main" id="{C2AF53E1-7A72-41E5-A6D4-B312FFD695D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0015643-1389-4D43-9440-2319F01F7469}"/>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1272452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2162EB4-1163-412D-AFFA-546778FB3B0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109449F2-FE24-48A1-A903-B05407FC8053}"/>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B8805CA-229B-4134-9C30-89B4BCFC6BA7}"/>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5" name="바닥글 개체 틀 4">
            <a:extLst>
              <a:ext uri="{FF2B5EF4-FFF2-40B4-BE49-F238E27FC236}">
                <a16:creationId xmlns:a16="http://schemas.microsoft.com/office/drawing/2014/main" id="{DED9FDEE-8956-4889-9BDB-E8DF8783551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6AB5746-9684-4CB3-8260-9AF93B284418}"/>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410479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11EBD4-FE99-4BB8-8236-2D9B2D7F5D8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0802763A-8ECF-40E2-9ED8-C52027877A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2D661AE5-A24A-4575-82C7-F21A0B4CE109}"/>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5" name="바닥글 개체 틀 4">
            <a:extLst>
              <a:ext uri="{FF2B5EF4-FFF2-40B4-BE49-F238E27FC236}">
                <a16:creationId xmlns:a16="http://schemas.microsoft.com/office/drawing/2014/main" id="{F5CC5CE2-5A39-4ED5-87F6-66E8D8142C8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6545719-46BA-43B6-96F1-D5EB7555A92F}"/>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1960574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35B3F83-EBC6-4207-9B33-83E3F91B42B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22AC05CE-A004-41AA-9928-91A1227AA1A5}"/>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9F307C41-3233-4628-A02A-BEAFCF787A2C}"/>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DCA50C4A-8D3C-4697-BC97-2CCA21762B4A}"/>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6" name="바닥글 개체 틀 5">
            <a:extLst>
              <a:ext uri="{FF2B5EF4-FFF2-40B4-BE49-F238E27FC236}">
                <a16:creationId xmlns:a16="http://schemas.microsoft.com/office/drawing/2014/main" id="{2E8C6354-9E09-44A2-88E2-FC3EAC9758F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C70DB80-9CD8-45A0-99C4-D5640724195F}"/>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3116039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E4BA837-2CC4-4653-A646-A9738D3B476F}"/>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2CA0969-D241-4DDA-B3BD-B3361346A7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55671B0-6798-44A8-9A00-543EA301072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41A620F3-A328-4E34-BD64-87F2877A5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5193DB61-00ED-422F-BCB2-0D3A5B47E3F4}"/>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5E007CA6-6DE4-4C59-8A16-82F39A397A5A}"/>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8" name="바닥글 개체 틀 7">
            <a:extLst>
              <a:ext uri="{FF2B5EF4-FFF2-40B4-BE49-F238E27FC236}">
                <a16:creationId xmlns:a16="http://schemas.microsoft.com/office/drawing/2014/main" id="{5D12EC1B-9CFC-43B3-A54A-CA7A91ABB89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6B37A22-CC82-4592-A98E-6BB6AAF58D3E}"/>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310767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1D2DB64-99EF-42A1-987C-475026F2C5EF}"/>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E8FC8EC-D18F-4392-B64A-5147D31DDDDE}"/>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4" name="바닥글 개체 틀 3">
            <a:extLst>
              <a:ext uri="{FF2B5EF4-FFF2-40B4-BE49-F238E27FC236}">
                <a16:creationId xmlns:a16="http://schemas.microsoft.com/office/drawing/2014/main" id="{7D7816E3-C21B-456C-986D-96D6FFEBEC57}"/>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400F33C1-D70C-43C2-807F-D31E5242562A}"/>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2288790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3F4F67AD-0308-4485-BC12-AD16A0EA3D48}"/>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3" name="바닥글 개체 틀 2">
            <a:extLst>
              <a:ext uri="{FF2B5EF4-FFF2-40B4-BE49-F238E27FC236}">
                <a16:creationId xmlns:a16="http://schemas.microsoft.com/office/drawing/2014/main" id="{4CC49F25-407E-4A1B-BEF6-97E03A354556}"/>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2A63E0F9-64E4-4084-9D6E-7B6CEF54FEDD}"/>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2282339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8412D7-745E-438A-B2AB-C8F2044EF20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80499121-7CCB-407C-8E0A-885766BDE9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C5C6037F-4EED-42D0-A6CA-49CD323A73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5A7C9C20-AD80-4702-99F8-3CCFF7344DAE}"/>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6" name="바닥글 개체 틀 5">
            <a:extLst>
              <a:ext uri="{FF2B5EF4-FFF2-40B4-BE49-F238E27FC236}">
                <a16:creationId xmlns:a16="http://schemas.microsoft.com/office/drawing/2014/main" id="{96B6C91A-8F3E-4B03-AE95-0F80EF43A574}"/>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FDA760F-FAAB-4CAA-8FDC-2861EC9E7DB6}"/>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4004505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120D49-2A4F-4DD1-9D51-FBBCDF8915A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88FD857D-EF69-4AB6-96A3-4EBD170A88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86B56DBC-BF70-4678-BD01-296E88A8AC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AA4364F-F45C-44A7-9E4B-9666E9DB582B}"/>
              </a:ext>
            </a:extLst>
          </p:cNvPr>
          <p:cNvSpPr>
            <a:spLocks noGrp="1"/>
          </p:cNvSpPr>
          <p:nvPr>
            <p:ph type="dt" sz="half" idx="10"/>
          </p:nvPr>
        </p:nvSpPr>
        <p:spPr/>
        <p:txBody>
          <a:bodyPr/>
          <a:lstStyle/>
          <a:p>
            <a:fld id="{61E75AE8-C83D-4004-A778-BD882DCF5149}" type="datetimeFigureOut">
              <a:rPr lang="ko-KR" altLang="en-US" smtClean="0"/>
              <a:t>2021-07-27 (Tue)</a:t>
            </a:fld>
            <a:endParaRPr lang="ko-KR" altLang="en-US"/>
          </a:p>
        </p:txBody>
      </p:sp>
      <p:sp>
        <p:nvSpPr>
          <p:cNvPr id="6" name="바닥글 개체 틀 5">
            <a:extLst>
              <a:ext uri="{FF2B5EF4-FFF2-40B4-BE49-F238E27FC236}">
                <a16:creationId xmlns:a16="http://schemas.microsoft.com/office/drawing/2014/main" id="{AA99870D-E3C4-42C0-A8D8-48A17A0DB5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39453AF2-BB49-4AF0-880C-7196ED38634B}"/>
              </a:ext>
            </a:extLst>
          </p:cNvPr>
          <p:cNvSpPr>
            <a:spLocks noGrp="1"/>
          </p:cNvSpPr>
          <p:nvPr>
            <p:ph type="sldNum" sz="quarter" idx="12"/>
          </p:nvPr>
        </p:nvSpPr>
        <p:spPr/>
        <p:txBody>
          <a:body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414103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EA23EA10-7EDB-4FB9-817A-5114D933B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2A1085DB-2C27-414E-A664-155F16C92A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19E973CE-2E87-48D0-82D5-30B7318A30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E75AE8-C83D-4004-A778-BD882DCF5149}" type="datetimeFigureOut">
              <a:rPr lang="ko-KR" altLang="en-US" smtClean="0"/>
              <a:t>2021-07-27 (Tue)</a:t>
            </a:fld>
            <a:endParaRPr lang="ko-KR" altLang="en-US"/>
          </a:p>
        </p:txBody>
      </p:sp>
      <p:sp>
        <p:nvSpPr>
          <p:cNvPr id="5" name="바닥글 개체 틀 4">
            <a:extLst>
              <a:ext uri="{FF2B5EF4-FFF2-40B4-BE49-F238E27FC236}">
                <a16:creationId xmlns:a16="http://schemas.microsoft.com/office/drawing/2014/main" id="{1A505361-25DF-41AA-80D4-B4AB07877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37580435-84E1-4E80-AF08-5837E3A1FF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D393D9-9297-4DEC-ADAE-4D3A4449480D}" type="slidenum">
              <a:rPr lang="ko-KR" altLang="en-US" smtClean="0"/>
              <a:t>‹#›</a:t>
            </a:fld>
            <a:endParaRPr lang="ko-KR" altLang="en-US"/>
          </a:p>
        </p:txBody>
      </p:sp>
    </p:spTree>
    <p:extLst>
      <p:ext uri="{BB962C8B-B14F-4D97-AF65-F5344CB8AC3E}">
        <p14:creationId xmlns:p14="http://schemas.microsoft.com/office/powerpoint/2010/main" val="3475514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0.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타원 394">
            <a:extLst>
              <a:ext uri="{FF2B5EF4-FFF2-40B4-BE49-F238E27FC236}">
                <a16:creationId xmlns:a16="http://schemas.microsoft.com/office/drawing/2014/main" id="{352E0AC8-3846-4B6F-B2FB-8955E8C774EE}"/>
              </a:ext>
            </a:extLst>
          </p:cNvPr>
          <p:cNvSpPr/>
          <p:nvPr/>
        </p:nvSpPr>
        <p:spPr>
          <a:xfrm>
            <a:off x="5278407" y="2617658"/>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396" name="타원 395">
            <a:extLst>
              <a:ext uri="{FF2B5EF4-FFF2-40B4-BE49-F238E27FC236}">
                <a16:creationId xmlns:a16="http://schemas.microsoft.com/office/drawing/2014/main" id="{365B05FB-3664-4987-97A8-C38393B8EC06}"/>
              </a:ext>
            </a:extLst>
          </p:cNvPr>
          <p:cNvSpPr/>
          <p:nvPr/>
        </p:nvSpPr>
        <p:spPr>
          <a:xfrm>
            <a:off x="7182659" y="2622560"/>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397" name="타원 396">
            <a:extLst>
              <a:ext uri="{FF2B5EF4-FFF2-40B4-BE49-F238E27FC236}">
                <a16:creationId xmlns:a16="http://schemas.microsoft.com/office/drawing/2014/main" id="{E4290A8D-123D-4164-B553-E509D35B77CC}"/>
              </a:ext>
            </a:extLst>
          </p:cNvPr>
          <p:cNvSpPr/>
          <p:nvPr/>
        </p:nvSpPr>
        <p:spPr>
          <a:xfrm>
            <a:off x="9054816" y="2641731"/>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4" name="사각형: 둥근 모서리 3">
            <a:extLst>
              <a:ext uri="{FF2B5EF4-FFF2-40B4-BE49-F238E27FC236}">
                <a16:creationId xmlns:a16="http://schemas.microsoft.com/office/drawing/2014/main" id="{92AFF8F4-08ED-4063-A30C-1391C974DE3E}"/>
              </a:ext>
            </a:extLst>
          </p:cNvPr>
          <p:cNvSpPr/>
          <p:nvPr/>
        </p:nvSpPr>
        <p:spPr>
          <a:xfrm>
            <a:off x="5618380" y="2950828"/>
            <a:ext cx="1718488" cy="96202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 name="타원 5">
            <a:extLst>
              <a:ext uri="{FF2B5EF4-FFF2-40B4-BE49-F238E27FC236}">
                <a16:creationId xmlns:a16="http://schemas.microsoft.com/office/drawing/2014/main" id="{5CCA5E40-4E55-421B-8D70-EF2971F25C88}"/>
              </a:ext>
            </a:extLst>
          </p:cNvPr>
          <p:cNvSpPr/>
          <p:nvPr/>
        </p:nvSpPr>
        <p:spPr>
          <a:xfrm>
            <a:off x="5703322" y="301063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2" name="타원 11">
            <a:extLst>
              <a:ext uri="{FF2B5EF4-FFF2-40B4-BE49-F238E27FC236}">
                <a16:creationId xmlns:a16="http://schemas.microsoft.com/office/drawing/2014/main" id="{B99FC235-E5C9-4FEF-80DE-202365DCFEBD}"/>
              </a:ext>
            </a:extLst>
          </p:cNvPr>
          <p:cNvSpPr/>
          <p:nvPr/>
        </p:nvSpPr>
        <p:spPr>
          <a:xfrm>
            <a:off x="6418477" y="3015930"/>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13" name="직선 연결선 12">
            <a:extLst>
              <a:ext uri="{FF2B5EF4-FFF2-40B4-BE49-F238E27FC236}">
                <a16:creationId xmlns:a16="http://schemas.microsoft.com/office/drawing/2014/main" id="{BDFE7598-C8BA-466D-83F6-B370EE7B25C0}"/>
              </a:ext>
            </a:extLst>
          </p:cNvPr>
          <p:cNvCxnSpPr>
            <a:cxnSpLocks/>
            <a:stCxn id="6" idx="6"/>
            <a:endCxn id="12" idx="2"/>
          </p:cNvCxnSpPr>
          <p:nvPr/>
        </p:nvCxnSpPr>
        <p:spPr>
          <a:xfrm>
            <a:off x="5841435" y="3094237"/>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직선 화살표 연결선 14">
            <a:extLst>
              <a:ext uri="{FF2B5EF4-FFF2-40B4-BE49-F238E27FC236}">
                <a16:creationId xmlns:a16="http://schemas.microsoft.com/office/drawing/2014/main" id="{3D94CFEC-B317-4C6E-B656-DD42609E18DE}"/>
              </a:ext>
            </a:extLst>
          </p:cNvPr>
          <p:cNvCxnSpPr>
            <a:cxnSpLocks/>
            <a:stCxn id="12" idx="6"/>
          </p:cNvCxnSpPr>
          <p:nvPr/>
        </p:nvCxnSpPr>
        <p:spPr>
          <a:xfrm>
            <a:off x="6570878" y="3099532"/>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직사각형 17">
            <a:extLst>
              <a:ext uri="{FF2B5EF4-FFF2-40B4-BE49-F238E27FC236}">
                <a16:creationId xmlns:a16="http://schemas.microsoft.com/office/drawing/2014/main" id="{39B03BD5-026A-4967-9F77-2A9BBDFC6826}"/>
              </a:ext>
            </a:extLst>
          </p:cNvPr>
          <p:cNvSpPr/>
          <p:nvPr/>
        </p:nvSpPr>
        <p:spPr>
          <a:xfrm>
            <a:off x="5660460" y="355875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2299E90-FDE9-40CD-B60B-0C26168DC629}"/>
                  </a:ext>
                </a:extLst>
              </p:cNvPr>
              <p:cNvSpPr txBox="1"/>
              <p:nvPr/>
            </p:nvSpPr>
            <p:spPr>
              <a:xfrm>
                <a:off x="5703322" y="350850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19" name="TextBox 18">
                <a:extLst>
                  <a:ext uri="{FF2B5EF4-FFF2-40B4-BE49-F238E27FC236}">
                    <a16:creationId xmlns:a16="http://schemas.microsoft.com/office/drawing/2014/main" id="{02299E90-FDE9-40CD-B60B-0C26168DC629}"/>
                  </a:ext>
                </a:extLst>
              </p:cNvPr>
              <p:cNvSpPr txBox="1">
                <a:spLocks noRot="1" noChangeAspect="1" noMove="1" noResize="1" noEditPoints="1" noAdjustHandles="1" noChangeArrowheads="1" noChangeShapeType="1" noTextEdit="1"/>
              </p:cNvSpPr>
              <p:nvPr/>
            </p:nvSpPr>
            <p:spPr>
              <a:xfrm>
                <a:off x="5703322" y="3508508"/>
                <a:ext cx="138113" cy="169277"/>
              </a:xfrm>
              <a:prstGeom prst="rect">
                <a:avLst/>
              </a:prstGeom>
              <a:blipFill>
                <a:blip r:embed="rId2"/>
                <a:stretch>
                  <a:fillRect l="-9091" r="-4545" b="-3704"/>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385B8BB5-D163-40ED-8119-5AC9636560A9}"/>
              </a:ext>
            </a:extLst>
          </p:cNvPr>
          <p:cNvSpPr/>
          <p:nvPr/>
        </p:nvSpPr>
        <p:spPr>
          <a:xfrm>
            <a:off x="6022409" y="355875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8D3226-DFE7-408D-88FD-9E3970AE8AE1}"/>
                  </a:ext>
                </a:extLst>
              </p:cNvPr>
              <p:cNvSpPr txBox="1"/>
              <p:nvPr/>
            </p:nvSpPr>
            <p:spPr>
              <a:xfrm>
                <a:off x="6060508" y="350850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23" name="TextBox 22">
                <a:extLst>
                  <a:ext uri="{FF2B5EF4-FFF2-40B4-BE49-F238E27FC236}">
                    <a16:creationId xmlns:a16="http://schemas.microsoft.com/office/drawing/2014/main" id="{548D3226-DFE7-408D-88FD-9E3970AE8AE1}"/>
                  </a:ext>
                </a:extLst>
              </p:cNvPr>
              <p:cNvSpPr txBox="1">
                <a:spLocks noRot="1" noChangeAspect="1" noMove="1" noResize="1" noEditPoints="1" noAdjustHandles="1" noChangeArrowheads="1" noChangeShapeType="1" noTextEdit="1"/>
              </p:cNvSpPr>
              <p:nvPr/>
            </p:nvSpPr>
            <p:spPr>
              <a:xfrm>
                <a:off x="6060508" y="3508508"/>
                <a:ext cx="138113" cy="169277"/>
              </a:xfrm>
              <a:prstGeom prst="rect">
                <a:avLst/>
              </a:prstGeom>
              <a:blipFill>
                <a:blip r:embed="rId2"/>
                <a:stretch>
                  <a:fillRect l="-8696" b="-3704"/>
                </a:stretch>
              </a:blipFill>
            </p:spPr>
            <p:txBody>
              <a:bodyPr/>
              <a:lstStyle/>
              <a:p>
                <a:r>
                  <a:rPr lang="ko-KR" altLang="en-US">
                    <a:noFill/>
                  </a:rPr>
                  <a:t> </a:t>
                </a:r>
              </a:p>
            </p:txBody>
          </p:sp>
        </mc:Fallback>
      </mc:AlternateContent>
      <p:cxnSp>
        <p:nvCxnSpPr>
          <p:cNvPr id="29" name="직선 연결선 28">
            <a:extLst>
              <a:ext uri="{FF2B5EF4-FFF2-40B4-BE49-F238E27FC236}">
                <a16:creationId xmlns:a16="http://schemas.microsoft.com/office/drawing/2014/main" id="{57A41F2E-D4F0-467D-8724-63FC605EAF34}"/>
              </a:ext>
            </a:extLst>
          </p:cNvPr>
          <p:cNvCxnSpPr>
            <a:cxnSpLocks/>
            <a:endCxn id="6" idx="2"/>
          </p:cNvCxnSpPr>
          <p:nvPr/>
        </p:nvCxnSpPr>
        <p:spPr>
          <a:xfrm>
            <a:off x="5616009" y="3094237"/>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id="{06F35FB8-E6EC-4B28-9E25-104BFABDFB0F}"/>
              </a:ext>
            </a:extLst>
          </p:cNvPr>
          <p:cNvCxnSpPr>
            <a:cxnSpLocks/>
          </p:cNvCxnSpPr>
          <p:nvPr/>
        </p:nvCxnSpPr>
        <p:spPr>
          <a:xfrm flipV="1">
            <a:off x="5202361" y="3747236"/>
            <a:ext cx="414434" cy="46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직선 연결선 32">
            <a:extLst>
              <a:ext uri="{FF2B5EF4-FFF2-40B4-BE49-F238E27FC236}">
                <a16:creationId xmlns:a16="http://schemas.microsoft.com/office/drawing/2014/main" id="{17122990-3D3C-44AF-ADEF-C61BCE6B2172}"/>
              </a:ext>
            </a:extLst>
          </p:cNvPr>
          <p:cNvCxnSpPr>
            <a:cxnSpLocks/>
          </p:cNvCxnSpPr>
          <p:nvPr/>
        </p:nvCxnSpPr>
        <p:spPr>
          <a:xfrm flipV="1">
            <a:off x="5626319" y="3745864"/>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35" name="직사각형 34">
            <a:extLst>
              <a:ext uri="{FF2B5EF4-FFF2-40B4-BE49-F238E27FC236}">
                <a16:creationId xmlns:a16="http://schemas.microsoft.com/office/drawing/2014/main" id="{9DA49A10-E77A-4B7C-A697-64EA2C0CD171}"/>
              </a:ext>
            </a:extLst>
          </p:cNvPr>
          <p:cNvSpPr/>
          <p:nvPr/>
        </p:nvSpPr>
        <p:spPr>
          <a:xfrm>
            <a:off x="6697092" y="3556182"/>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94BDCFA-0F51-4AEF-9488-382DFEB234A1}"/>
                  </a:ext>
                </a:extLst>
              </p:cNvPr>
              <p:cNvSpPr txBox="1"/>
              <p:nvPr/>
            </p:nvSpPr>
            <p:spPr>
              <a:xfrm>
                <a:off x="6735191" y="3505933"/>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6" name="TextBox 35">
                <a:extLst>
                  <a:ext uri="{FF2B5EF4-FFF2-40B4-BE49-F238E27FC236}">
                    <a16:creationId xmlns:a16="http://schemas.microsoft.com/office/drawing/2014/main" id="{F94BDCFA-0F51-4AEF-9488-382DFEB234A1}"/>
                  </a:ext>
                </a:extLst>
              </p:cNvPr>
              <p:cNvSpPr txBox="1">
                <a:spLocks noRot="1" noChangeAspect="1" noMove="1" noResize="1" noEditPoints="1" noAdjustHandles="1" noChangeArrowheads="1" noChangeShapeType="1" noTextEdit="1"/>
              </p:cNvSpPr>
              <p:nvPr/>
            </p:nvSpPr>
            <p:spPr>
              <a:xfrm>
                <a:off x="6735191" y="3505933"/>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37" name="직사각형 36">
            <a:extLst>
              <a:ext uri="{FF2B5EF4-FFF2-40B4-BE49-F238E27FC236}">
                <a16:creationId xmlns:a16="http://schemas.microsoft.com/office/drawing/2014/main" id="{8D514F14-21C4-4EFD-AF9E-DDD340CD8751}"/>
              </a:ext>
            </a:extLst>
          </p:cNvPr>
          <p:cNvSpPr/>
          <p:nvPr/>
        </p:nvSpPr>
        <p:spPr>
          <a:xfrm>
            <a:off x="6381182" y="355875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F87C9CB-00AB-41F5-BEA2-E1B2CDBA5403}"/>
                  </a:ext>
                </a:extLst>
              </p:cNvPr>
              <p:cNvSpPr txBox="1"/>
              <p:nvPr/>
            </p:nvSpPr>
            <p:spPr>
              <a:xfrm>
                <a:off x="6421655" y="3559099"/>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38" name="TextBox 37">
                <a:extLst>
                  <a:ext uri="{FF2B5EF4-FFF2-40B4-BE49-F238E27FC236}">
                    <a16:creationId xmlns:a16="http://schemas.microsoft.com/office/drawing/2014/main" id="{BF87C9CB-00AB-41F5-BEA2-E1B2CDBA5403}"/>
                  </a:ext>
                </a:extLst>
              </p:cNvPr>
              <p:cNvSpPr txBox="1">
                <a:spLocks noRot="1" noChangeAspect="1" noMove="1" noResize="1" noEditPoints="1" noAdjustHandles="1" noChangeArrowheads="1" noChangeShapeType="1" noTextEdit="1"/>
              </p:cNvSpPr>
              <p:nvPr/>
            </p:nvSpPr>
            <p:spPr>
              <a:xfrm>
                <a:off x="6421655" y="3559099"/>
                <a:ext cx="138113" cy="92333"/>
              </a:xfrm>
              <a:prstGeom prst="rect">
                <a:avLst/>
              </a:prstGeom>
              <a:blipFill>
                <a:blip r:embed="rId3"/>
                <a:stretch>
                  <a:fillRect l="-21739" r="-34783" b="-13333"/>
                </a:stretch>
              </a:blipFill>
            </p:spPr>
            <p:txBody>
              <a:bodyPr/>
              <a:lstStyle/>
              <a:p>
                <a:r>
                  <a:rPr lang="ko-KR" altLang="en-US">
                    <a:noFill/>
                  </a:rPr>
                  <a:t> </a:t>
                </a:r>
              </a:p>
            </p:txBody>
          </p:sp>
        </mc:Fallback>
      </mc:AlternateContent>
      <p:sp>
        <p:nvSpPr>
          <p:cNvPr id="44" name="타원 43">
            <a:extLst>
              <a:ext uri="{FF2B5EF4-FFF2-40B4-BE49-F238E27FC236}">
                <a16:creationId xmlns:a16="http://schemas.microsoft.com/office/drawing/2014/main" id="{4E54ADC1-895B-4BCC-A5F7-7FA0692ACD98}"/>
              </a:ext>
            </a:extLst>
          </p:cNvPr>
          <p:cNvSpPr/>
          <p:nvPr/>
        </p:nvSpPr>
        <p:spPr>
          <a:xfrm>
            <a:off x="6970107" y="3182083"/>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42" name="TextBox 41">
            <a:extLst>
              <a:ext uri="{FF2B5EF4-FFF2-40B4-BE49-F238E27FC236}">
                <a16:creationId xmlns:a16="http://schemas.microsoft.com/office/drawing/2014/main" id="{20CCD381-6F2D-4142-98C8-03650A0600FA}"/>
              </a:ext>
            </a:extLst>
          </p:cNvPr>
          <p:cNvSpPr txBox="1"/>
          <p:nvPr/>
        </p:nvSpPr>
        <p:spPr>
          <a:xfrm>
            <a:off x="6889983" y="3134712"/>
            <a:ext cx="446885" cy="215444"/>
          </a:xfrm>
          <a:prstGeom prst="rect">
            <a:avLst/>
          </a:prstGeom>
          <a:noFill/>
        </p:spPr>
        <p:txBody>
          <a:bodyPr wrap="square" rtlCol="0">
            <a:spAutoFit/>
          </a:bodyPr>
          <a:lstStyle/>
          <a:p>
            <a:pPr algn="ctr"/>
            <a:r>
              <a:rPr lang="en-US" altLang="ko-KR" sz="800" b="1" dirty="0"/>
              <a:t>tanh</a:t>
            </a:r>
            <a:endParaRPr lang="ko-KR" altLang="en-US" sz="800" b="1" dirty="0"/>
          </a:p>
        </p:txBody>
      </p:sp>
      <p:cxnSp>
        <p:nvCxnSpPr>
          <p:cNvPr id="49" name="직선 연결선 48">
            <a:extLst>
              <a:ext uri="{FF2B5EF4-FFF2-40B4-BE49-F238E27FC236}">
                <a16:creationId xmlns:a16="http://schemas.microsoft.com/office/drawing/2014/main" id="{081E05DF-C143-492D-87FA-EAF5DB0D4F28}"/>
              </a:ext>
            </a:extLst>
          </p:cNvPr>
          <p:cNvCxnSpPr>
            <a:cxnSpLocks/>
          </p:cNvCxnSpPr>
          <p:nvPr/>
        </p:nvCxnSpPr>
        <p:spPr>
          <a:xfrm>
            <a:off x="5767616" y="366297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직선 연결선 53">
            <a:extLst>
              <a:ext uri="{FF2B5EF4-FFF2-40B4-BE49-F238E27FC236}">
                <a16:creationId xmlns:a16="http://schemas.microsoft.com/office/drawing/2014/main" id="{B72EF3FE-FB7E-42CE-A1FA-929556DECCB7}"/>
              </a:ext>
            </a:extLst>
          </p:cNvPr>
          <p:cNvCxnSpPr>
            <a:cxnSpLocks/>
          </p:cNvCxnSpPr>
          <p:nvPr/>
        </p:nvCxnSpPr>
        <p:spPr>
          <a:xfrm>
            <a:off x="6129564" y="366297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직선 연결선 54">
            <a:extLst>
              <a:ext uri="{FF2B5EF4-FFF2-40B4-BE49-F238E27FC236}">
                <a16:creationId xmlns:a16="http://schemas.microsoft.com/office/drawing/2014/main" id="{560721A9-98A6-423D-A374-D1FFC70A45F9}"/>
              </a:ext>
            </a:extLst>
          </p:cNvPr>
          <p:cNvCxnSpPr>
            <a:cxnSpLocks/>
          </p:cNvCxnSpPr>
          <p:nvPr/>
        </p:nvCxnSpPr>
        <p:spPr>
          <a:xfrm>
            <a:off x="6488338" y="366297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직선 연결선 55">
            <a:extLst>
              <a:ext uri="{FF2B5EF4-FFF2-40B4-BE49-F238E27FC236}">
                <a16:creationId xmlns:a16="http://schemas.microsoft.com/office/drawing/2014/main" id="{F67DDA3F-F262-4772-AD7D-31F6D3B81EE8}"/>
              </a:ext>
            </a:extLst>
          </p:cNvPr>
          <p:cNvCxnSpPr>
            <a:cxnSpLocks/>
          </p:cNvCxnSpPr>
          <p:nvPr/>
        </p:nvCxnSpPr>
        <p:spPr>
          <a:xfrm>
            <a:off x="6803460" y="366160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직선 화살표 연결선 60">
            <a:extLst>
              <a:ext uri="{FF2B5EF4-FFF2-40B4-BE49-F238E27FC236}">
                <a16:creationId xmlns:a16="http://schemas.microsoft.com/office/drawing/2014/main" id="{12CCC2BD-B8F1-4DEC-A7EF-1AD55EE0CC0F}"/>
              </a:ext>
            </a:extLst>
          </p:cNvPr>
          <p:cNvCxnSpPr>
            <a:cxnSpLocks/>
            <a:endCxn id="6" idx="4"/>
          </p:cNvCxnSpPr>
          <p:nvPr/>
        </p:nvCxnSpPr>
        <p:spPr>
          <a:xfrm flipV="1">
            <a:off x="5767626" y="3177839"/>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타원 67">
            <a:extLst>
              <a:ext uri="{FF2B5EF4-FFF2-40B4-BE49-F238E27FC236}">
                <a16:creationId xmlns:a16="http://schemas.microsoft.com/office/drawing/2014/main" id="{45C6FDAF-47CD-43B0-86CC-EE3078FB50A7}"/>
              </a:ext>
            </a:extLst>
          </p:cNvPr>
          <p:cNvSpPr/>
          <p:nvPr/>
        </p:nvSpPr>
        <p:spPr>
          <a:xfrm>
            <a:off x="6423243" y="331976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028" name="TextBox 1027">
            <a:extLst>
              <a:ext uri="{FF2B5EF4-FFF2-40B4-BE49-F238E27FC236}">
                <a16:creationId xmlns:a16="http://schemas.microsoft.com/office/drawing/2014/main" id="{CB7E7317-3E55-4A32-A0B2-6E26D5285437}"/>
              </a:ext>
            </a:extLst>
          </p:cNvPr>
          <p:cNvSpPr txBox="1"/>
          <p:nvPr/>
        </p:nvSpPr>
        <p:spPr>
          <a:xfrm>
            <a:off x="6385136" y="3293417"/>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70" name="TextBox 69">
            <a:extLst>
              <a:ext uri="{FF2B5EF4-FFF2-40B4-BE49-F238E27FC236}">
                <a16:creationId xmlns:a16="http://schemas.microsoft.com/office/drawing/2014/main" id="{1A3C9177-4B78-41B9-86D0-F1D3F42851C6}"/>
              </a:ext>
            </a:extLst>
          </p:cNvPr>
          <p:cNvSpPr txBox="1"/>
          <p:nvPr/>
        </p:nvSpPr>
        <p:spPr>
          <a:xfrm>
            <a:off x="5669983" y="2988610"/>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71" name="TextBox 70">
            <a:extLst>
              <a:ext uri="{FF2B5EF4-FFF2-40B4-BE49-F238E27FC236}">
                <a16:creationId xmlns:a16="http://schemas.microsoft.com/office/drawing/2014/main" id="{CB61109E-C5C7-49A8-854F-41D80C9559E7}"/>
              </a:ext>
            </a:extLst>
          </p:cNvPr>
          <p:cNvSpPr txBox="1"/>
          <p:nvPr/>
        </p:nvSpPr>
        <p:spPr>
          <a:xfrm>
            <a:off x="6390692" y="2958640"/>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72" name="직선 화살표 연결선 71">
            <a:extLst>
              <a:ext uri="{FF2B5EF4-FFF2-40B4-BE49-F238E27FC236}">
                <a16:creationId xmlns:a16="http://schemas.microsoft.com/office/drawing/2014/main" id="{8CD7AECC-92D3-4723-A78B-8C95FA9B2755}"/>
              </a:ext>
            </a:extLst>
          </p:cNvPr>
          <p:cNvCxnSpPr>
            <a:cxnSpLocks/>
          </p:cNvCxnSpPr>
          <p:nvPr/>
        </p:nvCxnSpPr>
        <p:spPr>
          <a:xfrm flipV="1">
            <a:off x="6488338" y="3174957"/>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직선 연결선 84">
            <a:extLst>
              <a:ext uri="{FF2B5EF4-FFF2-40B4-BE49-F238E27FC236}">
                <a16:creationId xmlns:a16="http://schemas.microsoft.com/office/drawing/2014/main" id="{191AB1BB-84BB-45BD-AB1B-E2EE3059FE7E}"/>
              </a:ext>
            </a:extLst>
          </p:cNvPr>
          <p:cNvCxnSpPr>
            <a:cxnSpLocks/>
          </p:cNvCxnSpPr>
          <p:nvPr/>
        </p:nvCxnSpPr>
        <p:spPr>
          <a:xfrm>
            <a:off x="6487528" y="3494425"/>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직선 연결선 86">
            <a:extLst>
              <a:ext uri="{FF2B5EF4-FFF2-40B4-BE49-F238E27FC236}">
                <a16:creationId xmlns:a16="http://schemas.microsoft.com/office/drawing/2014/main" id="{35105791-B57C-4048-BE0A-D0FE3D9AE3AA}"/>
              </a:ext>
            </a:extLst>
          </p:cNvPr>
          <p:cNvCxnSpPr>
            <a:cxnSpLocks/>
          </p:cNvCxnSpPr>
          <p:nvPr/>
        </p:nvCxnSpPr>
        <p:spPr>
          <a:xfrm>
            <a:off x="6132730" y="3398470"/>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직선 화살표 연결선 88">
            <a:extLst>
              <a:ext uri="{FF2B5EF4-FFF2-40B4-BE49-F238E27FC236}">
                <a16:creationId xmlns:a16="http://schemas.microsoft.com/office/drawing/2014/main" id="{9929B902-C994-4BAC-A7F3-463BC67E1C52}"/>
              </a:ext>
            </a:extLst>
          </p:cNvPr>
          <p:cNvCxnSpPr>
            <a:cxnSpLocks/>
          </p:cNvCxnSpPr>
          <p:nvPr/>
        </p:nvCxnSpPr>
        <p:spPr>
          <a:xfrm>
            <a:off x="6129564" y="3408474"/>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4" name="직선 연결선 93">
            <a:extLst>
              <a:ext uri="{FF2B5EF4-FFF2-40B4-BE49-F238E27FC236}">
                <a16:creationId xmlns:a16="http://schemas.microsoft.com/office/drawing/2014/main" id="{7814D7CB-D90A-4D87-9FB1-A3D768B3A6AB}"/>
              </a:ext>
            </a:extLst>
          </p:cNvPr>
          <p:cNvCxnSpPr>
            <a:cxnSpLocks/>
          </p:cNvCxnSpPr>
          <p:nvPr/>
        </p:nvCxnSpPr>
        <p:spPr>
          <a:xfrm>
            <a:off x="6811793" y="3486969"/>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직선 화살표 연결선 94">
            <a:extLst>
              <a:ext uri="{FF2B5EF4-FFF2-40B4-BE49-F238E27FC236}">
                <a16:creationId xmlns:a16="http://schemas.microsoft.com/office/drawing/2014/main" id="{3C8010D3-E2E9-4F78-86EE-9B2588E233AC}"/>
              </a:ext>
            </a:extLst>
          </p:cNvPr>
          <p:cNvCxnSpPr>
            <a:cxnSpLocks/>
            <a:endCxn id="98" idx="2"/>
          </p:cNvCxnSpPr>
          <p:nvPr/>
        </p:nvCxnSpPr>
        <p:spPr>
          <a:xfrm>
            <a:off x="6803460" y="3490022"/>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8" name="타원 97">
            <a:extLst>
              <a:ext uri="{FF2B5EF4-FFF2-40B4-BE49-F238E27FC236}">
                <a16:creationId xmlns:a16="http://schemas.microsoft.com/office/drawing/2014/main" id="{5D6A9AA1-86DE-4D0B-B47C-7B51DE1E8530}"/>
              </a:ext>
            </a:extLst>
          </p:cNvPr>
          <p:cNvSpPr/>
          <p:nvPr/>
        </p:nvSpPr>
        <p:spPr>
          <a:xfrm>
            <a:off x="7044546" y="3410823"/>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96" name="TextBox 95">
            <a:extLst>
              <a:ext uri="{FF2B5EF4-FFF2-40B4-BE49-F238E27FC236}">
                <a16:creationId xmlns:a16="http://schemas.microsoft.com/office/drawing/2014/main" id="{BBEBAFF7-BDF7-4B20-97E0-3FAB7FC87512}"/>
              </a:ext>
            </a:extLst>
          </p:cNvPr>
          <p:cNvSpPr txBox="1"/>
          <p:nvPr/>
        </p:nvSpPr>
        <p:spPr>
          <a:xfrm>
            <a:off x="7013000" y="3388363"/>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104" name="직선 연결선 103">
            <a:extLst>
              <a:ext uri="{FF2B5EF4-FFF2-40B4-BE49-F238E27FC236}">
                <a16:creationId xmlns:a16="http://schemas.microsoft.com/office/drawing/2014/main" id="{6A5DDA22-0913-4500-9456-BB845F436CC3}"/>
              </a:ext>
            </a:extLst>
          </p:cNvPr>
          <p:cNvCxnSpPr>
            <a:cxnSpLocks/>
          </p:cNvCxnSpPr>
          <p:nvPr/>
        </p:nvCxnSpPr>
        <p:spPr>
          <a:xfrm>
            <a:off x="7112202" y="3318304"/>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직선 연결선 106">
            <a:extLst>
              <a:ext uri="{FF2B5EF4-FFF2-40B4-BE49-F238E27FC236}">
                <a16:creationId xmlns:a16="http://schemas.microsoft.com/office/drawing/2014/main" id="{022C6A0E-17D1-467F-9A20-6DC8EF85EAD4}"/>
              </a:ext>
            </a:extLst>
          </p:cNvPr>
          <p:cNvCxnSpPr>
            <a:cxnSpLocks/>
          </p:cNvCxnSpPr>
          <p:nvPr/>
        </p:nvCxnSpPr>
        <p:spPr>
          <a:xfrm>
            <a:off x="7111392" y="3102634"/>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직선 연결선 111">
            <a:extLst>
              <a:ext uri="{FF2B5EF4-FFF2-40B4-BE49-F238E27FC236}">
                <a16:creationId xmlns:a16="http://schemas.microsoft.com/office/drawing/2014/main" id="{D2AD01BB-C89D-4A43-AE4D-EA2252233F5C}"/>
              </a:ext>
            </a:extLst>
          </p:cNvPr>
          <p:cNvCxnSpPr>
            <a:cxnSpLocks/>
          </p:cNvCxnSpPr>
          <p:nvPr/>
        </p:nvCxnSpPr>
        <p:spPr>
          <a:xfrm>
            <a:off x="7105819" y="3587551"/>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직선 화살표 연결선 119">
            <a:extLst>
              <a:ext uri="{FF2B5EF4-FFF2-40B4-BE49-F238E27FC236}">
                <a16:creationId xmlns:a16="http://schemas.microsoft.com/office/drawing/2014/main" id="{5BC7DE9B-38FC-4DFF-8257-D782308023D7}"/>
              </a:ext>
            </a:extLst>
          </p:cNvPr>
          <p:cNvCxnSpPr>
            <a:cxnSpLocks/>
          </p:cNvCxnSpPr>
          <p:nvPr/>
        </p:nvCxnSpPr>
        <p:spPr>
          <a:xfrm>
            <a:off x="7099469" y="3755388"/>
            <a:ext cx="4143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8" name="직선 연결선 127">
            <a:extLst>
              <a:ext uri="{FF2B5EF4-FFF2-40B4-BE49-F238E27FC236}">
                <a16:creationId xmlns:a16="http://schemas.microsoft.com/office/drawing/2014/main" id="{FF7C25DF-92DF-432C-98F3-4E89419A4000}"/>
              </a:ext>
            </a:extLst>
          </p:cNvPr>
          <p:cNvCxnSpPr>
            <a:cxnSpLocks/>
          </p:cNvCxnSpPr>
          <p:nvPr/>
        </p:nvCxnSpPr>
        <p:spPr>
          <a:xfrm>
            <a:off x="7280693" y="3136819"/>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직선 화살표 연결선 131">
            <a:extLst>
              <a:ext uri="{FF2B5EF4-FFF2-40B4-BE49-F238E27FC236}">
                <a16:creationId xmlns:a16="http://schemas.microsoft.com/office/drawing/2014/main" id="{4538CBF8-6DCA-46C6-8FDA-41B6C3EF4675}"/>
              </a:ext>
            </a:extLst>
          </p:cNvPr>
          <p:cNvCxnSpPr>
            <a:cxnSpLocks/>
          </p:cNvCxnSpPr>
          <p:nvPr/>
        </p:nvCxnSpPr>
        <p:spPr>
          <a:xfrm flipV="1">
            <a:off x="7280693" y="2843647"/>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B9B5648A-4342-4F8E-9E3F-CFFE87A12107}"/>
              </a:ext>
            </a:extLst>
          </p:cNvPr>
          <p:cNvSpPr txBox="1"/>
          <p:nvPr/>
        </p:nvSpPr>
        <p:spPr>
          <a:xfrm>
            <a:off x="7143871" y="2609100"/>
            <a:ext cx="302410" cy="215444"/>
          </a:xfrm>
          <a:prstGeom prst="rect">
            <a:avLst/>
          </a:prstGeom>
          <a:noFill/>
        </p:spPr>
        <p:txBody>
          <a:bodyPr wrap="square" rtlCol="0">
            <a:spAutoFit/>
          </a:bodyPr>
          <a:lstStyle/>
          <a:p>
            <a:pPr algn="ctr"/>
            <a:r>
              <a:rPr lang="en-US" altLang="ko-KR" sz="800" b="1" dirty="0"/>
              <a:t>h</a:t>
            </a:r>
            <a:r>
              <a:rPr lang="en-US" altLang="ko-KR" sz="500" b="1" dirty="0"/>
              <a:t>t</a:t>
            </a:r>
            <a:endParaRPr lang="ko-KR" altLang="en-US" sz="500" b="1" dirty="0"/>
          </a:p>
        </p:txBody>
      </p:sp>
      <p:sp>
        <p:nvSpPr>
          <p:cNvPr id="286" name="사각형: 둥근 모서리 285">
            <a:extLst>
              <a:ext uri="{FF2B5EF4-FFF2-40B4-BE49-F238E27FC236}">
                <a16:creationId xmlns:a16="http://schemas.microsoft.com/office/drawing/2014/main" id="{E65CF207-0E43-482E-B7CB-496106AEBC0C}"/>
              </a:ext>
            </a:extLst>
          </p:cNvPr>
          <p:cNvSpPr/>
          <p:nvPr/>
        </p:nvSpPr>
        <p:spPr>
          <a:xfrm>
            <a:off x="7511606" y="2952251"/>
            <a:ext cx="1718488" cy="9620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287" name="타원 286">
            <a:extLst>
              <a:ext uri="{FF2B5EF4-FFF2-40B4-BE49-F238E27FC236}">
                <a16:creationId xmlns:a16="http://schemas.microsoft.com/office/drawing/2014/main" id="{B4E3750A-7F07-457A-935C-B8102DC9E61C}"/>
              </a:ext>
            </a:extLst>
          </p:cNvPr>
          <p:cNvSpPr/>
          <p:nvPr/>
        </p:nvSpPr>
        <p:spPr>
          <a:xfrm>
            <a:off x="7596548" y="3012058"/>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288" name="타원 287">
            <a:extLst>
              <a:ext uri="{FF2B5EF4-FFF2-40B4-BE49-F238E27FC236}">
                <a16:creationId xmlns:a16="http://schemas.microsoft.com/office/drawing/2014/main" id="{85A567B8-E456-4526-96E3-74452886996B}"/>
              </a:ext>
            </a:extLst>
          </p:cNvPr>
          <p:cNvSpPr/>
          <p:nvPr/>
        </p:nvSpPr>
        <p:spPr>
          <a:xfrm>
            <a:off x="8311703" y="3017353"/>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289" name="직선 연결선 288">
            <a:extLst>
              <a:ext uri="{FF2B5EF4-FFF2-40B4-BE49-F238E27FC236}">
                <a16:creationId xmlns:a16="http://schemas.microsoft.com/office/drawing/2014/main" id="{E371EBA2-3C1C-40EC-86D6-DF1F6A05AC5B}"/>
              </a:ext>
            </a:extLst>
          </p:cNvPr>
          <p:cNvCxnSpPr>
            <a:cxnSpLocks/>
            <a:stCxn id="287" idx="6"/>
            <a:endCxn id="288" idx="2"/>
          </p:cNvCxnSpPr>
          <p:nvPr/>
        </p:nvCxnSpPr>
        <p:spPr>
          <a:xfrm>
            <a:off x="7734661" y="3095660"/>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290" name="직선 화살표 연결선 289">
            <a:extLst>
              <a:ext uri="{FF2B5EF4-FFF2-40B4-BE49-F238E27FC236}">
                <a16:creationId xmlns:a16="http://schemas.microsoft.com/office/drawing/2014/main" id="{07554122-1C3C-4011-914E-0C7797EC34F4}"/>
              </a:ext>
            </a:extLst>
          </p:cNvPr>
          <p:cNvCxnSpPr>
            <a:cxnSpLocks/>
            <a:stCxn id="288" idx="6"/>
          </p:cNvCxnSpPr>
          <p:nvPr/>
        </p:nvCxnSpPr>
        <p:spPr>
          <a:xfrm>
            <a:off x="8464104" y="3100955"/>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직사각형 291">
            <a:extLst>
              <a:ext uri="{FF2B5EF4-FFF2-40B4-BE49-F238E27FC236}">
                <a16:creationId xmlns:a16="http://schemas.microsoft.com/office/drawing/2014/main" id="{02BFF6C2-9008-4DAC-BB89-0DE7BCF1372F}"/>
              </a:ext>
            </a:extLst>
          </p:cNvPr>
          <p:cNvSpPr/>
          <p:nvPr/>
        </p:nvSpPr>
        <p:spPr>
          <a:xfrm>
            <a:off x="7553686" y="3560180"/>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93" name="TextBox 292">
                <a:extLst>
                  <a:ext uri="{FF2B5EF4-FFF2-40B4-BE49-F238E27FC236}">
                    <a16:creationId xmlns:a16="http://schemas.microsoft.com/office/drawing/2014/main" id="{15D20208-F993-49D9-9B65-617B6F118699}"/>
                  </a:ext>
                </a:extLst>
              </p:cNvPr>
              <p:cNvSpPr txBox="1"/>
              <p:nvPr/>
            </p:nvSpPr>
            <p:spPr>
              <a:xfrm>
                <a:off x="7596548" y="3509931"/>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293" name="TextBox 292">
                <a:extLst>
                  <a:ext uri="{FF2B5EF4-FFF2-40B4-BE49-F238E27FC236}">
                    <a16:creationId xmlns:a16="http://schemas.microsoft.com/office/drawing/2014/main" id="{15D20208-F993-49D9-9B65-617B6F118699}"/>
                  </a:ext>
                </a:extLst>
              </p:cNvPr>
              <p:cNvSpPr txBox="1">
                <a:spLocks noRot="1" noChangeAspect="1" noMove="1" noResize="1" noEditPoints="1" noAdjustHandles="1" noChangeArrowheads="1" noChangeShapeType="1" noTextEdit="1"/>
              </p:cNvSpPr>
              <p:nvPr/>
            </p:nvSpPr>
            <p:spPr>
              <a:xfrm>
                <a:off x="7596548" y="3509931"/>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294" name="직사각형 293">
            <a:extLst>
              <a:ext uri="{FF2B5EF4-FFF2-40B4-BE49-F238E27FC236}">
                <a16:creationId xmlns:a16="http://schemas.microsoft.com/office/drawing/2014/main" id="{C96F6BB2-93B6-475F-9C1E-2F4A82CD2CA0}"/>
              </a:ext>
            </a:extLst>
          </p:cNvPr>
          <p:cNvSpPr/>
          <p:nvPr/>
        </p:nvSpPr>
        <p:spPr>
          <a:xfrm>
            <a:off x="7915635" y="3560180"/>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6666E62F-42BC-4256-972F-23CE0646CD60}"/>
                  </a:ext>
                </a:extLst>
              </p:cNvPr>
              <p:cNvSpPr txBox="1"/>
              <p:nvPr/>
            </p:nvSpPr>
            <p:spPr>
              <a:xfrm>
                <a:off x="7953734" y="3509931"/>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295" name="TextBox 294">
                <a:extLst>
                  <a:ext uri="{FF2B5EF4-FFF2-40B4-BE49-F238E27FC236}">
                    <a16:creationId xmlns:a16="http://schemas.microsoft.com/office/drawing/2014/main" id="{6666E62F-42BC-4256-972F-23CE0646CD60}"/>
                  </a:ext>
                </a:extLst>
              </p:cNvPr>
              <p:cNvSpPr txBox="1">
                <a:spLocks noRot="1" noChangeAspect="1" noMove="1" noResize="1" noEditPoints="1" noAdjustHandles="1" noChangeArrowheads="1" noChangeShapeType="1" noTextEdit="1"/>
              </p:cNvSpPr>
              <p:nvPr/>
            </p:nvSpPr>
            <p:spPr>
              <a:xfrm>
                <a:off x="7953734" y="3509931"/>
                <a:ext cx="138113" cy="169277"/>
              </a:xfrm>
              <a:prstGeom prst="rect">
                <a:avLst/>
              </a:prstGeom>
              <a:blipFill>
                <a:blip r:embed="rId2"/>
                <a:stretch>
                  <a:fillRect l="-9091" r="-4545"/>
                </a:stretch>
              </a:blipFill>
            </p:spPr>
            <p:txBody>
              <a:bodyPr/>
              <a:lstStyle/>
              <a:p>
                <a:r>
                  <a:rPr lang="ko-KR" altLang="en-US">
                    <a:noFill/>
                  </a:rPr>
                  <a:t> </a:t>
                </a:r>
              </a:p>
            </p:txBody>
          </p:sp>
        </mc:Fallback>
      </mc:AlternateContent>
      <p:cxnSp>
        <p:nvCxnSpPr>
          <p:cNvPr id="296" name="직선 연결선 295">
            <a:extLst>
              <a:ext uri="{FF2B5EF4-FFF2-40B4-BE49-F238E27FC236}">
                <a16:creationId xmlns:a16="http://schemas.microsoft.com/office/drawing/2014/main" id="{08A3D3BC-CD27-487E-8624-FA112E4F7D8F}"/>
              </a:ext>
            </a:extLst>
          </p:cNvPr>
          <p:cNvCxnSpPr>
            <a:cxnSpLocks/>
            <a:endCxn id="287" idx="2"/>
          </p:cNvCxnSpPr>
          <p:nvPr/>
        </p:nvCxnSpPr>
        <p:spPr>
          <a:xfrm>
            <a:off x="7509235" y="3095660"/>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8" name="직선 연결선 297">
            <a:extLst>
              <a:ext uri="{FF2B5EF4-FFF2-40B4-BE49-F238E27FC236}">
                <a16:creationId xmlns:a16="http://schemas.microsoft.com/office/drawing/2014/main" id="{06915761-DB95-4A55-A7C8-9308EF1E29DB}"/>
              </a:ext>
            </a:extLst>
          </p:cNvPr>
          <p:cNvCxnSpPr>
            <a:cxnSpLocks/>
          </p:cNvCxnSpPr>
          <p:nvPr/>
        </p:nvCxnSpPr>
        <p:spPr>
          <a:xfrm flipV="1">
            <a:off x="7519545" y="3747287"/>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299" name="직사각형 298">
            <a:extLst>
              <a:ext uri="{FF2B5EF4-FFF2-40B4-BE49-F238E27FC236}">
                <a16:creationId xmlns:a16="http://schemas.microsoft.com/office/drawing/2014/main" id="{191FA017-19B9-4313-AD66-CFA26C8EC103}"/>
              </a:ext>
            </a:extLst>
          </p:cNvPr>
          <p:cNvSpPr/>
          <p:nvPr/>
        </p:nvSpPr>
        <p:spPr>
          <a:xfrm>
            <a:off x="8590318" y="3557605"/>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00" name="TextBox 299">
                <a:extLst>
                  <a:ext uri="{FF2B5EF4-FFF2-40B4-BE49-F238E27FC236}">
                    <a16:creationId xmlns:a16="http://schemas.microsoft.com/office/drawing/2014/main" id="{27E012FA-F756-4E07-804C-9BB8A2AFB4AD}"/>
                  </a:ext>
                </a:extLst>
              </p:cNvPr>
              <p:cNvSpPr txBox="1"/>
              <p:nvPr/>
            </p:nvSpPr>
            <p:spPr>
              <a:xfrm>
                <a:off x="8628417" y="3507356"/>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00" name="TextBox 299">
                <a:extLst>
                  <a:ext uri="{FF2B5EF4-FFF2-40B4-BE49-F238E27FC236}">
                    <a16:creationId xmlns:a16="http://schemas.microsoft.com/office/drawing/2014/main" id="{27E012FA-F756-4E07-804C-9BB8A2AFB4AD}"/>
                  </a:ext>
                </a:extLst>
              </p:cNvPr>
              <p:cNvSpPr txBox="1">
                <a:spLocks noRot="1" noChangeAspect="1" noMove="1" noResize="1" noEditPoints="1" noAdjustHandles="1" noChangeArrowheads="1" noChangeShapeType="1" noTextEdit="1"/>
              </p:cNvSpPr>
              <p:nvPr/>
            </p:nvSpPr>
            <p:spPr>
              <a:xfrm>
                <a:off x="8628417" y="3507356"/>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301" name="직사각형 300">
            <a:extLst>
              <a:ext uri="{FF2B5EF4-FFF2-40B4-BE49-F238E27FC236}">
                <a16:creationId xmlns:a16="http://schemas.microsoft.com/office/drawing/2014/main" id="{F003A7D3-ED6B-4D3B-BC4E-7F5E87FAE18E}"/>
              </a:ext>
            </a:extLst>
          </p:cNvPr>
          <p:cNvSpPr/>
          <p:nvPr/>
        </p:nvSpPr>
        <p:spPr>
          <a:xfrm>
            <a:off x="8274408" y="3560180"/>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8C6A3F18-595F-4EE5-987B-3039B061FC61}"/>
                  </a:ext>
                </a:extLst>
              </p:cNvPr>
              <p:cNvSpPr txBox="1"/>
              <p:nvPr/>
            </p:nvSpPr>
            <p:spPr>
              <a:xfrm>
                <a:off x="8314881" y="3560522"/>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302" name="TextBox 301">
                <a:extLst>
                  <a:ext uri="{FF2B5EF4-FFF2-40B4-BE49-F238E27FC236}">
                    <a16:creationId xmlns:a16="http://schemas.microsoft.com/office/drawing/2014/main" id="{8C6A3F18-595F-4EE5-987B-3039B061FC61}"/>
                  </a:ext>
                </a:extLst>
              </p:cNvPr>
              <p:cNvSpPr txBox="1">
                <a:spLocks noRot="1" noChangeAspect="1" noMove="1" noResize="1" noEditPoints="1" noAdjustHandles="1" noChangeArrowheads="1" noChangeShapeType="1" noTextEdit="1"/>
              </p:cNvSpPr>
              <p:nvPr/>
            </p:nvSpPr>
            <p:spPr>
              <a:xfrm>
                <a:off x="8314881" y="3560522"/>
                <a:ext cx="138113" cy="92333"/>
              </a:xfrm>
              <a:prstGeom prst="rect">
                <a:avLst/>
              </a:prstGeom>
              <a:blipFill>
                <a:blip r:embed="rId3"/>
                <a:stretch>
                  <a:fillRect l="-21739" r="-34783" b="-13333"/>
                </a:stretch>
              </a:blipFill>
            </p:spPr>
            <p:txBody>
              <a:bodyPr/>
              <a:lstStyle/>
              <a:p>
                <a:r>
                  <a:rPr lang="ko-KR" altLang="en-US">
                    <a:noFill/>
                  </a:rPr>
                  <a:t> </a:t>
                </a:r>
              </a:p>
            </p:txBody>
          </p:sp>
        </mc:Fallback>
      </mc:AlternateContent>
      <p:sp>
        <p:nvSpPr>
          <p:cNvPr id="303" name="타원 302">
            <a:extLst>
              <a:ext uri="{FF2B5EF4-FFF2-40B4-BE49-F238E27FC236}">
                <a16:creationId xmlns:a16="http://schemas.microsoft.com/office/drawing/2014/main" id="{0E23B9D1-73B8-4CA8-AE77-4B08DF0C0796}"/>
              </a:ext>
            </a:extLst>
          </p:cNvPr>
          <p:cNvSpPr/>
          <p:nvPr/>
        </p:nvSpPr>
        <p:spPr>
          <a:xfrm>
            <a:off x="8863333" y="3183506"/>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304" name="TextBox 303">
            <a:extLst>
              <a:ext uri="{FF2B5EF4-FFF2-40B4-BE49-F238E27FC236}">
                <a16:creationId xmlns:a16="http://schemas.microsoft.com/office/drawing/2014/main" id="{E299FCA1-7CED-487A-8044-4DA261693FE7}"/>
              </a:ext>
            </a:extLst>
          </p:cNvPr>
          <p:cNvSpPr txBox="1"/>
          <p:nvPr/>
        </p:nvSpPr>
        <p:spPr>
          <a:xfrm>
            <a:off x="8783209" y="3136135"/>
            <a:ext cx="446885" cy="215444"/>
          </a:xfrm>
          <a:prstGeom prst="rect">
            <a:avLst/>
          </a:prstGeom>
          <a:noFill/>
        </p:spPr>
        <p:txBody>
          <a:bodyPr wrap="square" rtlCol="0">
            <a:spAutoFit/>
          </a:bodyPr>
          <a:lstStyle/>
          <a:p>
            <a:pPr algn="ctr"/>
            <a:r>
              <a:rPr lang="en-US" altLang="ko-KR" sz="800" b="1" dirty="0"/>
              <a:t>tanh</a:t>
            </a:r>
            <a:endParaRPr lang="ko-KR" altLang="en-US" sz="800" b="1" dirty="0"/>
          </a:p>
        </p:txBody>
      </p:sp>
      <p:cxnSp>
        <p:nvCxnSpPr>
          <p:cNvPr id="305" name="직선 연결선 304">
            <a:extLst>
              <a:ext uri="{FF2B5EF4-FFF2-40B4-BE49-F238E27FC236}">
                <a16:creationId xmlns:a16="http://schemas.microsoft.com/office/drawing/2014/main" id="{826B901A-B5B0-4274-911E-A5EF2DD7EE97}"/>
              </a:ext>
            </a:extLst>
          </p:cNvPr>
          <p:cNvCxnSpPr>
            <a:cxnSpLocks/>
          </p:cNvCxnSpPr>
          <p:nvPr/>
        </p:nvCxnSpPr>
        <p:spPr>
          <a:xfrm>
            <a:off x="7660842" y="3664402"/>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직선 연결선 305">
            <a:extLst>
              <a:ext uri="{FF2B5EF4-FFF2-40B4-BE49-F238E27FC236}">
                <a16:creationId xmlns:a16="http://schemas.microsoft.com/office/drawing/2014/main" id="{D5232DDF-DB21-40C5-8B39-B21E50FDE40E}"/>
              </a:ext>
            </a:extLst>
          </p:cNvPr>
          <p:cNvCxnSpPr>
            <a:cxnSpLocks/>
          </p:cNvCxnSpPr>
          <p:nvPr/>
        </p:nvCxnSpPr>
        <p:spPr>
          <a:xfrm>
            <a:off x="8022790" y="3664402"/>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7" name="직선 연결선 306">
            <a:extLst>
              <a:ext uri="{FF2B5EF4-FFF2-40B4-BE49-F238E27FC236}">
                <a16:creationId xmlns:a16="http://schemas.microsoft.com/office/drawing/2014/main" id="{305369D1-54B3-4758-AA75-7C106095B4AA}"/>
              </a:ext>
            </a:extLst>
          </p:cNvPr>
          <p:cNvCxnSpPr>
            <a:cxnSpLocks/>
          </p:cNvCxnSpPr>
          <p:nvPr/>
        </p:nvCxnSpPr>
        <p:spPr>
          <a:xfrm>
            <a:off x="8381564" y="3664402"/>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8" name="직선 연결선 307">
            <a:extLst>
              <a:ext uri="{FF2B5EF4-FFF2-40B4-BE49-F238E27FC236}">
                <a16:creationId xmlns:a16="http://schemas.microsoft.com/office/drawing/2014/main" id="{FD396DFC-DA24-4CCD-82D5-A0E74288C4D9}"/>
              </a:ext>
            </a:extLst>
          </p:cNvPr>
          <p:cNvCxnSpPr>
            <a:cxnSpLocks/>
          </p:cNvCxnSpPr>
          <p:nvPr/>
        </p:nvCxnSpPr>
        <p:spPr>
          <a:xfrm>
            <a:off x="8696686" y="3663031"/>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직선 화살표 연결선 308">
            <a:extLst>
              <a:ext uri="{FF2B5EF4-FFF2-40B4-BE49-F238E27FC236}">
                <a16:creationId xmlns:a16="http://schemas.microsoft.com/office/drawing/2014/main" id="{F25E1B16-DEEB-4F58-8C7A-455ADCF8A4CB}"/>
              </a:ext>
            </a:extLst>
          </p:cNvPr>
          <p:cNvCxnSpPr>
            <a:cxnSpLocks/>
            <a:endCxn id="287" idx="4"/>
          </p:cNvCxnSpPr>
          <p:nvPr/>
        </p:nvCxnSpPr>
        <p:spPr>
          <a:xfrm flipV="1">
            <a:off x="7660852" y="3179262"/>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0" name="타원 309">
            <a:extLst>
              <a:ext uri="{FF2B5EF4-FFF2-40B4-BE49-F238E27FC236}">
                <a16:creationId xmlns:a16="http://schemas.microsoft.com/office/drawing/2014/main" id="{79137CCB-48C4-4D9E-8491-956126752869}"/>
              </a:ext>
            </a:extLst>
          </p:cNvPr>
          <p:cNvSpPr/>
          <p:nvPr/>
        </p:nvSpPr>
        <p:spPr>
          <a:xfrm>
            <a:off x="8316469" y="3321188"/>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11" name="TextBox 310">
            <a:extLst>
              <a:ext uri="{FF2B5EF4-FFF2-40B4-BE49-F238E27FC236}">
                <a16:creationId xmlns:a16="http://schemas.microsoft.com/office/drawing/2014/main" id="{BD8A39B5-1D39-47BD-B11E-EFA3239D71C2}"/>
              </a:ext>
            </a:extLst>
          </p:cNvPr>
          <p:cNvSpPr txBox="1"/>
          <p:nvPr/>
        </p:nvSpPr>
        <p:spPr>
          <a:xfrm>
            <a:off x="8278362" y="3294840"/>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12" name="TextBox 311">
            <a:extLst>
              <a:ext uri="{FF2B5EF4-FFF2-40B4-BE49-F238E27FC236}">
                <a16:creationId xmlns:a16="http://schemas.microsoft.com/office/drawing/2014/main" id="{76203A47-4EA4-42D9-99A4-57F5C015AFF4}"/>
              </a:ext>
            </a:extLst>
          </p:cNvPr>
          <p:cNvSpPr txBox="1"/>
          <p:nvPr/>
        </p:nvSpPr>
        <p:spPr>
          <a:xfrm>
            <a:off x="7563209" y="2990033"/>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13" name="TextBox 312">
            <a:extLst>
              <a:ext uri="{FF2B5EF4-FFF2-40B4-BE49-F238E27FC236}">
                <a16:creationId xmlns:a16="http://schemas.microsoft.com/office/drawing/2014/main" id="{748FC799-BBF2-43BF-B7EF-A1689B6A7E8F}"/>
              </a:ext>
            </a:extLst>
          </p:cNvPr>
          <p:cNvSpPr txBox="1"/>
          <p:nvPr/>
        </p:nvSpPr>
        <p:spPr>
          <a:xfrm>
            <a:off x="8283918" y="2960063"/>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314" name="직선 화살표 연결선 313">
            <a:extLst>
              <a:ext uri="{FF2B5EF4-FFF2-40B4-BE49-F238E27FC236}">
                <a16:creationId xmlns:a16="http://schemas.microsoft.com/office/drawing/2014/main" id="{250E55D8-5B05-4640-BEF6-22F550D24242}"/>
              </a:ext>
            </a:extLst>
          </p:cNvPr>
          <p:cNvCxnSpPr>
            <a:cxnSpLocks/>
          </p:cNvCxnSpPr>
          <p:nvPr/>
        </p:nvCxnSpPr>
        <p:spPr>
          <a:xfrm flipV="1">
            <a:off x="8381564" y="3176380"/>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5" name="직선 연결선 314">
            <a:extLst>
              <a:ext uri="{FF2B5EF4-FFF2-40B4-BE49-F238E27FC236}">
                <a16:creationId xmlns:a16="http://schemas.microsoft.com/office/drawing/2014/main" id="{8C2C1734-CC54-4CB3-A8C6-975CC626CD42}"/>
              </a:ext>
            </a:extLst>
          </p:cNvPr>
          <p:cNvCxnSpPr>
            <a:cxnSpLocks/>
          </p:cNvCxnSpPr>
          <p:nvPr/>
        </p:nvCxnSpPr>
        <p:spPr>
          <a:xfrm>
            <a:off x="8380754" y="3495848"/>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316" name="직선 연결선 315">
            <a:extLst>
              <a:ext uri="{FF2B5EF4-FFF2-40B4-BE49-F238E27FC236}">
                <a16:creationId xmlns:a16="http://schemas.microsoft.com/office/drawing/2014/main" id="{3E31C309-7ABD-4F87-BD55-5C16D2804C37}"/>
              </a:ext>
            </a:extLst>
          </p:cNvPr>
          <p:cNvCxnSpPr>
            <a:cxnSpLocks/>
          </p:cNvCxnSpPr>
          <p:nvPr/>
        </p:nvCxnSpPr>
        <p:spPr>
          <a:xfrm>
            <a:off x="8025956" y="3399893"/>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317" name="직선 화살표 연결선 316">
            <a:extLst>
              <a:ext uri="{FF2B5EF4-FFF2-40B4-BE49-F238E27FC236}">
                <a16:creationId xmlns:a16="http://schemas.microsoft.com/office/drawing/2014/main" id="{0D5E93E7-BC1F-467D-AC6D-2A989C4ECD10}"/>
              </a:ext>
            </a:extLst>
          </p:cNvPr>
          <p:cNvCxnSpPr>
            <a:cxnSpLocks/>
          </p:cNvCxnSpPr>
          <p:nvPr/>
        </p:nvCxnSpPr>
        <p:spPr>
          <a:xfrm>
            <a:off x="8022790" y="3409897"/>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8" name="직선 연결선 317">
            <a:extLst>
              <a:ext uri="{FF2B5EF4-FFF2-40B4-BE49-F238E27FC236}">
                <a16:creationId xmlns:a16="http://schemas.microsoft.com/office/drawing/2014/main" id="{4B90C1DE-DC94-43E1-9281-70314177D0C2}"/>
              </a:ext>
            </a:extLst>
          </p:cNvPr>
          <p:cNvCxnSpPr>
            <a:cxnSpLocks/>
          </p:cNvCxnSpPr>
          <p:nvPr/>
        </p:nvCxnSpPr>
        <p:spPr>
          <a:xfrm>
            <a:off x="8705019" y="3488392"/>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319" name="직선 화살표 연결선 318">
            <a:extLst>
              <a:ext uri="{FF2B5EF4-FFF2-40B4-BE49-F238E27FC236}">
                <a16:creationId xmlns:a16="http://schemas.microsoft.com/office/drawing/2014/main" id="{C7AE5F3F-5267-4F57-A0E8-F000AF8641A0}"/>
              </a:ext>
            </a:extLst>
          </p:cNvPr>
          <p:cNvCxnSpPr>
            <a:cxnSpLocks/>
            <a:endCxn id="320" idx="2"/>
          </p:cNvCxnSpPr>
          <p:nvPr/>
        </p:nvCxnSpPr>
        <p:spPr>
          <a:xfrm>
            <a:off x="8696686" y="3491445"/>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0" name="타원 319">
            <a:extLst>
              <a:ext uri="{FF2B5EF4-FFF2-40B4-BE49-F238E27FC236}">
                <a16:creationId xmlns:a16="http://schemas.microsoft.com/office/drawing/2014/main" id="{42B94EFF-D722-481F-941F-4A1896C642DE}"/>
              </a:ext>
            </a:extLst>
          </p:cNvPr>
          <p:cNvSpPr/>
          <p:nvPr/>
        </p:nvSpPr>
        <p:spPr>
          <a:xfrm>
            <a:off x="8937772" y="3412246"/>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21" name="TextBox 320">
            <a:extLst>
              <a:ext uri="{FF2B5EF4-FFF2-40B4-BE49-F238E27FC236}">
                <a16:creationId xmlns:a16="http://schemas.microsoft.com/office/drawing/2014/main" id="{F0557E4C-492B-47EF-A31D-83C1E99D4E4F}"/>
              </a:ext>
            </a:extLst>
          </p:cNvPr>
          <p:cNvSpPr txBox="1"/>
          <p:nvPr/>
        </p:nvSpPr>
        <p:spPr>
          <a:xfrm>
            <a:off x="8906226" y="3389786"/>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322" name="직선 연결선 321">
            <a:extLst>
              <a:ext uri="{FF2B5EF4-FFF2-40B4-BE49-F238E27FC236}">
                <a16:creationId xmlns:a16="http://schemas.microsoft.com/office/drawing/2014/main" id="{EDC2A6ED-80F6-432C-9011-A67730149714}"/>
              </a:ext>
            </a:extLst>
          </p:cNvPr>
          <p:cNvCxnSpPr>
            <a:cxnSpLocks/>
          </p:cNvCxnSpPr>
          <p:nvPr/>
        </p:nvCxnSpPr>
        <p:spPr>
          <a:xfrm>
            <a:off x="9005428" y="3319727"/>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323" name="직선 연결선 322">
            <a:extLst>
              <a:ext uri="{FF2B5EF4-FFF2-40B4-BE49-F238E27FC236}">
                <a16:creationId xmlns:a16="http://schemas.microsoft.com/office/drawing/2014/main" id="{3A0ACEA5-EA3D-48B1-8D48-FF5571574247}"/>
              </a:ext>
            </a:extLst>
          </p:cNvPr>
          <p:cNvCxnSpPr>
            <a:cxnSpLocks/>
          </p:cNvCxnSpPr>
          <p:nvPr/>
        </p:nvCxnSpPr>
        <p:spPr>
          <a:xfrm>
            <a:off x="9004618" y="3104057"/>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직선 연결선 323">
            <a:extLst>
              <a:ext uri="{FF2B5EF4-FFF2-40B4-BE49-F238E27FC236}">
                <a16:creationId xmlns:a16="http://schemas.microsoft.com/office/drawing/2014/main" id="{034C0A75-3649-43F2-BE82-6408EDB35CDD}"/>
              </a:ext>
            </a:extLst>
          </p:cNvPr>
          <p:cNvCxnSpPr>
            <a:cxnSpLocks/>
          </p:cNvCxnSpPr>
          <p:nvPr/>
        </p:nvCxnSpPr>
        <p:spPr>
          <a:xfrm>
            <a:off x="8999045" y="3588974"/>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325" name="직선 화살표 연결선 324">
            <a:extLst>
              <a:ext uri="{FF2B5EF4-FFF2-40B4-BE49-F238E27FC236}">
                <a16:creationId xmlns:a16="http://schemas.microsoft.com/office/drawing/2014/main" id="{F3E5407C-685D-49ED-B161-2214CE6E26F8}"/>
              </a:ext>
            </a:extLst>
          </p:cNvPr>
          <p:cNvCxnSpPr>
            <a:cxnSpLocks/>
          </p:cNvCxnSpPr>
          <p:nvPr/>
        </p:nvCxnSpPr>
        <p:spPr>
          <a:xfrm>
            <a:off x="8992695" y="3756811"/>
            <a:ext cx="4143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6" name="직선 연결선 325">
            <a:extLst>
              <a:ext uri="{FF2B5EF4-FFF2-40B4-BE49-F238E27FC236}">
                <a16:creationId xmlns:a16="http://schemas.microsoft.com/office/drawing/2014/main" id="{8D8305BE-7A29-4B6C-8F3E-9DC29903EAAF}"/>
              </a:ext>
            </a:extLst>
          </p:cNvPr>
          <p:cNvCxnSpPr>
            <a:cxnSpLocks/>
          </p:cNvCxnSpPr>
          <p:nvPr/>
        </p:nvCxnSpPr>
        <p:spPr>
          <a:xfrm>
            <a:off x="9173919" y="3138242"/>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직선 화살표 연결선 326">
            <a:extLst>
              <a:ext uri="{FF2B5EF4-FFF2-40B4-BE49-F238E27FC236}">
                <a16:creationId xmlns:a16="http://schemas.microsoft.com/office/drawing/2014/main" id="{903E106E-510A-4661-9E92-64DA15CA79E7}"/>
              </a:ext>
            </a:extLst>
          </p:cNvPr>
          <p:cNvCxnSpPr>
            <a:cxnSpLocks/>
          </p:cNvCxnSpPr>
          <p:nvPr/>
        </p:nvCxnSpPr>
        <p:spPr>
          <a:xfrm flipV="1">
            <a:off x="9173919" y="2845070"/>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0" name="직선 연결선 329">
            <a:extLst>
              <a:ext uri="{FF2B5EF4-FFF2-40B4-BE49-F238E27FC236}">
                <a16:creationId xmlns:a16="http://schemas.microsoft.com/office/drawing/2014/main" id="{58BFB211-43E5-4943-B6F4-4F21B2EF198D}"/>
              </a:ext>
            </a:extLst>
          </p:cNvPr>
          <p:cNvCxnSpPr>
            <a:cxnSpLocks/>
          </p:cNvCxnSpPr>
          <p:nvPr/>
        </p:nvCxnSpPr>
        <p:spPr>
          <a:xfrm>
            <a:off x="7584642" y="3755456"/>
            <a:ext cx="0" cy="273120"/>
          </a:xfrm>
          <a:prstGeom prst="line">
            <a:avLst/>
          </a:prstGeom>
          <a:ln w="19050"/>
        </p:spPr>
        <p:style>
          <a:lnRef idx="1">
            <a:schemeClr val="dk1"/>
          </a:lnRef>
          <a:fillRef idx="0">
            <a:schemeClr val="dk1"/>
          </a:fillRef>
          <a:effectRef idx="0">
            <a:schemeClr val="dk1"/>
          </a:effectRef>
          <a:fontRef idx="minor">
            <a:schemeClr val="tx1"/>
          </a:fontRef>
        </p:style>
      </p:cxnSp>
      <p:sp>
        <p:nvSpPr>
          <p:cNvPr id="333" name="사각형: 둥근 모서리 332">
            <a:extLst>
              <a:ext uri="{FF2B5EF4-FFF2-40B4-BE49-F238E27FC236}">
                <a16:creationId xmlns:a16="http://schemas.microsoft.com/office/drawing/2014/main" id="{4918795D-A662-4DA7-9064-D9428801C17F}"/>
              </a:ext>
            </a:extLst>
          </p:cNvPr>
          <p:cNvSpPr/>
          <p:nvPr/>
        </p:nvSpPr>
        <p:spPr>
          <a:xfrm>
            <a:off x="3724446" y="2944478"/>
            <a:ext cx="1718488" cy="9620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334" name="타원 333">
            <a:extLst>
              <a:ext uri="{FF2B5EF4-FFF2-40B4-BE49-F238E27FC236}">
                <a16:creationId xmlns:a16="http://schemas.microsoft.com/office/drawing/2014/main" id="{4E6E378B-8C92-447B-A2B3-E60FCD1D97DF}"/>
              </a:ext>
            </a:extLst>
          </p:cNvPr>
          <p:cNvSpPr/>
          <p:nvPr/>
        </p:nvSpPr>
        <p:spPr>
          <a:xfrm>
            <a:off x="3809388" y="300428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35" name="타원 334">
            <a:extLst>
              <a:ext uri="{FF2B5EF4-FFF2-40B4-BE49-F238E27FC236}">
                <a16:creationId xmlns:a16="http://schemas.microsoft.com/office/drawing/2014/main" id="{61409647-25AE-402E-9989-8462757F5D1C}"/>
              </a:ext>
            </a:extLst>
          </p:cNvPr>
          <p:cNvSpPr/>
          <p:nvPr/>
        </p:nvSpPr>
        <p:spPr>
          <a:xfrm>
            <a:off x="4524543" y="3009580"/>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336" name="직선 연결선 335">
            <a:extLst>
              <a:ext uri="{FF2B5EF4-FFF2-40B4-BE49-F238E27FC236}">
                <a16:creationId xmlns:a16="http://schemas.microsoft.com/office/drawing/2014/main" id="{D0AFE46F-EC7B-481B-9F36-112E33D01B86}"/>
              </a:ext>
            </a:extLst>
          </p:cNvPr>
          <p:cNvCxnSpPr>
            <a:cxnSpLocks/>
            <a:stCxn id="334" idx="6"/>
            <a:endCxn id="335" idx="2"/>
          </p:cNvCxnSpPr>
          <p:nvPr/>
        </p:nvCxnSpPr>
        <p:spPr>
          <a:xfrm>
            <a:off x="3947501" y="3087887"/>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337" name="직선 화살표 연결선 336">
            <a:extLst>
              <a:ext uri="{FF2B5EF4-FFF2-40B4-BE49-F238E27FC236}">
                <a16:creationId xmlns:a16="http://schemas.microsoft.com/office/drawing/2014/main" id="{7003440F-EACA-49C9-B862-A4FDA5825D53}"/>
              </a:ext>
            </a:extLst>
          </p:cNvPr>
          <p:cNvCxnSpPr>
            <a:cxnSpLocks/>
            <a:stCxn id="335" idx="6"/>
          </p:cNvCxnSpPr>
          <p:nvPr/>
        </p:nvCxnSpPr>
        <p:spPr>
          <a:xfrm>
            <a:off x="4676944" y="3093182"/>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8" name="직선 화살표 연결선 337">
            <a:extLst>
              <a:ext uri="{FF2B5EF4-FFF2-40B4-BE49-F238E27FC236}">
                <a16:creationId xmlns:a16="http://schemas.microsoft.com/office/drawing/2014/main" id="{FB9B2BE0-DC61-41EA-8272-1EC2E2EB09B3}"/>
              </a:ext>
            </a:extLst>
          </p:cNvPr>
          <p:cNvCxnSpPr>
            <a:cxnSpLocks/>
          </p:cNvCxnSpPr>
          <p:nvPr/>
        </p:nvCxnSpPr>
        <p:spPr>
          <a:xfrm flipV="1">
            <a:off x="3381546" y="3087733"/>
            <a:ext cx="349252" cy="10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9" name="직사각형 338">
            <a:extLst>
              <a:ext uri="{FF2B5EF4-FFF2-40B4-BE49-F238E27FC236}">
                <a16:creationId xmlns:a16="http://schemas.microsoft.com/office/drawing/2014/main" id="{F76F0FCD-6931-4023-A025-22EA21F7D648}"/>
              </a:ext>
            </a:extLst>
          </p:cNvPr>
          <p:cNvSpPr/>
          <p:nvPr/>
        </p:nvSpPr>
        <p:spPr>
          <a:xfrm>
            <a:off x="3766526" y="355240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64531420-92B6-4ACA-83B3-47DF9365861E}"/>
                  </a:ext>
                </a:extLst>
              </p:cNvPr>
              <p:cNvSpPr txBox="1"/>
              <p:nvPr/>
            </p:nvSpPr>
            <p:spPr>
              <a:xfrm>
                <a:off x="3809388" y="350215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40" name="TextBox 339">
                <a:extLst>
                  <a:ext uri="{FF2B5EF4-FFF2-40B4-BE49-F238E27FC236}">
                    <a16:creationId xmlns:a16="http://schemas.microsoft.com/office/drawing/2014/main" id="{64531420-92B6-4ACA-83B3-47DF9365861E}"/>
                  </a:ext>
                </a:extLst>
              </p:cNvPr>
              <p:cNvSpPr txBox="1">
                <a:spLocks noRot="1" noChangeAspect="1" noMove="1" noResize="1" noEditPoints="1" noAdjustHandles="1" noChangeArrowheads="1" noChangeShapeType="1" noTextEdit="1"/>
              </p:cNvSpPr>
              <p:nvPr/>
            </p:nvSpPr>
            <p:spPr>
              <a:xfrm>
                <a:off x="3809388" y="3502158"/>
                <a:ext cx="138113" cy="169277"/>
              </a:xfrm>
              <a:prstGeom prst="rect">
                <a:avLst/>
              </a:prstGeom>
              <a:blipFill>
                <a:blip r:embed="rId2"/>
                <a:stretch>
                  <a:fillRect l="-8696" b="-3704"/>
                </a:stretch>
              </a:blipFill>
            </p:spPr>
            <p:txBody>
              <a:bodyPr/>
              <a:lstStyle/>
              <a:p>
                <a:r>
                  <a:rPr lang="ko-KR" altLang="en-US">
                    <a:noFill/>
                  </a:rPr>
                  <a:t> </a:t>
                </a:r>
              </a:p>
            </p:txBody>
          </p:sp>
        </mc:Fallback>
      </mc:AlternateContent>
      <p:sp>
        <p:nvSpPr>
          <p:cNvPr id="341" name="직사각형 340">
            <a:extLst>
              <a:ext uri="{FF2B5EF4-FFF2-40B4-BE49-F238E27FC236}">
                <a16:creationId xmlns:a16="http://schemas.microsoft.com/office/drawing/2014/main" id="{3D51ABAE-E808-4C38-8AE8-45B217236316}"/>
              </a:ext>
            </a:extLst>
          </p:cNvPr>
          <p:cNvSpPr/>
          <p:nvPr/>
        </p:nvSpPr>
        <p:spPr>
          <a:xfrm>
            <a:off x="4128475" y="355240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FA370356-C852-4B41-90E1-11CD53D40B5A}"/>
                  </a:ext>
                </a:extLst>
              </p:cNvPr>
              <p:cNvSpPr txBox="1"/>
              <p:nvPr/>
            </p:nvSpPr>
            <p:spPr>
              <a:xfrm>
                <a:off x="4166574" y="350215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42" name="TextBox 341">
                <a:extLst>
                  <a:ext uri="{FF2B5EF4-FFF2-40B4-BE49-F238E27FC236}">
                    <a16:creationId xmlns:a16="http://schemas.microsoft.com/office/drawing/2014/main" id="{FA370356-C852-4B41-90E1-11CD53D40B5A}"/>
                  </a:ext>
                </a:extLst>
              </p:cNvPr>
              <p:cNvSpPr txBox="1">
                <a:spLocks noRot="1" noChangeAspect="1" noMove="1" noResize="1" noEditPoints="1" noAdjustHandles="1" noChangeArrowheads="1" noChangeShapeType="1" noTextEdit="1"/>
              </p:cNvSpPr>
              <p:nvPr/>
            </p:nvSpPr>
            <p:spPr>
              <a:xfrm>
                <a:off x="4166574" y="3502158"/>
                <a:ext cx="138113" cy="169277"/>
              </a:xfrm>
              <a:prstGeom prst="rect">
                <a:avLst/>
              </a:prstGeom>
              <a:blipFill>
                <a:blip r:embed="rId4"/>
                <a:stretch>
                  <a:fillRect l="-8696" b="-3704"/>
                </a:stretch>
              </a:blipFill>
            </p:spPr>
            <p:txBody>
              <a:bodyPr/>
              <a:lstStyle/>
              <a:p>
                <a:r>
                  <a:rPr lang="ko-KR" altLang="en-US">
                    <a:noFill/>
                  </a:rPr>
                  <a:t> </a:t>
                </a:r>
              </a:p>
            </p:txBody>
          </p:sp>
        </mc:Fallback>
      </mc:AlternateContent>
      <p:cxnSp>
        <p:nvCxnSpPr>
          <p:cNvPr id="343" name="직선 연결선 342">
            <a:extLst>
              <a:ext uri="{FF2B5EF4-FFF2-40B4-BE49-F238E27FC236}">
                <a16:creationId xmlns:a16="http://schemas.microsoft.com/office/drawing/2014/main" id="{FBBFD4E3-D353-482E-A8B8-CAFEA6AE71B6}"/>
              </a:ext>
            </a:extLst>
          </p:cNvPr>
          <p:cNvCxnSpPr>
            <a:cxnSpLocks/>
            <a:endCxn id="334" idx="2"/>
          </p:cNvCxnSpPr>
          <p:nvPr/>
        </p:nvCxnSpPr>
        <p:spPr>
          <a:xfrm>
            <a:off x="3722075" y="3087887"/>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4" name="직선 화살표 연결선 343">
            <a:extLst>
              <a:ext uri="{FF2B5EF4-FFF2-40B4-BE49-F238E27FC236}">
                <a16:creationId xmlns:a16="http://schemas.microsoft.com/office/drawing/2014/main" id="{305DEE8A-F6D1-4F6F-A071-E220C481B57E}"/>
              </a:ext>
            </a:extLst>
          </p:cNvPr>
          <p:cNvCxnSpPr>
            <a:cxnSpLocks/>
          </p:cNvCxnSpPr>
          <p:nvPr/>
        </p:nvCxnSpPr>
        <p:spPr>
          <a:xfrm flipV="1">
            <a:off x="3383133" y="3740885"/>
            <a:ext cx="349252" cy="10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5" name="직선 연결선 344">
            <a:extLst>
              <a:ext uri="{FF2B5EF4-FFF2-40B4-BE49-F238E27FC236}">
                <a16:creationId xmlns:a16="http://schemas.microsoft.com/office/drawing/2014/main" id="{ABB41F7C-D07F-40D2-A49D-81370789ED6A}"/>
              </a:ext>
            </a:extLst>
          </p:cNvPr>
          <p:cNvCxnSpPr>
            <a:cxnSpLocks/>
          </p:cNvCxnSpPr>
          <p:nvPr/>
        </p:nvCxnSpPr>
        <p:spPr>
          <a:xfrm flipV="1">
            <a:off x="3732385" y="3739514"/>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346" name="직사각형 345">
            <a:extLst>
              <a:ext uri="{FF2B5EF4-FFF2-40B4-BE49-F238E27FC236}">
                <a16:creationId xmlns:a16="http://schemas.microsoft.com/office/drawing/2014/main" id="{900386D3-ECCE-4370-AA21-F49D0F7761D9}"/>
              </a:ext>
            </a:extLst>
          </p:cNvPr>
          <p:cNvSpPr/>
          <p:nvPr/>
        </p:nvSpPr>
        <p:spPr>
          <a:xfrm>
            <a:off x="4803158" y="3549832"/>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5A360D7B-4CED-4A83-A99F-5F4C2BA83B2B}"/>
                  </a:ext>
                </a:extLst>
              </p:cNvPr>
              <p:cNvSpPr txBox="1"/>
              <p:nvPr/>
            </p:nvSpPr>
            <p:spPr>
              <a:xfrm>
                <a:off x="4841257" y="3499583"/>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47" name="TextBox 346">
                <a:extLst>
                  <a:ext uri="{FF2B5EF4-FFF2-40B4-BE49-F238E27FC236}">
                    <a16:creationId xmlns:a16="http://schemas.microsoft.com/office/drawing/2014/main" id="{5A360D7B-4CED-4A83-A99F-5F4C2BA83B2B}"/>
                  </a:ext>
                </a:extLst>
              </p:cNvPr>
              <p:cNvSpPr txBox="1">
                <a:spLocks noRot="1" noChangeAspect="1" noMove="1" noResize="1" noEditPoints="1" noAdjustHandles="1" noChangeArrowheads="1" noChangeShapeType="1" noTextEdit="1"/>
              </p:cNvSpPr>
              <p:nvPr/>
            </p:nvSpPr>
            <p:spPr>
              <a:xfrm>
                <a:off x="4841257" y="3499583"/>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348" name="직사각형 347">
            <a:extLst>
              <a:ext uri="{FF2B5EF4-FFF2-40B4-BE49-F238E27FC236}">
                <a16:creationId xmlns:a16="http://schemas.microsoft.com/office/drawing/2014/main" id="{F45C5BCA-1223-47C3-8AD2-E108B3D9D19F}"/>
              </a:ext>
            </a:extLst>
          </p:cNvPr>
          <p:cNvSpPr/>
          <p:nvPr/>
        </p:nvSpPr>
        <p:spPr>
          <a:xfrm>
            <a:off x="4487248" y="355240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9" name="TextBox 348">
                <a:extLst>
                  <a:ext uri="{FF2B5EF4-FFF2-40B4-BE49-F238E27FC236}">
                    <a16:creationId xmlns:a16="http://schemas.microsoft.com/office/drawing/2014/main" id="{46A34C7A-FB4C-4DB9-8D49-A07A9A7E617E}"/>
                  </a:ext>
                </a:extLst>
              </p:cNvPr>
              <p:cNvSpPr txBox="1"/>
              <p:nvPr/>
            </p:nvSpPr>
            <p:spPr>
              <a:xfrm>
                <a:off x="4527721" y="3552749"/>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349" name="TextBox 348">
                <a:extLst>
                  <a:ext uri="{FF2B5EF4-FFF2-40B4-BE49-F238E27FC236}">
                    <a16:creationId xmlns:a16="http://schemas.microsoft.com/office/drawing/2014/main" id="{46A34C7A-FB4C-4DB9-8D49-A07A9A7E617E}"/>
                  </a:ext>
                </a:extLst>
              </p:cNvPr>
              <p:cNvSpPr txBox="1">
                <a:spLocks noRot="1" noChangeAspect="1" noMove="1" noResize="1" noEditPoints="1" noAdjustHandles="1" noChangeArrowheads="1" noChangeShapeType="1" noTextEdit="1"/>
              </p:cNvSpPr>
              <p:nvPr/>
            </p:nvSpPr>
            <p:spPr>
              <a:xfrm>
                <a:off x="4527721" y="3552749"/>
                <a:ext cx="138113" cy="92333"/>
              </a:xfrm>
              <a:prstGeom prst="rect">
                <a:avLst/>
              </a:prstGeom>
              <a:blipFill>
                <a:blip r:embed="rId3"/>
                <a:stretch>
                  <a:fillRect l="-22727" r="-40909" b="-13333"/>
                </a:stretch>
              </a:blipFill>
            </p:spPr>
            <p:txBody>
              <a:bodyPr/>
              <a:lstStyle/>
              <a:p>
                <a:r>
                  <a:rPr lang="ko-KR" altLang="en-US">
                    <a:noFill/>
                  </a:rPr>
                  <a:t> </a:t>
                </a:r>
              </a:p>
            </p:txBody>
          </p:sp>
        </mc:Fallback>
      </mc:AlternateContent>
      <p:sp>
        <p:nvSpPr>
          <p:cNvPr id="350" name="타원 349">
            <a:extLst>
              <a:ext uri="{FF2B5EF4-FFF2-40B4-BE49-F238E27FC236}">
                <a16:creationId xmlns:a16="http://schemas.microsoft.com/office/drawing/2014/main" id="{02BF93F5-6D15-4925-8A86-CAEA42DA63DF}"/>
              </a:ext>
            </a:extLst>
          </p:cNvPr>
          <p:cNvSpPr/>
          <p:nvPr/>
        </p:nvSpPr>
        <p:spPr>
          <a:xfrm>
            <a:off x="5076173" y="3175733"/>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351" name="TextBox 350">
            <a:extLst>
              <a:ext uri="{FF2B5EF4-FFF2-40B4-BE49-F238E27FC236}">
                <a16:creationId xmlns:a16="http://schemas.microsoft.com/office/drawing/2014/main" id="{3F4F4B4B-E25D-4C7E-9329-DF83B0FDBF7A}"/>
              </a:ext>
            </a:extLst>
          </p:cNvPr>
          <p:cNvSpPr txBox="1"/>
          <p:nvPr/>
        </p:nvSpPr>
        <p:spPr>
          <a:xfrm>
            <a:off x="4996049" y="3128362"/>
            <a:ext cx="446885" cy="215444"/>
          </a:xfrm>
          <a:prstGeom prst="rect">
            <a:avLst/>
          </a:prstGeom>
          <a:noFill/>
        </p:spPr>
        <p:txBody>
          <a:bodyPr wrap="square" rtlCol="0">
            <a:spAutoFit/>
          </a:bodyPr>
          <a:lstStyle/>
          <a:p>
            <a:pPr algn="ctr"/>
            <a:r>
              <a:rPr lang="en-US" altLang="ko-KR" sz="800" b="1" dirty="0"/>
              <a:t>tanh</a:t>
            </a:r>
            <a:endParaRPr lang="ko-KR" altLang="en-US" sz="800" b="1" dirty="0"/>
          </a:p>
        </p:txBody>
      </p:sp>
      <p:cxnSp>
        <p:nvCxnSpPr>
          <p:cNvPr id="352" name="직선 연결선 351">
            <a:extLst>
              <a:ext uri="{FF2B5EF4-FFF2-40B4-BE49-F238E27FC236}">
                <a16:creationId xmlns:a16="http://schemas.microsoft.com/office/drawing/2014/main" id="{A968680E-EC6C-4222-9BEF-55762813FC8C}"/>
              </a:ext>
            </a:extLst>
          </p:cNvPr>
          <p:cNvCxnSpPr>
            <a:cxnSpLocks/>
          </p:cNvCxnSpPr>
          <p:nvPr/>
        </p:nvCxnSpPr>
        <p:spPr>
          <a:xfrm>
            <a:off x="3873682" y="365662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3" name="직선 연결선 352">
            <a:extLst>
              <a:ext uri="{FF2B5EF4-FFF2-40B4-BE49-F238E27FC236}">
                <a16:creationId xmlns:a16="http://schemas.microsoft.com/office/drawing/2014/main" id="{D2767235-4666-4EAB-983B-2BB220AB5234}"/>
              </a:ext>
            </a:extLst>
          </p:cNvPr>
          <p:cNvCxnSpPr>
            <a:cxnSpLocks/>
          </p:cNvCxnSpPr>
          <p:nvPr/>
        </p:nvCxnSpPr>
        <p:spPr>
          <a:xfrm>
            <a:off x="4235630" y="365662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4" name="직선 연결선 353">
            <a:extLst>
              <a:ext uri="{FF2B5EF4-FFF2-40B4-BE49-F238E27FC236}">
                <a16:creationId xmlns:a16="http://schemas.microsoft.com/office/drawing/2014/main" id="{E9F6B740-6EF4-4AEC-8953-675C0E475CE5}"/>
              </a:ext>
            </a:extLst>
          </p:cNvPr>
          <p:cNvCxnSpPr>
            <a:cxnSpLocks/>
          </p:cNvCxnSpPr>
          <p:nvPr/>
        </p:nvCxnSpPr>
        <p:spPr>
          <a:xfrm>
            <a:off x="4594404" y="365662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5" name="직선 연결선 354">
            <a:extLst>
              <a:ext uri="{FF2B5EF4-FFF2-40B4-BE49-F238E27FC236}">
                <a16:creationId xmlns:a16="http://schemas.microsoft.com/office/drawing/2014/main" id="{93B7D6AE-1E90-42E3-9111-4F6797E20B0B}"/>
              </a:ext>
            </a:extLst>
          </p:cNvPr>
          <p:cNvCxnSpPr>
            <a:cxnSpLocks/>
          </p:cNvCxnSpPr>
          <p:nvPr/>
        </p:nvCxnSpPr>
        <p:spPr>
          <a:xfrm>
            <a:off x="4909526" y="365525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6" name="직선 화살표 연결선 355">
            <a:extLst>
              <a:ext uri="{FF2B5EF4-FFF2-40B4-BE49-F238E27FC236}">
                <a16:creationId xmlns:a16="http://schemas.microsoft.com/office/drawing/2014/main" id="{31E3193A-337C-4F7A-A6DA-5BD9FE37607F}"/>
              </a:ext>
            </a:extLst>
          </p:cNvPr>
          <p:cNvCxnSpPr>
            <a:cxnSpLocks/>
            <a:endCxn id="334" idx="4"/>
          </p:cNvCxnSpPr>
          <p:nvPr/>
        </p:nvCxnSpPr>
        <p:spPr>
          <a:xfrm flipV="1">
            <a:off x="3873692" y="3171489"/>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57" name="타원 356">
            <a:extLst>
              <a:ext uri="{FF2B5EF4-FFF2-40B4-BE49-F238E27FC236}">
                <a16:creationId xmlns:a16="http://schemas.microsoft.com/office/drawing/2014/main" id="{5C097536-1009-441B-BCA2-5F8B981D8628}"/>
              </a:ext>
            </a:extLst>
          </p:cNvPr>
          <p:cNvSpPr/>
          <p:nvPr/>
        </p:nvSpPr>
        <p:spPr>
          <a:xfrm>
            <a:off x="4529309" y="331341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58" name="TextBox 357">
            <a:extLst>
              <a:ext uri="{FF2B5EF4-FFF2-40B4-BE49-F238E27FC236}">
                <a16:creationId xmlns:a16="http://schemas.microsoft.com/office/drawing/2014/main" id="{6E8D7375-F805-4B08-82A1-1C50ECDC2C3B}"/>
              </a:ext>
            </a:extLst>
          </p:cNvPr>
          <p:cNvSpPr txBox="1"/>
          <p:nvPr/>
        </p:nvSpPr>
        <p:spPr>
          <a:xfrm>
            <a:off x="4491202" y="3287067"/>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59" name="TextBox 358">
            <a:extLst>
              <a:ext uri="{FF2B5EF4-FFF2-40B4-BE49-F238E27FC236}">
                <a16:creationId xmlns:a16="http://schemas.microsoft.com/office/drawing/2014/main" id="{E4D3DC24-2708-489C-90B2-A38DC172220D}"/>
              </a:ext>
            </a:extLst>
          </p:cNvPr>
          <p:cNvSpPr txBox="1"/>
          <p:nvPr/>
        </p:nvSpPr>
        <p:spPr>
          <a:xfrm>
            <a:off x="3776049" y="2982260"/>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60" name="TextBox 359">
            <a:extLst>
              <a:ext uri="{FF2B5EF4-FFF2-40B4-BE49-F238E27FC236}">
                <a16:creationId xmlns:a16="http://schemas.microsoft.com/office/drawing/2014/main" id="{13E02CC7-0BC9-4F5C-B87C-E74C81420D9F}"/>
              </a:ext>
            </a:extLst>
          </p:cNvPr>
          <p:cNvSpPr txBox="1"/>
          <p:nvPr/>
        </p:nvSpPr>
        <p:spPr>
          <a:xfrm>
            <a:off x="4496758" y="2952290"/>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361" name="직선 화살표 연결선 360">
            <a:extLst>
              <a:ext uri="{FF2B5EF4-FFF2-40B4-BE49-F238E27FC236}">
                <a16:creationId xmlns:a16="http://schemas.microsoft.com/office/drawing/2014/main" id="{BA4E1FBC-90B0-4B06-83F3-FD21B85733C0}"/>
              </a:ext>
            </a:extLst>
          </p:cNvPr>
          <p:cNvCxnSpPr>
            <a:cxnSpLocks/>
          </p:cNvCxnSpPr>
          <p:nvPr/>
        </p:nvCxnSpPr>
        <p:spPr>
          <a:xfrm flipV="1">
            <a:off x="4594404" y="3168607"/>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62" name="직선 연결선 361">
            <a:extLst>
              <a:ext uri="{FF2B5EF4-FFF2-40B4-BE49-F238E27FC236}">
                <a16:creationId xmlns:a16="http://schemas.microsoft.com/office/drawing/2014/main" id="{E050DE98-52BF-4A8F-8475-0DD27234EBD6}"/>
              </a:ext>
            </a:extLst>
          </p:cNvPr>
          <p:cNvCxnSpPr>
            <a:cxnSpLocks/>
          </p:cNvCxnSpPr>
          <p:nvPr/>
        </p:nvCxnSpPr>
        <p:spPr>
          <a:xfrm>
            <a:off x="4593594" y="3488075"/>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363" name="직선 연결선 362">
            <a:extLst>
              <a:ext uri="{FF2B5EF4-FFF2-40B4-BE49-F238E27FC236}">
                <a16:creationId xmlns:a16="http://schemas.microsoft.com/office/drawing/2014/main" id="{2868CCA9-D991-40F6-8E41-E3916B9D87BF}"/>
              </a:ext>
            </a:extLst>
          </p:cNvPr>
          <p:cNvCxnSpPr>
            <a:cxnSpLocks/>
          </p:cNvCxnSpPr>
          <p:nvPr/>
        </p:nvCxnSpPr>
        <p:spPr>
          <a:xfrm>
            <a:off x="4238796" y="3392120"/>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364" name="직선 화살표 연결선 363">
            <a:extLst>
              <a:ext uri="{FF2B5EF4-FFF2-40B4-BE49-F238E27FC236}">
                <a16:creationId xmlns:a16="http://schemas.microsoft.com/office/drawing/2014/main" id="{35579345-E88D-48E2-9985-F1B13C7E86A6}"/>
              </a:ext>
            </a:extLst>
          </p:cNvPr>
          <p:cNvCxnSpPr>
            <a:cxnSpLocks/>
          </p:cNvCxnSpPr>
          <p:nvPr/>
        </p:nvCxnSpPr>
        <p:spPr>
          <a:xfrm>
            <a:off x="4235630" y="3402124"/>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5" name="직선 연결선 364">
            <a:extLst>
              <a:ext uri="{FF2B5EF4-FFF2-40B4-BE49-F238E27FC236}">
                <a16:creationId xmlns:a16="http://schemas.microsoft.com/office/drawing/2014/main" id="{E5355869-416B-43E3-86CA-0DEC4EE24B4E}"/>
              </a:ext>
            </a:extLst>
          </p:cNvPr>
          <p:cNvCxnSpPr>
            <a:cxnSpLocks/>
          </p:cNvCxnSpPr>
          <p:nvPr/>
        </p:nvCxnSpPr>
        <p:spPr>
          <a:xfrm>
            <a:off x="4917859" y="3480619"/>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366" name="직선 화살표 연결선 365">
            <a:extLst>
              <a:ext uri="{FF2B5EF4-FFF2-40B4-BE49-F238E27FC236}">
                <a16:creationId xmlns:a16="http://schemas.microsoft.com/office/drawing/2014/main" id="{6B7C14BF-4842-4B12-968A-7FDFBB41B8F2}"/>
              </a:ext>
            </a:extLst>
          </p:cNvPr>
          <p:cNvCxnSpPr>
            <a:cxnSpLocks/>
            <a:endCxn id="367" idx="2"/>
          </p:cNvCxnSpPr>
          <p:nvPr/>
        </p:nvCxnSpPr>
        <p:spPr>
          <a:xfrm>
            <a:off x="4909526" y="3483672"/>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7" name="타원 366">
            <a:extLst>
              <a:ext uri="{FF2B5EF4-FFF2-40B4-BE49-F238E27FC236}">
                <a16:creationId xmlns:a16="http://schemas.microsoft.com/office/drawing/2014/main" id="{3FEDD065-9F1A-4AC9-BC8C-21CBC9D8C03E}"/>
              </a:ext>
            </a:extLst>
          </p:cNvPr>
          <p:cNvSpPr/>
          <p:nvPr/>
        </p:nvSpPr>
        <p:spPr>
          <a:xfrm>
            <a:off x="5150612" y="3404473"/>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68" name="TextBox 367">
            <a:extLst>
              <a:ext uri="{FF2B5EF4-FFF2-40B4-BE49-F238E27FC236}">
                <a16:creationId xmlns:a16="http://schemas.microsoft.com/office/drawing/2014/main" id="{9723F34B-BD58-4EA7-BB64-A2CC574271D0}"/>
              </a:ext>
            </a:extLst>
          </p:cNvPr>
          <p:cNvSpPr txBox="1"/>
          <p:nvPr/>
        </p:nvSpPr>
        <p:spPr>
          <a:xfrm>
            <a:off x="5119066" y="3382013"/>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369" name="직선 연결선 368">
            <a:extLst>
              <a:ext uri="{FF2B5EF4-FFF2-40B4-BE49-F238E27FC236}">
                <a16:creationId xmlns:a16="http://schemas.microsoft.com/office/drawing/2014/main" id="{FE69B449-CA74-43A0-A8FD-1E5428EA79B8}"/>
              </a:ext>
            </a:extLst>
          </p:cNvPr>
          <p:cNvCxnSpPr>
            <a:cxnSpLocks/>
          </p:cNvCxnSpPr>
          <p:nvPr/>
        </p:nvCxnSpPr>
        <p:spPr>
          <a:xfrm>
            <a:off x="5218268" y="3311954"/>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370" name="직선 연결선 369">
            <a:extLst>
              <a:ext uri="{FF2B5EF4-FFF2-40B4-BE49-F238E27FC236}">
                <a16:creationId xmlns:a16="http://schemas.microsoft.com/office/drawing/2014/main" id="{D7D55404-2F5E-44E7-95D8-5AA3E3FE3916}"/>
              </a:ext>
            </a:extLst>
          </p:cNvPr>
          <p:cNvCxnSpPr>
            <a:cxnSpLocks/>
          </p:cNvCxnSpPr>
          <p:nvPr/>
        </p:nvCxnSpPr>
        <p:spPr>
          <a:xfrm>
            <a:off x="5217458" y="3096284"/>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371" name="직선 연결선 370">
            <a:extLst>
              <a:ext uri="{FF2B5EF4-FFF2-40B4-BE49-F238E27FC236}">
                <a16:creationId xmlns:a16="http://schemas.microsoft.com/office/drawing/2014/main" id="{B483F47A-DD78-4ADD-984A-61D29A2201CA}"/>
              </a:ext>
            </a:extLst>
          </p:cNvPr>
          <p:cNvCxnSpPr>
            <a:cxnSpLocks/>
          </p:cNvCxnSpPr>
          <p:nvPr/>
        </p:nvCxnSpPr>
        <p:spPr>
          <a:xfrm>
            <a:off x="5211885" y="3581201"/>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373" name="직선 연결선 372">
            <a:extLst>
              <a:ext uri="{FF2B5EF4-FFF2-40B4-BE49-F238E27FC236}">
                <a16:creationId xmlns:a16="http://schemas.microsoft.com/office/drawing/2014/main" id="{31CC750D-72A5-48BE-A6E2-9BC8AB17F07F}"/>
              </a:ext>
            </a:extLst>
          </p:cNvPr>
          <p:cNvCxnSpPr>
            <a:cxnSpLocks/>
          </p:cNvCxnSpPr>
          <p:nvPr/>
        </p:nvCxnSpPr>
        <p:spPr>
          <a:xfrm>
            <a:off x="5386759" y="3130469"/>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374" name="직선 화살표 연결선 373">
            <a:extLst>
              <a:ext uri="{FF2B5EF4-FFF2-40B4-BE49-F238E27FC236}">
                <a16:creationId xmlns:a16="http://schemas.microsoft.com/office/drawing/2014/main" id="{859EEEF1-6389-4020-B72B-8C99F24039FE}"/>
              </a:ext>
            </a:extLst>
          </p:cNvPr>
          <p:cNvCxnSpPr>
            <a:cxnSpLocks/>
          </p:cNvCxnSpPr>
          <p:nvPr/>
        </p:nvCxnSpPr>
        <p:spPr>
          <a:xfrm flipV="1">
            <a:off x="5386759" y="2837297"/>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6" name="타원 375">
            <a:extLst>
              <a:ext uri="{FF2B5EF4-FFF2-40B4-BE49-F238E27FC236}">
                <a16:creationId xmlns:a16="http://schemas.microsoft.com/office/drawing/2014/main" id="{A09F4A32-8085-4510-888B-036723661EC1}"/>
              </a:ext>
            </a:extLst>
          </p:cNvPr>
          <p:cNvSpPr/>
          <p:nvPr/>
        </p:nvSpPr>
        <p:spPr>
          <a:xfrm>
            <a:off x="3678056" y="4049959"/>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cxnSp>
        <p:nvCxnSpPr>
          <p:cNvPr id="377" name="직선 연결선 376">
            <a:extLst>
              <a:ext uri="{FF2B5EF4-FFF2-40B4-BE49-F238E27FC236}">
                <a16:creationId xmlns:a16="http://schemas.microsoft.com/office/drawing/2014/main" id="{E66AE62D-55D4-44B3-AD40-EF2CE86F15E1}"/>
              </a:ext>
            </a:extLst>
          </p:cNvPr>
          <p:cNvCxnSpPr>
            <a:cxnSpLocks/>
            <a:endCxn id="376" idx="0"/>
          </p:cNvCxnSpPr>
          <p:nvPr/>
        </p:nvCxnSpPr>
        <p:spPr>
          <a:xfrm>
            <a:off x="3786408" y="3742761"/>
            <a:ext cx="0" cy="307198"/>
          </a:xfrm>
          <a:prstGeom prst="line">
            <a:avLst/>
          </a:prstGeom>
          <a:ln w="19050"/>
        </p:spPr>
        <p:style>
          <a:lnRef idx="1">
            <a:schemeClr val="dk1"/>
          </a:lnRef>
          <a:fillRef idx="0">
            <a:schemeClr val="dk1"/>
          </a:fillRef>
          <a:effectRef idx="0">
            <a:schemeClr val="dk1"/>
          </a:effectRef>
          <a:fontRef idx="minor">
            <a:schemeClr val="tx1"/>
          </a:fontRef>
        </p:style>
      </p:cxnSp>
      <p:sp>
        <p:nvSpPr>
          <p:cNvPr id="378" name="TextBox 377">
            <a:extLst>
              <a:ext uri="{FF2B5EF4-FFF2-40B4-BE49-F238E27FC236}">
                <a16:creationId xmlns:a16="http://schemas.microsoft.com/office/drawing/2014/main" id="{0612B5D0-5B36-4A5E-89C0-2A34F59C0953}"/>
              </a:ext>
            </a:extLst>
          </p:cNvPr>
          <p:cNvSpPr txBox="1"/>
          <p:nvPr/>
        </p:nvSpPr>
        <p:spPr>
          <a:xfrm>
            <a:off x="3610607" y="4045762"/>
            <a:ext cx="349249" cy="215444"/>
          </a:xfrm>
          <a:prstGeom prst="rect">
            <a:avLst/>
          </a:prstGeom>
          <a:noFill/>
        </p:spPr>
        <p:txBody>
          <a:bodyPr wrap="square" rtlCol="0">
            <a:spAutoFit/>
          </a:bodyPr>
          <a:lstStyle/>
          <a:p>
            <a:pPr algn="ctr"/>
            <a:r>
              <a:rPr lang="en-US" altLang="ko-KR" sz="800" b="1" dirty="0"/>
              <a:t>X</a:t>
            </a:r>
            <a:r>
              <a:rPr lang="en-US" altLang="ko-KR" sz="500" b="1" dirty="0"/>
              <a:t>t-1</a:t>
            </a:r>
            <a:endParaRPr lang="ko-KR" altLang="en-US" sz="500" b="1" dirty="0"/>
          </a:p>
        </p:txBody>
      </p:sp>
      <p:sp>
        <p:nvSpPr>
          <p:cNvPr id="379" name="TextBox 378">
            <a:extLst>
              <a:ext uri="{FF2B5EF4-FFF2-40B4-BE49-F238E27FC236}">
                <a16:creationId xmlns:a16="http://schemas.microsoft.com/office/drawing/2014/main" id="{71EAA6B1-4596-4B46-A10B-D6B247F6B5E8}"/>
              </a:ext>
            </a:extLst>
          </p:cNvPr>
          <p:cNvSpPr txBox="1"/>
          <p:nvPr/>
        </p:nvSpPr>
        <p:spPr>
          <a:xfrm>
            <a:off x="5194618" y="2623493"/>
            <a:ext cx="390719" cy="215444"/>
          </a:xfrm>
          <a:prstGeom prst="rect">
            <a:avLst/>
          </a:prstGeom>
          <a:noFill/>
        </p:spPr>
        <p:txBody>
          <a:bodyPr wrap="square" rtlCol="0">
            <a:spAutoFit/>
          </a:bodyPr>
          <a:lstStyle/>
          <a:p>
            <a:pPr algn="ctr"/>
            <a:r>
              <a:rPr lang="en-US" altLang="ko-KR" sz="800" b="1" dirty="0"/>
              <a:t>h</a:t>
            </a:r>
            <a:r>
              <a:rPr lang="en-US" altLang="ko-KR" sz="500" b="1" dirty="0"/>
              <a:t>t-1</a:t>
            </a:r>
            <a:endParaRPr lang="ko-KR" altLang="en-US" sz="500" b="1" dirty="0"/>
          </a:p>
        </p:txBody>
      </p:sp>
      <p:sp>
        <p:nvSpPr>
          <p:cNvPr id="386" name="TextBox 385">
            <a:extLst>
              <a:ext uri="{FF2B5EF4-FFF2-40B4-BE49-F238E27FC236}">
                <a16:creationId xmlns:a16="http://schemas.microsoft.com/office/drawing/2014/main" id="{6D94AB2A-E73A-4C0D-88EE-C2787928427F}"/>
              </a:ext>
            </a:extLst>
          </p:cNvPr>
          <p:cNvSpPr txBox="1"/>
          <p:nvPr/>
        </p:nvSpPr>
        <p:spPr>
          <a:xfrm>
            <a:off x="8967807" y="2635679"/>
            <a:ext cx="390719" cy="215444"/>
          </a:xfrm>
          <a:prstGeom prst="rect">
            <a:avLst/>
          </a:prstGeom>
          <a:noFill/>
        </p:spPr>
        <p:txBody>
          <a:bodyPr wrap="square" rtlCol="0">
            <a:spAutoFit/>
          </a:bodyPr>
          <a:lstStyle/>
          <a:p>
            <a:pPr algn="ctr"/>
            <a:r>
              <a:rPr lang="en-US" altLang="ko-KR" sz="800" b="1" dirty="0"/>
              <a:t>h</a:t>
            </a:r>
            <a:r>
              <a:rPr lang="en-US" altLang="ko-KR" sz="500" b="1" dirty="0"/>
              <a:t>t+1</a:t>
            </a:r>
            <a:endParaRPr lang="ko-KR" altLang="en-US" sz="500" b="1" dirty="0"/>
          </a:p>
        </p:txBody>
      </p:sp>
      <p:sp>
        <p:nvSpPr>
          <p:cNvPr id="390" name="타원 389">
            <a:extLst>
              <a:ext uri="{FF2B5EF4-FFF2-40B4-BE49-F238E27FC236}">
                <a16:creationId xmlns:a16="http://schemas.microsoft.com/office/drawing/2014/main" id="{D99DDABA-7E1E-47D2-8773-687876D4A3D1}"/>
              </a:ext>
            </a:extLst>
          </p:cNvPr>
          <p:cNvSpPr/>
          <p:nvPr/>
        </p:nvSpPr>
        <p:spPr>
          <a:xfrm>
            <a:off x="5599342" y="4056793"/>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cxnSp>
        <p:nvCxnSpPr>
          <p:cNvPr id="391" name="직선 연결선 390">
            <a:extLst>
              <a:ext uri="{FF2B5EF4-FFF2-40B4-BE49-F238E27FC236}">
                <a16:creationId xmlns:a16="http://schemas.microsoft.com/office/drawing/2014/main" id="{1E5A3E52-FD5A-4531-B5AB-030E2D057AC3}"/>
              </a:ext>
            </a:extLst>
          </p:cNvPr>
          <p:cNvCxnSpPr>
            <a:cxnSpLocks/>
          </p:cNvCxnSpPr>
          <p:nvPr/>
        </p:nvCxnSpPr>
        <p:spPr>
          <a:xfrm>
            <a:off x="5703322" y="3752904"/>
            <a:ext cx="0" cy="307198"/>
          </a:xfrm>
          <a:prstGeom prst="line">
            <a:avLst/>
          </a:prstGeom>
          <a:ln w="19050"/>
        </p:spPr>
        <p:style>
          <a:lnRef idx="1">
            <a:schemeClr val="dk1"/>
          </a:lnRef>
          <a:fillRef idx="0">
            <a:schemeClr val="dk1"/>
          </a:fillRef>
          <a:effectRef idx="0">
            <a:schemeClr val="dk1"/>
          </a:effectRef>
          <a:fontRef idx="minor">
            <a:schemeClr val="tx1"/>
          </a:fontRef>
        </p:style>
      </p:cxnSp>
      <p:sp>
        <p:nvSpPr>
          <p:cNvPr id="392" name="TextBox 391">
            <a:extLst>
              <a:ext uri="{FF2B5EF4-FFF2-40B4-BE49-F238E27FC236}">
                <a16:creationId xmlns:a16="http://schemas.microsoft.com/office/drawing/2014/main" id="{DBA95BFB-8FF6-4F54-AF4E-1F5EFF9A2113}"/>
              </a:ext>
            </a:extLst>
          </p:cNvPr>
          <p:cNvSpPr txBox="1"/>
          <p:nvPr/>
        </p:nvSpPr>
        <p:spPr>
          <a:xfrm>
            <a:off x="5537606" y="4048889"/>
            <a:ext cx="349249" cy="215444"/>
          </a:xfrm>
          <a:prstGeom prst="rect">
            <a:avLst/>
          </a:prstGeom>
          <a:noFill/>
        </p:spPr>
        <p:txBody>
          <a:bodyPr wrap="square" rtlCol="0">
            <a:spAutoFit/>
          </a:bodyPr>
          <a:lstStyle/>
          <a:p>
            <a:pPr algn="ctr"/>
            <a:r>
              <a:rPr lang="en-US" altLang="ko-KR" sz="800" b="1" dirty="0"/>
              <a:t>X</a:t>
            </a:r>
            <a:r>
              <a:rPr lang="en-US" altLang="ko-KR" sz="500" b="1" dirty="0"/>
              <a:t>t</a:t>
            </a:r>
            <a:endParaRPr lang="ko-KR" altLang="en-US" sz="500" b="1" dirty="0"/>
          </a:p>
        </p:txBody>
      </p:sp>
      <p:sp>
        <p:nvSpPr>
          <p:cNvPr id="393" name="타원 392">
            <a:extLst>
              <a:ext uri="{FF2B5EF4-FFF2-40B4-BE49-F238E27FC236}">
                <a16:creationId xmlns:a16="http://schemas.microsoft.com/office/drawing/2014/main" id="{E209E5BA-AB27-4D18-B0DC-1DD99A500A81}"/>
              </a:ext>
            </a:extLst>
          </p:cNvPr>
          <p:cNvSpPr/>
          <p:nvPr/>
        </p:nvSpPr>
        <p:spPr>
          <a:xfrm>
            <a:off x="7486619" y="4036189"/>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sp>
        <p:nvSpPr>
          <p:cNvPr id="394" name="TextBox 393">
            <a:extLst>
              <a:ext uri="{FF2B5EF4-FFF2-40B4-BE49-F238E27FC236}">
                <a16:creationId xmlns:a16="http://schemas.microsoft.com/office/drawing/2014/main" id="{01DE0416-028A-45A6-B843-2983DC864E1E}"/>
              </a:ext>
            </a:extLst>
          </p:cNvPr>
          <p:cNvSpPr txBox="1"/>
          <p:nvPr/>
        </p:nvSpPr>
        <p:spPr>
          <a:xfrm>
            <a:off x="7412806" y="4024310"/>
            <a:ext cx="364327" cy="215444"/>
          </a:xfrm>
          <a:prstGeom prst="rect">
            <a:avLst/>
          </a:prstGeom>
          <a:noFill/>
        </p:spPr>
        <p:txBody>
          <a:bodyPr wrap="square" rtlCol="0">
            <a:spAutoFit/>
          </a:bodyPr>
          <a:lstStyle/>
          <a:p>
            <a:pPr algn="ctr"/>
            <a:r>
              <a:rPr lang="en-US" altLang="ko-KR" sz="800" b="1" dirty="0"/>
              <a:t>X</a:t>
            </a:r>
            <a:r>
              <a:rPr lang="en-US" altLang="ko-KR" sz="500" b="1" dirty="0"/>
              <a:t>t+1</a:t>
            </a:r>
            <a:endParaRPr lang="ko-KR" altLang="en-US" sz="500" b="1" dirty="0"/>
          </a:p>
        </p:txBody>
      </p:sp>
      <p:sp>
        <p:nvSpPr>
          <p:cNvPr id="398" name="사각형: 둥근 모서리 397">
            <a:extLst>
              <a:ext uri="{FF2B5EF4-FFF2-40B4-BE49-F238E27FC236}">
                <a16:creationId xmlns:a16="http://schemas.microsoft.com/office/drawing/2014/main" id="{A18AD5BE-BE4F-450E-9B91-BEF71218C9BE}"/>
              </a:ext>
            </a:extLst>
          </p:cNvPr>
          <p:cNvSpPr/>
          <p:nvPr/>
        </p:nvSpPr>
        <p:spPr>
          <a:xfrm>
            <a:off x="3730037" y="2948839"/>
            <a:ext cx="1718488" cy="962025"/>
          </a:xfrm>
          <a:prstGeom prst="roundRect">
            <a:avLst/>
          </a:prstGeom>
          <a:solidFill>
            <a:schemeClr val="accent1">
              <a:alpha val="9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4" name="TextBox 63">
            <a:extLst>
              <a:ext uri="{FF2B5EF4-FFF2-40B4-BE49-F238E27FC236}">
                <a16:creationId xmlns:a16="http://schemas.microsoft.com/office/drawing/2014/main" id="{1C763A9E-BB8A-40A1-A360-655C30C3E245}"/>
              </a:ext>
            </a:extLst>
          </p:cNvPr>
          <p:cNvSpPr txBox="1"/>
          <p:nvPr/>
        </p:nvSpPr>
        <p:spPr>
          <a:xfrm>
            <a:off x="4402735" y="3245185"/>
            <a:ext cx="454810" cy="369332"/>
          </a:xfrm>
          <a:prstGeom prst="rect">
            <a:avLst/>
          </a:prstGeom>
          <a:noFill/>
        </p:spPr>
        <p:txBody>
          <a:bodyPr wrap="square" rtlCol="0">
            <a:spAutoFit/>
          </a:bodyPr>
          <a:lstStyle/>
          <a:p>
            <a:pPr algn="ctr"/>
            <a:r>
              <a:rPr lang="en-US" altLang="ko-KR" b="1" dirty="0"/>
              <a:t>A</a:t>
            </a:r>
            <a:endParaRPr lang="ko-KR" altLang="en-US" b="1" dirty="0"/>
          </a:p>
        </p:txBody>
      </p:sp>
      <p:sp>
        <p:nvSpPr>
          <p:cNvPr id="401" name="사각형: 둥근 모서리 400">
            <a:extLst>
              <a:ext uri="{FF2B5EF4-FFF2-40B4-BE49-F238E27FC236}">
                <a16:creationId xmlns:a16="http://schemas.microsoft.com/office/drawing/2014/main" id="{413571DB-1690-42D4-A667-113A9B372344}"/>
              </a:ext>
            </a:extLst>
          </p:cNvPr>
          <p:cNvSpPr/>
          <p:nvPr/>
        </p:nvSpPr>
        <p:spPr>
          <a:xfrm>
            <a:off x="7511606" y="2959048"/>
            <a:ext cx="1718488" cy="962025"/>
          </a:xfrm>
          <a:prstGeom prst="roundRect">
            <a:avLst/>
          </a:prstGeom>
          <a:solidFill>
            <a:schemeClr val="accent6">
              <a:alpha val="9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402" name="TextBox 401">
            <a:extLst>
              <a:ext uri="{FF2B5EF4-FFF2-40B4-BE49-F238E27FC236}">
                <a16:creationId xmlns:a16="http://schemas.microsoft.com/office/drawing/2014/main" id="{985C52D5-96A8-4774-A55B-EB98CCDDEF8A}"/>
              </a:ext>
            </a:extLst>
          </p:cNvPr>
          <p:cNvSpPr txBox="1"/>
          <p:nvPr/>
        </p:nvSpPr>
        <p:spPr>
          <a:xfrm>
            <a:off x="8143445" y="3255394"/>
            <a:ext cx="454810" cy="369332"/>
          </a:xfrm>
          <a:prstGeom prst="rect">
            <a:avLst/>
          </a:prstGeom>
          <a:noFill/>
        </p:spPr>
        <p:txBody>
          <a:bodyPr wrap="square" rtlCol="0">
            <a:spAutoFit/>
          </a:bodyPr>
          <a:lstStyle/>
          <a:p>
            <a:pPr algn="ctr"/>
            <a:r>
              <a:rPr lang="en-US" altLang="ko-KR" b="1" dirty="0"/>
              <a:t>A</a:t>
            </a:r>
            <a:endParaRPr lang="ko-KR" altLang="en-US" b="1" dirty="0"/>
          </a:p>
        </p:txBody>
      </p:sp>
    </p:spTree>
    <p:extLst>
      <p:ext uri="{BB962C8B-B14F-4D97-AF65-F5344CB8AC3E}">
        <p14:creationId xmlns:p14="http://schemas.microsoft.com/office/powerpoint/2010/main" val="356089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타원 395">
            <a:extLst>
              <a:ext uri="{FF2B5EF4-FFF2-40B4-BE49-F238E27FC236}">
                <a16:creationId xmlns:a16="http://schemas.microsoft.com/office/drawing/2014/main" id="{365B05FB-3664-4987-97A8-C38393B8EC06}"/>
              </a:ext>
            </a:extLst>
          </p:cNvPr>
          <p:cNvSpPr/>
          <p:nvPr/>
        </p:nvSpPr>
        <p:spPr>
          <a:xfrm>
            <a:off x="5672639" y="2637220"/>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4" name="사각형: 둥근 모서리 3">
            <a:extLst>
              <a:ext uri="{FF2B5EF4-FFF2-40B4-BE49-F238E27FC236}">
                <a16:creationId xmlns:a16="http://schemas.microsoft.com/office/drawing/2014/main" id="{92AFF8F4-08ED-4063-A30C-1391C974DE3E}"/>
              </a:ext>
            </a:extLst>
          </p:cNvPr>
          <p:cNvSpPr/>
          <p:nvPr/>
        </p:nvSpPr>
        <p:spPr>
          <a:xfrm>
            <a:off x="4108360" y="2965488"/>
            <a:ext cx="1718488" cy="96202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 name="타원 5">
            <a:extLst>
              <a:ext uri="{FF2B5EF4-FFF2-40B4-BE49-F238E27FC236}">
                <a16:creationId xmlns:a16="http://schemas.microsoft.com/office/drawing/2014/main" id="{5CCA5E40-4E55-421B-8D70-EF2971F25C88}"/>
              </a:ext>
            </a:extLst>
          </p:cNvPr>
          <p:cNvSpPr/>
          <p:nvPr/>
        </p:nvSpPr>
        <p:spPr>
          <a:xfrm>
            <a:off x="4193302" y="302529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2" name="타원 11">
            <a:extLst>
              <a:ext uri="{FF2B5EF4-FFF2-40B4-BE49-F238E27FC236}">
                <a16:creationId xmlns:a16="http://schemas.microsoft.com/office/drawing/2014/main" id="{B99FC235-E5C9-4FEF-80DE-202365DCFEBD}"/>
              </a:ext>
            </a:extLst>
          </p:cNvPr>
          <p:cNvSpPr/>
          <p:nvPr/>
        </p:nvSpPr>
        <p:spPr>
          <a:xfrm>
            <a:off x="4908457" y="3030590"/>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13" name="직선 연결선 12">
            <a:extLst>
              <a:ext uri="{FF2B5EF4-FFF2-40B4-BE49-F238E27FC236}">
                <a16:creationId xmlns:a16="http://schemas.microsoft.com/office/drawing/2014/main" id="{BDFE7598-C8BA-466D-83F6-B370EE7B25C0}"/>
              </a:ext>
            </a:extLst>
          </p:cNvPr>
          <p:cNvCxnSpPr>
            <a:cxnSpLocks/>
            <a:stCxn id="6" idx="6"/>
            <a:endCxn id="12" idx="2"/>
          </p:cNvCxnSpPr>
          <p:nvPr/>
        </p:nvCxnSpPr>
        <p:spPr>
          <a:xfrm>
            <a:off x="4331415" y="3108897"/>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직선 화살표 연결선 14">
            <a:extLst>
              <a:ext uri="{FF2B5EF4-FFF2-40B4-BE49-F238E27FC236}">
                <a16:creationId xmlns:a16="http://schemas.microsoft.com/office/drawing/2014/main" id="{3D94CFEC-B317-4C6E-B656-DD42609E18DE}"/>
              </a:ext>
            </a:extLst>
          </p:cNvPr>
          <p:cNvCxnSpPr>
            <a:cxnSpLocks/>
            <a:stCxn id="12" idx="6"/>
          </p:cNvCxnSpPr>
          <p:nvPr/>
        </p:nvCxnSpPr>
        <p:spPr>
          <a:xfrm>
            <a:off x="5060858" y="3114192"/>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직사각형 17">
            <a:extLst>
              <a:ext uri="{FF2B5EF4-FFF2-40B4-BE49-F238E27FC236}">
                <a16:creationId xmlns:a16="http://schemas.microsoft.com/office/drawing/2014/main" id="{39B03BD5-026A-4967-9F77-2A9BBDFC6826}"/>
              </a:ext>
            </a:extLst>
          </p:cNvPr>
          <p:cNvSpPr/>
          <p:nvPr/>
        </p:nvSpPr>
        <p:spPr>
          <a:xfrm>
            <a:off x="4150440" y="357341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2299E90-FDE9-40CD-B60B-0C26168DC629}"/>
                  </a:ext>
                </a:extLst>
              </p:cNvPr>
              <p:cNvSpPr txBox="1"/>
              <p:nvPr/>
            </p:nvSpPr>
            <p:spPr>
              <a:xfrm>
                <a:off x="4193302" y="352316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19" name="TextBox 18">
                <a:extLst>
                  <a:ext uri="{FF2B5EF4-FFF2-40B4-BE49-F238E27FC236}">
                    <a16:creationId xmlns:a16="http://schemas.microsoft.com/office/drawing/2014/main" id="{02299E90-FDE9-40CD-B60B-0C26168DC629}"/>
                  </a:ext>
                </a:extLst>
              </p:cNvPr>
              <p:cNvSpPr txBox="1">
                <a:spLocks noRot="1" noChangeAspect="1" noMove="1" noResize="1" noEditPoints="1" noAdjustHandles="1" noChangeArrowheads="1" noChangeShapeType="1" noTextEdit="1"/>
              </p:cNvSpPr>
              <p:nvPr/>
            </p:nvSpPr>
            <p:spPr>
              <a:xfrm>
                <a:off x="4193302" y="3523168"/>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385B8BB5-D163-40ED-8119-5AC9636560A9}"/>
              </a:ext>
            </a:extLst>
          </p:cNvPr>
          <p:cNvSpPr/>
          <p:nvPr/>
        </p:nvSpPr>
        <p:spPr>
          <a:xfrm>
            <a:off x="4512389" y="357341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8D3226-DFE7-408D-88FD-9E3970AE8AE1}"/>
                  </a:ext>
                </a:extLst>
              </p:cNvPr>
              <p:cNvSpPr txBox="1"/>
              <p:nvPr/>
            </p:nvSpPr>
            <p:spPr>
              <a:xfrm>
                <a:off x="4550488" y="352316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23" name="TextBox 22">
                <a:extLst>
                  <a:ext uri="{FF2B5EF4-FFF2-40B4-BE49-F238E27FC236}">
                    <a16:creationId xmlns:a16="http://schemas.microsoft.com/office/drawing/2014/main" id="{548D3226-DFE7-408D-88FD-9E3970AE8AE1}"/>
                  </a:ext>
                </a:extLst>
              </p:cNvPr>
              <p:cNvSpPr txBox="1">
                <a:spLocks noRot="1" noChangeAspect="1" noMove="1" noResize="1" noEditPoints="1" noAdjustHandles="1" noChangeArrowheads="1" noChangeShapeType="1" noTextEdit="1"/>
              </p:cNvSpPr>
              <p:nvPr/>
            </p:nvSpPr>
            <p:spPr>
              <a:xfrm>
                <a:off x="4550488" y="3523168"/>
                <a:ext cx="138113" cy="169277"/>
              </a:xfrm>
              <a:prstGeom prst="rect">
                <a:avLst/>
              </a:prstGeom>
              <a:blipFill>
                <a:blip r:embed="rId3"/>
                <a:stretch>
                  <a:fillRect l="-8696"/>
                </a:stretch>
              </a:blipFill>
            </p:spPr>
            <p:txBody>
              <a:bodyPr/>
              <a:lstStyle/>
              <a:p>
                <a:r>
                  <a:rPr lang="ko-KR" altLang="en-US">
                    <a:noFill/>
                  </a:rPr>
                  <a:t> </a:t>
                </a:r>
              </a:p>
            </p:txBody>
          </p:sp>
        </mc:Fallback>
      </mc:AlternateContent>
      <p:cxnSp>
        <p:nvCxnSpPr>
          <p:cNvPr id="29" name="직선 연결선 28">
            <a:extLst>
              <a:ext uri="{FF2B5EF4-FFF2-40B4-BE49-F238E27FC236}">
                <a16:creationId xmlns:a16="http://schemas.microsoft.com/office/drawing/2014/main" id="{57A41F2E-D4F0-467D-8724-63FC605EAF34}"/>
              </a:ext>
            </a:extLst>
          </p:cNvPr>
          <p:cNvCxnSpPr>
            <a:cxnSpLocks/>
            <a:endCxn id="6" idx="2"/>
          </p:cNvCxnSpPr>
          <p:nvPr/>
        </p:nvCxnSpPr>
        <p:spPr>
          <a:xfrm>
            <a:off x="4105989" y="3108897"/>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직선 연결선 32">
            <a:extLst>
              <a:ext uri="{FF2B5EF4-FFF2-40B4-BE49-F238E27FC236}">
                <a16:creationId xmlns:a16="http://schemas.microsoft.com/office/drawing/2014/main" id="{17122990-3D3C-44AF-ADEF-C61BCE6B2172}"/>
              </a:ext>
            </a:extLst>
          </p:cNvPr>
          <p:cNvCxnSpPr>
            <a:cxnSpLocks/>
          </p:cNvCxnSpPr>
          <p:nvPr/>
        </p:nvCxnSpPr>
        <p:spPr>
          <a:xfrm flipV="1">
            <a:off x="4116299" y="3760524"/>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35" name="직사각형 34">
            <a:extLst>
              <a:ext uri="{FF2B5EF4-FFF2-40B4-BE49-F238E27FC236}">
                <a16:creationId xmlns:a16="http://schemas.microsoft.com/office/drawing/2014/main" id="{9DA49A10-E77A-4B7C-A697-64EA2C0CD171}"/>
              </a:ext>
            </a:extLst>
          </p:cNvPr>
          <p:cNvSpPr/>
          <p:nvPr/>
        </p:nvSpPr>
        <p:spPr>
          <a:xfrm>
            <a:off x="5187072" y="3570842"/>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94BDCFA-0F51-4AEF-9488-382DFEB234A1}"/>
                  </a:ext>
                </a:extLst>
              </p:cNvPr>
              <p:cNvSpPr txBox="1"/>
              <p:nvPr/>
            </p:nvSpPr>
            <p:spPr>
              <a:xfrm>
                <a:off x="5225171" y="3520593"/>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6" name="TextBox 35">
                <a:extLst>
                  <a:ext uri="{FF2B5EF4-FFF2-40B4-BE49-F238E27FC236}">
                    <a16:creationId xmlns:a16="http://schemas.microsoft.com/office/drawing/2014/main" id="{F94BDCFA-0F51-4AEF-9488-382DFEB234A1}"/>
                  </a:ext>
                </a:extLst>
              </p:cNvPr>
              <p:cNvSpPr txBox="1">
                <a:spLocks noRot="1" noChangeAspect="1" noMove="1" noResize="1" noEditPoints="1" noAdjustHandles="1" noChangeArrowheads="1" noChangeShapeType="1" noTextEdit="1"/>
              </p:cNvSpPr>
              <p:nvPr/>
            </p:nvSpPr>
            <p:spPr>
              <a:xfrm>
                <a:off x="5225171" y="3520593"/>
                <a:ext cx="138113" cy="169277"/>
              </a:xfrm>
              <a:prstGeom prst="rect">
                <a:avLst/>
              </a:prstGeom>
              <a:blipFill>
                <a:blip r:embed="rId2"/>
                <a:stretch>
                  <a:fillRect l="-8696" b="-3704"/>
                </a:stretch>
              </a:blipFill>
            </p:spPr>
            <p:txBody>
              <a:bodyPr/>
              <a:lstStyle/>
              <a:p>
                <a:r>
                  <a:rPr lang="ko-KR" altLang="en-US">
                    <a:noFill/>
                  </a:rPr>
                  <a:t> </a:t>
                </a:r>
              </a:p>
            </p:txBody>
          </p:sp>
        </mc:Fallback>
      </mc:AlternateContent>
      <p:sp>
        <p:nvSpPr>
          <p:cNvPr id="37" name="직사각형 36">
            <a:extLst>
              <a:ext uri="{FF2B5EF4-FFF2-40B4-BE49-F238E27FC236}">
                <a16:creationId xmlns:a16="http://schemas.microsoft.com/office/drawing/2014/main" id="{8D514F14-21C4-4EFD-AF9E-DDD340CD8751}"/>
              </a:ext>
            </a:extLst>
          </p:cNvPr>
          <p:cNvSpPr/>
          <p:nvPr/>
        </p:nvSpPr>
        <p:spPr>
          <a:xfrm>
            <a:off x="4871162" y="357341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F87C9CB-00AB-41F5-BEA2-E1B2CDBA5403}"/>
                  </a:ext>
                </a:extLst>
              </p:cNvPr>
              <p:cNvSpPr txBox="1"/>
              <p:nvPr/>
            </p:nvSpPr>
            <p:spPr>
              <a:xfrm>
                <a:off x="4911635" y="3573759"/>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38" name="TextBox 37">
                <a:extLst>
                  <a:ext uri="{FF2B5EF4-FFF2-40B4-BE49-F238E27FC236}">
                    <a16:creationId xmlns:a16="http://schemas.microsoft.com/office/drawing/2014/main" id="{BF87C9CB-00AB-41F5-BEA2-E1B2CDBA5403}"/>
                  </a:ext>
                </a:extLst>
              </p:cNvPr>
              <p:cNvSpPr txBox="1">
                <a:spLocks noRot="1" noChangeAspect="1" noMove="1" noResize="1" noEditPoints="1" noAdjustHandles="1" noChangeArrowheads="1" noChangeShapeType="1" noTextEdit="1"/>
              </p:cNvSpPr>
              <p:nvPr/>
            </p:nvSpPr>
            <p:spPr>
              <a:xfrm>
                <a:off x="4911635" y="3573759"/>
                <a:ext cx="138113" cy="92333"/>
              </a:xfrm>
              <a:prstGeom prst="rect">
                <a:avLst/>
              </a:prstGeom>
              <a:blipFill>
                <a:blip r:embed="rId4"/>
                <a:stretch>
                  <a:fillRect l="-22727" r="-40909" b="-13333"/>
                </a:stretch>
              </a:blipFill>
            </p:spPr>
            <p:txBody>
              <a:bodyPr/>
              <a:lstStyle/>
              <a:p>
                <a:r>
                  <a:rPr lang="ko-KR" altLang="en-US">
                    <a:noFill/>
                  </a:rPr>
                  <a:t> </a:t>
                </a:r>
              </a:p>
            </p:txBody>
          </p:sp>
        </mc:Fallback>
      </mc:AlternateContent>
      <p:sp>
        <p:nvSpPr>
          <p:cNvPr id="44" name="타원 43">
            <a:extLst>
              <a:ext uri="{FF2B5EF4-FFF2-40B4-BE49-F238E27FC236}">
                <a16:creationId xmlns:a16="http://schemas.microsoft.com/office/drawing/2014/main" id="{4E54ADC1-895B-4BCC-A5F7-7FA0692ACD98}"/>
              </a:ext>
            </a:extLst>
          </p:cNvPr>
          <p:cNvSpPr/>
          <p:nvPr/>
        </p:nvSpPr>
        <p:spPr>
          <a:xfrm>
            <a:off x="5460087" y="3196743"/>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42" name="TextBox 41">
            <a:extLst>
              <a:ext uri="{FF2B5EF4-FFF2-40B4-BE49-F238E27FC236}">
                <a16:creationId xmlns:a16="http://schemas.microsoft.com/office/drawing/2014/main" id="{20CCD381-6F2D-4142-98C8-03650A0600FA}"/>
              </a:ext>
            </a:extLst>
          </p:cNvPr>
          <p:cNvSpPr txBox="1"/>
          <p:nvPr/>
        </p:nvSpPr>
        <p:spPr>
          <a:xfrm>
            <a:off x="5379963" y="3149372"/>
            <a:ext cx="446885" cy="215444"/>
          </a:xfrm>
          <a:prstGeom prst="rect">
            <a:avLst/>
          </a:prstGeom>
          <a:noFill/>
        </p:spPr>
        <p:txBody>
          <a:bodyPr wrap="square" rtlCol="0">
            <a:spAutoFit/>
          </a:bodyPr>
          <a:lstStyle/>
          <a:p>
            <a:pPr algn="ctr"/>
            <a:r>
              <a:rPr lang="en-US" altLang="ko-KR" sz="800" b="1" dirty="0"/>
              <a:t>tanh</a:t>
            </a:r>
            <a:endParaRPr lang="ko-KR" altLang="en-US" sz="800" b="1" dirty="0"/>
          </a:p>
        </p:txBody>
      </p:sp>
      <p:cxnSp>
        <p:nvCxnSpPr>
          <p:cNvPr id="49" name="직선 연결선 48">
            <a:extLst>
              <a:ext uri="{FF2B5EF4-FFF2-40B4-BE49-F238E27FC236}">
                <a16:creationId xmlns:a16="http://schemas.microsoft.com/office/drawing/2014/main" id="{081E05DF-C143-492D-87FA-EAF5DB0D4F28}"/>
              </a:ext>
            </a:extLst>
          </p:cNvPr>
          <p:cNvCxnSpPr>
            <a:cxnSpLocks/>
          </p:cNvCxnSpPr>
          <p:nvPr/>
        </p:nvCxnSpPr>
        <p:spPr>
          <a:xfrm>
            <a:off x="4257596" y="367763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직선 연결선 53">
            <a:extLst>
              <a:ext uri="{FF2B5EF4-FFF2-40B4-BE49-F238E27FC236}">
                <a16:creationId xmlns:a16="http://schemas.microsoft.com/office/drawing/2014/main" id="{B72EF3FE-FB7E-42CE-A1FA-929556DECCB7}"/>
              </a:ext>
            </a:extLst>
          </p:cNvPr>
          <p:cNvCxnSpPr>
            <a:cxnSpLocks/>
          </p:cNvCxnSpPr>
          <p:nvPr/>
        </p:nvCxnSpPr>
        <p:spPr>
          <a:xfrm>
            <a:off x="4619544" y="367763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직선 연결선 54">
            <a:extLst>
              <a:ext uri="{FF2B5EF4-FFF2-40B4-BE49-F238E27FC236}">
                <a16:creationId xmlns:a16="http://schemas.microsoft.com/office/drawing/2014/main" id="{560721A9-98A6-423D-A374-D1FFC70A45F9}"/>
              </a:ext>
            </a:extLst>
          </p:cNvPr>
          <p:cNvCxnSpPr>
            <a:cxnSpLocks/>
          </p:cNvCxnSpPr>
          <p:nvPr/>
        </p:nvCxnSpPr>
        <p:spPr>
          <a:xfrm>
            <a:off x="4978318" y="367763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직선 연결선 55">
            <a:extLst>
              <a:ext uri="{FF2B5EF4-FFF2-40B4-BE49-F238E27FC236}">
                <a16:creationId xmlns:a16="http://schemas.microsoft.com/office/drawing/2014/main" id="{F67DDA3F-F262-4772-AD7D-31F6D3B81EE8}"/>
              </a:ext>
            </a:extLst>
          </p:cNvPr>
          <p:cNvCxnSpPr>
            <a:cxnSpLocks/>
          </p:cNvCxnSpPr>
          <p:nvPr/>
        </p:nvCxnSpPr>
        <p:spPr>
          <a:xfrm>
            <a:off x="5293440" y="367626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직선 화살표 연결선 60">
            <a:extLst>
              <a:ext uri="{FF2B5EF4-FFF2-40B4-BE49-F238E27FC236}">
                <a16:creationId xmlns:a16="http://schemas.microsoft.com/office/drawing/2014/main" id="{12CCC2BD-B8F1-4DEC-A7EF-1AD55EE0CC0F}"/>
              </a:ext>
            </a:extLst>
          </p:cNvPr>
          <p:cNvCxnSpPr>
            <a:cxnSpLocks/>
            <a:endCxn id="6" idx="4"/>
          </p:cNvCxnSpPr>
          <p:nvPr/>
        </p:nvCxnSpPr>
        <p:spPr>
          <a:xfrm flipV="1">
            <a:off x="4257606" y="3192499"/>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타원 67">
            <a:extLst>
              <a:ext uri="{FF2B5EF4-FFF2-40B4-BE49-F238E27FC236}">
                <a16:creationId xmlns:a16="http://schemas.microsoft.com/office/drawing/2014/main" id="{45C6FDAF-47CD-43B0-86CC-EE3078FB50A7}"/>
              </a:ext>
            </a:extLst>
          </p:cNvPr>
          <p:cNvSpPr/>
          <p:nvPr/>
        </p:nvSpPr>
        <p:spPr>
          <a:xfrm>
            <a:off x="4913223" y="333442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028" name="TextBox 1027">
            <a:extLst>
              <a:ext uri="{FF2B5EF4-FFF2-40B4-BE49-F238E27FC236}">
                <a16:creationId xmlns:a16="http://schemas.microsoft.com/office/drawing/2014/main" id="{CB7E7317-3E55-4A32-A0B2-6E26D5285437}"/>
              </a:ext>
            </a:extLst>
          </p:cNvPr>
          <p:cNvSpPr txBox="1"/>
          <p:nvPr/>
        </p:nvSpPr>
        <p:spPr>
          <a:xfrm>
            <a:off x="4875116" y="3308077"/>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70" name="TextBox 69">
            <a:extLst>
              <a:ext uri="{FF2B5EF4-FFF2-40B4-BE49-F238E27FC236}">
                <a16:creationId xmlns:a16="http://schemas.microsoft.com/office/drawing/2014/main" id="{1A3C9177-4B78-41B9-86D0-F1D3F42851C6}"/>
              </a:ext>
            </a:extLst>
          </p:cNvPr>
          <p:cNvSpPr txBox="1"/>
          <p:nvPr/>
        </p:nvSpPr>
        <p:spPr>
          <a:xfrm>
            <a:off x="4159963" y="3003270"/>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71" name="TextBox 70">
            <a:extLst>
              <a:ext uri="{FF2B5EF4-FFF2-40B4-BE49-F238E27FC236}">
                <a16:creationId xmlns:a16="http://schemas.microsoft.com/office/drawing/2014/main" id="{CB61109E-C5C7-49A8-854F-41D80C9559E7}"/>
              </a:ext>
            </a:extLst>
          </p:cNvPr>
          <p:cNvSpPr txBox="1"/>
          <p:nvPr/>
        </p:nvSpPr>
        <p:spPr>
          <a:xfrm>
            <a:off x="4880672" y="2973300"/>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72" name="직선 화살표 연결선 71">
            <a:extLst>
              <a:ext uri="{FF2B5EF4-FFF2-40B4-BE49-F238E27FC236}">
                <a16:creationId xmlns:a16="http://schemas.microsoft.com/office/drawing/2014/main" id="{8CD7AECC-92D3-4723-A78B-8C95FA9B2755}"/>
              </a:ext>
            </a:extLst>
          </p:cNvPr>
          <p:cNvCxnSpPr>
            <a:cxnSpLocks/>
          </p:cNvCxnSpPr>
          <p:nvPr/>
        </p:nvCxnSpPr>
        <p:spPr>
          <a:xfrm flipV="1">
            <a:off x="4978318" y="3189617"/>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직선 연결선 84">
            <a:extLst>
              <a:ext uri="{FF2B5EF4-FFF2-40B4-BE49-F238E27FC236}">
                <a16:creationId xmlns:a16="http://schemas.microsoft.com/office/drawing/2014/main" id="{191AB1BB-84BB-45BD-AB1B-E2EE3059FE7E}"/>
              </a:ext>
            </a:extLst>
          </p:cNvPr>
          <p:cNvCxnSpPr>
            <a:cxnSpLocks/>
          </p:cNvCxnSpPr>
          <p:nvPr/>
        </p:nvCxnSpPr>
        <p:spPr>
          <a:xfrm>
            <a:off x="4977508" y="3509085"/>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직선 연결선 86">
            <a:extLst>
              <a:ext uri="{FF2B5EF4-FFF2-40B4-BE49-F238E27FC236}">
                <a16:creationId xmlns:a16="http://schemas.microsoft.com/office/drawing/2014/main" id="{35105791-B57C-4048-BE0A-D0FE3D9AE3AA}"/>
              </a:ext>
            </a:extLst>
          </p:cNvPr>
          <p:cNvCxnSpPr>
            <a:cxnSpLocks/>
          </p:cNvCxnSpPr>
          <p:nvPr/>
        </p:nvCxnSpPr>
        <p:spPr>
          <a:xfrm>
            <a:off x="4622710" y="3413130"/>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직선 화살표 연결선 88">
            <a:extLst>
              <a:ext uri="{FF2B5EF4-FFF2-40B4-BE49-F238E27FC236}">
                <a16:creationId xmlns:a16="http://schemas.microsoft.com/office/drawing/2014/main" id="{9929B902-C994-4BAC-A7F3-463BC67E1C52}"/>
              </a:ext>
            </a:extLst>
          </p:cNvPr>
          <p:cNvCxnSpPr>
            <a:cxnSpLocks/>
          </p:cNvCxnSpPr>
          <p:nvPr/>
        </p:nvCxnSpPr>
        <p:spPr>
          <a:xfrm>
            <a:off x="4619544" y="3423134"/>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4" name="직선 연결선 93">
            <a:extLst>
              <a:ext uri="{FF2B5EF4-FFF2-40B4-BE49-F238E27FC236}">
                <a16:creationId xmlns:a16="http://schemas.microsoft.com/office/drawing/2014/main" id="{7814D7CB-D90A-4D87-9FB1-A3D768B3A6AB}"/>
              </a:ext>
            </a:extLst>
          </p:cNvPr>
          <p:cNvCxnSpPr>
            <a:cxnSpLocks/>
          </p:cNvCxnSpPr>
          <p:nvPr/>
        </p:nvCxnSpPr>
        <p:spPr>
          <a:xfrm>
            <a:off x="5301773" y="3501629"/>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직선 화살표 연결선 94">
            <a:extLst>
              <a:ext uri="{FF2B5EF4-FFF2-40B4-BE49-F238E27FC236}">
                <a16:creationId xmlns:a16="http://schemas.microsoft.com/office/drawing/2014/main" id="{3C8010D3-E2E9-4F78-86EE-9B2588E233AC}"/>
              </a:ext>
            </a:extLst>
          </p:cNvPr>
          <p:cNvCxnSpPr>
            <a:cxnSpLocks/>
            <a:endCxn id="98" idx="2"/>
          </p:cNvCxnSpPr>
          <p:nvPr/>
        </p:nvCxnSpPr>
        <p:spPr>
          <a:xfrm>
            <a:off x="5293440" y="3504682"/>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8" name="타원 97">
            <a:extLst>
              <a:ext uri="{FF2B5EF4-FFF2-40B4-BE49-F238E27FC236}">
                <a16:creationId xmlns:a16="http://schemas.microsoft.com/office/drawing/2014/main" id="{5D6A9AA1-86DE-4D0B-B47C-7B51DE1E8530}"/>
              </a:ext>
            </a:extLst>
          </p:cNvPr>
          <p:cNvSpPr/>
          <p:nvPr/>
        </p:nvSpPr>
        <p:spPr>
          <a:xfrm>
            <a:off x="5534526" y="3425483"/>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96" name="TextBox 95">
            <a:extLst>
              <a:ext uri="{FF2B5EF4-FFF2-40B4-BE49-F238E27FC236}">
                <a16:creationId xmlns:a16="http://schemas.microsoft.com/office/drawing/2014/main" id="{BBEBAFF7-BDF7-4B20-97E0-3FAB7FC87512}"/>
              </a:ext>
            </a:extLst>
          </p:cNvPr>
          <p:cNvSpPr txBox="1"/>
          <p:nvPr/>
        </p:nvSpPr>
        <p:spPr>
          <a:xfrm>
            <a:off x="5502980" y="3403023"/>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104" name="직선 연결선 103">
            <a:extLst>
              <a:ext uri="{FF2B5EF4-FFF2-40B4-BE49-F238E27FC236}">
                <a16:creationId xmlns:a16="http://schemas.microsoft.com/office/drawing/2014/main" id="{6A5DDA22-0913-4500-9456-BB845F436CC3}"/>
              </a:ext>
            </a:extLst>
          </p:cNvPr>
          <p:cNvCxnSpPr>
            <a:cxnSpLocks/>
          </p:cNvCxnSpPr>
          <p:nvPr/>
        </p:nvCxnSpPr>
        <p:spPr>
          <a:xfrm>
            <a:off x="5602182" y="3332964"/>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직선 연결선 106">
            <a:extLst>
              <a:ext uri="{FF2B5EF4-FFF2-40B4-BE49-F238E27FC236}">
                <a16:creationId xmlns:a16="http://schemas.microsoft.com/office/drawing/2014/main" id="{022C6A0E-17D1-467F-9A20-6DC8EF85EAD4}"/>
              </a:ext>
            </a:extLst>
          </p:cNvPr>
          <p:cNvCxnSpPr>
            <a:cxnSpLocks/>
          </p:cNvCxnSpPr>
          <p:nvPr/>
        </p:nvCxnSpPr>
        <p:spPr>
          <a:xfrm>
            <a:off x="5601372" y="3117294"/>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직선 연결선 111">
            <a:extLst>
              <a:ext uri="{FF2B5EF4-FFF2-40B4-BE49-F238E27FC236}">
                <a16:creationId xmlns:a16="http://schemas.microsoft.com/office/drawing/2014/main" id="{D2AD01BB-C89D-4A43-AE4D-EA2252233F5C}"/>
              </a:ext>
            </a:extLst>
          </p:cNvPr>
          <p:cNvCxnSpPr>
            <a:cxnSpLocks/>
          </p:cNvCxnSpPr>
          <p:nvPr/>
        </p:nvCxnSpPr>
        <p:spPr>
          <a:xfrm>
            <a:off x="5595799" y="3602211"/>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직선 화살표 연결선 119">
            <a:extLst>
              <a:ext uri="{FF2B5EF4-FFF2-40B4-BE49-F238E27FC236}">
                <a16:creationId xmlns:a16="http://schemas.microsoft.com/office/drawing/2014/main" id="{5BC7DE9B-38FC-4DFF-8257-D782308023D7}"/>
              </a:ext>
            </a:extLst>
          </p:cNvPr>
          <p:cNvCxnSpPr>
            <a:cxnSpLocks/>
          </p:cNvCxnSpPr>
          <p:nvPr/>
        </p:nvCxnSpPr>
        <p:spPr>
          <a:xfrm>
            <a:off x="5589449" y="3770048"/>
            <a:ext cx="4143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8" name="직선 연결선 127">
            <a:extLst>
              <a:ext uri="{FF2B5EF4-FFF2-40B4-BE49-F238E27FC236}">
                <a16:creationId xmlns:a16="http://schemas.microsoft.com/office/drawing/2014/main" id="{FF7C25DF-92DF-432C-98F3-4E89419A4000}"/>
              </a:ext>
            </a:extLst>
          </p:cNvPr>
          <p:cNvCxnSpPr>
            <a:cxnSpLocks/>
          </p:cNvCxnSpPr>
          <p:nvPr/>
        </p:nvCxnSpPr>
        <p:spPr>
          <a:xfrm>
            <a:off x="5770673" y="3151479"/>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직선 화살표 연결선 131">
            <a:extLst>
              <a:ext uri="{FF2B5EF4-FFF2-40B4-BE49-F238E27FC236}">
                <a16:creationId xmlns:a16="http://schemas.microsoft.com/office/drawing/2014/main" id="{4538CBF8-6DCA-46C6-8FDA-41B6C3EF4675}"/>
              </a:ext>
            </a:extLst>
          </p:cNvPr>
          <p:cNvCxnSpPr>
            <a:cxnSpLocks/>
          </p:cNvCxnSpPr>
          <p:nvPr/>
        </p:nvCxnSpPr>
        <p:spPr>
          <a:xfrm flipV="1">
            <a:off x="5770673" y="2858307"/>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B9B5648A-4342-4F8E-9E3F-CFFE87A12107}"/>
              </a:ext>
            </a:extLst>
          </p:cNvPr>
          <p:cNvSpPr txBox="1"/>
          <p:nvPr/>
        </p:nvSpPr>
        <p:spPr>
          <a:xfrm>
            <a:off x="5633851" y="2623760"/>
            <a:ext cx="302410" cy="215444"/>
          </a:xfrm>
          <a:prstGeom prst="rect">
            <a:avLst/>
          </a:prstGeom>
          <a:noFill/>
        </p:spPr>
        <p:txBody>
          <a:bodyPr wrap="square" rtlCol="0">
            <a:spAutoFit/>
          </a:bodyPr>
          <a:lstStyle/>
          <a:p>
            <a:pPr algn="ctr"/>
            <a:r>
              <a:rPr lang="en-US" altLang="ko-KR" sz="800" b="1" dirty="0"/>
              <a:t>h</a:t>
            </a:r>
            <a:r>
              <a:rPr lang="en-US" altLang="ko-KR" sz="500" b="1" dirty="0"/>
              <a:t>t</a:t>
            </a:r>
            <a:endParaRPr lang="ko-KR" altLang="en-US" sz="500" b="1" dirty="0"/>
          </a:p>
        </p:txBody>
      </p:sp>
      <p:sp>
        <p:nvSpPr>
          <p:cNvPr id="390" name="타원 389">
            <a:extLst>
              <a:ext uri="{FF2B5EF4-FFF2-40B4-BE49-F238E27FC236}">
                <a16:creationId xmlns:a16="http://schemas.microsoft.com/office/drawing/2014/main" id="{D99DDABA-7E1E-47D2-8773-687876D4A3D1}"/>
              </a:ext>
            </a:extLst>
          </p:cNvPr>
          <p:cNvSpPr/>
          <p:nvPr/>
        </p:nvSpPr>
        <p:spPr>
          <a:xfrm>
            <a:off x="4089322" y="4071453"/>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cxnSp>
        <p:nvCxnSpPr>
          <p:cNvPr id="391" name="직선 연결선 390">
            <a:extLst>
              <a:ext uri="{FF2B5EF4-FFF2-40B4-BE49-F238E27FC236}">
                <a16:creationId xmlns:a16="http://schemas.microsoft.com/office/drawing/2014/main" id="{1E5A3E52-FD5A-4531-B5AB-030E2D057AC3}"/>
              </a:ext>
            </a:extLst>
          </p:cNvPr>
          <p:cNvCxnSpPr>
            <a:cxnSpLocks/>
          </p:cNvCxnSpPr>
          <p:nvPr/>
        </p:nvCxnSpPr>
        <p:spPr>
          <a:xfrm>
            <a:off x="4193302" y="3767564"/>
            <a:ext cx="0" cy="307198"/>
          </a:xfrm>
          <a:prstGeom prst="line">
            <a:avLst/>
          </a:prstGeom>
          <a:ln w="19050"/>
        </p:spPr>
        <p:style>
          <a:lnRef idx="1">
            <a:schemeClr val="dk1"/>
          </a:lnRef>
          <a:fillRef idx="0">
            <a:schemeClr val="dk1"/>
          </a:fillRef>
          <a:effectRef idx="0">
            <a:schemeClr val="dk1"/>
          </a:effectRef>
          <a:fontRef idx="minor">
            <a:schemeClr val="tx1"/>
          </a:fontRef>
        </p:style>
      </p:cxnSp>
      <p:sp>
        <p:nvSpPr>
          <p:cNvPr id="392" name="TextBox 391">
            <a:extLst>
              <a:ext uri="{FF2B5EF4-FFF2-40B4-BE49-F238E27FC236}">
                <a16:creationId xmlns:a16="http://schemas.microsoft.com/office/drawing/2014/main" id="{DBA95BFB-8FF6-4F54-AF4E-1F5EFF9A2113}"/>
              </a:ext>
            </a:extLst>
          </p:cNvPr>
          <p:cNvSpPr txBox="1"/>
          <p:nvPr/>
        </p:nvSpPr>
        <p:spPr>
          <a:xfrm>
            <a:off x="4027586" y="4063549"/>
            <a:ext cx="349249" cy="215444"/>
          </a:xfrm>
          <a:prstGeom prst="rect">
            <a:avLst/>
          </a:prstGeom>
          <a:noFill/>
        </p:spPr>
        <p:txBody>
          <a:bodyPr wrap="square" rtlCol="0">
            <a:spAutoFit/>
          </a:bodyPr>
          <a:lstStyle/>
          <a:p>
            <a:pPr algn="ctr"/>
            <a:r>
              <a:rPr lang="en-US" altLang="ko-KR" sz="800" b="1" dirty="0"/>
              <a:t>X</a:t>
            </a:r>
            <a:r>
              <a:rPr lang="en-US" altLang="ko-KR" sz="500" b="1" dirty="0"/>
              <a:t>t</a:t>
            </a:r>
            <a:endParaRPr lang="ko-KR" altLang="en-US" sz="500" b="1" dirty="0"/>
          </a:p>
        </p:txBody>
      </p:sp>
      <p:sp>
        <p:nvSpPr>
          <p:cNvPr id="2" name="화살표: 아래쪽 1">
            <a:extLst>
              <a:ext uri="{FF2B5EF4-FFF2-40B4-BE49-F238E27FC236}">
                <a16:creationId xmlns:a16="http://schemas.microsoft.com/office/drawing/2014/main" id="{EDAAC295-210F-49E7-9D3F-C89A4130B437}"/>
              </a:ext>
            </a:extLst>
          </p:cNvPr>
          <p:cNvSpPr/>
          <p:nvPr/>
        </p:nvSpPr>
        <p:spPr>
          <a:xfrm rot="16200000">
            <a:off x="5957577" y="3239675"/>
            <a:ext cx="522902" cy="38778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5" name="타원 144">
            <a:extLst>
              <a:ext uri="{FF2B5EF4-FFF2-40B4-BE49-F238E27FC236}">
                <a16:creationId xmlns:a16="http://schemas.microsoft.com/office/drawing/2014/main" id="{BD6A39D5-743F-4914-8D1D-EC77456A70A1}"/>
              </a:ext>
            </a:extLst>
          </p:cNvPr>
          <p:cNvSpPr/>
          <p:nvPr/>
        </p:nvSpPr>
        <p:spPr>
          <a:xfrm>
            <a:off x="8338825" y="2619719"/>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147" name="사각형: 둥근 모서리 146">
            <a:extLst>
              <a:ext uri="{FF2B5EF4-FFF2-40B4-BE49-F238E27FC236}">
                <a16:creationId xmlns:a16="http://schemas.microsoft.com/office/drawing/2014/main" id="{A95E0A72-10FD-49AF-A357-883A88FB5CE7}"/>
              </a:ext>
            </a:extLst>
          </p:cNvPr>
          <p:cNvSpPr/>
          <p:nvPr/>
        </p:nvSpPr>
        <p:spPr>
          <a:xfrm>
            <a:off x="6774546" y="2947987"/>
            <a:ext cx="1718488" cy="96202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148" name="타원 147">
            <a:extLst>
              <a:ext uri="{FF2B5EF4-FFF2-40B4-BE49-F238E27FC236}">
                <a16:creationId xmlns:a16="http://schemas.microsoft.com/office/drawing/2014/main" id="{B62B10BD-EF50-489E-B277-F095B8864614}"/>
              </a:ext>
            </a:extLst>
          </p:cNvPr>
          <p:cNvSpPr/>
          <p:nvPr/>
        </p:nvSpPr>
        <p:spPr>
          <a:xfrm>
            <a:off x="6859488" y="3007794"/>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49" name="타원 148">
            <a:extLst>
              <a:ext uri="{FF2B5EF4-FFF2-40B4-BE49-F238E27FC236}">
                <a16:creationId xmlns:a16="http://schemas.microsoft.com/office/drawing/2014/main" id="{317C35A9-318B-4BD4-BCB2-2201B3D4A703}"/>
              </a:ext>
            </a:extLst>
          </p:cNvPr>
          <p:cNvSpPr/>
          <p:nvPr/>
        </p:nvSpPr>
        <p:spPr>
          <a:xfrm>
            <a:off x="7574643" y="3013089"/>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150" name="직선 연결선 149">
            <a:extLst>
              <a:ext uri="{FF2B5EF4-FFF2-40B4-BE49-F238E27FC236}">
                <a16:creationId xmlns:a16="http://schemas.microsoft.com/office/drawing/2014/main" id="{EF8B5ACD-3A07-4E09-A1FE-A55027CC0DAE}"/>
              </a:ext>
            </a:extLst>
          </p:cNvPr>
          <p:cNvCxnSpPr>
            <a:cxnSpLocks/>
            <a:stCxn id="148" idx="6"/>
            <a:endCxn id="149" idx="2"/>
          </p:cNvCxnSpPr>
          <p:nvPr/>
        </p:nvCxnSpPr>
        <p:spPr>
          <a:xfrm>
            <a:off x="6997601" y="3091396"/>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151" name="직선 화살표 연결선 150">
            <a:extLst>
              <a:ext uri="{FF2B5EF4-FFF2-40B4-BE49-F238E27FC236}">
                <a16:creationId xmlns:a16="http://schemas.microsoft.com/office/drawing/2014/main" id="{D4FB98ED-50C0-4315-97B6-11AA341C60ED}"/>
              </a:ext>
            </a:extLst>
          </p:cNvPr>
          <p:cNvCxnSpPr>
            <a:cxnSpLocks/>
            <a:stCxn id="149" idx="6"/>
          </p:cNvCxnSpPr>
          <p:nvPr/>
        </p:nvCxnSpPr>
        <p:spPr>
          <a:xfrm>
            <a:off x="7727044" y="3096691"/>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52" name="직사각형 151">
            <a:extLst>
              <a:ext uri="{FF2B5EF4-FFF2-40B4-BE49-F238E27FC236}">
                <a16:creationId xmlns:a16="http://schemas.microsoft.com/office/drawing/2014/main" id="{5D38CA5F-4C9F-43BE-8C1E-6DA3B96E4830}"/>
              </a:ext>
            </a:extLst>
          </p:cNvPr>
          <p:cNvSpPr/>
          <p:nvPr/>
        </p:nvSpPr>
        <p:spPr>
          <a:xfrm>
            <a:off x="6816626" y="3555916"/>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94091305-A782-4179-9CFF-6B30C8F0C4D9}"/>
                  </a:ext>
                </a:extLst>
              </p:cNvPr>
              <p:cNvSpPr txBox="1"/>
              <p:nvPr/>
            </p:nvSpPr>
            <p:spPr>
              <a:xfrm>
                <a:off x="6859488" y="3505667"/>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153" name="TextBox 152">
                <a:extLst>
                  <a:ext uri="{FF2B5EF4-FFF2-40B4-BE49-F238E27FC236}">
                    <a16:creationId xmlns:a16="http://schemas.microsoft.com/office/drawing/2014/main" id="{94091305-A782-4179-9CFF-6B30C8F0C4D9}"/>
                  </a:ext>
                </a:extLst>
              </p:cNvPr>
              <p:cNvSpPr txBox="1">
                <a:spLocks noRot="1" noChangeAspect="1" noMove="1" noResize="1" noEditPoints="1" noAdjustHandles="1" noChangeArrowheads="1" noChangeShapeType="1" noTextEdit="1"/>
              </p:cNvSpPr>
              <p:nvPr/>
            </p:nvSpPr>
            <p:spPr>
              <a:xfrm>
                <a:off x="6859488" y="3505667"/>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154" name="직사각형 153">
            <a:extLst>
              <a:ext uri="{FF2B5EF4-FFF2-40B4-BE49-F238E27FC236}">
                <a16:creationId xmlns:a16="http://schemas.microsoft.com/office/drawing/2014/main" id="{C9B0799C-9554-42D7-9ECA-37DE2D25A7A8}"/>
              </a:ext>
            </a:extLst>
          </p:cNvPr>
          <p:cNvSpPr/>
          <p:nvPr/>
        </p:nvSpPr>
        <p:spPr>
          <a:xfrm>
            <a:off x="7178575" y="3555916"/>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CACAC7B3-3F75-490F-A776-79B7ECCD5DB0}"/>
                  </a:ext>
                </a:extLst>
              </p:cNvPr>
              <p:cNvSpPr txBox="1"/>
              <p:nvPr/>
            </p:nvSpPr>
            <p:spPr>
              <a:xfrm>
                <a:off x="7216674" y="3505667"/>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155" name="TextBox 154">
                <a:extLst>
                  <a:ext uri="{FF2B5EF4-FFF2-40B4-BE49-F238E27FC236}">
                    <a16:creationId xmlns:a16="http://schemas.microsoft.com/office/drawing/2014/main" id="{CACAC7B3-3F75-490F-A776-79B7ECCD5DB0}"/>
                  </a:ext>
                </a:extLst>
              </p:cNvPr>
              <p:cNvSpPr txBox="1">
                <a:spLocks noRot="1" noChangeAspect="1" noMove="1" noResize="1" noEditPoints="1" noAdjustHandles="1" noChangeArrowheads="1" noChangeShapeType="1" noTextEdit="1"/>
              </p:cNvSpPr>
              <p:nvPr/>
            </p:nvSpPr>
            <p:spPr>
              <a:xfrm>
                <a:off x="7216674" y="3505667"/>
                <a:ext cx="138113" cy="169277"/>
              </a:xfrm>
              <a:prstGeom prst="rect">
                <a:avLst/>
              </a:prstGeom>
              <a:blipFill>
                <a:blip r:embed="rId2"/>
                <a:stretch>
                  <a:fillRect l="-9091" r="-4545"/>
                </a:stretch>
              </a:blipFill>
            </p:spPr>
            <p:txBody>
              <a:bodyPr/>
              <a:lstStyle/>
              <a:p>
                <a:r>
                  <a:rPr lang="ko-KR" altLang="en-US">
                    <a:noFill/>
                  </a:rPr>
                  <a:t> </a:t>
                </a:r>
              </a:p>
            </p:txBody>
          </p:sp>
        </mc:Fallback>
      </mc:AlternateContent>
      <p:cxnSp>
        <p:nvCxnSpPr>
          <p:cNvPr id="156" name="직선 연결선 155">
            <a:extLst>
              <a:ext uri="{FF2B5EF4-FFF2-40B4-BE49-F238E27FC236}">
                <a16:creationId xmlns:a16="http://schemas.microsoft.com/office/drawing/2014/main" id="{90BBC576-E8A9-45B0-AB3A-D2E840D9E7B6}"/>
              </a:ext>
            </a:extLst>
          </p:cNvPr>
          <p:cNvCxnSpPr>
            <a:cxnSpLocks/>
            <a:endCxn id="148" idx="2"/>
          </p:cNvCxnSpPr>
          <p:nvPr/>
        </p:nvCxnSpPr>
        <p:spPr>
          <a:xfrm>
            <a:off x="6772175" y="3091396"/>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57" name="직선 화살표 연결선 156">
            <a:extLst>
              <a:ext uri="{FF2B5EF4-FFF2-40B4-BE49-F238E27FC236}">
                <a16:creationId xmlns:a16="http://schemas.microsoft.com/office/drawing/2014/main" id="{037C8172-86ED-43F7-A791-E9988B26C261}"/>
              </a:ext>
            </a:extLst>
          </p:cNvPr>
          <p:cNvCxnSpPr>
            <a:cxnSpLocks/>
          </p:cNvCxnSpPr>
          <p:nvPr/>
        </p:nvCxnSpPr>
        <p:spPr>
          <a:xfrm flipV="1">
            <a:off x="6358527" y="3744395"/>
            <a:ext cx="414434" cy="46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58" name="직선 연결선 157">
            <a:extLst>
              <a:ext uri="{FF2B5EF4-FFF2-40B4-BE49-F238E27FC236}">
                <a16:creationId xmlns:a16="http://schemas.microsoft.com/office/drawing/2014/main" id="{2F2B41BF-AA6E-41A4-ADE7-A1436723DF93}"/>
              </a:ext>
            </a:extLst>
          </p:cNvPr>
          <p:cNvCxnSpPr>
            <a:cxnSpLocks/>
          </p:cNvCxnSpPr>
          <p:nvPr/>
        </p:nvCxnSpPr>
        <p:spPr>
          <a:xfrm flipV="1">
            <a:off x="6782485" y="3743023"/>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159" name="직사각형 158">
            <a:extLst>
              <a:ext uri="{FF2B5EF4-FFF2-40B4-BE49-F238E27FC236}">
                <a16:creationId xmlns:a16="http://schemas.microsoft.com/office/drawing/2014/main" id="{4F7AC845-5B96-44DF-9F06-8C060BBF8EED}"/>
              </a:ext>
            </a:extLst>
          </p:cNvPr>
          <p:cNvSpPr/>
          <p:nvPr/>
        </p:nvSpPr>
        <p:spPr>
          <a:xfrm>
            <a:off x="7853258" y="3553341"/>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60" name="TextBox 159">
                <a:extLst>
                  <a:ext uri="{FF2B5EF4-FFF2-40B4-BE49-F238E27FC236}">
                    <a16:creationId xmlns:a16="http://schemas.microsoft.com/office/drawing/2014/main" id="{7F025B19-D5FF-48EC-8E24-54481BB76048}"/>
                  </a:ext>
                </a:extLst>
              </p:cNvPr>
              <p:cNvSpPr txBox="1"/>
              <p:nvPr/>
            </p:nvSpPr>
            <p:spPr>
              <a:xfrm>
                <a:off x="7891357" y="3503092"/>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160" name="TextBox 159">
                <a:extLst>
                  <a:ext uri="{FF2B5EF4-FFF2-40B4-BE49-F238E27FC236}">
                    <a16:creationId xmlns:a16="http://schemas.microsoft.com/office/drawing/2014/main" id="{7F025B19-D5FF-48EC-8E24-54481BB76048}"/>
                  </a:ext>
                </a:extLst>
              </p:cNvPr>
              <p:cNvSpPr txBox="1">
                <a:spLocks noRot="1" noChangeAspect="1" noMove="1" noResize="1" noEditPoints="1" noAdjustHandles="1" noChangeArrowheads="1" noChangeShapeType="1" noTextEdit="1"/>
              </p:cNvSpPr>
              <p:nvPr/>
            </p:nvSpPr>
            <p:spPr>
              <a:xfrm>
                <a:off x="7891357" y="3503092"/>
                <a:ext cx="138113" cy="169277"/>
              </a:xfrm>
              <a:prstGeom prst="rect">
                <a:avLst/>
              </a:prstGeom>
              <a:blipFill>
                <a:blip r:embed="rId2"/>
                <a:stretch>
                  <a:fillRect l="-9091" r="-4545" b="-3704"/>
                </a:stretch>
              </a:blipFill>
            </p:spPr>
            <p:txBody>
              <a:bodyPr/>
              <a:lstStyle/>
              <a:p>
                <a:r>
                  <a:rPr lang="ko-KR" altLang="en-US">
                    <a:noFill/>
                  </a:rPr>
                  <a:t> </a:t>
                </a:r>
              </a:p>
            </p:txBody>
          </p:sp>
        </mc:Fallback>
      </mc:AlternateContent>
      <p:sp>
        <p:nvSpPr>
          <p:cNvPr id="161" name="직사각형 160">
            <a:extLst>
              <a:ext uri="{FF2B5EF4-FFF2-40B4-BE49-F238E27FC236}">
                <a16:creationId xmlns:a16="http://schemas.microsoft.com/office/drawing/2014/main" id="{2DC2F556-32A9-4CB4-9A13-35B414F60608}"/>
              </a:ext>
            </a:extLst>
          </p:cNvPr>
          <p:cNvSpPr/>
          <p:nvPr/>
        </p:nvSpPr>
        <p:spPr>
          <a:xfrm>
            <a:off x="7537348" y="3555916"/>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62" name="TextBox 161">
                <a:extLst>
                  <a:ext uri="{FF2B5EF4-FFF2-40B4-BE49-F238E27FC236}">
                    <a16:creationId xmlns:a16="http://schemas.microsoft.com/office/drawing/2014/main" id="{814B1754-B749-4389-8980-551C60D89BE3}"/>
                  </a:ext>
                </a:extLst>
              </p:cNvPr>
              <p:cNvSpPr txBox="1"/>
              <p:nvPr/>
            </p:nvSpPr>
            <p:spPr>
              <a:xfrm>
                <a:off x="7577821" y="3556258"/>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162" name="TextBox 161">
                <a:extLst>
                  <a:ext uri="{FF2B5EF4-FFF2-40B4-BE49-F238E27FC236}">
                    <a16:creationId xmlns:a16="http://schemas.microsoft.com/office/drawing/2014/main" id="{814B1754-B749-4389-8980-551C60D89BE3}"/>
                  </a:ext>
                </a:extLst>
              </p:cNvPr>
              <p:cNvSpPr txBox="1">
                <a:spLocks noRot="1" noChangeAspect="1" noMove="1" noResize="1" noEditPoints="1" noAdjustHandles="1" noChangeArrowheads="1" noChangeShapeType="1" noTextEdit="1"/>
              </p:cNvSpPr>
              <p:nvPr/>
            </p:nvSpPr>
            <p:spPr>
              <a:xfrm>
                <a:off x="7577821" y="3556258"/>
                <a:ext cx="138113" cy="92333"/>
              </a:xfrm>
              <a:prstGeom prst="rect">
                <a:avLst/>
              </a:prstGeom>
              <a:blipFill>
                <a:blip r:embed="rId4"/>
                <a:stretch>
                  <a:fillRect l="-21739" r="-34783" b="-6250"/>
                </a:stretch>
              </a:blipFill>
            </p:spPr>
            <p:txBody>
              <a:bodyPr/>
              <a:lstStyle/>
              <a:p>
                <a:r>
                  <a:rPr lang="ko-KR" altLang="en-US">
                    <a:noFill/>
                  </a:rPr>
                  <a:t> </a:t>
                </a:r>
              </a:p>
            </p:txBody>
          </p:sp>
        </mc:Fallback>
      </mc:AlternateContent>
      <p:sp>
        <p:nvSpPr>
          <p:cNvPr id="163" name="타원 162">
            <a:extLst>
              <a:ext uri="{FF2B5EF4-FFF2-40B4-BE49-F238E27FC236}">
                <a16:creationId xmlns:a16="http://schemas.microsoft.com/office/drawing/2014/main" id="{BA7584A6-F4E9-4BB9-A89D-D6B4AD92B807}"/>
              </a:ext>
            </a:extLst>
          </p:cNvPr>
          <p:cNvSpPr/>
          <p:nvPr/>
        </p:nvSpPr>
        <p:spPr>
          <a:xfrm>
            <a:off x="8126273" y="3179242"/>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164" name="TextBox 163">
            <a:extLst>
              <a:ext uri="{FF2B5EF4-FFF2-40B4-BE49-F238E27FC236}">
                <a16:creationId xmlns:a16="http://schemas.microsoft.com/office/drawing/2014/main" id="{024CA928-CF5A-4827-816E-59B0D8EB831A}"/>
              </a:ext>
            </a:extLst>
          </p:cNvPr>
          <p:cNvSpPr txBox="1"/>
          <p:nvPr/>
        </p:nvSpPr>
        <p:spPr>
          <a:xfrm>
            <a:off x="8046149" y="3131871"/>
            <a:ext cx="446885" cy="215444"/>
          </a:xfrm>
          <a:prstGeom prst="rect">
            <a:avLst/>
          </a:prstGeom>
          <a:noFill/>
        </p:spPr>
        <p:txBody>
          <a:bodyPr wrap="square" rtlCol="0">
            <a:spAutoFit/>
          </a:bodyPr>
          <a:lstStyle/>
          <a:p>
            <a:pPr algn="ctr"/>
            <a:r>
              <a:rPr lang="en-US" altLang="ko-KR" sz="800" b="1" dirty="0"/>
              <a:t>SELU</a:t>
            </a:r>
            <a:endParaRPr lang="ko-KR" altLang="en-US" sz="800" b="1" dirty="0"/>
          </a:p>
        </p:txBody>
      </p:sp>
      <p:cxnSp>
        <p:nvCxnSpPr>
          <p:cNvPr id="165" name="직선 연결선 164">
            <a:extLst>
              <a:ext uri="{FF2B5EF4-FFF2-40B4-BE49-F238E27FC236}">
                <a16:creationId xmlns:a16="http://schemas.microsoft.com/office/drawing/2014/main" id="{EB83A85E-CF76-4C30-AB6D-6E50574F45EB}"/>
              </a:ext>
            </a:extLst>
          </p:cNvPr>
          <p:cNvCxnSpPr>
            <a:cxnSpLocks/>
          </p:cNvCxnSpPr>
          <p:nvPr/>
        </p:nvCxnSpPr>
        <p:spPr>
          <a:xfrm>
            <a:off x="6923782" y="366013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166" name="직선 연결선 165">
            <a:extLst>
              <a:ext uri="{FF2B5EF4-FFF2-40B4-BE49-F238E27FC236}">
                <a16:creationId xmlns:a16="http://schemas.microsoft.com/office/drawing/2014/main" id="{477D930C-4F6D-4061-B794-4FC6DFC9FA5D}"/>
              </a:ext>
            </a:extLst>
          </p:cNvPr>
          <p:cNvCxnSpPr>
            <a:cxnSpLocks/>
          </p:cNvCxnSpPr>
          <p:nvPr/>
        </p:nvCxnSpPr>
        <p:spPr>
          <a:xfrm>
            <a:off x="7285730" y="366013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167" name="직선 연결선 166">
            <a:extLst>
              <a:ext uri="{FF2B5EF4-FFF2-40B4-BE49-F238E27FC236}">
                <a16:creationId xmlns:a16="http://schemas.microsoft.com/office/drawing/2014/main" id="{EFD51297-7FA8-4166-824C-41F2CB7C6652}"/>
              </a:ext>
            </a:extLst>
          </p:cNvPr>
          <p:cNvCxnSpPr>
            <a:cxnSpLocks/>
          </p:cNvCxnSpPr>
          <p:nvPr/>
        </p:nvCxnSpPr>
        <p:spPr>
          <a:xfrm>
            <a:off x="7644504" y="366013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168" name="직선 연결선 167">
            <a:extLst>
              <a:ext uri="{FF2B5EF4-FFF2-40B4-BE49-F238E27FC236}">
                <a16:creationId xmlns:a16="http://schemas.microsoft.com/office/drawing/2014/main" id="{8B4AFC76-AF7B-4663-B3FB-B313E0A489B5}"/>
              </a:ext>
            </a:extLst>
          </p:cNvPr>
          <p:cNvCxnSpPr>
            <a:cxnSpLocks/>
          </p:cNvCxnSpPr>
          <p:nvPr/>
        </p:nvCxnSpPr>
        <p:spPr>
          <a:xfrm>
            <a:off x="7959626" y="3658767"/>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169" name="직선 화살표 연결선 168">
            <a:extLst>
              <a:ext uri="{FF2B5EF4-FFF2-40B4-BE49-F238E27FC236}">
                <a16:creationId xmlns:a16="http://schemas.microsoft.com/office/drawing/2014/main" id="{15381ED7-283E-4620-82F5-F024CD94C825}"/>
              </a:ext>
            </a:extLst>
          </p:cNvPr>
          <p:cNvCxnSpPr>
            <a:cxnSpLocks/>
            <a:endCxn id="148" idx="4"/>
          </p:cNvCxnSpPr>
          <p:nvPr/>
        </p:nvCxnSpPr>
        <p:spPr>
          <a:xfrm flipV="1">
            <a:off x="6923792" y="3174998"/>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70" name="타원 169">
            <a:extLst>
              <a:ext uri="{FF2B5EF4-FFF2-40B4-BE49-F238E27FC236}">
                <a16:creationId xmlns:a16="http://schemas.microsoft.com/office/drawing/2014/main" id="{6FAEC988-9B42-4352-B60C-16364B95B0A1}"/>
              </a:ext>
            </a:extLst>
          </p:cNvPr>
          <p:cNvSpPr/>
          <p:nvPr/>
        </p:nvSpPr>
        <p:spPr>
          <a:xfrm>
            <a:off x="7579409" y="3316924"/>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71" name="TextBox 170">
            <a:extLst>
              <a:ext uri="{FF2B5EF4-FFF2-40B4-BE49-F238E27FC236}">
                <a16:creationId xmlns:a16="http://schemas.microsoft.com/office/drawing/2014/main" id="{391F6DCF-EACD-4AA0-9379-B17EBF090086}"/>
              </a:ext>
            </a:extLst>
          </p:cNvPr>
          <p:cNvSpPr txBox="1"/>
          <p:nvPr/>
        </p:nvSpPr>
        <p:spPr>
          <a:xfrm>
            <a:off x="7541302" y="3290576"/>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172" name="TextBox 171">
            <a:extLst>
              <a:ext uri="{FF2B5EF4-FFF2-40B4-BE49-F238E27FC236}">
                <a16:creationId xmlns:a16="http://schemas.microsoft.com/office/drawing/2014/main" id="{87AAC5E0-88CE-4EDA-B93D-7A2BA66BB25B}"/>
              </a:ext>
            </a:extLst>
          </p:cNvPr>
          <p:cNvSpPr txBox="1"/>
          <p:nvPr/>
        </p:nvSpPr>
        <p:spPr>
          <a:xfrm>
            <a:off x="6826149" y="2985769"/>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173" name="TextBox 172">
            <a:extLst>
              <a:ext uri="{FF2B5EF4-FFF2-40B4-BE49-F238E27FC236}">
                <a16:creationId xmlns:a16="http://schemas.microsoft.com/office/drawing/2014/main" id="{55D98F8F-D6C1-4885-BC24-C91A47CB17D4}"/>
              </a:ext>
            </a:extLst>
          </p:cNvPr>
          <p:cNvSpPr txBox="1"/>
          <p:nvPr/>
        </p:nvSpPr>
        <p:spPr>
          <a:xfrm>
            <a:off x="7546858" y="2955799"/>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174" name="직선 화살표 연결선 173">
            <a:extLst>
              <a:ext uri="{FF2B5EF4-FFF2-40B4-BE49-F238E27FC236}">
                <a16:creationId xmlns:a16="http://schemas.microsoft.com/office/drawing/2014/main" id="{638DD41D-ABBC-4A41-ADBB-9C503AAE033E}"/>
              </a:ext>
            </a:extLst>
          </p:cNvPr>
          <p:cNvCxnSpPr>
            <a:cxnSpLocks/>
          </p:cNvCxnSpPr>
          <p:nvPr/>
        </p:nvCxnSpPr>
        <p:spPr>
          <a:xfrm flipV="1">
            <a:off x="7644504" y="3172116"/>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5" name="직선 연결선 174">
            <a:extLst>
              <a:ext uri="{FF2B5EF4-FFF2-40B4-BE49-F238E27FC236}">
                <a16:creationId xmlns:a16="http://schemas.microsoft.com/office/drawing/2014/main" id="{BEB72055-9F59-4305-AEDA-CC241A24D984}"/>
              </a:ext>
            </a:extLst>
          </p:cNvPr>
          <p:cNvCxnSpPr>
            <a:cxnSpLocks/>
          </p:cNvCxnSpPr>
          <p:nvPr/>
        </p:nvCxnSpPr>
        <p:spPr>
          <a:xfrm>
            <a:off x="7643694" y="3491584"/>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176" name="직선 연결선 175">
            <a:extLst>
              <a:ext uri="{FF2B5EF4-FFF2-40B4-BE49-F238E27FC236}">
                <a16:creationId xmlns:a16="http://schemas.microsoft.com/office/drawing/2014/main" id="{4062A600-06E0-47D1-8CC9-E0C15C0ED1C6}"/>
              </a:ext>
            </a:extLst>
          </p:cNvPr>
          <p:cNvCxnSpPr>
            <a:cxnSpLocks/>
          </p:cNvCxnSpPr>
          <p:nvPr/>
        </p:nvCxnSpPr>
        <p:spPr>
          <a:xfrm>
            <a:off x="7288896" y="3395629"/>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177" name="직선 화살표 연결선 176">
            <a:extLst>
              <a:ext uri="{FF2B5EF4-FFF2-40B4-BE49-F238E27FC236}">
                <a16:creationId xmlns:a16="http://schemas.microsoft.com/office/drawing/2014/main" id="{79752413-7185-4EF0-BC3C-51C2766D9A62}"/>
              </a:ext>
            </a:extLst>
          </p:cNvPr>
          <p:cNvCxnSpPr>
            <a:cxnSpLocks/>
          </p:cNvCxnSpPr>
          <p:nvPr/>
        </p:nvCxnSpPr>
        <p:spPr>
          <a:xfrm>
            <a:off x="7285730" y="3405633"/>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78" name="직선 연결선 177">
            <a:extLst>
              <a:ext uri="{FF2B5EF4-FFF2-40B4-BE49-F238E27FC236}">
                <a16:creationId xmlns:a16="http://schemas.microsoft.com/office/drawing/2014/main" id="{80162C12-4845-4D2C-8A92-B5C54F4ED35C}"/>
              </a:ext>
            </a:extLst>
          </p:cNvPr>
          <p:cNvCxnSpPr>
            <a:cxnSpLocks/>
          </p:cNvCxnSpPr>
          <p:nvPr/>
        </p:nvCxnSpPr>
        <p:spPr>
          <a:xfrm>
            <a:off x="7967959" y="3484128"/>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179" name="직선 화살표 연결선 178">
            <a:extLst>
              <a:ext uri="{FF2B5EF4-FFF2-40B4-BE49-F238E27FC236}">
                <a16:creationId xmlns:a16="http://schemas.microsoft.com/office/drawing/2014/main" id="{233C06B5-2D73-40F0-8654-4C8D3CE19E2A}"/>
              </a:ext>
            </a:extLst>
          </p:cNvPr>
          <p:cNvCxnSpPr>
            <a:cxnSpLocks/>
            <a:endCxn id="180" idx="2"/>
          </p:cNvCxnSpPr>
          <p:nvPr/>
        </p:nvCxnSpPr>
        <p:spPr>
          <a:xfrm>
            <a:off x="7959626" y="3487181"/>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0" name="타원 179">
            <a:extLst>
              <a:ext uri="{FF2B5EF4-FFF2-40B4-BE49-F238E27FC236}">
                <a16:creationId xmlns:a16="http://schemas.microsoft.com/office/drawing/2014/main" id="{A0376351-1E10-4C20-ABA1-230A5906F0CF}"/>
              </a:ext>
            </a:extLst>
          </p:cNvPr>
          <p:cNvSpPr/>
          <p:nvPr/>
        </p:nvSpPr>
        <p:spPr>
          <a:xfrm>
            <a:off x="8200712" y="3407982"/>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81" name="TextBox 180">
            <a:extLst>
              <a:ext uri="{FF2B5EF4-FFF2-40B4-BE49-F238E27FC236}">
                <a16:creationId xmlns:a16="http://schemas.microsoft.com/office/drawing/2014/main" id="{03D8ED22-A7CC-48C2-9465-DD1E50695429}"/>
              </a:ext>
            </a:extLst>
          </p:cNvPr>
          <p:cNvSpPr txBox="1"/>
          <p:nvPr/>
        </p:nvSpPr>
        <p:spPr>
          <a:xfrm>
            <a:off x="8169166" y="3385522"/>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182" name="직선 연결선 181">
            <a:extLst>
              <a:ext uri="{FF2B5EF4-FFF2-40B4-BE49-F238E27FC236}">
                <a16:creationId xmlns:a16="http://schemas.microsoft.com/office/drawing/2014/main" id="{308C8DD2-C443-4D26-8567-3E2898EC92EF}"/>
              </a:ext>
            </a:extLst>
          </p:cNvPr>
          <p:cNvCxnSpPr>
            <a:cxnSpLocks/>
          </p:cNvCxnSpPr>
          <p:nvPr/>
        </p:nvCxnSpPr>
        <p:spPr>
          <a:xfrm>
            <a:off x="8268368" y="3315463"/>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183" name="직선 연결선 182">
            <a:extLst>
              <a:ext uri="{FF2B5EF4-FFF2-40B4-BE49-F238E27FC236}">
                <a16:creationId xmlns:a16="http://schemas.microsoft.com/office/drawing/2014/main" id="{2B00197A-5DD1-432F-AEA1-C77C3CC6600E}"/>
              </a:ext>
            </a:extLst>
          </p:cNvPr>
          <p:cNvCxnSpPr>
            <a:cxnSpLocks/>
          </p:cNvCxnSpPr>
          <p:nvPr/>
        </p:nvCxnSpPr>
        <p:spPr>
          <a:xfrm>
            <a:off x="8267558" y="3099793"/>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184" name="직선 연결선 183">
            <a:extLst>
              <a:ext uri="{FF2B5EF4-FFF2-40B4-BE49-F238E27FC236}">
                <a16:creationId xmlns:a16="http://schemas.microsoft.com/office/drawing/2014/main" id="{672BF6F5-ED4A-4400-8346-9A8A5A720576}"/>
              </a:ext>
            </a:extLst>
          </p:cNvPr>
          <p:cNvCxnSpPr>
            <a:cxnSpLocks/>
          </p:cNvCxnSpPr>
          <p:nvPr/>
        </p:nvCxnSpPr>
        <p:spPr>
          <a:xfrm>
            <a:off x="8261985" y="3584710"/>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185" name="직선 화살표 연결선 184">
            <a:extLst>
              <a:ext uri="{FF2B5EF4-FFF2-40B4-BE49-F238E27FC236}">
                <a16:creationId xmlns:a16="http://schemas.microsoft.com/office/drawing/2014/main" id="{85227EBA-A76B-40D3-8A82-9B90A53B3498}"/>
              </a:ext>
            </a:extLst>
          </p:cNvPr>
          <p:cNvCxnSpPr>
            <a:cxnSpLocks/>
          </p:cNvCxnSpPr>
          <p:nvPr/>
        </p:nvCxnSpPr>
        <p:spPr>
          <a:xfrm>
            <a:off x="8255635" y="3752547"/>
            <a:ext cx="4143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86" name="직선 연결선 185">
            <a:extLst>
              <a:ext uri="{FF2B5EF4-FFF2-40B4-BE49-F238E27FC236}">
                <a16:creationId xmlns:a16="http://schemas.microsoft.com/office/drawing/2014/main" id="{37FD79C2-252B-43E6-93C1-C7765FD91D4B}"/>
              </a:ext>
            </a:extLst>
          </p:cNvPr>
          <p:cNvCxnSpPr>
            <a:cxnSpLocks/>
          </p:cNvCxnSpPr>
          <p:nvPr/>
        </p:nvCxnSpPr>
        <p:spPr>
          <a:xfrm>
            <a:off x="8436859" y="3133978"/>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187" name="직선 화살표 연결선 186">
            <a:extLst>
              <a:ext uri="{FF2B5EF4-FFF2-40B4-BE49-F238E27FC236}">
                <a16:creationId xmlns:a16="http://schemas.microsoft.com/office/drawing/2014/main" id="{FFCA964F-8F98-4FA5-B780-C0AD17279503}"/>
              </a:ext>
            </a:extLst>
          </p:cNvPr>
          <p:cNvCxnSpPr>
            <a:cxnSpLocks/>
          </p:cNvCxnSpPr>
          <p:nvPr/>
        </p:nvCxnSpPr>
        <p:spPr>
          <a:xfrm flipV="1">
            <a:off x="8436859" y="2840806"/>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88" name="TextBox 187">
            <a:extLst>
              <a:ext uri="{FF2B5EF4-FFF2-40B4-BE49-F238E27FC236}">
                <a16:creationId xmlns:a16="http://schemas.microsoft.com/office/drawing/2014/main" id="{575B37AF-ECD7-4C3B-96FB-0EB5CA437127}"/>
              </a:ext>
            </a:extLst>
          </p:cNvPr>
          <p:cNvSpPr txBox="1"/>
          <p:nvPr/>
        </p:nvSpPr>
        <p:spPr>
          <a:xfrm>
            <a:off x="8300037" y="2606259"/>
            <a:ext cx="302410" cy="215444"/>
          </a:xfrm>
          <a:prstGeom prst="rect">
            <a:avLst/>
          </a:prstGeom>
          <a:noFill/>
        </p:spPr>
        <p:txBody>
          <a:bodyPr wrap="square" rtlCol="0">
            <a:spAutoFit/>
          </a:bodyPr>
          <a:lstStyle/>
          <a:p>
            <a:pPr algn="ctr"/>
            <a:r>
              <a:rPr lang="en-US" altLang="ko-KR" sz="800" b="1" dirty="0"/>
              <a:t>h</a:t>
            </a:r>
            <a:r>
              <a:rPr lang="en-US" altLang="ko-KR" sz="500" b="1" dirty="0"/>
              <a:t>t</a:t>
            </a:r>
            <a:endParaRPr lang="ko-KR" altLang="en-US" sz="500" b="1" dirty="0"/>
          </a:p>
        </p:txBody>
      </p:sp>
      <p:sp>
        <p:nvSpPr>
          <p:cNvPr id="276" name="타원 275">
            <a:extLst>
              <a:ext uri="{FF2B5EF4-FFF2-40B4-BE49-F238E27FC236}">
                <a16:creationId xmlns:a16="http://schemas.microsoft.com/office/drawing/2014/main" id="{DB46A9F5-C79B-4504-A520-70FC501D9847}"/>
              </a:ext>
            </a:extLst>
          </p:cNvPr>
          <p:cNvSpPr/>
          <p:nvPr/>
        </p:nvSpPr>
        <p:spPr>
          <a:xfrm>
            <a:off x="6755508" y="4053952"/>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cxnSp>
        <p:nvCxnSpPr>
          <p:cNvPr id="277" name="직선 연결선 276">
            <a:extLst>
              <a:ext uri="{FF2B5EF4-FFF2-40B4-BE49-F238E27FC236}">
                <a16:creationId xmlns:a16="http://schemas.microsoft.com/office/drawing/2014/main" id="{56406359-6F6B-4182-AB1E-C43EBECC9F76}"/>
              </a:ext>
            </a:extLst>
          </p:cNvPr>
          <p:cNvCxnSpPr>
            <a:cxnSpLocks/>
          </p:cNvCxnSpPr>
          <p:nvPr/>
        </p:nvCxnSpPr>
        <p:spPr>
          <a:xfrm>
            <a:off x="6859488" y="3750063"/>
            <a:ext cx="0" cy="307198"/>
          </a:xfrm>
          <a:prstGeom prst="line">
            <a:avLst/>
          </a:prstGeom>
          <a:ln w="19050"/>
        </p:spPr>
        <p:style>
          <a:lnRef idx="1">
            <a:schemeClr val="dk1"/>
          </a:lnRef>
          <a:fillRef idx="0">
            <a:schemeClr val="dk1"/>
          </a:fillRef>
          <a:effectRef idx="0">
            <a:schemeClr val="dk1"/>
          </a:effectRef>
          <a:fontRef idx="minor">
            <a:schemeClr val="tx1"/>
          </a:fontRef>
        </p:style>
      </p:cxnSp>
      <p:sp>
        <p:nvSpPr>
          <p:cNvPr id="278" name="TextBox 277">
            <a:extLst>
              <a:ext uri="{FF2B5EF4-FFF2-40B4-BE49-F238E27FC236}">
                <a16:creationId xmlns:a16="http://schemas.microsoft.com/office/drawing/2014/main" id="{01C7C75A-0142-4042-AD9C-616C25F6F896}"/>
              </a:ext>
            </a:extLst>
          </p:cNvPr>
          <p:cNvSpPr txBox="1"/>
          <p:nvPr/>
        </p:nvSpPr>
        <p:spPr>
          <a:xfrm>
            <a:off x="6693772" y="4046048"/>
            <a:ext cx="349249" cy="215444"/>
          </a:xfrm>
          <a:prstGeom prst="rect">
            <a:avLst/>
          </a:prstGeom>
          <a:noFill/>
        </p:spPr>
        <p:txBody>
          <a:bodyPr wrap="square" rtlCol="0">
            <a:spAutoFit/>
          </a:bodyPr>
          <a:lstStyle/>
          <a:p>
            <a:pPr algn="ctr"/>
            <a:r>
              <a:rPr lang="en-US" altLang="ko-KR" sz="800" b="1" dirty="0"/>
              <a:t>X</a:t>
            </a:r>
            <a:r>
              <a:rPr lang="en-US" altLang="ko-KR" sz="500" b="1" dirty="0"/>
              <a:t>t</a:t>
            </a:r>
            <a:endParaRPr lang="ko-KR" altLang="en-US" sz="500" b="1" dirty="0"/>
          </a:p>
        </p:txBody>
      </p:sp>
      <p:cxnSp>
        <p:nvCxnSpPr>
          <p:cNvPr id="285" name="직선 화살표 연결선 284">
            <a:extLst>
              <a:ext uri="{FF2B5EF4-FFF2-40B4-BE49-F238E27FC236}">
                <a16:creationId xmlns:a16="http://schemas.microsoft.com/office/drawing/2014/main" id="{32B5A900-631A-4CCE-ADE4-BE136BA4A2A0}"/>
              </a:ext>
            </a:extLst>
          </p:cNvPr>
          <p:cNvCxnSpPr>
            <a:cxnSpLocks/>
          </p:cNvCxnSpPr>
          <p:nvPr/>
        </p:nvCxnSpPr>
        <p:spPr>
          <a:xfrm flipV="1">
            <a:off x="6352144" y="3093491"/>
            <a:ext cx="414434" cy="46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1" name="직선 화살표 연결선 290">
            <a:extLst>
              <a:ext uri="{FF2B5EF4-FFF2-40B4-BE49-F238E27FC236}">
                <a16:creationId xmlns:a16="http://schemas.microsoft.com/office/drawing/2014/main" id="{CB390A35-1E03-4E58-AD0F-581046DB51DB}"/>
              </a:ext>
            </a:extLst>
          </p:cNvPr>
          <p:cNvCxnSpPr>
            <a:cxnSpLocks/>
          </p:cNvCxnSpPr>
          <p:nvPr/>
        </p:nvCxnSpPr>
        <p:spPr>
          <a:xfrm flipV="1">
            <a:off x="3693917" y="3110992"/>
            <a:ext cx="414434" cy="46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97" name="직선 화살표 연결선 296">
            <a:extLst>
              <a:ext uri="{FF2B5EF4-FFF2-40B4-BE49-F238E27FC236}">
                <a16:creationId xmlns:a16="http://schemas.microsoft.com/office/drawing/2014/main" id="{A465E2C8-1CDB-42FC-88BF-9D2FD6541DED}"/>
              </a:ext>
            </a:extLst>
          </p:cNvPr>
          <p:cNvCxnSpPr>
            <a:cxnSpLocks/>
          </p:cNvCxnSpPr>
          <p:nvPr/>
        </p:nvCxnSpPr>
        <p:spPr>
          <a:xfrm flipV="1">
            <a:off x="3703350" y="3766299"/>
            <a:ext cx="414434" cy="46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2908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2">
            <a:extLst>
              <a:ext uri="{FF2B5EF4-FFF2-40B4-BE49-F238E27FC236}">
                <a16:creationId xmlns:a16="http://schemas.microsoft.com/office/drawing/2014/main" id="{1BE97A19-2676-4C01-9C87-C2A5F2F59807}"/>
              </a:ext>
            </a:extLst>
          </p:cNvPr>
          <p:cNvGraphicFramePr/>
          <p:nvPr>
            <p:extLst>
              <p:ext uri="{D42A27DB-BD31-4B8C-83A1-F6EECF244321}">
                <p14:modId xmlns:p14="http://schemas.microsoft.com/office/powerpoint/2010/main" val="441105888"/>
              </p:ext>
            </p:extLst>
          </p:nvPr>
        </p:nvGraphicFramePr>
        <p:xfrm>
          <a:off x="3594100" y="2592229"/>
          <a:ext cx="5003800" cy="3167380"/>
        </p:xfrm>
        <a:graphic>
          <a:graphicData uri="http://schemas.openxmlformats.org/drawingml/2006/table">
            <a:tbl>
              <a:tblPr bandRow="1">
                <a:tableStyleId>{5C22544A-7EE6-4342-B048-85BDC9FD1C3A}</a:tableStyleId>
              </a:tblPr>
              <a:tblGrid>
                <a:gridCol w="1549625">
                  <a:extLst>
                    <a:ext uri="{9D8B030D-6E8A-4147-A177-3AD203B41FA5}">
                      <a16:colId xmlns:a16="http://schemas.microsoft.com/office/drawing/2014/main" val="3478127123"/>
                    </a:ext>
                  </a:extLst>
                </a:gridCol>
                <a:gridCol w="1104675">
                  <a:extLst>
                    <a:ext uri="{9D8B030D-6E8A-4147-A177-3AD203B41FA5}">
                      <a16:colId xmlns:a16="http://schemas.microsoft.com/office/drawing/2014/main" val="1078561980"/>
                    </a:ext>
                  </a:extLst>
                </a:gridCol>
                <a:gridCol w="701637">
                  <a:extLst>
                    <a:ext uri="{9D8B030D-6E8A-4147-A177-3AD203B41FA5}">
                      <a16:colId xmlns:a16="http://schemas.microsoft.com/office/drawing/2014/main" val="2674140805"/>
                    </a:ext>
                  </a:extLst>
                </a:gridCol>
                <a:gridCol w="887311">
                  <a:extLst>
                    <a:ext uri="{9D8B030D-6E8A-4147-A177-3AD203B41FA5}">
                      <a16:colId xmlns:a16="http://schemas.microsoft.com/office/drawing/2014/main" val="1535940142"/>
                    </a:ext>
                  </a:extLst>
                </a:gridCol>
                <a:gridCol w="760552">
                  <a:extLst>
                    <a:ext uri="{9D8B030D-6E8A-4147-A177-3AD203B41FA5}">
                      <a16:colId xmlns:a16="http://schemas.microsoft.com/office/drawing/2014/main" val="2373622305"/>
                    </a:ext>
                  </a:extLst>
                </a:gridCol>
              </a:tblGrid>
              <a:tr h="250190">
                <a:tc>
                  <a:txBody>
                    <a:bodyPr/>
                    <a:lstStyle/>
                    <a:p>
                      <a:pPr algn="ctr" fontAlgn="ctr">
                        <a:lnSpc>
                          <a:spcPts val="1300"/>
                        </a:lnSpc>
                        <a:spcBef>
                          <a:spcPts val="0"/>
                        </a:spcBef>
                        <a:spcAft>
                          <a:spcPts val="0"/>
                        </a:spcAft>
                      </a:pPr>
                      <a:r>
                        <a:rPr lang="en-US" sz="1000" u="none" strike="noStrike">
                          <a:effectLst/>
                        </a:rPr>
                        <a:t>Baseline</a:t>
                      </a:r>
                      <a:endParaRPr lang="en-US" altLang="ko-KR" sz="1800" u="none" strike="noStrike">
                        <a:effectLst/>
                      </a:endParaRPr>
                    </a:p>
                    <a:p>
                      <a:pPr algn="ctr" fontAlgn="ctr">
                        <a:lnSpc>
                          <a:spcPts val="1300"/>
                        </a:lnSpc>
                        <a:spcBef>
                          <a:spcPts val="0"/>
                        </a:spcBef>
                        <a:spcAft>
                          <a:spcPts val="0"/>
                        </a:spcAft>
                      </a:pPr>
                      <a:r>
                        <a:rPr lang="en-US" sz="1000" u="none" strike="noStrike">
                          <a:effectLst/>
                        </a:rPr>
                        <a:t>model</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ctr">
                        <a:lnSpc>
                          <a:spcPts val="1300"/>
                        </a:lnSpc>
                        <a:spcBef>
                          <a:spcPts val="0"/>
                        </a:spcBef>
                        <a:spcAft>
                          <a:spcPts val="0"/>
                        </a:spcAft>
                      </a:pPr>
                      <a:r>
                        <a:rPr lang="en-US" sz="1000" u="none" strike="noStrike">
                          <a:effectLst/>
                        </a:rPr>
                        <a:t>Prediction Time</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ctr">
                        <a:lnSpc>
                          <a:spcPts val="1300"/>
                        </a:lnSpc>
                        <a:spcBef>
                          <a:spcPts val="0"/>
                        </a:spcBef>
                        <a:spcAft>
                          <a:spcPts val="0"/>
                        </a:spcAft>
                      </a:pPr>
                      <a:r>
                        <a:rPr lang="en-US" sz="1000" u="none" strike="noStrike" dirty="0">
                          <a:effectLst/>
                        </a:rPr>
                        <a:t>RMSE</a:t>
                      </a:r>
                      <a:endParaRPr lang="en-US" altLang="ko-KR" sz="1800" b="0" i="0" u="none" strike="noStrike" dirty="0">
                        <a:effectLst/>
                        <a:latin typeface="Arial" panose="020B0604020202020204" pitchFamily="34" charset="0"/>
                      </a:endParaRPr>
                    </a:p>
                  </a:txBody>
                  <a:tcPr marL="68580" marR="68580" marT="9525" marB="0" anchor="ctr"/>
                </a:tc>
                <a:tc>
                  <a:txBody>
                    <a:bodyPr/>
                    <a:lstStyle/>
                    <a:p>
                      <a:pPr algn="ctr" fontAlgn="ctr">
                        <a:lnSpc>
                          <a:spcPts val="1300"/>
                        </a:lnSpc>
                        <a:spcBef>
                          <a:spcPts val="0"/>
                        </a:spcBef>
                        <a:spcAft>
                          <a:spcPts val="0"/>
                        </a:spcAft>
                      </a:pPr>
                      <a:r>
                        <a:rPr lang="en-US" sz="1000" u="none" strike="noStrike">
                          <a:effectLst/>
                        </a:rPr>
                        <a:t>MAE</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ctr">
                        <a:lnSpc>
                          <a:spcPts val="1300"/>
                        </a:lnSpc>
                        <a:spcBef>
                          <a:spcPts val="0"/>
                        </a:spcBef>
                        <a:spcAft>
                          <a:spcPts val="0"/>
                        </a:spcAft>
                      </a:pPr>
                      <a:r>
                        <a:rPr lang="en-US" sz="1000" u="none" strike="noStrike">
                          <a:effectLst/>
                        </a:rPr>
                        <a:t>NSE</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2795719300"/>
                  </a:ext>
                </a:extLst>
              </a:tr>
              <a:tr h="0">
                <a:tc rowSpan="2">
                  <a:txBody>
                    <a:bodyPr/>
                    <a:lstStyle/>
                    <a:p>
                      <a:pPr algn="ctr" fontAlgn="ctr">
                        <a:lnSpc>
                          <a:spcPts val="1300"/>
                        </a:lnSpc>
                        <a:spcBef>
                          <a:spcPts val="0"/>
                        </a:spcBef>
                        <a:spcAft>
                          <a:spcPts val="0"/>
                        </a:spcAft>
                      </a:pPr>
                      <a:r>
                        <a:rPr lang="en-US" sz="1000" u="none" strike="noStrike">
                          <a:effectLst/>
                          <a:latin typeface="+mj-lt"/>
                        </a:rPr>
                        <a:t>RNN</a:t>
                      </a:r>
                      <a:endParaRPr lang="en-US" altLang="ko-KR" sz="1000" b="0" i="0" u="none" strike="noStrike">
                        <a:effectLst/>
                        <a:latin typeface="+mj-lt"/>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T</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100.34</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53.51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0.78</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070089296"/>
                  </a:ext>
                </a:extLst>
              </a:tr>
              <a:tr h="0">
                <a:tc vMerge="1">
                  <a:txBody>
                    <a:bodyPr/>
                    <a:lstStyle/>
                    <a:p>
                      <a:pPr latinLnBrk="1"/>
                      <a:endParaRPr lang="ko-KR" altLang="en-US"/>
                    </a:p>
                  </a:txBody>
                  <a:tcPr/>
                </a:tc>
                <a:tc>
                  <a:txBody>
                    <a:bodyPr/>
                    <a:lstStyle/>
                    <a:p>
                      <a:pPr algn="ctr" fontAlgn="t">
                        <a:lnSpc>
                          <a:spcPts val="1300"/>
                        </a:lnSpc>
                        <a:spcBef>
                          <a:spcPts val="0"/>
                        </a:spcBef>
                        <a:spcAft>
                          <a:spcPts val="0"/>
                        </a:spcAft>
                      </a:pPr>
                      <a:r>
                        <a:rPr lang="en-US" sz="1000" u="none" strike="noStrike">
                          <a:effectLst/>
                        </a:rPr>
                        <a:t>T+1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104.08</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55.05</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0.77</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968280544"/>
                  </a:ext>
                </a:extLst>
              </a:tr>
              <a:tr h="0">
                <a:tc rowSpan="2">
                  <a:txBody>
                    <a:bodyPr/>
                    <a:lstStyle/>
                    <a:p>
                      <a:pPr algn="ctr" fontAlgn="ctr">
                        <a:lnSpc>
                          <a:spcPts val="1300"/>
                        </a:lnSpc>
                        <a:spcBef>
                          <a:spcPts val="0"/>
                        </a:spcBef>
                        <a:spcAft>
                          <a:spcPts val="0"/>
                        </a:spcAft>
                      </a:pPr>
                      <a:r>
                        <a:rPr lang="en-US" sz="1000" u="none" strike="noStrike" dirty="0">
                          <a:effectLst/>
                          <a:latin typeface="+mj-lt"/>
                        </a:rPr>
                        <a:t>MLP</a:t>
                      </a:r>
                      <a:endParaRPr lang="en-US" altLang="ko-KR" sz="1000" b="0" i="0" u="none" strike="noStrike" dirty="0">
                        <a:effectLst/>
                        <a:latin typeface="+mj-lt"/>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T</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53.49</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16.74</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0.94</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506810257"/>
                  </a:ext>
                </a:extLst>
              </a:tr>
              <a:tr h="0">
                <a:tc vMerge="1">
                  <a:txBody>
                    <a:bodyPr/>
                    <a:lstStyle/>
                    <a:p>
                      <a:pPr latinLnBrk="1"/>
                      <a:endParaRPr lang="ko-KR" altLang="en-US"/>
                    </a:p>
                  </a:txBody>
                  <a:tcPr/>
                </a:tc>
                <a:tc>
                  <a:txBody>
                    <a:bodyPr/>
                    <a:lstStyle/>
                    <a:p>
                      <a:pPr algn="ctr" fontAlgn="t">
                        <a:lnSpc>
                          <a:spcPts val="1300"/>
                        </a:lnSpc>
                        <a:spcBef>
                          <a:spcPts val="0"/>
                        </a:spcBef>
                        <a:spcAft>
                          <a:spcPts val="0"/>
                        </a:spcAft>
                      </a:pPr>
                      <a:r>
                        <a:rPr lang="en-US" sz="1000" u="none" strike="noStrike">
                          <a:effectLst/>
                        </a:rPr>
                        <a:t>T+1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59.89</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b="1" u="none" strike="noStrike" dirty="0">
                          <a:effectLst/>
                        </a:rPr>
                        <a:t>16.95</a:t>
                      </a:r>
                      <a:endParaRPr lang="en-US" altLang="ko-KR" sz="1800" b="1" i="0" u="none" strike="noStrike" dirty="0">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0.93</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163406605"/>
                  </a:ext>
                </a:extLst>
              </a:tr>
              <a:tr h="0">
                <a:tc rowSpan="2">
                  <a:txBody>
                    <a:bodyPr/>
                    <a:lstStyle/>
                    <a:p>
                      <a:pPr algn="ctr" fontAlgn="ctr">
                        <a:lnSpc>
                          <a:spcPts val="1300"/>
                        </a:lnSpc>
                        <a:spcBef>
                          <a:spcPts val="0"/>
                        </a:spcBef>
                        <a:spcAft>
                          <a:spcPts val="0"/>
                        </a:spcAft>
                      </a:pPr>
                      <a:r>
                        <a:rPr lang="en-US" sz="1000" u="none" strike="noStrike">
                          <a:effectLst/>
                          <a:latin typeface="+mj-lt"/>
                        </a:rPr>
                        <a:t>Support Vector</a:t>
                      </a:r>
                      <a:endParaRPr lang="en-US" altLang="ko-KR" sz="1000" u="none" strike="noStrike">
                        <a:effectLst/>
                        <a:latin typeface="+mj-lt"/>
                      </a:endParaRPr>
                    </a:p>
                    <a:p>
                      <a:pPr algn="ctr" fontAlgn="ctr">
                        <a:lnSpc>
                          <a:spcPts val="1300"/>
                        </a:lnSpc>
                        <a:spcBef>
                          <a:spcPts val="0"/>
                        </a:spcBef>
                        <a:spcAft>
                          <a:spcPts val="0"/>
                        </a:spcAft>
                      </a:pPr>
                      <a:r>
                        <a:rPr lang="en-US" sz="1000" u="none" strike="noStrike">
                          <a:effectLst/>
                          <a:latin typeface="+mj-lt"/>
                        </a:rPr>
                        <a:t>Regressor</a:t>
                      </a:r>
                      <a:endParaRPr lang="en-US" altLang="ko-KR" sz="1000" b="0" i="0" u="none" strike="noStrike">
                        <a:effectLst/>
                        <a:latin typeface="+mj-lt"/>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T</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63.78</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26.06</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0.92</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966307935"/>
                  </a:ext>
                </a:extLst>
              </a:tr>
              <a:tr h="0">
                <a:tc vMerge="1">
                  <a:txBody>
                    <a:bodyPr/>
                    <a:lstStyle/>
                    <a:p>
                      <a:pPr latinLnBrk="1"/>
                      <a:endParaRPr lang="ko-KR" altLang="en-US"/>
                    </a:p>
                  </a:txBody>
                  <a:tcPr/>
                </a:tc>
                <a:tc>
                  <a:txBody>
                    <a:bodyPr/>
                    <a:lstStyle/>
                    <a:p>
                      <a:pPr algn="ctr" fontAlgn="t">
                        <a:lnSpc>
                          <a:spcPts val="1300"/>
                        </a:lnSpc>
                        <a:spcBef>
                          <a:spcPts val="0"/>
                        </a:spcBef>
                        <a:spcAft>
                          <a:spcPts val="0"/>
                        </a:spcAft>
                      </a:pPr>
                      <a:r>
                        <a:rPr lang="en-US" sz="1000" u="none" strike="noStrike">
                          <a:effectLst/>
                        </a:rPr>
                        <a:t>T+1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73.12</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28.80</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0.89</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203465012"/>
                  </a:ext>
                </a:extLst>
              </a:tr>
              <a:tr h="0">
                <a:tc rowSpan="2">
                  <a:txBody>
                    <a:bodyPr/>
                    <a:lstStyle/>
                    <a:p>
                      <a:pPr algn="ctr" fontAlgn="ctr">
                        <a:lnSpc>
                          <a:spcPts val="1300"/>
                        </a:lnSpc>
                        <a:spcBef>
                          <a:spcPts val="0"/>
                        </a:spcBef>
                        <a:spcAft>
                          <a:spcPts val="0"/>
                        </a:spcAft>
                      </a:pPr>
                      <a:r>
                        <a:rPr lang="en-US" sz="1000" u="none" strike="noStrike" dirty="0">
                          <a:effectLst/>
                          <a:latin typeface="+mj-lt"/>
                        </a:rPr>
                        <a:t>Random Forest     </a:t>
                      </a:r>
                      <a:endParaRPr lang="en-US" altLang="ko-KR" sz="1000" u="none" strike="noStrike" dirty="0">
                        <a:effectLst/>
                        <a:latin typeface="+mj-lt"/>
                      </a:endParaRPr>
                    </a:p>
                    <a:p>
                      <a:pPr algn="ctr" fontAlgn="ctr">
                        <a:lnSpc>
                          <a:spcPts val="1300"/>
                        </a:lnSpc>
                        <a:spcBef>
                          <a:spcPts val="0"/>
                        </a:spcBef>
                        <a:spcAft>
                          <a:spcPts val="0"/>
                        </a:spcAft>
                      </a:pPr>
                      <a:r>
                        <a:rPr lang="en-US" sz="1000" u="none" strike="noStrike" dirty="0">
                          <a:effectLst/>
                          <a:latin typeface="+mj-lt"/>
                        </a:rPr>
                        <a:t>Regressor</a:t>
                      </a:r>
                      <a:endParaRPr lang="en-US" altLang="ko-KR" sz="1000" b="0" i="0" u="none" strike="noStrike" dirty="0">
                        <a:effectLst/>
                        <a:latin typeface="+mj-lt"/>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T</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66.63</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15.76</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0.91</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930350292"/>
                  </a:ext>
                </a:extLst>
              </a:tr>
              <a:tr h="0">
                <a:tc vMerge="1">
                  <a:txBody>
                    <a:bodyPr/>
                    <a:lstStyle/>
                    <a:p>
                      <a:pPr latinLnBrk="1"/>
                      <a:endParaRPr lang="ko-KR" altLang="en-US"/>
                    </a:p>
                  </a:txBody>
                  <a:tcPr/>
                </a:tc>
                <a:tc>
                  <a:txBody>
                    <a:bodyPr/>
                    <a:lstStyle/>
                    <a:p>
                      <a:pPr algn="ctr" fontAlgn="t">
                        <a:lnSpc>
                          <a:spcPts val="1300"/>
                        </a:lnSpc>
                        <a:spcBef>
                          <a:spcPts val="0"/>
                        </a:spcBef>
                        <a:spcAft>
                          <a:spcPts val="0"/>
                        </a:spcAft>
                      </a:pPr>
                      <a:r>
                        <a:rPr lang="en-US" sz="1000" u="none" strike="noStrike">
                          <a:effectLst/>
                        </a:rPr>
                        <a:t>T+1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58.21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dirty="0">
                          <a:effectLst/>
                        </a:rPr>
                        <a:t>15.95</a:t>
                      </a:r>
                      <a:endParaRPr lang="en-US" altLang="ko-KR" sz="1800" b="0" i="0" u="none" strike="noStrike" dirty="0">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0.93</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823183024"/>
                  </a:ext>
                </a:extLst>
              </a:tr>
              <a:tr h="191770">
                <a:tc rowSpan="2">
                  <a:txBody>
                    <a:bodyPr/>
                    <a:lstStyle/>
                    <a:p>
                      <a:pPr algn="ctr" fontAlgn="ctr">
                        <a:lnSpc>
                          <a:spcPts val="1300"/>
                        </a:lnSpc>
                        <a:spcBef>
                          <a:spcPts val="0"/>
                        </a:spcBef>
                        <a:spcAft>
                          <a:spcPts val="0"/>
                        </a:spcAft>
                      </a:pPr>
                      <a:r>
                        <a:rPr lang="en-US" sz="1000" u="none" strike="noStrike">
                          <a:effectLst/>
                          <a:latin typeface="+mj-lt"/>
                        </a:rPr>
                        <a:t>Gradient Boosting</a:t>
                      </a:r>
                      <a:endParaRPr lang="en-US" altLang="ko-KR" sz="1000" u="none" strike="noStrike">
                        <a:effectLst/>
                        <a:latin typeface="+mj-lt"/>
                      </a:endParaRPr>
                    </a:p>
                    <a:p>
                      <a:pPr algn="ctr" fontAlgn="ctr">
                        <a:lnSpc>
                          <a:spcPts val="1300"/>
                        </a:lnSpc>
                        <a:spcBef>
                          <a:spcPts val="0"/>
                        </a:spcBef>
                        <a:spcAft>
                          <a:spcPts val="0"/>
                        </a:spcAft>
                      </a:pPr>
                      <a:r>
                        <a:rPr lang="en-US" sz="1000" u="none" strike="noStrike">
                          <a:effectLst/>
                          <a:latin typeface="+mj-lt"/>
                        </a:rPr>
                        <a:t>Regressor</a:t>
                      </a:r>
                      <a:endParaRPr lang="en-US" altLang="ko-KR" sz="1000" b="0" i="0" u="none" strike="noStrike">
                        <a:effectLst/>
                        <a:latin typeface="+mj-lt"/>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T</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76.90</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16.71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0.90</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057137336"/>
                  </a:ext>
                </a:extLst>
              </a:tr>
              <a:tr h="191135">
                <a:tc vMerge="1">
                  <a:txBody>
                    <a:bodyPr/>
                    <a:lstStyle/>
                    <a:p>
                      <a:pPr latinLnBrk="1"/>
                      <a:endParaRPr lang="ko-KR" altLang="en-US"/>
                    </a:p>
                  </a:txBody>
                  <a:tcPr/>
                </a:tc>
                <a:tc>
                  <a:txBody>
                    <a:bodyPr/>
                    <a:lstStyle/>
                    <a:p>
                      <a:pPr algn="ctr" fontAlgn="t">
                        <a:lnSpc>
                          <a:spcPts val="1300"/>
                        </a:lnSpc>
                        <a:spcBef>
                          <a:spcPts val="0"/>
                        </a:spcBef>
                        <a:spcAft>
                          <a:spcPts val="0"/>
                        </a:spcAft>
                      </a:pPr>
                      <a:r>
                        <a:rPr lang="en-US" sz="1000" u="none" strike="noStrike">
                          <a:effectLst/>
                        </a:rPr>
                        <a:t>T+1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64.78</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17.21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0.93</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240605731"/>
                  </a:ext>
                </a:extLst>
              </a:tr>
              <a:tr h="95885">
                <a:tc rowSpan="2">
                  <a:txBody>
                    <a:bodyPr/>
                    <a:lstStyle/>
                    <a:p>
                      <a:pPr algn="ctr" fontAlgn="ctr">
                        <a:lnSpc>
                          <a:spcPts val="1300"/>
                        </a:lnSpc>
                        <a:spcBef>
                          <a:spcPts val="0"/>
                        </a:spcBef>
                        <a:spcAft>
                          <a:spcPts val="0"/>
                        </a:spcAft>
                      </a:pPr>
                      <a:r>
                        <a:rPr lang="en-US" sz="1000" u="none" strike="noStrike" dirty="0">
                          <a:effectLst/>
                          <a:latin typeface="+mj-lt"/>
                        </a:rPr>
                        <a:t>Comb –ML</a:t>
                      </a:r>
                      <a:endParaRPr lang="en-US" altLang="ko-KR" sz="1000" u="none" strike="noStrike" dirty="0">
                        <a:effectLst/>
                        <a:latin typeface="+mj-lt"/>
                      </a:endParaRPr>
                    </a:p>
                    <a:p>
                      <a:pPr algn="ctr" fontAlgn="ctr">
                        <a:lnSpc>
                          <a:spcPts val="1300"/>
                        </a:lnSpc>
                        <a:spcBef>
                          <a:spcPts val="0"/>
                        </a:spcBef>
                        <a:spcAft>
                          <a:spcPts val="0"/>
                        </a:spcAft>
                      </a:pPr>
                      <a:r>
                        <a:rPr lang="en-US" sz="1000" u="none" strike="noStrike" dirty="0">
                          <a:effectLst/>
                          <a:latin typeface="+mj-lt"/>
                        </a:rPr>
                        <a:t>(RF_MLP)</a:t>
                      </a:r>
                      <a:r>
                        <a:rPr lang="en-US" sz="800" u="none" strike="noStrike" dirty="0">
                          <a:effectLst/>
                          <a:latin typeface="+mj-lt"/>
                        </a:rPr>
                        <a:t>*</a:t>
                      </a:r>
                      <a:endParaRPr lang="en-US" altLang="ko-KR" sz="800" b="0" i="0" u="none" strike="noStrike" dirty="0">
                        <a:effectLst/>
                        <a:latin typeface="+mj-lt"/>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T</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69.79</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16.44</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0.92</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455808567"/>
                  </a:ext>
                </a:extLst>
              </a:tr>
              <a:tr h="95250">
                <a:tc vMerge="1">
                  <a:txBody>
                    <a:bodyPr/>
                    <a:lstStyle/>
                    <a:p>
                      <a:pPr latinLnBrk="1"/>
                      <a:endParaRPr lang="ko-KR" altLang="en-US"/>
                    </a:p>
                  </a:txBody>
                  <a:tcPr/>
                </a:tc>
                <a:tc>
                  <a:txBody>
                    <a:bodyPr/>
                    <a:lstStyle/>
                    <a:p>
                      <a:pPr algn="ctr" fontAlgn="t">
                        <a:lnSpc>
                          <a:spcPts val="1300"/>
                        </a:lnSpc>
                        <a:spcBef>
                          <a:spcPts val="0"/>
                        </a:spcBef>
                        <a:spcAft>
                          <a:spcPts val="0"/>
                        </a:spcAft>
                      </a:pPr>
                      <a:r>
                        <a:rPr lang="en-US" sz="1000" u="none" strike="noStrike">
                          <a:effectLst/>
                        </a:rPr>
                        <a:t>T+1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71.01</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16.80</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0.92</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357445834"/>
                  </a:ext>
                </a:extLst>
              </a:tr>
              <a:tr h="95250">
                <a:tc rowSpan="2">
                  <a:txBody>
                    <a:bodyPr/>
                    <a:lstStyle/>
                    <a:p>
                      <a:pPr algn="ctr" fontAlgn="ctr">
                        <a:lnSpc>
                          <a:spcPts val="1300"/>
                        </a:lnSpc>
                        <a:spcBef>
                          <a:spcPts val="0"/>
                        </a:spcBef>
                        <a:spcAft>
                          <a:spcPts val="0"/>
                        </a:spcAft>
                      </a:pPr>
                      <a:r>
                        <a:rPr lang="en-US" sz="1000" u="none" strike="noStrike" dirty="0">
                          <a:effectLst/>
                          <a:latin typeface="+mj-lt"/>
                        </a:rPr>
                        <a:t>Comb -ML</a:t>
                      </a:r>
                      <a:endParaRPr lang="en-US" altLang="ko-KR" sz="1000" u="none" strike="noStrike" dirty="0">
                        <a:effectLst/>
                        <a:latin typeface="+mj-lt"/>
                      </a:endParaRPr>
                    </a:p>
                    <a:p>
                      <a:pPr algn="ctr" fontAlgn="ctr">
                        <a:lnSpc>
                          <a:spcPts val="1300"/>
                        </a:lnSpc>
                        <a:spcBef>
                          <a:spcPts val="0"/>
                        </a:spcBef>
                        <a:spcAft>
                          <a:spcPts val="0"/>
                        </a:spcAft>
                      </a:pPr>
                      <a:r>
                        <a:rPr lang="en-US" sz="1000" u="none" strike="noStrike" dirty="0">
                          <a:effectLst/>
                          <a:latin typeface="+mj-lt"/>
                        </a:rPr>
                        <a:t>(GB_MLP)</a:t>
                      </a:r>
                      <a:r>
                        <a:rPr lang="en-US" sz="800" u="none" strike="noStrike" dirty="0">
                          <a:effectLst/>
                          <a:latin typeface="+mj-lt"/>
                        </a:rPr>
                        <a:t>*</a:t>
                      </a:r>
                      <a:endParaRPr lang="en-US" altLang="ko-KR" sz="800" b="0" i="0" u="none" strike="noStrike" dirty="0">
                        <a:effectLst/>
                        <a:latin typeface="+mj-lt"/>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T</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69.39</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16.73</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0.92</a:t>
                      </a:r>
                      <a:endParaRPr lang="en-US" altLang="ko-KR" sz="1800" b="0" i="0" u="none" strike="noStrike">
                        <a:effectLst/>
                        <a:latin typeface="Arial" panose="020B0604020202020204" pitchFamily="34" charset="0"/>
                      </a:endParaRPr>
                    </a:p>
                  </a:txBody>
                  <a:tcPr marL="68580" marR="68580" marT="9525" marB="0" anchor="ctr"/>
                </a:tc>
                <a:extLst>
                  <a:ext uri="{0D108BD9-81ED-4DB2-BD59-A6C34878D82A}">
                    <a16:rowId xmlns:a16="http://schemas.microsoft.com/office/drawing/2014/main" val="1701888527"/>
                  </a:ext>
                </a:extLst>
              </a:tr>
              <a:tr h="95250">
                <a:tc vMerge="1">
                  <a:txBody>
                    <a:bodyPr/>
                    <a:lstStyle/>
                    <a:p>
                      <a:pPr latinLnBrk="1"/>
                      <a:endParaRPr lang="ko-KR" altLang="en-US"/>
                    </a:p>
                  </a:txBody>
                  <a:tcPr/>
                </a:tc>
                <a:tc>
                  <a:txBody>
                    <a:bodyPr/>
                    <a:lstStyle/>
                    <a:p>
                      <a:pPr algn="ctr" fontAlgn="t">
                        <a:lnSpc>
                          <a:spcPts val="1300"/>
                        </a:lnSpc>
                        <a:spcBef>
                          <a:spcPts val="0"/>
                        </a:spcBef>
                        <a:spcAft>
                          <a:spcPts val="0"/>
                        </a:spcAft>
                      </a:pPr>
                      <a:r>
                        <a:rPr lang="en-US" sz="1000" u="none" strike="noStrike" dirty="0">
                          <a:effectLst/>
                        </a:rPr>
                        <a:t>T+1</a:t>
                      </a:r>
                      <a:endParaRPr lang="en-US" altLang="ko-KR" sz="1800" b="0" i="0" u="none" strike="noStrike" dirty="0">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71.17</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a:effectLst/>
                        </a:rPr>
                        <a:t>16.97</a:t>
                      </a:r>
                      <a:endParaRPr lang="en-US" altLang="ko-KR" sz="1800" b="0" i="0" u="none" strike="noStrike">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dirty="0">
                          <a:effectLst/>
                        </a:rPr>
                        <a:t>0.92</a:t>
                      </a:r>
                      <a:endParaRPr lang="en-US" altLang="ko-KR" sz="1800" b="0" i="0" u="none" strike="noStrike" dirty="0">
                        <a:effectLst/>
                        <a:latin typeface="Arial" panose="020B0604020202020204" pitchFamily="34" charset="0"/>
                      </a:endParaRPr>
                    </a:p>
                  </a:txBody>
                  <a:tcPr marL="68580" marR="68580" marT="9525" marB="0" anchor="ctr"/>
                </a:tc>
                <a:extLst>
                  <a:ext uri="{0D108BD9-81ED-4DB2-BD59-A6C34878D82A}">
                    <a16:rowId xmlns:a16="http://schemas.microsoft.com/office/drawing/2014/main" val="2992800364"/>
                  </a:ext>
                </a:extLst>
              </a:tr>
              <a:tr h="95250">
                <a:tc rowSpan="2">
                  <a:txBody>
                    <a:bodyPr/>
                    <a:lstStyle/>
                    <a:p>
                      <a:pPr algn="ctr" fontAlgn="ctr">
                        <a:lnSpc>
                          <a:spcPts val="1300"/>
                        </a:lnSpc>
                        <a:spcBef>
                          <a:spcPts val="0"/>
                        </a:spcBef>
                        <a:spcAft>
                          <a:spcPts val="0"/>
                        </a:spcAft>
                      </a:pPr>
                      <a:r>
                        <a:rPr lang="en-US" altLang="ko-KR" sz="1000" b="0" i="0" u="none" strike="noStrike" dirty="0">
                          <a:effectLst/>
                          <a:latin typeface="+mj-lt"/>
                        </a:rPr>
                        <a:t>Ours</a:t>
                      </a:r>
                    </a:p>
                  </a:txBody>
                  <a:tcPr marL="68580" marR="68580" marT="9525" marB="0" anchor="ctr"/>
                </a:tc>
                <a:tc>
                  <a:txBody>
                    <a:bodyPr/>
                    <a:lstStyle/>
                    <a:p>
                      <a:pPr algn="ctr" fontAlgn="t">
                        <a:lnSpc>
                          <a:spcPts val="1300"/>
                        </a:lnSpc>
                        <a:spcBef>
                          <a:spcPts val="0"/>
                        </a:spcBef>
                        <a:spcAft>
                          <a:spcPts val="0"/>
                        </a:spcAft>
                      </a:pPr>
                      <a:r>
                        <a:rPr lang="en-US" sz="1000" u="none" strike="noStrike" dirty="0">
                          <a:effectLst/>
                        </a:rPr>
                        <a:t>T</a:t>
                      </a:r>
                      <a:endParaRPr lang="en-US" altLang="ko-KR" sz="1800" b="0" i="0" u="none" strike="noStrike" dirty="0">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altLang="ko-KR" sz="1000" b="1" i="0" u="none" strike="noStrike" dirty="0">
                          <a:effectLst/>
                          <a:latin typeface="Arial" panose="020B0604020202020204" pitchFamily="34" charset="0"/>
                        </a:rPr>
                        <a:t>44.17</a:t>
                      </a:r>
                    </a:p>
                  </a:txBody>
                  <a:tcPr marL="68580" marR="68580" marT="9525" marB="0" anchor="ctr"/>
                </a:tc>
                <a:tc>
                  <a:txBody>
                    <a:bodyPr/>
                    <a:lstStyle/>
                    <a:p>
                      <a:pPr algn="ctr" fontAlgn="t">
                        <a:lnSpc>
                          <a:spcPts val="1300"/>
                        </a:lnSpc>
                        <a:spcBef>
                          <a:spcPts val="0"/>
                        </a:spcBef>
                        <a:spcAft>
                          <a:spcPts val="0"/>
                        </a:spcAft>
                      </a:pPr>
                      <a:r>
                        <a:rPr lang="en-US" altLang="ko-KR" sz="1000" b="1" i="0" u="none" strike="noStrike" dirty="0">
                          <a:effectLst/>
                          <a:latin typeface="Arial" panose="020B0604020202020204" pitchFamily="34" charset="0"/>
                        </a:rPr>
                        <a:t>14.94</a:t>
                      </a:r>
                    </a:p>
                  </a:txBody>
                  <a:tcPr marL="68580" marR="68580" marT="9525" marB="0" anchor="ctr"/>
                </a:tc>
                <a:tc>
                  <a:txBody>
                    <a:bodyPr/>
                    <a:lstStyle/>
                    <a:p>
                      <a:pPr algn="ctr" fontAlgn="t">
                        <a:lnSpc>
                          <a:spcPts val="1300"/>
                        </a:lnSpc>
                        <a:spcBef>
                          <a:spcPts val="0"/>
                        </a:spcBef>
                        <a:spcAft>
                          <a:spcPts val="0"/>
                        </a:spcAft>
                      </a:pPr>
                      <a:r>
                        <a:rPr lang="en-US" altLang="ko-KR" sz="1000" b="1" i="0" u="none" strike="noStrike" dirty="0">
                          <a:effectLst/>
                          <a:latin typeface="Arial" panose="020B0604020202020204" pitchFamily="34" charset="0"/>
                        </a:rPr>
                        <a:t>0.96</a:t>
                      </a:r>
                    </a:p>
                  </a:txBody>
                  <a:tcPr marL="68580" marR="68580" marT="9525" marB="0" anchor="ctr"/>
                </a:tc>
                <a:extLst>
                  <a:ext uri="{0D108BD9-81ED-4DB2-BD59-A6C34878D82A}">
                    <a16:rowId xmlns:a16="http://schemas.microsoft.com/office/drawing/2014/main" val="1204875363"/>
                  </a:ext>
                </a:extLst>
              </a:tr>
              <a:tr h="95250">
                <a:tc vMerge="1">
                  <a:txBody>
                    <a:bodyPr/>
                    <a:lstStyle/>
                    <a:p>
                      <a:pPr algn="ctr" fontAlgn="ctr">
                        <a:lnSpc>
                          <a:spcPts val="1300"/>
                        </a:lnSpc>
                        <a:spcBef>
                          <a:spcPts val="0"/>
                        </a:spcBef>
                        <a:spcAft>
                          <a:spcPts val="0"/>
                        </a:spcAft>
                      </a:pPr>
                      <a:endParaRPr lang="en-US" altLang="ko-KR" sz="1800" b="0" i="0" u="none" strike="noStrike" dirty="0">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sz="1000" u="none" strike="noStrike" dirty="0">
                          <a:effectLst/>
                        </a:rPr>
                        <a:t>T+1</a:t>
                      </a:r>
                      <a:endParaRPr lang="en-US" altLang="ko-KR" sz="1800" b="0" i="0" u="none" strike="noStrike" dirty="0">
                        <a:effectLst/>
                        <a:latin typeface="Arial" panose="020B0604020202020204" pitchFamily="34" charset="0"/>
                      </a:endParaRPr>
                    </a:p>
                  </a:txBody>
                  <a:tcPr marL="68580" marR="68580" marT="9525" marB="0" anchor="ctr"/>
                </a:tc>
                <a:tc>
                  <a:txBody>
                    <a:bodyPr/>
                    <a:lstStyle/>
                    <a:p>
                      <a:pPr algn="ctr" fontAlgn="t">
                        <a:lnSpc>
                          <a:spcPts val="1300"/>
                        </a:lnSpc>
                        <a:spcBef>
                          <a:spcPts val="0"/>
                        </a:spcBef>
                        <a:spcAft>
                          <a:spcPts val="0"/>
                        </a:spcAft>
                      </a:pPr>
                      <a:r>
                        <a:rPr lang="en-US" altLang="ko-KR" sz="1000" b="1" i="0" u="none" strike="noStrike" dirty="0">
                          <a:effectLst/>
                          <a:latin typeface="Arial" panose="020B0604020202020204" pitchFamily="34" charset="0"/>
                        </a:rPr>
                        <a:t>58.59</a:t>
                      </a:r>
                    </a:p>
                  </a:txBody>
                  <a:tcPr marL="68580" marR="68580" marT="9525" marB="0" anchor="ctr"/>
                </a:tc>
                <a:tc>
                  <a:txBody>
                    <a:bodyPr/>
                    <a:lstStyle/>
                    <a:p>
                      <a:pPr algn="ctr" fontAlgn="t">
                        <a:lnSpc>
                          <a:spcPts val="1300"/>
                        </a:lnSpc>
                        <a:spcBef>
                          <a:spcPts val="0"/>
                        </a:spcBef>
                        <a:spcAft>
                          <a:spcPts val="0"/>
                        </a:spcAft>
                      </a:pPr>
                      <a:r>
                        <a:rPr lang="en-US" altLang="ko-KR" sz="1000" b="0" i="0" u="none" strike="noStrike" dirty="0">
                          <a:effectLst/>
                          <a:latin typeface="Arial" panose="020B0604020202020204" pitchFamily="34" charset="0"/>
                        </a:rPr>
                        <a:t>17.11</a:t>
                      </a:r>
                    </a:p>
                  </a:txBody>
                  <a:tcPr marL="68580" marR="68580" marT="9525" marB="0" anchor="ctr"/>
                </a:tc>
                <a:tc>
                  <a:txBody>
                    <a:bodyPr/>
                    <a:lstStyle/>
                    <a:p>
                      <a:pPr algn="ctr" fontAlgn="t">
                        <a:lnSpc>
                          <a:spcPts val="1300"/>
                        </a:lnSpc>
                        <a:spcBef>
                          <a:spcPts val="0"/>
                        </a:spcBef>
                        <a:spcAft>
                          <a:spcPts val="0"/>
                        </a:spcAft>
                      </a:pPr>
                      <a:r>
                        <a:rPr lang="en-US" altLang="ko-KR" sz="1000" b="1" i="0" u="none" strike="noStrike" dirty="0">
                          <a:effectLst/>
                          <a:latin typeface="Arial" panose="020B0604020202020204" pitchFamily="34" charset="0"/>
                        </a:rPr>
                        <a:t>0.94</a:t>
                      </a:r>
                    </a:p>
                  </a:txBody>
                  <a:tcPr marL="68580" marR="68580" marT="9525" marB="0" anchor="ctr"/>
                </a:tc>
                <a:extLst>
                  <a:ext uri="{0D108BD9-81ED-4DB2-BD59-A6C34878D82A}">
                    <a16:rowId xmlns:a16="http://schemas.microsoft.com/office/drawing/2014/main" val="3102934695"/>
                  </a:ext>
                </a:extLst>
              </a:tr>
            </a:tbl>
          </a:graphicData>
        </a:graphic>
      </p:graphicFrame>
      <p:sp>
        <p:nvSpPr>
          <p:cNvPr id="2" name="TextBox 1">
            <a:extLst>
              <a:ext uri="{FF2B5EF4-FFF2-40B4-BE49-F238E27FC236}">
                <a16:creationId xmlns:a16="http://schemas.microsoft.com/office/drawing/2014/main" id="{84EB909B-B482-42C0-BFA6-CE0B0FEC41A8}"/>
              </a:ext>
            </a:extLst>
          </p:cNvPr>
          <p:cNvSpPr txBox="1"/>
          <p:nvPr/>
        </p:nvSpPr>
        <p:spPr>
          <a:xfrm>
            <a:off x="3572894" y="5747592"/>
            <a:ext cx="5025006" cy="461665"/>
          </a:xfrm>
          <a:prstGeom prst="rect">
            <a:avLst/>
          </a:prstGeom>
          <a:noFill/>
        </p:spPr>
        <p:txBody>
          <a:bodyPr wrap="square" rtlCol="0">
            <a:spAutoFit/>
          </a:bodyPr>
          <a:lstStyle/>
          <a:p>
            <a:r>
              <a:rPr lang="en-US" altLang="ko-KR" sz="800" dirty="0"/>
              <a:t>*</a:t>
            </a:r>
            <a:r>
              <a:rPr lang="en-US" altLang="ko-KR" sz="800" b="0" i="0" dirty="0">
                <a:solidFill>
                  <a:srgbClr val="222222"/>
                </a:solidFill>
                <a:effectLst/>
                <a:latin typeface="Arial" panose="020B0604020202020204" pitchFamily="34" charset="0"/>
              </a:rPr>
              <a:t>Hong, Jiyeong, Seoro Lee, Joo Hyun Bae, Jimin Lee, Woon Ji Park, Dongjun Lee, Jonggun Kim, and Kyoung Jae Lim. "Development and evaluation of the combined machine learning models for the prediction of dam inflow." </a:t>
            </a:r>
            <a:r>
              <a:rPr lang="en-US" altLang="ko-KR" sz="800" b="0" i="1" dirty="0">
                <a:solidFill>
                  <a:srgbClr val="222222"/>
                </a:solidFill>
                <a:effectLst/>
                <a:latin typeface="Arial" panose="020B0604020202020204" pitchFamily="34" charset="0"/>
              </a:rPr>
              <a:t>Water</a:t>
            </a:r>
            <a:r>
              <a:rPr lang="en-US" altLang="ko-KR" sz="800" b="0" i="0" dirty="0">
                <a:solidFill>
                  <a:srgbClr val="222222"/>
                </a:solidFill>
                <a:effectLst/>
                <a:latin typeface="Arial" panose="020B0604020202020204" pitchFamily="34" charset="0"/>
              </a:rPr>
              <a:t> 12, no. 10 (2020): 2927.</a:t>
            </a:r>
            <a:r>
              <a:rPr lang="en-US" altLang="ko-KR" sz="800" dirty="0"/>
              <a:t> </a:t>
            </a:r>
            <a:endParaRPr lang="ko-KR" altLang="en-US" sz="800" dirty="0"/>
          </a:p>
        </p:txBody>
      </p:sp>
    </p:spTree>
    <p:extLst>
      <p:ext uri="{BB962C8B-B14F-4D97-AF65-F5344CB8AC3E}">
        <p14:creationId xmlns:p14="http://schemas.microsoft.com/office/powerpoint/2010/main" val="91815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타원 394">
            <a:extLst>
              <a:ext uri="{FF2B5EF4-FFF2-40B4-BE49-F238E27FC236}">
                <a16:creationId xmlns:a16="http://schemas.microsoft.com/office/drawing/2014/main" id="{352E0AC8-3846-4B6F-B2FB-8955E8C774EE}"/>
              </a:ext>
            </a:extLst>
          </p:cNvPr>
          <p:cNvSpPr/>
          <p:nvPr/>
        </p:nvSpPr>
        <p:spPr>
          <a:xfrm>
            <a:off x="5278407" y="2617658"/>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396" name="타원 395">
            <a:extLst>
              <a:ext uri="{FF2B5EF4-FFF2-40B4-BE49-F238E27FC236}">
                <a16:creationId xmlns:a16="http://schemas.microsoft.com/office/drawing/2014/main" id="{365B05FB-3664-4987-97A8-C38393B8EC06}"/>
              </a:ext>
            </a:extLst>
          </p:cNvPr>
          <p:cNvSpPr/>
          <p:nvPr/>
        </p:nvSpPr>
        <p:spPr>
          <a:xfrm>
            <a:off x="7182659" y="2622560"/>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397" name="타원 396">
            <a:extLst>
              <a:ext uri="{FF2B5EF4-FFF2-40B4-BE49-F238E27FC236}">
                <a16:creationId xmlns:a16="http://schemas.microsoft.com/office/drawing/2014/main" id="{E4290A8D-123D-4164-B553-E509D35B77CC}"/>
              </a:ext>
            </a:extLst>
          </p:cNvPr>
          <p:cNvSpPr/>
          <p:nvPr/>
        </p:nvSpPr>
        <p:spPr>
          <a:xfrm>
            <a:off x="9054816" y="2641731"/>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4" name="사각형: 둥근 모서리 3">
            <a:extLst>
              <a:ext uri="{FF2B5EF4-FFF2-40B4-BE49-F238E27FC236}">
                <a16:creationId xmlns:a16="http://schemas.microsoft.com/office/drawing/2014/main" id="{92AFF8F4-08ED-4063-A30C-1391C974DE3E}"/>
              </a:ext>
            </a:extLst>
          </p:cNvPr>
          <p:cNvSpPr/>
          <p:nvPr/>
        </p:nvSpPr>
        <p:spPr>
          <a:xfrm>
            <a:off x="5618380" y="2950828"/>
            <a:ext cx="1718488" cy="962025"/>
          </a:xfrm>
          <a:prstGeom prst="round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 name="타원 5">
            <a:extLst>
              <a:ext uri="{FF2B5EF4-FFF2-40B4-BE49-F238E27FC236}">
                <a16:creationId xmlns:a16="http://schemas.microsoft.com/office/drawing/2014/main" id="{5CCA5E40-4E55-421B-8D70-EF2971F25C88}"/>
              </a:ext>
            </a:extLst>
          </p:cNvPr>
          <p:cNvSpPr/>
          <p:nvPr/>
        </p:nvSpPr>
        <p:spPr>
          <a:xfrm>
            <a:off x="5703322" y="301063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2" name="타원 11">
            <a:extLst>
              <a:ext uri="{FF2B5EF4-FFF2-40B4-BE49-F238E27FC236}">
                <a16:creationId xmlns:a16="http://schemas.microsoft.com/office/drawing/2014/main" id="{B99FC235-E5C9-4FEF-80DE-202365DCFEBD}"/>
              </a:ext>
            </a:extLst>
          </p:cNvPr>
          <p:cNvSpPr/>
          <p:nvPr/>
        </p:nvSpPr>
        <p:spPr>
          <a:xfrm>
            <a:off x="6418477" y="3015930"/>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13" name="직선 연결선 12">
            <a:extLst>
              <a:ext uri="{FF2B5EF4-FFF2-40B4-BE49-F238E27FC236}">
                <a16:creationId xmlns:a16="http://schemas.microsoft.com/office/drawing/2014/main" id="{BDFE7598-C8BA-466D-83F6-B370EE7B25C0}"/>
              </a:ext>
            </a:extLst>
          </p:cNvPr>
          <p:cNvCxnSpPr>
            <a:cxnSpLocks/>
            <a:stCxn id="6" idx="6"/>
            <a:endCxn id="12" idx="2"/>
          </p:cNvCxnSpPr>
          <p:nvPr/>
        </p:nvCxnSpPr>
        <p:spPr>
          <a:xfrm>
            <a:off x="5841435" y="3094237"/>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15" name="직선 화살표 연결선 14">
            <a:extLst>
              <a:ext uri="{FF2B5EF4-FFF2-40B4-BE49-F238E27FC236}">
                <a16:creationId xmlns:a16="http://schemas.microsoft.com/office/drawing/2014/main" id="{3D94CFEC-B317-4C6E-B656-DD42609E18DE}"/>
              </a:ext>
            </a:extLst>
          </p:cNvPr>
          <p:cNvCxnSpPr>
            <a:cxnSpLocks/>
            <a:stCxn id="12" idx="6"/>
          </p:cNvCxnSpPr>
          <p:nvPr/>
        </p:nvCxnSpPr>
        <p:spPr>
          <a:xfrm>
            <a:off x="6570878" y="3099532"/>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8" name="직사각형 17">
            <a:extLst>
              <a:ext uri="{FF2B5EF4-FFF2-40B4-BE49-F238E27FC236}">
                <a16:creationId xmlns:a16="http://schemas.microsoft.com/office/drawing/2014/main" id="{39B03BD5-026A-4967-9F77-2A9BBDFC6826}"/>
              </a:ext>
            </a:extLst>
          </p:cNvPr>
          <p:cNvSpPr/>
          <p:nvPr/>
        </p:nvSpPr>
        <p:spPr>
          <a:xfrm>
            <a:off x="5660460" y="355875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2299E90-FDE9-40CD-B60B-0C26168DC629}"/>
                  </a:ext>
                </a:extLst>
              </p:cNvPr>
              <p:cNvSpPr txBox="1"/>
              <p:nvPr/>
            </p:nvSpPr>
            <p:spPr>
              <a:xfrm>
                <a:off x="5703322" y="350850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19" name="TextBox 18">
                <a:extLst>
                  <a:ext uri="{FF2B5EF4-FFF2-40B4-BE49-F238E27FC236}">
                    <a16:creationId xmlns:a16="http://schemas.microsoft.com/office/drawing/2014/main" id="{02299E90-FDE9-40CD-B60B-0C26168DC629}"/>
                  </a:ext>
                </a:extLst>
              </p:cNvPr>
              <p:cNvSpPr txBox="1">
                <a:spLocks noRot="1" noChangeAspect="1" noMove="1" noResize="1" noEditPoints="1" noAdjustHandles="1" noChangeArrowheads="1" noChangeShapeType="1" noTextEdit="1"/>
              </p:cNvSpPr>
              <p:nvPr/>
            </p:nvSpPr>
            <p:spPr>
              <a:xfrm>
                <a:off x="5703322" y="3508508"/>
                <a:ext cx="138113" cy="169277"/>
              </a:xfrm>
              <a:prstGeom prst="rect">
                <a:avLst/>
              </a:prstGeom>
              <a:blipFill>
                <a:blip r:embed="rId2"/>
                <a:stretch>
                  <a:fillRect l="-9091" r="-4545" b="-3704"/>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385B8BB5-D163-40ED-8119-5AC9636560A9}"/>
              </a:ext>
            </a:extLst>
          </p:cNvPr>
          <p:cNvSpPr/>
          <p:nvPr/>
        </p:nvSpPr>
        <p:spPr>
          <a:xfrm>
            <a:off x="6022409" y="355875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48D3226-DFE7-408D-88FD-9E3970AE8AE1}"/>
                  </a:ext>
                </a:extLst>
              </p:cNvPr>
              <p:cNvSpPr txBox="1"/>
              <p:nvPr/>
            </p:nvSpPr>
            <p:spPr>
              <a:xfrm>
                <a:off x="6060508" y="350850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23" name="TextBox 22">
                <a:extLst>
                  <a:ext uri="{FF2B5EF4-FFF2-40B4-BE49-F238E27FC236}">
                    <a16:creationId xmlns:a16="http://schemas.microsoft.com/office/drawing/2014/main" id="{548D3226-DFE7-408D-88FD-9E3970AE8AE1}"/>
                  </a:ext>
                </a:extLst>
              </p:cNvPr>
              <p:cNvSpPr txBox="1">
                <a:spLocks noRot="1" noChangeAspect="1" noMove="1" noResize="1" noEditPoints="1" noAdjustHandles="1" noChangeArrowheads="1" noChangeShapeType="1" noTextEdit="1"/>
              </p:cNvSpPr>
              <p:nvPr/>
            </p:nvSpPr>
            <p:spPr>
              <a:xfrm>
                <a:off x="6060508" y="3508508"/>
                <a:ext cx="138113" cy="169277"/>
              </a:xfrm>
              <a:prstGeom prst="rect">
                <a:avLst/>
              </a:prstGeom>
              <a:blipFill>
                <a:blip r:embed="rId2"/>
                <a:stretch>
                  <a:fillRect l="-8696" b="-3704"/>
                </a:stretch>
              </a:blipFill>
            </p:spPr>
            <p:txBody>
              <a:bodyPr/>
              <a:lstStyle/>
              <a:p>
                <a:r>
                  <a:rPr lang="ko-KR" altLang="en-US">
                    <a:noFill/>
                  </a:rPr>
                  <a:t> </a:t>
                </a:r>
              </a:p>
            </p:txBody>
          </p:sp>
        </mc:Fallback>
      </mc:AlternateContent>
      <p:cxnSp>
        <p:nvCxnSpPr>
          <p:cNvPr id="29" name="직선 연결선 28">
            <a:extLst>
              <a:ext uri="{FF2B5EF4-FFF2-40B4-BE49-F238E27FC236}">
                <a16:creationId xmlns:a16="http://schemas.microsoft.com/office/drawing/2014/main" id="{57A41F2E-D4F0-467D-8724-63FC605EAF34}"/>
              </a:ext>
            </a:extLst>
          </p:cNvPr>
          <p:cNvCxnSpPr>
            <a:cxnSpLocks/>
            <a:endCxn id="6" idx="2"/>
          </p:cNvCxnSpPr>
          <p:nvPr/>
        </p:nvCxnSpPr>
        <p:spPr>
          <a:xfrm>
            <a:off x="5616009" y="3094237"/>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직선 화살표 연결선 31">
            <a:extLst>
              <a:ext uri="{FF2B5EF4-FFF2-40B4-BE49-F238E27FC236}">
                <a16:creationId xmlns:a16="http://schemas.microsoft.com/office/drawing/2014/main" id="{06F35FB8-E6EC-4B28-9E25-104BFABDFB0F}"/>
              </a:ext>
            </a:extLst>
          </p:cNvPr>
          <p:cNvCxnSpPr>
            <a:cxnSpLocks/>
          </p:cNvCxnSpPr>
          <p:nvPr/>
        </p:nvCxnSpPr>
        <p:spPr>
          <a:xfrm flipV="1">
            <a:off x="5202361" y="3747236"/>
            <a:ext cx="414434" cy="4619"/>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 name="직선 연결선 32">
            <a:extLst>
              <a:ext uri="{FF2B5EF4-FFF2-40B4-BE49-F238E27FC236}">
                <a16:creationId xmlns:a16="http://schemas.microsoft.com/office/drawing/2014/main" id="{17122990-3D3C-44AF-ADEF-C61BCE6B2172}"/>
              </a:ext>
            </a:extLst>
          </p:cNvPr>
          <p:cNvCxnSpPr>
            <a:cxnSpLocks/>
          </p:cNvCxnSpPr>
          <p:nvPr/>
        </p:nvCxnSpPr>
        <p:spPr>
          <a:xfrm flipV="1">
            <a:off x="5626319" y="3745864"/>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35" name="직사각형 34">
            <a:extLst>
              <a:ext uri="{FF2B5EF4-FFF2-40B4-BE49-F238E27FC236}">
                <a16:creationId xmlns:a16="http://schemas.microsoft.com/office/drawing/2014/main" id="{9DA49A10-E77A-4B7C-A697-64EA2C0CD171}"/>
              </a:ext>
            </a:extLst>
          </p:cNvPr>
          <p:cNvSpPr/>
          <p:nvPr/>
        </p:nvSpPr>
        <p:spPr>
          <a:xfrm>
            <a:off x="6697092" y="3556182"/>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F94BDCFA-0F51-4AEF-9488-382DFEB234A1}"/>
                  </a:ext>
                </a:extLst>
              </p:cNvPr>
              <p:cNvSpPr txBox="1"/>
              <p:nvPr/>
            </p:nvSpPr>
            <p:spPr>
              <a:xfrm>
                <a:off x="6735191" y="3505933"/>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6" name="TextBox 35">
                <a:extLst>
                  <a:ext uri="{FF2B5EF4-FFF2-40B4-BE49-F238E27FC236}">
                    <a16:creationId xmlns:a16="http://schemas.microsoft.com/office/drawing/2014/main" id="{F94BDCFA-0F51-4AEF-9488-382DFEB234A1}"/>
                  </a:ext>
                </a:extLst>
              </p:cNvPr>
              <p:cNvSpPr txBox="1">
                <a:spLocks noRot="1" noChangeAspect="1" noMove="1" noResize="1" noEditPoints="1" noAdjustHandles="1" noChangeArrowheads="1" noChangeShapeType="1" noTextEdit="1"/>
              </p:cNvSpPr>
              <p:nvPr/>
            </p:nvSpPr>
            <p:spPr>
              <a:xfrm>
                <a:off x="6735191" y="3505933"/>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37" name="직사각형 36">
            <a:extLst>
              <a:ext uri="{FF2B5EF4-FFF2-40B4-BE49-F238E27FC236}">
                <a16:creationId xmlns:a16="http://schemas.microsoft.com/office/drawing/2014/main" id="{8D514F14-21C4-4EFD-AF9E-DDD340CD8751}"/>
              </a:ext>
            </a:extLst>
          </p:cNvPr>
          <p:cNvSpPr/>
          <p:nvPr/>
        </p:nvSpPr>
        <p:spPr>
          <a:xfrm>
            <a:off x="6381182" y="355875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F87C9CB-00AB-41F5-BEA2-E1B2CDBA5403}"/>
                  </a:ext>
                </a:extLst>
              </p:cNvPr>
              <p:cNvSpPr txBox="1"/>
              <p:nvPr/>
            </p:nvSpPr>
            <p:spPr>
              <a:xfrm>
                <a:off x="6421655" y="3559099"/>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38" name="TextBox 37">
                <a:extLst>
                  <a:ext uri="{FF2B5EF4-FFF2-40B4-BE49-F238E27FC236}">
                    <a16:creationId xmlns:a16="http://schemas.microsoft.com/office/drawing/2014/main" id="{BF87C9CB-00AB-41F5-BEA2-E1B2CDBA5403}"/>
                  </a:ext>
                </a:extLst>
              </p:cNvPr>
              <p:cNvSpPr txBox="1">
                <a:spLocks noRot="1" noChangeAspect="1" noMove="1" noResize="1" noEditPoints="1" noAdjustHandles="1" noChangeArrowheads="1" noChangeShapeType="1" noTextEdit="1"/>
              </p:cNvSpPr>
              <p:nvPr/>
            </p:nvSpPr>
            <p:spPr>
              <a:xfrm>
                <a:off x="6421655" y="3559099"/>
                <a:ext cx="138113" cy="92333"/>
              </a:xfrm>
              <a:prstGeom prst="rect">
                <a:avLst/>
              </a:prstGeom>
              <a:blipFill>
                <a:blip r:embed="rId3"/>
                <a:stretch>
                  <a:fillRect l="-21739" r="-34783" b="-13333"/>
                </a:stretch>
              </a:blipFill>
            </p:spPr>
            <p:txBody>
              <a:bodyPr/>
              <a:lstStyle/>
              <a:p>
                <a:r>
                  <a:rPr lang="ko-KR" altLang="en-US">
                    <a:noFill/>
                  </a:rPr>
                  <a:t> </a:t>
                </a:r>
              </a:p>
            </p:txBody>
          </p:sp>
        </mc:Fallback>
      </mc:AlternateContent>
      <p:sp>
        <p:nvSpPr>
          <p:cNvPr id="44" name="타원 43">
            <a:extLst>
              <a:ext uri="{FF2B5EF4-FFF2-40B4-BE49-F238E27FC236}">
                <a16:creationId xmlns:a16="http://schemas.microsoft.com/office/drawing/2014/main" id="{4E54ADC1-895B-4BCC-A5F7-7FA0692ACD98}"/>
              </a:ext>
            </a:extLst>
          </p:cNvPr>
          <p:cNvSpPr/>
          <p:nvPr/>
        </p:nvSpPr>
        <p:spPr>
          <a:xfrm>
            <a:off x="6970107" y="3182083"/>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42" name="TextBox 41">
            <a:extLst>
              <a:ext uri="{FF2B5EF4-FFF2-40B4-BE49-F238E27FC236}">
                <a16:creationId xmlns:a16="http://schemas.microsoft.com/office/drawing/2014/main" id="{20CCD381-6F2D-4142-98C8-03650A0600FA}"/>
              </a:ext>
            </a:extLst>
          </p:cNvPr>
          <p:cNvSpPr txBox="1"/>
          <p:nvPr/>
        </p:nvSpPr>
        <p:spPr>
          <a:xfrm>
            <a:off x="6889983" y="3134712"/>
            <a:ext cx="446885" cy="215444"/>
          </a:xfrm>
          <a:prstGeom prst="rect">
            <a:avLst/>
          </a:prstGeom>
          <a:noFill/>
        </p:spPr>
        <p:txBody>
          <a:bodyPr wrap="square" rtlCol="0">
            <a:spAutoFit/>
          </a:bodyPr>
          <a:lstStyle/>
          <a:p>
            <a:pPr algn="ctr"/>
            <a:r>
              <a:rPr lang="en-US" altLang="ko-KR" sz="800" b="1" dirty="0"/>
              <a:t>SELU</a:t>
            </a:r>
            <a:endParaRPr lang="ko-KR" altLang="en-US" sz="800" b="1" dirty="0"/>
          </a:p>
        </p:txBody>
      </p:sp>
      <p:cxnSp>
        <p:nvCxnSpPr>
          <p:cNvPr id="49" name="직선 연결선 48">
            <a:extLst>
              <a:ext uri="{FF2B5EF4-FFF2-40B4-BE49-F238E27FC236}">
                <a16:creationId xmlns:a16="http://schemas.microsoft.com/office/drawing/2014/main" id="{081E05DF-C143-492D-87FA-EAF5DB0D4F28}"/>
              </a:ext>
            </a:extLst>
          </p:cNvPr>
          <p:cNvCxnSpPr>
            <a:cxnSpLocks/>
          </p:cNvCxnSpPr>
          <p:nvPr/>
        </p:nvCxnSpPr>
        <p:spPr>
          <a:xfrm>
            <a:off x="5767616" y="366297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4" name="직선 연결선 53">
            <a:extLst>
              <a:ext uri="{FF2B5EF4-FFF2-40B4-BE49-F238E27FC236}">
                <a16:creationId xmlns:a16="http://schemas.microsoft.com/office/drawing/2014/main" id="{B72EF3FE-FB7E-42CE-A1FA-929556DECCB7}"/>
              </a:ext>
            </a:extLst>
          </p:cNvPr>
          <p:cNvCxnSpPr>
            <a:cxnSpLocks/>
          </p:cNvCxnSpPr>
          <p:nvPr/>
        </p:nvCxnSpPr>
        <p:spPr>
          <a:xfrm>
            <a:off x="6129564" y="366297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5" name="직선 연결선 54">
            <a:extLst>
              <a:ext uri="{FF2B5EF4-FFF2-40B4-BE49-F238E27FC236}">
                <a16:creationId xmlns:a16="http://schemas.microsoft.com/office/drawing/2014/main" id="{560721A9-98A6-423D-A374-D1FFC70A45F9}"/>
              </a:ext>
            </a:extLst>
          </p:cNvPr>
          <p:cNvCxnSpPr>
            <a:cxnSpLocks/>
          </p:cNvCxnSpPr>
          <p:nvPr/>
        </p:nvCxnSpPr>
        <p:spPr>
          <a:xfrm>
            <a:off x="6488338" y="366297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직선 연결선 55">
            <a:extLst>
              <a:ext uri="{FF2B5EF4-FFF2-40B4-BE49-F238E27FC236}">
                <a16:creationId xmlns:a16="http://schemas.microsoft.com/office/drawing/2014/main" id="{F67DDA3F-F262-4772-AD7D-31F6D3B81EE8}"/>
              </a:ext>
            </a:extLst>
          </p:cNvPr>
          <p:cNvCxnSpPr>
            <a:cxnSpLocks/>
          </p:cNvCxnSpPr>
          <p:nvPr/>
        </p:nvCxnSpPr>
        <p:spPr>
          <a:xfrm>
            <a:off x="6803460" y="366160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61" name="직선 화살표 연결선 60">
            <a:extLst>
              <a:ext uri="{FF2B5EF4-FFF2-40B4-BE49-F238E27FC236}">
                <a16:creationId xmlns:a16="http://schemas.microsoft.com/office/drawing/2014/main" id="{12CCC2BD-B8F1-4DEC-A7EF-1AD55EE0CC0F}"/>
              </a:ext>
            </a:extLst>
          </p:cNvPr>
          <p:cNvCxnSpPr>
            <a:cxnSpLocks/>
            <a:endCxn id="6" idx="4"/>
          </p:cNvCxnSpPr>
          <p:nvPr/>
        </p:nvCxnSpPr>
        <p:spPr>
          <a:xfrm flipV="1">
            <a:off x="5767626" y="3177839"/>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68" name="타원 67">
            <a:extLst>
              <a:ext uri="{FF2B5EF4-FFF2-40B4-BE49-F238E27FC236}">
                <a16:creationId xmlns:a16="http://schemas.microsoft.com/office/drawing/2014/main" id="{45C6FDAF-47CD-43B0-86CC-EE3078FB50A7}"/>
              </a:ext>
            </a:extLst>
          </p:cNvPr>
          <p:cNvSpPr/>
          <p:nvPr/>
        </p:nvSpPr>
        <p:spPr>
          <a:xfrm>
            <a:off x="6423243" y="331976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1028" name="TextBox 1027">
            <a:extLst>
              <a:ext uri="{FF2B5EF4-FFF2-40B4-BE49-F238E27FC236}">
                <a16:creationId xmlns:a16="http://schemas.microsoft.com/office/drawing/2014/main" id="{CB7E7317-3E55-4A32-A0B2-6E26D5285437}"/>
              </a:ext>
            </a:extLst>
          </p:cNvPr>
          <p:cNvSpPr txBox="1"/>
          <p:nvPr/>
        </p:nvSpPr>
        <p:spPr>
          <a:xfrm>
            <a:off x="6385136" y="3293417"/>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70" name="TextBox 69">
            <a:extLst>
              <a:ext uri="{FF2B5EF4-FFF2-40B4-BE49-F238E27FC236}">
                <a16:creationId xmlns:a16="http://schemas.microsoft.com/office/drawing/2014/main" id="{1A3C9177-4B78-41B9-86D0-F1D3F42851C6}"/>
              </a:ext>
            </a:extLst>
          </p:cNvPr>
          <p:cNvSpPr txBox="1"/>
          <p:nvPr/>
        </p:nvSpPr>
        <p:spPr>
          <a:xfrm>
            <a:off x="5669983" y="2988610"/>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71" name="TextBox 70">
            <a:extLst>
              <a:ext uri="{FF2B5EF4-FFF2-40B4-BE49-F238E27FC236}">
                <a16:creationId xmlns:a16="http://schemas.microsoft.com/office/drawing/2014/main" id="{CB61109E-C5C7-49A8-854F-41D80C9559E7}"/>
              </a:ext>
            </a:extLst>
          </p:cNvPr>
          <p:cNvSpPr txBox="1"/>
          <p:nvPr/>
        </p:nvSpPr>
        <p:spPr>
          <a:xfrm>
            <a:off x="6390692" y="2958640"/>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72" name="직선 화살표 연결선 71">
            <a:extLst>
              <a:ext uri="{FF2B5EF4-FFF2-40B4-BE49-F238E27FC236}">
                <a16:creationId xmlns:a16="http://schemas.microsoft.com/office/drawing/2014/main" id="{8CD7AECC-92D3-4723-A78B-8C95FA9B2755}"/>
              </a:ext>
            </a:extLst>
          </p:cNvPr>
          <p:cNvCxnSpPr>
            <a:cxnSpLocks/>
          </p:cNvCxnSpPr>
          <p:nvPr/>
        </p:nvCxnSpPr>
        <p:spPr>
          <a:xfrm flipV="1">
            <a:off x="6488338" y="3174957"/>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5" name="직선 연결선 84">
            <a:extLst>
              <a:ext uri="{FF2B5EF4-FFF2-40B4-BE49-F238E27FC236}">
                <a16:creationId xmlns:a16="http://schemas.microsoft.com/office/drawing/2014/main" id="{191AB1BB-84BB-45BD-AB1B-E2EE3059FE7E}"/>
              </a:ext>
            </a:extLst>
          </p:cNvPr>
          <p:cNvCxnSpPr>
            <a:cxnSpLocks/>
          </p:cNvCxnSpPr>
          <p:nvPr/>
        </p:nvCxnSpPr>
        <p:spPr>
          <a:xfrm>
            <a:off x="6487528" y="3494425"/>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87" name="직선 연결선 86">
            <a:extLst>
              <a:ext uri="{FF2B5EF4-FFF2-40B4-BE49-F238E27FC236}">
                <a16:creationId xmlns:a16="http://schemas.microsoft.com/office/drawing/2014/main" id="{35105791-B57C-4048-BE0A-D0FE3D9AE3AA}"/>
              </a:ext>
            </a:extLst>
          </p:cNvPr>
          <p:cNvCxnSpPr>
            <a:cxnSpLocks/>
          </p:cNvCxnSpPr>
          <p:nvPr/>
        </p:nvCxnSpPr>
        <p:spPr>
          <a:xfrm>
            <a:off x="6132730" y="3398470"/>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89" name="직선 화살표 연결선 88">
            <a:extLst>
              <a:ext uri="{FF2B5EF4-FFF2-40B4-BE49-F238E27FC236}">
                <a16:creationId xmlns:a16="http://schemas.microsoft.com/office/drawing/2014/main" id="{9929B902-C994-4BAC-A7F3-463BC67E1C52}"/>
              </a:ext>
            </a:extLst>
          </p:cNvPr>
          <p:cNvCxnSpPr>
            <a:cxnSpLocks/>
          </p:cNvCxnSpPr>
          <p:nvPr/>
        </p:nvCxnSpPr>
        <p:spPr>
          <a:xfrm>
            <a:off x="6129564" y="3408474"/>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4" name="직선 연결선 93">
            <a:extLst>
              <a:ext uri="{FF2B5EF4-FFF2-40B4-BE49-F238E27FC236}">
                <a16:creationId xmlns:a16="http://schemas.microsoft.com/office/drawing/2014/main" id="{7814D7CB-D90A-4D87-9FB1-A3D768B3A6AB}"/>
              </a:ext>
            </a:extLst>
          </p:cNvPr>
          <p:cNvCxnSpPr>
            <a:cxnSpLocks/>
          </p:cNvCxnSpPr>
          <p:nvPr/>
        </p:nvCxnSpPr>
        <p:spPr>
          <a:xfrm>
            <a:off x="6811793" y="3486969"/>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95" name="직선 화살표 연결선 94">
            <a:extLst>
              <a:ext uri="{FF2B5EF4-FFF2-40B4-BE49-F238E27FC236}">
                <a16:creationId xmlns:a16="http://schemas.microsoft.com/office/drawing/2014/main" id="{3C8010D3-E2E9-4F78-86EE-9B2588E233AC}"/>
              </a:ext>
            </a:extLst>
          </p:cNvPr>
          <p:cNvCxnSpPr>
            <a:cxnSpLocks/>
            <a:endCxn id="98" idx="2"/>
          </p:cNvCxnSpPr>
          <p:nvPr/>
        </p:nvCxnSpPr>
        <p:spPr>
          <a:xfrm>
            <a:off x="6803460" y="3490022"/>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8" name="타원 97">
            <a:extLst>
              <a:ext uri="{FF2B5EF4-FFF2-40B4-BE49-F238E27FC236}">
                <a16:creationId xmlns:a16="http://schemas.microsoft.com/office/drawing/2014/main" id="{5D6A9AA1-86DE-4D0B-B47C-7B51DE1E8530}"/>
              </a:ext>
            </a:extLst>
          </p:cNvPr>
          <p:cNvSpPr/>
          <p:nvPr/>
        </p:nvSpPr>
        <p:spPr>
          <a:xfrm>
            <a:off x="7044546" y="3410823"/>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96" name="TextBox 95">
            <a:extLst>
              <a:ext uri="{FF2B5EF4-FFF2-40B4-BE49-F238E27FC236}">
                <a16:creationId xmlns:a16="http://schemas.microsoft.com/office/drawing/2014/main" id="{BBEBAFF7-BDF7-4B20-97E0-3FAB7FC87512}"/>
              </a:ext>
            </a:extLst>
          </p:cNvPr>
          <p:cNvSpPr txBox="1"/>
          <p:nvPr/>
        </p:nvSpPr>
        <p:spPr>
          <a:xfrm>
            <a:off x="7013000" y="3388363"/>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104" name="직선 연결선 103">
            <a:extLst>
              <a:ext uri="{FF2B5EF4-FFF2-40B4-BE49-F238E27FC236}">
                <a16:creationId xmlns:a16="http://schemas.microsoft.com/office/drawing/2014/main" id="{6A5DDA22-0913-4500-9456-BB845F436CC3}"/>
              </a:ext>
            </a:extLst>
          </p:cNvPr>
          <p:cNvCxnSpPr>
            <a:cxnSpLocks/>
          </p:cNvCxnSpPr>
          <p:nvPr/>
        </p:nvCxnSpPr>
        <p:spPr>
          <a:xfrm>
            <a:off x="7112202" y="3318304"/>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직선 연결선 106">
            <a:extLst>
              <a:ext uri="{FF2B5EF4-FFF2-40B4-BE49-F238E27FC236}">
                <a16:creationId xmlns:a16="http://schemas.microsoft.com/office/drawing/2014/main" id="{022C6A0E-17D1-467F-9A20-6DC8EF85EAD4}"/>
              </a:ext>
            </a:extLst>
          </p:cNvPr>
          <p:cNvCxnSpPr>
            <a:cxnSpLocks/>
          </p:cNvCxnSpPr>
          <p:nvPr/>
        </p:nvCxnSpPr>
        <p:spPr>
          <a:xfrm>
            <a:off x="7111392" y="3102634"/>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직선 연결선 111">
            <a:extLst>
              <a:ext uri="{FF2B5EF4-FFF2-40B4-BE49-F238E27FC236}">
                <a16:creationId xmlns:a16="http://schemas.microsoft.com/office/drawing/2014/main" id="{D2AD01BB-C89D-4A43-AE4D-EA2252233F5C}"/>
              </a:ext>
            </a:extLst>
          </p:cNvPr>
          <p:cNvCxnSpPr>
            <a:cxnSpLocks/>
          </p:cNvCxnSpPr>
          <p:nvPr/>
        </p:nvCxnSpPr>
        <p:spPr>
          <a:xfrm>
            <a:off x="7105819" y="3587551"/>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직선 화살표 연결선 119">
            <a:extLst>
              <a:ext uri="{FF2B5EF4-FFF2-40B4-BE49-F238E27FC236}">
                <a16:creationId xmlns:a16="http://schemas.microsoft.com/office/drawing/2014/main" id="{5BC7DE9B-38FC-4DFF-8257-D782308023D7}"/>
              </a:ext>
            </a:extLst>
          </p:cNvPr>
          <p:cNvCxnSpPr>
            <a:cxnSpLocks/>
          </p:cNvCxnSpPr>
          <p:nvPr/>
        </p:nvCxnSpPr>
        <p:spPr>
          <a:xfrm>
            <a:off x="7099469" y="3755388"/>
            <a:ext cx="4143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8" name="직선 연결선 127">
            <a:extLst>
              <a:ext uri="{FF2B5EF4-FFF2-40B4-BE49-F238E27FC236}">
                <a16:creationId xmlns:a16="http://schemas.microsoft.com/office/drawing/2014/main" id="{FF7C25DF-92DF-432C-98F3-4E89419A4000}"/>
              </a:ext>
            </a:extLst>
          </p:cNvPr>
          <p:cNvCxnSpPr>
            <a:cxnSpLocks/>
          </p:cNvCxnSpPr>
          <p:nvPr/>
        </p:nvCxnSpPr>
        <p:spPr>
          <a:xfrm>
            <a:off x="7280693" y="3136819"/>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132" name="직선 화살표 연결선 131">
            <a:extLst>
              <a:ext uri="{FF2B5EF4-FFF2-40B4-BE49-F238E27FC236}">
                <a16:creationId xmlns:a16="http://schemas.microsoft.com/office/drawing/2014/main" id="{4538CBF8-6DCA-46C6-8FDA-41B6C3EF4675}"/>
              </a:ext>
            </a:extLst>
          </p:cNvPr>
          <p:cNvCxnSpPr>
            <a:cxnSpLocks/>
          </p:cNvCxnSpPr>
          <p:nvPr/>
        </p:nvCxnSpPr>
        <p:spPr>
          <a:xfrm flipV="1">
            <a:off x="7280693" y="2843647"/>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3" name="TextBox 142">
            <a:extLst>
              <a:ext uri="{FF2B5EF4-FFF2-40B4-BE49-F238E27FC236}">
                <a16:creationId xmlns:a16="http://schemas.microsoft.com/office/drawing/2014/main" id="{B9B5648A-4342-4F8E-9E3F-CFFE87A12107}"/>
              </a:ext>
            </a:extLst>
          </p:cNvPr>
          <p:cNvSpPr txBox="1"/>
          <p:nvPr/>
        </p:nvSpPr>
        <p:spPr>
          <a:xfrm>
            <a:off x="7143871" y="2609100"/>
            <a:ext cx="302410" cy="215444"/>
          </a:xfrm>
          <a:prstGeom prst="rect">
            <a:avLst/>
          </a:prstGeom>
          <a:noFill/>
        </p:spPr>
        <p:txBody>
          <a:bodyPr wrap="square" rtlCol="0">
            <a:spAutoFit/>
          </a:bodyPr>
          <a:lstStyle/>
          <a:p>
            <a:pPr algn="ctr"/>
            <a:r>
              <a:rPr lang="en-US" altLang="ko-KR" sz="800" b="1" dirty="0"/>
              <a:t>h</a:t>
            </a:r>
            <a:r>
              <a:rPr lang="en-US" altLang="ko-KR" sz="500" b="1" dirty="0"/>
              <a:t>t</a:t>
            </a:r>
            <a:endParaRPr lang="ko-KR" altLang="en-US" sz="500" b="1" dirty="0"/>
          </a:p>
        </p:txBody>
      </p:sp>
      <p:sp>
        <p:nvSpPr>
          <p:cNvPr id="286" name="사각형: 둥근 모서리 285">
            <a:extLst>
              <a:ext uri="{FF2B5EF4-FFF2-40B4-BE49-F238E27FC236}">
                <a16:creationId xmlns:a16="http://schemas.microsoft.com/office/drawing/2014/main" id="{E65CF207-0E43-482E-B7CB-496106AEBC0C}"/>
              </a:ext>
            </a:extLst>
          </p:cNvPr>
          <p:cNvSpPr/>
          <p:nvPr/>
        </p:nvSpPr>
        <p:spPr>
          <a:xfrm>
            <a:off x="7511606" y="2952251"/>
            <a:ext cx="1718488" cy="962025"/>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287" name="타원 286">
            <a:extLst>
              <a:ext uri="{FF2B5EF4-FFF2-40B4-BE49-F238E27FC236}">
                <a16:creationId xmlns:a16="http://schemas.microsoft.com/office/drawing/2014/main" id="{B4E3750A-7F07-457A-935C-B8102DC9E61C}"/>
              </a:ext>
            </a:extLst>
          </p:cNvPr>
          <p:cNvSpPr/>
          <p:nvPr/>
        </p:nvSpPr>
        <p:spPr>
          <a:xfrm>
            <a:off x="7596548" y="3012058"/>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288" name="타원 287">
            <a:extLst>
              <a:ext uri="{FF2B5EF4-FFF2-40B4-BE49-F238E27FC236}">
                <a16:creationId xmlns:a16="http://schemas.microsoft.com/office/drawing/2014/main" id="{85A567B8-E456-4526-96E3-74452886996B}"/>
              </a:ext>
            </a:extLst>
          </p:cNvPr>
          <p:cNvSpPr/>
          <p:nvPr/>
        </p:nvSpPr>
        <p:spPr>
          <a:xfrm>
            <a:off x="8311703" y="3017353"/>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289" name="직선 연결선 288">
            <a:extLst>
              <a:ext uri="{FF2B5EF4-FFF2-40B4-BE49-F238E27FC236}">
                <a16:creationId xmlns:a16="http://schemas.microsoft.com/office/drawing/2014/main" id="{E371EBA2-3C1C-40EC-86D6-DF1F6A05AC5B}"/>
              </a:ext>
            </a:extLst>
          </p:cNvPr>
          <p:cNvCxnSpPr>
            <a:cxnSpLocks/>
            <a:stCxn id="287" idx="6"/>
            <a:endCxn id="288" idx="2"/>
          </p:cNvCxnSpPr>
          <p:nvPr/>
        </p:nvCxnSpPr>
        <p:spPr>
          <a:xfrm>
            <a:off x="7734661" y="3095660"/>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290" name="직선 화살표 연결선 289">
            <a:extLst>
              <a:ext uri="{FF2B5EF4-FFF2-40B4-BE49-F238E27FC236}">
                <a16:creationId xmlns:a16="http://schemas.microsoft.com/office/drawing/2014/main" id="{07554122-1C3C-4011-914E-0C7797EC34F4}"/>
              </a:ext>
            </a:extLst>
          </p:cNvPr>
          <p:cNvCxnSpPr>
            <a:cxnSpLocks/>
            <a:stCxn id="288" idx="6"/>
          </p:cNvCxnSpPr>
          <p:nvPr/>
        </p:nvCxnSpPr>
        <p:spPr>
          <a:xfrm>
            <a:off x="8464104" y="3100955"/>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92" name="직사각형 291">
            <a:extLst>
              <a:ext uri="{FF2B5EF4-FFF2-40B4-BE49-F238E27FC236}">
                <a16:creationId xmlns:a16="http://schemas.microsoft.com/office/drawing/2014/main" id="{02BFF6C2-9008-4DAC-BB89-0DE7BCF1372F}"/>
              </a:ext>
            </a:extLst>
          </p:cNvPr>
          <p:cNvSpPr/>
          <p:nvPr/>
        </p:nvSpPr>
        <p:spPr>
          <a:xfrm>
            <a:off x="7553686" y="3560180"/>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93" name="TextBox 292">
                <a:extLst>
                  <a:ext uri="{FF2B5EF4-FFF2-40B4-BE49-F238E27FC236}">
                    <a16:creationId xmlns:a16="http://schemas.microsoft.com/office/drawing/2014/main" id="{15D20208-F993-49D9-9B65-617B6F118699}"/>
                  </a:ext>
                </a:extLst>
              </p:cNvPr>
              <p:cNvSpPr txBox="1"/>
              <p:nvPr/>
            </p:nvSpPr>
            <p:spPr>
              <a:xfrm>
                <a:off x="7596548" y="3509931"/>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293" name="TextBox 292">
                <a:extLst>
                  <a:ext uri="{FF2B5EF4-FFF2-40B4-BE49-F238E27FC236}">
                    <a16:creationId xmlns:a16="http://schemas.microsoft.com/office/drawing/2014/main" id="{15D20208-F993-49D9-9B65-617B6F118699}"/>
                  </a:ext>
                </a:extLst>
              </p:cNvPr>
              <p:cNvSpPr txBox="1">
                <a:spLocks noRot="1" noChangeAspect="1" noMove="1" noResize="1" noEditPoints="1" noAdjustHandles="1" noChangeArrowheads="1" noChangeShapeType="1" noTextEdit="1"/>
              </p:cNvSpPr>
              <p:nvPr/>
            </p:nvSpPr>
            <p:spPr>
              <a:xfrm>
                <a:off x="7596548" y="3509931"/>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294" name="직사각형 293">
            <a:extLst>
              <a:ext uri="{FF2B5EF4-FFF2-40B4-BE49-F238E27FC236}">
                <a16:creationId xmlns:a16="http://schemas.microsoft.com/office/drawing/2014/main" id="{C96F6BB2-93B6-475F-9C1E-2F4A82CD2CA0}"/>
              </a:ext>
            </a:extLst>
          </p:cNvPr>
          <p:cNvSpPr/>
          <p:nvPr/>
        </p:nvSpPr>
        <p:spPr>
          <a:xfrm>
            <a:off x="7915635" y="3560180"/>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295" name="TextBox 294">
                <a:extLst>
                  <a:ext uri="{FF2B5EF4-FFF2-40B4-BE49-F238E27FC236}">
                    <a16:creationId xmlns:a16="http://schemas.microsoft.com/office/drawing/2014/main" id="{6666E62F-42BC-4256-972F-23CE0646CD60}"/>
                  </a:ext>
                </a:extLst>
              </p:cNvPr>
              <p:cNvSpPr txBox="1"/>
              <p:nvPr/>
            </p:nvSpPr>
            <p:spPr>
              <a:xfrm>
                <a:off x="7953734" y="3509931"/>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295" name="TextBox 294">
                <a:extLst>
                  <a:ext uri="{FF2B5EF4-FFF2-40B4-BE49-F238E27FC236}">
                    <a16:creationId xmlns:a16="http://schemas.microsoft.com/office/drawing/2014/main" id="{6666E62F-42BC-4256-972F-23CE0646CD60}"/>
                  </a:ext>
                </a:extLst>
              </p:cNvPr>
              <p:cNvSpPr txBox="1">
                <a:spLocks noRot="1" noChangeAspect="1" noMove="1" noResize="1" noEditPoints="1" noAdjustHandles="1" noChangeArrowheads="1" noChangeShapeType="1" noTextEdit="1"/>
              </p:cNvSpPr>
              <p:nvPr/>
            </p:nvSpPr>
            <p:spPr>
              <a:xfrm>
                <a:off x="7953734" y="3509931"/>
                <a:ext cx="138113" cy="169277"/>
              </a:xfrm>
              <a:prstGeom prst="rect">
                <a:avLst/>
              </a:prstGeom>
              <a:blipFill>
                <a:blip r:embed="rId2"/>
                <a:stretch>
                  <a:fillRect l="-9091" r="-4545"/>
                </a:stretch>
              </a:blipFill>
            </p:spPr>
            <p:txBody>
              <a:bodyPr/>
              <a:lstStyle/>
              <a:p>
                <a:r>
                  <a:rPr lang="ko-KR" altLang="en-US">
                    <a:noFill/>
                  </a:rPr>
                  <a:t> </a:t>
                </a:r>
              </a:p>
            </p:txBody>
          </p:sp>
        </mc:Fallback>
      </mc:AlternateContent>
      <p:cxnSp>
        <p:nvCxnSpPr>
          <p:cNvPr id="296" name="직선 연결선 295">
            <a:extLst>
              <a:ext uri="{FF2B5EF4-FFF2-40B4-BE49-F238E27FC236}">
                <a16:creationId xmlns:a16="http://schemas.microsoft.com/office/drawing/2014/main" id="{08A3D3BC-CD27-487E-8624-FA112E4F7D8F}"/>
              </a:ext>
            </a:extLst>
          </p:cNvPr>
          <p:cNvCxnSpPr>
            <a:cxnSpLocks/>
            <a:endCxn id="287" idx="2"/>
          </p:cNvCxnSpPr>
          <p:nvPr/>
        </p:nvCxnSpPr>
        <p:spPr>
          <a:xfrm>
            <a:off x="7509235" y="3095660"/>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8" name="직선 연결선 297">
            <a:extLst>
              <a:ext uri="{FF2B5EF4-FFF2-40B4-BE49-F238E27FC236}">
                <a16:creationId xmlns:a16="http://schemas.microsoft.com/office/drawing/2014/main" id="{06915761-DB95-4A55-A7C8-9308EF1E29DB}"/>
              </a:ext>
            </a:extLst>
          </p:cNvPr>
          <p:cNvCxnSpPr>
            <a:cxnSpLocks/>
          </p:cNvCxnSpPr>
          <p:nvPr/>
        </p:nvCxnSpPr>
        <p:spPr>
          <a:xfrm flipV="1">
            <a:off x="7519545" y="3747287"/>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299" name="직사각형 298">
            <a:extLst>
              <a:ext uri="{FF2B5EF4-FFF2-40B4-BE49-F238E27FC236}">
                <a16:creationId xmlns:a16="http://schemas.microsoft.com/office/drawing/2014/main" id="{191FA017-19B9-4313-AD66-CFA26C8EC103}"/>
              </a:ext>
            </a:extLst>
          </p:cNvPr>
          <p:cNvSpPr/>
          <p:nvPr/>
        </p:nvSpPr>
        <p:spPr>
          <a:xfrm>
            <a:off x="8590318" y="3557605"/>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00" name="TextBox 299">
                <a:extLst>
                  <a:ext uri="{FF2B5EF4-FFF2-40B4-BE49-F238E27FC236}">
                    <a16:creationId xmlns:a16="http://schemas.microsoft.com/office/drawing/2014/main" id="{27E012FA-F756-4E07-804C-9BB8A2AFB4AD}"/>
                  </a:ext>
                </a:extLst>
              </p:cNvPr>
              <p:cNvSpPr txBox="1"/>
              <p:nvPr/>
            </p:nvSpPr>
            <p:spPr>
              <a:xfrm>
                <a:off x="8628417" y="3507356"/>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00" name="TextBox 299">
                <a:extLst>
                  <a:ext uri="{FF2B5EF4-FFF2-40B4-BE49-F238E27FC236}">
                    <a16:creationId xmlns:a16="http://schemas.microsoft.com/office/drawing/2014/main" id="{27E012FA-F756-4E07-804C-9BB8A2AFB4AD}"/>
                  </a:ext>
                </a:extLst>
              </p:cNvPr>
              <p:cNvSpPr txBox="1">
                <a:spLocks noRot="1" noChangeAspect="1" noMove="1" noResize="1" noEditPoints="1" noAdjustHandles="1" noChangeArrowheads="1" noChangeShapeType="1" noTextEdit="1"/>
              </p:cNvSpPr>
              <p:nvPr/>
            </p:nvSpPr>
            <p:spPr>
              <a:xfrm>
                <a:off x="8628417" y="3507356"/>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301" name="직사각형 300">
            <a:extLst>
              <a:ext uri="{FF2B5EF4-FFF2-40B4-BE49-F238E27FC236}">
                <a16:creationId xmlns:a16="http://schemas.microsoft.com/office/drawing/2014/main" id="{F003A7D3-ED6B-4D3B-BC4E-7F5E87FAE18E}"/>
              </a:ext>
            </a:extLst>
          </p:cNvPr>
          <p:cNvSpPr/>
          <p:nvPr/>
        </p:nvSpPr>
        <p:spPr>
          <a:xfrm>
            <a:off x="8274408" y="3560180"/>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02" name="TextBox 301">
                <a:extLst>
                  <a:ext uri="{FF2B5EF4-FFF2-40B4-BE49-F238E27FC236}">
                    <a16:creationId xmlns:a16="http://schemas.microsoft.com/office/drawing/2014/main" id="{8C6A3F18-595F-4EE5-987B-3039B061FC61}"/>
                  </a:ext>
                </a:extLst>
              </p:cNvPr>
              <p:cNvSpPr txBox="1"/>
              <p:nvPr/>
            </p:nvSpPr>
            <p:spPr>
              <a:xfrm>
                <a:off x="8314881" y="3560522"/>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302" name="TextBox 301">
                <a:extLst>
                  <a:ext uri="{FF2B5EF4-FFF2-40B4-BE49-F238E27FC236}">
                    <a16:creationId xmlns:a16="http://schemas.microsoft.com/office/drawing/2014/main" id="{8C6A3F18-595F-4EE5-987B-3039B061FC61}"/>
                  </a:ext>
                </a:extLst>
              </p:cNvPr>
              <p:cNvSpPr txBox="1">
                <a:spLocks noRot="1" noChangeAspect="1" noMove="1" noResize="1" noEditPoints="1" noAdjustHandles="1" noChangeArrowheads="1" noChangeShapeType="1" noTextEdit="1"/>
              </p:cNvSpPr>
              <p:nvPr/>
            </p:nvSpPr>
            <p:spPr>
              <a:xfrm>
                <a:off x="8314881" y="3560522"/>
                <a:ext cx="138113" cy="92333"/>
              </a:xfrm>
              <a:prstGeom prst="rect">
                <a:avLst/>
              </a:prstGeom>
              <a:blipFill>
                <a:blip r:embed="rId3"/>
                <a:stretch>
                  <a:fillRect l="-21739" r="-34783" b="-13333"/>
                </a:stretch>
              </a:blipFill>
            </p:spPr>
            <p:txBody>
              <a:bodyPr/>
              <a:lstStyle/>
              <a:p>
                <a:r>
                  <a:rPr lang="ko-KR" altLang="en-US">
                    <a:noFill/>
                  </a:rPr>
                  <a:t> </a:t>
                </a:r>
              </a:p>
            </p:txBody>
          </p:sp>
        </mc:Fallback>
      </mc:AlternateContent>
      <p:sp>
        <p:nvSpPr>
          <p:cNvPr id="303" name="타원 302">
            <a:extLst>
              <a:ext uri="{FF2B5EF4-FFF2-40B4-BE49-F238E27FC236}">
                <a16:creationId xmlns:a16="http://schemas.microsoft.com/office/drawing/2014/main" id="{0E23B9D1-73B8-4CA8-AE77-4B08DF0C0796}"/>
              </a:ext>
            </a:extLst>
          </p:cNvPr>
          <p:cNvSpPr/>
          <p:nvPr/>
        </p:nvSpPr>
        <p:spPr>
          <a:xfrm>
            <a:off x="8863333" y="3183506"/>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304" name="TextBox 303">
            <a:extLst>
              <a:ext uri="{FF2B5EF4-FFF2-40B4-BE49-F238E27FC236}">
                <a16:creationId xmlns:a16="http://schemas.microsoft.com/office/drawing/2014/main" id="{E299FCA1-7CED-487A-8044-4DA261693FE7}"/>
              </a:ext>
            </a:extLst>
          </p:cNvPr>
          <p:cNvSpPr txBox="1"/>
          <p:nvPr/>
        </p:nvSpPr>
        <p:spPr>
          <a:xfrm>
            <a:off x="8783209" y="3136135"/>
            <a:ext cx="446885" cy="215444"/>
          </a:xfrm>
          <a:prstGeom prst="rect">
            <a:avLst/>
          </a:prstGeom>
          <a:noFill/>
        </p:spPr>
        <p:txBody>
          <a:bodyPr wrap="square" rtlCol="0">
            <a:spAutoFit/>
          </a:bodyPr>
          <a:lstStyle/>
          <a:p>
            <a:pPr algn="ctr"/>
            <a:r>
              <a:rPr lang="en-US" altLang="ko-KR" sz="800" b="1" dirty="0"/>
              <a:t>SELU</a:t>
            </a:r>
            <a:endParaRPr lang="ko-KR" altLang="en-US" sz="800" b="1" dirty="0"/>
          </a:p>
        </p:txBody>
      </p:sp>
      <p:cxnSp>
        <p:nvCxnSpPr>
          <p:cNvPr id="305" name="직선 연결선 304">
            <a:extLst>
              <a:ext uri="{FF2B5EF4-FFF2-40B4-BE49-F238E27FC236}">
                <a16:creationId xmlns:a16="http://schemas.microsoft.com/office/drawing/2014/main" id="{826B901A-B5B0-4274-911E-A5EF2DD7EE97}"/>
              </a:ext>
            </a:extLst>
          </p:cNvPr>
          <p:cNvCxnSpPr>
            <a:cxnSpLocks/>
          </p:cNvCxnSpPr>
          <p:nvPr/>
        </p:nvCxnSpPr>
        <p:spPr>
          <a:xfrm>
            <a:off x="7660842" y="3664402"/>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직선 연결선 305">
            <a:extLst>
              <a:ext uri="{FF2B5EF4-FFF2-40B4-BE49-F238E27FC236}">
                <a16:creationId xmlns:a16="http://schemas.microsoft.com/office/drawing/2014/main" id="{D5232DDF-DB21-40C5-8B39-B21E50FDE40E}"/>
              </a:ext>
            </a:extLst>
          </p:cNvPr>
          <p:cNvCxnSpPr>
            <a:cxnSpLocks/>
          </p:cNvCxnSpPr>
          <p:nvPr/>
        </p:nvCxnSpPr>
        <p:spPr>
          <a:xfrm>
            <a:off x="8022790" y="3664402"/>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7" name="직선 연결선 306">
            <a:extLst>
              <a:ext uri="{FF2B5EF4-FFF2-40B4-BE49-F238E27FC236}">
                <a16:creationId xmlns:a16="http://schemas.microsoft.com/office/drawing/2014/main" id="{305369D1-54B3-4758-AA75-7C106095B4AA}"/>
              </a:ext>
            </a:extLst>
          </p:cNvPr>
          <p:cNvCxnSpPr>
            <a:cxnSpLocks/>
          </p:cNvCxnSpPr>
          <p:nvPr/>
        </p:nvCxnSpPr>
        <p:spPr>
          <a:xfrm>
            <a:off x="8381564" y="3664402"/>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8" name="직선 연결선 307">
            <a:extLst>
              <a:ext uri="{FF2B5EF4-FFF2-40B4-BE49-F238E27FC236}">
                <a16:creationId xmlns:a16="http://schemas.microsoft.com/office/drawing/2014/main" id="{FD396DFC-DA24-4CCD-82D5-A0E74288C4D9}"/>
              </a:ext>
            </a:extLst>
          </p:cNvPr>
          <p:cNvCxnSpPr>
            <a:cxnSpLocks/>
          </p:cNvCxnSpPr>
          <p:nvPr/>
        </p:nvCxnSpPr>
        <p:spPr>
          <a:xfrm>
            <a:off x="8696686" y="3663031"/>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직선 화살표 연결선 308">
            <a:extLst>
              <a:ext uri="{FF2B5EF4-FFF2-40B4-BE49-F238E27FC236}">
                <a16:creationId xmlns:a16="http://schemas.microsoft.com/office/drawing/2014/main" id="{F25E1B16-DEEB-4F58-8C7A-455ADCF8A4CB}"/>
              </a:ext>
            </a:extLst>
          </p:cNvPr>
          <p:cNvCxnSpPr>
            <a:cxnSpLocks/>
            <a:endCxn id="287" idx="4"/>
          </p:cNvCxnSpPr>
          <p:nvPr/>
        </p:nvCxnSpPr>
        <p:spPr>
          <a:xfrm flipV="1">
            <a:off x="7660852" y="3179262"/>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10" name="타원 309">
            <a:extLst>
              <a:ext uri="{FF2B5EF4-FFF2-40B4-BE49-F238E27FC236}">
                <a16:creationId xmlns:a16="http://schemas.microsoft.com/office/drawing/2014/main" id="{79137CCB-48C4-4D9E-8491-956126752869}"/>
              </a:ext>
            </a:extLst>
          </p:cNvPr>
          <p:cNvSpPr/>
          <p:nvPr/>
        </p:nvSpPr>
        <p:spPr>
          <a:xfrm>
            <a:off x="8316469" y="3321188"/>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11" name="TextBox 310">
            <a:extLst>
              <a:ext uri="{FF2B5EF4-FFF2-40B4-BE49-F238E27FC236}">
                <a16:creationId xmlns:a16="http://schemas.microsoft.com/office/drawing/2014/main" id="{BD8A39B5-1D39-47BD-B11E-EFA3239D71C2}"/>
              </a:ext>
            </a:extLst>
          </p:cNvPr>
          <p:cNvSpPr txBox="1"/>
          <p:nvPr/>
        </p:nvSpPr>
        <p:spPr>
          <a:xfrm>
            <a:off x="8278362" y="3294840"/>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12" name="TextBox 311">
            <a:extLst>
              <a:ext uri="{FF2B5EF4-FFF2-40B4-BE49-F238E27FC236}">
                <a16:creationId xmlns:a16="http://schemas.microsoft.com/office/drawing/2014/main" id="{76203A47-4EA4-42D9-99A4-57F5C015AFF4}"/>
              </a:ext>
            </a:extLst>
          </p:cNvPr>
          <p:cNvSpPr txBox="1"/>
          <p:nvPr/>
        </p:nvSpPr>
        <p:spPr>
          <a:xfrm>
            <a:off x="7563209" y="2990033"/>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13" name="TextBox 312">
            <a:extLst>
              <a:ext uri="{FF2B5EF4-FFF2-40B4-BE49-F238E27FC236}">
                <a16:creationId xmlns:a16="http://schemas.microsoft.com/office/drawing/2014/main" id="{748FC799-BBF2-43BF-B7EF-A1689B6A7E8F}"/>
              </a:ext>
            </a:extLst>
          </p:cNvPr>
          <p:cNvSpPr txBox="1"/>
          <p:nvPr/>
        </p:nvSpPr>
        <p:spPr>
          <a:xfrm>
            <a:off x="8283918" y="2960063"/>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314" name="직선 화살표 연결선 313">
            <a:extLst>
              <a:ext uri="{FF2B5EF4-FFF2-40B4-BE49-F238E27FC236}">
                <a16:creationId xmlns:a16="http://schemas.microsoft.com/office/drawing/2014/main" id="{250E55D8-5B05-4640-BEF6-22F550D24242}"/>
              </a:ext>
            </a:extLst>
          </p:cNvPr>
          <p:cNvCxnSpPr>
            <a:cxnSpLocks/>
          </p:cNvCxnSpPr>
          <p:nvPr/>
        </p:nvCxnSpPr>
        <p:spPr>
          <a:xfrm flipV="1">
            <a:off x="8381564" y="3176380"/>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15" name="직선 연결선 314">
            <a:extLst>
              <a:ext uri="{FF2B5EF4-FFF2-40B4-BE49-F238E27FC236}">
                <a16:creationId xmlns:a16="http://schemas.microsoft.com/office/drawing/2014/main" id="{8C2C1734-CC54-4CB3-A8C6-975CC626CD42}"/>
              </a:ext>
            </a:extLst>
          </p:cNvPr>
          <p:cNvCxnSpPr>
            <a:cxnSpLocks/>
          </p:cNvCxnSpPr>
          <p:nvPr/>
        </p:nvCxnSpPr>
        <p:spPr>
          <a:xfrm>
            <a:off x="8380754" y="3495848"/>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316" name="직선 연결선 315">
            <a:extLst>
              <a:ext uri="{FF2B5EF4-FFF2-40B4-BE49-F238E27FC236}">
                <a16:creationId xmlns:a16="http://schemas.microsoft.com/office/drawing/2014/main" id="{3E31C309-7ABD-4F87-BD55-5C16D2804C37}"/>
              </a:ext>
            </a:extLst>
          </p:cNvPr>
          <p:cNvCxnSpPr>
            <a:cxnSpLocks/>
          </p:cNvCxnSpPr>
          <p:nvPr/>
        </p:nvCxnSpPr>
        <p:spPr>
          <a:xfrm>
            <a:off x="8025956" y="3399893"/>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317" name="직선 화살표 연결선 316">
            <a:extLst>
              <a:ext uri="{FF2B5EF4-FFF2-40B4-BE49-F238E27FC236}">
                <a16:creationId xmlns:a16="http://schemas.microsoft.com/office/drawing/2014/main" id="{0D5E93E7-BC1F-467D-AC6D-2A989C4ECD10}"/>
              </a:ext>
            </a:extLst>
          </p:cNvPr>
          <p:cNvCxnSpPr>
            <a:cxnSpLocks/>
          </p:cNvCxnSpPr>
          <p:nvPr/>
        </p:nvCxnSpPr>
        <p:spPr>
          <a:xfrm>
            <a:off x="8022790" y="3409897"/>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18" name="직선 연결선 317">
            <a:extLst>
              <a:ext uri="{FF2B5EF4-FFF2-40B4-BE49-F238E27FC236}">
                <a16:creationId xmlns:a16="http://schemas.microsoft.com/office/drawing/2014/main" id="{4B90C1DE-DC94-43E1-9281-70314177D0C2}"/>
              </a:ext>
            </a:extLst>
          </p:cNvPr>
          <p:cNvCxnSpPr>
            <a:cxnSpLocks/>
          </p:cNvCxnSpPr>
          <p:nvPr/>
        </p:nvCxnSpPr>
        <p:spPr>
          <a:xfrm>
            <a:off x="8705019" y="3488392"/>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319" name="직선 화살표 연결선 318">
            <a:extLst>
              <a:ext uri="{FF2B5EF4-FFF2-40B4-BE49-F238E27FC236}">
                <a16:creationId xmlns:a16="http://schemas.microsoft.com/office/drawing/2014/main" id="{C7AE5F3F-5267-4F57-A0E8-F000AF8641A0}"/>
              </a:ext>
            </a:extLst>
          </p:cNvPr>
          <p:cNvCxnSpPr>
            <a:cxnSpLocks/>
            <a:endCxn id="320" idx="2"/>
          </p:cNvCxnSpPr>
          <p:nvPr/>
        </p:nvCxnSpPr>
        <p:spPr>
          <a:xfrm>
            <a:off x="8696686" y="3491445"/>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20" name="타원 319">
            <a:extLst>
              <a:ext uri="{FF2B5EF4-FFF2-40B4-BE49-F238E27FC236}">
                <a16:creationId xmlns:a16="http://schemas.microsoft.com/office/drawing/2014/main" id="{42B94EFF-D722-481F-941F-4A1896C642DE}"/>
              </a:ext>
            </a:extLst>
          </p:cNvPr>
          <p:cNvSpPr/>
          <p:nvPr/>
        </p:nvSpPr>
        <p:spPr>
          <a:xfrm>
            <a:off x="8937772" y="3412246"/>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21" name="TextBox 320">
            <a:extLst>
              <a:ext uri="{FF2B5EF4-FFF2-40B4-BE49-F238E27FC236}">
                <a16:creationId xmlns:a16="http://schemas.microsoft.com/office/drawing/2014/main" id="{F0557E4C-492B-47EF-A31D-83C1E99D4E4F}"/>
              </a:ext>
            </a:extLst>
          </p:cNvPr>
          <p:cNvSpPr txBox="1"/>
          <p:nvPr/>
        </p:nvSpPr>
        <p:spPr>
          <a:xfrm>
            <a:off x="8906226" y="3389786"/>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322" name="직선 연결선 321">
            <a:extLst>
              <a:ext uri="{FF2B5EF4-FFF2-40B4-BE49-F238E27FC236}">
                <a16:creationId xmlns:a16="http://schemas.microsoft.com/office/drawing/2014/main" id="{EDC2A6ED-80F6-432C-9011-A67730149714}"/>
              </a:ext>
            </a:extLst>
          </p:cNvPr>
          <p:cNvCxnSpPr>
            <a:cxnSpLocks/>
          </p:cNvCxnSpPr>
          <p:nvPr/>
        </p:nvCxnSpPr>
        <p:spPr>
          <a:xfrm>
            <a:off x="9005428" y="3319727"/>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323" name="직선 연결선 322">
            <a:extLst>
              <a:ext uri="{FF2B5EF4-FFF2-40B4-BE49-F238E27FC236}">
                <a16:creationId xmlns:a16="http://schemas.microsoft.com/office/drawing/2014/main" id="{3A0ACEA5-EA3D-48B1-8D48-FF5571574247}"/>
              </a:ext>
            </a:extLst>
          </p:cNvPr>
          <p:cNvCxnSpPr>
            <a:cxnSpLocks/>
          </p:cNvCxnSpPr>
          <p:nvPr/>
        </p:nvCxnSpPr>
        <p:spPr>
          <a:xfrm>
            <a:off x="9004618" y="3104057"/>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직선 연결선 323">
            <a:extLst>
              <a:ext uri="{FF2B5EF4-FFF2-40B4-BE49-F238E27FC236}">
                <a16:creationId xmlns:a16="http://schemas.microsoft.com/office/drawing/2014/main" id="{034C0A75-3649-43F2-BE82-6408EDB35CDD}"/>
              </a:ext>
            </a:extLst>
          </p:cNvPr>
          <p:cNvCxnSpPr>
            <a:cxnSpLocks/>
          </p:cNvCxnSpPr>
          <p:nvPr/>
        </p:nvCxnSpPr>
        <p:spPr>
          <a:xfrm>
            <a:off x="8999045" y="3588974"/>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325" name="직선 화살표 연결선 324">
            <a:extLst>
              <a:ext uri="{FF2B5EF4-FFF2-40B4-BE49-F238E27FC236}">
                <a16:creationId xmlns:a16="http://schemas.microsoft.com/office/drawing/2014/main" id="{F3E5407C-685D-49ED-B161-2214CE6E26F8}"/>
              </a:ext>
            </a:extLst>
          </p:cNvPr>
          <p:cNvCxnSpPr>
            <a:cxnSpLocks/>
          </p:cNvCxnSpPr>
          <p:nvPr/>
        </p:nvCxnSpPr>
        <p:spPr>
          <a:xfrm>
            <a:off x="8992695" y="3756811"/>
            <a:ext cx="414387"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26" name="직선 연결선 325">
            <a:extLst>
              <a:ext uri="{FF2B5EF4-FFF2-40B4-BE49-F238E27FC236}">
                <a16:creationId xmlns:a16="http://schemas.microsoft.com/office/drawing/2014/main" id="{8D8305BE-7A29-4B6C-8F3E-9DC29903EAAF}"/>
              </a:ext>
            </a:extLst>
          </p:cNvPr>
          <p:cNvCxnSpPr>
            <a:cxnSpLocks/>
          </p:cNvCxnSpPr>
          <p:nvPr/>
        </p:nvCxnSpPr>
        <p:spPr>
          <a:xfrm>
            <a:off x="9173919" y="3138242"/>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직선 화살표 연결선 326">
            <a:extLst>
              <a:ext uri="{FF2B5EF4-FFF2-40B4-BE49-F238E27FC236}">
                <a16:creationId xmlns:a16="http://schemas.microsoft.com/office/drawing/2014/main" id="{903E106E-510A-4661-9E92-64DA15CA79E7}"/>
              </a:ext>
            </a:extLst>
          </p:cNvPr>
          <p:cNvCxnSpPr>
            <a:cxnSpLocks/>
          </p:cNvCxnSpPr>
          <p:nvPr/>
        </p:nvCxnSpPr>
        <p:spPr>
          <a:xfrm flipV="1">
            <a:off x="9173919" y="2845070"/>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30" name="직선 연결선 329">
            <a:extLst>
              <a:ext uri="{FF2B5EF4-FFF2-40B4-BE49-F238E27FC236}">
                <a16:creationId xmlns:a16="http://schemas.microsoft.com/office/drawing/2014/main" id="{58BFB211-43E5-4943-B6F4-4F21B2EF198D}"/>
              </a:ext>
            </a:extLst>
          </p:cNvPr>
          <p:cNvCxnSpPr>
            <a:cxnSpLocks/>
          </p:cNvCxnSpPr>
          <p:nvPr/>
        </p:nvCxnSpPr>
        <p:spPr>
          <a:xfrm>
            <a:off x="7584642" y="3755456"/>
            <a:ext cx="0" cy="273120"/>
          </a:xfrm>
          <a:prstGeom prst="line">
            <a:avLst/>
          </a:prstGeom>
          <a:ln w="19050"/>
        </p:spPr>
        <p:style>
          <a:lnRef idx="1">
            <a:schemeClr val="dk1"/>
          </a:lnRef>
          <a:fillRef idx="0">
            <a:schemeClr val="dk1"/>
          </a:fillRef>
          <a:effectRef idx="0">
            <a:schemeClr val="dk1"/>
          </a:effectRef>
          <a:fontRef idx="minor">
            <a:schemeClr val="tx1"/>
          </a:fontRef>
        </p:style>
      </p:cxnSp>
      <p:sp>
        <p:nvSpPr>
          <p:cNvPr id="333" name="사각형: 둥근 모서리 332">
            <a:extLst>
              <a:ext uri="{FF2B5EF4-FFF2-40B4-BE49-F238E27FC236}">
                <a16:creationId xmlns:a16="http://schemas.microsoft.com/office/drawing/2014/main" id="{4918795D-A662-4DA7-9064-D9428801C17F}"/>
              </a:ext>
            </a:extLst>
          </p:cNvPr>
          <p:cNvSpPr/>
          <p:nvPr/>
        </p:nvSpPr>
        <p:spPr>
          <a:xfrm>
            <a:off x="3724446" y="2944478"/>
            <a:ext cx="1718488" cy="962025"/>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334" name="타원 333">
            <a:extLst>
              <a:ext uri="{FF2B5EF4-FFF2-40B4-BE49-F238E27FC236}">
                <a16:creationId xmlns:a16="http://schemas.microsoft.com/office/drawing/2014/main" id="{4E6E378B-8C92-447B-A2B3-E60FCD1D97DF}"/>
              </a:ext>
            </a:extLst>
          </p:cNvPr>
          <p:cNvSpPr/>
          <p:nvPr/>
        </p:nvSpPr>
        <p:spPr>
          <a:xfrm>
            <a:off x="3809388" y="300428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35" name="타원 334">
            <a:extLst>
              <a:ext uri="{FF2B5EF4-FFF2-40B4-BE49-F238E27FC236}">
                <a16:creationId xmlns:a16="http://schemas.microsoft.com/office/drawing/2014/main" id="{61409647-25AE-402E-9989-8462757F5D1C}"/>
              </a:ext>
            </a:extLst>
          </p:cNvPr>
          <p:cNvSpPr/>
          <p:nvPr/>
        </p:nvSpPr>
        <p:spPr>
          <a:xfrm>
            <a:off x="4524543" y="3009580"/>
            <a:ext cx="152401"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600" b="1" dirty="0">
              <a:solidFill>
                <a:schemeClr val="tx1"/>
              </a:solidFill>
            </a:endParaRPr>
          </a:p>
        </p:txBody>
      </p:sp>
      <p:cxnSp>
        <p:nvCxnSpPr>
          <p:cNvPr id="336" name="직선 연결선 335">
            <a:extLst>
              <a:ext uri="{FF2B5EF4-FFF2-40B4-BE49-F238E27FC236}">
                <a16:creationId xmlns:a16="http://schemas.microsoft.com/office/drawing/2014/main" id="{D0AFE46F-EC7B-481B-9F36-112E33D01B86}"/>
              </a:ext>
            </a:extLst>
          </p:cNvPr>
          <p:cNvCxnSpPr>
            <a:cxnSpLocks/>
            <a:stCxn id="334" idx="6"/>
            <a:endCxn id="335" idx="2"/>
          </p:cNvCxnSpPr>
          <p:nvPr/>
        </p:nvCxnSpPr>
        <p:spPr>
          <a:xfrm>
            <a:off x="3947501" y="3087887"/>
            <a:ext cx="577042" cy="5295"/>
          </a:xfrm>
          <a:prstGeom prst="line">
            <a:avLst/>
          </a:prstGeom>
          <a:ln w="19050"/>
        </p:spPr>
        <p:style>
          <a:lnRef idx="1">
            <a:schemeClr val="dk1"/>
          </a:lnRef>
          <a:fillRef idx="0">
            <a:schemeClr val="dk1"/>
          </a:fillRef>
          <a:effectRef idx="0">
            <a:schemeClr val="dk1"/>
          </a:effectRef>
          <a:fontRef idx="minor">
            <a:schemeClr val="tx1"/>
          </a:fontRef>
        </p:style>
      </p:cxnSp>
      <p:cxnSp>
        <p:nvCxnSpPr>
          <p:cNvPr id="337" name="직선 화살표 연결선 336">
            <a:extLst>
              <a:ext uri="{FF2B5EF4-FFF2-40B4-BE49-F238E27FC236}">
                <a16:creationId xmlns:a16="http://schemas.microsoft.com/office/drawing/2014/main" id="{7003440F-EACA-49C9-B862-A4FDA5825D53}"/>
              </a:ext>
            </a:extLst>
          </p:cNvPr>
          <p:cNvCxnSpPr>
            <a:cxnSpLocks/>
            <a:stCxn id="335" idx="6"/>
          </p:cNvCxnSpPr>
          <p:nvPr/>
        </p:nvCxnSpPr>
        <p:spPr>
          <a:xfrm>
            <a:off x="4676944" y="3093182"/>
            <a:ext cx="949328"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38" name="직선 화살표 연결선 337">
            <a:extLst>
              <a:ext uri="{FF2B5EF4-FFF2-40B4-BE49-F238E27FC236}">
                <a16:creationId xmlns:a16="http://schemas.microsoft.com/office/drawing/2014/main" id="{FB9B2BE0-DC61-41EA-8272-1EC2E2EB09B3}"/>
              </a:ext>
            </a:extLst>
          </p:cNvPr>
          <p:cNvCxnSpPr>
            <a:cxnSpLocks/>
          </p:cNvCxnSpPr>
          <p:nvPr/>
        </p:nvCxnSpPr>
        <p:spPr>
          <a:xfrm flipV="1">
            <a:off x="3381546" y="3087733"/>
            <a:ext cx="349252" cy="10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9" name="직사각형 338">
            <a:extLst>
              <a:ext uri="{FF2B5EF4-FFF2-40B4-BE49-F238E27FC236}">
                <a16:creationId xmlns:a16="http://schemas.microsoft.com/office/drawing/2014/main" id="{F76F0FCD-6931-4023-A025-22EA21F7D648}"/>
              </a:ext>
            </a:extLst>
          </p:cNvPr>
          <p:cNvSpPr/>
          <p:nvPr/>
        </p:nvSpPr>
        <p:spPr>
          <a:xfrm>
            <a:off x="3766526" y="355240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0" name="TextBox 339">
                <a:extLst>
                  <a:ext uri="{FF2B5EF4-FFF2-40B4-BE49-F238E27FC236}">
                    <a16:creationId xmlns:a16="http://schemas.microsoft.com/office/drawing/2014/main" id="{64531420-92B6-4ACA-83B3-47DF9365861E}"/>
                  </a:ext>
                </a:extLst>
              </p:cNvPr>
              <p:cNvSpPr txBox="1"/>
              <p:nvPr/>
            </p:nvSpPr>
            <p:spPr>
              <a:xfrm>
                <a:off x="3809388" y="350215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40" name="TextBox 339">
                <a:extLst>
                  <a:ext uri="{FF2B5EF4-FFF2-40B4-BE49-F238E27FC236}">
                    <a16:creationId xmlns:a16="http://schemas.microsoft.com/office/drawing/2014/main" id="{64531420-92B6-4ACA-83B3-47DF9365861E}"/>
                  </a:ext>
                </a:extLst>
              </p:cNvPr>
              <p:cNvSpPr txBox="1">
                <a:spLocks noRot="1" noChangeAspect="1" noMove="1" noResize="1" noEditPoints="1" noAdjustHandles="1" noChangeArrowheads="1" noChangeShapeType="1" noTextEdit="1"/>
              </p:cNvSpPr>
              <p:nvPr/>
            </p:nvSpPr>
            <p:spPr>
              <a:xfrm>
                <a:off x="3809388" y="3502158"/>
                <a:ext cx="138113" cy="169277"/>
              </a:xfrm>
              <a:prstGeom prst="rect">
                <a:avLst/>
              </a:prstGeom>
              <a:blipFill>
                <a:blip r:embed="rId2"/>
                <a:stretch>
                  <a:fillRect l="-8696" b="-3704"/>
                </a:stretch>
              </a:blipFill>
            </p:spPr>
            <p:txBody>
              <a:bodyPr/>
              <a:lstStyle/>
              <a:p>
                <a:r>
                  <a:rPr lang="ko-KR" altLang="en-US">
                    <a:noFill/>
                  </a:rPr>
                  <a:t> </a:t>
                </a:r>
              </a:p>
            </p:txBody>
          </p:sp>
        </mc:Fallback>
      </mc:AlternateContent>
      <p:sp>
        <p:nvSpPr>
          <p:cNvPr id="341" name="직사각형 340">
            <a:extLst>
              <a:ext uri="{FF2B5EF4-FFF2-40B4-BE49-F238E27FC236}">
                <a16:creationId xmlns:a16="http://schemas.microsoft.com/office/drawing/2014/main" id="{3D51ABAE-E808-4C38-8AE8-45B217236316}"/>
              </a:ext>
            </a:extLst>
          </p:cNvPr>
          <p:cNvSpPr/>
          <p:nvPr/>
        </p:nvSpPr>
        <p:spPr>
          <a:xfrm>
            <a:off x="4128475" y="355240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FA370356-C852-4B41-90E1-11CD53D40B5A}"/>
                  </a:ext>
                </a:extLst>
              </p:cNvPr>
              <p:cNvSpPr txBox="1"/>
              <p:nvPr/>
            </p:nvSpPr>
            <p:spPr>
              <a:xfrm>
                <a:off x="4166574" y="3502158"/>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42" name="TextBox 341">
                <a:extLst>
                  <a:ext uri="{FF2B5EF4-FFF2-40B4-BE49-F238E27FC236}">
                    <a16:creationId xmlns:a16="http://schemas.microsoft.com/office/drawing/2014/main" id="{FA370356-C852-4B41-90E1-11CD53D40B5A}"/>
                  </a:ext>
                </a:extLst>
              </p:cNvPr>
              <p:cNvSpPr txBox="1">
                <a:spLocks noRot="1" noChangeAspect="1" noMove="1" noResize="1" noEditPoints="1" noAdjustHandles="1" noChangeArrowheads="1" noChangeShapeType="1" noTextEdit="1"/>
              </p:cNvSpPr>
              <p:nvPr/>
            </p:nvSpPr>
            <p:spPr>
              <a:xfrm>
                <a:off x="4166574" y="3502158"/>
                <a:ext cx="138113" cy="169277"/>
              </a:xfrm>
              <a:prstGeom prst="rect">
                <a:avLst/>
              </a:prstGeom>
              <a:blipFill>
                <a:blip r:embed="rId4"/>
                <a:stretch>
                  <a:fillRect l="-8696" b="-3704"/>
                </a:stretch>
              </a:blipFill>
            </p:spPr>
            <p:txBody>
              <a:bodyPr/>
              <a:lstStyle/>
              <a:p>
                <a:r>
                  <a:rPr lang="ko-KR" altLang="en-US">
                    <a:noFill/>
                  </a:rPr>
                  <a:t> </a:t>
                </a:r>
              </a:p>
            </p:txBody>
          </p:sp>
        </mc:Fallback>
      </mc:AlternateContent>
      <p:cxnSp>
        <p:nvCxnSpPr>
          <p:cNvPr id="343" name="직선 연결선 342">
            <a:extLst>
              <a:ext uri="{FF2B5EF4-FFF2-40B4-BE49-F238E27FC236}">
                <a16:creationId xmlns:a16="http://schemas.microsoft.com/office/drawing/2014/main" id="{FBBFD4E3-D353-482E-A8B8-CAFEA6AE71B6}"/>
              </a:ext>
            </a:extLst>
          </p:cNvPr>
          <p:cNvCxnSpPr>
            <a:cxnSpLocks/>
            <a:endCxn id="334" idx="2"/>
          </p:cNvCxnSpPr>
          <p:nvPr/>
        </p:nvCxnSpPr>
        <p:spPr>
          <a:xfrm>
            <a:off x="3722075" y="3087887"/>
            <a:ext cx="87313"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44" name="직선 화살표 연결선 343">
            <a:extLst>
              <a:ext uri="{FF2B5EF4-FFF2-40B4-BE49-F238E27FC236}">
                <a16:creationId xmlns:a16="http://schemas.microsoft.com/office/drawing/2014/main" id="{305DEE8A-F6D1-4F6F-A071-E220C481B57E}"/>
              </a:ext>
            </a:extLst>
          </p:cNvPr>
          <p:cNvCxnSpPr>
            <a:cxnSpLocks/>
          </p:cNvCxnSpPr>
          <p:nvPr/>
        </p:nvCxnSpPr>
        <p:spPr>
          <a:xfrm flipV="1">
            <a:off x="3383133" y="3740885"/>
            <a:ext cx="349252" cy="107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45" name="직선 연결선 344">
            <a:extLst>
              <a:ext uri="{FF2B5EF4-FFF2-40B4-BE49-F238E27FC236}">
                <a16:creationId xmlns:a16="http://schemas.microsoft.com/office/drawing/2014/main" id="{ABB41F7C-D07F-40D2-A49D-81370789ED6A}"/>
              </a:ext>
            </a:extLst>
          </p:cNvPr>
          <p:cNvCxnSpPr>
            <a:cxnSpLocks/>
          </p:cNvCxnSpPr>
          <p:nvPr/>
        </p:nvCxnSpPr>
        <p:spPr>
          <a:xfrm flipV="1">
            <a:off x="3732385" y="3739514"/>
            <a:ext cx="1185072" cy="1372"/>
          </a:xfrm>
          <a:prstGeom prst="line">
            <a:avLst/>
          </a:prstGeom>
          <a:ln w="19050"/>
        </p:spPr>
        <p:style>
          <a:lnRef idx="1">
            <a:schemeClr val="dk1"/>
          </a:lnRef>
          <a:fillRef idx="0">
            <a:schemeClr val="dk1"/>
          </a:fillRef>
          <a:effectRef idx="0">
            <a:schemeClr val="dk1"/>
          </a:effectRef>
          <a:fontRef idx="minor">
            <a:schemeClr val="tx1"/>
          </a:fontRef>
        </p:style>
      </p:cxnSp>
      <p:sp>
        <p:nvSpPr>
          <p:cNvPr id="346" name="직사각형 345">
            <a:extLst>
              <a:ext uri="{FF2B5EF4-FFF2-40B4-BE49-F238E27FC236}">
                <a16:creationId xmlns:a16="http://schemas.microsoft.com/office/drawing/2014/main" id="{900386D3-ECCE-4370-AA21-F49D0F7761D9}"/>
              </a:ext>
            </a:extLst>
          </p:cNvPr>
          <p:cNvSpPr/>
          <p:nvPr/>
        </p:nvSpPr>
        <p:spPr>
          <a:xfrm>
            <a:off x="4803158" y="3549832"/>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5A360D7B-4CED-4A83-A99F-5F4C2BA83B2B}"/>
                  </a:ext>
                </a:extLst>
              </p:cNvPr>
              <p:cNvSpPr txBox="1"/>
              <p:nvPr/>
            </p:nvSpPr>
            <p:spPr>
              <a:xfrm>
                <a:off x="4841257" y="3499583"/>
                <a:ext cx="138113" cy="1692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ko-KR" altLang="en-US" sz="1100" i="1" smtClean="0">
                          <a:latin typeface="Cambria Math" panose="02040503050406030204" pitchFamily="18" charset="0"/>
                        </a:rPr>
                        <m:t>𝜎</m:t>
                      </m:r>
                    </m:oMath>
                  </m:oMathPara>
                </a14:m>
                <a:endParaRPr lang="ko-KR" altLang="en-US" sz="1100" dirty="0"/>
              </a:p>
            </p:txBody>
          </p:sp>
        </mc:Choice>
        <mc:Fallback xmlns="">
          <p:sp>
            <p:nvSpPr>
              <p:cNvPr id="347" name="TextBox 346">
                <a:extLst>
                  <a:ext uri="{FF2B5EF4-FFF2-40B4-BE49-F238E27FC236}">
                    <a16:creationId xmlns:a16="http://schemas.microsoft.com/office/drawing/2014/main" id="{5A360D7B-4CED-4A83-A99F-5F4C2BA83B2B}"/>
                  </a:ext>
                </a:extLst>
              </p:cNvPr>
              <p:cNvSpPr txBox="1">
                <a:spLocks noRot="1" noChangeAspect="1" noMove="1" noResize="1" noEditPoints="1" noAdjustHandles="1" noChangeArrowheads="1" noChangeShapeType="1" noTextEdit="1"/>
              </p:cNvSpPr>
              <p:nvPr/>
            </p:nvSpPr>
            <p:spPr>
              <a:xfrm>
                <a:off x="4841257" y="3499583"/>
                <a:ext cx="138113" cy="169277"/>
              </a:xfrm>
              <a:prstGeom prst="rect">
                <a:avLst/>
              </a:prstGeom>
              <a:blipFill>
                <a:blip r:embed="rId2"/>
                <a:stretch>
                  <a:fillRect l="-8696"/>
                </a:stretch>
              </a:blipFill>
            </p:spPr>
            <p:txBody>
              <a:bodyPr/>
              <a:lstStyle/>
              <a:p>
                <a:r>
                  <a:rPr lang="ko-KR" altLang="en-US">
                    <a:noFill/>
                  </a:rPr>
                  <a:t> </a:t>
                </a:r>
              </a:p>
            </p:txBody>
          </p:sp>
        </mc:Fallback>
      </mc:AlternateContent>
      <p:sp>
        <p:nvSpPr>
          <p:cNvPr id="348" name="직사각형 347">
            <a:extLst>
              <a:ext uri="{FF2B5EF4-FFF2-40B4-BE49-F238E27FC236}">
                <a16:creationId xmlns:a16="http://schemas.microsoft.com/office/drawing/2014/main" id="{F45C5BCA-1223-47C3-8AD2-E108B3D9D19F}"/>
              </a:ext>
            </a:extLst>
          </p:cNvPr>
          <p:cNvSpPr/>
          <p:nvPr/>
        </p:nvSpPr>
        <p:spPr>
          <a:xfrm>
            <a:off x="4487248" y="3552407"/>
            <a:ext cx="214313" cy="952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349" name="TextBox 348">
                <a:extLst>
                  <a:ext uri="{FF2B5EF4-FFF2-40B4-BE49-F238E27FC236}">
                    <a16:creationId xmlns:a16="http://schemas.microsoft.com/office/drawing/2014/main" id="{46A34C7A-FB4C-4DB9-8D49-A07A9A7E617E}"/>
                  </a:ext>
                </a:extLst>
              </p:cNvPr>
              <p:cNvSpPr txBox="1"/>
              <p:nvPr/>
            </p:nvSpPr>
            <p:spPr>
              <a:xfrm>
                <a:off x="4527721" y="3552749"/>
                <a:ext cx="138113" cy="923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ko-KR" sz="600" b="0" i="1" smtClean="0">
                          <a:latin typeface="Cambria Math" panose="02040503050406030204" pitchFamily="18" charset="0"/>
                        </a:rPr>
                        <m:t>𝑡𝑎𝑛h</m:t>
                      </m:r>
                    </m:oMath>
                  </m:oMathPara>
                </a14:m>
                <a:endParaRPr lang="ko-KR" altLang="en-US" sz="600" dirty="0"/>
              </a:p>
            </p:txBody>
          </p:sp>
        </mc:Choice>
        <mc:Fallback xmlns="">
          <p:sp>
            <p:nvSpPr>
              <p:cNvPr id="349" name="TextBox 348">
                <a:extLst>
                  <a:ext uri="{FF2B5EF4-FFF2-40B4-BE49-F238E27FC236}">
                    <a16:creationId xmlns:a16="http://schemas.microsoft.com/office/drawing/2014/main" id="{46A34C7A-FB4C-4DB9-8D49-A07A9A7E617E}"/>
                  </a:ext>
                </a:extLst>
              </p:cNvPr>
              <p:cNvSpPr txBox="1">
                <a:spLocks noRot="1" noChangeAspect="1" noMove="1" noResize="1" noEditPoints="1" noAdjustHandles="1" noChangeArrowheads="1" noChangeShapeType="1" noTextEdit="1"/>
              </p:cNvSpPr>
              <p:nvPr/>
            </p:nvSpPr>
            <p:spPr>
              <a:xfrm>
                <a:off x="4527721" y="3552749"/>
                <a:ext cx="138113" cy="92333"/>
              </a:xfrm>
              <a:prstGeom prst="rect">
                <a:avLst/>
              </a:prstGeom>
              <a:blipFill>
                <a:blip r:embed="rId3"/>
                <a:stretch>
                  <a:fillRect l="-22727" r="-40909" b="-13333"/>
                </a:stretch>
              </a:blipFill>
            </p:spPr>
            <p:txBody>
              <a:bodyPr/>
              <a:lstStyle/>
              <a:p>
                <a:r>
                  <a:rPr lang="ko-KR" altLang="en-US">
                    <a:noFill/>
                  </a:rPr>
                  <a:t> </a:t>
                </a:r>
              </a:p>
            </p:txBody>
          </p:sp>
        </mc:Fallback>
      </mc:AlternateContent>
      <p:sp>
        <p:nvSpPr>
          <p:cNvPr id="350" name="타원 349">
            <a:extLst>
              <a:ext uri="{FF2B5EF4-FFF2-40B4-BE49-F238E27FC236}">
                <a16:creationId xmlns:a16="http://schemas.microsoft.com/office/drawing/2014/main" id="{02BF93F5-6D15-4925-8A86-CAEA42DA63DF}"/>
              </a:ext>
            </a:extLst>
          </p:cNvPr>
          <p:cNvSpPr/>
          <p:nvPr/>
        </p:nvSpPr>
        <p:spPr>
          <a:xfrm>
            <a:off x="5076173" y="3175733"/>
            <a:ext cx="284190" cy="140391"/>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700" b="1" dirty="0">
              <a:solidFill>
                <a:schemeClr val="tx1"/>
              </a:solidFill>
            </a:endParaRPr>
          </a:p>
        </p:txBody>
      </p:sp>
      <p:sp>
        <p:nvSpPr>
          <p:cNvPr id="351" name="TextBox 350">
            <a:extLst>
              <a:ext uri="{FF2B5EF4-FFF2-40B4-BE49-F238E27FC236}">
                <a16:creationId xmlns:a16="http://schemas.microsoft.com/office/drawing/2014/main" id="{3F4F4B4B-E25D-4C7E-9329-DF83B0FDBF7A}"/>
              </a:ext>
            </a:extLst>
          </p:cNvPr>
          <p:cNvSpPr txBox="1"/>
          <p:nvPr/>
        </p:nvSpPr>
        <p:spPr>
          <a:xfrm>
            <a:off x="4996049" y="3128362"/>
            <a:ext cx="446885" cy="215444"/>
          </a:xfrm>
          <a:prstGeom prst="rect">
            <a:avLst/>
          </a:prstGeom>
          <a:noFill/>
        </p:spPr>
        <p:txBody>
          <a:bodyPr wrap="square" rtlCol="0">
            <a:spAutoFit/>
          </a:bodyPr>
          <a:lstStyle/>
          <a:p>
            <a:pPr algn="ctr"/>
            <a:r>
              <a:rPr lang="en-US" altLang="ko-KR" sz="800" b="1" dirty="0"/>
              <a:t>SELU</a:t>
            </a:r>
            <a:endParaRPr lang="ko-KR" altLang="en-US" sz="800" b="1" dirty="0"/>
          </a:p>
        </p:txBody>
      </p:sp>
      <p:cxnSp>
        <p:nvCxnSpPr>
          <p:cNvPr id="352" name="직선 연결선 351">
            <a:extLst>
              <a:ext uri="{FF2B5EF4-FFF2-40B4-BE49-F238E27FC236}">
                <a16:creationId xmlns:a16="http://schemas.microsoft.com/office/drawing/2014/main" id="{A968680E-EC6C-4222-9BEF-55762813FC8C}"/>
              </a:ext>
            </a:extLst>
          </p:cNvPr>
          <p:cNvCxnSpPr>
            <a:cxnSpLocks/>
          </p:cNvCxnSpPr>
          <p:nvPr/>
        </p:nvCxnSpPr>
        <p:spPr>
          <a:xfrm>
            <a:off x="3873682" y="365662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3" name="직선 연결선 352">
            <a:extLst>
              <a:ext uri="{FF2B5EF4-FFF2-40B4-BE49-F238E27FC236}">
                <a16:creationId xmlns:a16="http://schemas.microsoft.com/office/drawing/2014/main" id="{D2767235-4666-4EAB-983B-2BB220AB5234}"/>
              </a:ext>
            </a:extLst>
          </p:cNvPr>
          <p:cNvCxnSpPr>
            <a:cxnSpLocks/>
          </p:cNvCxnSpPr>
          <p:nvPr/>
        </p:nvCxnSpPr>
        <p:spPr>
          <a:xfrm>
            <a:off x="4235630" y="365662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4" name="직선 연결선 353">
            <a:extLst>
              <a:ext uri="{FF2B5EF4-FFF2-40B4-BE49-F238E27FC236}">
                <a16:creationId xmlns:a16="http://schemas.microsoft.com/office/drawing/2014/main" id="{E9F6B740-6EF4-4AEC-8953-675C0E475CE5}"/>
              </a:ext>
            </a:extLst>
          </p:cNvPr>
          <p:cNvCxnSpPr>
            <a:cxnSpLocks/>
          </p:cNvCxnSpPr>
          <p:nvPr/>
        </p:nvCxnSpPr>
        <p:spPr>
          <a:xfrm>
            <a:off x="4594404" y="3656629"/>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5" name="직선 연결선 354">
            <a:extLst>
              <a:ext uri="{FF2B5EF4-FFF2-40B4-BE49-F238E27FC236}">
                <a16:creationId xmlns:a16="http://schemas.microsoft.com/office/drawing/2014/main" id="{93B7D6AE-1E90-42E3-9111-4F6797E20B0B}"/>
              </a:ext>
            </a:extLst>
          </p:cNvPr>
          <p:cNvCxnSpPr>
            <a:cxnSpLocks/>
          </p:cNvCxnSpPr>
          <p:nvPr/>
        </p:nvCxnSpPr>
        <p:spPr>
          <a:xfrm>
            <a:off x="4909526" y="3655258"/>
            <a:ext cx="0" cy="84256"/>
          </a:xfrm>
          <a:prstGeom prst="line">
            <a:avLst/>
          </a:prstGeom>
          <a:ln w="19050"/>
        </p:spPr>
        <p:style>
          <a:lnRef idx="1">
            <a:schemeClr val="dk1"/>
          </a:lnRef>
          <a:fillRef idx="0">
            <a:schemeClr val="dk1"/>
          </a:fillRef>
          <a:effectRef idx="0">
            <a:schemeClr val="dk1"/>
          </a:effectRef>
          <a:fontRef idx="minor">
            <a:schemeClr val="tx1"/>
          </a:fontRef>
        </p:style>
      </p:cxnSp>
      <p:cxnSp>
        <p:nvCxnSpPr>
          <p:cNvPr id="356" name="직선 화살표 연결선 355">
            <a:extLst>
              <a:ext uri="{FF2B5EF4-FFF2-40B4-BE49-F238E27FC236}">
                <a16:creationId xmlns:a16="http://schemas.microsoft.com/office/drawing/2014/main" id="{31E3193A-337C-4F7A-A6DA-5BD9FE37607F}"/>
              </a:ext>
            </a:extLst>
          </p:cNvPr>
          <p:cNvCxnSpPr>
            <a:cxnSpLocks/>
            <a:endCxn id="334" idx="4"/>
          </p:cNvCxnSpPr>
          <p:nvPr/>
        </p:nvCxnSpPr>
        <p:spPr>
          <a:xfrm flipV="1">
            <a:off x="3873692" y="3171489"/>
            <a:ext cx="4753" cy="378344"/>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57" name="타원 356">
            <a:extLst>
              <a:ext uri="{FF2B5EF4-FFF2-40B4-BE49-F238E27FC236}">
                <a16:creationId xmlns:a16="http://schemas.microsoft.com/office/drawing/2014/main" id="{5C097536-1009-441B-BCA2-5F8B981D8628}"/>
              </a:ext>
            </a:extLst>
          </p:cNvPr>
          <p:cNvSpPr/>
          <p:nvPr/>
        </p:nvSpPr>
        <p:spPr>
          <a:xfrm>
            <a:off x="4529309" y="3313415"/>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58" name="TextBox 357">
            <a:extLst>
              <a:ext uri="{FF2B5EF4-FFF2-40B4-BE49-F238E27FC236}">
                <a16:creationId xmlns:a16="http://schemas.microsoft.com/office/drawing/2014/main" id="{6E8D7375-F805-4B08-82A1-1C50ECDC2C3B}"/>
              </a:ext>
            </a:extLst>
          </p:cNvPr>
          <p:cNvSpPr txBox="1"/>
          <p:nvPr/>
        </p:nvSpPr>
        <p:spPr>
          <a:xfrm>
            <a:off x="4491202" y="3287067"/>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59" name="TextBox 358">
            <a:extLst>
              <a:ext uri="{FF2B5EF4-FFF2-40B4-BE49-F238E27FC236}">
                <a16:creationId xmlns:a16="http://schemas.microsoft.com/office/drawing/2014/main" id="{E4D3DC24-2708-489C-90B2-A38DC172220D}"/>
              </a:ext>
            </a:extLst>
          </p:cNvPr>
          <p:cNvSpPr txBox="1"/>
          <p:nvPr/>
        </p:nvSpPr>
        <p:spPr>
          <a:xfrm>
            <a:off x="3776049" y="2982260"/>
            <a:ext cx="200037" cy="215444"/>
          </a:xfrm>
          <a:prstGeom prst="rect">
            <a:avLst/>
          </a:prstGeom>
          <a:noFill/>
        </p:spPr>
        <p:txBody>
          <a:bodyPr wrap="square" rtlCol="0">
            <a:spAutoFit/>
          </a:bodyPr>
          <a:lstStyle/>
          <a:p>
            <a:pPr algn="ctr"/>
            <a:r>
              <a:rPr lang="en-US" altLang="ko-KR" sz="800" b="1" dirty="0"/>
              <a:t>X</a:t>
            </a:r>
            <a:endParaRPr lang="ko-KR" altLang="en-US" sz="800" b="1" dirty="0"/>
          </a:p>
        </p:txBody>
      </p:sp>
      <p:sp>
        <p:nvSpPr>
          <p:cNvPr id="360" name="TextBox 359">
            <a:extLst>
              <a:ext uri="{FF2B5EF4-FFF2-40B4-BE49-F238E27FC236}">
                <a16:creationId xmlns:a16="http://schemas.microsoft.com/office/drawing/2014/main" id="{13E02CC7-0BC9-4F5C-B87C-E74C81420D9F}"/>
              </a:ext>
            </a:extLst>
          </p:cNvPr>
          <p:cNvSpPr txBox="1"/>
          <p:nvPr/>
        </p:nvSpPr>
        <p:spPr>
          <a:xfrm>
            <a:off x="4496758" y="2952290"/>
            <a:ext cx="200037" cy="261610"/>
          </a:xfrm>
          <a:prstGeom prst="rect">
            <a:avLst/>
          </a:prstGeom>
          <a:noFill/>
        </p:spPr>
        <p:txBody>
          <a:bodyPr wrap="square" rtlCol="0">
            <a:spAutoFit/>
          </a:bodyPr>
          <a:lstStyle/>
          <a:p>
            <a:pPr algn="ctr"/>
            <a:r>
              <a:rPr lang="en-US" altLang="ko-KR" sz="1100" b="1" dirty="0"/>
              <a:t>+</a:t>
            </a:r>
            <a:endParaRPr lang="ko-KR" altLang="en-US" sz="1100" b="1" dirty="0"/>
          </a:p>
        </p:txBody>
      </p:sp>
      <p:cxnSp>
        <p:nvCxnSpPr>
          <p:cNvPr id="361" name="직선 화살표 연결선 360">
            <a:extLst>
              <a:ext uri="{FF2B5EF4-FFF2-40B4-BE49-F238E27FC236}">
                <a16:creationId xmlns:a16="http://schemas.microsoft.com/office/drawing/2014/main" id="{BA4E1FBC-90B0-4B06-83F3-FD21B85733C0}"/>
              </a:ext>
            </a:extLst>
          </p:cNvPr>
          <p:cNvCxnSpPr>
            <a:cxnSpLocks/>
          </p:cNvCxnSpPr>
          <p:nvPr/>
        </p:nvCxnSpPr>
        <p:spPr>
          <a:xfrm flipV="1">
            <a:off x="4594404" y="3168607"/>
            <a:ext cx="0" cy="155528"/>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62" name="직선 연결선 361">
            <a:extLst>
              <a:ext uri="{FF2B5EF4-FFF2-40B4-BE49-F238E27FC236}">
                <a16:creationId xmlns:a16="http://schemas.microsoft.com/office/drawing/2014/main" id="{E050DE98-52BF-4A8F-8475-0DD27234EBD6}"/>
              </a:ext>
            </a:extLst>
          </p:cNvPr>
          <p:cNvCxnSpPr>
            <a:cxnSpLocks/>
          </p:cNvCxnSpPr>
          <p:nvPr/>
        </p:nvCxnSpPr>
        <p:spPr>
          <a:xfrm>
            <a:off x="4593594" y="3488075"/>
            <a:ext cx="0" cy="61757"/>
          </a:xfrm>
          <a:prstGeom prst="line">
            <a:avLst/>
          </a:prstGeom>
          <a:ln w="19050"/>
        </p:spPr>
        <p:style>
          <a:lnRef idx="1">
            <a:schemeClr val="dk1"/>
          </a:lnRef>
          <a:fillRef idx="0">
            <a:schemeClr val="dk1"/>
          </a:fillRef>
          <a:effectRef idx="0">
            <a:schemeClr val="dk1"/>
          </a:effectRef>
          <a:fontRef idx="minor">
            <a:schemeClr val="tx1"/>
          </a:fontRef>
        </p:style>
      </p:cxnSp>
      <p:cxnSp>
        <p:nvCxnSpPr>
          <p:cNvPr id="363" name="직선 연결선 362">
            <a:extLst>
              <a:ext uri="{FF2B5EF4-FFF2-40B4-BE49-F238E27FC236}">
                <a16:creationId xmlns:a16="http://schemas.microsoft.com/office/drawing/2014/main" id="{2868CCA9-D991-40F6-8E41-E3916B9D87BF}"/>
              </a:ext>
            </a:extLst>
          </p:cNvPr>
          <p:cNvCxnSpPr>
            <a:cxnSpLocks/>
          </p:cNvCxnSpPr>
          <p:nvPr/>
        </p:nvCxnSpPr>
        <p:spPr>
          <a:xfrm>
            <a:off x="4238796" y="3392120"/>
            <a:ext cx="0" cy="163068"/>
          </a:xfrm>
          <a:prstGeom prst="line">
            <a:avLst/>
          </a:prstGeom>
          <a:ln w="19050"/>
        </p:spPr>
        <p:style>
          <a:lnRef idx="1">
            <a:schemeClr val="dk1"/>
          </a:lnRef>
          <a:fillRef idx="0">
            <a:schemeClr val="dk1"/>
          </a:fillRef>
          <a:effectRef idx="0">
            <a:schemeClr val="dk1"/>
          </a:effectRef>
          <a:fontRef idx="minor">
            <a:schemeClr val="tx1"/>
          </a:fontRef>
        </p:style>
      </p:cxnSp>
      <p:cxnSp>
        <p:nvCxnSpPr>
          <p:cNvPr id="364" name="직선 화살표 연결선 363">
            <a:extLst>
              <a:ext uri="{FF2B5EF4-FFF2-40B4-BE49-F238E27FC236}">
                <a16:creationId xmlns:a16="http://schemas.microsoft.com/office/drawing/2014/main" id="{35579345-E88D-48E2-9985-F1B13C7E86A6}"/>
              </a:ext>
            </a:extLst>
          </p:cNvPr>
          <p:cNvCxnSpPr>
            <a:cxnSpLocks/>
          </p:cNvCxnSpPr>
          <p:nvPr/>
        </p:nvCxnSpPr>
        <p:spPr>
          <a:xfrm>
            <a:off x="4235630" y="3402124"/>
            <a:ext cx="293285"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5" name="직선 연결선 364">
            <a:extLst>
              <a:ext uri="{FF2B5EF4-FFF2-40B4-BE49-F238E27FC236}">
                <a16:creationId xmlns:a16="http://schemas.microsoft.com/office/drawing/2014/main" id="{E5355869-416B-43E3-86CA-0DEC4EE24B4E}"/>
              </a:ext>
            </a:extLst>
          </p:cNvPr>
          <p:cNvCxnSpPr>
            <a:cxnSpLocks/>
          </p:cNvCxnSpPr>
          <p:nvPr/>
        </p:nvCxnSpPr>
        <p:spPr>
          <a:xfrm>
            <a:off x="4917859" y="3480619"/>
            <a:ext cx="0" cy="64235"/>
          </a:xfrm>
          <a:prstGeom prst="line">
            <a:avLst/>
          </a:prstGeom>
          <a:ln w="19050"/>
        </p:spPr>
        <p:style>
          <a:lnRef idx="1">
            <a:schemeClr val="dk1"/>
          </a:lnRef>
          <a:fillRef idx="0">
            <a:schemeClr val="dk1"/>
          </a:fillRef>
          <a:effectRef idx="0">
            <a:schemeClr val="dk1"/>
          </a:effectRef>
          <a:fontRef idx="minor">
            <a:schemeClr val="tx1"/>
          </a:fontRef>
        </p:style>
      </p:cxnSp>
      <p:cxnSp>
        <p:nvCxnSpPr>
          <p:cNvPr id="366" name="직선 화살표 연결선 365">
            <a:extLst>
              <a:ext uri="{FF2B5EF4-FFF2-40B4-BE49-F238E27FC236}">
                <a16:creationId xmlns:a16="http://schemas.microsoft.com/office/drawing/2014/main" id="{6B7C14BF-4842-4B12-968A-7FDFBB41B8F2}"/>
              </a:ext>
            </a:extLst>
          </p:cNvPr>
          <p:cNvCxnSpPr>
            <a:cxnSpLocks/>
            <a:endCxn id="367" idx="2"/>
          </p:cNvCxnSpPr>
          <p:nvPr/>
        </p:nvCxnSpPr>
        <p:spPr>
          <a:xfrm>
            <a:off x="4909526" y="3483672"/>
            <a:ext cx="241086" cy="440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67" name="타원 366">
            <a:extLst>
              <a:ext uri="{FF2B5EF4-FFF2-40B4-BE49-F238E27FC236}">
                <a16:creationId xmlns:a16="http://schemas.microsoft.com/office/drawing/2014/main" id="{3FEDD065-9F1A-4AC9-BC8C-21CBC9D8C03E}"/>
              </a:ext>
            </a:extLst>
          </p:cNvPr>
          <p:cNvSpPr/>
          <p:nvPr/>
        </p:nvSpPr>
        <p:spPr>
          <a:xfrm>
            <a:off x="5150612" y="3404473"/>
            <a:ext cx="138113" cy="167204"/>
          </a:xfrm>
          <a:prstGeom prst="ellipse">
            <a:avLst/>
          </a:prstGeom>
          <a:solidFill>
            <a:srgbClr val="FBD2D2"/>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ko-KR" altLang="en-US" sz="1100" b="1" dirty="0">
              <a:solidFill>
                <a:schemeClr val="tx1"/>
              </a:solidFill>
            </a:endParaRPr>
          </a:p>
        </p:txBody>
      </p:sp>
      <p:sp>
        <p:nvSpPr>
          <p:cNvPr id="368" name="TextBox 367">
            <a:extLst>
              <a:ext uri="{FF2B5EF4-FFF2-40B4-BE49-F238E27FC236}">
                <a16:creationId xmlns:a16="http://schemas.microsoft.com/office/drawing/2014/main" id="{9723F34B-BD58-4EA7-BB64-A2CC574271D0}"/>
              </a:ext>
            </a:extLst>
          </p:cNvPr>
          <p:cNvSpPr txBox="1"/>
          <p:nvPr/>
        </p:nvSpPr>
        <p:spPr>
          <a:xfrm>
            <a:off x="5119066" y="3382013"/>
            <a:ext cx="200037" cy="215444"/>
          </a:xfrm>
          <a:prstGeom prst="rect">
            <a:avLst/>
          </a:prstGeom>
          <a:noFill/>
        </p:spPr>
        <p:txBody>
          <a:bodyPr wrap="square" rtlCol="0">
            <a:spAutoFit/>
          </a:bodyPr>
          <a:lstStyle/>
          <a:p>
            <a:pPr algn="ctr"/>
            <a:r>
              <a:rPr lang="en-US" altLang="ko-KR" sz="800" b="1" dirty="0"/>
              <a:t>X</a:t>
            </a:r>
            <a:endParaRPr lang="ko-KR" altLang="en-US" sz="800" b="1" dirty="0"/>
          </a:p>
        </p:txBody>
      </p:sp>
      <p:cxnSp>
        <p:nvCxnSpPr>
          <p:cNvPr id="369" name="직선 연결선 368">
            <a:extLst>
              <a:ext uri="{FF2B5EF4-FFF2-40B4-BE49-F238E27FC236}">
                <a16:creationId xmlns:a16="http://schemas.microsoft.com/office/drawing/2014/main" id="{FE69B449-CA74-43A0-A8FD-1E5428EA79B8}"/>
              </a:ext>
            </a:extLst>
          </p:cNvPr>
          <p:cNvCxnSpPr>
            <a:cxnSpLocks/>
          </p:cNvCxnSpPr>
          <p:nvPr/>
        </p:nvCxnSpPr>
        <p:spPr>
          <a:xfrm>
            <a:off x="5218268" y="3311954"/>
            <a:ext cx="0" cy="90170"/>
          </a:xfrm>
          <a:prstGeom prst="line">
            <a:avLst/>
          </a:prstGeom>
          <a:ln w="19050"/>
        </p:spPr>
        <p:style>
          <a:lnRef idx="1">
            <a:schemeClr val="dk1"/>
          </a:lnRef>
          <a:fillRef idx="0">
            <a:schemeClr val="dk1"/>
          </a:fillRef>
          <a:effectRef idx="0">
            <a:schemeClr val="dk1"/>
          </a:effectRef>
          <a:fontRef idx="minor">
            <a:schemeClr val="tx1"/>
          </a:fontRef>
        </p:style>
      </p:cxnSp>
      <p:cxnSp>
        <p:nvCxnSpPr>
          <p:cNvPr id="370" name="직선 연결선 369">
            <a:extLst>
              <a:ext uri="{FF2B5EF4-FFF2-40B4-BE49-F238E27FC236}">
                <a16:creationId xmlns:a16="http://schemas.microsoft.com/office/drawing/2014/main" id="{D7D55404-2F5E-44E7-95D8-5AA3E3FE3916}"/>
              </a:ext>
            </a:extLst>
          </p:cNvPr>
          <p:cNvCxnSpPr>
            <a:cxnSpLocks/>
          </p:cNvCxnSpPr>
          <p:nvPr/>
        </p:nvCxnSpPr>
        <p:spPr>
          <a:xfrm>
            <a:off x="5217458" y="3096284"/>
            <a:ext cx="0" cy="80500"/>
          </a:xfrm>
          <a:prstGeom prst="line">
            <a:avLst/>
          </a:prstGeom>
          <a:ln w="19050"/>
        </p:spPr>
        <p:style>
          <a:lnRef idx="1">
            <a:schemeClr val="dk1"/>
          </a:lnRef>
          <a:fillRef idx="0">
            <a:schemeClr val="dk1"/>
          </a:fillRef>
          <a:effectRef idx="0">
            <a:schemeClr val="dk1"/>
          </a:effectRef>
          <a:fontRef idx="minor">
            <a:schemeClr val="tx1"/>
          </a:fontRef>
        </p:style>
      </p:cxnSp>
      <p:cxnSp>
        <p:nvCxnSpPr>
          <p:cNvPr id="371" name="직선 연결선 370">
            <a:extLst>
              <a:ext uri="{FF2B5EF4-FFF2-40B4-BE49-F238E27FC236}">
                <a16:creationId xmlns:a16="http://schemas.microsoft.com/office/drawing/2014/main" id="{B483F47A-DD78-4ADD-984A-61D29A2201CA}"/>
              </a:ext>
            </a:extLst>
          </p:cNvPr>
          <p:cNvCxnSpPr>
            <a:cxnSpLocks/>
          </p:cNvCxnSpPr>
          <p:nvPr/>
        </p:nvCxnSpPr>
        <p:spPr>
          <a:xfrm>
            <a:off x="5211885" y="3581201"/>
            <a:ext cx="0" cy="167837"/>
          </a:xfrm>
          <a:prstGeom prst="line">
            <a:avLst/>
          </a:prstGeom>
          <a:ln w="19050"/>
        </p:spPr>
        <p:style>
          <a:lnRef idx="1">
            <a:schemeClr val="dk1"/>
          </a:lnRef>
          <a:fillRef idx="0">
            <a:schemeClr val="dk1"/>
          </a:fillRef>
          <a:effectRef idx="0">
            <a:schemeClr val="dk1"/>
          </a:effectRef>
          <a:fontRef idx="minor">
            <a:schemeClr val="tx1"/>
          </a:fontRef>
        </p:style>
      </p:cxnSp>
      <p:cxnSp>
        <p:nvCxnSpPr>
          <p:cNvPr id="373" name="직선 연결선 372">
            <a:extLst>
              <a:ext uri="{FF2B5EF4-FFF2-40B4-BE49-F238E27FC236}">
                <a16:creationId xmlns:a16="http://schemas.microsoft.com/office/drawing/2014/main" id="{31CC750D-72A5-48BE-A6E2-9BC8AB17F07F}"/>
              </a:ext>
            </a:extLst>
          </p:cNvPr>
          <p:cNvCxnSpPr>
            <a:cxnSpLocks/>
          </p:cNvCxnSpPr>
          <p:nvPr/>
        </p:nvCxnSpPr>
        <p:spPr>
          <a:xfrm>
            <a:off x="5386759" y="3130469"/>
            <a:ext cx="1" cy="609045"/>
          </a:xfrm>
          <a:prstGeom prst="line">
            <a:avLst/>
          </a:prstGeom>
          <a:ln w="19050"/>
        </p:spPr>
        <p:style>
          <a:lnRef idx="1">
            <a:schemeClr val="dk1"/>
          </a:lnRef>
          <a:fillRef idx="0">
            <a:schemeClr val="dk1"/>
          </a:fillRef>
          <a:effectRef idx="0">
            <a:schemeClr val="dk1"/>
          </a:effectRef>
          <a:fontRef idx="minor">
            <a:schemeClr val="tx1"/>
          </a:fontRef>
        </p:style>
      </p:cxnSp>
      <p:cxnSp>
        <p:nvCxnSpPr>
          <p:cNvPr id="374" name="직선 화살표 연결선 373">
            <a:extLst>
              <a:ext uri="{FF2B5EF4-FFF2-40B4-BE49-F238E27FC236}">
                <a16:creationId xmlns:a16="http://schemas.microsoft.com/office/drawing/2014/main" id="{859EEEF1-6389-4020-B72B-8C99F24039FE}"/>
              </a:ext>
            </a:extLst>
          </p:cNvPr>
          <p:cNvCxnSpPr>
            <a:cxnSpLocks/>
          </p:cNvCxnSpPr>
          <p:nvPr/>
        </p:nvCxnSpPr>
        <p:spPr>
          <a:xfrm flipV="1">
            <a:off x="5386759" y="2837297"/>
            <a:ext cx="0" cy="233089"/>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76" name="타원 375">
            <a:extLst>
              <a:ext uri="{FF2B5EF4-FFF2-40B4-BE49-F238E27FC236}">
                <a16:creationId xmlns:a16="http://schemas.microsoft.com/office/drawing/2014/main" id="{A09F4A32-8085-4510-888B-036723661EC1}"/>
              </a:ext>
            </a:extLst>
          </p:cNvPr>
          <p:cNvSpPr/>
          <p:nvPr/>
        </p:nvSpPr>
        <p:spPr>
          <a:xfrm>
            <a:off x="3678056" y="4049959"/>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cxnSp>
        <p:nvCxnSpPr>
          <p:cNvPr id="377" name="직선 연결선 376">
            <a:extLst>
              <a:ext uri="{FF2B5EF4-FFF2-40B4-BE49-F238E27FC236}">
                <a16:creationId xmlns:a16="http://schemas.microsoft.com/office/drawing/2014/main" id="{E66AE62D-55D4-44B3-AD40-EF2CE86F15E1}"/>
              </a:ext>
            </a:extLst>
          </p:cNvPr>
          <p:cNvCxnSpPr>
            <a:cxnSpLocks/>
            <a:endCxn id="376" idx="0"/>
          </p:cNvCxnSpPr>
          <p:nvPr/>
        </p:nvCxnSpPr>
        <p:spPr>
          <a:xfrm>
            <a:off x="3786408" y="3742761"/>
            <a:ext cx="0" cy="307198"/>
          </a:xfrm>
          <a:prstGeom prst="line">
            <a:avLst/>
          </a:prstGeom>
          <a:ln w="19050"/>
        </p:spPr>
        <p:style>
          <a:lnRef idx="1">
            <a:schemeClr val="dk1"/>
          </a:lnRef>
          <a:fillRef idx="0">
            <a:schemeClr val="dk1"/>
          </a:fillRef>
          <a:effectRef idx="0">
            <a:schemeClr val="dk1"/>
          </a:effectRef>
          <a:fontRef idx="minor">
            <a:schemeClr val="tx1"/>
          </a:fontRef>
        </p:style>
      </p:cxnSp>
      <p:sp>
        <p:nvSpPr>
          <p:cNvPr id="378" name="TextBox 377">
            <a:extLst>
              <a:ext uri="{FF2B5EF4-FFF2-40B4-BE49-F238E27FC236}">
                <a16:creationId xmlns:a16="http://schemas.microsoft.com/office/drawing/2014/main" id="{0612B5D0-5B36-4A5E-89C0-2A34F59C0953}"/>
              </a:ext>
            </a:extLst>
          </p:cNvPr>
          <p:cNvSpPr txBox="1"/>
          <p:nvPr/>
        </p:nvSpPr>
        <p:spPr>
          <a:xfrm>
            <a:off x="3610607" y="4045762"/>
            <a:ext cx="349249" cy="215444"/>
          </a:xfrm>
          <a:prstGeom prst="rect">
            <a:avLst/>
          </a:prstGeom>
          <a:noFill/>
        </p:spPr>
        <p:txBody>
          <a:bodyPr wrap="square" rtlCol="0">
            <a:spAutoFit/>
          </a:bodyPr>
          <a:lstStyle/>
          <a:p>
            <a:pPr algn="ctr"/>
            <a:r>
              <a:rPr lang="en-US" altLang="ko-KR" sz="800" b="1" dirty="0"/>
              <a:t>X</a:t>
            </a:r>
            <a:r>
              <a:rPr lang="en-US" altLang="ko-KR" sz="500" b="1" dirty="0"/>
              <a:t>t-1</a:t>
            </a:r>
            <a:endParaRPr lang="ko-KR" altLang="en-US" sz="500" b="1" dirty="0"/>
          </a:p>
        </p:txBody>
      </p:sp>
      <p:sp>
        <p:nvSpPr>
          <p:cNvPr id="379" name="TextBox 378">
            <a:extLst>
              <a:ext uri="{FF2B5EF4-FFF2-40B4-BE49-F238E27FC236}">
                <a16:creationId xmlns:a16="http://schemas.microsoft.com/office/drawing/2014/main" id="{71EAA6B1-4596-4B46-A10B-D6B247F6B5E8}"/>
              </a:ext>
            </a:extLst>
          </p:cNvPr>
          <p:cNvSpPr txBox="1"/>
          <p:nvPr/>
        </p:nvSpPr>
        <p:spPr>
          <a:xfrm>
            <a:off x="5194618" y="2623493"/>
            <a:ext cx="390719" cy="215444"/>
          </a:xfrm>
          <a:prstGeom prst="rect">
            <a:avLst/>
          </a:prstGeom>
          <a:noFill/>
        </p:spPr>
        <p:txBody>
          <a:bodyPr wrap="square" rtlCol="0">
            <a:spAutoFit/>
          </a:bodyPr>
          <a:lstStyle/>
          <a:p>
            <a:pPr algn="ctr"/>
            <a:r>
              <a:rPr lang="en-US" altLang="ko-KR" sz="800" b="1" dirty="0"/>
              <a:t>h</a:t>
            </a:r>
            <a:r>
              <a:rPr lang="en-US" altLang="ko-KR" sz="500" b="1" dirty="0"/>
              <a:t>t-1</a:t>
            </a:r>
            <a:endParaRPr lang="ko-KR" altLang="en-US" sz="500" b="1" dirty="0"/>
          </a:p>
        </p:txBody>
      </p:sp>
      <p:sp>
        <p:nvSpPr>
          <p:cNvPr id="386" name="TextBox 385">
            <a:extLst>
              <a:ext uri="{FF2B5EF4-FFF2-40B4-BE49-F238E27FC236}">
                <a16:creationId xmlns:a16="http://schemas.microsoft.com/office/drawing/2014/main" id="{6D94AB2A-E73A-4C0D-88EE-C2787928427F}"/>
              </a:ext>
            </a:extLst>
          </p:cNvPr>
          <p:cNvSpPr txBox="1"/>
          <p:nvPr/>
        </p:nvSpPr>
        <p:spPr>
          <a:xfrm>
            <a:off x="8967807" y="2635679"/>
            <a:ext cx="390719" cy="215444"/>
          </a:xfrm>
          <a:prstGeom prst="rect">
            <a:avLst/>
          </a:prstGeom>
          <a:noFill/>
        </p:spPr>
        <p:txBody>
          <a:bodyPr wrap="square" rtlCol="0">
            <a:spAutoFit/>
          </a:bodyPr>
          <a:lstStyle/>
          <a:p>
            <a:pPr algn="ctr"/>
            <a:r>
              <a:rPr lang="en-US" altLang="ko-KR" sz="800" b="1" dirty="0"/>
              <a:t>h</a:t>
            </a:r>
            <a:r>
              <a:rPr lang="en-US" altLang="ko-KR" sz="500" b="1" dirty="0"/>
              <a:t>t+1</a:t>
            </a:r>
            <a:endParaRPr lang="ko-KR" altLang="en-US" sz="500" b="1" dirty="0"/>
          </a:p>
        </p:txBody>
      </p:sp>
      <p:sp>
        <p:nvSpPr>
          <p:cNvPr id="390" name="타원 389">
            <a:extLst>
              <a:ext uri="{FF2B5EF4-FFF2-40B4-BE49-F238E27FC236}">
                <a16:creationId xmlns:a16="http://schemas.microsoft.com/office/drawing/2014/main" id="{D99DDABA-7E1E-47D2-8773-687876D4A3D1}"/>
              </a:ext>
            </a:extLst>
          </p:cNvPr>
          <p:cNvSpPr/>
          <p:nvPr/>
        </p:nvSpPr>
        <p:spPr>
          <a:xfrm>
            <a:off x="5599342" y="4056793"/>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cxnSp>
        <p:nvCxnSpPr>
          <p:cNvPr id="391" name="직선 연결선 390">
            <a:extLst>
              <a:ext uri="{FF2B5EF4-FFF2-40B4-BE49-F238E27FC236}">
                <a16:creationId xmlns:a16="http://schemas.microsoft.com/office/drawing/2014/main" id="{1E5A3E52-FD5A-4531-B5AB-030E2D057AC3}"/>
              </a:ext>
            </a:extLst>
          </p:cNvPr>
          <p:cNvCxnSpPr>
            <a:cxnSpLocks/>
          </p:cNvCxnSpPr>
          <p:nvPr/>
        </p:nvCxnSpPr>
        <p:spPr>
          <a:xfrm>
            <a:off x="5703322" y="3752904"/>
            <a:ext cx="0" cy="307198"/>
          </a:xfrm>
          <a:prstGeom prst="line">
            <a:avLst/>
          </a:prstGeom>
          <a:ln w="19050"/>
        </p:spPr>
        <p:style>
          <a:lnRef idx="1">
            <a:schemeClr val="dk1"/>
          </a:lnRef>
          <a:fillRef idx="0">
            <a:schemeClr val="dk1"/>
          </a:fillRef>
          <a:effectRef idx="0">
            <a:schemeClr val="dk1"/>
          </a:effectRef>
          <a:fontRef idx="minor">
            <a:schemeClr val="tx1"/>
          </a:fontRef>
        </p:style>
      </p:cxnSp>
      <p:sp>
        <p:nvSpPr>
          <p:cNvPr id="392" name="TextBox 391">
            <a:extLst>
              <a:ext uri="{FF2B5EF4-FFF2-40B4-BE49-F238E27FC236}">
                <a16:creationId xmlns:a16="http://schemas.microsoft.com/office/drawing/2014/main" id="{DBA95BFB-8FF6-4F54-AF4E-1F5EFF9A2113}"/>
              </a:ext>
            </a:extLst>
          </p:cNvPr>
          <p:cNvSpPr txBox="1"/>
          <p:nvPr/>
        </p:nvSpPr>
        <p:spPr>
          <a:xfrm>
            <a:off x="5537606" y="4048889"/>
            <a:ext cx="349249" cy="215444"/>
          </a:xfrm>
          <a:prstGeom prst="rect">
            <a:avLst/>
          </a:prstGeom>
          <a:noFill/>
        </p:spPr>
        <p:txBody>
          <a:bodyPr wrap="square" rtlCol="0">
            <a:spAutoFit/>
          </a:bodyPr>
          <a:lstStyle/>
          <a:p>
            <a:pPr algn="ctr"/>
            <a:r>
              <a:rPr lang="en-US" altLang="ko-KR" sz="800" b="1" dirty="0"/>
              <a:t>X</a:t>
            </a:r>
            <a:r>
              <a:rPr lang="en-US" altLang="ko-KR" sz="500" b="1" dirty="0"/>
              <a:t>t</a:t>
            </a:r>
            <a:endParaRPr lang="ko-KR" altLang="en-US" sz="500" b="1" dirty="0"/>
          </a:p>
        </p:txBody>
      </p:sp>
      <p:sp>
        <p:nvSpPr>
          <p:cNvPr id="393" name="타원 392">
            <a:extLst>
              <a:ext uri="{FF2B5EF4-FFF2-40B4-BE49-F238E27FC236}">
                <a16:creationId xmlns:a16="http://schemas.microsoft.com/office/drawing/2014/main" id="{E209E5BA-AB27-4D18-B0DC-1DD99A500A81}"/>
              </a:ext>
            </a:extLst>
          </p:cNvPr>
          <p:cNvSpPr/>
          <p:nvPr/>
        </p:nvSpPr>
        <p:spPr>
          <a:xfrm>
            <a:off x="7486619" y="4036189"/>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sp>
        <p:nvSpPr>
          <p:cNvPr id="394" name="TextBox 393">
            <a:extLst>
              <a:ext uri="{FF2B5EF4-FFF2-40B4-BE49-F238E27FC236}">
                <a16:creationId xmlns:a16="http://schemas.microsoft.com/office/drawing/2014/main" id="{01DE0416-028A-45A6-B843-2983DC864E1E}"/>
              </a:ext>
            </a:extLst>
          </p:cNvPr>
          <p:cNvSpPr txBox="1"/>
          <p:nvPr/>
        </p:nvSpPr>
        <p:spPr>
          <a:xfrm>
            <a:off x="7412806" y="4024310"/>
            <a:ext cx="364327" cy="215444"/>
          </a:xfrm>
          <a:prstGeom prst="rect">
            <a:avLst/>
          </a:prstGeom>
          <a:noFill/>
        </p:spPr>
        <p:txBody>
          <a:bodyPr wrap="square" rtlCol="0">
            <a:spAutoFit/>
          </a:bodyPr>
          <a:lstStyle/>
          <a:p>
            <a:pPr algn="ctr"/>
            <a:r>
              <a:rPr lang="en-US" altLang="ko-KR" sz="800" b="1" dirty="0"/>
              <a:t>X</a:t>
            </a:r>
            <a:r>
              <a:rPr lang="en-US" altLang="ko-KR" sz="500" b="1" dirty="0"/>
              <a:t>t+1</a:t>
            </a:r>
            <a:endParaRPr lang="ko-KR" altLang="en-US" sz="500" b="1" dirty="0"/>
          </a:p>
        </p:txBody>
      </p:sp>
      <p:sp>
        <p:nvSpPr>
          <p:cNvPr id="398" name="사각형: 둥근 모서리 397">
            <a:extLst>
              <a:ext uri="{FF2B5EF4-FFF2-40B4-BE49-F238E27FC236}">
                <a16:creationId xmlns:a16="http://schemas.microsoft.com/office/drawing/2014/main" id="{A18AD5BE-BE4F-450E-9B91-BEF71218C9BE}"/>
              </a:ext>
            </a:extLst>
          </p:cNvPr>
          <p:cNvSpPr/>
          <p:nvPr/>
        </p:nvSpPr>
        <p:spPr>
          <a:xfrm>
            <a:off x="3721265" y="2950828"/>
            <a:ext cx="1718488" cy="962025"/>
          </a:xfrm>
          <a:prstGeom prst="roundRect">
            <a:avLst/>
          </a:prstGeom>
          <a:solidFill>
            <a:schemeClr val="accent1">
              <a:alpha val="9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64" name="TextBox 63">
            <a:extLst>
              <a:ext uri="{FF2B5EF4-FFF2-40B4-BE49-F238E27FC236}">
                <a16:creationId xmlns:a16="http://schemas.microsoft.com/office/drawing/2014/main" id="{1C763A9E-BB8A-40A1-A360-655C30C3E245}"/>
              </a:ext>
            </a:extLst>
          </p:cNvPr>
          <p:cNvSpPr txBox="1"/>
          <p:nvPr/>
        </p:nvSpPr>
        <p:spPr>
          <a:xfrm>
            <a:off x="4402735" y="3245185"/>
            <a:ext cx="454810" cy="369332"/>
          </a:xfrm>
          <a:prstGeom prst="rect">
            <a:avLst/>
          </a:prstGeom>
          <a:noFill/>
        </p:spPr>
        <p:txBody>
          <a:bodyPr wrap="square" rtlCol="0">
            <a:spAutoFit/>
          </a:bodyPr>
          <a:lstStyle/>
          <a:p>
            <a:pPr algn="ctr"/>
            <a:r>
              <a:rPr lang="en-US" altLang="ko-KR" b="1" dirty="0"/>
              <a:t>A</a:t>
            </a:r>
            <a:endParaRPr lang="ko-KR" altLang="en-US" b="1" dirty="0"/>
          </a:p>
        </p:txBody>
      </p:sp>
      <p:sp>
        <p:nvSpPr>
          <p:cNvPr id="401" name="사각형: 둥근 모서리 400">
            <a:extLst>
              <a:ext uri="{FF2B5EF4-FFF2-40B4-BE49-F238E27FC236}">
                <a16:creationId xmlns:a16="http://schemas.microsoft.com/office/drawing/2014/main" id="{413571DB-1690-42D4-A667-113A9B372344}"/>
              </a:ext>
            </a:extLst>
          </p:cNvPr>
          <p:cNvSpPr/>
          <p:nvPr/>
        </p:nvSpPr>
        <p:spPr>
          <a:xfrm>
            <a:off x="7501355" y="2950827"/>
            <a:ext cx="1718488" cy="962025"/>
          </a:xfrm>
          <a:prstGeom prst="roundRect">
            <a:avLst/>
          </a:prstGeom>
          <a:solidFill>
            <a:schemeClr val="accent6">
              <a:alpha val="9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ko-KR" altLang="en-US" dirty="0"/>
          </a:p>
        </p:txBody>
      </p:sp>
      <p:sp>
        <p:nvSpPr>
          <p:cNvPr id="402" name="TextBox 401">
            <a:extLst>
              <a:ext uri="{FF2B5EF4-FFF2-40B4-BE49-F238E27FC236}">
                <a16:creationId xmlns:a16="http://schemas.microsoft.com/office/drawing/2014/main" id="{985C52D5-96A8-4774-A55B-EB98CCDDEF8A}"/>
              </a:ext>
            </a:extLst>
          </p:cNvPr>
          <p:cNvSpPr txBox="1"/>
          <p:nvPr/>
        </p:nvSpPr>
        <p:spPr>
          <a:xfrm>
            <a:off x="8143445" y="3255394"/>
            <a:ext cx="454810" cy="369332"/>
          </a:xfrm>
          <a:prstGeom prst="rect">
            <a:avLst/>
          </a:prstGeom>
          <a:noFill/>
        </p:spPr>
        <p:txBody>
          <a:bodyPr wrap="square" rtlCol="0">
            <a:spAutoFit/>
          </a:bodyPr>
          <a:lstStyle/>
          <a:p>
            <a:pPr algn="ctr"/>
            <a:r>
              <a:rPr lang="en-US" altLang="ko-KR" b="1" dirty="0"/>
              <a:t>A</a:t>
            </a:r>
            <a:endParaRPr lang="ko-KR" altLang="en-US" b="1" dirty="0"/>
          </a:p>
        </p:txBody>
      </p:sp>
    </p:spTree>
    <p:extLst>
      <p:ext uri="{BB962C8B-B14F-4D97-AF65-F5344CB8AC3E}">
        <p14:creationId xmlns:p14="http://schemas.microsoft.com/office/powerpoint/2010/main" val="3553430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210868" y="4594841"/>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cxnSp>
        <p:nvCxnSpPr>
          <p:cNvPr id="55" name="Google Shape;55;p13"/>
          <p:cNvCxnSpPr/>
          <p:nvPr/>
        </p:nvCxnSpPr>
        <p:spPr>
          <a:xfrm>
            <a:off x="2241529" y="4805544"/>
            <a:ext cx="212667" cy="3867"/>
          </a:xfrm>
          <a:prstGeom prst="straightConnector1">
            <a:avLst/>
          </a:prstGeom>
          <a:noFill/>
          <a:ln w="28575" cap="flat" cmpd="sng">
            <a:solidFill>
              <a:schemeClr val="dk2"/>
            </a:solidFill>
            <a:prstDash val="solid"/>
            <a:round/>
            <a:headEnd type="none" w="med" len="med"/>
            <a:tailEnd type="triangle" w="med" len="med"/>
          </a:ln>
        </p:spPr>
      </p:cxnSp>
      <p:sp>
        <p:nvSpPr>
          <p:cNvPr id="57" name="Google Shape;57;p13"/>
          <p:cNvSpPr/>
          <p:nvPr/>
        </p:nvSpPr>
        <p:spPr>
          <a:xfrm>
            <a:off x="2454201" y="4594841"/>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sp>
        <p:nvSpPr>
          <p:cNvPr id="59" name="Google Shape;59;p13"/>
          <p:cNvSpPr/>
          <p:nvPr/>
        </p:nvSpPr>
        <p:spPr>
          <a:xfrm>
            <a:off x="4899190" y="4594841"/>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cxnSp>
        <p:nvCxnSpPr>
          <p:cNvPr id="60" name="Google Shape;60;p13"/>
          <p:cNvCxnSpPr/>
          <p:nvPr/>
        </p:nvCxnSpPr>
        <p:spPr>
          <a:xfrm>
            <a:off x="4686529" y="4805544"/>
            <a:ext cx="212667" cy="3867"/>
          </a:xfrm>
          <a:prstGeom prst="straightConnector1">
            <a:avLst/>
          </a:prstGeom>
          <a:noFill/>
          <a:ln w="28575" cap="flat" cmpd="sng">
            <a:solidFill>
              <a:schemeClr val="dk2"/>
            </a:solidFill>
            <a:prstDash val="solid"/>
            <a:round/>
            <a:headEnd type="none" w="med" len="med"/>
            <a:tailEnd type="triangle" w="med" len="med"/>
          </a:ln>
        </p:spPr>
      </p:cxnSp>
      <p:cxnSp>
        <p:nvCxnSpPr>
          <p:cNvPr id="62" name="Google Shape;62;p13"/>
          <p:cNvCxnSpPr/>
          <p:nvPr/>
        </p:nvCxnSpPr>
        <p:spPr>
          <a:xfrm>
            <a:off x="4686529" y="5023955"/>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63" name="Google Shape;63;p13"/>
          <p:cNvCxnSpPr/>
          <p:nvPr/>
        </p:nvCxnSpPr>
        <p:spPr>
          <a:xfrm>
            <a:off x="2241529" y="5023955"/>
            <a:ext cx="212667" cy="3867"/>
          </a:xfrm>
          <a:prstGeom prst="straightConnector1">
            <a:avLst/>
          </a:prstGeom>
          <a:noFill/>
          <a:ln w="28575" cap="flat" cmpd="sng">
            <a:solidFill>
              <a:schemeClr val="dk2"/>
            </a:solidFill>
            <a:prstDash val="solid"/>
            <a:round/>
            <a:headEnd type="stealth" w="med" len="med"/>
            <a:tailEnd type="none" w="med" len="med"/>
          </a:ln>
        </p:spPr>
      </p:cxnSp>
      <p:sp>
        <p:nvSpPr>
          <p:cNvPr id="64" name="Google Shape;64;p13"/>
          <p:cNvSpPr txBox="1"/>
          <p:nvPr/>
        </p:nvSpPr>
        <p:spPr>
          <a:xfrm>
            <a:off x="6296357" y="2543041"/>
            <a:ext cx="337333" cy="2925144"/>
          </a:xfrm>
          <a:prstGeom prst="rect">
            <a:avLst/>
          </a:prstGeom>
          <a:ln w="19050">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t" anchorCtr="0">
            <a:spAutoFit/>
          </a:bodyPr>
          <a:lstStyle/>
          <a:p>
            <a:pPr algn="ctr"/>
            <a:r>
              <a:rPr lang="en" sz="1289" b="1"/>
              <a:t>E</a:t>
            </a:r>
            <a:endParaRPr sz="1289" b="1"/>
          </a:p>
          <a:p>
            <a:pPr algn="ctr"/>
            <a:r>
              <a:rPr lang="en" sz="1289" b="1"/>
              <a:t>N</a:t>
            </a:r>
            <a:endParaRPr sz="1289" b="1"/>
          </a:p>
          <a:p>
            <a:pPr algn="ctr"/>
            <a:r>
              <a:rPr lang="en" sz="1289" b="1"/>
              <a:t>C</a:t>
            </a:r>
            <a:endParaRPr sz="1289" b="1"/>
          </a:p>
          <a:p>
            <a:pPr algn="ctr"/>
            <a:r>
              <a:rPr lang="en" sz="1289" b="1"/>
              <a:t>O</a:t>
            </a:r>
            <a:endParaRPr sz="1289" b="1"/>
          </a:p>
          <a:p>
            <a:pPr algn="ctr"/>
            <a:r>
              <a:rPr lang="en" sz="1289" b="1"/>
              <a:t>D</a:t>
            </a:r>
            <a:endParaRPr sz="1289" b="1"/>
          </a:p>
          <a:p>
            <a:pPr algn="ctr"/>
            <a:r>
              <a:rPr lang="en" sz="1289" b="1"/>
              <a:t>E</a:t>
            </a:r>
            <a:endParaRPr sz="1289" b="1"/>
          </a:p>
          <a:p>
            <a:pPr algn="ctr"/>
            <a:r>
              <a:rPr lang="en" sz="1289" b="1"/>
              <a:t>R</a:t>
            </a:r>
            <a:endParaRPr sz="1289" b="1"/>
          </a:p>
          <a:p>
            <a:pPr algn="ctr"/>
            <a:endParaRPr sz="1289" b="1"/>
          </a:p>
          <a:p>
            <a:pPr algn="ctr"/>
            <a:r>
              <a:rPr lang="en" sz="1289" b="1"/>
              <a:t>S</a:t>
            </a:r>
            <a:endParaRPr sz="1289" b="1"/>
          </a:p>
          <a:p>
            <a:pPr algn="ctr"/>
            <a:r>
              <a:rPr lang="en" sz="1289" b="1"/>
              <a:t>T</a:t>
            </a:r>
            <a:endParaRPr sz="1289" b="1"/>
          </a:p>
          <a:p>
            <a:pPr algn="ctr"/>
            <a:r>
              <a:rPr lang="en" sz="1289" b="1"/>
              <a:t>A</a:t>
            </a:r>
            <a:endParaRPr sz="1289" b="1"/>
          </a:p>
          <a:p>
            <a:pPr algn="ctr"/>
            <a:r>
              <a:rPr lang="en" sz="1289" b="1"/>
              <a:t>T</a:t>
            </a:r>
            <a:endParaRPr sz="1289" b="1"/>
          </a:p>
          <a:p>
            <a:pPr algn="ctr"/>
            <a:r>
              <a:rPr lang="en" sz="1289" b="1"/>
              <a:t>E</a:t>
            </a:r>
            <a:endParaRPr sz="1289" b="1"/>
          </a:p>
          <a:p>
            <a:pPr algn="ctr"/>
            <a:r>
              <a:rPr lang="en" sz="1289" b="1"/>
              <a:t>S</a:t>
            </a:r>
            <a:endParaRPr sz="1289" b="1"/>
          </a:p>
        </p:txBody>
      </p:sp>
      <p:sp>
        <p:nvSpPr>
          <p:cNvPr id="65" name="Google Shape;65;p13"/>
          <p:cNvSpPr txBox="1"/>
          <p:nvPr/>
        </p:nvSpPr>
        <p:spPr>
          <a:xfrm>
            <a:off x="8130135" y="1005797"/>
            <a:ext cx="2342400" cy="448696"/>
          </a:xfrm>
          <a:prstGeom prst="rect">
            <a:avLst/>
          </a:prstGeom>
          <a:ln>
            <a:headEnd type="none" w="sm" len="sm"/>
            <a:tailEnd type="none" w="sm" len="sm"/>
          </a:ln>
        </p:spPr>
        <p:style>
          <a:lnRef idx="2">
            <a:schemeClr val="accent2"/>
          </a:lnRef>
          <a:fillRef idx="1">
            <a:schemeClr val="lt1"/>
          </a:fillRef>
          <a:effectRef idx="0">
            <a:schemeClr val="accent2"/>
          </a:effectRef>
          <a:fontRef idx="minor">
            <a:schemeClr val="dk1"/>
          </a:fontRef>
        </p:style>
        <p:txBody>
          <a:bodyPr spcFirstLastPara="1" wrap="square" lIns="73144" tIns="73144" rIns="73144" bIns="73144" anchor="t" anchorCtr="0">
            <a:spAutoFit/>
          </a:bodyPr>
          <a:lstStyle/>
          <a:p>
            <a:pPr algn="ctr"/>
            <a:r>
              <a:rPr lang="en" sz="978" b="1"/>
              <a:t>Time Distributed </a:t>
            </a:r>
            <a:endParaRPr sz="978" b="1"/>
          </a:p>
          <a:p>
            <a:pPr algn="ctr"/>
            <a:r>
              <a:rPr lang="en" sz="978" b="1"/>
              <a:t>Dense Layer</a:t>
            </a:r>
            <a:endParaRPr sz="978" b="1"/>
          </a:p>
        </p:txBody>
      </p:sp>
      <p:cxnSp>
        <p:nvCxnSpPr>
          <p:cNvPr id="66" name="Google Shape;66;p13"/>
          <p:cNvCxnSpPr/>
          <p:nvPr/>
        </p:nvCxnSpPr>
        <p:spPr>
          <a:xfrm rot="-5400000">
            <a:off x="8965840" y="897533"/>
            <a:ext cx="212667" cy="3867"/>
          </a:xfrm>
          <a:prstGeom prst="straightConnector1">
            <a:avLst/>
          </a:prstGeom>
          <a:noFill/>
          <a:ln w="28575" cap="flat" cmpd="sng">
            <a:solidFill>
              <a:schemeClr val="dk2"/>
            </a:solidFill>
            <a:prstDash val="solid"/>
            <a:round/>
            <a:headEnd type="none" w="med" len="med"/>
            <a:tailEnd type="triangle" w="med" len="med"/>
          </a:ln>
        </p:spPr>
      </p:cxnSp>
      <p:cxnSp>
        <p:nvCxnSpPr>
          <p:cNvPr id="67" name="Google Shape;67;p13"/>
          <p:cNvCxnSpPr/>
          <p:nvPr/>
        </p:nvCxnSpPr>
        <p:spPr>
          <a:xfrm rot="-5400000">
            <a:off x="9449973" y="897533"/>
            <a:ext cx="212667" cy="3867"/>
          </a:xfrm>
          <a:prstGeom prst="straightConnector1">
            <a:avLst/>
          </a:prstGeom>
          <a:noFill/>
          <a:ln w="28575" cap="flat" cmpd="sng">
            <a:solidFill>
              <a:schemeClr val="dk2"/>
            </a:solidFill>
            <a:prstDash val="solid"/>
            <a:round/>
            <a:headEnd type="none" w="med" len="med"/>
            <a:tailEnd type="triangle" w="med" len="med"/>
          </a:ln>
        </p:spPr>
      </p:cxnSp>
      <p:sp>
        <p:nvSpPr>
          <p:cNvPr id="68" name="Google Shape;68;p13"/>
          <p:cNvSpPr txBox="1"/>
          <p:nvPr/>
        </p:nvSpPr>
        <p:spPr>
          <a:xfrm>
            <a:off x="8965835" y="546197"/>
            <a:ext cx="212667" cy="200554"/>
          </a:xfrm>
          <a:prstGeom prst="rect">
            <a:avLst/>
          </a:prstGeom>
          <a:noFill/>
          <a:ln>
            <a:noFill/>
          </a:ln>
        </p:spPr>
        <p:txBody>
          <a:bodyPr spcFirstLastPara="1" wrap="square" lIns="40633" tIns="40633" rIns="40633" bIns="40633" anchor="t" anchorCtr="0">
            <a:spAutoFit/>
          </a:bodyPr>
          <a:lstStyle/>
          <a:p>
            <a:endParaRPr sz="1155" baseline="-25000"/>
          </a:p>
        </p:txBody>
      </p:sp>
      <p:pic>
        <p:nvPicPr>
          <p:cNvPr id="69" name="Google Shape;69;p13" descr="&lt;math xmlns=&quot;http://www.w3.org/1998/Math/MathML&quot;&gt;&lt;mover&gt;&lt;msub&gt;&lt;mi&gt;y&lt;/mi&gt;&lt;mi&gt;t&lt;/mi&gt;&lt;/msub&gt;&lt;mo&gt;^&lt;/mo&gt;&lt;/mover&gt;&lt;/math&gt;" title="stack y subscript t with hat on top"/>
          <p:cNvPicPr preferRelativeResize="0"/>
          <p:nvPr/>
        </p:nvPicPr>
        <p:blipFill>
          <a:blip r:embed="rId3">
            <a:alphaModFix/>
          </a:blip>
          <a:stretch>
            <a:fillRect/>
          </a:stretch>
        </p:blipFill>
        <p:spPr>
          <a:xfrm>
            <a:off x="8986707" y="492508"/>
            <a:ext cx="170921" cy="313690"/>
          </a:xfrm>
          <a:prstGeom prst="rect">
            <a:avLst/>
          </a:prstGeom>
          <a:noFill/>
          <a:ln>
            <a:noFill/>
          </a:ln>
        </p:spPr>
      </p:pic>
      <p:pic>
        <p:nvPicPr>
          <p:cNvPr id="70" name="Google Shape;70;p13" descr="&lt;math xmlns=&quot;http://www.w3.org/1998/Math/MathML&quot;&gt;&lt;mover&gt;&lt;msub&gt;&lt;mi&gt;y&lt;/mi&gt;&lt;mrow&gt;&lt;mi&gt;t&lt;/mi&gt;&lt;mo&gt;+&lt;/mo&gt;&lt;mn&gt;1&lt;/mn&gt;&lt;/mrow&gt;&lt;/msub&gt;&lt;mo&gt;^&lt;/mo&gt;&lt;/mover&gt;&lt;/math&gt;" title="stack y subscript t plus 1 end subscript with hat on top"/>
          <p:cNvPicPr preferRelativeResize="0"/>
          <p:nvPr/>
        </p:nvPicPr>
        <p:blipFill>
          <a:blip r:embed="rId4">
            <a:alphaModFix/>
          </a:blip>
          <a:stretch>
            <a:fillRect/>
          </a:stretch>
        </p:blipFill>
        <p:spPr>
          <a:xfrm>
            <a:off x="9424168" y="488485"/>
            <a:ext cx="212667" cy="317711"/>
          </a:xfrm>
          <a:prstGeom prst="rect">
            <a:avLst/>
          </a:prstGeom>
          <a:noFill/>
          <a:ln>
            <a:noFill/>
          </a:ln>
        </p:spPr>
      </p:pic>
      <p:cxnSp>
        <p:nvCxnSpPr>
          <p:cNvPr id="71" name="Google Shape;71;p13"/>
          <p:cNvCxnSpPr/>
          <p:nvPr/>
        </p:nvCxnSpPr>
        <p:spPr>
          <a:xfrm>
            <a:off x="3643824" y="4914414"/>
            <a:ext cx="1219200" cy="4533"/>
          </a:xfrm>
          <a:prstGeom prst="straightConnector1">
            <a:avLst/>
          </a:prstGeom>
          <a:noFill/>
          <a:ln w="228600" cap="flat" cmpd="sng">
            <a:solidFill>
              <a:schemeClr val="dk2"/>
            </a:solidFill>
            <a:prstDash val="dot"/>
            <a:round/>
            <a:headEnd type="none" w="med" len="med"/>
            <a:tailEnd type="none" w="med" len="med"/>
          </a:ln>
        </p:spPr>
      </p:cxnSp>
      <p:sp>
        <p:nvSpPr>
          <p:cNvPr id="72" name="Google Shape;72;p13"/>
          <p:cNvSpPr txBox="1"/>
          <p:nvPr/>
        </p:nvSpPr>
        <p:spPr>
          <a:xfrm>
            <a:off x="1149468" y="5686285"/>
            <a:ext cx="4718933" cy="373484"/>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73144" tIns="73144" rIns="73144" bIns="73144" anchor="t" anchorCtr="0">
            <a:spAutoFit/>
          </a:bodyPr>
          <a:lstStyle/>
          <a:p>
            <a:pPr algn="ctr"/>
            <a:r>
              <a:rPr lang="en" sz="1467" b="1"/>
              <a:t>INPUT</a:t>
            </a:r>
            <a:endParaRPr sz="1467" b="1"/>
          </a:p>
        </p:txBody>
      </p:sp>
      <p:sp>
        <p:nvSpPr>
          <p:cNvPr id="73" name="Google Shape;73;p13"/>
          <p:cNvSpPr/>
          <p:nvPr/>
        </p:nvSpPr>
        <p:spPr>
          <a:xfrm>
            <a:off x="1210868" y="3574597"/>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cxnSp>
        <p:nvCxnSpPr>
          <p:cNvPr id="74" name="Google Shape;74;p13"/>
          <p:cNvCxnSpPr/>
          <p:nvPr/>
        </p:nvCxnSpPr>
        <p:spPr>
          <a:xfrm>
            <a:off x="2241529" y="3785300"/>
            <a:ext cx="212667" cy="3867"/>
          </a:xfrm>
          <a:prstGeom prst="straightConnector1">
            <a:avLst/>
          </a:prstGeom>
          <a:noFill/>
          <a:ln w="28575" cap="flat" cmpd="sng">
            <a:solidFill>
              <a:schemeClr val="dk2"/>
            </a:solidFill>
            <a:prstDash val="solid"/>
            <a:round/>
            <a:headEnd type="none" w="med" len="med"/>
            <a:tailEnd type="triangle" w="med" len="med"/>
          </a:ln>
        </p:spPr>
      </p:cxnSp>
      <p:sp>
        <p:nvSpPr>
          <p:cNvPr id="76" name="Google Shape;76;p13"/>
          <p:cNvSpPr/>
          <p:nvPr/>
        </p:nvSpPr>
        <p:spPr>
          <a:xfrm>
            <a:off x="2454201" y="3574597"/>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sp>
        <p:nvSpPr>
          <p:cNvPr id="78" name="Google Shape;78;p13"/>
          <p:cNvSpPr/>
          <p:nvPr/>
        </p:nvSpPr>
        <p:spPr>
          <a:xfrm>
            <a:off x="4899190" y="3574597"/>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cxnSp>
        <p:nvCxnSpPr>
          <p:cNvPr id="79" name="Google Shape;79;p13"/>
          <p:cNvCxnSpPr/>
          <p:nvPr/>
        </p:nvCxnSpPr>
        <p:spPr>
          <a:xfrm>
            <a:off x="4686529" y="3785300"/>
            <a:ext cx="212667" cy="3867"/>
          </a:xfrm>
          <a:prstGeom prst="straightConnector1">
            <a:avLst/>
          </a:prstGeom>
          <a:noFill/>
          <a:ln w="28575" cap="flat" cmpd="sng">
            <a:solidFill>
              <a:schemeClr val="dk2"/>
            </a:solidFill>
            <a:prstDash val="solid"/>
            <a:round/>
            <a:headEnd type="none" w="med" len="med"/>
            <a:tailEnd type="triangle" w="med" len="med"/>
          </a:ln>
        </p:spPr>
      </p:cxnSp>
      <p:cxnSp>
        <p:nvCxnSpPr>
          <p:cNvPr id="81" name="Google Shape;81;p13"/>
          <p:cNvCxnSpPr/>
          <p:nvPr/>
        </p:nvCxnSpPr>
        <p:spPr>
          <a:xfrm>
            <a:off x="4686529" y="4003711"/>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82" name="Google Shape;82;p13"/>
          <p:cNvCxnSpPr/>
          <p:nvPr/>
        </p:nvCxnSpPr>
        <p:spPr>
          <a:xfrm>
            <a:off x="2241529" y="4003711"/>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83" name="Google Shape;83;p13"/>
          <p:cNvCxnSpPr/>
          <p:nvPr/>
        </p:nvCxnSpPr>
        <p:spPr>
          <a:xfrm>
            <a:off x="3643824" y="3894169"/>
            <a:ext cx="1219200" cy="4533"/>
          </a:xfrm>
          <a:prstGeom prst="straightConnector1">
            <a:avLst/>
          </a:prstGeom>
          <a:noFill/>
          <a:ln w="228600" cap="flat" cmpd="sng">
            <a:solidFill>
              <a:schemeClr val="dk2"/>
            </a:solidFill>
            <a:prstDash val="dot"/>
            <a:round/>
            <a:headEnd type="none" w="med" len="med"/>
            <a:tailEnd type="none" w="med" len="med"/>
          </a:ln>
        </p:spPr>
      </p:cxnSp>
      <p:sp>
        <p:nvSpPr>
          <p:cNvPr id="84" name="Google Shape;84;p13"/>
          <p:cNvSpPr/>
          <p:nvPr/>
        </p:nvSpPr>
        <p:spPr>
          <a:xfrm>
            <a:off x="1210868" y="2554352"/>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cxnSp>
        <p:nvCxnSpPr>
          <p:cNvPr id="85" name="Google Shape;85;p13"/>
          <p:cNvCxnSpPr/>
          <p:nvPr/>
        </p:nvCxnSpPr>
        <p:spPr>
          <a:xfrm>
            <a:off x="2241529" y="2765055"/>
            <a:ext cx="212667" cy="3867"/>
          </a:xfrm>
          <a:prstGeom prst="straightConnector1">
            <a:avLst/>
          </a:prstGeom>
          <a:noFill/>
          <a:ln w="28575" cap="flat" cmpd="sng">
            <a:solidFill>
              <a:schemeClr val="dk2"/>
            </a:solidFill>
            <a:prstDash val="solid"/>
            <a:round/>
            <a:headEnd type="none" w="med" len="med"/>
            <a:tailEnd type="triangle" w="med" len="med"/>
          </a:ln>
        </p:spPr>
      </p:cxnSp>
      <p:sp>
        <p:nvSpPr>
          <p:cNvPr id="87" name="Google Shape;87;p13"/>
          <p:cNvSpPr/>
          <p:nvPr/>
        </p:nvSpPr>
        <p:spPr>
          <a:xfrm>
            <a:off x="2454201" y="2554352"/>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sp>
        <p:nvSpPr>
          <p:cNvPr id="88" name="Google Shape;88;p13"/>
          <p:cNvSpPr txBox="1"/>
          <p:nvPr/>
        </p:nvSpPr>
        <p:spPr>
          <a:xfrm>
            <a:off x="2422991" y="2639824"/>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89" name="Google Shape;89;p13"/>
          <p:cNvSpPr/>
          <p:nvPr/>
        </p:nvSpPr>
        <p:spPr>
          <a:xfrm>
            <a:off x="4899190" y="2554352"/>
            <a:ext cx="1030667" cy="706133"/>
          </a:xfrm>
          <a:prstGeom prst="roundRect">
            <a:avLst>
              <a:gd name="adj" fmla="val 16667"/>
            </a:avLst>
          </a:prstGeom>
          <a:ln>
            <a:headEnd type="none" w="sm" len="sm"/>
            <a:tailEnd type="none" w="sm" len="sm"/>
          </a:ln>
        </p:spPr>
        <p:style>
          <a:lnRef idx="2">
            <a:schemeClr val="accent4"/>
          </a:lnRef>
          <a:fillRef idx="1">
            <a:schemeClr val="lt1"/>
          </a:fillRef>
          <a:effectRef idx="0">
            <a:schemeClr val="accent4"/>
          </a:effectRef>
          <a:fontRef idx="minor">
            <a:schemeClr val="dk1"/>
          </a:fontRef>
        </p:style>
        <p:txBody>
          <a:bodyPr spcFirstLastPara="1" wrap="square" lIns="73144" tIns="73144" rIns="73144" bIns="73144" anchor="ctr" anchorCtr="0">
            <a:noAutofit/>
          </a:bodyPr>
          <a:lstStyle/>
          <a:p>
            <a:endParaRPr sz="800"/>
          </a:p>
        </p:txBody>
      </p:sp>
      <p:cxnSp>
        <p:nvCxnSpPr>
          <p:cNvPr id="90" name="Google Shape;90;p13"/>
          <p:cNvCxnSpPr/>
          <p:nvPr/>
        </p:nvCxnSpPr>
        <p:spPr>
          <a:xfrm>
            <a:off x="4686529" y="2765055"/>
            <a:ext cx="212667" cy="3867"/>
          </a:xfrm>
          <a:prstGeom prst="straightConnector1">
            <a:avLst/>
          </a:prstGeom>
          <a:noFill/>
          <a:ln w="28575" cap="flat" cmpd="sng">
            <a:solidFill>
              <a:schemeClr val="dk2"/>
            </a:solidFill>
            <a:prstDash val="solid"/>
            <a:round/>
            <a:headEnd type="none" w="med" len="med"/>
            <a:tailEnd type="triangle" w="med" len="med"/>
          </a:ln>
        </p:spPr>
      </p:cxnSp>
      <p:cxnSp>
        <p:nvCxnSpPr>
          <p:cNvPr id="92" name="Google Shape;92;p13"/>
          <p:cNvCxnSpPr/>
          <p:nvPr/>
        </p:nvCxnSpPr>
        <p:spPr>
          <a:xfrm>
            <a:off x="4686529" y="2983467"/>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93" name="Google Shape;93;p13"/>
          <p:cNvCxnSpPr/>
          <p:nvPr/>
        </p:nvCxnSpPr>
        <p:spPr>
          <a:xfrm>
            <a:off x="2241529" y="2983467"/>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94" name="Google Shape;94;p13"/>
          <p:cNvCxnSpPr/>
          <p:nvPr/>
        </p:nvCxnSpPr>
        <p:spPr>
          <a:xfrm>
            <a:off x="3643824" y="2873925"/>
            <a:ext cx="1219200" cy="4533"/>
          </a:xfrm>
          <a:prstGeom prst="straightConnector1">
            <a:avLst/>
          </a:prstGeom>
          <a:noFill/>
          <a:ln w="228600" cap="flat" cmpd="sng">
            <a:solidFill>
              <a:schemeClr val="dk2"/>
            </a:solidFill>
            <a:prstDash val="dot"/>
            <a:round/>
            <a:headEnd type="none" w="med" len="med"/>
            <a:tailEnd type="none" w="med" len="med"/>
          </a:ln>
        </p:spPr>
      </p:cxnSp>
      <p:cxnSp>
        <p:nvCxnSpPr>
          <p:cNvPr id="95" name="Google Shape;95;p13"/>
          <p:cNvCxnSpPr>
            <a:endCxn id="54" idx="2"/>
          </p:cNvCxnSpPr>
          <p:nvPr/>
        </p:nvCxnSpPr>
        <p:spPr>
          <a:xfrm rot="10800000" flipH="1">
            <a:off x="1720335" y="5300974"/>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96" name="Google Shape;96;p13"/>
          <p:cNvCxnSpPr/>
          <p:nvPr/>
        </p:nvCxnSpPr>
        <p:spPr>
          <a:xfrm rot="10800000" flipH="1">
            <a:off x="2966601" y="5301019"/>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97" name="Google Shape;97;p13"/>
          <p:cNvCxnSpPr/>
          <p:nvPr/>
        </p:nvCxnSpPr>
        <p:spPr>
          <a:xfrm rot="10800000" flipH="1">
            <a:off x="5472735" y="5301019"/>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98" name="Google Shape;98;p13"/>
          <p:cNvCxnSpPr/>
          <p:nvPr/>
        </p:nvCxnSpPr>
        <p:spPr>
          <a:xfrm rot="10800000" flipH="1">
            <a:off x="5472735" y="4250319"/>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99" name="Google Shape;99;p13"/>
          <p:cNvCxnSpPr/>
          <p:nvPr/>
        </p:nvCxnSpPr>
        <p:spPr>
          <a:xfrm rot="10800000" flipH="1">
            <a:off x="2966601" y="4250319"/>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00" name="Google Shape;100;p13"/>
          <p:cNvCxnSpPr/>
          <p:nvPr/>
        </p:nvCxnSpPr>
        <p:spPr>
          <a:xfrm rot="10800000" flipH="1">
            <a:off x="1720401" y="4250319"/>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01" name="Google Shape;101;p13"/>
          <p:cNvCxnSpPr/>
          <p:nvPr/>
        </p:nvCxnSpPr>
        <p:spPr>
          <a:xfrm rot="10800000" flipH="1">
            <a:off x="1720401" y="3230074"/>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02" name="Google Shape;102;p13"/>
          <p:cNvCxnSpPr/>
          <p:nvPr/>
        </p:nvCxnSpPr>
        <p:spPr>
          <a:xfrm rot="10800000" flipH="1">
            <a:off x="2966601" y="3230074"/>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03" name="Google Shape;103;p13"/>
          <p:cNvCxnSpPr/>
          <p:nvPr/>
        </p:nvCxnSpPr>
        <p:spPr>
          <a:xfrm rot="10800000" flipH="1">
            <a:off x="5472735" y="3230074"/>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04" name="Google Shape;104;p13"/>
          <p:cNvCxnSpPr/>
          <p:nvPr/>
        </p:nvCxnSpPr>
        <p:spPr>
          <a:xfrm>
            <a:off x="3643824" y="5486214"/>
            <a:ext cx="1219200" cy="4533"/>
          </a:xfrm>
          <a:prstGeom prst="straightConnector1">
            <a:avLst/>
          </a:prstGeom>
          <a:noFill/>
          <a:ln w="228600" cap="flat" cmpd="sng">
            <a:solidFill>
              <a:schemeClr val="dk2"/>
            </a:solidFill>
            <a:prstDash val="dot"/>
            <a:round/>
            <a:headEnd type="none" w="med" len="med"/>
            <a:tailEnd type="none" w="med" len="med"/>
          </a:ln>
        </p:spPr>
      </p:cxnSp>
      <p:cxnSp>
        <p:nvCxnSpPr>
          <p:cNvPr id="105" name="Google Shape;105;p13"/>
          <p:cNvCxnSpPr/>
          <p:nvPr/>
        </p:nvCxnSpPr>
        <p:spPr>
          <a:xfrm rot="-5400000" flipH="1">
            <a:off x="6123140" y="2688730"/>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06" name="Google Shape;106;p13"/>
          <p:cNvCxnSpPr/>
          <p:nvPr/>
        </p:nvCxnSpPr>
        <p:spPr>
          <a:xfrm rot="-5400000" flipH="1">
            <a:off x="6123135" y="3708974"/>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07" name="Google Shape;107;p13"/>
          <p:cNvCxnSpPr/>
          <p:nvPr/>
        </p:nvCxnSpPr>
        <p:spPr>
          <a:xfrm rot="-5400000" flipH="1">
            <a:off x="6123140" y="4724019"/>
            <a:ext cx="5867" cy="374933"/>
          </a:xfrm>
          <a:prstGeom prst="straightConnector1">
            <a:avLst/>
          </a:prstGeom>
          <a:noFill/>
          <a:ln w="76200" cap="flat" cmpd="sng">
            <a:solidFill>
              <a:schemeClr val="dk2"/>
            </a:solidFill>
            <a:prstDash val="solid"/>
            <a:round/>
            <a:headEnd type="none" w="med" len="med"/>
            <a:tailEnd type="triangle" w="med" len="med"/>
          </a:ln>
        </p:spPr>
      </p:cxnSp>
      <p:sp>
        <p:nvSpPr>
          <p:cNvPr id="108" name="Google Shape;108;p13"/>
          <p:cNvSpPr txBox="1"/>
          <p:nvPr/>
        </p:nvSpPr>
        <p:spPr>
          <a:xfrm>
            <a:off x="1149468" y="1805863"/>
            <a:ext cx="4718933" cy="37348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73144" tIns="73144" rIns="73144" bIns="73144" anchor="t" anchorCtr="0">
            <a:spAutoFit/>
          </a:bodyPr>
          <a:lstStyle/>
          <a:p>
            <a:pPr algn="ctr"/>
            <a:r>
              <a:rPr lang="en" sz="1467" b="1"/>
              <a:t> ENCODER OUTPUT</a:t>
            </a:r>
            <a:endParaRPr sz="1467" b="1"/>
          </a:p>
        </p:txBody>
      </p:sp>
      <p:cxnSp>
        <p:nvCxnSpPr>
          <p:cNvPr id="109" name="Google Shape;109;p13"/>
          <p:cNvCxnSpPr/>
          <p:nvPr/>
        </p:nvCxnSpPr>
        <p:spPr>
          <a:xfrm rot="10800000" flipH="1">
            <a:off x="5472735" y="2155419"/>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10" name="Google Shape;110;p13"/>
          <p:cNvCxnSpPr/>
          <p:nvPr/>
        </p:nvCxnSpPr>
        <p:spPr>
          <a:xfrm rot="10800000" flipH="1">
            <a:off x="2971218" y="2209830"/>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11" name="Google Shape;111;p13"/>
          <p:cNvCxnSpPr/>
          <p:nvPr/>
        </p:nvCxnSpPr>
        <p:spPr>
          <a:xfrm rot="10800000" flipH="1">
            <a:off x="1720457" y="2179374"/>
            <a:ext cx="5867" cy="374933"/>
          </a:xfrm>
          <a:prstGeom prst="straightConnector1">
            <a:avLst/>
          </a:prstGeom>
          <a:noFill/>
          <a:ln w="76200" cap="flat" cmpd="sng">
            <a:solidFill>
              <a:schemeClr val="dk2"/>
            </a:solidFill>
            <a:prstDash val="solid"/>
            <a:round/>
            <a:headEnd type="none" w="med" len="med"/>
            <a:tailEnd type="triangle" w="med" len="med"/>
          </a:ln>
        </p:spPr>
      </p:cxnSp>
      <p:sp>
        <p:nvSpPr>
          <p:cNvPr id="112" name="Google Shape;112;p13"/>
          <p:cNvSpPr/>
          <p:nvPr/>
        </p:nvSpPr>
        <p:spPr>
          <a:xfrm>
            <a:off x="6941868" y="4606819"/>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cxnSp>
        <p:nvCxnSpPr>
          <p:cNvPr id="113" name="Google Shape;113;p13"/>
          <p:cNvCxnSpPr/>
          <p:nvPr/>
        </p:nvCxnSpPr>
        <p:spPr>
          <a:xfrm>
            <a:off x="7972529" y="4817522"/>
            <a:ext cx="212667" cy="3867"/>
          </a:xfrm>
          <a:prstGeom prst="straightConnector1">
            <a:avLst/>
          </a:prstGeom>
          <a:noFill/>
          <a:ln w="28575" cap="flat" cmpd="sng">
            <a:solidFill>
              <a:schemeClr val="dk2"/>
            </a:solidFill>
            <a:prstDash val="solid"/>
            <a:round/>
            <a:headEnd type="none" w="med" len="med"/>
            <a:tailEnd type="triangle" w="med" len="med"/>
          </a:ln>
        </p:spPr>
      </p:cxnSp>
      <p:sp>
        <p:nvSpPr>
          <p:cNvPr id="115" name="Google Shape;115;p13"/>
          <p:cNvSpPr/>
          <p:nvPr/>
        </p:nvSpPr>
        <p:spPr>
          <a:xfrm>
            <a:off x="8185201" y="4606819"/>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sp>
        <p:nvSpPr>
          <p:cNvPr id="117" name="Google Shape;117;p13"/>
          <p:cNvSpPr/>
          <p:nvPr/>
        </p:nvSpPr>
        <p:spPr>
          <a:xfrm>
            <a:off x="10630190" y="4606819"/>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cxnSp>
        <p:nvCxnSpPr>
          <p:cNvPr id="118" name="Google Shape;118;p13"/>
          <p:cNvCxnSpPr/>
          <p:nvPr/>
        </p:nvCxnSpPr>
        <p:spPr>
          <a:xfrm>
            <a:off x="10417529" y="4817522"/>
            <a:ext cx="212667" cy="3867"/>
          </a:xfrm>
          <a:prstGeom prst="straightConnector1">
            <a:avLst/>
          </a:prstGeom>
          <a:noFill/>
          <a:ln w="28575" cap="flat" cmpd="sng">
            <a:solidFill>
              <a:schemeClr val="dk2"/>
            </a:solidFill>
            <a:prstDash val="solid"/>
            <a:round/>
            <a:headEnd type="none" w="med" len="med"/>
            <a:tailEnd type="triangle" w="med" len="med"/>
          </a:ln>
        </p:spPr>
      </p:cxnSp>
      <p:cxnSp>
        <p:nvCxnSpPr>
          <p:cNvPr id="120" name="Google Shape;120;p13"/>
          <p:cNvCxnSpPr/>
          <p:nvPr/>
        </p:nvCxnSpPr>
        <p:spPr>
          <a:xfrm>
            <a:off x="10417529" y="5035933"/>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121" name="Google Shape;121;p13"/>
          <p:cNvCxnSpPr/>
          <p:nvPr/>
        </p:nvCxnSpPr>
        <p:spPr>
          <a:xfrm>
            <a:off x="7972529" y="5035933"/>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122" name="Google Shape;122;p13"/>
          <p:cNvCxnSpPr/>
          <p:nvPr/>
        </p:nvCxnSpPr>
        <p:spPr>
          <a:xfrm>
            <a:off x="9374824" y="4926391"/>
            <a:ext cx="1219200" cy="4533"/>
          </a:xfrm>
          <a:prstGeom prst="straightConnector1">
            <a:avLst/>
          </a:prstGeom>
          <a:noFill/>
          <a:ln w="228600" cap="flat" cmpd="sng">
            <a:solidFill>
              <a:schemeClr val="dk2"/>
            </a:solidFill>
            <a:prstDash val="dot"/>
            <a:round/>
            <a:headEnd type="none" w="med" len="med"/>
            <a:tailEnd type="none" w="med" len="med"/>
          </a:ln>
        </p:spPr>
      </p:cxnSp>
      <p:sp>
        <p:nvSpPr>
          <p:cNvPr id="123" name="Google Shape;123;p13"/>
          <p:cNvSpPr/>
          <p:nvPr/>
        </p:nvSpPr>
        <p:spPr>
          <a:xfrm>
            <a:off x="6941868" y="3586574"/>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cxnSp>
        <p:nvCxnSpPr>
          <p:cNvPr id="124" name="Google Shape;124;p13"/>
          <p:cNvCxnSpPr/>
          <p:nvPr/>
        </p:nvCxnSpPr>
        <p:spPr>
          <a:xfrm>
            <a:off x="7972529" y="3797278"/>
            <a:ext cx="212667" cy="3867"/>
          </a:xfrm>
          <a:prstGeom prst="straightConnector1">
            <a:avLst/>
          </a:prstGeom>
          <a:noFill/>
          <a:ln w="28575" cap="flat" cmpd="sng">
            <a:solidFill>
              <a:schemeClr val="dk2"/>
            </a:solidFill>
            <a:prstDash val="solid"/>
            <a:round/>
            <a:headEnd type="none" w="med" len="med"/>
            <a:tailEnd type="triangle" w="med" len="med"/>
          </a:ln>
        </p:spPr>
      </p:cxnSp>
      <p:sp>
        <p:nvSpPr>
          <p:cNvPr id="126" name="Google Shape;126;p13"/>
          <p:cNvSpPr/>
          <p:nvPr/>
        </p:nvSpPr>
        <p:spPr>
          <a:xfrm>
            <a:off x="8185201" y="3586574"/>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sp>
        <p:nvSpPr>
          <p:cNvPr id="128" name="Google Shape;128;p13"/>
          <p:cNvSpPr/>
          <p:nvPr/>
        </p:nvSpPr>
        <p:spPr>
          <a:xfrm>
            <a:off x="10630190" y="3586574"/>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cxnSp>
        <p:nvCxnSpPr>
          <p:cNvPr id="129" name="Google Shape;129;p13"/>
          <p:cNvCxnSpPr/>
          <p:nvPr/>
        </p:nvCxnSpPr>
        <p:spPr>
          <a:xfrm>
            <a:off x="10417529" y="3797278"/>
            <a:ext cx="212667" cy="3867"/>
          </a:xfrm>
          <a:prstGeom prst="straightConnector1">
            <a:avLst/>
          </a:prstGeom>
          <a:noFill/>
          <a:ln w="28575" cap="flat" cmpd="sng">
            <a:solidFill>
              <a:schemeClr val="dk2"/>
            </a:solidFill>
            <a:prstDash val="solid"/>
            <a:round/>
            <a:headEnd type="none" w="med" len="med"/>
            <a:tailEnd type="triangle" w="med" len="med"/>
          </a:ln>
        </p:spPr>
      </p:cxnSp>
      <p:cxnSp>
        <p:nvCxnSpPr>
          <p:cNvPr id="131" name="Google Shape;131;p13"/>
          <p:cNvCxnSpPr/>
          <p:nvPr/>
        </p:nvCxnSpPr>
        <p:spPr>
          <a:xfrm>
            <a:off x="10417529" y="4015689"/>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132" name="Google Shape;132;p13"/>
          <p:cNvCxnSpPr/>
          <p:nvPr/>
        </p:nvCxnSpPr>
        <p:spPr>
          <a:xfrm>
            <a:off x="7972529" y="4015689"/>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133" name="Google Shape;133;p13"/>
          <p:cNvCxnSpPr/>
          <p:nvPr/>
        </p:nvCxnSpPr>
        <p:spPr>
          <a:xfrm>
            <a:off x="9374824" y="3906147"/>
            <a:ext cx="1219200" cy="4533"/>
          </a:xfrm>
          <a:prstGeom prst="straightConnector1">
            <a:avLst/>
          </a:prstGeom>
          <a:noFill/>
          <a:ln w="228600" cap="flat" cmpd="sng">
            <a:solidFill>
              <a:schemeClr val="dk2"/>
            </a:solidFill>
            <a:prstDash val="dot"/>
            <a:round/>
            <a:headEnd type="none" w="med" len="med"/>
            <a:tailEnd type="none" w="med" len="med"/>
          </a:ln>
        </p:spPr>
      </p:cxnSp>
      <p:sp>
        <p:nvSpPr>
          <p:cNvPr id="134" name="Google Shape;134;p13"/>
          <p:cNvSpPr/>
          <p:nvPr/>
        </p:nvSpPr>
        <p:spPr>
          <a:xfrm>
            <a:off x="6941868" y="2566330"/>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cxnSp>
        <p:nvCxnSpPr>
          <p:cNvPr id="135" name="Google Shape;135;p13"/>
          <p:cNvCxnSpPr/>
          <p:nvPr/>
        </p:nvCxnSpPr>
        <p:spPr>
          <a:xfrm>
            <a:off x="7972529" y="2777033"/>
            <a:ext cx="212667" cy="3867"/>
          </a:xfrm>
          <a:prstGeom prst="straightConnector1">
            <a:avLst/>
          </a:prstGeom>
          <a:noFill/>
          <a:ln w="28575" cap="flat" cmpd="sng">
            <a:solidFill>
              <a:schemeClr val="dk2"/>
            </a:solidFill>
            <a:prstDash val="solid"/>
            <a:round/>
            <a:headEnd type="none" w="med" len="med"/>
            <a:tailEnd type="triangle" w="med" len="med"/>
          </a:ln>
        </p:spPr>
      </p:cxnSp>
      <p:sp>
        <p:nvSpPr>
          <p:cNvPr id="137" name="Google Shape;137;p13"/>
          <p:cNvSpPr/>
          <p:nvPr/>
        </p:nvSpPr>
        <p:spPr>
          <a:xfrm>
            <a:off x="8185201" y="2566330"/>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sp>
        <p:nvSpPr>
          <p:cNvPr id="139" name="Google Shape;139;p13"/>
          <p:cNvSpPr/>
          <p:nvPr/>
        </p:nvSpPr>
        <p:spPr>
          <a:xfrm>
            <a:off x="10630190" y="2566330"/>
            <a:ext cx="1030667" cy="706133"/>
          </a:xfrm>
          <a:prstGeom prst="roundRect">
            <a:avLst>
              <a:gd name="adj" fmla="val 16667"/>
            </a:avLst>
          </a:prstGeom>
          <a:ln>
            <a:headEnd type="none" w="sm" len="sm"/>
            <a:tailEnd type="none" w="sm" len="sm"/>
          </a:ln>
        </p:spPr>
        <p:style>
          <a:lnRef idx="2">
            <a:schemeClr val="accent5"/>
          </a:lnRef>
          <a:fillRef idx="1">
            <a:schemeClr val="lt1"/>
          </a:fillRef>
          <a:effectRef idx="0">
            <a:schemeClr val="accent5"/>
          </a:effectRef>
          <a:fontRef idx="minor">
            <a:schemeClr val="dk1"/>
          </a:fontRef>
        </p:style>
        <p:txBody>
          <a:bodyPr spcFirstLastPara="1" wrap="square" lIns="73144" tIns="73144" rIns="73144" bIns="73144" anchor="ctr" anchorCtr="0">
            <a:noAutofit/>
          </a:bodyPr>
          <a:lstStyle/>
          <a:p>
            <a:endParaRPr sz="800"/>
          </a:p>
        </p:txBody>
      </p:sp>
      <p:cxnSp>
        <p:nvCxnSpPr>
          <p:cNvPr id="140" name="Google Shape;140;p13"/>
          <p:cNvCxnSpPr/>
          <p:nvPr/>
        </p:nvCxnSpPr>
        <p:spPr>
          <a:xfrm>
            <a:off x="10417529" y="2777033"/>
            <a:ext cx="212667" cy="3867"/>
          </a:xfrm>
          <a:prstGeom prst="straightConnector1">
            <a:avLst/>
          </a:prstGeom>
          <a:noFill/>
          <a:ln w="28575" cap="flat" cmpd="sng">
            <a:solidFill>
              <a:schemeClr val="dk2"/>
            </a:solidFill>
            <a:prstDash val="solid"/>
            <a:round/>
            <a:headEnd type="none" w="med" len="med"/>
            <a:tailEnd type="triangle" w="med" len="med"/>
          </a:ln>
        </p:spPr>
      </p:cxnSp>
      <p:cxnSp>
        <p:nvCxnSpPr>
          <p:cNvPr id="142" name="Google Shape;142;p13"/>
          <p:cNvCxnSpPr/>
          <p:nvPr/>
        </p:nvCxnSpPr>
        <p:spPr>
          <a:xfrm>
            <a:off x="10417529" y="2995444"/>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143" name="Google Shape;143;p13"/>
          <p:cNvCxnSpPr/>
          <p:nvPr/>
        </p:nvCxnSpPr>
        <p:spPr>
          <a:xfrm>
            <a:off x="7972529" y="2995444"/>
            <a:ext cx="212667" cy="3867"/>
          </a:xfrm>
          <a:prstGeom prst="straightConnector1">
            <a:avLst/>
          </a:prstGeom>
          <a:noFill/>
          <a:ln w="28575" cap="flat" cmpd="sng">
            <a:solidFill>
              <a:schemeClr val="dk2"/>
            </a:solidFill>
            <a:prstDash val="solid"/>
            <a:round/>
            <a:headEnd type="stealth" w="med" len="med"/>
            <a:tailEnd type="none" w="med" len="med"/>
          </a:ln>
        </p:spPr>
      </p:cxnSp>
      <p:cxnSp>
        <p:nvCxnSpPr>
          <p:cNvPr id="144" name="Google Shape;144;p13"/>
          <p:cNvCxnSpPr/>
          <p:nvPr/>
        </p:nvCxnSpPr>
        <p:spPr>
          <a:xfrm>
            <a:off x="9374824" y="2885902"/>
            <a:ext cx="1219200" cy="4533"/>
          </a:xfrm>
          <a:prstGeom prst="straightConnector1">
            <a:avLst/>
          </a:prstGeom>
          <a:noFill/>
          <a:ln w="228600" cap="flat" cmpd="sng">
            <a:solidFill>
              <a:schemeClr val="dk2"/>
            </a:solidFill>
            <a:prstDash val="dot"/>
            <a:round/>
            <a:headEnd type="none" w="med" len="med"/>
            <a:tailEnd type="none" w="med" len="med"/>
          </a:ln>
        </p:spPr>
      </p:cxnSp>
      <p:cxnSp>
        <p:nvCxnSpPr>
          <p:cNvPr id="145" name="Google Shape;145;p13"/>
          <p:cNvCxnSpPr>
            <a:endCxn id="112" idx="2"/>
          </p:cNvCxnSpPr>
          <p:nvPr/>
        </p:nvCxnSpPr>
        <p:spPr>
          <a:xfrm rot="10800000" flipH="1">
            <a:off x="7451335" y="5312952"/>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46" name="Google Shape;146;p13"/>
          <p:cNvCxnSpPr/>
          <p:nvPr/>
        </p:nvCxnSpPr>
        <p:spPr>
          <a:xfrm rot="10800000" flipH="1">
            <a:off x="8697601" y="5312997"/>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47" name="Google Shape;147;p13"/>
          <p:cNvCxnSpPr/>
          <p:nvPr/>
        </p:nvCxnSpPr>
        <p:spPr>
          <a:xfrm rot="10800000" flipH="1">
            <a:off x="11203735" y="5312997"/>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48" name="Google Shape;148;p13"/>
          <p:cNvCxnSpPr/>
          <p:nvPr/>
        </p:nvCxnSpPr>
        <p:spPr>
          <a:xfrm rot="10800000" flipH="1">
            <a:off x="11203735" y="4262297"/>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49" name="Google Shape;149;p13"/>
          <p:cNvCxnSpPr/>
          <p:nvPr/>
        </p:nvCxnSpPr>
        <p:spPr>
          <a:xfrm rot="10800000" flipH="1">
            <a:off x="8697601" y="4262297"/>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0" name="Google Shape;150;p13"/>
          <p:cNvCxnSpPr/>
          <p:nvPr/>
        </p:nvCxnSpPr>
        <p:spPr>
          <a:xfrm rot="10800000" flipH="1">
            <a:off x="7451401" y="4262297"/>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1" name="Google Shape;151;p13"/>
          <p:cNvCxnSpPr/>
          <p:nvPr/>
        </p:nvCxnSpPr>
        <p:spPr>
          <a:xfrm rot="10800000" flipH="1">
            <a:off x="7451401" y="3242052"/>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2" name="Google Shape;152;p13"/>
          <p:cNvCxnSpPr/>
          <p:nvPr/>
        </p:nvCxnSpPr>
        <p:spPr>
          <a:xfrm rot="10800000" flipH="1">
            <a:off x="8697601" y="3242052"/>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3" name="Google Shape;153;p13"/>
          <p:cNvCxnSpPr/>
          <p:nvPr/>
        </p:nvCxnSpPr>
        <p:spPr>
          <a:xfrm rot="10800000" flipH="1">
            <a:off x="11203735" y="3242052"/>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4" name="Google Shape;154;p13"/>
          <p:cNvCxnSpPr/>
          <p:nvPr/>
        </p:nvCxnSpPr>
        <p:spPr>
          <a:xfrm>
            <a:off x="9374824" y="5498191"/>
            <a:ext cx="1219200" cy="4533"/>
          </a:xfrm>
          <a:prstGeom prst="straightConnector1">
            <a:avLst/>
          </a:prstGeom>
          <a:noFill/>
          <a:ln w="228600" cap="flat" cmpd="sng">
            <a:solidFill>
              <a:schemeClr val="dk2"/>
            </a:solidFill>
            <a:prstDash val="dot"/>
            <a:round/>
            <a:headEnd type="none" w="med" len="med"/>
            <a:tailEnd type="none" w="med" len="med"/>
          </a:ln>
        </p:spPr>
      </p:cxnSp>
      <p:cxnSp>
        <p:nvCxnSpPr>
          <p:cNvPr id="155" name="Google Shape;155;p13"/>
          <p:cNvCxnSpPr/>
          <p:nvPr/>
        </p:nvCxnSpPr>
        <p:spPr>
          <a:xfrm rot="10800000" flipH="1">
            <a:off x="11203735" y="2167397"/>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6" name="Google Shape;156;p13"/>
          <p:cNvCxnSpPr/>
          <p:nvPr/>
        </p:nvCxnSpPr>
        <p:spPr>
          <a:xfrm rot="-5400000" flipH="1">
            <a:off x="6809363" y="2688730"/>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7" name="Google Shape;157;p13"/>
          <p:cNvCxnSpPr/>
          <p:nvPr/>
        </p:nvCxnSpPr>
        <p:spPr>
          <a:xfrm rot="-5400000" flipH="1">
            <a:off x="6809363" y="3752174"/>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58" name="Google Shape;158;p13"/>
          <p:cNvCxnSpPr/>
          <p:nvPr/>
        </p:nvCxnSpPr>
        <p:spPr>
          <a:xfrm rot="-5400000" flipH="1">
            <a:off x="6809363" y="4724019"/>
            <a:ext cx="5867" cy="374933"/>
          </a:xfrm>
          <a:prstGeom prst="straightConnector1">
            <a:avLst/>
          </a:prstGeom>
          <a:noFill/>
          <a:ln w="76200" cap="flat" cmpd="sng">
            <a:solidFill>
              <a:schemeClr val="dk2"/>
            </a:solidFill>
            <a:prstDash val="solid"/>
            <a:round/>
            <a:headEnd type="none" w="med" len="med"/>
            <a:tailEnd type="triangle" w="med" len="med"/>
          </a:ln>
        </p:spPr>
      </p:cxnSp>
      <p:sp>
        <p:nvSpPr>
          <p:cNvPr id="159" name="Google Shape;159;p13"/>
          <p:cNvSpPr txBox="1"/>
          <p:nvPr/>
        </p:nvSpPr>
        <p:spPr>
          <a:xfrm>
            <a:off x="6941868" y="5687974"/>
            <a:ext cx="4718933" cy="373484"/>
          </a:xfrm>
          <a:prstGeom prst="rect">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73144" tIns="73144" rIns="73144" bIns="73144" anchor="t" anchorCtr="0">
            <a:spAutoFit/>
          </a:bodyPr>
          <a:lstStyle/>
          <a:p>
            <a:pPr algn="ctr"/>
            <a:r>
              <a:rPr lang="en" sz="1467" b="1"/>
              <a:t> ENCODER OUTPUT</a:t>
            </a:r>
            <a:endParaRPr sz="1467" b="1"/>
          </a:p>
        </p:txBody>
      </p:sp>
      <p:sp>
        <p:nvSpPr>
          <p:cNvPr id="160" name="Google Shape;160;p13"/>
          <p:cNvSpPr txBox="1"/>
          <p:nvPr/>
        </p:nvSpPr>
        <p:spPr>
          <a:xfrm>
            <a:off x="6941868" y="1817352"/>
            <a:ext cx="4718933" cy="373484"/>
          </a:xfrm>
          <a:prstGeom prst="rect">
            <a:avLst/>
          </a:prstGeom>
          <a:ln>
            <a:headEnd type="none" w="sm" len="sm"/>
            <a:tailEnd type="none" w="sm" len="sm"/>
          </a:ln>
        </p:spPr>
        <p:style>
          <a:lnRef idx="2">
            <a:schemeClr val="accent6"/>
          </a:lnRef>
          <a:fillRef idx="1">
            <a:schemeClr val="lt1"/>
          </a:fillRef>
          <a:effectRef idx="0">
            <a:schemeClr val="accent6"/>
          </a:effectRef>
          <a:fontRef idx="minor">
            <a:schemeClr val="dk1"/>
          </a:fontRef>
        </p:style>
        <p:txBody>
          <a:bodyPr spcFirstLastPara="1" wrap="square" lIns="73144" tIns="73144" rIns="73144" bIns="73144" anchor="t" anchorCtr="0">
            <a:spAutoFit/>
          </a:bodyPr>
          <a:lstStyle/>
          <a:p>
            <a:pPr algn="ctr"/>
            <a:r>
              <a:rPr lang="en" sz="1467" b="1"/>
              <a:t> DECODER OUTPUT</a:t>
            </a:r>
            <a:endParaRPr sz="1467" b="1"/>
          </a:p>
        </p:txBody>
      </p:sp>
      <p:cxnSp>
        <p:nvCxnSpPr>
          <p:cNvPr id="161" name="Google Shape;161;p13"/>
          <p:cNvCxnSpPr/>
          <p:nvPr/>
        </p:nvCxnSpPr>
        <p:spPr>
          <a:xfrm rot="10800000" flipH="1">
            <a:off x="8697601" y="2209830"/>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62" name="Google Shape;162;p13"/>
          <p:cNvCxnSpPr/>
          <p:nvPr/>
        </p:nvCxnSpPr>
        <p:spPr>
          <a:xfrm rot="10800000" flipH="1">
            <a:off x="7451335" y="2179374"/>
            <a:ext cx="5867" cy="374933"/>
          </a:xfrm>
          <a:prstGeom prst="straightConnector1">
            <a:avLst/>
          </a:prstGeom>
          <a:noFill/>
          <a:ln w="76200" cap="flat" cmpd="sng">
            <a:solidFill>
              <a:schemeClr val="dk2"/>
            </a:solidFill>
            <a:prstDash val="solid"/>
            <a:round/>
            <a:headEnd type="none" w="med" len="med"/>
            <a:tailEnd type="triangle" w="med" len="med"/>
          </a:ln>
        </p:spPr>
      </p:cxnSp>
      <p:cxnSp>
        <p:nvCxnSpPr>
          <p:cNvPr id="163" name="Google Shape;163;p13"/>
          <p:cNvCxnSpPr/>
          <p:nvPr/>
        </p:nvCxnSpPr>
        <p:spPr>
          <a:xfrm rot="10800000" flipH="1">
            <a:off x="9298401" y="1441841"/>
            <a:ext cx="5867" cy="374933"/>
          </a:xfrm>
          <a:prstGeom prst="straightConnector1">
            <a:avLst/>
          </a:prstGeom>
          <a:noFill/>
          <a:ln w="76200" cap="flat" cmpd="sng">
            <a:solidFill>
              <a:schemeClr val="dk2"/>
            </a:solidFill>
            <a:prstDash val="solid"/>
            <a:round/>
            <a:headEnd type="none" w="med" len="med"/>
            <a:tailEnd type="triangle" w="med" len="med"/>
          </a:ln>
        </p:spPr>
      </p:cxnSp>
      <p:sp>
        <p:nvSpPr>
          <p:cNvPr id="165" name="Google Shape;88;p13">
            <a:extLst>
              <a:ext uri="{FF2B5EF4-FFF2-40B4-BE49-F238E27FC236}">
                <a16:creationId xmlns:a16="http://schemas.microsoft.com/office/drawing/2014/main" id="{E5935D50-9363-4B43-91A2-1FBE48CAA3D6}"/>
              </a:ext>
            </a:extLst>
          </p:cNvPr>
          <p:cNvSpPr txBox="1"/>
          <p:nvPr/>
        </p:nvSpPr>
        <p:spPr>
          <a:xfrm>
            <a:off x="1209302" y="2635401"/>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66" name="Google Shape;88;p13">
            <a:extLst>
              <a:ext uri="{FF2B5EF4-FFF2-40B4-BE49-F238E27FC236}">
                <a16:creationId xmlns:a16="http://schemas.microsoft.com/office/drawing/2014/main" id="{3EDBFEED-7444-407E-923F-BA0CFA754CA8}"/>
              </a:ext>
            </a:extLst>
          </p:cNvPr>
          <p:cNvSpPr txBox="1"/>
          <p:nvPr/>
        </p:nvSpPr>
        <p:spPr>
          <a:xfrm>
            <a:off x="1189380" y="3673311"/>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67" name="Google Shape;88;p13">
            <a:extLst>
              <a:ext uri="{FF2B5EF4-FFF2-40B4-BE49-F238E27FC236}">
                <a16:creationId xmlns:a16="http://schemas.microsoft.com/office/drawing/2014/main" id="{3099A256-DF5A-46AB-A7CF-E145C789ED7E}"/>
              </a:ext>
            </a:extLst>
          </p:cNvPr>
          <p:cNvSpPr txBox="1"/>
          <p:nvPr/>
        </p:nvSpPr>
        <p:spPr>
          <a:xfrm>
            <a:off x="2430095" y="3678194"/>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68" name="Google Shape;88;p13">
            <a:extLst>
              <a:ext uri="{FF2B5EF4-FFF2-40B4-BE49-F238E27FC236}">
                <a16:creationId xmlns:a16="http://schemas.microsoft.com/office/drawing/2014/main" id="{F5F3DA53-5974-4139-8DDD-51308E3E4D84}"/>
              </a:ext>
            </a:extLst>
          </p:cNvPr>
          <p:cNvSpPr txBox="1"/>
          <p:nvPr/>
        </p:nvSpPr>
        <p:spPr>
          <a:xfrm>
            <a:off x="1187756" y="4679798"/>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69" name="Google Shape;88;p13">
            <a:extLst>
              <a:ext uri="{FF2B5EF4-FFF2-40B4-BE49-F238E27FC236}">
                <a16:creationId xmlns:a16="http://schemas.microsoft.com/office/drawing/2014/main" id="{2F826EE6-E592-4DC8-A287-60DD8F4895F1}"/>
              </a:ext>
            </a:extLst>
          </p:cNvPr>
          <p:cNvSpPr txBox="1"/>
          <p:nvPr/>
        </p:nvSpPr>
        <p:spPr>
          <a:xfrm>
            <a:off x="2430095" y="4706727"/>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0" name="Google Shape;88;p13">
            <a:extLst>
              <a:ext uri="{FF2B5EF4-FFF2-40B4-BE49-F238E27FC236}">
                <a16:creationId xmlns:a16="http://schemas.microsoft.com/office/drawing/2014/main" id="{8C64AA61-F03E-49AF-A1E8-ADDC284E07ED}"/>
              </a:ext>
            </a:extLst>
          </p:cNvPr>
          <p:cNvSpPr txBox="1"/>
          <p:nvPr/>
        </p:nvSpPr>
        <p:spPr>
          <a:xfrm>
            <a:off x="4883010" y="2655518"/>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1" name="Google Shape;88;p13">
            <a:extLst>
              <a:ext uri="{FF2B5EF4-FFF2-40B4-BE49-F238E27FC236}">
                <a16:creationId xmlns:a16="http://schemas.microsoft.com/office/drawing/2014/main" id="{F6597D50-F68E-4703-AD86-329512387CBF}"/>
              </a:ext>
            </a:extLst>
          </p:cNvPr>
          <p:cNvSpPr txBox="1"/>
          <p:nvPr/>
        </p:nvSpPr>
        <p:spPr>
          <a:xfrm>
            <a:off x="6908362" y="2629663"/>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2" name="Google Shape;88;p13">
            <a:extLst>
              <a:ext uri="{FF2B5EF4-FFF2-40B4-BE49-F238E27FC236}">
                <a16:creationId xmlns:a16="http://schemas.microsoft.com/office/drawing/2014/main" id="{EFD5A4E2-E3DA-4D8F-B729-5D944FCF8BB8}"/>
              </a:ext>
            </a:extLst>
          </p:cNvPr>
          <p:cNvSpPr txBox="1"/>
          <p:nvPr/>
        </p:nvSpPr>
        <p:spPr>
          <a:xfrm>
            <a:off x="4881969" y="3656728"/>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3" name="Google Shape;88;p13">
            <a:extLst>
              <a:ext uri="{FF2B5EF4-FFF2-40B4-BE49-F238E27FC236}">
                <a16:creationId xmlns:a16="http://schemas.microsoft.com/office/drawing/2014/main" id="{A10CA74F-7CE1-42C8-9AFB-0C588816CFFD}"/>
              </a:ext>
            </a:extLst>
          </p:cNvPr>
          <p:cNvSpPr txBox="1"/>
          <p:nvPr/>
        </p:nvSpPr>
        <p:spPr>
          <a:xfrm>
            <a:off x="4881969" y="4698439"/>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4" name="Google Shape;88;p13">
            <a:extLst>
              <a:ext uri="{FF2B5EF4-FFF2-40B4-BE49-F238E27FC236}">
                <a16:creationId xmlns:a16="http://schemas.microsoft.com/office/drawing/2014/main" id="{10ED66C1-F5CD-4C61-A3F4-DA7DA64717CF}"/>
              </a:ext>
            </a:extLst>
          </p:cNvPr>
          <p:cNvSpPr txBox="1"/>
          <p:nvPr/>
        </p:nvSpPr>
        <p:spPr>
          <a:xfrm>
            <a:off x="8153262" y="2640857"/>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5" name="Google Shape;88;p13">
            <a:extLst>
              <a:ext uri="{FF2B5EF4-FFF2-40B4-BE49-F238E27FC236}">
                <a16:creationId xmlns:a16="http://schemas.microsoft.com/office/drawing/2014/main" id="{BB783FA4-2482-41AA-ABF4-F61CBB0243AC}"/>
              </a:ext>
            </a:extLst>
          </p:cNvPr>
          <p:cNvSpPr txBox="1"/>
          <p:nvPr/>
        </p:nvSpPr>
        <p:spPr>
          <a:xfrm>
            <a:off x="6925747" y="3685022"/>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6" name="Google Shape;88;p13">
            <a:extLst>
              <a:ext uri="{FF2B5EF4-FFF2-40B4-BE49-F238E27FC236}">
                <a16:creationId xmlns:a16="http://schemas.microsoft.com/office/drawing/2014/main" id="{5ACFABDD-B5B9-426B-A81D-4B7A2A8F589A}"/>
              </a:ext>
            </a:extLst>
          </p:cNvPr>
          <p:cNvSpPr txBox="1"/>
          <p:nvPr/>
        </p:nvSpPr>
        <p:spPr>
          <a:xfrm>
            <a:off x="8157555" y="3687956"/>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7" name="Google Shape;88;p13">
            <a:extLst>
              <a:ext uri="{FF2B5EF4-FFF2-40B4-BE49-F238E27FC236}">
                <a16:creationId xmlns:a16="http://schemas.microsoft.com/office/drawing/2014/main" id="{242AB605-928D-4626-80EB-5BDF6D7507F6}"/>
              </a:ext>
            </a:extLst>
          </p:cNvPr>
          <p:cNvSpPr txBox="1"/>
          <p:nvPr/>
        </p:nvSpPr>
        <p:spPr>
          <a:xfrm>
            <a:off x="6925747" y="4695278"/>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8" name="Google Shape;88;p13">
            <a:extLst>
              <a:ext uri="{FF2B5EF4-FFF2-40B4-BE49-F238E27FC236}">
                <a16:creationId xmlns:a16="http://schemas.microsoft.com/office/drawing/2014/main" id="{2A17EDFC-2090-449E-BD3B-60CDD071C2C4}"/>
              </a:ext>
            </a:extLst>
          </p:cNvPr>
          <p:cNvSpPr txBox="1"/>
          <p:nvPr/>
        </p:nvSpPr>
        <p:spPr>
          <a:xfrm>
            <a:off x="8174336" y="4676973"/>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79" name="Google Shape;88;p13">
            <a:extLst>
              <a:ext uri="{FF2B5EF4-FFF2-40B4-BE49-F238E27FC236}">
                <a16:creationId xmlns:a16="http://schemas.microsoft.com/office/drawing/2014/main" id="{B6137434-C2EE-4F29-ACD3-F4F106C197EA}"/>
              </a:ext>
            </a:extLst>
          </p:cNvPr>
          <p:cNvSpPr txBox="1"/>
          <p:nvPr/>
        </p:nvSpPr>
        <p:spPr>
          <a:xfrm>
            <a:off x="10602555" y="2624506"/>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80" name="Google Shape;88;p13">
            <a:extLst>
              <a:ext uri="{FF2B5EF4-FFF2-40B4-BE49-F238E27FC236}">
                <a16:creationId xmlns:a16="http://schemas.microsoft.com/office/drawing/2014/main" id="{2A251882-4792-4312-A988-300926D990B7}"/>
              </a:ext>
            </a:extLst>
          </p:cNvPr>
          <p:cNvSpPr txBox="1"/>
          <p:nvPr/>
        </p:nvSpPr>
        <p:spPr>
          <a:xfrm>
            <a:off x="10602555" y="3641822"/>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sp>
        <p:nvSpPr>
          <p:cNvPr id="181" name="Google Shape;88;p13">
            <a:extLst>
              <a:ext uri="{FF2B5EF4-FFF2-40B4-BE49-F238E27FC236}">
                <a16:creationId xmlns:a16="http://schemas.microsoft.com/office/drawing/2014/main" id="{0ABB297C-59C5-442E-A8A4-53D3526E3348}"/>
              </a:ext>
            </a:extLst>
          </p:cNvPr>
          <p:cNvSpPr txBox="1"/>
          <p:nvPr/>
        </p:nvSpPr>
        <p:spPr>
          <a:xfrm>
            <a:off x="10602555" y="4673942"/>
            <a:ext cx="1085944" cy="503199"/>
          </a:xfrm>
          <a:prstGeom prst="rect">
            <a:avLst/>
          </a:prstGeom>
          <a:noFill/>
          <a:ln>
            <a:noFill/>
          </a:ln>
        </p:spPr>
        <p:txBody>
          <a:bodyPr spcFirstLastPara="1" wrap="square" lIns="73144" tIns="73144" rIns="73144" bIns="73144" anchor="t" anchorCtr="0">
            <a:spAutoFit/>
          </a:bodyPr>
          <a:lstStyle/>
          <a:p>
            <a:pPr algn="ctr">
              <a:buClr>
                <a:schemeClr val="dk1"/>
              </a:buClr>
              <a:buSzPts val="2000"/>
            </a:pPr>
            <a:r>
              <a:rPr lang="en" sz="1155" b="1" dirty="0">
                <a:solidFill>
                  <a:schemeClr val="dk1"/>
                </a:solidFill>
              </a:rPr>
              <a:t>Bi-directional </a:t>
            </a:r>
            <a:endParaRPr sz="1155" b="1" dirty="0">
              <a:solidFill>
                <a:schemeClr val="dk1"/>
              </a:solidFill>
            </a:endParaRPr>
          </a:p>
          <a:p>
            <a:pPr algn="ctr"/>
            <a:r>
              <a:rPr lang="en" sz="1155" b="1" dirty="0">
                <a:solidFill>
                  <a:schemeClr val="dk1"/>
                </a:solidFill>
              </a:rPr>
              <a:t>LSTM</a:t>
            </a:r>
            <a:endParaRPr sz="1155" b="1" dirty="0"/>
          </a:p>
        </p:txBody>
      </p:sp>
      <p:pic>
        <p:nvPicPr>
          <p:cNvPr id="116" name="그림 115" descr="시계이(가) 표시된 사진&#10;&#10;자동 생성된 설명">
            <a:extLst>
              <a:ext uri="{FF2B5EF4-FFF2-40B4-BE49-F238E27FC236}">
                <a16:creationId xmlns:a16="http://schemas.microsoft.com/office/drawing/2014/main" id="{CD68271E-FE01-4933-8567-DEBD8639409E}"/>
              </a:ext>
            </a:extLst>
          </p:cNvPr>
          <p:cNvPicPr>
            <a:picLocks noChangeAspect="1"/>
          </p:cNvPicPr>
          <p:nvPr/>
        </p:nvPicPr>
        <p:blipFill>
          <a:blip r:embed="rId5"/>
          <a:stretch>
            <a:fillRect/>
          </a:stretch>
        </p:blipFill>
        <p:spPr>
          <a:xfrm>
            <a:off x="1442801" y="70859"/>
            <a:ext cx="4402045" cy="16485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타원 3">
            <a:extLst>
              <a:ext uri="{FF2B5EF4-FFF2-40B4-BE49-F238E27FC236}">
                <a16:creationId xmlns:a16="http://schemas.microsoft.com/office/drawing/2014/main" id="{A26EB415-3205-44C2-B437-4D24D7F0878B}"/>
              </a:ext>
            </a:extLst>
          </p:cNvPr>
          <p:cNvSpPr/>
          <p:nvPr/>
        </p:nvSpPr>
        <p:spPr>
          <a:xfrm>
            <a:off x="4293756" y="2947733"/>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3" name="TextBox 2">
            <a:extLst>
              <a:ext uri="{FF2B5EF4-FFF2-40B4-BE49-F238E27FC236}">
                <a16:creationId xmlns:a16="http://schemas.microsoft.com/office/drawing/2014/main" id="{51CF7048-1556-4C6B-949A-54EFDE0498AA}"/>
              </a:ext>
            </a:extLst>
          </p:cNvPr>
          <p:cNvSpPr txBox="1"/>
          <p:nvPr/>
        </p:nvSpPr>
        <p:spPr>
          <a:xfrm>
            <a:off x="4206745" y="2945634"/>
            <a:ext cx="390719" cy="215444"/>
          </a:xfrm>
          <a:prstGeom prst="rect">
            <a:avLst/>
          </a:prstGeom>
          <a:noFill/>
        </p:spPr>
        <p:txBody>
          <a:bodyPr wrap="square" rtlCol="0">
            <a:spAutoFit/>
          </a:bodyPr>
          <a:lstStyle/>
          <a:p>
            <a:pPr algn="ctr"/>
            <a:r>
              <a:rPr lang="en-US" altLang="ko-KR" sz="800" b="1" dirty="0"/>
              <a:t>S’</a:t>
            </a:r>
            <a:r>
              <a:rPr lang="en-US" altLang="ko-KR" sz="500" b="1" dirty="0"/>
              <a:t>1</a:t>
            </a:r>
            <a:endParaRPr lang="ko-KR" altLang="en-US" sz="500" b="1" dirty="0"/>
          </a:p>
        </p:txBody>
      </p:sp>
      <p:sp>
        <p:nvSpPr>
          <p:cNvPr id="5" name="타원 4">
            <a:extLst>
              <a:ext uri="{FF2B5EF4-FFF2-40B4-BE49-F238E27FC236}">
                <a16:creationId xmlns:a16="http://schemas.microsoft.com/office/drawing/2014/main" id="{A8BECD93-373E-4A13-9192-4C22E1F50D6E}"/>
              </a:ext>
            </a:extLst>
          </p:cNvPr>
          <p:cNvSpPr/>
          <p:nvPr/>
        </p:nvSpPr>
        <p:spPr>
          <a:xfrm>
            <a:off x="4489114" y="3240378"/>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6" name="TextBox 5">
            <a:extLst>
              <a:ext uri="{FF2B5EF4-FFF2-40B4-BE49-F238E27FC236}">
                <a16:creationId xmlns:a16="http://schemas.microsoft.com/office/drawing/2014/main" id="{16E71794-B900-4FAD-97DC-CC75F3CB7056}"/>
              </a:ext>
            </a:extLst>
          </p:cNvPr>
          <p:cNvSpPr txBox="1"/>
          <p:nvPr/>
        </p:nvSpPr>
        <p:spPr>
          <a:xfrm>
            <a:off x="4402105" y="3236181"/>
            <a:ext cx="390719" cy="215444"/>
          </a:xfrm>
          <a:prstGeom prst="rect">
            <a:avLst/>
          </a:prstGeom>
          <a:noFill/>
        </p:spPr>
        <p:txBody>
          <a:bodyPr wrap="square" rtlCol="0">
            <a:spAutoFit/>
          </a:bodyPr>
          <a:lstStyle/>
          <a:p>
            <a:pPr algn="ctr"/>
            <a:r>
              <a:rPr lang="en-US" altLang="ko-KR" sz="800" b="1" dirty="0"/>
              <a:t>S</a:t>
            </a:r>
            <a:r>
              <a:rPr lang="en-US" altLang="ko-KR" sz="500" b="1" dirty="0"/>
              <a:t>0</a:t>
            </a:r>
            <a:endParaRPr lang="ko-KR" altLang="en-US" sz="500" b="1" dirty="0"/>
          </a:p>
        </p:txBody>
      </p:sp>
      <p:sp>
        <p:nvSpPr>
          <p:cNvPr id="7" name="타원 6">
            <a:extLst>
              <a:ext uri="{FF2B5EF4-FFF2-40B4-BE49-F238E27FC236}">
                <a16:creationId xmlns:a16="http://schemas.microsoft.com/office/drawing/2014/main" id="{B47D7A75-2C5E-4ED3-8671-56A311271F61}"/>
              </a:ext>
            </a:extLst>
          </p:cNvPr>
          <p:cNvSpPr/>
          <p:nvPr/>
        </p:nvSpPr>
        <p:spPr>
          <a:xfrm>
            <a:off x="7496724" y="2935478"/>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8" name="TextBox 7">
            <a:extLst>
              <a:ext uri="{FF2B5EF4-FFF2-40B4-BE49-F238E27FC236}">
                <a16:creationId xmlns:a16="http://schemas.microsoft.com/office/drawing/2014/main" id="{E409DC80-7D94-4A64-BA57-2DF1E76A6711}"/>
              </a:ext>
            </a:extLst>
          </p:cNvPr>
          <p:cNvSpPr txBox="1"/>
          <p:nvPr/>
        </p:nvSpPr>
        <p:spPr>
          <a:xfrm>
            <a:off x="7409713" y="2931213"/>
            <a:ext cx="390719" cy="215444"/>
          </a:xfrm>
          <a:prstGeom prst="rect">
            <a:avLst/>
          </a:prstGeom>
          <a:noFill/>
        </p:spPr>
        <p:txBody>
          <a:bodyPr wrap="square" rtlCol="0">
            <a:spAutoFit/>
          </a:bodyPr>
          <a:lstStyle/>
          <a:p>
            <a:pPr algn="ctr"/>
            <a:r>
              <a:rPr lang="en-US" altLang="ko-KR" sz="800" b="1" dirty="0"/>
              <a:t>S’</a:t>
            </a:r>
            <a:r>
              <a:rPr lang="en-US" altLang="ko-KR" sz="500" b="1" dirty="0"/>
              <a:t>1</a:t>
            </a:r>
            <a:endParaRPr lang="ko-KR" altLang="en-US" sz="500" b="1" dirty="0"/>
          </a:p>
        </p:txBody>
      </p:sp>
      <p:sp>
        <p:nvSpPr>
          <p:cNvPr id="9" name="타원 8">
            <a:extLst>
              <a:ext uri="{FF2B5EF4-FFF2-40B4-BE49-F238E27FC236}">
                <a16:creationId xmlns:a16="http://schemas.microsoft.com/office/drawing/2014/main" id="{41D08B15-71AD-4D7D-AC16-C99E2EE388A5}"/>
              </a:ext>
            </a:extLst>
          </p:cNvPr>
          <p:cNvSpPr/>
          <p:nvPr/>
        </p:nvSpPr>
        <p:spPr>
          <a:xfrm>
            <a:off x="7662132" y="3255973"/>
            <a:ext cx="216703" cy="211247"/>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10" name="TextBox 9">
            <a:extLst>
              <a:ext uri="{FF2B5EF4-FFF2-40B4-BE49-F238E27FC236}">
                <a16:creationId xmlns:a16="http://schemas.microsoft.com/office/drawing/2014/main" id="{8A4B219B-CA56-4D32-9ACD-0F84FD304D72}"/>
              </a:ext>
            </a:extLst>
          </p:cNvPr>
          <p:cNvSpPr txBox="1"/>
          <p:nvPr/>
        </p:nvSpPr>
        <p:spPr>
          <a:xfrm>
            <a:off x="7575124" y="3258314"/>
            <a:ext cx="390719" cy="215444"/>
          </a:xfrm>
          <a:prstGeom prst="rect">
            <a:avLst/>
          </a:prstGeom>
          <a:noFill/>
        </p:spPr>
        <p:txBody>
          <a:bodyPr wrap="square" rtlCol="0">
            <a:spAutoFit/>
          </a:bodyPr>
          <a:lstStyle/>
          <a:p>
            <a:pPr algn="ctr"/>
            <a:r>
              <a:rPr lang="en-US" altLang="ko-KR" sz="800" b="1" dirty="0"/>
              <a:t>S</a:t>
            </a:r>
            <a:r>
              <a:rPr lang="en-US" altLang="ko-KR" sz="500" b="1" dirty="0"/>
              <a:t>0</a:t>
            </a:r>
            <a:endParaRPr lang="ko-KR" altLang="en-US" sz="500" b="1" dirty="0"/>
          </a:p>
        </p:txBody>
      </p:sp>
      <p:cxnSp>
        <p:nvCxnSpPr>
          <p:cNvPr id="11" name="직선 화살표 연결선 10">
            <a:extLst>
              <a:ext uri="{FF2B5EF4-FFF2-40B4-BE49-F238E27FC236}">
                <a16:creationId xmlns:a16="http://schemas.microsoft.com/office/drawing/2014/main" id="{DFA49401-FD7B-4632-AD46-41FF38D557A7}"/>
              </a:ext>
            </a:extLst>
          </p:cNvPr>
          <p:cNvCxnSpPr>
            <a:cxnSpLocks/>
          </p:cNvCxnSpPr>
          <p:nvPr/>
        </p:nvCxnSpPr>
        <p:spPr>
          <a:xfrm flipH="1">
            <a:off x="4510459" y="3036865"/>
            <a:ext cx="3464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4" name="직선 화살표 연결선 13">
            <a:extLst>
              <a:ext uri="{FF2B5EF4-FFF2-40B4-BE49-F238E27FC236}">
                <a16:creationId xmlns:a16="http://schemas.microsoft.com/office/drawing/2014/main" id="{5E5AC3AA-259F-4D19-BEB1-1214CA3E04EE}"/>
              </a:ext>
            </a:extLst>
          </p:cNvPr>
          <p:cNvCxnSpPr>
            <a:cxnSpLocks/>
          </p:cNvCxnSpPr>
          <p:nvPr/>
        </p:nvCxnSpPr>
        <p:spPr>
          <a:xfrm>
            <a:off x="4721497" y="3360055"/>
            <a:ext cx="3308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3" name="직사각형 12">
            <a:extLst>
              <a:ext uri="{FF2B5EF4-FFF2-40B4-BE49-F238E27FC236}">
                <a16:creationId xmlns:a16="http://schemas.microsoft.com/office/drawing/2014/main" id="{5FBD7B04-D367-4078-B241-FCAE396BD8A5}"/>
              </a:ext>
            </a:extLst>
          </p:cNvPr>
          <p:cNvSpPr/>
          <p:nvPr/>
        </p:nvSpPr>
        <p:spPr>
          <a:xfrm>
            <a:off x="4879065" y="2918891"/>
            <a:ext cx="259489" cy="2400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6A41309A-176A-4867-B9E4-1E8264172E0E}"/>
              </a:ext>
            </a:extLst>
          </p:cNvPr>
          <p:cNvSpPr/>
          <p:nvPr/>
        </p:nvSpPr>
        <p:spPr>
          <a:xfrm>
            <a:off x="5052313" y="3231905"/>
            <a:ext cx="259489" cy="24008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D5D0100E-B11F-4B05-B7CB-2BCC7179AA12}"/>
              </a:ext>
            </a:extLst>
          </p:cNvPr>
          <p:cNvSpPr/>
          <p:nvPr/>
        </p:nvSpPr>
        <p:spPr>
          <a:xfrm>
            <a:off x="5503234" y="2911975"/>
            <a:ext cx="259489" cy="2400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18" name="직사각형 17">
            <a:extLst>
              <a:ext uri="{FF2B5EF4-FFF2-40B4-BE49-F238E27FC236}">
                <a16:creationId xmlns:a16="http://schemas.microsoft.com/office/drawing/2014/main" id="{6441129F-B1DF-4E44-9FF4-0208455A0894}"/>
              </a:ext>
            </a:extLst>
          </p:cNvPr>
          <p:cNvSpPr/>
          <p:nvPr/>
        </p:nvSpPr>
        <p:spPr>
          <a:xfrm>
            <a:off x="6104654" y="2911974"/>
            <a:ext cx="259489" cy="2400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sp>
        <p:nvSpPr>
          <p:cNvPr id="19" name="직사각형 18">
            <a:extLst>
              <a:ext uri="{FF2B5EF4-FFF2-40B4-BE49-F238E27FC236}">
                <a16:creationId xmlns:a16="http://schemas.microsoft.com/office/drawing/2014/main" id="{CF6B1572-F48F-4228-AC40-69F143F72BF2}"/>
              </a:ext>
            </a:extLst>
          </p:cNvPr>
          <p:cNvSpPr/>
          <p:nvPr/>
        </p:nvSpPr>
        <p:spPr>
          <a:xfrm>
            <a:off x="6880789" y="2928466"/>
            <a:ext cx="259489" cy="2400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cxnSp>
        <p:nvCxnSpPr>
          <p:cNvPr id="20" name="직선 화살표 연결선 19">
            <a:extLst>
              <a:ext uri="{FF2B5EF4-FFF2-40B4-BE49-F238E27FC236}">
                <a16:creationId xmlns:a16="http://schemas.microsoft.com/office/drawing/2014/main" id="{B17E3BB5-AA2C-46D6-9ED1-B15E70634A7A}"/>
              </a:ext>
            </a:extLst>
          </p:cNvPr>
          <p:cNvCxnSpPr>
            <a:cxnSpLocks/>
          </p:cNvCxnSpPr>
          <p:nvPr/>
        </p:nvCxnSpPr>
        <p:spPr>
          <a:xfrm flipH="1">
            <a:off x="5147646" y="3036865"/>
            <a:ext cx="3464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1" name="직선 화살표 연결선 20">
            <a:extLst>
              <a:ext uri="{FF2B5EF4-FFF2-40B4-BE49-F238E27FC236}">
                <a16:creationId xmlns:a16="http://schemas.microsoft.com/office/drawing/2014/main" id="{F249272D-13BB-40E7-989C-B6FC8AAB2051}"/>
              </a:ext>
            </a:extLst>
          </p:cNvPr>
          <p:cNvCxnSpPr>
            <a:cxnSpLocks/>
          </p:cNvCxnSpPr>
          <p:nvPr/>
        </p:nvCxnSpPr>
        <p:spPr>
          <a:xfrm flipH="1">
            <a:off x="5762723" y="3053356"/>
            <a:ext cx="3464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직선 화살표 연결선 21">
            <a:extLst>
              <a:ext uri="{FF2B5EF4-FFF2-40B4-BE49-F238E27FC236}">
                <a16:creationId xmlns:a16="http://schemas.microsoft.com/office/drawing/2014/main" id="{627038B3-E533-4A76-99DD-43CBB0C7BFFD}"/>
              </a:ext>
            </a:extLst>
          </p:cNvPr>
          <p:cNvCxnSpPr>
            <a:cxnSpLocks/>
            <a:stCxn id="19" idx="1"/>
          </p:cNvCxnSpPr>
          <p:nvPr/>
        </p:nvCxnSpPr>
        <p:spPr>
          <a:xfrm flipH="1">
            <a:off x="6364143" y="3048511"/>
            <a:ext cx="516646" cy="484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4" name="직선 화살표 연결선 23">
            <a:extLst>
              <a:ext uri="{FF2B5EF4-FFF2-40B4-BE49-F238E27FC236}">
                <a16:creationId xmlns:a16="http://schemas.microsoft.com/office/drawing/2014/main" id="{93C2BED9-A7C2-4185-ADDE-436C961E7028}"/>
              </a:ext>
            </a:extLst>
          </p:cNvPr>
          <p:cNvCxnSpPr>
            <a:cxnSpLocks/>
          </p:cNvCxnSpPr>
          <p:nvPr/>
        </p:nvCxnSpPr>
        <p:spPr>
          <a:xfrm flipH="1">
            <a:off x="7140278" y="3045479"/>
            <a:ext cx="3464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6" name="직사각형 25">
            <a:extLst>
              <a:ext uri="{FF2B5EF4-FFF2-40B4-BE49-F238E27FC236}">
                <a16:creationId xmlns:a16="http://schemas.microsoft.com/office/drawing/2014/main" id="{109343BA-ADBF-4063-AB42-1D095DCDC201}"/>
              </a:ext>
            </a:extLst>
          </p:cNvPr>
          <p:cNvSpPr/>
          <p:nvPr/>
        </p:nvSpPr>
        <p:spPr>
          <a:xfrm>
            <a:off x="5658298" y="3227131"/>
            <a:ext cx="259489" cy="24008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27" name="직사각형 26">
            <a:extLst>
              <a:ext uri="{FF2B5EF4-FFF2-40B4-BE49-F238E27FC236}">
                <a16:creationId xmlns:a16="http://schemas.microsoft.com/office/drawing/2014/main" id="{C37C7CAB-9BF6-40AF-8DDA-FEF8FF6761F4}"/>
              </a:ext>
            </a:extLst>
          </p:cNvPr>
          <p:cNvSpPr/>
          <p:nvPr/>
        </p:nvSpPr>
        <p:spPr>
          <a:xfrm>
            <a:off x="6268092" y="3240011"/>
            <a:ext cx="259489" cy="24008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dirty="0"/>
          </a:p>
        </p:txBody>
      </p:sp>
      <p:sp>
        <p:nvSpPr>
          <p:cNvPr id="30" name="직사각형 29">
            <a:extLst>
              <a:ext uri="{FF2B5EF4-FFF2-40B4-BE49-F238E27FC236}">
                <a16:creationId xmlns:a16="http://schemas.microsoft.com/office/drawing/2014/main" id="{BEF4F229-CF17-46B4-B9F6-C4878440BAFC}"/>
              </a:ext>
            </a:extLst>
          </p:cNvPr>
          <p:cNvSpPr/>
          <p:nvPr/>
        </p:nvSpPr>
        <p:spPr>
          <a:xfrm>
            <a:off x="7067275" y="3218721"/>
            <a:ext cx="259489" cy="240089"/>
          </a:xfrm>
          <a:prstGeom prst="rect">
            <a:avLst/>
          </a:prstGeom>
          <a:solidFill>
            <a:srgbClr val="92D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ko-KR" altLang="en-US"/>
          </a:p>
        </p:txBody>
      </p:sp>
      <p:cxnSp>
        <p:nvCxnSpPr>
          <p:cNvPr id="35" name="직선 화살표 연결선 34">
            <a:extLst>
              <a:ext uri="{FF2B5EF4-FFF2-40B4-BE49-F238E27FC236}">
                <a16:creationId xmlns:a16="http://schemas.microsoft.com/office/drawing/2014/main" id="{1E5526F7-3B06-419B-A30C-1C70ED8CEA6C}"/>
              </a:ext>
            </a:extLst>
          </p:cNvPr>
          <p:cNvCxnSpPr>
            <a:cxnSpLocks/>
          </p:cNvCxnSpPr>
          <p:nvPr/>
        </p:nvCxnSpPr>
        <p:spPr>
          <a:xfrm>
            <a:off x="5328734" y="3364420"/>
            <a:ext cx="3308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6" name="직선 화살표 연결선 35">
            <a:extLst>
              <a:ext uri="{FF2B5EF4-FFF2-40B4-BE49-F238E27FC236}">
                <a16:creationId xmlns:a16="http://schemas.microsoft.com/office/drawing/2014/main" id="{720FEC87-3D99-4E3F-B7A0-2C9013BCD18C}"/>
              </a:ext>
            </a:extLst>
          </p:cNvPr>
          <p:cNvCxnSpPr>
            <a:cxnSpLocks/>
          </p:cNvCxnSpPr>
          <p:nvPr/>
        </p:nvCxnSpPr>
        <p:spPr>
          <a:xfrm>
            <a:off x="5935971" y="3360055"/>
            <a:ext cx="3308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직선 화살표 연결선 36">
            <a:extLst>
              <a:ext uri="{FF2B5EF4-FFF2-40B4-BE49-F238E27FC236}">
                <a16:creationId xmlns:a16="http://schemas.microsoft.com/office/drawing/2014/main" id="{3E0FD829-2AF6-412B-AAFE-9A20155576C8}"/>
              </a:ext>
            </a:extLst>
          </p:cNvPr>
          <p:cNvCxnSpPr>
            <a:cxnSpLocks/>
          </p:cNvCxnSpPr>
          <p:nvPr/>
        </p:nvCxnSpPr>
        <p:spPr>
          <a:xfrm>
            <a:off x="6527581" y="3360055"/>
            <a:ext cx="539694"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직선 화살표 연결선 40">
            <a:extLst>
              <a:ext uri="{FF2B5EF4-FFF2-40B4-BE49-F238E27FC236}">
                <a16:creationId xmlns:a16="http://schemas.microsoft.com/office/drawing/2014/main" id="{EC34FB62-1B94-4E2F-8853-FFCAC05A790B}"/>
              </a:ext>
            </a:extLst>
          </p:cNvPr>
          <p:cNvCxnSpPr>
            <a:cxnSpLocks/>
          </p:cNvCxnSpPr>
          <p:nvPr/>
        </p:nvCxnSpPr>
        <p:spPr>
          <a:xfrm>
            <a:off x="7331316" y="3360055"/>
            <a:ext cx="33081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42" name="타원 41">
            <a:extLst>
              <a:ext uri="{FF2B5EF4-FFF2-40B4-BE49-F238E27FC236}">
                <a16:creationId xmlns:a16="http://schemas.microsoft.com/office/drawing/2014/main" id="{60FB145A-9C93-4FFD-87C5-5EC4F4B51D1D}"/>
              </a:ext>
            </a:extLst>
          </p:cNvPr>
          <p:cNvSpPr/>
          <p:nvPr/>
        </p:nvSpPr>
        <p:spPr>
          <a:xfrm>
            <a:off x="4949905" y="3756645"/>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sp>
        <p:nvSpPr>
          <p:cNvPr id="43" name="타원 42">
            <a:extLst>
              <a:ext uri="{FF2B5EF4-FFF2-40B4-BE49-F238E27FC236}">
                <a16:creationId xmlns:a16="http://schemas.microsoft.com/office/drawing/2014/main" id="{F41A7979-1B04-40C6-9367-6EA644856F44}"/>
              </a:ext>
            </a:extLst>
          </p:cNvPr>
          <p:cNvSpPr/>
          <p:nvPr/>
        </p:nvSpPr>
        <p:spPr>
          <a:xfrm>
            <a:off x="5546020" y="3767666"/>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sp>
        <p:nvSpPr>
          <p:cNvPr id="44" name="타원 43">
            <a:extLst>
              <a:ext uri="{FF2B5EF4-FFF2-40B4-BE49-F238E27FC236}">
                <a16:creationId xmlns:a16="http://schemas.microsoft.com/office/drawing/2014/main" id="{7782996C-FDDE-4F81-B5F2-2A0BF7B07495}"/>
              </a:ext>
            </a:extLst>
          </p:cNvPr>
          <p:cNvSpPr/>
          <p:nvPr/>
        </p:nvSpPr>
        <p:spPr>
          <a:xfrm>
            <a:off x="6160442" y="3756646"/>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sp>
        <p:nvSpPr>
          <p:cNvPr id="45" name="타원 44">
            <a:extLst>
              <a:ext uri="{FF2B5EF4-FFF2-40B4-BE49-F238E27FC236}">
                <a16:creationId xmlns:a16="http://schemas.microsoft.com/office/drawing/2014/main" id="{B14B1685-B9B3-4A62-87E5-091DDD36C7DE}"/>
              </a:ext>
            </a:extLst>
          </p:cNvPr>
          <p:cNvSpPr/>
          <p:nvPr/>
        </p:nvSpPr>
        <p:spPr>
          <a:xfrm>
            <a:off x="6958923" y="3767666"/>
            <a:ext cx="216703" cy="211247"/>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ko-KR" altLang="en-US" sz="1600" b="1" dirty="0">
              <a:solidFill>
                <a:schemeClr val="tx1"/>
              </a:solidFill>
            </a:endParaRPr>
          </a:p>
        </p:txBody>
      </p:sp>
      <p:sp>
        <p:nvSpPr>
          <p:cNvPr id="46" name="TextBox 45">
            <a:extLst>
              <a:ext uri="{FF2B5EF4-FFF2-40B4-BE49-F238E27FC236}">
                <a16:creationId xmlns:a16="http://schemas.microsoft.com/office/drawing/2014/main" id="{91337DA4-8C5B-4789-A41B-C8E92BAB16A4}"/>
              </a:ext>
            </a:extLst>
          </p:cNvPr>
          <p:cNvSpPr txBox="1"/>
          <p:nvPr/>
        </p:nvSpPr>
        <p:spPr>
          <a:xfrm>
            <a:off x="4864652" y="3750911"/>
            <a:ext cx="390719" cy="215444"/>
          </a:xfrm>
          <a:prstGeom prst="rect">
            <a:avLst/>
          </a:prstGeom>
          <a:noFill/>
        </p:spPr>
        <p:txBody>
          <a:bodyPr wrap="square" rtlCol="0">
            <a:spAutoFit/>
          </a:bodyPr>
          <a:lstStyle/>
          <a:p>
            <a:pPr algn="ctr"/>
            <a:r>
              <a:rPr lang="en-US" altLang="ko-KR" sz="800" b="1" dirty="0"/>
              <a:t>X</a:t>
            </a:r>
            <a:r>
              <a:rPr lang="en-US" altLang="ko-KR" sz="500" b="1" dirty="0"/>
              <a:t>0</a:t>
            </a:r>
            <a:endParaRPr lang="ko-KR" altLang="en-US" sz="500" b="1" dirty="0"/>
          </a:p>
        </p:txBody>
      </p:sp>
      <p:sp>
        <p:nvSpPr>
          <p:cNvPr id="48" name="TextBox 47">
            <a:extLst>
              <a:ext uri="{FF2B5EF4-FFF2-40B4-BE49-F238E27FC236}">
                <a16:creationId xmlns:a16="http://schemas.microsoft.com/office/drawing/2014/main" id="{0E0C7B35-13B4-430F-9C23-330976B34E33}"/>
              </a:ext>
            </a:extLst>
          </p:cNvPr>
          <p:cNvSpPr txBox="1"/>
          <p:nvPr/>
        </p:nvSpPr>
        <p:spPr>
          <a:xfrm>
            <a:off x="5470756" y="3760796"/>
            <a:ext cx="390719" cy="215444"/>
          </a:xfrm>
          <a:prstGeom prst="rect">
            <a:avLst/>
          </a:prstGeom>
          <a:noFill/>
        </p:spPr>
        <p:txBody>
          <a:bodyPr wrap="square" rtlCol="0">
            <a:spAutoFit/>
          </a:bodyPr>
          <a:lstStyle/>
          <a:p>
            <a:pPr algn="ctr"/>
            <a:r>
              <a:rPr lang="en-US" altLang="ko-KR" sz="800" b="1" dirty="0"/>
              <a:t>X</a:t>
            </a:r>
            <a:r>
              <a:rPr lang="en-US" altLang="ko-KR" sz="500" b="1" dirty="0"/>
              <a:t>1</a:t>
            </a:r>
            <a:endParaRPr lang="ko-KR" altLang="en-US" sz="500" b="1" dirty="0"/>
          </a:p>
        </p:txBody>
      </p:sp>
      <p:sp>
        <p:nvSpPr>
          <p:cNvPr id="49" name="TextBox 48">
            <a:extLst>
              <a:ext uri="{FF2B5EF4-FFF2-40B4-BE49-F238E27FC236}">
                <a16:creationId xmlns:a16="http://schemas.microsoft.com/office/drawing/2014/main" id="{237A6002-9093-4F2D-B744-792D8A34A22E}"/>
              </a:ext>
            </a:extLst>
          </p:cNvPr>
          <p:cNvSpPr txBox="1"/>
          <p:nvPr/>
        </p:nvSpPr>
        <p:spPr>
          <a:xfrm>
            <a:off x="6071007" y="3744166"/>
            <a:ext cx="390719" cy="215444"/>
          </a:xfrm>
          <a:prstGeom prst="rect">
            <a:avLst/>
          </a:prstGeom>
          <a:noFill/>
        </p:spPr>
        <p:txBody>
          <a:bodyPr wrap="square" rtlCol="0">
            <a:spAutoFit/>
          </a:bodyPr>
          <a:lstStyle/>
          <a:p>
            <a:pPr algn="ctr"/>
            <a:r>
              <a:rPr lang="en-US" altLang="ko-KR" sz="800" b="1" dirty="0"/>
              <a:t>X</a:t>
            </a:r>
            <a:r>
              <a:rPr lang="en-US" altLang="ko-KR" sz="500" b="1" dirty="0"/>
              <a:t>2</a:t>
            </a:r>
            <a:endParaRPr lang="ko-KR" altLang="en-US" sz="500" b="1" dirty="0"/>
          </a:p>
        </p:txBody>
      </p:sp>
      <p:sp>
        <p:nvSpPr>
          <p:cNvPr id="50" name="TextBox 49">
            <a:extLst>
              <a:ext uri="{FF2B5EF4-FFF2-40B4-BE49-F238E27FC236}">
                <a16:creationId xmlns:a16="http://schemas.microsoft.com/office/drawing/2014/main" id="{2FA396E2-EFCD-4A08-9444-476B433805AD}"/>
              </a:ext>
            </a:extLst>
          </p:cNvPr>
          <p:cNvSpPr txBox="1"/>
          <p:nvPr/>
        </p:nvSpPr>
        <p:spPr>
          <a:xfrm>
            <a:off x="6869351" y="3758570"/>
            <a:ext cx="390719" cy="215444"/>
          </a:xfrm>
          <a:prstGeom prst="rect">
            <a:avLst/>
          </a:prstGeom>
          <a:noFill/>
        </p:spPr>
        <p:txBody>
          <a:bodyPr wrap="square" rtlCol="0">
            <a:spAutoFit/>
          </a:bodyPr>
          <a:lstStyle/>
          <a:p>
            <a:pPr algn="ctr"/>
            <a:r>
              <a:rPr lang="en-US" altLang="ko-KR" sz="800" b="1" dirty="0"/>
              <a:t>X</a:t>
            </a:r>
            <a:r>
              <a:rPr lang="en-US" altLang="ko-KR" sz="500" b="1" dirty="0"/>
              <a:t>i</a:t>
            </a:r>
            <a:endParaRPr lang="ko-KR" altLang="en-US" sz="500" b="1" dirty="0"/>
          </a:p>
        </p:txBody>
      </p:sp>
      <p:sp>
        <p:nvSpPr>
          <p:cNvPr id="51" name="타원 50">
            <a:extLst>
              <a:ext uri="{FF2B5EF4-FFF2-40B4-BE49-F238E27FC236}">
                <a16:creationId xmlns:a16="http://schemas.microsoft.com/office/drawing/2014/main" id="{01BF3A9A-395D-418B-A303-F41EDDA9CFAC}"/>
              </a:ext>
            </a:extLst>
          </p:cNvPr>
          <p:cNvSpPr/>
          <p:nvPr/>
        </p:nvSpPr>
        <p:spPr>
          <a:xfrm>
            <a:off x="4943961" y="2444976"/>
            <a:ext cx="216703" cy="211247"/>
          </a:xfrm>
          <a:prstGeom prst="ellipse">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52" name="타원 51">
            <a:extLst>
              <a:ext uri="{FF2B5EF4-FFF2-40B4-BE49-F238E27FC236}">
                <a16:creationId xmlns:a16="http://schemas.microsoft.com/office/drawing/2014/main" id="{F94901B3-1FE5-451B-B322-0C8A80F349AB}"/>
              </a:ext>
            </a:extLst>
          </p:cNvPr>
          <p:cNvSpPr/>
          <p:nvPr/>
        </p:nvSpPr>
        <p:spPr>
          <a:xfrm>
            <a:off x="5536476" y="2444976"/>
            <a:ext cx="216703" cy="211247"/>
          </a:xfrm>
          <a:prstGeom prst="ellipse">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53" name="타원 52">
            <a:extLst>
              <a:ext uri="{FF2B5EF4-FFF2-40B4-BE49-F238E27FC236}">
                <a16:creationId xmlns:a16="http://schemas.microsoft.com/office/drawing/2014/main" id="{137A2396-B453-4E09-A7C5-46155ED62625}"/>
              </a:ext>
            </a:extLst>
          </p:cNvPr>
          <p:cNvSpPr/>
          <p:nvPr/>
        </p:nvSpPr>
        <p:spPr>
          <a:xfrm>
            <a:off x="6154498" y="2444976"/>
            <a:ext cx="216703" cy="211247"/>
          </a:xfrm>
          <a:prstGeom prst="ellipse">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54" name="타원 53">
            <a:extLst>
              <a:ext uri="{FF2B5EF4-FFF2-40B4-BE49-F238E27FC236}">
                <a16:creationId xmlns:a16="http://schemas.microsoft.com/office/drawing/2014/main" id="{C10ECEFA-24A3-4916-B218-5A73FCADD04D}"/>
              </a:ext>
            </a:extLst>
          </p:cNvPr>
          <p:cNvSpPr/>
          <p:nvPr/>
        </p:nvSpPr>
        <p:spPr>
          <a:xfrm>
            <a:off x="6938663" y="2441185"/>
            <a:ext cx="216703" cy="211247"/>
          </a:xfrm>
          <a:prstGeom prst="ellipse">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sz="1600" b="1" dirty="0">
              <a:solidFill>
                <a:schemeClr val="tx1"/>
              </a:solidFill>
            </a:endParaRPr>
          </a:p>
        </p:txBody>
      </p:sp>
      <p:sp>
        <p:nvSpPr>
          <p:cNvPr id="55" name="TextBox 54">
            <a:extLst>
              <a:ext uri="{FF2B5EF4-FFF2-40B4-BE49-F238E27FC236}">
                <a16:creationId xmlns:a16="http://schemas.microsoft.com/office/drawing/2014/main" id="{EA0EC9E4-38F9-4066-87D3-29CF06FAE5D4}"/>
              </a:ext>
            </a:extLst>
          </p:cNvPr>
          <p:cNvSpPr txBox="1"/>
          <p:nvPr/>
        </p:nvSpPr>
        <p:spPr>
          <a:xfrm>
            <a:off x="4861153" y="2420757"/>
            <a:ext cx="390719" cy="215444"/>
          </a:xfrm>
          <a:prstGeom prst="rect">
            <a:avLst/>
          </a:prstGeom>
          <a:noFill/>
        </p:spPr>
        <p:txBody>
          <a:bodyPr wrap="square" rtlCol="0">
            <a:spAutoFit/>
          </a:bodyPr>
          <a:lstStyle/>
          <a:p>
            <a:pPr algn="ctr"/>
            <a:r>
              <a:rPr lang="en-US" altLang="ko-KR" sz="800" b="1" dirty="0"/>
              <a:t>Y</a:t>
            </a:r>
            <a:r>
              <a:rPr lang="en-US" altLang="ko-KR" sz="500" b="1" dirty="0"/>
              <a:t>0</a:t>
            </a:r>
            <a:endParaRPr lang="ko-KR" altLang="en-US" sz="500" b="1" dirty="0"/>
          </a:p>
        </p:txBody>
      </p:sp>
      <p:sp>
        <p:nvSpPr>
          <p:cNvPr id="56" name="TextBox 55">
            <a:extLst>
              <a:ext uri="{FF2B5EF4-FFF2-40B4-BE49-F238E27FC236}">
                <a16:creationId xmlns:a16="http://schemas.microsoft.com/office/drawing/2014/main" id="{631843B8-B199-4084-98AA-FE98F7374B5C}"/>
              </a:ext>
            </a:extLst>
          </p:cNvPr>
          <p:cNvSpPr txBox="1"/>
          <p:nvPr/>
        </p:nvSpPr>
        <p:spPr>
          <a:xfrm>
            <a:off x="5449467" y="2442877"/>
            <a:ext cx="390719" cy="215444"/>
          </a:xfrm>
          <a:prstGeom prst="rect">
            <a:avLst/>
          </a:prstGeom>
          <a:noFill/>
        </p:spPr>
        <p:txBody>
          <a:bodyPr wrap="square" rtlCol="0">
            <a:spAutoFit/>
          </a:bodyPr>
          <a:lstStyle/>
          <a:p>
            <a:pPr algn="ctr"/>
            <a:r>
              <a:rPr lang="en-US" altLang="ko-KR" sz="800" b="1" dirty="0"/>
              <a:t>Y</a:t>
            </a:r>
            <a:r>
              <a:rPr lang="en-US" altLang="ko-KR" sz="500" b="1" dirty="0"/>
              <a:t>1</a:t>
            </a:r>
            <a:endParaRPr lang="ko-KR" altLang="en-US" sz="500" b="1" dirty="0"/>
          </a:p>
        </p:txBody>
      </p:sp>
      <p:sp>
        <p:nvSpPr>
          <p:cNvPr id="57" name="TextBox 56">
            <a:extLst>
              <a:ext uri="{FF2B5EF4-FFF2-40B4-BE49-F238E27FC236}">
                <a16:creationId xmlns:a16="http://schemas.microsoft.com/office/drawing/2014/main" id="{BD3351F2-D9F7-475F-AF7A-5246CDBB1320}"/>
              </a:ext>
            </a:extLst>
          </p:cNvPr>
          <p:cNvSpPr txBox="1"/>
          <p:nvPr/>
        </p:nvSpPr>
        <p:spPr>
          <a:xfrm>
            <a:off x="6073811" y="2448090"/>
            <a:ext cx="390719" cy="215444"/>
          </a:xfrm>
          <a:prstGeom prst="rect">
            <a:avLst/>
          </a:prstGeom>
          <a:noFill/>
        </p:spPr>
        <p:txBody>
          <a:bodyPr wrap="square" rtlCol="0">
            <a:spAutoFit/>
          </a:bodyPr>
          <a:lstStyle/>
          <a:p>
            <a:pPr algn="ctr"/>
            <a:r>
              <a:rPr lang="en-US" altLang="ko-KR" sz="800" b="1" dirty="0"/>
              <a:t>Y</a:t>
            </a:r>
            <a:r>
              <a:rPr lang="en-US" altLang="ko-KR" sz="500" b="1" dirty="0"/>
              <a:t>2</a:t>
            </a:r>
            <a:endParaRPr lang="ko-KR" altLang="en-US" sz="500" b="1" dirty="0"/>
          </a:p>
        </p:txBody>
      </p:sp>
      <p:sp>
        <p:nvSpPr>
          <p:cNvPr id="58" name="TextBox 57">
            <a:extLst>
              <a:ext uri="{FF2B5EF4-FFF2-40B4-BE49-F238E27FC236}">
                <a16:creationId xmlns:a16="http://schemas.microsoft.com/office/drawing/2014/main" id="{BBDB8983-31B7-495E-AD0E-16063C173898}"/>
              </a:ext>
            </a:extLst>
          </p:cNvPr>
          <p:cNvSpPr txBox="1"/>
          <p:nvPr/>
        </p:nvSpPr>
        <p:spPr>
          <a:xfrm>
            <a:off x="6908868" y="2457282"/>
            <a:ext cx="276291" cy="215444"/>
          </a:xfrm>
          <a:prstGeom prst="rect">
            <a:avLst/>
          </a:prstGeom>
          <a:noFill/>
        </p:spPr>
        <p:txBody>
          <a:bodyPr wrap="square" rtlCol="0">
            <a:spAutoFit/>
          </a:bodyPr>
          <a:lstStyle/>
          <a:p>
            <a:pPr algn="ctr"/>
            <a:r>
              <a:rPr lang="en-US" altLang="ko-KR" sz="800" b="1" dirty="0"/>
              <a:t>Y</a:t>
            </a:r>
            <a:r>
              <a:rPr lang="en-US" altLang="ko-KR" sz="500" b="1" dirty="0"/>
              <a:t>i</a:t>
            </a:r>
            <a:endParaRPr lang="ko-KR" altLang="en-US" sz="500" b="1" dirty="0"/>
          </a:p>
        </p:txBody>
      </p:sp>
      <p:cxnSp>
        <p:nvCxnSpPr>
          <p:cNvPr id="59" name="직선 연결선 58">
            <a:extLst>
              <a:ext uri="{FF2B5EF4-FFF2-40B4-BE49-F238E27FC236}">
                <a16:creationId xmlns:a16="http://schemas.microsoft.com/office/drawing/2014/main" id="{CFF4BB97-678A-443E-9E62-F23B5E0A382F}"/>
              </a:ext>
            </a:extLst>
          </p:cNvPr>
          <p:cNvCxnSpPr>
            <a:cxnSpLocks/>
          </p:cNvCxnSpPr>
          <p:nvPr/>
        </p:nvCxnSpPr>
        <p:spPr>
          <a:xfrm flipV="1">
            <a:off x="5052313" y="3619226"/>
            <a:ext cx="0" cy="12494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3" name="직선 연결선 62">
            <a:extLst>
              <a:ext uri="{FF2B5EF4-FFF2-40B4-BE49-F238E27FC236}">
                <a16:creationId xmlns:a16="http://schemas.microsoft.com/office/drawing/2014/main" id="{64034A38-1AD7-450F-A79E-A28EAC50B06E}"/>
              </a:ext>
            </a:extLst>
          </p:cNvPr>
          <p:cNvCxnSpPr>
            <a:cxnSpLocks/>
          </p:cNvCxnSpPr>
          <p:nvPr/>
        </p:nvCxnSpPr>
        <p:spPr>
          <a:xfrm flipV="1">
            <a:off x="5650770" y="3643366"/>
            <a:ext cx="0" cy="12494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4" name="직선 연결선 63">
            <a:extLst>
              <a:ext uri="{FF2B5EF4-FFF2-40B4-BE49-F238E27FC236}">
                <a16:creationId xmlns:a16="http://schemas.microsoft.com/office/drawing/2014/main" id="{F8545AFC-6208-4F53-ADCC-9172C4B013DA}"/>
              </a:ext>
            </a:extLst>
          </p:cNvPr>
          <p:cNvCxnSpPr>
            <a:cxnSpLocks/>
          </p:cNvCxnSpPr>
          <p:nvPr/>
        </p:nvCxnSpPr>
        <p:spPr>
          <a:xfrm flipV="1">
            <a:off x="6252775" y="3633630"/>
            <a:ext cx="0" cy="12494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5" name="직선 연결선 64">
            <a:extLst>
              <a:ext uri="{FF2B5EF4-FFF2-40B4-BE49-F238E27FC236}">
                <a16:creationId xmlns:a16="http://schemas.microsoft.com/office/drawing/2014/main" id="{00FDA564-F2A0-45DE-9E5A-9849E8C18AC2}"/>
              </a:ext>
            </a:extLst>
          </p:cNvPr>
          <p:cNvCxnSpPr>
            <a:cxnSpLocks/>
          </p:cNvCxnSpPr>
          <p:nvPr/>
        </p:nvCxnSpPr>
        <p:spPr>
          <a:xfrm flipV="1">
            <a:off x="7062872" y="3636090"/>
            <a:ext cx="0" cy="12494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7" name="직선 연결선 66">
            <a:extLst>
              <a:ext uri="{FF2B5EF4-FFF2-40B4-BE49-F238E27FC236}">
                <a16:creationId xmlns:a16="http://schemas.microsoft.com/office/drawing/2014/main" id="{7FAD7775-F10E-4810-AA74-B1F7E0E6704B}"/>
              </a:ext>
            </a:extLst>
          </p:cNvPr>
          <p:cNvCxnSpPr/>
          <p:nvPr/>
        </p:nvCxnSpPr>
        <p:spPr>
          <a:xfrm>
            <a:off x="4943194" y="3619226"/>
            <a:ext cx="1953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69" name="직선 연결선 68">
            <a:extLst>
              <a:ext uri="{FF2B5EF4-FFF2-40B4-BE49-F238E27FC236}">
                <a16:creationId xmlns:a16="http://schemas.microsoft.com/office/drawing/2014/main" id="{025A42A3-2D9F-4A56-A8D1-CCC804B3766B}"/>
              </a:ext>
            </a:extLst>
          </p:cNvPr>
          <p:cNvCxnSpPr/>
          <p:nvPr/>
        </p:nvCxnSpPr>
        <p:spPr>
          <a:xfrm>
            <a:off x="5545409" y="3643366"/>
            <a:ext cx="1953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0" name="직선 연결선 69">
            <a:extLst>
              <a:ext uri="{FF2B5EF4-FFF2-40B4-BE49-F238E27FC236}">
                <a16:creationId xmlns:a16="http://schemas.microsoft.com/office/drawing/2014/main" id="{E25F6227-108B-4562-96CB-EA4579753A0F}"/>
              </a:ext>
            </a:extLst>
          </p:cNvPr>
          <p:cNvCxnSpPr/>
          <p:nvPr/>
        </p:nvCxnSpPr>
        <p:spPr>
          <a:xfrm>
            <a:off x="6150855" y="3632570"/>
            <a:ext cx="1953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1" name="직선 연결선 70">
            <a:extLst>
              <a:ext uri="{FF2B5EF4-FFF2-40B4-BE49-F238E27FC236}">
                <a16:creationId xmlns:a16="http://schemas.microsoft.com/office/drawing/2014/main" id="{2351D36F-04A0-455A-A522-B0FE95F64BE1}"/>
              </a:ext>
            </a:extLst>
          </p:cNvPr>
          <p:cNvCxnSpPr/>
          <p:nvPr/>
        </p:nvCxnSpPr>
        <p:spPr>
          <a:xfrm>
            <a:off x="6965741" y="3640396"/>
            <a:ext cx="195360" cy="0"/>
          </a:xfrm>
          <a:prstGeom prst="line">
            <a:avLst/>
          </a:prstGeom>
          <a:ln w="19050">
            <a:solidFill>
              <a:schemeClr val="tx1"/>
            </a:solidFill>
          </a:ln>
        </p:spPr>
        <p:style>
          <a:lnRef idx="1">
            <a:schemeClr val="dk1"/>
          </a:lnRef>
          <a:fillRef idx="0">
            <a:schemeClr val="dk1"/>
          </a:fillRef>
          <a:effectRef idx="0">
            <a:schemeClr val="dk1"/>
          </a:effectRef>
          <a:fontRef idx="minor">
            <a:schemeClr val="tx1"/>
          </a:fontRef>
        </p:style>
      </p:cxnSp>
      <p:cxnSp>
        <p:nvCxnSpPr>
          <p:cNvPr id="72" name="직선 화살표 연결선 71">
            <a:extLst>
              <a:ext uri="{FF2B5EF4-FFF2-40B4-BE49-F238E27FC236}">
                <a16:creationId xmlns:a16="http://schemas.microsoft.com/office/drawing/2014/main" id="{D322A35F-8F91-4A79-998F-9DE5AC610C66}"/>
              </a:ext>
            </a:extLst>
          </p:cNvPr>
          <p:cNvCxnSpPr>
            <a:cxnSpLocks/>
          </p:cNvCxnSpPr>
          <p:nvPr/>
        </p:nvCxnSpPr>
        <p:spPr>
          <a:xfrm flipV="1">
            <a:off x="4952452" y="3158980"/>
            <a:ext cx="0" cy="4676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9" name="직선 화살표 연결선 78">
            <a:extLst>
              <a:ext uri="{FF2B5EF4-FFF2-40B4-BE49-F238E27FC236}">
                <a16:creationId xmlns:a16="http://schemas.microsoft.com/office/drawing/2014/main" id="{E49E7D51-7844-4D48-BDFF-6212D269FB94}"/>
              </a:ext>
            </a:extLst>
          </p:cNvPr>
          <p:cNvCxnSpPr>
            <a:cxnSpLocks/>
          </p:cNvCxnSpPr>
          <p:nvPr/>
        </p:nvCxnSpPr>
        <p:spPr>
          <a:xfrm flipV="1">
            <a:off x="5542420" y="3172742"/>
            <a:ext cx="0" cy="4676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0" name="직선 화살표 연결선 79">
            <a:extLst>
              <a:ext uri="{FF2B5EF4-FFF2-40B4-BE49-F238E27FC236}">
                <a16:creationId xmlns:a16="http://schemas.microsoft.com/office/drawing/2014/main" id="{561655C8-D152-4323-A62E-064C2E7C7294}"/>
              </a:ext>
            </a:extLst>
          </p:cNvPr>
          <p:cNvCxnSpPr>
            <a:cxnSpLocks/>
          </p:cNvCxnSpPr>
          <p:nvPr/>
        </p:nvCxnSpPr>
        <p:spPr>
          <a:xfrm flipV="1">
            <a:off x="6154832" y="3165976"/>
            <a:ext cx="0" cy="4676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1" name="직선 화살표 연결선 80">
            <a:extLst>
              <a:ext uri="{FF2B5EF4-FFF2-40B4-BE49-F238E27FC236}">
                <a16:creationId xmlns:a16="http://schemas.microsoft.com/office/drawing/2014/main" id="{06598F6E-B23C-4F21-904A-2D38747D7D1F}"/>
              </a:ext>
            </a:extLst>
          </p:cNvPr>
          <p:cNvCxnSpPr>
            <a:cxnSpLocks/>
          </p:cNvCxnSpPr>
          <p:nvPr/>
        </p:nvCxnSpPr>
        <p:spPr>
          <a:xfrm flipV="1">
            <a:off x="6965741" y="3165976"/>
            <a:ext cx="0" cy="467654"/>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직선 화살표 연결선 81">
            <a:extLst>
              <a:ext uri="{FF2B5EF4-FFF2-40B4-BE49-F238E27FC236}">
                <a16:creationId xmlns:a16="http://schemas.microsoft.com/office/drawing/2014/main" id="{88203515-6178-48C3-B248-FC5375C5D4E5}"/>
              </a:ext>
            </a:extLst>
          </p:cNvPr>
          <p:cNvCxnSpPr>
            <a:cxnSpLocks/>
          </p:cNvCxnSpPr>
          <p:nvPr/>
        </p:nvCxnSpPr>
        <p:spPr>
          <a:xfrm flipV="1">
            <a:off x="5136426" y="3467220"/>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6" name="직선 화살표 연결선 85">
            <a:extLst>
              <a:ext uri="{FF2B5EF4-FFF2-40B4-BE49-F238E27FC236}">
                <a16:creationId xmlns:a16="http://schemas.microsoft.com/office/drawing/2014/main" id="{D7ACFD30-8397-452C-9942-1730BBCE1ADE}"/>
              </a:ext>
            </a:extLst>
          </p:cNvPr>
          <p:cNvCxnSpPr>
            <a:cxnSpLocks/>
          </p:cNvCxnSpPr>
          <p:nvPr/>
        </p:nvCxnSpPr>
        <p:spPr>
          <a:xfrm flipV="1">
            <a:off x="5736965" y="3487191"/>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7" name="직선 화살표 연결선 86">
            <a:extLst>
              <a:ext uri="{FF2B5EF4-FFF2-40B4-BE49-F238E27FC236}">
                <a16:creationId xmlns:a16="http://schemas.microsoft.com/office/drawing/2014/main" id="{937C9A4C-355C-4672-84ED-20A5EDB8BDC4}"/>
              </a:ext>
            </a:extLst>
          </p:cNvPr>
          <p:cNvCxnSpPr>
            <a:cxnSpLocks/>
          </p:cNvCxnSpPr>
          <p:nvPr/>
        </p:nvCxnSpPr>
        <p:spPr>
          <a:xfrm flipV="1">
            <a:off x="6346215" y="3487191"/>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8" name="직선 화살표 연결선 87">
            <a:extLst>
              <a:ext uri="{FF2B5EF4-FFF2-40B4-BE49-F238E27FC236}">
                <a16:creationId xmlns:a16="http://schemas.microsoft.com/office/drawing/2014/main" id="{F37E5413-56C9-49D3-A10A-F6F9DAA6EC47}"/>
              </a:ext>
            </a:extLst>
          </p:cNvPr>
          <p:cNvCxnSpPr>
            <a:cxnSpLocks/>
          </p:cNvCxnSpPr>
          <p:nvPr/>
        </p:nvCxnSpPr>
        <p:spPr>
          <a:xfrm flipV="1">
            <a:off x="7155366" y="3480425"/>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0" name="직선 화살표 연결선 89">
            <a:extLst>
              <a:ext uri="{FF2B5EF4-FFF2-40B4-BE49-F238E27FC236}">
                <a16:creationId xmlns:a16="http://schemas.microsoft.com/office/drawing/2014/main" id="{534EA7C5-C238-40B1-9731-C84822A0BBB5}"/>
              </a:ext>
            </a:extLst>
          </p:cNvPr>
          <p:cNvCxnSpPr>
            <a:cxnSpLocks/>
          </p:cNvCxnSpPr>
          <p:nvPr/>
        </p:nvCxnSpPr>
        <p:spPr>
          <a:xfrm flipV="1">
            <a:off x="5052313" y="2656223"/>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92" name="직선 연결선 91">
            <a:extLst>
              <a:ext uri="{FF2B5EF4-FFF2-40B4-BE49-F238E27FC236}">
                <a16:creationId xmlns:a16="http://schemas.microsoft.com/office/drawing/2014/main" id="{D59E392B-9BC7-4A0B-916E-F47095D06A30}"/>
              </a:ext>
            </a:extLst>
          </p:cNvPr>
          <p:cNvCxnSpPr>
            <a:cxnSpLocks/>
          </p:cNvCxnSpPr>
          <p:nvPr/>
        </p:nvCxnSpPr>
        <p:spPr>
          <a:xfrm>
            <a:off x="4964328" y="2801002"/>
            <a:ext cx="27629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직선 연결선 92">
            <a:extLst>
              <a:ext uri="{FF2B5EF4-FFF2-40B4-BE49-F238E27FC236}">
                <a16:creationId xmlns:a16="http://schemas.microsoft.com/office/drawing/2014/main" id="{C457444A-198B-4754-A133-3788C977C386}"/>
              </a:ext>
            </a:extLst>
          </p:cNvPr>
          <p:cNvCxnSpPr>
            <a:cxnSpLocks/>
          </p:cNvCxnSpPr>
          <p:nvPr/>
        </p:nvCxnSpPr>
        <p:spPr>
          <a:xfrm flipV="1">
            <a:off x="5248932" y="2795518"/>
            <a:ext cx="0" cy="440664"/>
          </a:xfrm>
          <a:prstGeom prst="line">
            <a:avLst/>
          </a:prstGeom>
          <a:ln w="19050"/>
        </p:spPr>
        <p:style>
          <a:lnRef idx="1">
            <a:schemeClr val="dk1"/>
          </a:lnRef>
          <a:fillRef idx="0">
            <a:schemeClr val="dk1"/>
          </a:fillRef>
          <a:effectRef idx="0">
            <a:schemeClr val="dk1"/>
          </a:effectRef>
          <a:fontRef idx="minor">
            <a:schemeClr val="tx1"/>
          </a:fontRef>
        </p:style>
      </p:cxnSp>
      <p:cxnSp>
        <p:nvCxnSpPr>
          <p:cNvPr id="98" name="직선 연결선 97">
            <a:extLst>
              <a:ext uri="{FF2B5EF4-FFF2-40B4-BE49-F238E27FC236}">
                <a16:creationId xmlns:a16="http://schemas.microsoft.com/office/drawing/2014/main" id="{657613F3-5A48-48A6-AFDC-C71902922F5B}"/>
              </a:ext>
            </a:extLst>
          </p:cNvPr>
          <p:cNvCxnSpPr>
            <a:cxnSpLocks/>
          </p:cNvCxnSpPr>
          <p:nvPr/>
        </p:nvCxnSpPr>
        <p:spPr>
          <a:xfrm flipV="1">
            <a:off x="4964328" y="2795518"/>
            <a:ext cx="0" cy="123373"/>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직선 연결선 101">
            <a:extLst>
              <a:ext uri="{FF2B5EF4-FFF2-40B4-BE49-F238E27FC236}">
                <a16:creationId xmlns:a16="http://schemas.microsoft.com/office/drawing/2014/main" id="{BB07CD6E-7326-4FAA-BD6A-3AAACEBE39F3}"/>
              </a:ext>
            </a:extLst>
          </p:cNvPr>
          <p:cNvCxnSpPr>
            <a:cxnSpLocks/>
          </p:cNvCxnSpPr>
          <p:nvPr/>
        </p:nvCxnSpPr>
        <p:spPr>
          <a:xfrm flipV="1">
            <a:off x="5861475" y="2778057"/>
            <a:ext cx="0" cy="440664"/>
          </a:xfrm>
          <a:prstGeom prst="line">
            <a:avLst/>
          </a:prstGeom>
          <a:ln w="19050"/>
        </p:spPr>
        <p:style>
          <a:lnRef idx="1">
            <a:schemeClr val="dk1"/>
          </a:lnRef>
          <a:fillRef idx="0">
            <a:schemeClr val="dk1"/>
          </a:fillRef>
          <a:effectRef idx="0">
            <a:schemeClr val="dk1"/>
          </a:effectRef>
          <a:fontRef idx="minor">
            <a:schemeClr val="tx1"/>
          </a:fontRef>
        </p:style>
      </p:cxnSp>
      <p:cxnSp>
        <p:nvCxnSpPr>
          <p:cNvPr id="103" name="직선 연결선 102">
            <a:extLst>
              <a:ext uri="{FF2B5EF4-FFF2-40B4-BE49-F238E27FC236}">
                <a16:creationId xmlns:a16="http://schemas.microsoft.com/office/drawing/2014/main" id="{E17AC0B4-85A4-4466-B05A-457A060FBE2F}"/>
              </a:ext>
            </a:extLst>
          </p:cNvPr>
          <p:cNvCxnSpPr>
            <a:cxnSpLocks/>
          </p:cNvCxnSpPr>
          <p:nvPr/>
        </p:nvCxnSpPr>
        <p:spPr>
          <a:xfrm>
            <a:off x="5575602" y="2786988"/>
            <a:ext cx="27629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4" name="직선 연결선 103">
            <a:extLst>
              <a:ext uri="{FF2B5EF4-FFF2-40B4-BE49-F238E27FC236}">
                <a16:creationId xmlns:a16="http://schemas.microsoft.com/office/drawing/2014/main" id="{C54A45AD-5A1F-46D4-801B-01E0D0505FE2}"/>
              </a:ext>
            </a:extLst>
          </p:cNvPr>
          <p:cNvCxnSpPr>
            <a:cxnSpLocks/>
          </p:cNvCxnSpPr>
          <p:nvPr/>
        </p:nvCxnSpPr>
        <p:spPr>
          <a:xfrm flipV="1">
            <a:off x="5585127" y="2786988"/>
            <a:ext cx="0" cy="123373"/>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직선 화살표 연결선 104">
            <a:extLst>
              <a:ext uri="{FF2B5EF4-FFF2-40B4-BE49-F238E27FC236}">
                <a16:creationId xmlns:a16="http://schemas.microsoft.com/office/drawing/2014/main" id="{C506EB47-02D3-4C9B-8DE8-04F9AAA7F9E1}"/>
              </a:ext>
            </a:extLst>
          </p:cNvPr>
          <p:cNvCxnSpPr>
            <a:cxnSpLocks/>
          </p:cNvCxnSpPr>
          <p:nvPr/>
        </p:nvCxnSpPr>
        <p:spPr>
          <a:xfrm flipV="1">
            <a:off x="5658298" y="2642198"/>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06" name="직선 연결선 105">
            <a:extLst>
              <a:ext uri="{FF2B5EF4-FFF2-40B4-BE49-F238E27FC236}">
                <a16:creationId xmlns:a16="http://schemas.microsoft.com/office/drawing/2014/main" id="{CCEE8BCF-1998-47C6-98DB-FD6F113C566E}"/>
              </a:ext>
            </a:extLst>
          </p:cNvPr>
          <p:cNvCxnSpPr>
            <a:cxnSpLocks/>
          </p:cNvCxnSpPr>
          <p:nvPr/>
        </p:nvCxnSpPr>
        <p:spPr>
          <a:xfrm flipV="1">
            <a:off x="6461726" y="2795517"/>
            <a:ext cx="0" cy="440664"/>
          </a:xfrm>
          <a:prstGeom prst="line">
            <a:avLst/>
          </a:prstGeom>
          <a:ln w="19050"/>
        </p:spPr>
        <p:style>
          <a:lnRef idx="1">
            <a:schemeClr val="dk1"/>
          </a:lnRef>
          <a:fillRef idx="0">
            <a:schemeClr val="dk1"/>
          </a:fillRef>
          <a:effectRef idx="0">
            <a:schemeClr val="dk1"/>
          </a:effectRef>
          <a:fontRef idx="minor">
            <a:schemeClr val="tx1"/>
          </a:fontRef>
        </p:style>
      </p:cxnSp>
      <p:cxnSp>
        <p:nvCxnSpPr>
          <p:cNvPr id="107" name="직선 연결선 106">
            <a:extLst>
              <a:ext uri="{FF2B5EF4-FFF2-40B4-BE49-F238E27FC236}">
                <a16:creationId xmlns:a16="http://schemas.microsoft.com/office/drawing/2014/main" id="{CEE97D70-1FE0-4987-ABA0-D9912E4FCF9F}"/>
              </a:ext>
            </a:extLst>
          </p:cNvPr>
          <p:cNvCxnSpPr>
            <a:cxnSpLocks/>
          </p:cNvCxnSpPr>
          <p:nvPr/>
        </p:nvCxnSpPr>
        <p:spPr>
          <a:xfrm>
            <a:off x="6185432" y="2804665"/>
            <a:ext cx="27629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직선 연결선 107">
            <a:extLst>
              <a:ext uri="{FF2B5EF4-FFF2-40B4-BE49-F238E27FC236}">
                <a16:creationId xmlns:a16="http://schemas.microsoft.com/office/drawing/2014/main" id="{00F5F039-84B7-48DD-900A-607A8D1B4B2C}"/>
              </a:ext>
            </a:extLst>
          </p:cNvPr>
          <p:cNvCxnSpPr>
            <a:cxnSpLocks/>
          </p:cNvCxnSpPr>
          <p:nvPr/>
        </p:nvCxnSpPr>
        <p:spPr>
          <a:xfrm flipV="1">
            <a:off x="6190195" y="2800166"/>
            <a:ext cx="0" cy="123373"/>
          </a:xfrm>
          <a:prstGeom prst="line">
            <a:avLst/>
          </a:prstGeom>
          <a:ln w="19050"/>
        </p:spPr>
        <p:style>
          <a:lnRef idx="1">
            <a:schemeClr val="dk1"/>
          </a:lnRef>
          <a:fillRef idx="0">
            <a:schemeClr val="dk1"/>
          </a:fillRef>
          <a:effectRef idx="0">
            <a:schemeClr val="dk1"/>
          </a:effectRef>
          <a:fontRef idx="minor">
            <a:schemeClr val="tx1"/>
          </a:fontRef>
        </p:style>
      </p:cxnSp>
      <p:cxnSp>
        <p:nvCxnSpPr>
          <p:cNvPr id="109" name="직선 화살표 연결선 108">
            <a:extLst>
              <a:ext uri="{FF2B5EF4-FFF2-40B4-BE49-F238E27FC236}">
                <a16:creationId xmlns:a16="http://schemas.microsoft.com/office/drawing/2014/main" id="{3ED5F341-0368-45F5-B368-5329636E93B6}"/>
              </a:ext>
            </a:extLst>
          </p:cNvPr>
          <p:cNvCxnSpPr>
            <a:cxnSpLocks/>
          </p:cNvCxnSpPr>
          <p:nvPr/>
        </p:nvCxnSpPr>
        <p:spPr>
          <a:xfrm flipV="1">
            <a:off x="6266787" y="2663534"/>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10" name="직선 연결선 109">
            <a:extLst>
              <a:ext uri="{FF2B5EF4-FFF2-40B4-BE49-F238E27FC236}">
                <a16:creationId xmlns:a16="http://schemas.microsoft.com/office/drawing/2014/main" id="{8807565A-A951-441B-8F7A-7C94A0F9953C}"/>
              </a:ext>
            </a:extLst>
          </p:cNvPr>
          <p:cNvCxnSpPr>
            <a:cxnSpLocks/>
          </p:cNvCxnSpPr>
          <p:nvPr/>
        </p:nvCxnSpPr>
        <p:spPr>
          <a:xfrm flipV="1">
            <a:off x="7254126" y="2786988"/>
            <a:ext cx="0" cy="440664"/>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직선 연결선 110">
            <a:extLst>
              <a:ext uri="{FF2B5EF4-FFF2-40B4-BE49-F238E27FC236}">
                <a16:creationId xmlns:a16="http://schemas.microsoft.com/office/drawing/2014/main" id="{E258AF81-9C80-4CCE-9C1F-A01EA1FD898A}"/>
              </a:ext>
            </a:extLst>
          </p:cNvPr>
          <p:cNvCxnSpPr>
            <a:cxnSpLocks/>
          </p:cNvCxnSpPr>
          <p:nvPr/>
        </p:nvCxnSpPr>
        <p:spPr>
          <a:xfrm>
            <a:off x="6977832" y="2794079"/>
            <a:ext cx="276294"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2" name="직선 연결선 111">
            <a:extLst>
              <a:ext uri="{FF2B5EF4-FFF2-40B4-BE49-F238E27FC236}">
                <a16:creationId xmlns:a16="http://schemas.microsoft.com/office/drawing/2014/main" id="{89B75845-C534-4587-B678-1BE61BDBB939}"/>
              </a:ext>
            </a:extLst>
          </p:cNvPr>
          <p:cNvCxnSpPr>
            <a:cxnSpLocks/>
          </p:cNvCxnSpPr>
          <p:nvPr/>
        </p:nvCxnSpPr>
        <p:spPr>
          <a:xfrm flipV="1">
            <a:off x="6987001" y="2805093"/>
            <a:ext cx="0" cy="123373"/>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직선 화살표 연결선 112">
            <a:extLst>
              <a:ext uri="{FF2B5EF4-FFF2-40B4-BE49-F238E27FC236}">
                <a16:creationId xmlns:a16="http://schemas.microsoft.com/office/drawing/2014/main" id="{DBA1ABCD-CD53-4B6C-B382-E4A961693E34}"/>
              </a:ext>
            </a:extLst>
          </p:cNvPr>
          <p:cNvCxnSpPr>
            <a:cxnSpLocks/>
          </p:cNvCxnSpPr>
          <p:nvPr/>
        </p:nvCxnSpPr>
        <p:spPr>
          <a:xfrm flipV="1">
            <a:off x="7062872" y="2647808"/>
            <a:ext cx="0" cy="153205"/>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0987888C-AB32-4C6F-A339-50D05DCDCA82}"/>
              </a:ext>
            </a:extLst>
          </p:cNvPr>
          <p:cNvSpPr txBox="1"/>
          <p:nvPr/>
        </p:nvSpPr>
        <p:spPr>
          <a:xfrm>
            <a:off x="4838555" y="2852441"/>
            <a:ext cx="362469" cy="369332"/>
          </a:xfrm>
          <a:prstGeom prst="rect">
            <a:avLst/>
          </a:prstGeom>
          <a:noFill/>
        </p:spPr>
        <p:txBody>
          <a:bodyPr wrap="square" rtlCol="0">
            <a:spAutoFit/>
          </a:bodyPr>
          <a:lstStyle/>
          <a:p>
            <a:pPr algn="ctr"/>
            <a:r>
              <a:rPr lang="en-US" altLang="ko-KR" b="1" dirty="0"/>
              <a:t>A’</a:t>
            </a:r>
            <a:endParaRPr lang="ko-KR" altLang="en-US" b="1" dirty="0"/>
          </a:p>
        </p:txBody>
      </p:sp>
      <p:sp>
        <p:nvSpPr>
          <p:cNvPr id="115" name="TextBox 114">
            <a:extLst>
              <a:ext uri="{FF2B5EF4-FFF2-40B4-BE49-F238E27FC236}">
                <a16:creationId xmlns:a16="http://schemas.microsoft.com/office/drawing/2014/main" id="{F0595BE8-4BAF-45EF-A784-C3F65F60CD84}"/>
              </a:ext>
            </a:extLst>
          </p:cNvPr>
          <p:cNvSpPr txBox="1"/>
          <p:nvPr/>
        </p:nvSpPr>
        <p:spPr>
          <a:xfrm>
            <a:off x="5461854" y="2852482"/>
            <a:ext cx="362469" cy="369332"/>
          </a:xfrm>
          <a:prstGeom prst="rect">
            <a:avLst/>
          </a:prstGeom>
          <a:noFill/>
        </p:spPr>
        <p:txBody>
          <a:bodyPr wrap="square" rtlCol="0">
            <a:spAutoFit/>
          </a:bodyPr>
          <a:lstStyle/>
          <a:p>
            <a:pPr algn="ctr"/>
            <a:r>
              <a:rPr lang="en-US" altLang="ko-KR" b="1" dirty="0"/>
              <a:t>A’</a:t>
            </a:r>
            <a:endParaRPr lang="ko-KR" altLang="en-US" b="1" dirty="0"/>
          </a:p>
        </p:txBody>
      </p:sp>
      <p:sp>
        <p:nvSpPr>
          <p:cNvPr id="116" name="TextBox 115">
            <a:extLst>
              <a:ext uri="{FF2B5EF4-FFF2-40B4-BE49-F238E27FC236}">
                <a16:creationId xmlns:a16="http://schemas.microsoft.com/office/drawing/2014/main" id="{F266E6EF-68FF-41F2-B56B-903BB548B0AA}"/>
              </a:ext>
            </a:extLst>
          </p:cNvPr>
          <p:cNvSpPr txBox="1"/>
          <p:nvPr/>
        </p:nvSpPr>
        <p:spPr>
          <a:xfrm>
            <a:off x="6057722" y="2847352"/>
            <a:ext cx="362469" cy="369332"/>
          </a:xfrm>
          <a:prstGeom prst="rect">
            <a:avLst/>
          </a:prstGeom>
          <a:noFill/>
        </p:spPr>
        <p:txBody>
          <a:bodyPr wrap="square" rtlCol="0">
            <a:spAutoFit/>
          </a:bodyPr>
          <a:lstStyle/>
          <a:p>
            <a:pPr algn="ctr"/>
            <a:r>
              <a:rPr lang="en-US" altLang="ko-KR" b="1" dirty="0"/>
              <a:t>A’</a:t>
            </a:r>
            <a:endParaRPr lang="ko-KR" altLang="en-US" b="1" dirty="0"/>
          </a:p>
        </p:txBody>
      </p:sp>
      <p:sp>
        <p:nvSpPr>
          <p:cNvPr id="117" name="TextBox 116">
            <a:extLst>
              <a:ext uri="{FF2B5EF4-FFF2-40B4-BE49-F238E27FC236}">
                <a16:creationId xmlns:a16="http://schemas.microsoft.com/office/drawing/2014/main" id="{8C4DA9DA-7966-4D48-8D9F-11F75A983318}"/>
              </a:ext>
            </a:extLst>
          </p:cNvPr>
          <p:cNvSpPr txBox="1"/>
          <p:nvPr/>
        </p:nvSpPr>
        <p:spPr>
          <a:xfrm>
            <a:off x="6838204" y="2861967"/>
            <a:ext cx="362469" cy="369332"/>
          </a:xfrm>
          <a:prstGeom prst="rect">
            <a:avLst/>
          </a:prstGeom>
          <a:noFill/>
        </p:spPr>
        <p:txBody>
          <a:bodyPr wrap="square" rtlCol="0">
            <a:spAutoFit/>
          </a:bodyPr>
          <a:lstStyle/>
          <a:p>
            <a:pPr algn="ctr"/>
            <a:r>
              <a:rPr lang="en-US" altLang="ko-KR" b="1" dirty="0"/>
              <a:t>A’</a:t>
            </a:r>
            <a:endParaRPr lang="ko-KR" altLang="en-US" b="1" dirty="0"/>
          </a:p>
        </p:txBody>
      </p:sp>
      <p:sp>
        <p:nvSpPr>
          <p:cNvPr id="118" name="TextBox 117">
            <a:extLst>
              <a:ext uri="{FF2B5EF4-FFF2-40B4-BE49-F238E27FC236}">
                <a16:creationId xmlns:a16="http://schemas.microsoft.com/office/drawing/2014/main" id="{F9425213-3F33-44EA-BB96-B046F708CBC0}"/>
              </a:ext>
            </a:extLst>
          </p:cNvPr>
          <p:cNvSpPr txBox="1"/>
          <p:nvPr/>
        </p:nvSpPr>
        <p:spPr>
          <a:xfrm>
            <a:off x="7114176" y="3156826"/>
            <a:ext cx="180975" cy="369332"/>
          </a:xfrm>
          <a:prstGeom prst="rect">
            <a:avLst/>
          </a:prstGeom>
          <a:noFill/>
        </p:spPr>
        <p:txBody>
          <a:bodyPr wrap="square" rtlCol="0">
            <a:spAutoFit/>
          </a:bodyPr>
          <a:lstStyle/>
          <a:p>
            <a:pPr algn="ctr"/>
            <a:r>
              <a:rPr lang="en-US" altLang="ko-KR" b="1" dirty="0"/>
              <a:t>A</a:t>
            </a:r>
            <a:endParaRPr lang="ko-KR" altLang="en-US" b="1" dirty="0"/>
          </a:p>
        </p:txBody>
      </p:sp>
      <p:sp>
        <p:nvSpPr>
          <p:cNvPr id="119" name="TextBox 118">
            <a:extLst>
              <a:ext uri="{FF2B5EF4-FFF2-40B4-BE49-F238E27FC236}">
                <a16:creationId xmlns:a16="http://schemas.microsoft.com/office/drawing/2014/main" id="{AF2BCDA9-D8A9-4163-BABE-347708568748}"/>
              </a:ext>
            </a:extLst>
          </p:cNvPr>
          <p:cNvSpPr txBox="1"/>
          <p:nvPr/>
        </p:nvSpPr>
        <p:spPr>
          <a:xfrm>
            <a:off x="6309130" y="3177350"/>
            <a:ext cx="180975" cy="369332"/>
          </a:xfrm>
          <a:prstGeom prst="rect">
            <a:avLst/>
          </a:prstGeom>
          <a:noFill/>
        </p:spPr>
        <p:txBody>
          <a:bodyPr wrap="square" rtlCol="0">
            <a:spAutoFit/>
          </a:bodyPr>
          <a:lstStyle/>
          <a:p>
            <a:pPr algn="ctr"/>
            <a:r>
              <a:rPr lang="en-US" altLang="ko-KR" b="1" dirty="0"/>
              <a:t>A</a:t>
            </a:r>
            <a:endParaRPr lang="ko-KR" altLang="en-US" b="1" dirty="0"/>
          </a:p>
        </p:txBody>
      </p:sp>
      <p:sp>
        <p:nvSpPr>
          <p:cNvPr id="120" name="TextBox 119">
            <a:extLst>
              <a:ext uri="{FF2B5EF4-FFF2-40B4-BE49-F238E27FC236}">
                <a16:creationId xmlns:a16="http://schemas.microsoft.com/office/drawing/2014/main" id="{9D111C7E-8341-4C1A-83CC-76EB55CF5510}"/>
              </a:ext>
            </a:extLst>
          </p:cNvPr>
          <p:cNvSpPr txBox="1"/>
          <p:nvPr/>
        </p:nvSpPr>
        <p:spPr>
          <a:xfrm>
            <a:off x="5702664" y="3160898"/>
            <a:ext cx="180975" cy="369332"/>
          </a:xfrm>
          <a:prstGeom prst="rect">
            <a:avLst/>
          </a:prstGeom>
          <a:noFill/>
        </p:spPr>
        <p:txBody>
          <a:bodyPr wrap="square" rtlCol="0">
            <a:spAutoFit/>
          </a:bodyPr>
          <a:lstStyle/>
          <a:p>
            <a:pPr algn="ctr"/>
            <a:r>
              <a:rPr lang="en-US" altLang="ko-KR" b="1" dirty="0"/>
              <a:t>A</a:t>
            </a:r>
            <a:endParaRPr lang="ko-KR" altLang="en-US" b="1" dirty="0"/>
          </a:p>
        </p:txBody>
      </p:sp>
      <p:sp>
        <p:nvSpPr>
          <p:cNvPr id="121" name="TextBox 120">
            <a:extLst>
              <a:ext uri="{FF2B5EF4-FFF2-40B4-BE49-F238E27FC236}">
                <a16:creationId xmlns:a16="http://schemas.microsoft.com/office/drawing/2014/main" id="{225B77D4-7F63-468D-B0A6-D89AC1153385}"/>
              </a:ext>
            </a:extLst>
          </p:cNvPr>
          <p:cNvSpPr txBox="1"/>
          <p:nvPr/>
        </p:nvSpPr>
        <p:spPr>
          <a:xfrm>
            <a:off x="5091665" y="3167979"/>
            <a:ext cx="180975" cy="369332"/>
          </a:xfrm>
          <a:prstGeom prst="rect">
            <a:avLst/>
          </a:prstGeom>
          <a:noFill/>
        </p:spPr>
        <p:txBody>
          <a:bodyPr wrap="square" rtlCol="0">
            <a:spAutoFit/>
          </a:bodyPr>
          <a:lstStyle/>
          <a:p>
            <a:pPr algn="ctr"/>
            <a:r>
              <a:rPr lang="en-US" altLang="ko-KR" b="1" dirty="0"/>
              <a:t>A</a:t>
            </a:r>
            <a:endParaRPr lang="ko-KR" altLang="en-US" b="1" dirty="0"/>
          </a:p>
        </p:txBody>
      </p:sp>
    </p:spTree>
    <p:extLst>
      <p:ext uri="{BB962C8B-B14F-4D97-AF65-F5344CB8AC3E}">
        <p14:creationId xmlns:p14="http://schemas.microsoft.com/office/powerpoint/2010/main" val="2601021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2DC27318-8E19-4A0A-8CC6-1BF6C7FC6CDC}"/>
              </a:ext>
            </a:extLst>
          </p:cNvPr>
          <p:cNvPicPr/>
          <p:nvPr/>
        </p:nvPicPr>
        <p:blipFill>
          <a:blip r:embed="rId2"/>
          <a:stretch>
            <a:fillRect/>
          </a:stretch>
        </p:blipFill>
        <p:spPr>
          <a:xfrm>
            <a:off x="3679190" y="271780"/>
            <a:ext cx="4833620" cy="6314440"/>
          </a:xfrm>
          <a:prstGeom prst="rect">
            <a:avLst/>
          </a:prstGeom>
        </p:spPr>
      </p:pic>
    </p:spTree>
    <p:extLst>
      <p:ext uri="{BB962C8B-B14F-4D97-AF65-F5344CB8AC3E}">
        <p14:creationId xmlns:p14="http://schemas.microsoft.com/office/powerpoint/2010/main" val="81332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a:extLst>
              <a:ext uri="{FF2B5EF4-FFF2-40B4-BE49-F238E27FC236}">
                <a16:creationId xmlns:a16="http://schemas.microsoft.com/office/drawing/2014/main" id="{DC5C80C1-F502-4032-8B5E-9A1585C0AB8F}"/>
              </a:ext>
            </a:extLst>
          </p:cNvPr>
          <p:cNvPicPr/>
          <p:nvPr/>
        </p:nvPicPr>
        <p:blipFill>
          <a:blip r:embed="rId2"/>
          <a:stretch>
            <a:fillRect/>
          </a:stretch>
        </p:blipFill>
        <p:spPr>
          <a:xfrm>
            <a:off x="3580447" y="698817"/>
            <a:ext cx="5031105" cy="5460365"/>
          </a:xfrm>
          <a:prstGeom prst="rect">
            <a:avLst/>
          </a:prstGeom>
        </p:spPr>
      </p:pic>
    </p:spTree>
    <p:extLst>
      <p:ext uri="{BB962C8B-B14F-4D97-AF65-F5344CB8AC3E}">
        <p14:creationId xmlns:p14="http://schemas.microsoft.com/office/powerpoint/2010/main" val="2239710537"/>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3393</TotalTime>
  <Words>368</Words>
  <Application>Microsoft Office PowerPoint</Application>
  <PresentationFormat>와이드스크린</PresentationFormat>
  <Paragraphs>252</Paragraphs>
  <Slides>8</Slides>
  <Notes>1</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8</vt:i4>
      </vt:variant>
    </vt:vector>
  </HeadingPairs>
  <TitlesOfParts>
    <vt:vector size="12" baseType="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lee1465@o365.skku.edu</dc:creator>
  <cp:lastModifiedBy>sam lee</cp:lastModifiedBy>
  <cp:revision>12</cp:revision>
  <dcterms:created xsi:type="dcterms:W3CDTF">2021-06-19T13:16:28Z</dcterms:created>
  <dcterms:modified xsi:type="dcterms:W3CDTF">2021-07-27T08:17:54Z</dcterms:modified>
</cp:coreProperties>
</file>