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ADD13-9169-44AB-82D1-981CD68FD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8C9811-FF4A-4501-81A5-924823FCB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00DA56-1057-40DB-8CEE-8BBC8041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58D2-6CC2-4380-863C-F50D6F1CE8DA}" type="datetimeFigureOut">
              <a:rPr lang="en-US" smtClean="0"/>
              <a:t>12/7/2018 Friday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CCD0F1-35C9-414B-82E5-FF77A44AA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73689-3516-4836-BA9A-5B8CE8E9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C9E5-1E1B-44B0-8F3D-FEFD10AD8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7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F7E78-8988-4DF7-9D66-9732C56C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326833-59C6-4385-88FC-9CFBAA68E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03F848-784A-4E00-B190-7DDA8B08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58D2-6CC2-4380-863C-F50D6F1CE8DA}" type="datetimeFigureOut">
              <a:rPr lang="en-US" smtClean="0"/>
              <a:t>12/7/2018 Friday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7BC0FF-03D5-4DA7-B75E-E945494A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0AD445-1090-4A0F-AFDB-0A68F05E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C9E5-1E1B-44B0-8F3D-FEFD10AD8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AE0E88-0914-4393-AFB8-F9118C5B5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3C0766-1576-4AC8-973F-71FF17D55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23809A-4D19-4622-925A-3C4D2FE3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58D2-6CC2-4380-863C-F50D6F1CE8DA}" type="datetimeFigureOut">
              <a:rPr lang="en-US" smtClean="0"/>
              <a:t>12/7/2018 Friday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DACD89-41A1-4186-BE82-28D65E48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1D869B-FCF1-4B41-96F5-4340DECC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C9E5-1E1B-44B0-8F3D-FEFD10AD8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0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B0A93-600C-42A5-B576-1058C866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801D1F-70A0-4DF3-B1BA-670DD9D4E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32F1B-643F-4670-9B1F-0A5EA1F5B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58D2-6CC2-4380-863C-F50D6F1CE8DA}" type="datetimeFigureOut">
              <a:rPr lang="en-US" smtClean="0"/>
              <a:t>12/7/2018 Friday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95B420-A8F1-4631-81CA-561012D5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BB57B9-93F5-4753-B96A-941A391D6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C9E5-1E1B-44B0-8F3D-FEFD10AD8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1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CC97C-CB2C-430D-AFF8-5CA8F793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FFBFDD-4F88-4B9F-95AC-E0FBE0D60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194579-9850-4315-95D8-73EAD23A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58D2-6CC2-4380-863C-F50D6F1CE8DA}" type="datetimeFigureOut">
              <a:rPr lang="en-US" smtClean="0"/>
              <a:t>12/7/2018 Friday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99E222-7A2C-46E0-9734-B7E9204F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41A71-6418-4A9D-9E46-53EBBEA3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C9E5-1E1B-44B0-8F3D-FEFD10AD8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5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5319E-1A97-4B34-8744-621C493A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A2E58B-3B1B-47D8-99AC-AB07EE9B1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B71B6F-372B-4009-8BFA-A22675DCC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8B2BB0-11F5-455E-AA2C-F6669DDA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58D2-6CC2-4380-863C-F50D6F1CE8DA}" type="datetimeFigureOut">
              <a:rPr lang="en-US" smtClean="0"/>
              <a:t>12/7/2018 Friday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D1FECE-D08D-4603-AD68-365A2FFC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B828C5-5917-42A2-9370-871D97128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C9E5-1E1B-44B0-8F3D-FEFD10AD8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9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66CF0-2BC4-41E5-A0E3-A02EA4BE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5D96EB-F0BF-467C-B619-FE13EE391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D6678B-69E8-4211-B38C-3A869EC45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27EEC7-BFF6-4625-802A-BAF9E5D55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5AB1F9-C4E3-4BF5-BFA0-C00337531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7377E2-AEE4-4584-9DB2-ED71AC7B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58D2-6CC2-4380-863C-F50D6F1CE8DA}" type="datetimeFigureOut">
              <a:rPr lang="en-US" smtClean="0"/>
              <a:t>12/7/2018 Friday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4F5E33-6187-4576-9BA7-ED0113C7C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8FFF5F-9AD2-41D5-90C7-BDF3AFE7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C9E5-1E1B-44B0-8F3D-FEFD10AD8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6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0F368-6332-4C0C-9EC7-291AB342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012F18-B585-439F-B087-31F48652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58D2-6CC2-4380-863C-F50D6F1CE8DA}" type="datetimeFigureOut">
              <a:rPr lang="en-US" smtClean="0"/>
              <a:t>12/7/2018 Friday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CBA0C4-FAD2-4510-9B02-BDE6612F6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FFD503-FB52-4687-93CE-2A1A5A0C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C9E5-1E1B-44B0-8F3D-FEFD10AD8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4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1DB2F5-F0E6-4674-8F1C-CA2273B19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58D2-6CC2-4380-863C-F50D6F1CE8DA}" type="datetimeFigureOut">
              <a:rPr lang="en-US" smtClean="0"/>
              <a:t>12/7/2018 Friday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1AA0F4-730C-4DC1-AEB4-F79585B08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3EEE04-7BBB-4C9A-B67B-F123631E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C9E5-1E1B-44B0-8F3D-FEFD10AD8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4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4DFB9-81D5-4BCC-A0BB-100E44DE6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AF8A4-9F0D-4C83-98A6-AF68D5755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FA38BC-15DA-4791-AE34-5715D8D02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BBEDDB-17FD-4E05-AA79-EECD5356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58D2-6CC2-4380-863C-F50D6F1CE8DA}" type="datetimeFigureOut">
              <a:rPr lang="en-US" smtClean="0"/>
              <a:t>12/7/2018 Friday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0534AB-87CA-47F3-A720-D00E9F81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6215DE-CC84-4525-BC40-3EAAD4EC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C9E5-1E1B-44B0-8F3D-FEFD10AD8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9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E56C1-EF0D-49A9-BA8E-85CB2936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86CBA7-DAE9-4716-AF0D-F73BC63A4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8EBBE7-5E09-41D4-B67D-68E190044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53C640-3247-430D-BFC8-44021FE7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58D2-6CC2-4380-863C-F50D6F1CE8DA}" type="datetimeFigureOut">
              <a:rPr lang="en-US" smtClean="0"/>
              <a:t>12/7/2018 Friday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3A8F92-6BC8-4BF1-B6B6-BFA348E5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873BA0-223F-40D7-A2EF-0D96FE32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C9E5-1E1B-44B0-8F3D-FEFD10AD8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E6EABA-61AA-4223-AD96-93437BAD9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0FE00F-30A3-4358-89D4-32CC12555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2B41E1-702D-4C73-9FB7-FF789D9CD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058D2-6CC2-4380-863C-F50D6F1CE8DA}" type="datetimeFigureOut">
              <a:rPr lang="en-US" smtClean="0"/>
              <a:t>12/7/2018 Friday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8A9E71-0BF4-490D-BB2C-B817950F1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9982F2-7A67-4888-9066-1A0C9A294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8C9E5-1E1B-44B0-8F3D-FEFD10AD8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0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36022-3F43-434E-AD3A-6F1B97BC5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958" y="944088"/>
            <a:ext cx="9144000" cy="1497095"/>
          </a:xfrm>
        </p:spPr>
        <p:txBody>
          <a:bodyPr>
            <a:normAutofit fontScale="90000"/>
          </a:bodyPr>
          <a:lstStyle/>
          <a:p>
            <a:r>
              <a:rPr lang="en-US" dirty="0"/>
              <a:t>CS512 FUN Project</a:t>
            </a:r>
            <a:br>
              <a:rPr lang="en-US" dirty="0"/>
            </a:br>
            <a:r>
              <a:rPr lang="en-US" dirty="0"/>
              <a:t>Spell Checking System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336E0D-E8B6-4E5E-B807-9981C1CD02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Shengjie Li</a:t>
            </a:r>
          </a:p>
          <a:p>
            <a:r>
              <a:rPr lang="en-US" dirty="0"/>
              <a:t>Weikang Li</a:t>
            </a:r>
          </a:p>
          <a:p>
            <a:r>
              <a:rPr lang="en-US" dirty="0"/>
              <a:t>Junlin Lu</a:t>
            </a:r>
          </a:p>
        </p:txBody>
      </p:sp>
    </p:spTree>
    <p:extLst>
      <p:ext uri="{BB962C8B-B14F-4D97-AF65-F5344CB8AC3E}">
        <p14:creationId xmlns:p14="http://schemas.microsoft.com/office/powerpoint/2010/main" val="65765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F7561-AEFA-4EB6-A002-6A2E2DAC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AEFAA-921C-49B4-A62F-25583DA1B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70" y="1690688"/>
            <a:ext cx="1061753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Spelling  checking  plays  an  important  part  in  our  daily  life, especially  for international students whose mother language is not English, therefore developing a spell-checking system helps a lot and is extremely useful. </a:t>
            </a:r>
          </a:p>
          <a:p>
            <a:pPr marL="0" indent="0">
              <a:buNone/>
            </a:pPr>
            <a:r>
              <a:rPr lang="en-US" dirty="0"/>
              <a:t>Specifically, this system takes sentences as input, and give user suggestions on wrong words, which is very convenient and easy to use.</a:t>
            </a:r>
          </a:p>
        </p:txBody>
      </p:sp>
    </p:spTree>
    <p:extLst>
      <p:ext uri="{BB962C8B-B14F-4D97-AF65-F5344CB8AC3E}">
        <p14:creationId xmlns:p14="http://schemas.microsoft.com/office/powerpoint/2010/main" val="290229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16A50-8A91-496F-BB48-AACF7D756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A9FE8-7B93-4BDE-AF2B-690207B85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92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 this  project,  we  are  using  ternary  search  tree,  which is  a  type  of  trie(or  prefix  tree).  Compared  to  the  26-arytrie and binary tree, it has at most three children. So it’s more space-efficient than trie.</a:t>
            </a:r>
          </a:p>
          <a:p>
            <a:pPr marL="0" indent="0">
              <a:buNone/>
            </a:pPr>
            <a:r>
              <a:rPr lang="en-US" dirty="0"/>
              <a:t>Ternary  search  tree  supports  tree  operations:  Insertion, search  and  deletion.  The  time  complexity,  as  stated  be-fore, are O(log n).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344B16-EDD5-4893-BBAA-06B6C8D38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337" y="1690688"/>
            <a:ext cx="2319724" cy="425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4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E4AB2-B3BF-4C80-A3B0-198C99AE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Diagram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29610B7-3671-4D17-B17E-D61657E6E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124" y="365125"/>
            <a:ext cx="6363276" cy="6122648"/>
          </a:xfrm>
        </p:spPr>
      </p:pic>
    </p:spTree>
    <p:extLst>
      <p:ext uri="{BB962C8B-B14F-4D97-AF65-F5344CB8AC3E}">
        <p14:creationId xmlns:p14="http://schemas.microsoft.com/office/powerpoint/2010/main" val="226987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147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Calibri Light</vt:lpstr>
      <vt:lpstr>Office 主题​​</vt:lpstr>
      <vt:lpstr>CS512 FUN Project Spell Checking System</vt:lpstr>
      <vt:lpstr>Project Description</vt:lpstr>
      <vt:lpstr>Data Structure</vt:lpstr>
      <vt:lpstr>Flow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CS512 FUN Project Spell Checking System</dc:title>
  <dc:creator>Weikang Li</dc:creator>
  <cp:lastModifiedBy>lee sam</cp:lastModifiedBy>
  <cp:revision>2</cp:revision>
  <dcterms:created xsi:type="dcterms:W3CDTF">2018-12-07T06:17:19Z</dcterms:created>
  <dcterms:modified xsi:type="dcterms:W3CDTF">2018-12-07T07:04:56Z</dcterms:modified>
</cp:coreProperties>
</file>