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527840" y="943920"/>
            <a:ext cx="9143280" cy="149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CS512 FUN Project</a:t>
            </a:r>
            <a:br/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Spell Checking System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Shengjie Li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Weikang Li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Junlin Lu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Project Description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736200" y="1690560"/>
            <a:ext cx="10616760" cy="448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Spelling  checking  plays  an  important  part  in  our  daily  life, especially  for international students whose mother language is not English, therefore developing a spell-checking system helps a lot and is extremely useful.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Specifically, this system takes sentences as input, and give user suggestions on wrong words, which is very convenient and easy to use.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Data Structure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838080" y="1825560"/>
            <a:ext cx="62985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 this  project,  we  are  using  ternary  search  tree,  which is  a  type  of  trie(or  prefix  tree).  Compared  to  the  26-arytrie and binary tree, it has at most three children. So it’s more space-efficient than trie.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Ternary  search  tree  supports  tree  operations:  Insertion, search  and  deletion.  The  time  complexity,  as  stated  be-fore, are O(log n).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2" name="图片 4" descr=""/>
          <p:cNvPicPr/>
          <p:nvPr/>
        </p:nvPicPr>
        <p:blipFill>
          <a:blip r:embed="rId1"/>
          <a:stretch/>
        </p:blipFill>
        <p:spPr>
          <a:xfrm>
            <a:off x="8040240" y="1690560"/>
            <a:ext cx="2319120" cy="4255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内容占位符 4" descr=""/>
          <p:cNvPicPr/>
          <p:nvPr/>
        </p:nvPicPr>
        <p:blipFill>
          <a:blip r:embed="rId1"/>
          <a:stretch/>
        </p:blipFill>
        <p:spPr>
          <a:xfrm>
            <a:off x="4203000" y="365040"/>
            <a:ext cx="6362640" cy="6121800"/>
          </a:xfrm>
          <a:prstGeom prst="rect">
            <a:avLst/>
          </a:prstGeom>
          <a:ln>
            <a:noFill/>
          </a:ln>
        </p:spPr>
      </p:pic>
      <p:sp>
        <p:nvSpPr>
          <p:cNvPr id="8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Flow Diagram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38440" y="36540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Demo screenshot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2834640" y="1424880"/>
            <a:ext cx="6126480" cy="5067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Application>LibreOffice/6.0.6.2$Linux_X86_64 LibreOffice_project/00m0$Build-2</Application>
  <Words>147</Words>
  <Paragraphs>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2018-12-07T06:17:19Z</dcterms:created>
  <dc:creator>Weikang Li</dc:creator>
  <dc:description/>
  <dc:language>en-US</dc:language>
  <cp:lastModifiedBy/>
  <dcterms:modified xsi:type="dcterms:W3CDTF">2018-12-16T16:51:39Z</dcterms:modified>
  <cp:revision>4</cp:revision>
  <dc:subject/>
  <dc:title>CS512 FUN Project Spell Checking System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