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07B723-2C65-43A8-BB37-2D202FB164F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12/9/18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67634D-D7AE-4D41-9774-478EC25615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编辑母版文本样式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AE592DC-0CC8-4F89-B49D-36D04ACA483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12/9/18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F99D7C-F0FA-4DC3-AD0E-FC6B343FA9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7840" y="943920"/>
            <a:ext cx="9143640" cy="1496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CS512 FUN Project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Spell Checking System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Shengjie Li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Weikang Li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Junlin Lu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Project Description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36200" y="1690560"/>
            <a:ext cx="10617120" cy="4485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Spelling  checking  plays  an  important  part  in  our  daily  life, especially  for international students whose mother language is not English, therefore developing a spell-checking system helps a lot and is extremely useful.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Specifically, this system takes sentences as input, and give user suggestions on wrong words, which is very convenient and easy to use.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62989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 this  project,  we  are  using  ternary  search  tree,  which is  a  type  of  trie(or  prefix  tree).  Compared  to  the  26-arytrie and binary tree, it has at most three children. So it’s more space-efficient than trie.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Ternary  search  tree  supports  tree  operations:  Insertion, search  and  deletion.  The  time  complexity,  as  stated  be-fore, are O(log 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图片 4" descr=""/>
          <p:cNvPicPr/>
          <p:nvPr/>
        </p:nvPicPr>
        <p:blipFill>
          <a:blip r:embed="rId1"/>
          <a:stretch/>
        </p:blipFill>
        <p:spPr>
          <a:xfrm>
            <a:off x="8040240" y="1690560"/>
            <a:ext cx="2319480" cy="425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内容占位符 4" descr=""/>
          <p:cNvPicPr/>
          <p:nvPr/>
        </p:nvPicPr>
        <p:blipFill>
          <a:blip r:embed="rId1"/>
          <a:stretch/>
        </p:blipFill>
        <p:spPr>
          <a:xfrm>
            <a:off x="4203000" y="365040"/>
            <a:ext cx="6363000" cy="612216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Flow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 screenshot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469240" y="1280160"/>
            <a:ext cx="6857640" cy="53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LibreOffice/6.0.6.2$Linux_X86_64 LibreOffice_project/00m0$Build-2</Application>
  <Words>147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2018-12-07T06:17:19Z</dcterms:created>
  <dc:creator>Weikang Li</dc:creator>
  <dc:description/>
  <dc:language>en-US</dc:language>
  <cp:lastModifiedBy/>
  <dcterms:modified xsi:type="dcterms:W3CDTF">2018-12-09T14:30:19Z</dcterms:modified>
  <cp:revision>3</cp:revision>
  <dc:subject/>
  <dc:title>CS512 FUN Project Spell Checking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