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68BF98-5C69-4DA2-9E25-F65858B5CC48}" v="90" dt="2020-10-15T15:00:22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5"/>
    <p:restoredTop sz="96928"/>
  </p:normalViewPr>
  <p:slideViewPr>
    <p:cSldViewPr snapToGrid="0" snapToObjects="1">
      <p:cViewPr varScale="1">
        <p:scale>
          <a:sx n="111" d="100"/>
          <a:sy n="111" d="100"/>
        </p:scale>
        <p:origin x="6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F98A1-4BB0-4B06-8102-BE06D4E75EDD}" type="datetimeFigureOut">
              <a:rPr lang="en-GB" smtClean="0"/>
              <a:t>08/04/2022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18C2D-D076-457F-BDB8-5B46FF4C7C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578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AD35-22E6-F946-986E-64CD545B2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DD4C9-0B46-CB43-BD9E-01FDEC064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5D23D-7B69-424C-ACEF-8E4CDBE4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CB1B4-335D-5C4A-AA03-CBEAA0A8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75A9-1A72-774E-A3C1-DAC22044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1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EAB5-280F-A342-BCEB-300CA783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0DCAE-21F5-9B41-A092-73132A6AB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CE21-3200-FF42-845E-1C135CF3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09D52-7542-474D-AA40-1335923D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9439F-4961-AD42-8EB9-9BC8F679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8C7AA-B7C9-4A4C-80FF-60B2512F4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DDD6D-8BC0-6443-AA96-91D4A2408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4C7B8-37F5-7844-A4C4-778FCA1F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9B196-F397-3B4B-8294-C73869B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1D0EA-6BE2-564E-B081-A4CA0ED6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0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0629-4A44-1E40-96E2-F94D0795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FDDBB-2A1E-C749-843A-B469EFE0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684B-4B10-3149-9C91-0B3733BA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EB1F-F10A-2A45-BF8B-4641C9FE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B7FCE-F7D8-5946-BA48-6E949DE8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9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900E-A125-E644-BAF5-DAF7812F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DBD4F-6941-214A-924A-4CD5E5DD3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9AC0-1851-3440-8FD5-829085A2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43E8-4201-454E-99D1-6C1D672C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FD67-FACB-D145-8B58-BC41297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1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7C379-F0C9-454F-9D72-174F21EF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A0EB-E3C3-794F-9839-241B11A416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4A5B5-1A56-FA4B-8A5A-09B300003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7096E-776C-214D-B8EA-703A3E00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97F66-10D4-024E-8008-01C439BA6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2F6E0-6B82-744C-A95E-D943396C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9A08-2229-4C48-9943-52120120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27E8C-9953-7743-98E3-7E74AF82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AAF68-7C33-A649-AD51-69B5DD0B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A2A5C-DB26-2E4F-B41B-352120FAD3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2BAEC-2BDF-AA4C-8D86-5D812DB64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765A67-6B34-EC4A-80CA-F936F7CD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C6197F-261C-E944-AAE0-8FD37B2F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E0AF4-619E-904F-91BB-4D7C24635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0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6092-9FE3-474D-982A-DC63486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C50324-0F9C-1F4C-B208-2BB7F608E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D1C2D-4B89-5842-8478-F1285D1A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DBA3A-A085-AF46-97E5-FED883C0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7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FAFE4-733B-1845-8D13-EC62CAEF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E37D3-9F63-6B45-AF68-5D9DE612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D9F58-CC55-1943-843C-E6BED3AD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B58DF-F363-AC4B-983F-A55668E6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A608-0340-224A-9D12-40EFA4509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D7D40-E34D-2841-A8D6-2898B97E0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78D99-5D84-8645-97FE-B9CE817FD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5E1BC-CD10-204C-8A67-9248F333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5DF8C-CE81-C749-9D8A-5B21B667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2BF9-2840-8A41-8BF5-F5353939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3DAB5-A3AD-674F-87FE-05361AC2D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3E3F6-7E27-584D-A762-26825F38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7750F-AD85-CC4C-ADAE-27FB6BC0B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9A016-5766-D049-AB5E-0DA322DC0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429D2-AF0C-284E-B38D-1AECB959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2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C57FCE-98A1-BC4C-ADCE-1C058C30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52DEC-5429-2843-AA6C-7F33F359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4087-20EA-5A4D-9F88-D636AD5A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28C7F-D48C-424F-AC42-739F62610540}" type="datetimeFigureOut">
              <a:rPr lang="en-US" smtClean="0"/>
              <a:t>4/8/2022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B709D-B021-2946-8701-CA246C0AD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9F543-1301-7C4B-991C-FA57258DD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11193-3054-5142-813D-EDA0936B2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9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63FD-F5CB-E340-9F45-50F987A50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3117" y="1898729"/>
            <a:ext cx="4467792" cy="3060541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RFI Management in the REACH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15E1ED-785B-B643-90F4-B6189627F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3117" y="4080167"/>
            <a:ext cx="4467792" cy="2410198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Samuel AK Leeney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368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EFC7762-5762-BD41-A3EA-44B81B5A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72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23851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67220C6-22C7-4076-870C-3E07B2666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113" y="-485870"/>
            <a:ext cx="2219887" cy="22198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DD1C8A-D09F-47B1-BF02-2682F682C3A8}"/>
              </a:ext>
            </a:extLst>
          </p:cNvPr>
          <p:cNvSpPr/>
          <p:nvPr/>
        </p:nvSpPr>
        <p:spPr>
          <a:xfrm>
            <a:off x="0" y="6723528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E015D-6BEF-43F9-9E52-3BC4DA3235B2}"/>
              </a:ext>
            </a:extLst>
          </p:cNvPr>
          <p:cNvSpPr/>
          <p:nvPr/>
        </p:nvSpPr>
        <p:spPr>
          <a:xfrm>
            <a:off x="0" y="0"/>
            <a:ext cx="12192000" cy="13447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3B90D-9697-4A5F-AE83-328F5C17F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8D177C2-A994-4024-8EF7-8BA52532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203089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52901F-63B7-495A-BD3F-C79FECE69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FE712FD-0CD8-45CD-A904-CFE42547F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26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54372" y="0"/>
            <a:ext cx="9483256" cy="6858000"/>
          </a:xfrm>
          <a:prstGeom prst="rect">
            <a:avLst/>
          </a:prstGeom>
          <a:solidFill>
            <a:srgbClr val="755B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44484" y="0"/>
            <a:ext cx="7837716" cy="6858000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Logo&#10;&#10;Description automatically generated">
            <a:extLst>
              <a:ext uri="{FF2B5EF4-FFF2-40B4-BE49-F238E27FC236}">
                <a16:creationId xmlns:a16="http://schemas.microsoft.com/office/drawing/2014/main" id="{F3E793E8-D272-6447-9581-CD4BFFB38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9390" b="29880"/>
          <a:stretch/>
        </p:blipFill>
        <p:spPr>
          <a:xfrm>
            <a:off x="3236181" y="2338419"/>
            <a:ext cx="5462546" cy="22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57557-C888-7E4E-8D41-D0C11105DE30}" vid="{38EAEC2C-5865-3644-8E2B-740D4951B2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REACH</Template>
  <TotalTime>90</TotalTime>
  <Words>11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RFI Management in the REACH Pipeline</vt:lpstr>
      <vt:lpstr>The Problem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Dominic Anstey</dc:creator>
  <cp:lastModifiedBy>S.A.K. Leeney</cp:lastModifiedBy>
  <cp:revision>3</cp:revision>
  <dcterms:created xsi:type="dcterms:W3CDTF">2020-10-15T12:40:43Z</dcterms:created>
  <dcterms:modified xsi:type="dcterms:W3CDTF">2022-04-08T09:40:43Z</dcterms:modified>
</cp:coreProperties>
</file>