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127750" cy="1536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FF"/>
    <a:srgbClr val="002149"/>
    <a:srgbClr val="4B5160"/>
    <a:srgbClr val="00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724"/>
  </p:normalViewPr>
  <p:slideViewPr>
    <p:cSldViewPr snapToGrid="0" snapToObjects="1">
      <p:cViewPr varScale="1">
        <p:scale>
          <a:sx n="169" d="100"/>
          <a:sy n="169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6F77-259D-48A2-B230-B76A30D2E5C0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24150" y="1143000"/>
            <a:ext cx="1230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8028-43E8-4307-90AE-B4874F1610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51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1pPr>
    <a:lvl2pPr marL="290429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2pPr>
    <a:lvl3pPr marL="580859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3pPr>
    <a:lvl4pPr marL="871289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4pPr>
    <a:lvl5pPr marL="1161719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5pPr>
    <a:lvl6pPr marL="1452149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6pPr>
    <a:lvl7pPr marL="1742578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7pPr>
    <a:lvl8pPr marL="2033008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8pPr>
    <a:lvl9pPr marL="2323438" algn="l" defTabSz="580859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724150" y="1143000"/>
            <a:ext cx="123063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A8028-43E8-4307-90AE-B4874F16105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98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969" y="251493"/>
            <a:ext cx="4595813" cy="534999"/>
          </a:xfrm>
        </p:spPr>
        <p:txBody>
          <a:bodyPr anchor="b"/>
          <a:lstStyle>
            <a:lvl1pPr algn="ctr">
              <a:defRPr sz="13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969" y="807123"/>
            <a:ext cx="4595813" cy="371013"/>
          </a:xfrm>
        </p:spPr>
        <p:txBody>
          <a:bodyPr/>
          <a:lstStyle>
            <a:lvl1pPr marL="0" indent="0" algn="ctr">
              <a:buNone/>
              <a:defRPr sz="538"/>
            </a:lvl1pPr>
            <a:lvl2pPr marL="102459" indent="0" algn="ctr">
              <a:buNone/>
              <a:defRPr sz="448"/>
            </a:lvl2pPr>
            <a:lvl3pPr marL="204917" indent="0" algn="ctr">
              <a:buNone/>
              <a:defRPr sz="403"/>
            </a:lvl3pPr>
            <a:lvl4pPr marL="307376" indent="0" algn="ctr">
              <a:buNone/>
              <a:defRPr sz="359"/>
            </a:lvl4pPr>
            <a:lvl5pPr marL="409834" indent="0" algn="ctr">
              <a:buNone/>
              <a:defRPr sz="359"/>
            </a:lvl5pPr>
            <a:lvl6pPr marL="512293" indent="0" algn="ctr">
              <a:buNone/>
              <a:defRPr sz="359"/>
            </a:lvl6pPr>
            <a:lvl7pPr marL="614751" indent="0" algn="ctr">
              <a:buNone/>
              <a:defRPr sz="359"/>
            </a:lvl7pPr>
            <a:lvl8pPr marL="717210" indent="0" algn="ctr">
              <a:buNone/>
              <a:defRPr sz="359"/>
            </a:lvl8pPr>
            <a:lvl9pPr marL="819668" indent="0" algn="ctr">
              <a:buNone/>
              <a:defRPr sz="35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2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8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5171" y="81815"/>
            <a:ext cx="1321296" cy="13022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283" y="81815"/>
            <a:ext cx="3887291" cy="130228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4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2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91" y="383108"/>
            <a:ext cx="5285184" cy="639224"/>
          </a:xfrm>
        </p:spPr>
        <p:txBody>
          <a:bodyPr anchor="b"/>
          <a:lstStyle>
            <a:lvl1pPr>
              <a:defRPr sz="13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091" y="1028380"/>
            <a:ext cx="5285184" cy="336153"/>
          </a:xfrm>
        </p:spPr>
        <p:txBody>
          <a:bodyPr/>
          <a:lstStyle>
            <a:lvl1pPr marL="0" indent="0">
              <a:buNone/>
              <a:defRPr sz="538">
                <a:solidFill>
                  <a:schemeClr val="tx1">
                    <a:tint val="75000"/>
                  </a:schemeClr>
                </a:solidFill>
              </a:defRPr>
            </a:lvl1pPr>
            <a:lvl2pPr marL="102459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2pPr>
            <a:lvl3pPr marL="204917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3pPr>
            <a:lvl4pPr marL="307376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4pPr>
            <a:lvl5pPr marL="409834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5pPr>
            <a:lvl6pPr marL="512293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6pPr>
            <a:lvl7pPr marL="614751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7pPr>
            <a:lvl8pPr marL="717210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8pPr>
            <a:lvl9pPr marL="819668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8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283" y="409075"/>
            <a:ext cx="2604294" cy="9750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2173" y="409075"/>
            <a:ext cx="2604294" cy="9750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73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81" y="81815"/>
            <a:ext cx="5285184" cy="29702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81" y="376705"/>
            <a:ext cx="2592325" cy="184617"/>
          </a:xfrm>
        </p:spPr>
        <p:txBody>
          <a:bodyPr anchor="b"/>
          <a:lstStyle>
            <a:lvl1pPr marL="0" indent="0">
              <a:buNone/>
              <a:defRPr sz="538" b="1"/>
            </a:lvl1pPr>
            <a:lvl2pPr marL="102459" indent="0">
              <a:buNone/>
              <a:defRPr sz="448" b="1"/>
            </a:lvl2pPr>
            <a:lvl3pPr marL="204917" indent="0">
              <a:buNone/>
              <a:defRPr sz="403" b="1"/>
            </a:lvl3pPr>
            <a:lvl4pPr marL="307376" indent="0">
              <a:buNone/>
              <a:defRPr sz="359" b="1"/>
            </a:lvl4pPr>
            <a:lvl5pPr marL="409834" indent="0">
              <a:buNone/>
              <a:defRPr sz="359" b="1"/>
            </a:lvl5pPr>
            <a:lvl6pPr marL="512293" indent="0">
              <a:buNone/>
              <a:defRPr sz="359" b="1"/>
            </a:lvl6pPr>
            <a:lvl7pPr marL="614751" indent="0">
              <a:buNone/>
              <a:defRPr sz="359" b="1"/>
            </a:lvl7pPr>
            <a:lvl8pPr marL="717210" indent="0">
              <a:buNone/>
              <a:defRPr sz="359" b="1"/>
            </a:lvl8pPr>
            <a:lvl9pPr marL="819668" indent="0">
              <a:buNone/>
              <a:defRPr sz="35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081" y="561322"/>
            <a:ext cx="2592325" cy="82562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2173" y="376705"/>
            <a:ext cx="2605092" cy="184617"/>
          </a:xfrm>
        </p:spPr>
        <p:txBody>
          <a:bodyPr anchor="b"/>
          <a:lstStyle>
            <a:lvl1pPr marL="0" indent="0">
              <a:buNone/>
              <a:defRPr sz="538" b="1"/>
            </a:lvl1pPr>
            <a:lvl2pPr marL="102459" indent="0">
              <a:buNone/>
              <a:defRPr sz="448" b="1"/>
            </a:lvl2pPr>
            <a:lvl3pPr marL="204917" indent="0">
              <a:buNone/>
              <a:defRPr sz="403" b="1"/>
            </a:lvl3pPr>
            <a:lvl4pPr marL="307376" indent="0">
              <a:buNone/>
              <a:defRPr sz="359" b="1"/>
            </a:lvl4pPr>
            <a:lvl5pPr marL="409834" indent="0">
              <a:buNone/>
              <a:defRPr sz="359" b="1"/>
            </a:lvl5pPr>
            <a:lvl6pPr marL="512293" indent="0">
              <a:buNone/>
              <a:defRPr sz="359" b="1"/>
            </a:lvl6pPr>
            <a:lvl7pPr marL="614751" indent="0">
              <a:buNone/>
              <a:defRPr sz="359" b="1"/>
            </a:lvl7pPr>
            <a:lvl8pPr marL="717210" indent="0">
              <a:buNone/>
              <a:defRPr sz="359" b="1"/>
            </a:lvl8pPr>
            <a:lvl9pPr marL="819668" indent="0">
              <a:buNone/>
              <a:defRPr sz="35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2173" y="561322"/>
            <a:ext cx="2605092" cy="82562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35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32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8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81" y="102447"/>
            <a:ext cx="1976359" cy="358563"/>
          </a:xfrm>
        </p:spPr>
        <p:txBody>
          <a:bodyPr anchor="b"/>
          <a:lstStyle>
            <a:lvl1pPr>
              <a:defRPr sz="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092" y="221256"/>
            <a:ext cx="3102173" cy="1092053"/>
          </a:xfrm>
        </p:spPr>
        <p:txBody>
          <a:bodyPr/>
          <a:lstStyle>
            <a:lvl1pPr>
              <a:defRPr sz="717"/>
            </a:lvl1pPr>
            <a:lvl2pPr>
              <a:defRPr sz="627"/>
            </a:lvl2pPr>
            <a:lvl3pPr>
              <a:defRPr sz="538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081" y="461010"/>
            <a:ext cx="1976359" cy="854078"/>
          </a:xfrm>
        </p:spPr>
        <p:txBody>
          <a:bodyPr/>
          <a:lstStyle>
            <a:lvl1pPr marL="0" indent="0">
              <a:buNone/>
              <a:defRPr sz="359"/>
            </a:lvl1pPr>
            <a:lvl2pPr marL="102459" indent="0">
              <a:buNone/>
              <a:defRPr sz="314"/>
            </a:lvl2pPr>
            <a:lvl3pPr marL="204917" indent="0">
              <a:buNone/>
              <a:defRPr sz="269"/>
            </a:lvl3pPr>
            <a:lvl4pPr marL="307376" indent="0">
              <a:buNone/>
              <a:defRPr sz="224"/>
            </a:lvl4pPr>
            <a:lvl5pPr marL="409834" indent="0">
              <a:buNone/>
              <a:defRPr sz="224"/>
            </a:lvl5pPr>
            <a:lvl6pPr marL="512293" indent="0">
              <a:buNone/>
              <a:defRPr sz="224"/>
            </a:lvl6pPr>
            <a:lvl7pPr marL="614751" indent="0">
              <a:buNone/>
              <a:defRPr sz="224"/>
            </a:lvl7pPr>
            <a:lvl8pPr marL="717210" indent="0">
              <a:buNone/>
              <a:defRPr sz="224"/>
            </a:lvl8pPr>
            <a:lvl9pPr marL="819668" indent="0">
              <a:buNone/>
              <a:defRPr sz="22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1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81" y="102447"/>
            <a:ext cx="1976359" cy="358563"/>
          </a:xfrm>
        </p:spPr>
        <p:txBody>
          <a:bodyPr anchor="b"/>
          <a:lstStyle>
            <a:lvl1pPr>
              <a:defRPr sz="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5092" y="221256"/>
            <a:ext cx="3102173" cy="1092053"/>
          </a:xfrm>
        </p:spPr>
        <p:txBody>
          <a:bodyPr anchor="t"/>
          <a:lstStyle>
            <a:lvl1pPr marL="0" indent="0">
              <a:buNone/>
              <a:defRPr sz="717"/>
            </a:lvl1pPr>
            <a:lvl2pPr marL="102459" indent="0">
              <a:buNone/>
              <a:defRPr sz="627"/>
            </a:lvl2pPr>
            <a:lvl3pPr marL="204917" indent="0">
              <a:buNone/>
              <a:defRPr sz="538"/>
            </a:lvl3pPr>
            <a:lvl4pPr marL="307376" indent="0">
              <a:buNone/>
              <a:defRPr sz="448"/>
            </a:lvl4pPr>
            <a:lvl5pPr marL="409834" indent="0">
              <a:buNone/>
              <a:defRPr sz="448"/>
            </a:lvl5pPr>
            <a:lvl6pPr marL="512293" indent="0">
              <a:buNone/>
              <a:defRPr sz="448"/>
            </a:lvl6pPr>
            <a:lvl7pPr marL="614751" indent="0">
              <a:buNone/>
              <a:defRPr sz="448"/>
            </a:lvl7pPr>
            <a:lvl8pPr marL="717210" indent="0">
              <a:buNone/>
              <a:defRPr sz="448"/>
            </a:lvl8pPr>
            <a:lvl9pPr marL="819668" indent="0">
              <a:buNone/>
              <a:defRPr sz="44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081" y="461010"/>
            <a:ext cx="1976359" cy="854078"/>
          </a:xfrm>
        </p:spPr>
        <p:txBody>
          <a:bodyPr/>
          <a:lstStyle>
            <a:lvl1pPr marL="0" indent="0">
              <a:buNone/>
              <a:defRPr sz="359"/>
            </a:lvl1pPr>
            <a:lvl2pPr marL="102459" indent="0">
              <a:buNone/>
              <a:defRPr sz="314"/>
            </a:lvl2pPr>
            <a:lvl3pPr marL="204917" indent="0">
              <a:buNone/>
              <a:defRPr sz="269"/>
            </a:lvl3pPr>
            <a:lvl4pPr marL="307376" indent="0">
              <a:buNone/>
              <a:defRPr sz="224"/>
            </a:lvl4pPr>
            <a:lvl5pPr marL="409834" indent="0">
              <a:buNone/>
              <a:defRPr sz="224"/>
            </a:lvl5pPr>
            <a:lvl6pPr marL="512293" indent="0">
              <a:buNone/>
              <a:defRPr sz="224"/>
            </a:lvl6pPr>
            <a:lvl7pPr marL="614751" indent="0">
              <a:buNone/>
              <a:defRPr sz="224"/>
            </a:lvl7pPr>
            <a:lvl8pPr marL="717210" indent="0">
              <a:buNone/>
              <a:defRPr sz="224"/>
            </a:lvl8pPr>
            <a:lvl9pPr marL="819668" indent="0">
              <a:buNone/>
              <a:defRPr sz="22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2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283" y="81815"/>
            <a:ext cx="5285184" cy="29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83" y="409075"/>
            <a:ext cx="5285184" cy="97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283" y="1424293"/>
            <a:ext cx="1378744" cy="81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A736-CAEA-0B47-9768-436D2DE06E3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817" y="1424293"/>
            <a:ext cx="2068116" cy="81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7723" y="1424293"/>
            <a:ext cx="1378744" cy="81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1239-57A0-CD48-977F-0C78FC470E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0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4917" rtl="0" eaLnBrk="1" latinLnBrk="0" hangingPunct="1">
        <a:lnSpc>
          <a:spcPct val="90000"/>
        </a:lnSpc>
        <a:spcBef>
          <a:spcPct val="0"/>
        </a:spcBef>
        <a:buNone/>
        <a:defRPr sz="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29" indent="-51229" algn="l" defTabSz="204917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1pPr>
      <a:lvl2pPr marL="153688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538" kern="1200">
          <a:solidFill>
            <a:schemeClr val="tx1"/>
          </a:solidFill>
          <a:latin typeface="+mn-lt"/>
          <a:ea typeface="+mn-ea"/>
          <a:cs typeface="+mn-cs"/>
        </a:defRPr>
      </a:lvl2pPr>
      <a:lvl3pPr marL="256146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3pPr>
      <a:lvl4pPr marL="358605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4pPr>
      <a:lvl5pPr marL="461063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5pPr>
      <a:lvl6pPr marL="563522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6pPr>
      <a:lvl7pPr marL="665980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7pPr>
      <a:lvl8pPr marL="768439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8pPr>
      <a:lvl9pPr marL="870897" indent="-51229" algn="l" defTabSz="204917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102459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2pPr>
      <a:lvl3pPr marL="204917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3pPr>
      <a:lvl4pPr marL="307376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4pPr>
      <a:lvl5pPr marL="409834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5pPr>
      <a:lvl6pPr marL="512293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6pPr>
      <a:lvl7pPr marL="614751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7pPr>
      <a:lvl8pPr marL="717210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8pPr>
      <a:lvl9pPr marL="819668" algn="l" defTabSz="204917" rtl="0" eaLnBrk="1" latinLnBrk="0" hangingPunct="1">
        <a:defRPr sz="4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66F5574-AA0E-4718-83E2-9E2FBC6F6A83}"/>
              </a:ext>
            </a:extLst>
          </p:cNvPr>
          <p:cNvGrpSpPr/>
          <p:nvPr/>
        </p:nvGrpSpPr>
        <p:grpSpPr>
          <a:xfrm>
            <a:off x="2158" y="-52539"/>
            <a:ext cx="6125592" cy="1589239"/>
            <a:chOff x="2158" y="-52539"/>
            <a:chExt cx="6125592" cy="1589239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D34F67D-A48B-714C-8394-014F58FC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" y="-766"/>
              <a:ext cx="6125592" cy="1537466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5EE1EFA-10D1-654D-BA05-D344A94279B3}"/>
                </a:ext>
              </a:extLst>
            </p:cNvPr>
            <p:cNvSpPr txBox="1"/>
            <p:nvPr/>
          </p:nvSpPr>
          <p:spPr>
            <a:xfrm>
              <a:off x="1946759" y="868600"/>
              <a:ext cx="2963909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1" b="1" dirty="0">
                  <a:solidFill>
                    <a:srgbClr val="002149"/>
                  </a:solidFill>
                </a:rPr>
                <a:t>Calle 118 # 19-52 Oficina: 601, Edificio </a:t>
              </a:r>
              <a:r>
                <a:rPr lang="es-CO" sz="1051" b="1" dirty="0" err="1">
                  <a:solidFill>
                    <a:srgbClr val="002149"/>
                  </a:solidFill>
                </a:rPr>
                <a:t>Acocentro</a:t>
              </a:r>
              <a:r>
                <a:rPr lang="es-CO" sz="1051" b="1" dirty="0">
                  <a:solidFill>
                    <a:srgbClr val="002149"/>
                  </a:solidFill>
                </a:rPr>
                <a:t>. 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B38F390-61B4-4B41-A8B9-B1998F4F8B81}"/>
                </a:ext>
              </a:extLst>
            </p:cNvPr>
            <p:cNvSpPr txBox="1"/>
            <p:nvPr/>
          </p:nvSpPr>
          <p:spPr>
            <a:xfrm>
              <a:off x="2304392" y="407507"/>
              <a:ext cx="1960656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99" dirty="0">
                  <a:solidFill>
                    <a:srgbClr val="4B5160"/>
                  </a:solidFill>
                </a:rPr>
                <a:t>Teléfono .: +57(1)-7425838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615FC88-71C5-F540-8A29-9023C9C9B2FA}"/>
                </a:ext>
              </a:extLst>
            </p:cNvPr>
            <p:cNvSpPr txBox="1"/>
            <p:nvPr/>
          </p:nvSpPr>
          <p:spPr>
            <a:xfrm>
              <a:off x="2402346" y="230471"/>
              <a:ext cx="2189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>
                  <a:solidFill>
                    <a:srgbClr val="4B5160"/>
                  </a:solidFill>
                </a:rPr>
                <a:t>Técnico Soporte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6B60F73-2EA9-9D4A-BAC2-D20344576C17}"/>
                </a:ext>
              </a:extLst>
            </p:cNvPr>
            <p:cNvSpPr txBox="1"/>
            <p:nvPr/>
          </p:nvSpPr>
          <p:spPr>
            <a:xfrm>
              <a:off x="2184383" y="546500"/>
              <a:ext cx="2726285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99" dirty="0">
                  <a:solidFill>
                    <a:srgbClr val="4B5160"/>
                  </a:solidFill>
                </a:rPr>
                <a:t>Oficina : +57(1)-4011400 Extensión 1828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56A8BF8-399A-1B43-AF87-BC4B196E133E}"/>
                </a:ext>
              </a:extLst>
            </p:cNvPr>
            <p:cNvSpPr txBox="1"/>
            <p:nvPr/>
          </p:nvSpPr>
          <p:spPr>
            <a:xfrm>
              <a:off x="2541340" y="-52539"/>
              <a:ext cx="3447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dirty="0">
                  <a:solidFill>
                    <a:srgbClr val="0069FF"/>
                  </a:solidFill>
                </a:rPr>
                <a:t>Samil Leonel Sanchez Acevedo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BDB44D6F-1B2B-5E4D-889E-FA916C78E746}"/>
                </a:ext>
              </a:extLst>
            </p:cNvPr>
            <p:cNvSpPr txBox="1"/>
            <p:nvPr/>
          </p:nvSpPr>
          <p:spPr>
            <a:xfrm>
              <a:off x="2065570" y="691738"/>
              <a:ext cx="2963909" cy="26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99" dirty="0">
                  <a:solidFill>
                    <a:srgbClr val="4B5160"/>
                  </a:solidFill>
                </a:rPr>
                <a:t>Samil.sanchez@hw.infotrack.com.co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924EE11-3DB0-4B62-A449-F0B61A08423C}"/>
                </a:ext>
              </a:extLst>
            </p:cNvPr>
            <p:cNvSpPr/>
            <p:nvPr/>
          </p:nvSpPr>
          <p:spPr>
            <a:xfrm>
              <a:off x="1683068" y="1167009"/>
              <a:ext cx="1242648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051" b="1" dirty="0">
                  <a:solidFill>
                    <a:srgbClr val="002149"/>
                  </a:solidFill>
                </a:rPr>
                <a:t>Bogotá – Colombia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502AD5-75A3-441D-A131-330DECDE0D23}"/>
              </a:ext>
            </a:extLst>
          </p:cNvPr>
          <p:cNvSpPr txBox="1"/>
          <p:nvPr/>
        </p:nvSpPr>
        <p:spPr>
          <a:xfrm>
            <a:off x="1802765" y="1025127"/>
            <a:ext cx="398279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1" b="1" dirty="0">
                <a:solidFill>
                  <a:srgbClr val="002149"/>
                </a:solidFill>
              </a:rPr>
              <a:t> AV Carrera 96 # 24 C 94 Portería 2 Planta COLACOLA-Fontibón</a:t>
            </a:r>
          </a:p>
        </p:txBody>
      </p:sp>
    </p:spTree>
    <p:extLst>
      <p:ext uri="{BB962C8B-B14F-4D97-AF65-F5344CB8AC3E}">
        <p14:creationId xmlns:p14="http://schemas.microsoft.com/office/powerpoint/2010/main" val="3157421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58</Words>
  <Application>Microsoft Office PowerPoint</Application>
  <PresentationFormat>Personalizado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Jose Emilio Lozano Rojas</cp:lastModifiedBy>
  <cp:revision>10</cp:revision>
  <dcterms:created xsi:type="dcterms:W3CDTF">2019-04-15T20:37:46Z</dcterms:created>
  <dcterms:modified xsi:type="dcterms:W3CDTF">2019-05-10T14:58:18Z</dcterms:modified>
</cp:coreProperties>
</file>