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630" r:id="rId4"/>
  </p:sldMasterIdLst>
  <p:notesMasterIdLst>
    <p:notesMasterId r:id="rId17"/>
  </p:notesMasterIdLst>
  <p:handoutMasterIdLst>
    <p:handoutMasterId r:id="rId18"/>
  </p:handoutMasterIdLst>
  <p:sldIdLst>
    <p:sldId id="698" r:id="rId5"/>
    <p:sldId id="717" r:id="rId6"/>
    <p:sldId id="712" r:id="rId7"/>
    <p:sldId id="714" r:id="rId8"/>
    <p:sldId id="716" r:id="rId9"/>
    <p:sldId id="718" r:id="rId10"/>
    <p:sldId id="715" r:id="rId11"/>
    <p:sldId id="719" r:id="rId12"/>
    <p:sldId id="720" r:id="rId13"/>
    <p:sldId id="721" r:id="rId14"/>
    <p:sldId id="722" r:id="rId15"/>
    <p:sldId id="699" r:id="rId16"/>
  </p:sldIdLst>
  <p:sldSz cx="9144000" cy="6858000" type="screen4x3"/>
  <p:notesSz cx="7004050" cy="9296400"/>
  <p:defaultTextStyle>
    <a:defPPr>
      <a:defRPr lang="es-E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15:guide id="1" orient="horz" pos="2928">
          <p15:clr>
            <a:srgbClr val="A4A3A4"/>
          </p15:clr>
        </p15:guide>
        <p15:guide id="2" pos="2205">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82400"/>
    <a:srgbClr val="AC5600"/>
    <a:srgbClr val="CC6600"/>
    <a:srgbClr val="FF9966"/>
    <a:srgbClr val="003366"/>
    <a:srgbClr val="9900CC"/>
    <a:srgbClr val="009900"/>
    <a:srgbClr val="0000FF"/>
    <a:srgbClr val="CC0066"/>
    <a:srgbClr val="7E3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Sin estilo ni cuadrícul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012ECD-51FC-41F1-AA8D-1B2483CD663E}" styleName="Estilo claro 2 - Acento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F5AB1C69-6EDB-4FF4-983F-18BD219EF322}" styleName="Estilo medio 2 - Énfasis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4C1A8A3-306A-4EB7-A6B1-4F7E0EB9C5D6}" styleName="Estilo medio 3 - Énfasis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EB344D84-9AFB-497E-A393-DC336BA19D2E}" styleName="Estilo medio 3 - Énfasis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93296810-A885-4BE3-A3E7-6D5BEEA58F35}" styleName="Estilo medio 2 - Énfasis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8B1032C-EA38-4F05-BA0D-38AFFFC7BED3}" styleName="Estilo claro 3 - Acento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10A1B5D5-9B99-4C35-A422-299274C87663}" styleName="Estilo medio 1 - Énfasis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6D9F66E-5EB9-4882-86FB-DCBF35E3C3E4}" styleName="Estilo medio 4 - Énfasis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912C8C85-51F0-491E-9774-3900AFEF0FD7}" styleName="Estilo claro 2 - Acento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15" autoAdjust="0"/>
    <p:restoredTop sz="95915" autoAdjust="0"/>
  </p:normalViewPr>
  <p:slideViewPr>
    <p:cSldViewPr>
      <p:cViewPr>
        <p:scale>
          <a:sx n="78" d="100"/>
          <a:sy n="78" d="100"/>
        </p:scale>
        <p:origin x="-1086" y="7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2778"/>
    </p:cViewPr>
  </p:sorterViewPr>
  <p:notesViewPr>
    <p:cSldViewPr>
      <p:cViewPr varScale="1">
        <p:scale>
          <a:sx n="62" d="100"/>
          <a:sy n="62" d="100"/>
        </p:scale>
        <p:origin x="-1698" y="-96"/>
      </p:cViewPr>
      <p:guideLst>
        <p:guide orient="horz" pos="2928"/>
        <p:guide pos="2205"/>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HN JAIRO PINTO GONZALEZ" userId="S::jjpinto01@uninpahu.edu.co::65d3b71d-f762-4ff4-a05a-f5e08a76c3a4" providerId="AD" clId="Web-{1EF0D90E-11E2-4DD8-8B71-7085122F6431}"/>
    <pc:docChg chg="addSld modSld sldOrd">
      <pc:chgData name="JOHN JAIRO PINTO GONZALEZ" userId="S::jjpinto01@uninpahu.edu.co::65d3b71d-f762-4ff4-a05a-f5e08a76c3a4" providerId="AD" clId="Web-{1EF0D90E-11E2-4DD8-8B71-7085122F6431}" dt="2019-05-17T00:52:57.363" v="160" actId="1076"/>
      <pc:docMkLst>
        <pc:docMk/>
      </pc:docMkLst>
      <pc:sldChg chg="modSp">
        <pc:chgData name="JOHN JAIRO PINTO GONZALEZ" userId="S::jjpinto01@uninpahu.edu.co::65d3b71d-f762-4ff4-a05a-f5e08a76c3a4" providerId="AD" clId="Web-{1EF0D90E-11E2-4DD8-8B71-7085122F6431}" dt="2019-05-17T00:43:24.360" v="23" actId="20577"/>
        <pc:sldMkLst>
          <pc:docMk/>
          <pc:sldMk cId="0" sldId="698"/>
        </pc:sldMkLst>
        <pc:spChg chg="mod">
          <ac:chgData name="JOHN JAIRO PINTO GONZALEZ" userId="S::jjpinto01@uninpahu.edu.co::65d3b71d-f762-4ff4-a05a-f5e08a76c3a4" providerId="AD" clId="Web-{1EF0D90E-11E2-4DD8-8B71-7085122F6431}" dt="2019-05-17T00:41:24.437" v="4" actId="20577"/>
          <ac:spMkLst>
            <pc:docMk/>
            <pc:sldMk cId="0" sldId="698"/>
            <ac:spMk id="2" creationId="{00000000-0000-0000-0000-000000000000}"/>
          </ac:spMkLst>
        </pc:spChg>
        <pc:spChg chg="mod">
          <ac:chgData name="JOHN JAIRO PINTO GONZALEZ" userId="S::jjpinto01@uninpahu.edu.co::65d3b71d-f762-4ff4-a05a-f5e08a76c3a4" providerId="AD" clId="Web-{1EF0D90E-11E2-4DD8-8B71-7085122F6431}" dt="2019-05-17T00:43:24.360" v="23" actId="20577"/>
          <ac:spMkLst>
            <pc:docMk/>
            <pc:sldMk cId="0" sldId="698"/>
            <ac:spMk id="3" creationId="{00000000-0000-0000-0000-000000000000}"/>
          </ac:spMkLst>
        </pc:spChg>
        <pc:spChg chg="mod">
          <ac:chgData name="JOHN JAIRO PINTO GONZALEZ" userId="S::jjpinto01@uninpahu.edu.co::65d3b71d-f762-4ff4-a05a-f5e08a76c3a4" providerId="AD" clId="Web-{1EF0D90E-11E2-4DD8-8B71-7085122F6431}" dt="2019-05-17T00:42:52.547" v="14" actId="20577"/>
          <ac:spMkLst>
            <pc:docMk/>
            <pc:sldMk cId="0" sldId="698"/>
            <ac:spMk id="4" creationId="{00000000-0000-0000-0000-000000000000}"/>
          </ac:spMkLst>
        </pc:spChg>
      </pc:sldChg>
      <pc:sldChg chg="addSp modSp">
        <pc:chgData name="JOHN JAIRO PINTO GONZALEZ" userId="S::jjpinto01@uninpahu.edu.co::65d3b71d-f762-4ff4-a05a-f5e08a76c3a4" providerId="AD" clId="Web-{1EF0D90E-11E2-4DD8-8B71-7085122F6431}" dt="2019-05-17T00:52:57.363" v="160" actId="1076"/>
        <pc:sldMkLst>
          <pc:docMk/>
          <pc:sldMk cId="4153533864" sldId="712"/>
        </pc:sldMkLst>
        <pc:spChg chg="mod">
          <ac:chgData name="JOHN JAIRO PINTO GONZALEZ" userId="S::jjpinto01@uninpahu.edu.co::65d3b71d-f762-4ff4-a05a-f5e08a76c3a4" providerId="AD" clId="Web-{1EF0D90E-11E2-4DD8-8B71-7085122F6431}" dt="2019-05-17T00:50:30.644" v="141" actId="20577"/>
          <ac:spMkLst>
            <pc:docMk/>
            <pc:sldMk cId="4153533864" sldId="712"/>
            <ac:spMk id="2" creationId="{00000000-0000-0000-0000-000000000000}"/>
          </ac:spMkLst>
        </pc:spChg>
        <pc:spChg chg="add mod">
          <ac:chgData name="JOHN JAIRO PINTO GONZALEZ" userId="S::jjpinto01@uninpahu.edu.co::65d3b71d-f762-4ff4-a05a-f5e08a76c3a4" providerId="AD" clId="Web-{1EF0D90E-11E2-4DD8-8B71-7085122F6431}" dt="2019-05-17T00:52:57.363" v="160" actId="1076"/>
          <ac:spMkLst>
            <pc:docMk/>
            <pc:sldMk cId="4153533864" sldId="712"/>
            <ac:spMk id="8" creationId="{60C15AE7-2F2D-452E-B103-339842E59AB9}"/>
          </ac:spMkLst>
        </pc:spChg>
        <pc:graphicFrameChg chg="mod">
          <ac:chgData name="JOHN JAIRO PINTO GONZALEZ" userId="S::jjpinto01@uninpahu.edu.co::65d3b71d-f762-4ff4-a05a-f5e08a76c3a4" providerId="AD" clId="Web-{1EF0D90E-11E2-4DD8-8B71-7085122F6431}" dt="2019-05-17T00:50:38.456" v="145" actId="1076"/>
          <ac:graphicFrameMkLst>
            <pc:docMk/>
            <pc:sldMk cId="4153533864" sldId="712"/>
            <ac:graphicFrameMk id="4" creationId="{00000000-0000-0000-0000-000000000000}"/>
          </ac:graphicFrameMkLst>
        </pc:graphicFrameChg>
      </pc:sldChg>
      <pc:sldChg chg="modSp ord">
        <pc:chgData name="JOHN JAIRO PINTO GONZALEZ" userId="S::jjpinto01@uninpahu.edu.co::65d3b71d-f762-4ff4-a05a-f5e08a76c3a4" providerId="AD" clId="Web-{1EF0D90E-11E2-4DD8-8B71-7085122F6431}" dt="2019-05-17T00:46:41.986" v="61" actId="1076"/>
        <pc:sldMkLst>
          <pc:docMk/>
          <pc:sldMk cId="93159071" sldId="714"/>
        </pc:sldMkLst>
        <pc:spChg chg="mod">
          <ac:chgData name="JOHN JAIRO PINTO GONZALEZ" userId="S::jjpinto01@uninpahu.edu.co::65d3b71d-f762-4ff4-a05a-f5e08a76c3a4" providerId="AD" clId="Web-{1EF0D90E-11E2-4DD8-8B71-7085122F6431}" dt="2019-05-17T00:46:41.986" v="61" actId="1076"/>
          <ac:spMkLst>
            <pc:docMk/>
            <pc:sldMk cId="93159071" sldId="714"/>
            <ac:spMk id="2" creationId="{00000000-0000-0000-0000-000000000000}"/>
          </ac:spMkLst>
        </pc:spChg>
        <pc:spChg chg="mod">
          <ac:chgData name="JOHN JAIRO PINTO GONZALEZ" userId="S::jjpinto01@uninpahu.edu.co::65d3b71d-f762-4ff4-a05a-f5e08a76c3a4" providerId="AD" clId="Web-{1EF0D90E-11E2-4DD8-8B71-7085122F6431}" dt="2019-05-17T00:46:34.705" v="59" actId="20577"/>
          <ac:spMkLst>
            <pc:docMk/>
            <pc:sldMk cId="93159071" sldId="714"/>
            <ac:spMk id="3" creationId="{00000000-0000-0000-0000-000000000000}"/>
          </ac:spMkLst>
        </pc:spChg>
      </pc:sldChg>
      <pc:sldChg chg="addSp modSp ord">
        <pc:chgData name="JOHN JAIRO PINTO GONZALEZ" userId="S::jjpinto01@uninpahu.edu.co::65d3b71d-f762-4ff4-a05a-f5e08a76c3a4" providerId="AD" clId="Web-{1EF0D90E-11E2-4DD8-8B71-7085122F6431}" dt="2019-05-17T00:50:10.550" v="122" actId="1076"/>
        <pc:sldMkLst>
          <pc:docMk/>
          <pc:sldMk cId="1349285022" sldId="715"/>
        </pc:sldMkLst>
        <pc:spChg chg="add mod">
          <ac:chgData name="JOHN JAIRO PINTO GONZALEZ" userId="S::jjpinto01@uninpahu.edu.co::65d3b71d-f762-4ff4-a05a-f5e08a76c3a4" providerId="AD" clId="Web-{1EF0D90E-11E2-4DD8-8B71-7085122F6431}" dt="2019-05-17T00:50:10.550" v="122" actId="1076"/>
          <ac:spMkLst>
            <pc:docMk/>
            <pc:sldMk cId="1349285022" sldId="715"/>
            <ac:spMk id="3" creationId="{37FD5F3C-8958-458B-8A8B-4739C6A15BDF}"/>
          </ac:spMkLst>
        </pc:spChg>
      </pc:sldChg>
      <pc:sldChg chg="modSp add replId">
        <pc:chgData name="JOHN JAIRO PINTO GONZALEZ" userId="S::jjpinto01@uninpahu.edu.co::65d3b71d-f762-4ff4-a05a-f5e08a76c3a4" providerId="AD" clId="Web-{1EF0D90E-11E2-4DD8-8B71-7085122F6431}" dt="2019-05-17T00:48:51.502" v="109" actId="1076"/>
        <pc:sldMkLst>
          <pc:docMk/>
          <pc:sldMk cId="3684115982" sldId="716"/>
        </pc:sldMkLst>
        <pc:spChg chg="mod">
          <ac:chgData name="JOHN JAIRO PINTO GONZALEZ" userId="S::jjpinto01@uninpahu.edu.co::65d3b71d-f762-4ff4-a05a-f5e08a76c3a4" providerId="AD" clId="Web-{1EF0D90E-11E2-4DD8-8B71-7085122F6431}" dt="2019-05-17T00:47:18.549" v="76" actId="20577"/>
          <ac:spMkLst>
            <pc:docMk/>
            <pc:sldMk cId="3684115982" sldId="716"/>
            <ac:spMk id="2" creationId="{00000000-0000-0000-0000-000000000000}"/>
          </ac:spMkLst>
        </pc:spChg>
        <pc:spChg chg="mod">
          <ac:chgData name="JOHN JAIRO PINTO GONZALEZ" userId="S::jjpinto01@uninpahu.edu.co::65d3b71d-f762-4ff4-a05a-f5e08a76c3a4" providerId="AD" clId="Web-{1EF0D90E-11E2-4DD8-8B71-7085122F6431}" dt="2019-05-17T00:48:51.502" v="109" actId="1076"/>
          <ac:spMkLst>
            <pc:docMk/>
            <pc:sldMk cId="3684115982" sldId="716"/>
            <ac:spMk id="3" creationId="{00000000-0000-0000-0000-000000000000}"/>
          </ac:spMkLst>
        </pc:spChg>
      </pc:sldChg>
    </pc:docChg>
  </pc:docChgLst>
  <pc:docChgLst>
    <pc:chgData name="SAMIL LEONEL SANCHEZ ACEVEDO" userId="S::ssanchezac@uninpahu.edu.co::155b8d3f-a980-4175-8db2-06fe8ba91316" providerId="AD" clId="Web-{9EF25755-F1FF-4F58-AC76-4DBF233A8D97}"/>
    <pc:docChg chg="sldOrd">
      <pc:chgData name="SAMIL LEONEL SANCHEZ ACEVEDO" userId="S::ssanchezac@uninpahu.edu.co::155b8d3f-a980-4175-8db2-06fe8ba91316" providerId="AD" clId="Web-{9EF25755-F1FF-4F58-AC76-4DBF233A8D97}" dt="2019-05-21T23:44:34.155" v="1"/>
      <pc:docMkLst>
        <pc:docMk/>
      </pc:docMkLst>
      <pc:sldChg chg="ord">
        <pc:chgData name="SAMIL LEONEL SANCHEZ ACEVEDO" userId="S::ssanchezac@uninpahu.edu.co::155b8d3f-a980-4175-8db2-06fe8ba91316" providerId="AD" clId="Web-{9EF25755-F1FF-4F58-AC76-4DBF233A8D97}" dt="2019-05-21T23:44:34.155" v="1"/>
        <pc:sldMkLst>
          <pc:docMk/>
          <pc:sldMk cId="4153533864" sldId="712"/>
        </pc:sldMkLst>
      </pc:sldChg>
    </pc:docChg>
  </pc:docChgLst>
  <pc:docChgLst>
    <pc:chgData name="SAMIL LEONEL SANCHEZ ACEVEDO" userId="S::ssanchezac@uninpahu.edu.co::155b8d3f-a980-4175-8db2-06fe8ba91316" providerId="AD" clId="Web-{06D72DB9-83E1-4361-820F-234C012B96D3}"/>
    <pc:docChg chg="addSld modSld sldOrd">
      <pc:chgData name="SAMIL LEONEL SANCHEZ ACEVEDO" userId="S::ssanchezac@uninpahu.edu.co::155b8d3f-a980-4175-8db2-06fe8ba91316" providerId="AD" clId="Web-{06D72DB9-83E1-4361-820F-234C012B96D3}" dt="2019-08-27T19:14:25.414" v="175" actId="20577"/>
      <pc:docMkLst>
        <pc:docMk/>
      </pc:docMkLst>
      <pc:sldChg chg="modSp">
        <pc:chgData name="SAMIL LEONEL SANCHEZ ACEVEDO" userId="S::ssanchezac@uninpahu.edu.co::155b8d3f-a980-4175-8db2-06fe8ba91316" providerId="AD" clId="Web-{06D72DB9-83E1-4361-820F-234C012B96D3}" dt="2019-08-27T19:14:25.414" v="174" actId="20577"/>
        <pc:sldMkLst>
          <pc:docMk/>
          <pc:sldMk cId="0" sldId="698"/>
        </pc:sldMkLst>
        <pc:spChg chg="mod">
          <ac:chgData name="SAMIL LEONEL SANCHEZ ACEVEDO" userId="S::ssanchezac@uninpahu.edu.co::155b8d3f-a980-4175-8db2-06fe8ba91316" providerId="AD" clId="Web-{06D72DB9-83E1-4361-820F-234C012B96D3}" dt="2019-08-27T19:14:07.632" v="166" actId="20577"/>
          <ac:spMkLst>
            <pc:docMk/>
            <pc:sldMk cId="0" sldId="698"/>
            <ac:spMk id="2" creationId="{00000000-0000-0000-0000-000000000000}"/>
          </ac:spMkLst>
        </pc:spChg>
        <pc:spChg chg="mod">
          <ac:chgData name="SAMIL LEONEL SANCHEZ ACEVEDO" userId="S::ssanchezac@uninpahu.edu.co::155b8d3f-a980-4175-8db2-06fe8ba91316" providerId="AD" clId="Web-{06D72DB9-83E1-4361-820F-234C012B96D3}" dt="2019-08-27T19:14:25.414" v="174" actId="20577"/>
          <ac:spMkLst>
            <pc:docMk/>
            <pc:sldMk cId="0" sldId="698"/>
            <ac:spMk id="3" creationId="{00000000-0000-0000-0000-000000000000}"/>
          </ac:spMkLst>
        </pc:spChg>
        <pc:spChg chg="mod">
          <ac:chgData name="SAMIL LEONEL SANCHEZ ACEVEDO" userId="S::ssanchezac@uninpahu.edu.co::155b8d3f-a980-4175-8db2-06fe8ba91316" providerId="AD" clId="Web-{06D72DB9-83E1-4361-820F-234C012B96D3}" dt="2019-08-27T18:08:29.109" v="0" actId="20577"/>
          <ac:spMkLst>
            <pc:docMk/>
            <pc:sldMk cId="0" sldId="698"/>
            <ac:spMk id="4" creationId="{00000000-0000-0000-0000-000000000000}"/>
          </ac:spMkLst>
        </pc:spChg>
      </pc:sldChg>
      <pc:sldChg chg="modSp">
        <pc:chgData name="SAMIL LEONEL SANCHEZ ACEVEDO" userId="S::ssanchezac@uninpahu.edu.co::155b8d3f-a980-4175-8db2-06fe8ba91316" providerId="AD" clId="Web-{06D72DB9-83E1-4361-820F-234C012B96D3}" dt="2019-08-27T18:32:32.402" v="28" actId="20577"/>
        <pc:sldMkLst>
          <pc:docMk/>
          <pc:sldMk cId="93159071" sldId="714"/>
        </pc:sldMkLst>
        <pc:spChg chg="mod">
          <ac:chgData name="SAMIL LEONEL SANCHEZ ACEVEDO" userId="S::ssanchezac@uninpahu.edu.co::155b8d3f-a980-4175-8db2-06fe8ba91316" providerId="AD" clId="Web-{06D72DB9-83E1-4361-820F-234C012B96D3}" dt="2019-08-27T18:32:32.402" v="28" actId="20577"/>
          <ac:spMkLst>
            <pc:docMk/>
            <pc:sldMk cId="93159071" sldId="714"/>
            <ac:spMk id="3" creationId="{00000000-0000-0000-0000-000000000000}"/>
          </ac:spMkLst>
        </pc:spChg>
      </pc:sldChg>
      <pc:sldChg chg="addSp modSp new ord">
        <pc:chgData name="SAMIL LEONEL SANCHEZ ACEVEDO" userId="S::ssanchezac@uninpahu.edu.co::155b8d3f-a980-4175-8db2-06fe8ba91316" providerId="AD" clId="Web-{06D72DB9-83E1-4361-820F-234C012B96D3}" dt="2019-08-27T18:35:17.503" v="43" actId="1076"/>
        <pc:sldMkLst>
          <pc:docMk/>
          <pc:sldMk cId="3472450370" sldId="717"/>
        </pc:sldMkLst>
        <pc:spChg chg="add">
          <ac:chgData name="SAMIL LEONEL SANCHEZ ACEVEDO" userId="S::ssanchezac@uninpahu.edu.co::155b8d3f-a980-4175-8db2-06fe8ba91316" providerId="AD" clId="Web-{06D72DB9-83E1-4361-820F-234C012B96D3}" dt="2019-08-27T18:34:20.079" v="32"/>
          <ac:spMkLst>
            <pc:docMk/>
            <pc:sldMk cId="3472450370" sldId="717"/>
            <ac:spMk id="8" creationId="{A41F3BFA-E2D6-4752-841B-C8DFECEC5494}"/>
          </ac:spMkLst>
        </pc:spChg>
        <pc:spChg chg="add">
          <ac:chgData name="SAMIL LEONEL SANCHEZ ACEVEDO" userId="S::ssanchezac@uninpahu.edu.co::155b8d3f-a980-4175-8db2-06fe8ba91316" providerId="AD" clId="Web-{06D72DB9-83E1-4361-820F-234C012B96D3}" dt="2019-08-27T18:34:20.079" v="32"/>
          <ac:spMkLst>
            <pc:docMk/>
            <pc:sldMk cId="3472450370" sldId="717"/>
            <ac:spMk id="9" creationId="{61714E39-E995-4590-B5E2-BC2B848602CD}"/>
          </ac:spMkLst>
        </pc:spChg>
        <pc:spChg chg="add">
          <ac:chgData name="SAMIL LEONEL SANCHEZ ACEVEDO" userId="S::ssanchezac@uninpahu.edu.co::155b8d3f-a980-4175-8db2-06fe8ba91316" providerId="AD" clId="Web-{06D72DB9-83E1-4361-820F-234C012B96D3}" dt="2019-08-27T18:34:20.079" v="32"/>
          <ac:spMkLst>
            <pc:docMk/>
            <pc:sldMk cId="3472450370" sldId="717"/>
            <ac:spMk id="10" creationId="{7D682DFF-72C8-406A-B58F-09E4A06B9285}"/>
          </ac:spMkLst>
        </pc:spChg>
        <pc:spChg chg="add">
          <ac:chgData name="SAMIL LEONEL SANCHEZ ACEVEDO" userId="S::ssanchezac@uninpahu.edu.co::155b8d3f-a980-4175-8db2-06fe8ba91316" providerId="AD" clId="Web-{06D72DB9-83E1-4361-820F-234C012B96D3}" dt="2019-08-27T18:34:20.079" v="32"/>
          <ac:spMkLst>
            <pc:docMk/>
            <pc:sldMk cId="3472450370" sldId="717"/>
            <ac:spMk id="11" creationId="{86F77869-4B60-48D2-82BF-EEC030BA82D1}"/>
          </ac:spMkLst>
        </pc:spChg>
        <pc:spChg chg="add">
          <ac:chgData name="SAMIL LEONEL SANCHEZ ACEVEDO" userId="S::ssanchezac@uninpahu.edu.co::155b8d3f-a980-4175-8db2-06fe8ba91316" providerId="AD" clId="Web-{06D72DB9-83E1-4361-820F-234C012B96D3}" dt="2019-08-27T18:34:20.079" v="32"/>
          <ac:spMkLst>
            <pc:docMk/>
            <pc:sldMk cId="3472450370" sldId="717"/>
            <ac:spMk id="12" creationId="{6A633AC4-041B-448B-AE1D-5345428566F9}"/>
          </ac:spMkLst>
        </pc:spChg>
        <pc:spChg chg="add">
          <ac:chgData name="SAMIL LEONEL SANCHEZ ACEVEDO" userId="S::ssanchezac@uninpahu.edu.co::155b8d3f-a980-4175-8db2-06fe8ba91316" providerId="AD" clId="Web-{06D72DB9-83E1-4361-820F-234C012B96D3}" dt="2019-08-27T18:34:20.079" v="32"/>
          <ac:spMkLst>
            <pc:docMk/>
            <pc:sldMk cId="3472450370" sldId="717"/>
            <ac:spMk id="13" creationId="{2E908048-7D3F-4EC5-B4E3-7742D6E19785}"/>
          </ac:spMkLst>
        </pc:spChg>
        <pc:spChg chg="add">
          <ac:chgData name="SAMIL LEONEL SANCHEZ ACEVEDO" userId="S::ssanchezac@uninpahu.edu.co::155b8d3f-a980-4175-8db2-06fe8ba91316" providerId="AD" clId="Web-{06D72DB9-83E1-4361-820F-234C012B96D3}" dt="2019-08-27T18:34:20.079" v="32"/>
          <ac:spMkLst>
            <pc:docMk/>
            <pc:sldMk cId="3472450370" sldId="717"/>
            <ac:spMk id="14" creationId="{A6B169D6-93C0-46B4-9EB4-628968270DAD}"/>
          </ac:spMkLst>
        </pc:spChg>
        <pc:spChg chg="add">
          <ac:chgData name="SAMIL LEONEL SANCHEZ ACEVEDO" userId="S::ssanchezac@uninpahu.edu.co::155b8d3f-a980-4175-8db2-06fe8ba91316" providerId="AD" clId="Web-{06D72DB9-83E1-4361-820F-234C012B96D3}" dt="2019-08-27T18:34:20.079" v="32"/>
          <ac:spMkLst>
            <pc:docMk/>
            <pc:sldMk cId="3472450370" sldId="717"/>
            <ac:spMk id="15" creationId="{FBD6DAB5-3921-446F-8420-82B9E97D46B1}"/>
          </ac:spMkLst>
        </pc:spChg>
        <pc:spChg chg="add">
          <ac:chgData name="SAMIL LEONEL SANCHEZ ACEVEDO" userId="S::ssanchezac@uninpahu.edu.co::155b8d3f-a980-4175-8db2-06fe8ba91316" providerId="AD" clId="Web-{06D72DB9-83E1-4361-820F-234C012B96D3}" dt="2019-08-27T18:34:20.079" v="32"/>
          <ac:spMkLst>
            <pc:docMk/>
            <pc:sldMk cId="3472450370" sldId="717"/>
            <ac:spMk id="16" creationId="{8DCCBCF5-241F-4998-86E9-A6C183060583}"/>
          </ac:spMkLst>
        </pc:spChg>
        <pc:spChg chg="add">
          <ac:chgData name="SAMIL LEONEL SANCHEZ ACEVEDO" userId="S::ssanchezac@uninpahu.edu.co::155b8d3f-a980-4175-8db2-06fe8ba91316" providerId="AD" clId="Web-{06D72DB9-83E1-4361-820F-234C012B96D3}" dt="2019-08-27T18:34:20.079" v="32"/>
          <ac:spMkLst>
            <pc:docMk/>
            <pc:sldMk cId="3472450370" sldId="717"/>
            <ac:spMk id="17" creationId="{83DAED39-E630-4099-ADF8-30B04044CEA9}"/>
          </ac:spMkLst>
        </pc:spChg>
        <pc:spChg chg="add">
          <ac:chgData name="SAMIL LEONEL SANCHEZ ACEVEDO" userId="S::ssanchezac@uninpahu.edu.co::155b8d3f-a980-4175-8db2-06fe8ba91316" providerId="AD" clId="Web-{06D72DB9-83E1-4361-820F-234C012B96D3}" dt="2019-08-27T18:34:20.079" v="32"/>
          <ac:spMkLst>
            <pc:docMk/>
            <pc:sldMk cId="3472450370" sldId="717"/>
            <ac:spMk id="18" creationId="{D19AF9A8-A496-467B-9730-A53BD6011D8D}"/>
          </ac:spMkLst>
        </pc:spChg>
        <pc:spChg chg="add">
          <ac:chgData name="SAMIL LEONEL SANCHEZ ACEVEDO" userId="S::ssanchezac@uninpahu.edu.co::155b8d3f-a980-4175-8db2-06fe8ba91316" providerId="AD" clId="Web-{06D72DB9-83E1-4361-820F-234C012B96D3}" dt="2019-08-27T18:34:20.079" v="32"/>
          <ac:spMkLst>
            <pc:docMk/>
            <pc:sldMk cId="3472450370" sldId="717"/>
            <ac:spMk id="19" creationId="{F557DEFE-8893-434F-A318-0971599E6784}"/>
          </ac:spMkLst>
        </pc:spChg>
        <pc:spChg chg="add">
          <ac:chgData name="SAMIL LEONEL SANCHEZ ACEVEDO" userId="S::ssanchezac@uninpahu.edu.co::155b8d3f-a980-4175-8db2-06fe8ba91316" providerId="AD" clId="Web-{06D72DB9-83E1-4361-820F-234C012B96D3}" dt="2019-08-27T18:34:41.783" v="33"/>
          <ac:spMkLst>
            <pc:docMk/>
            <pc:sldMk cId="3472450370" sldId="717"/>
            <ac:spMk id="21" creationId="{040F9E9E-A1B4-4E0C-B53C-F65C4A918753}"/>
          </ac:spMkLst>
        </pc:spChg>
        <pc:spChg chg="add">
          <ac:chgData name="SAMIL LEONEL SANCHEZ ACEVEDO" userId="S::ssanchezac@uninpahu.edu.co::155b8d3f-a980-4175-8db2-06fe8ba91316" providerId="AD" clId="Web-{06D72DB9-83E1-4361-820F-234C012B96D3}" dt="2019-08-27T18:34:41.783" v="33"/>
          <ac:spMkLst>
            <pc:docMk/>
            <pc:sldMk cId="3472450370" sldId="717"/>
            <ac:spMk id="22" creationId="{B5329DCC-A47F-4832-9852-E1E8009FAAB6}"/>
          </ac:spMkLst>
        </pc:spChg>
        <pc:spChg chg="add">
          <ac:chgData name="SAMIL LEONEL SANCHEZ ACEVEDO" userId="S::ssanchezac@uninpahu.edu.co::155b8d3f-a980-4175-8db2-06fe8ba91316" providerId="AD" clId="Web-{06D72DB9-83E1-4361-820F-234C012B96D3}" dt="2019-08-27T18:35:12.331" v="42"/>
          <ac:spMkLst>
            <pc:docMk/>
            <pc:sldMk cId="3472450370" sldId="717"/>
            <ac:spMk id="24" creationId="{C3E4C765-C106-4875-BAD5-C043ECAC1254}"/>
          </ac:spMkLst>
        </pc:spChg>
        <pc:spChg chg="add">
          <ac:chgData name="SAMIL LEONEL SANCHEZ ACEVEDO" userId="S::ssanchezac@uninpahu.edu.co::155b8d3f-a980-4175-8db2-06fe8ba91316" providerId="AD" clId="Web-{06D72DB9-83E1-4361-820F-234C012B96D3}" dt="2019-08-27T18:35:12.331" v="42"/>
          <ac:spMkLst>
            <pc:docMk/>
            <pc:sldMk cId="3472450370" sldId="717"/>
            <ac:spMk id="25" creationId="{45F44FBC-74F2-4359-883C-B1B983275D8C}"/>
          </ac:spMkLst>
        </pc:spChg>
        <pc:grpChg chg="add mod">
          <ac:chgData name="SAMIL LEONEL SANCHEZ ACEVEDO" userId="S::ssanchezac@uninpahu.edu.co::155b8d3f-a980-4175-8db2-06fe8ba91316" providerId="AD" clId="Web-{06D72DB9-83E1-4361-820F-234C012B96D3}" dt="2019-08-27T18:35:01.377" v="41" actId="1076"/>
          <ac:grpSpMkLst>
            <pc:docMk/>
            <pc:sldMk cId="3472450370" sldId="717"/>
            <ac:grpSpMk id="2" creationId="{9BB9D2D4-588D-41FB-BDB1-3D0B164B4FFE}"/>
          </ac:grpSpMkLst>
        </pc:grpChg>
        <pc:grpChg chg="add mod">
          <ac:chgData name="SAMIL LEONEL SANCHEZ ACEVEDO" userId="S::ssanchezac@uninpahu.edu.co::155b8d3f-a980-4175-8db2-06fe8ba91316" providerId="AD" clId="Web-{06D72DB9-83E1-4361-820F-234C012B96D3}" dt="2019-08-27T18:34:54.127" v="35" actId="1076"/>
          <ac:grpSpMkLst>
            <pc:docMk/>
            <pc:sldMk cId="3472450370" sldId="717"/>
            <ac:grpSpMk id="3" creationId="{CC6403F7-572A-4B24-8B3A-D5C47E3F9D00}"/>
          </ac:grpSpMkLst>
        </pc:grpChg>
        <pc:grpChg chg="add mod">
          <ac:chgData name="SAMIL LEONEL SANCHEZ ACEVEDO" userId="S::ssanchezac@uninpahu.edu.co::155b8d3f-a980-4175-8db2-06fe8ba91316" providerId="AD" clId="Web-{06D72DB9-83E1-4361-820F-234C012B96D3}" dt="2019-08-27T18:34:54.143" v="36" actId="1076"/>
          <ac:grpSpMkLst>
            <pc:docMk/>
            <pc:sldMk cId="3472450370" sldId="717"/>
            <ac:grpSpMk id="4" creationId="{1B7E2FF7-EC3C-4750-B813-5F5AF60AD90A}"/>
          </ac:grpSpMkLst>
        </pc:grpChg>
        <pc:grpChg chg="add mod">
          <ac:chgData name="SAMIL LEONEL SANCHEZ ACEVEDO" userId="S::ssanchezac@uninpahu.edu.co::155b8d3f-a980-4175-8db2-06fe8ba91316" providerId="AD" clId="Web-{06D72DB9-83E1-4361-820F-234C012B96D3}" dt="2019-08-27T18:34:54.158" v="37" actId="1076"/>
          <ac:grpSpMkLst>
            <pc:docMk/>
            <pc:sldMk cId="3472450370" sldId="717"/>
            <ac:grpSpMk id="5" creationId="{D92C8347-17AA-466A-88B7-E8914EE2508E}"/>
          </ac:grpSpMkLst>
        </pc:grpChg>
        <pc:grpChg chg="add mod">
          <ac:chgData name="SAMIL LEONEL SANCHEZ ACEVEDO" userId="S::ssanchezac@uninpahu.edu.co::155b8d3f-a980-4175-8db2-06fe8ba91316" providerId="AD" clId="Web-{06D72DB9-83E1-4361-820F-234C012B96D3}" dt="2019-08-27T18:34:54.174" v="38" actId="1076"/>
          <ac:grpSpMkLst>
            <pc:docMk/>
            <pc:sldMk cId="3472450370" sldId="717"/>
            <ac:grpSpMk id="6" creationId="{1851E9D8-477C-430D-93E4-156EFA9CAF15}"/>
          </ac:grpSpMkLst>
        </pc:grpChg>
        <pc:grpChg chg="add mod">
          <ac:chgData name="SAMIL LEONEL SANCHEZ ACEVEDO" userId="S::ssanchezac@uninpahu.edu.co::155b8d3f-a980-4175-8db2-06fe8ba91316" providerId="AD" clId="Web-{06D72DB9-83E1-4361-820F-234C012B96D3}" dt="2019-08-27T18:34:54.190" v="39" actId="1076"/>
          <ac:grpSpMkLst>
            <pc:docMk/>
            <pc:sldMk cId="3472450370" sldId="717"/>
            <ac:grpSpMk id="7" creationId="{066FA6E9-F883-492A-8872-4F80FFA1E361}"/>
          </ac:grpSpMkLst>
        </pc:grpChg>
        <pc:grpChg chg="add mod">
          <ac:chgData name="SAMIL LEONEL SANCHEZ ACEVEDO" userId="S::ssanchezac@uninpahu.edu.co::155b8d3f-a980-4175-8db2-06fe8ba91316" providerId="AD" clId="Web-{06D72DB9-83E1-4361-820F-234C012B96D3}" dt="2019-08-27T18:34:54.221" v="40" actId="1076"/>
          <ac:grpSpMkLst>
            <pc:docMk/>
            <pc:sldMk cId="3472450370" sldId="717"/>
            <ac:grpSpMk id="20" creationId="{A6FE959E-5A86-49FD-A610-2E0C56761731}"/>
          </ac:grpSpMkLst>
        </pc:grpChg>
        <pc:grpChg chg="add mod">
          <ac:chgData name="SAMIL LEONEL SANCHEZ ACEVEDO" userId="S::ssanchezac@uninpahu.edu.co::155b8d3f-a980-4175-8db2-06fe8ba91316" providerId="AD" clId="Web-{06D72DB9-83E1-4361-820F-234C012B96D3}" dt="2019-08-27T18:35:17.503" v="43" actId="1076"/>
          <ac:grpSpMkLst>
            <pc:docMk/>
            <pc:sldMk cId="3472450370" sldId="717"/>
            <ac:grpSpMk id="23" creationId="{5623C43C-C9F3-4280-B695-7C0E39C95FC9}"/>
          </ac:grpSpMkLst>
        </pc:grpChg>
      </pc:sldChg>
      <pc:sldChg chg="addSp delSp modSp new">
        <pc:chgData name="SAMIL LEONEL SANCHEZ ACEVEDO" userId="S::ssanchezac@uninpahu.edu.co::155b8d3f-a980-4175-8db2-06fe8ba91316" providerId="AD" clId="Web-{06D72DB9-83E1-4361-820F-234C012B96D3}" dt="2019-08-27T18:59:35.388" v="56" actId="20577"/>
        <pc:sldMkLst>
          <pc:docMk/>
          <pc:sldMk cId="2618209016" sldId="718"/>
        </pc:sldMkLst>
        <pc:spChg chg="add mod">
          <ac:chgData name="SAMIL LEONEL SANCHEZ ACEVEDO" userId="S::ssanchezac@uninpahu.edu.co::155b8d3f-a980-4175-8db2-06fe8ba91316" providerId="AD" clId="Web-{06D72DB9-83E1-4361-820F-234C012B96D3}" dt="2019-08-27T18:56:58.055" v="46" actId="20577"/>
          <ac:spMkLst>
            <pc:docMk/>
            <pc:sldMk cId="2618209016" sldId="718"/>
            <ac:spMk id="3" creationId="{294B63D6-B303-4A17-A8B6-A0A48007A0DE}"/>
          </ac:spMkLst>
        </pc:spChg>
        <pc:spChg chg="add del">
          <ac:chgData name="SAMIL LEONEL SANCHEZ ACEVEDO" userId="S::ssanchezac@uninpahu.edu.co::155b8d3f-a980-4175-8db2-06fe8ba91316" providerId="AD" clId="Web-{06D72DB9-83E1-4361-820F-234C012B96D3}" dt="2019-08-27T18:57:10.196" v="50"/>
          <ac:spMkLst>
            <pc:docMk/>
            <pc:sldMk cId="2618209016" sldId="718"/>
            <ac:spMk id="5" creationId="{AFF7483C-0763-43C0-B175-60E9FF059D6D}"/>
          </ac:spMkLst>
        </pc:spChg>
        <pc:spChg chg="add mod">
          <ac:chgData name="SAMIL LEONEL SANCHEZ ACEVEDO" userId="S::ssanchezac@uninpahu.edu.co::155b8d3f-a980-4175-8db2-06fe8ba91316" providerId="AD" clId="Web-{06D72DB9-83E1-4361-820F-234C012B96D3}" dt="2019-08-27T18:59:35.388" v="56" actId="20577"/>
          <ac:spMkLst>
            <pc:docMk/>
            <pc:sldMk cId="2618209016" sldId="718"/>
            <ac:spMk id="7" creationId="{E190D2CC-88BE-49DD-9FDF-D6B9690F250C}"/>
          </ac:spMkLst>
        </pc:spChg>
      </pc:sldChg>
      <pc:sldChg chg="addSp modSp new ord">
        <pc:chgData name="SAMIL LEONEL SANCHEZ ACEVEDO" userId="S::ssanchezac@uninpahu.edu.co::155b8d3f-a980-4175-8db2-06fe8ba91316" providerId="AD" clId="Web-{06D72DB9-83E1-4361-820F-234C012B96D3}" dt="2019-08-27T19:04:50.726" v="88" actId="20577"/>
        <pc:sldMkLst>
          <pc:docMk/>
          <pc:sldMk cId="2811659152" sldId="719"/>
        </pc:sldMkLst>
        <pc:spChg chg="add mod">
          <ac:chgData name="SAMIL LEONEL SANCHEZ ACEVEDO" userId="S::ssanchezac@uninpahu.edu.co::155b8d3f-a980-4175-8db2-06fe8ba91316" providerId="AD" clId="Web-{06D72DB9-83E1-4361-820F-234C012B96D3}" dt="2019-08-27T19:04:11.630" v="76" actId="20577"/>
          <ac:spMkLst>
            <pc:docMk/>
            <pc:sldMk cId="2811659152" sldId="719"/>
            <ac:spMk id="3" creationId="{EBF729FC-D021-43F7-B42C-88E2268CB08D}"/>
          </ac:spMkLst>
        </pc:spChg>
        <pc:spChg chg="add mod">
          <ac:chgData name="SAMIL LEONEL SANCHEZ ACEVEDO" userId="S::ssanchezac@uninpahu.edu.co::155b8d3f-a980-4175-8db2-06fe8ba91316" providerId="AD" clId="Web-{06D72DB9-83E1-4361-820F-234C012B96D3}" dt="2019-08-27T19:04:50.726" v="88" actId="20577"/>
          <ac:spMkLst>
            <pc:docMk/>
            <pc:sldMk cId="2811659152" sldId="719"/>
            <ac:spMk id="5" creationId="{AD5707E5-BE85-4910-BD6F-1AA080CE8F0E}"/>
          </ac:spMkLst>
        </pc:spChg>
      </pc:sldChg>
      <pc:sldChg chg="addSp modSp new">
        <pc:chgData name="SAMIL LEONEL SANCHEZ ACEVEDO" userId="S::ssanchezac@uninpahu.edu.co::155b8d3f-a980-4175-8db2-06fe8ba91316" providerId="AD" clId="Web-{06D72DB9-83E1-4361-820F-234C012B96D3}" dt="2019-08-27T19:09:11.920" v="126" actId="20577"/>
        <pc:sldMkLst>
          <pc:docMk/>
          <pc:sldMk cId="873316718" sldId="720"/>
        </pc:sldMkLst>
        <pc:spChg chg="add mod">
          <ac:chgData name="SAMIL LEONEL SANCHEZ ACEVEDO" userId="S::ssanchezac@uninpahu.edu.co::155b8d3f-a980-4175-8db2-06fe8ba91316" providerId="AD" clId="Web-{06D72DB9-83E1-4361-820F-234C012B96D3}" dt="2019-08-27T19:06:07.243" v="112" actId="1076"/>
          <ac:spMkLst>
            <pc:docMk/>
            <pc:sldMk cId="873316718" sldId="720"/>
            <ac:spMk id="3" creationId="{7B40B8D2-1B2C-49CC-B49B-D81A93A61C01}"/>
          </ac:spMkLst>
        </pc:spChg>
        <pc:spChg chg="add mod">
          <ac:chgData name="SAMIL LEONEL SANCHEZ ACEVEDO" userId="S::ssanchezac@uninpahu.edu.co::155b8d3f-a980-4175-8db2-06fe8ba91316" providerId="AD" clId="Web-{06D72DB9-83E1-4361-820F-234C012B96D3}" dt="2019-08-27T19:09:11.920" v="126" actId="20577"/>
          <ac:spMkLst>
            <pc:docMk/>
            <pc:sldMk cId="873316718" sldId="720"/>
            <ac:spMk id="5" creationId="{AE6C57D9-171D-4379-9E35-823A478032E7}"/>
          </ac:spMkLst>
        </pc:spChg>
      </pc:sldChg>
      <pc:sldChg chg="addSp modSp new">
        <pc:chgData name="SAMIL LEONEL SANCHEZ ACEVEDO" userId="S::ssanchezac@uninpahu.edu.co::155b8d3f-a980-4175-8db2-06fe8ba91316" providerId="AD" clId="Web-{06D72DB9-83E1-4361-820F-234C012B96D3}" dt="2019-08-27T19:11:53.644" v="164" actId="14100"/>
        <pc:sldMkLst>
          <pc:docMk/>
          <pc:sldMk cId="2670417477" sldId="721"/>
        </pc:sldMkLst>
        <pc:spChg chg="add mod">
          <ac:chgData name="SAMIL LEONEL SANCHEZ ACEVEDO" userId="S::ssanchezac@uninpahu.edu.co::155b8d3f-a980-4175-8db2-06fe8ba91316" providerId="AD" clId="Web-{06D72DB9-83E1-4361-820F-234C012B96D3}" dt="2019-08-27T19:10:32.954" v="152" actId="20577"/>
          <ac:spMkLst>
            <pc:docMk/>
            <pc:sldMk cId="2670417477" sldId="721"/>
            <ac:spMk id="3" creationId="{C639098C-0C95-4B50-8F3E-40D85CAEAD00}"/>
          </ac:spMkLst>
        </pc:spChg>
        <pc:picChg chg="add mod">
          <ac:chgData name="SAMIL LEONEL SANCHEZ ACEVEDO" userId="S::ssanchezac@uninpahu.edu.co::155b8d3f-a980-4175-8db2-06fe8ba91316" providerId="AD" clId="Web-{06D72DB9-83E1-4361-820F-234C012B96D3}" dt="2019-08-27T19:11:20.815" v="158" actId="14100"/>
          <ac:picMkLst>
            <pc:docMk/>
            <pc:sldMk cId="2670417477" sldId="721"/>
            <ac:picMk id="4" creationId="{B62AB05C-4B80-42D0-A5C5-E7440BDBA9E3}"/>
          </ac:picMkLst>
        </pc:picChg>
        <pc:picChg chg="add mod">
          <ac:chgData name="SAMIL LEONEL SANCHEZ ACEVEDO" userId="S::ssanchezac@uninpahu.edu.co::155b8d3f-a980-4175-8db2-06fe8ba91316" providerId="AD" clId="Web-{06D72DB9-83E1-4361-820F-234C012B96D3}" dt="2019-08-27T19:11:53.644" v="164" actId="14100"/>
          <ac:picMkLst>
            <pc:docMk/>
            <pc:sldMk cId="2670417477" sldId="721"/>
            <ac:picMk id="6" creationId="{1E046C22-1CD2-4AD3-83B2-5FB59D3EA3F9}"/>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6_1">
  <dgm:title val=""/>
  <dgm:desc val=""/>
  <dgm:catLst>
    <dgm:cat type="accent6" pri="11100"/>
  </dgm:catLst>
  <dgm:styleLbl name="node0">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6">
        <a:shade val="80000"/>
      </a:schemeClr>
    </dgm:linClrLst>
    <dgm:effectClrLst/>
    <dgm:txLinClrLst/>
    <dgm:txFillClrLst/>
    <dgm:txEffectClrLst/>
  </dgm:styleLbl>
  <dgm:styleLbl name="node2">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fg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align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bg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dgm:txEffectClrLst/>
  </dgm:styleLbl>
  <dgm:styleLbl name="parChTrans2D2">
    <dgm:fillClrLst meth="repeat">
      <a:schemeClr val="accent6"/>
    </dgm:fillClrLst>
    <dgm:linClrLst meth="repeat">
      <a:schemeClr val="accent6"/>
    </dgm:linClrLst>
    <dgm:effectClrLst/>
    <dgm:txLinClrLst/>
    <dgm:txFillClrLst/>
    <dgm:txEffectClrLst/>
  </dgm:styleLbl>
  <dgm:styleLbl name="parChTrans2D3">
    <dgm:fillClrLst meth="repeat">
      <a:schemeClr val="accent6"/>
    </dgm:fillClrLst>
    <dgm:linClrLst meth="repeat">
      <a:schemeClr val="accent6"/>
    </dgm:linClrLst>
    <dgm:effectClrLst/>
    <dgm:txLinClrLst/>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conF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align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trAlignAcc1">
    <dgm:fillClrLst meth="repeat">
      <a:schemeClr val="accent6">
        <a:alpha val="40000"/>
        <a:tint val="40000"/>
      </a:schemeClr>
    </dgm:fillClrLst>
    <dgm:linClrLst meth="repeat">
      <a:schemeClr val="accent6"/>
    </dgm:linClrLst>
    <dgm:effectClrLst/>
    <dgm:txLinClrLst/>
    <dgm:txFillClrLst meth="repeat">
      <a:schemeClr val="dk1"/>
    </dgm:txFillClrLst>
    <dgm:txEffectClrLst/>
  </dgm:styleLbl>
  <dgm:styleLbl name="b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fgAcc0">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2">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3">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4">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23C29A4-ED06-40EE-B2C6-C39C3C1E3AE0}" type="doc">
      <dgm:prSet loTypeId="urn:microsoft.com/office/officeart/2005/8/layout/vList6" loCatId="list" qsTypeId="urn:microsoft.com/office/officeart/2005/8/quickstyle/simple1" qsCatId="simple" csTypeId="urn:microsoft.com/office/officeart/2005/8/colors/accent6_1" csCatId="accent6" phldr="1"/>
      <dgm:spPr/>
      <dgm:t>
        <a:bodyPr/>
        <a:lstStyle/>
        <a:p>
          <a:endParaRPr lang="es-CO"/>
        </a:p>
      </dgm:t>
    </dgm:pt>
    <dgm:pt modelId="{4E04D953-5AFC-4F4A-8499-C675B216ECCB}" type="pres">
      <dgm:prSet presAssocID="{623C29A4-ED06-40EE-B2C6-C39C3C1E3AE0}" presName="Name0" presStyleCnt="0">
        <dgm:presLayoutVars>
          <dgm:dir/>
          <dgm:animLvl val="lvl"/>
          <dgm:resizeHandles/>
        </dgm:presLayoutVars>
      </dgm:prSet>
      <dgm:spPr/>
      <dgm:t>
        <a:bodyPr/>
        <a:lstStyle/>
        <a:p>
          <a:endParaRPr lang="es-CO"/>
        </a:p>
      </dgm:t>
    </dgm:pt>
  </dgm:ptLst>
  <dgm:cxnLst>
    <dgm:cxn modelId="{B176A341-7B57-45E2-A2B8-DE8A5EBB63F7}" type="presOf" srcId="{623C29A4-ED06-40EE-B2C6-C39C3C1E3AE0}" destId="{4E04D953-5AFC-4F4A-8499-C675B216ECCB}" srcOrd="0" destOrd="0" presId="urn:microsoft.com/office/officeart/2005/8/layout/v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3035300" cy="465138"/>
          </a:xfrm>
          <a:prstGeom prst="rect">
            <a:avLst/>
          </a:prstGeom>
        </p:spPr>
        <p:txBody>
          <a:bodyPr vert="horz" lIns="94924" tIns="47462" rIns="94924" bIns="47462" rtlCol="0"/>
          <a:lstStyle>
            <a:lvl1pPr algn="l" eaLnBrk="1" hangingPunct="1">
              <a:defRPr sz="1200">
                <a:latin typeface="Arial" pitchFamily="34" charset="0"/>
                <a:ea typeface="+mn-ea"/>
                <a:cs typeface="+mn-cs"/>
              </a:defRPr>
            </a:lvl1pPr>
          </a:lstStyle>
          <a:p>
            <a:pPr>
              <a:defRPr/>
            </a:pPr>
            <a:endParaRPr lang="es-ES"/>
          </a:p>
        </p:txBody>
      </p:sp>
      <p:sp>
        <p:nvSpPr>
          <p:cNvPr id="3" name="2 Marcador de fecha"/>
          <p:cNvSpPr>
            <a:spLocks noGrp="1"/>
          </p:cNvSpPr>
          <p:nvPr>
            <p:ph type="dt" sz="quarter" idx="1"/>
          </p:nvPr>
        </p:nvSpPr>
        <p:spPr>
          <a:xfrm>
            <a:off x="3967163" y="0"/>
            <a:ext cx="3035300" cy="465138"/>
          </a:xfrm>
          <a:prstGeom prst="rect">
            <a:avLst/>
          </a:prstGeom>
        </p:spPr>
        <p:txBody>
          <a:bodyPr vert="horz" wrap="square" lIns="94924" tIns="47462" rIns="94924" bIns="47462" numCol="1" anchor="t" anchorCtr="0" compatLnSpc="1">
            <a:prstTxWarp prst="textNoShape">
              <a:avLst/>
            </a:prstTxWarp>
          </a:bodyPr>
          <a:lstStyle>
            <a:lvl1pPr algn="r" eaLnBrk="1" hangingPunct="1">
              <a:defRPr sz="1200">
                <a:latin typeface="Arial" pitchFamily="34" charset="0"/>
              </a:defRPr>
            </a:lvl1pPr>
          </a:lstStyle>
          <a:p>
            <a:pPr>
              <a:defRPr/>
            </a:pPr>
            <a:fld id="{49B99476-16A8-4904-973B-B6CB049892A0}" type="datetimeFigureOut">
              <a:rPr lang="es-ES" altLang="es-MX"/>
              <a:pPr>
                <a:defRPr/>
              </a:pPr>
              <a:t>28/08/2019</a:t>
            </a:fld>
            <a:endParaRPr lang="es-ES" altLang="es-MX"/>
          </a:p>
        </p:txBody>
      </p:sp>
      <p:sp>
        <p:nvSpPr>
          <p:cNvPr id="4" name="3 Marcador de pie de página"/>
          <p:cNvSpPr>
            <a:spLocks noGrp="1"/>
          </p:cNvSpPr>
          <p:nvPr>
            <p:ph type="ftr" sz="quarter" idx="2"/>
          </p:nvPr>
        </p:nvSpPr>
        <p:spPr>
          <a:xfrm>
            <a:off x="0" y="8829675"/>
            <a:ext cx="3035300" cy="465138"/>
          </a:xfrm>
          <a:prstGeom prst="rect">
            <a:avLst/>
          </a:prstGeom>
        </p:spPr>
        <p:txBody>
          <a:bodyPr vert="horz" lIns="94924" tIns="47462" rIns="94924" bIns="47462" rtlCol="0" anchor="b"/>
          <a:lstStyle>
            <a:lvl1pPr algn="l" eaLnBrk="1" hangingPunct="1">
              <a:defRPr sz="1200">
                <a:latin typeface="Arial" pitchFamily="34" charset="0"/>
                <a:ea typeface="+mn-ea"/>
                <a:cs typeface="+mn-cs"/>
              </a:defRPr>
            </a:lvl1pPr>
          </a:lstStyle>
          <a:p>
            <a:pPr>
              <a:defRPr/>
            </a:pPr>
            <a:endParaRPr lang="es-ES"/>
          </a:p>
        </p:txBody>
      </p:sp>
      <p:sp>
        <p:nvSpPr>
          <p:cNvPr id="5" name="4 Marcador de número de diapositiva"/>
          <p:cNvSpPr>
            <a:spLocks noGrp="1"/>
          </p:cNvSpPr>
          <p:nvPr>
            <p:ph type="sldNum" sz="quarter" idx="3"/>
          </p:nvPr>
        </p:nvSpPr>
        <p:spPr>
          <a:xfrm>
            <a:off x="3967163" y="8829675"/>
            <a:ext cx="3035300" cy="465138"/>
          </a:xfrm>
          <a:prstGeom prst="rect">
            <a:avLst/>
          </a:prstGeom>
        </p:spPr>
        <p:txBody>
          <a:bodyPr vert="horz" wrap="square" lIns="94924" tIns="47462" rIns="94924" bIns="47462" numCol="1" anchor="b" anchorCtr="0" compatLnSpc="1">
            <a:prstTxWarp prst="textNoShape">
              <a:avLst/>
            </a:prstTxWarp>
          </a:bodyPr>
          <a:lstStyle>
            <a:lvl1pPr algn="r" eaLnBrk="1" hangingPunct="1">
              <a:defRPr sz="1200"/>
            </a:lvl1pPr>
          </a:lstStyle>
          <a:p>
            <a:pPr>
              <a:defRPr/>
            </a:pPr>
            <a:fld id="{92D5DB27-2BB3-48D8-A623-99E01C1A5656}" type="slidenum">
              <a:rPr lang="es-ES" altLang="es-MX"/>
              <a:pPr>
                <a:defRPr/>
              </a:pPr>
              <a:t>‹Nº›</a:t>
            </a:fld>
            <a:endParaRPr lang="es-ES" altLang="es-MX"/>
          </a:p>
        </p:txBody>
      </p:sp>
    </p:spTree>
    <p:extLst>
      <p:ext uri="{BB962C8B-B14F-4D97-AF65-F5344CB8AC3E}">
        <p14:creationId xmlns:p14="http://schemas.microsoft.com/office/powerpoint/2010/main" val="40128370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3035300" cy="465138"/>
          </a:xfrm>
          <a:prstGeom prst="rect">
            <a:avLst/>
          </a:prstGeom>
        </p:spPr>
        <p:txBody>
          <a:bodyPr vert="horz" lIns="94924" tIns="47462" rIns="94924" bIns="47462" rtlCol="0"/>
          <a:lstStyle>
            <a:lvl1pPr algn="l" eaLnBrk="1" hangingPunct="1">
              <a:defRPr sz="1200">
                <a:latin typeface="Arial" charset="0"/>
                <a:ea typeface="+mn-ea"/>
                <a:cs typeface="+mn-cs"/>
              </a:defRPr>
            </a:lvl1pPr>
          </a:lstStyle>
          <a:p>
            <a:pPr>
              <a:defRPr/>
            </a:pPr>
            <a:endParaRPr lang="es-CO"/>
          </a:p>
        </p:txBody>
      </p:sp>
      <p:sp>
        <p:nvSpPr>
          <p:cNvPr id="3" name="2 Marcador de fecha"/>
          <p:cNvSpPr>
            <a:spLocks noGrp="1"/>
          </p:cNvSpPr>
          <p:nvPr>
            <p:ph type="dt" idx="1"/>
          </p:nvPr>
        </p:nvSpPr>
        <p:spPr>
          <a:xfrm>
            <a:off x="3967163" y="0"/>
            <a:ext cx="3035300" cy="465138"/>
          </a:xfrm>
          <a:prstGeom prst="rect">
            <a:avLst/>
          </a:prstGeom>
        </p:spPr>
        <p:txBody>
          <a:bodyPr vert="horz" wrap="square" lIns="94924" tIns="47462" rIns="94924" bIns="47462" numCol="1" anchor="t" anchorCtr="0" compatLnSpc="1">
            <a:prstTxWarp prst="textNoShape">
              <a:avLst/>
            </a:prstTxWarp>
          </a:bodyPr>
          <a:lstStyle>
            <a:lvl1pPr algn="r" eaLnBrk="1" hangingPunct="1">
              <a:defRPr sz="1200">
                <a:latin typeface="Arial" pitchFamily="34" charset="0"/>
              </a:defRPr>
            </a:lvl1pPr>
          </a:lstStyle>
          <a:p>
            <a:pPr>
              <a:defRPr/>
            </a:pPr>
            <a:fld id="{E25DB9F7-4C3D-4B23-989C-7107BEB45A6B}" type="datetimeFigureOut">
              <a:rPr lang="es-CO" altLang="es-MX"/>
              <a:pPr>
                <a:defRPr/>
              </a:pPr>
              <a:t>28/08/2019</a:t>
            </a:fld>
            <a:endParaRPr lang="es-CO" altLang="es-MX"/>
          </a:p>
        </p:txBody>
      </p:sp>
      <p:sp>
        <p:nvSpPr>
          <p:cNvPr id="4" name="3 Marcador de imagen de diapositiva"/>
          <p:cNvSpPr>
            <a:spLocks noGrp="1" noRot="1" noChangeAspect="1"/>
          </p:cNvSpPr>
          <p:nvPr>
            <p:ph type="sldImg" idx="2"/>
          </p:nvPr>
        </p:nvSpPr>
        <p:spPr>
          <a:xfrm>
            <a:off x="1177925" y="696913"/>
            <a:ext cx="4648200" cy="3486150"/>
          </a:xfrm>
          <a:prstGeom prst="rect">
            <a:avLst/>
          </a:prstGeom>
          <a:noFill/>
          <a:ln w="12700">
            <a:solidFill>
              <a:prstClr val="black"/>
            </a:solidFill>
          </a:ln>
        </p:spPr>
        <p:txBody>
          <a:bodyPr vert="horz" lIns="94924" tIns="47462" rIns="94924" bIns="47462" rtlCol="0" anchor="ctr"/>
          <a:lstStyle/>
          <a:p>
            <a:pPr lvl="0"/>
            <a:endParaRPr lang="es-CO" noProof="0" dirty="0"/>
          </a:p>
        </p:txBody>
      </p:sp>
      <p:sp>
        <p:nvSpPr>
          <p:cNvPr id="5" name="4 Marcador de notas"/>
          <p:cNvSpPr>
            <a:spLocks noGrp="1"/>
          </p:cNvSpPr>
          <p:nvPr>
            <p:ph type="body" sz="quarter" idx="3"/>
          </p:nvPr>
        </p:nvSpPr>
        <p:spPr>
          <a:xfrm>
            <a:off x="700088" y="4416425"/>
            <a:ext cx="5603875" cy="4183063"/>
          </a:xfrm>
          <a:prstGeom prst="rect">
            <a:avLst/>
          </a:prstGeom>
        </p:spPr>
        <p:txBody>
          <a:bodyPr vert="horz" wrap="square" lIns="94924" tIns="47462" rIns="94924" bIns="47462" numCol="1" anchor="t" anchorCtr="0" compatLnSpc="1">
            <a:prstTxWarp prst="textNoShape">
              <a:avLst/>
            </a:prstTxWarp>
            <a:normAutofit/>
          </a:bodyPr>
          <a:lstStyle/>
          <a:p>
            <a:pPr lvl="0"/>
            <a:r>
              <a:rPr lang="es-ES" altLang="es-MX" noProof="0"/>
              <a:t>Haga clic para modificar el estilo de texto del patrón</a:t>
            </a:r>
          </a:p>
          <a:p>
            <a:pPr lvl="1"/>
            <a:r>
              <a:rPr lang="es-ES" altLang="es-MX" noProof="0"/>
              <a:t>Segundo nivel</a:t>
            </a:r>
          </a:p>
          <a:p>
            <a:pPr lvl="2"/>
            <a:r>
              <a:rPr lang="es-ES" altLang="es-MX" noProof="0"/>
              <a:t>Tercer nivel</a:t>
            </a:r>
          </a:p>
          <a:p>
            <a:pPr lvl="3"/>
            <a:r>
              <a:rPr lang="es-ES" altLang="es-MX" noProof="0"/>
              <a:t>Cuarto nivel</a:t>
            </a:r>
          </a:p>
          <a:p>
            <a:pPr lvl="4"/>
            <a:r>
              <a:rPr lang="es-ES" altLang="es-MX" noProof="0"/>
              <a:t>Quinto nivel</a:t>
            </a:r>
            <a:endParaRPr lang="es-CO" altLang="es-MX" noProof="0"/>
          </a:p>
        </p:txBody>
      </p:sp>
      <p:sp>
        <p:nvSpPr>
          <p:cNvPr id="6" name="5 Marcador de pie de página"/>
          <p:cNvSpPr>
            <a:spLocks noGrp="1"/>
          </p:cNvSpPr>
          <p:nvPr>
            <p:ph type="ftr" sz="quarter" idx="4"/>
          </p:nvPr>
        </p:nvSpPr>
        <p:spPr>
          <a:xfrm>
            <a:off x="0" y="8829675"/>
            <a:ext cx="3035300" cy="465138"/>
          </a:xfrm>
          <a:prstGeom prst="rect">
            <a:avLst/>
          </a:prstGeom>
        </p:spPr>
        <p:txBody>
          <a:bodyPr vert="horz" lIns="94924" tIns="47462" rIns="94924" bIns="47462" rtlCol="0" anchor="b"/>
          <a:lstStyle>
            <a:lvl1pPr algn="l" eaLnBrk="1" hangingPunct="1">
              <a:defRPr sz="1200">
                <a:latin typeface="Arial" charset="0"/>
                <a:ea typeface="+mn-ea"/>
                <a:cs typeface="+mn-cs"/>
              </a:defRPr>
            </a:lvl1pPr>
          </a:lstStyle>
          <a:p>
            <a:pPr>
              <a:defRPr/>
            </a:pPr>
            <a:endParaRPr lang="es-CO"/>
          </a:p>
        </p:txBody>
      </p:sp>
      <p:sp>
        <p:nvSpPr>
          <p:cNvPr id="7" name="6 Marcador de número de diapositiva"/>
          <p:cNvSpPr>
            <a:spLocks noGrp="1"/>
          </p:cNvSpPr>
          <p:nvPr>
            <p:ph type="sldNum" sz="quarter" idx="5"/>
          </p:nvPr>
        </p:nvSpPr>
        <p:spPr>
          <a:xfrm>
            <a:off x="3967163" y="8829675"/>
            <a:ext cx="3035300" cy="465138"/>
          </a:xfrm>
          <a:prstGeom prst="rect">
            <a:avLst/>
          </a:prstGeom>
        </p:spPr>
        <p:txBody>
          <a:bodyPr vert="horz" wrap="square" lIns="94924" tIns="47462" rIns="94924" bIns="47462" numCol="1" anchor="b" anchorCtr="0" compatLnSpc="1">
            <a:prstTxWarp prst="textNoShape">
              <a:avLst/>
            </a:prstTxWarp>
          </a:bodyPr>
          <a:lstStyle>
            <a:lvl1pPr algn="r" eaLnBrk="1" hangingPunct="1">
              <a:defRPr sz="1200"/>
            </a:lvl1pPr>
          </a:lstStyle>
          <a:p>
            <a:pPr>
              <a:defRPr/>
            </a:pPr>
            <a:fld id="{EB6A8AF5-DA72-45C3-9718-DB69BDFA5A07}" type="slidenum">
              <a:rPr lang="es-CO" altLang="es-MX"/>
              <a:pPr>
                <a:defRPr/>
              </a:pPr>
              <a:t>‹Nº›</a:t>
            </a:fld>
            <a:endParaRPr lang="es-CO" altLang="es-MX"/>
          </a:p>
        </p:txBody>
      </p:sp>
    </p:spTree>
    <p:extLst>
      <p:ext uri="{BB962C8B-B14F-4D97-AF65-F5344CB8AC3E}">
        <p14:creationId xmlns:p14="http://schemas.microsoft.com/office/powerpoint/2010/main" val="176752327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S PGothic" pitchFamily="34" charset="-128"/>
        <a:cs typeface="ＭＳ Ｐゴシック" charset="0"/>
      </a:defRPr>
    </a:lvl1pPr>
    <a:lvl2pPr marL="457200" algn="l" rtl="0" eaLnBrk="0" fontAlgn="base" hangingPunct="0">
      <a:spcBef>
        <a:spcPct val="30000"/>
      </a:spcBef>
      <a:spcAft>
        <a:spcPct val="0"/>
      </a:spcAft>
      <a:defRPr sz="1200" kern="1200">
        <a:solidFill>
          <a:schemeClr val="tx1"/>
        </a:solidFill>
        <a:latin typeface="+mn-lt"/>
        <a:ea typeface="MS PGothic" pitchFamily="34" charset="-128"/>
        <a:cs typeface="+mn-cs"/>
      </a:defRPr>
    </a:lvl2pPr>
    <a:lvl3pPr marL="914400" algn="l" rtl="0" eaLnBrk="0" fontAlgn="base" hangingPunct="0">
      <a:spcBef>
        <a:spcPct val="30000"/>
      </a:spcBef>
      <a:spcAft>
        <a:spcPct val="0"/>
      </a:spcAft>
      <a:defRPr sz="1200" kern="1200">
        <a:solidFill>
          <a:schemeClr val="tx1"/>
        </a:solidFill>
        <a:latin typeface="+mn-lt"/>
        <a:ea typeface="MS PGothic" pitchFamily="34" charset="-128"/>
        <a:cs typeface="+mn-cs"/>
      </a:defRPr>
    </a:lvl3pPr>
    <a:lvl4pPr marL="1371600" algn="l" rtl="0" eaLnBrk="0" fontAlgn="base" hangingPunct="0">
      <a:spcBef>
        <a:spcPct val="30000"/>
      </a:spcBef>
      <a:spcAft>
        <a:spcPct val="0"/>
      </a:spcAft>
      <a:defRPr sz="1200" kern="1200">
        <a:solidFill>
          <a:schemeClr val="tx1"/>
        </a:solidFill>
        <a:latin typeface="+mn-lt"/>
        <a:ea typeface="MS PGothic" pitchFamily="34" charset="-128"/>
        <a:cs typeface="+mn-cs"/>
      </a:defRPr>
    </a:lvl4pPr>
    <a:lvl5pPr marL="1828800" algn="l" rtl="0" eaLnBrk="0" fontAlgn="base" hangingPunct="0">
      <a:spcBef>
        <a:spcPct val="30000"/>
      </a:spcBef>
      <a:spcAft>
        <a:spcPct val="0"/>
      </a:spcAft>
      <a:defRPr sz="1200" kern="1200">
        <a:solidFill>
          <a:schemeClr val="tx1"/>
        </a:solidFill>
        <a:latin typeface="+mn-lt"/>
        <a:ea typeface="MS PGothic" pitchFamily="34"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a de título">
    <p:spTree>
      <p:nvGrpSpPr>
        <p:cNvPr id="1" name=""/>
        <p:cNvGrpSpPr/>
        <p:nvPr/>
      </p:nvGrpSpPr>
      <p:grpSpPr>
        <a:xfrm>
          <a:off x="0" y="0"/>
          <a:ext cx="0" cy="0"/>
          <a:chOff x="0" y="0"/>
          <a:chExt cx="0" cy="0"/>
        </a:xfrm>
      </p:grpSpPr>
    </p:spTree>
    <p:extLst>
      <p:ext uri="{BB962C8B-B14F-4D97-AF65-F5344CB8AC3E}">
        <p14:creationId xmlns:p14="http://schemas.microsoft.com/office/powerpoint/2010/main" val="24162823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a:xfrm>
            <a:off x="433565" y="2132856"/>
            <a:ext cx="8229600" cy="1143000"/>
          </a:xfrm>
          <a:prstGeom prst="rect">
            <a:avLst/>
          </a:prstGeom>
        </p:spPr>
        <p:txBody>
          <a:bodyPr/>
          <a:lstStyle/>
          <a:p>
            <a:r>
              <a:rPr lang="es-ES"/>
              <a:t>Haga clic para modificar el estilo de título del patrón</a:t>
            </a:r>
          </a:p>
        </p:txBody>
      </p:sp>
      <p:sp>
        <p:nvSpPr>
          <p:cNvPr id="3" name="Marcador de texto vertical 2"/>
          <p:cNvSpPr>
            <a:spLocks noGrp="1"/>
          </p:cNvSpPr>
          <p:nvPr>
            <p:ph type="body" orient="vert" idx="1"/>
          </p:nvPr>
        </p:nvSpPr>
        <p:spPr>
          <a:xfrm>
            <a:off x="457200" y="1600200"/>
            <a:ext cx="8229600" cy="4525963"/>
          </a:xfrm>
          <a:prstGeom prst="rect">
            <a:avLst/>
          </a:prstGeo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10"/>
          </p:nvPr>
        </p:nvSpPr>
        <p:spPr>
          <a:xfrm>
            <a:off x="395536" y="6031416"/>
            <a:ext cx="2133600" cy="365125"/>
          </a:xfrm>
          <a:prstGeom prst="rect">
            <a:avLst/>
          </a:prstGeom>
        </p:spPr>
        <p:txBody>
          <a:bodyPr/>
          <a:lstStyle>
            <a:lvl1pPr>
              <a:defRPr/>
            </a:lvl1pPr>
          </a:lstStyle>
          <a:p>
            <a:pPr>
              <a:defRPr/>
            </a:pPr>
            <a:fld id="{5DC5FD33-8A7E-4ED1-A681-1052626AD125}" type="datetimeFigureOut">
              <a:rPr lang="es-ES" altLang="es-MX"/>
              <a:pPr>
                <a:defRPr/>
              </a:pPr>
              <a:t>28/08/2019</a:t>
            </a:fld>
            <a:endParaRPr lang="es-ES" altLang="es-MX"/>
          </a:p>
        </p:txBody>
      </p:sp>
      <p:sp>
        <p:nvSpPr>
          <p:cNvPr id="5" name="Marcador de pie de página 4"/>
          <p:cNvSpPr>
            <a:spLocks noGrp="1"/>
          </p:cNvSpPr>
          <p:nvPr>
            <p:ph type="ftr" sz="quarter" idx="11"/>
          </p:nvPr>
        </p:nvSpPr>
        <p:spPr>
          <a:xfrm>
            <a:off x="3046581" y="6048989"/>
            <a:ext cx="2895600" cy="365125"/>
          </a:xfrm>
          <a:prstGeom prst="rect">
            <a:avLst/>
          </a:prstGeom>
        </p:spPr>
        <p:txBody>
          <a:bodyPr/>
          <a:lstStyle>
            <a:lvl1pPr>
              <a:defRPr/>
            </a:lvl1pPr>
          </a:lstStyle>
          <a:p>
            <a:pPr>
              <a:defRPr/>
            </a:pPr>
            <a:endParaRPr lang="es-ES"/>
          </a:p>
        </p:txBody>
      </p:sp>
      <p:sp>
        <p:nvSpPr>
          <p:cNvPr id="6" name="Marcador de número de diapositiva 5"/>
          <p:cNvSpPr>
            <a:spLocks noGrp="1"/>
          </p:cNvSpPr>
          <p:nvPr>
            <p:ph type="sldNum" sz="quarter" idx="12"/>
          </p:nvPr>
        </p:nvSpPr>
        <p:spPr>
          <a:xfrm>
            <a:off x="6459626" y="6048989"/>
            <a:ext cx="2133600" cy="365125"/>
          </a:xfrm>
          <a:prstGeom prst="rect">
            <a:avLst/>
          </a:prstGeom>
        </p:spPr>
        <p:txBody>
          <a:bodyPr/>
          <a:lstStyle>
            <a:lvl1pPr>
              <a:defRPr/>
            </a:lvl1pPr>
          </a:lstStyle>
          <a:p>
            <a:pPr>
              <a:defRPr/>
            </a:pPr>
            <a:fld id="{E67EA5EB-DC8C-43C1-9CA2-7479FCF939A3}" type="slidenum">
              <a:rPr lang="es-ES" altLang="es-MX"/>
              <a:pPr>
                <a:defRPr/>
              </a:pPr>
              <a:t>‹Nº›</a:t>
            </a:fld>
            <a:endParaRPr lang="es-ES" altLang="es-MX"/>
          </a:p>
        </p:txBody>
      </p:sp>
    </p:spTree>
    <p:extLst>
      <p:ext uri="{BB962C8B-B14F-4D97-AF65-F5344CB8AC3E}">
        <p14:creationId xmlns:p14="http://schemas.microsoft.com/office/powerpoint/2010/main" val="38838834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74638"/>
            <a:ext cx="2057400" cy="5851525"/>
          </a:xfrm>
          <a:prstGeom prst="rect">
            <a:avLst/>
          </a:prstGeom>
        </p:spPr>
        <p:txBody>
          <a:bodyPr vert="eaVert"/>
          <a:lstStyle/>
          <a:p>
            <a:r>
              <a:rPr lang="es-ES"/>
              <a:t>Haga clic para modificar el estilo de título del patrón</a:t>
            </a:r>
          </a:p>
        </p:txBody>
      </p:sp>
      <p:sp>
        <p:nvSpPr>
          <p:cNvPr id="3" name="Marcador de texto vertical 2"/>
          <p:cNvSpPr>
            <a:spLocks noGrp="1"/>
          </p:cNvSpPr>
          <p:nvPr>
            <p:ph type="body" orient="vert" idx="1"/>
          </p:nvPr>
        </p:nvSpPr>
        <p:spPr>
          <a:xfrm>
            <a:off x="457200" y="274638"/>
            <a:ext cx="6019800" cy="5851525"/>
          </a:xfrm>
          <a:prstGeom prst="rect">
            <a:avLst/>
          </a:prstGeo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10"/>
          </p:nvPr>
        </p:nvSpPr>
        <p:spPr>
          <a:xfrm>
            <a:off x="395536" y="6031416"/>
            <a:ext cx="2133600" cy="365125"/>
          </a:xfrm>
          <a:prstGeom prst="rect">
            <a:avLst/>
          </a:prstGeom>
        </p:spPr>
        <p:txBody>
          <a:bodyPr/>
          <a:lstStyle>
            <a:lvl1pPr>
              <a:defRPr/>
            </a:lvl1pPr>
          </a:lstStyle>
          <a:p>
            <a:pPr>
              <a:defRPr/>
            </a:pPr>
            <a:fld id="{05F000D4-6DAE-4E88-9994-73CB647FFC7B}" type="datetimeFigureOut">
              <a:rPr lang="es-ES" altLang="es-MX"/>
              <a:pPr>
                <a:defRPr/>
              </a:pPr>
              <a:t>28/08/2019</a:t>
            </a:fld>
            <a:endParaRPr lang="es-ES" altLang="es-MX"/>
          </a:p>
        </p:txBody>
      </p:sp>
      <p:sp>
        <p:nvSpPr>
          <p:cNvPr id="5" name="Marcador de pie de página 4"/>
          <p:cNvSpPr>
            <a:spLocks noGrp="1"/>
          </p:cNvSpPr>
          <p:nvPr>
            <p:ph type="ftr" sz="quarter" idx="11"/>
          </p:nvPr>
        </p:nvSpPr>
        <p:spPr>
          <a:xfrm>
            <a:off x="3046581" y="6048989"/>
            <a:ext cx="2895600" cy="365125"/>
          </a:xfrm>
          <a:prstGeom prst="rect">
            <a:avLst/>
          </a:prstGeom>
        </p:spPr>
        <p:txBody>
          <a:bodyPr/>
          <a:lstStyle>
            <a:lvl1pPr>
              <a:defRPr/>
            </a:lvl1pPr>
          </a:lstStyle>
          <a:p>
            <a:pPr>
              <a:defRPr/>
            </a:pPr>
            <a:endParaRPr lang="es-ES"/>
          </a:p>
        </p:txBody>
      </p:sp>
      <p:sp>
        <p:nvSpPr>
          <p:cNvPr id="6" name="Marcador de número de diapositiva 5"/>
          <p:cNvSpPr>
            <a:spLocks noGrp="1"/>
          </p:cNvSpPr>
          <p:nvPr>
            <p:ph type="sldNum" sz="quarter" idx="12"/>
          </p:nvPr>
        </p:nvSpPr>
        <p:spPr>
          <a:xfrm>
            <a:off x="6459626" y="6048989"/>
            <a:ext cx="2133600" cy="365125"/>
          </a:xfrm>
          <a:prstGeom prst="rect">
            <a:avLst/>
          </a:prstGeom>
        </p:spPr>
        <p:txBody>
          <a:bodyPr/>
          <a:lstStyle>
            <a:lvl1pPr>
              <a:defRPr/>
            </a:lvl1pPr>
          </a:lstStyle>
          <a:p>
            <a:pPr>
              <a:defRPr/>
            </a:pPr>
            <a:fld id="{281CE146-A3F0-4593-A75E-B7E1050A2F0D}" type="slidenum">
              <a:rPr lang="es-ES" altLang="es-MX"/>
              <a:pPr>
                <a:defRPr/>
              </a:pPr>
              <a:t>‹Nº›</a:t>
            </a:fld>
            <a:endParaRPr lang="es-ES" altLang="es-MX"/>
          </a:p>
        </p:txBody>
      </p:sp>
    </p:spTree>
    <p:extLst>
      <p:ext uri="{BB962C8B-B14F-4D97-AF65-F5344CB8AC3E}">
        <p14:creationId xmlns:p14="http://schemas.microsoft.com/office/powerpoint/2010/main" val="19661299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ítulo y objetos">
    <p:spTree>
      <p:nvGrpSpPr>
        <p:cNvPr id="1" name=""/>
        <p:cNvGrpSpPr/>
        <p:nvPr/>
      </p:nvGrpSpPr>
      <p:grpSpPr>
        <a:xfrm>
          <a:off x="0" y="0"/>
          <a:ext cx="0" cy="0"/>
          <a:chOff x="0" y="0"/>
          <a:chExt cx="0" cy="0"/>
        </a:xfrm>
      </p:grpSpPr>
      <p:sp>
        <p:nvSpPr>
          <p:cNvPr id="4" name="Marcador de fecha 3"/>
          <p:cNvSpPr>
            <a:spLocks noGrp="1"/>
          </p:cNvSpPr>
          <p:nvPr>
            <p:ph type="dt" sz="half" idx="10"/>
          </p:nvPr>
        </p:nvSpPr>
        <p:spPr>
          <a:xfrm>
            <a:off x="395536" y="6031416"/>
            <a:ext cx="2133600" cy="365125"/>
          </a:xfrm>
          <a:prstGeom prst="rect">
            <a:avLst/>
          </a:prstGeom>
        </p:spPr>
        <p:txBody>
          <a:bodyPr/>
          <a:lstStyle>
            <a:lvl1pPr>
              <a:defRPr/>
            </a:lvl1pPr>
          </a:lstStyle>
          <a:p>
            <a:pPr>
              <a:defRPr/>
            </a:pPr>
            <a:fld id="{D0597CC8-15EF-4C5A-A570-FEDC81D34BE6}" type="datetimeFigureOut">
              <a:rPr lang="es-ES" altLang="es-MX"/>
              <a:pPr>
                <a:defRPr/>
              </a:pPr>
              <a:t>28/08/2019</a:t>
            </a:fld>
            <a:endParaRPr lang="es-ES" altLang="es-MX"/>
          </a:p>
        </p:txBody>
      </p:sp>
      <p:sp>
        <p:nvSpPr>
          <p:cNvPr id="5" name="Marcador de pie de página 4"/>
          <p:cNvSpPr>
            <a:spLocks noGrp="1"/>
          </p:cNvSpPr>
          <p:nvPr>
            <p:ph type="ftr" sz="quarter" idx="11"/>
          </p:nvPr>
        </p:nvSpPr>
        <p:spPr>
          <a:xfrm>
            <a:off x="3046581" y="6048989"/>
            <a:ext cx="2895600" cy="365125"/>
          </a:xfrm>
          <a:prstGeom prst="rect">
            <a:avLst/>
          </a:prstGeom>
        </p:spPr>
        <p:txBody>
          <a:bodyPr/>
          <a:lstStyle>
            <a:lvl1pPr>
              <a:defRPr/>
            </a:lvl1pPr>
          </a:lstStyle>
          <a:p>
            <a:pPr>
              <a:defRPr/>
            </a:pPr>
            <a:endParaRPr lang="es-ES"/>
          </a:p>
        </p:txBody>
      </p:sp>
      <p:sp>
        <p:nvSpPr>
          <p:cNvPr id="6" name="Marcador de número de diapositiva 5"/>
          <p:cNvSpPr>
            <a:spLocks noGrp="1"/>
          </p:cNvSpPr>
          <p:nvPr>
            <p:ph type="sldNum" sz="quarter" idx="12"/>
          </p:nvPr>
        </p:nvSpPr>
        <p:spPr>
          <a:xfrm>
            <a:off x="6459626" y="6048989"/>
            <a:ext cx="2133600" cy="365125"/>
          </a:xfrm>
          <a:prstGeom prst="rect">
            <a:avLst/>
          </a:prstGeom>
        </p:spPr>
        <p:txBody>
          <a:bodyPr/>
          <a:lstStyle>
            <a:lvl1pPr>
              <a:defRPr/>
            </a:lvl1pPr>
          </a:lstStyle>
          <a:p>
            <a:pPr>
              <a:defRPr/>
            </a:pPr>
            <a:fld id="{C6F940DC-B626-4248-8476-DA4ECFB0185E}" type="slidenum">
              <a:rPr lang="es-ES" altLang="es-MX"/>
              <a:pPr>
                <a:defRPr/>
              </a:pPr>
              <a:t>‹Nº›</a:t>
            </a:fld>
            <a:endParaRPr lang="es-ES" altLang="es-MX"/>
          </a:p>
        </p:txBody>
      </p:sp>
    </p:spTree>
    <p:extLst>
      <p:ext uri="{BB962C8B-B14F-4D97-AF65-F5344CB8AC3E}">
        <p14:creationId xmlns:p14="http://schemas.microsoft.com/office/powerpoint/2010/main" val="38968847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Encabezado de sección">
    <p:spTree>
      <p:nvGrpSpPr>
        <p:cNvPr id="1" name=""/>
        <p:cNvGrpSpPr/>
        <p:nvPr/>
      </p:nvGrpSpPr>
      <p:grpSpPr>
        <a:xfrm>
          <a:off x="0" y="0"/>
          <a:ext cx="0" cy="0"/>
          <a:chOff x="0" y="0"/>
          <a:chExt cx="0" cy="0"/>
        </a:xfrm>
      </p:grpSpPr>
      <p:sp>
        <p:nvSpPr>
          <p:cNvPr id="4" name="Marcador de fecha 3"/>
          <p:cNvSpPr>
            <a:spLocks noGrp="1"/>
          </p:cNvSpPr>
          <p:nvPr>
            <p:ph type="dt" sz="half" idx="10"/>
          </p:nvPr>
        </p:nvSpPr>
        <p:spPr>
          <a:xfrm>
            <a:off x="409812" y="6036811"/>
            <a:ext cx="2133600" cy="365125"/>
          </a:xfrm>
          <a:prstGeom prst="rect">
            <a:avLst/>
          </a:prstGeom>
        </p:spPr>
        <p:txBody>
          <a:bodyPr rtlCol="0"/>
          <a:lstStyle>
            <a:lvl1pPr>
              <a:defRPr>
                <a:solidFill>
                  <a:schemeClr val="tx1">
                    <a:tint val="75000"/>
                  </a:schemeClr>
                </a:solidFill>
                <a:latin typeface="Arial" charset="0"/>
                <a:ea typeface="+mn-ea"/>
                <a:cs typeface="+mn-cs"/>
              </a:defRPr>
            </a:lvl1pPr>
          </a:lstStyle>
          <a:p>
            <a:pPr>
              <a:defRPr/>
            </a:pPr>
            <a:endParaRPr lang="es-ES" dirty="0"/>
          </a:p>
        </p:txBody>
      </p:sp>
      <p:sp>
        <p:nvSpPr>
          <p:cNvPr id="5" name="Marcador de pie de página 4"/>
          <p:cNvSpPr>
            <a:spLocks noGrp="1"/>
          </p:cNvSpPr>
          <p:nvPr>
            <p:ph type="ftr" sz="quarter" idx="11"/>
          </p:nvPr>
        </p:nvSpPr>
        <p:spPr>
          <a:xfrm>
            <a:off x="3082014" y="6036812"/>
            <a:ext cx="2895600" cy="365125"/>
          </a:xfrm>
          <a:prstGeom prst="rect">
            <a:avLst/>
          </a:prstGeom>
        </p:spPr>
        <p:txBody>
          <a:bodyPr/>
          <a:lstStyle>
            <a:lvl1pPr>
              <a:defRPr/>
            </a:lvl1pPr>
          </a:lstStyle>
          <a:p>
            <a:pPr>
              <a:defRPr/>
            </a:pPr>
            <a:endParaRPr lang="es-ES" dirty="0"/>
          </a:p>
        </p:txBody>
      </p:sp>
      <p:sp>
        <p:nvSpPr>
          <p:cNvPr id="6" name="Marcador de número de diapositiva 5"/>
          <p:cNvSpPr>
            <a:spLocks noGrp="1"/>
          </p:cNvSpPr>
          <p:nvPr>
            <p:ph type="sldNum" sz="quarter" idx="12"/>
          </p:nvPr>
        </p:nvSpPr>
        <p:spPr>
          <a:xfrm>
            <a:off x="6516216" y="6036812"/>
            <a:ext cx="2133600" cy="365125"/>
          </a:xfrm>
          <a:prstGeom prst="rect">
            <a:avLst/>
          </a:prstGeom>
        </p:spPr>
        <p:txBody>
          <a:bodyPr/>
          <a:lstStyle>
            <a:lvl1pPr>
              <a:defRPr/>
            </a:lvl1pPr>
          </a:lstStyle>
          <a:p>
            <a:pPr>
              <a:defRPr/>
            </a:pPr>
            <a:fld id="{229477D5-346D-4F2A-9243-86DEA3D94E29}" type="slidenum">
              <a:rPr lang="es-ES" altLang="es-MX"/>
              <a:pPr>
                <a:defRPr/>
              </a:pPr>
              <a:t>‹Nº›</a:t>
            </a:fld>
            <a:endParaRPr lang="es-ES" altLang="es-MX"/>
          </a:p>
        </p:txBody>
      </p:sp>
    </p:spTree>
    <p:extLst>
      <p:ext uri="{BB962C8B-B14F-4D97-AF65-F5344CB8AC3E}">
        <p14:creationId xmlns:p14="http://schemas.microsoft.com/office/powerpoint/2010/main" val="10299225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a:xfrm>
            <a:off x="433565" y="2132856"/>
            <a:ext cx="8229600" cy="1143000"/>
          </a:xfrm>
          <a:prstGeom prst="rect">
            <a:avLst/>
          </a:prstGeom>
        </p:spPr>
        <p:txBody>
          <a:bodyPr/>
          <a:lstStyle/>
          <a:p>
            <a:r>
              <a:rPr lang="es-ES"/>
              <a:t>Haga clic para modificar el estilo de título del patrón</a:t>
            </a:r>
          </a:p>
        </p:txBody>
      </p:sp>
      <p:sp>
        <p:nvSpPr>
          <p:cNvPr id="3" name="Marcador de contenido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3"/>
          <p:cNvSpPr>
            <a:spLocks noGrp="1"/>
          </p:cNvSpPr>
          <p:nvPr>
            <p:ph type="dt" sz="half" idx="10"/>
          </p:nvPr>
        </p:nvSpPr>
        <p:spPr>
          <a:xfrm>
            <a:off x="395536" y="6031416"/>
            <a:ext cx="2133600" cy="365125"/>
          </a:xfrm>
          <a:prstGeom prst="rect">
            <a:avLst/>
          </a:prstGeom>
        </p:spPr>
        <p:txBody>
          <a:bodyPr/>
          <a:lstStyle>
            <a:lvl1pPr>
              <a:defRPr/>
            </a:lvl1pPr>
          </a:lstStyle>
          <a:p>
            <a:pPr>
              <a:defRPr/>
            </a:pPr>
            <a:fld id="{EDBBFB6F-64FE-4C24-AAE8-0FB7E711F173}" type="datetimeFigureOut">
              <a:rPr lang="es-ES" altLang="es-MX"/>
              <a:pPr>
                <a:defRPr/>
              </a:pPr>
              <a:t>28/08/2019</a:t>
            </a:fld>
            <a:endParaRPr lang="es-ES" altLang="es-MX"/>
          </a:p>
        </p:txBody>
      </p:sp>
      <p:sp>
        <p:nvSpPr>
          <p:cNvPr id="6" name="Marcador de pie de página 4"/>
          <p:cNvSpPr>
            <a:spLocks noGrp="1"/>
          </p:cNvSpPr>
          <p:nvPr>
            <p:ph type="ftr" sz="quarter" idx="11"/>
          </p:nvPr>
        </p:nvSpPr>
        <p:spPr>
          <a:xfrm>
            <a:off x="3046581" y="6048989"/>
            <a:ext cx="2895600" cy="365125"/>
          </a:xfrm>
          <a:prstGeom prst="rect">
            <a:avLst/>
          </a:prstGeom>
        </p:spPr>
        <p:txBody>
          <a:bodyPr/>
          <a:lstStyle>
            <a:lvl1pPr>
              <a:defRPr/>
            </a:lvl1pPr>
          </a:lstStyle>
          <a:p>
            <a:pPr>
              <a:defRPr/>
            </a:pPr>
            <a:endParaRPr lang="es-ES"/>
          </a:p>
        </p:txBody>
      </p:sp>
      <p:sp>
        <p:nvSpPr>
          <p:cNvPr id="7" name="Marcador de número de diapositiva 5"/>
          <p:cNvSpPr>
            <a:spLocks noGrp="1"/>
          </p:cNvSpPr>
          <p:nvPr>
            <p:ph type="sldNum" sz="quarter" idx="12"/>
          </p:nvPr>
        </p:nvSpPr>
        <p:spPr>
          <a:xfrm>
            <a:off x="6459626" y="6048989"/>
            <a:ext cx="2133600" cy="365125"/>
          </a:xfrm>
          <a:prstGeom prst="rect">
            <a:avLst/>
          </a:prstGeom>
        </p:spPr>
        <p:txBody>
          <a:bodyPr/>
          <a:lstStyle>
            <a:lvl1pPr>
              <a:defRPr/>
            </a:lvl1pPr>
          </a:lstStyle>
          <a:p>
            <a:pPr>
              <a:defRPr/>
            </a:pPr>
            <a:fld id="{8F226362-9D7B-4F96-8307-3A9E75C6F4AF}" type="slidenum">
              <a:rPr lang="es-ES" altLang="es-MX"/>
              <a:pPr>
                <a:defRPr/>
              </a:pPr>
              <a:t>‹Nº›</a:t>
            </a:fld>
            <a:endParaRPr lang="es-ES" altLang="es-MX"/>
          </a:p>
        </p:txBody>
      </p:sp>
    </p:spTree>
    <p:extLst>
      <p:ext uri="{BB962C8B-B14F-4D97-AF65-F5344CB8AC3E}">
        <p14:creationId xmlns:p14="http://schemas.microsoft.com/office/powerpoint/2010/main" val="28278494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433565" y="2132856"/>
            <a:ext cx="8229600" cy="1143000"/>
          </a:xfrm>
          <a:prstGeom prst="rect">
            <a:avLst/>
          </a:prstGeom>
        </p:spPr>
        <p:txBody>
          <a:bodyPr/>
          <a:lstStyle>
            <a:lvl1pPr>
              <a:defRPr/>
            </a:lvl1pPr>
          </a:lstStyle>
          <a:p>
            <a:r>
              <a:rPr lang="es-ES"/>
              <a:t>Haga clic para modificar el estilo de título del patrón</a:t>
            </a:r>
          </a:p>
        </p:txBody>
      </p:sp>
      <p:sp>
        <p:nvSpPr>
          <p:cNvPr id="3" name="Marcador de texto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Marcador de contenido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Marcador de contenido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3"/>
          <p:cNvSpPr>
            <a:spLocks noGrp="1"/>
          </p:cNvSpPr>
          <p:nvPr>
            <p:ph type="dt" sz="half" idx="10"/>
          </p:nvPr>
        </p:nvSpPr>
        <p:spPr>
          <a:xfrm>
            <a:off x="395536" y="6031416"/>
            <a:ext cx="2133600" cy="365125"/>
          </a:xfrm>
          <a:prstGeom prst="rect">
            <a:avLst/>
          </a:prstGeom>
        </p:spPr>
        <p:txBody>
          <a:bodyPr/>
          <a:lstStyle>
            <a:lvl1pPr>
              <a:defRPr/>
            </a:lvl1pPr>
          </a:lstStyle>
          <a:p>
            <a:pPr>
              <a:defRPr/>
            </a:pPr>
            <a:fld id="{713D4121-2FF8-4316-BCA3-5350A9205512}" type="datetimeFigureOut">
              <a:rPr lang="es-ES" altLang="es-MX"/>
              <a:pPr>
                <a:defRPr/>
              </a:pPr>
              <a:t>28/08/2019</a:t>
            </a:fld>
            <a:endParaRPr lang="es-ES" altLang="es-MX"/>
          </a:p>
        </p:txBody>
      </p:sp>
      <p:sp>
        <p:nvSpPr>
          <p:cNvPr id="8" name="Marcador de pie de página 4"/>
          <p:cNvSpPr>
            <a:spLocks noGrp="1"/>
          </p:cNvSpPr>
          <p:nvPr>
            <p:ph type="ftr" sz="quarter" idx="11"/>
          </p:nvPr>
        </p:nvSpPr>
        <p:spPr>
          <a:xfrm>
            <a:off x="3046581" y="6048989"/>
            <a:ext cx="2895600" cy="365125"/>
          </a:xfrm>
          <a:prstGeom prst="rect">
            <a:avLst/>
          </a:prstGeom>
        </p:spPr>
        <p:txBody>
          <a:bodyPr/>
          <a:lstStyle>
            <a:lvl1pPr>
              <a:defRPr/>
            </a:lvl1pPr>
          </a:lstStyle>
          <a:p>
            <a:pPr>
              <a:defRPr/>
            </a:pPr>
            <a:endParaRPr lang="es-ES"/>
          </a:p>
        </p:txBody>
      </p:sp>
      <p:sp>
        <p:nvSpPr>
          <p:cNvPr id="9" name="Marcador de número de diapositiva 5"/>
          <p:cNvSpPr>
            <a:spLocks noGrp="1"/>
          </p:cNvSpPr>
          <p:nvPr>
            <p:ph type="sldNum" sz="quarter" idx="12"/>
          </p:nvPr>
        </p:nvSpPr>
        <p:spPr>
          <a:xfrm>
            <a:off x="6459626" y="6048989"/>
            <a:ext cx="2133600" cy="365125"/>
          </a:xfrm>
          <a:prstGeom prst="rect">
            <a:avLst/>
          </a:prstGeom>
        </p:spPr>
        <p:txBody>
          <a:bodyPr/>
          <a:lstStyle>
            <a:lvl1pPr>
              <a:defRPr/>
            </a:lvl1pPr>
          </a:lstStyle>
          <a:p>
            <a:pPr>
              <a:defRPr/>
            </a:pPr>
            <a:fld id="{10750DF7-0CA9-437C-89F5-3F2954D507D7}" type="slidenum">
              <a:rPr lang="es-ES" altLang="es-MX"/>
              <a:pPr>
                <a:defRPr/>
              </a:pPr>
              <a:t>‹Nº›</a:t>
            </a:fld>
            <a:endParaRPr lang="es-ES" altLang="es-MX"/>
          </a:p>
        </p:txBody>
      </p:sp>
    </p:spTree>
    <p:extLst>
      <p:ext uri="{BB962C8B-B14F-4D97-AF65-F5344CB8AC3E}">
        <p14:creationId xmlns:p14="http://schemas.microsoft.com/office/powerpoint/2010/main" val="33937965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ítulo 1"/>
          <p:cNvSpPr>
            <a:spLocks noGrp="1"/>
          </p:cNvSpPr>
          <p:nvPr>
            <p:ph type="title"/>
          </p:nvPr>
        </p:nvSpPr>
        <p:spPr>
          <a:xfrm>
            <a:off x="433565" y="2132856"/>
            <a:ext cx="8229600" cy="1143000"/>
          </a:xfrm>
          <a:prstGeom prst="rect">
            <a:avLst/>
          </a:prstGeom>
        </p:spPr>
        <p:txBody>
          <a:bodyPr/>
          <a:lstStyle/>
          <a:p>
            <a:r>
              <a:rPr lang="es-ES"/>
              <a:t>Haga clic para modificar el estilo de título del patrón</a:t>
            </a:r>
          </a:p>
        </p:txBody>
      </p:sp>
      <p:sp>
        <p:nvSpPr>
          <p:cNvPr id="3" name="Marcador de fecha 3"/>
          <p:cNvSpPr>
            <a:spLocks noGrp="1"/>
          </p:cNvSpPr>
          <p:nvPr>
            <p:ph type="dt" sz="half" idx="10"/>
          </p:nvPr>
        </p:nvSpPr>
        <p:spPr>
          <a:xfrm>
            <a:off x="395536" y="6031416"/>
            <a:ext cx="2133600" cy="365125"/>
          </a:xfrm>
          <a:prstGeom prst="rect">
            <a:avLst/>
          </a:prstGeom>
        </p:spPr>
        <p:txBody>
          <a:bodyPr/>
          <a:lstStyle>
            <a:lvl1pPr>
              <a:defRPr/>
            </a:lvl1pPr>
          </a:lstStyle>
          <a:p>
            <a:pPr>
              <a:defRPr/>
            </a:pPr>
            <a:fld id="{D4589DC3-497B-4123-A000-EFD4BD7083A2}" type="datetimeFigureOut">
              <a:rPr lang="es-ES" altLang="es-MX"/>
              <a:pPr>
                <a:defRPr/>
              </a:pPr>
              <a:t>28/08/2019</a:t>
            </a:fld>
            <a:endParaRPr lang="es-ES" altLang="es-MX"/>
          </a:p>
        </p:txBody>
      </p:sp>
      <p:sp>
        <p:nvSpPr>
          <p:cNvPr id="4" name="Marcador de pie de página 4"/>
          <p:cNvSpPr>
            <a:spLocks noGrp="1"/>
          </p:cNvSpPr>
          <p:nvPr>
            <p:ph type="ftr" sz="quarter" idx="11"/>
          </p:nvPr>
        </p:nvSpPr>
        <p:spPr>
          <a:xfrm>
            <a:off x="3046581" y="6048989"/>
            <a:ext cx="2895600" cy="365125"/>
          </a:xfrm>
          <a:prstGeom prst="rect">
            <a:avLst/>
          </a:prstGeom>
        </p:spPr>
        <p:txBody>
          <a:bodyPr/>
          <a:lstStyle>
            <a:lvl1pPr>
              <a:defRPr/>
            </a:lvl1pPr>
          </a:lstStyle>
          <a:p>
            <a:pPr>
              <a:defRPr/>
            </a:pPr>
            <a:endParaRPr lang="es-ES"/>
          </a:p>
        </p:txBody>
      </p:sp>
      <p:sp>
        <p:nvSpPr>
          <p:cNvPr id="5" name="Marcador de número de diapositiva 5"/>
          <p:cNvSpPr>
            <a:spLocks noGrp="1"/>
          </p:cNvSpPr>
          <p:nvPr>
            <p:ph type="sldNum" sz="quarter" idx="12"/>
          </p:nvPr>
        </p:nvSpPr>
        <p:spPr>
          <a:xfrm>
            <a:off x="6459626" y="6048989"/>
            <a:ext cx="2133600" cy="365125"/>
          </a:xfrm>
          <a:prstGeom prst="rect">
            <a:avLst/>
          </a:prstGeom>
        </p:spPr>
        <p:txBody>
          <a:bodyPr/>
          <a:lstStyle>
            <a:lvl1pPr>
              <a:defRPr/>
            </a:lvl1pPr>
          </a:lstStyle>
          <a:p>
            <a:pPr>
              <a:defRPr/>
            </a:pPr>
            <a:fld id="{655BD85E-862E-4B33-92DA-3F694525B69A}" type="slidenum">
              <a:rPr lang="es-ES" altLang="es-MX"/>
              <a:pPr>
                <a:defRPr/>
              </a:pPr>
              <a:t>‹Nº›</a:t>
            </a:fld>
            <a:endParaRPr lang="es-ES" altLang="es-MX"/>
          </a:p>
        </p:txBody>
      </p:sp>
    </p:spTree>
    <p:extLst>
      <p:ext uri="{BB962C8B-B14F-4D97-AF65-F5344CB8AC3E}">
        <p14:creationId xmlns:p14="http://schemas.microsoft.com/office/powerpoint/2010/main" val="9318859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a:xfrm>
            <a:off x="395536" y="6031416"/>
            <a:ext cx="2133600" cy="365125"/>
          </a:xfrm>
          <a:prstGeom prst="rect">
            <a:avLst/>
          </a:prstGeom>
        </p:spPr>
        <p:txBody>
          <a:bodyPr rtlCol="0"/>
          <a:lstStyle>
            <a:lvl1pPr>
              <a:defRPr>
                <a:solidFill>
                  <a:schemeClr val="tx1">
                    <a:tint val="75000"/>
                  </a:schemeClr>
                </a:solidFill>
                <a:latin typeface="Arial" charset="0"/>
                <a:ea typeface="+mn-ea"/>
                <a:cs typeface="+mn-cs"/>
              </a:defRPr>
            </a:lvl1pPr>
          </a:lstStyle>
          <a:p>
            <a:pPr>
              <a:defRPr/>
            </a:pPr>
            <a:endParaRPr lang="es-ES"/>
          </a:p>
        </p:txBody>
      </p:sp>
      <p:sp>
        <p:nvSpPr>
          <p:cNvPr id="3" name="Marcador de pie de página 2"/>
          <p:cNvSpPr>
            <a:spLocks noGrp="1"/>
          </p:cNvSpPr>
          <p:nvPr>
            <p:ph type="ftr" sz="quarter" idx="11"/>
          </p:nvPr>
        </p:nvSpPr>
        <p:spPr>
          <a:xfrm>
            <a:off x="3046581" y="6048989"/>
            <a:ext cx="2895600" cy="365125"/>
          </a:xfrm>
          <a:prstGeom prst="rect">
            <a:avLst/>
          </a:prstGeom>
        </p:spPr>
        <p:txBody>
          <a:bodyPr/>
          <a:lstStyle>
            <a:lvl1pPr>
              <a:defRPr/>
            </a:lvl1pPr>
          </a:lstStyle>
          <a:p>
            <a:pPr>
              <a:defRPr/>
            </a:pPr>
            <a:endParaRPr lang="es-ES"/>
          </a:p>
        </p:txBody>
      </p:sp>
      <p:sp>
        <p:nvSpPr>
          <p:cNvPr id="4" name="Marcador de número de diapositiva 3"/>
          <p:cNvSpPr>
            <a:spLocks noGrp="1"/>
          </p:cNvSpPr>
          <p:nvPr>
            <p:ph type="sldNum" sz="quarter" idx="12"/>
          </p:nvPr>
        </p:nvSpPr>
        <p:spPr>
          <a:xfrm>
            <a:off x="6459626" y="6048989"/>
            <a:ext cx="2133600" cy="365125"/>
          </a:xfrm>
          <a:prstGeom prst="rect">
            <a:avLst/>
          </a:prstGeom>
        </p:spPr>
        <p:txBody>
          <a:bodyPr/>
          <a:lstStyle>
            <a:lvl1pPr>
              <a:defRPr/>
            </a:lvl1pPr>
          </a:lstStyle>
          <a:p>
            <a:pPr>
              <a:defRPr/>
            </a:pPr>
            <a:fld id="{85D860BE-3A5A-4C0D-A994-2C3523166EB8}" type="slidenum">
              <a:rPr lang="es-ES" altLang="es-MX"/>
              <a:pPr>
                <a:defRPr/>
              </a:pPr>
              <a:t>‹Nº›</a:t>
            </a:fld>
            <a:endParaRPr lang="es-ES" altLang="es-MX"/>
          </a:p>
        </p:txBody>
      </p:sp>
    </p:spTree>
    <p:extLst>
      <p:ext uri="{BB962C8B-B14F-4D97-AF65-F5344CB8AC3E}">
        <p14:creationId xmlns:p14="http://schemas.microsoft.com/office/powerpoint/2010/main" val="19176944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3050"/>
            <a:ext cx="3008313" cy="1162050"/>
          </a:xfrm>
          <a:prstGeom prst="rect">
            <a:avLst/>
          </a:prstGeom>
        </p:spPr>
        <p:txBody>
          <a:bodyPr anchor="b"/>
          <a:lstStyle>
            <a:lvl1pPr algn="l">
              <a:defRPr sz="2000" b="1"/>
            </a:lvl1pPr>
          </a:lstStyle>
          <a:p>
            <a:r>
              <a:rPr lang="es-ES"/>
              <a:t>Haga clic para modificar el estilo de título del patrón</a:t>
            </a:r>
          </a:p>
        </p:txBody>
      </p:sp>
      <p:sp>
        <p:nvSpPr>
          <p:cNvPr id="3" name="Marcador de contenido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Marcador de fecha 3"/>
          <p:cNvSpPr>
            <a:spLocks noGrp="1"/>
          </p:cNvSpPr>
          <p:nvPr>
            <p:ph type="dt" sz="half" idx="10"/>
          </p:nvPr>
        </p:nvSpPr>
        <p:spPr>
          <a:xfrm>
            <a:off x="395536" y="6031416"/>
            <a:ext cx="2133600" cy="365125"/>
          </a:xfrm>
          <a:prstGeom prst="rect">
            <a:avLst/>
          </a:prstGeom>
        </p:spPr>
        <p:txBody>
          <a:bodyPr/>
          <a:lstStyle>
            <a:lvl1pPr>
              <a:defRPr/>
            </a:lvl1pPr>
          </a:lstStyle>
          <a:p>
            <a:pPr>
              <a:defRPr/>
            </a:pPr>
            <a:fld id="{F8E7018E-D66A-45E1-965F-9F3D054F51CE}" type="datetimeFigureOut">
              <a:rPr lang="es-ES" altLang="es-MX"/>
              <a:pPr>
                <a:defRPr/>
              </a:pPr>
              <a:t>28/08/2019</a:t>
            </a:fld>
            <a:endParaRPr lang="es-ES" altLang="es-MX"/>
          </a:p>
        </p:txBody>
      </p:sp>
      <p:sp>
        <p:nvSpPr>
          <p:cNvPr id="6" name="Marcador de pie de página 4"/>
          <p:cNvSpPr>
            <a:spLocks noGrp="1"/>
          </p:cNvSpPr>
          <p:nvPr>
            <p:ph type="ftr" sz="quarter" idx="11"/>
          </p:nvPr>
        </p:nvSpPr>
        <p:spPr>
          <a:xfrm>
            <a:off x="3046581" y="6048989"/>
            <a:ext cx="2895600" cy="365125"/>
          </a:xfrm>
          <a:prstGeom prst="rect">
            <a:avLst/>
          </a:prstGeom>
        </p:spPr>
        <p:txBody>
          <a:bodyPr/>
          <a:lstStyle>
            <a:lvl1pPr>
              <a:defRPr/>
            </a:lvl1pPr>
          </a:lstStyle>
          <a:p>
            <a:pPr>
              <a:defRPr/>
            </a:pPr>
            <a:endParaRPr lang="es-ES"/>
          </a:p>
        </p:txBody>
      </p:sp>
      <p:sp>
        <p:nvSpPr>
          <p:cNvPr id="7" name="Marcador de número de diapositiva 5"/>
          <p:cNvSpPr>
            <a:spLocks noGrp="1"/>
          </p:cNvSpPr>
          <p:nvPr>
            <p:ph type="sldNum" sz="quarter" idx="12"/>
          </p:nvPr>
        </p:nvSpPr>
        <p:spPr>
          <a:xfrm>
            <a:off x="6459626" y="6048989"/>
            <a:ext cx="2133600" cy="365125"/>
          </a:xfrm>
          <a:prstGeom prst="rect">
            <a:avLst/>
          </a:prstGeom>
        </p:spPr>
        <p:txBody>
          <a:bodyPr/>
          <a:lstStyle>
            <a:lvl1pPr>
              <a:defRPr/>
            </a:lvl1pPr>
          </a:lstStyle>
          <a:p>
            <a:pPr>
              <a:defRPr/>
            </a:pPr>
            <a:fld id="{AC7E2757-9F63-4812-8642-A00C170657F7}" type="slidenum">
              <a:rPr lang="es-ES" altLang="es-MX"/>
              <a:pPr>
                <a:defRPr/>
              </a:pPr>
              <a:t>‹Nº›</a:t>
            </a:fld>
            <a:endParaRPr lang="es-ES" altLang="es-MX"/>
          </a:p>
        </p:txBody>
      </p:sp>
    </p:spTree>
    <p:extLst>
      <p:ext uri="{BB962C8B-B14F-4D97-AF65-F5344CB8AC3E}">
        <p14:creationId xmlns:p14="http://schemas.microsoft.com/office/powerpoint/2010/main" val="16189886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s-ES"/>
              <a:t>Haga clic para modificar el estilo de título del patrón</a:t>
            </a:r>
          </a:p>
        </p:txBody>
      </p:sp>
      <p:sp>
        <p:nvSpPr>
          <p:cNvPr id="3" name="Marcador de posición de imagen 2"/>
          <p:cNvSpPr>
            <a:spLocks noGrp="1"/>
          </p:cNvSpPr>
          <p:nvPr>
            <p:ph type="pic" idx="1"/>
          </p:nvPr>
        </p:nvSpPr>
        <p:spPr>
          <a:xfrm>
            <a:off x="1792288" y="612775"/>
            <a:ext cx="5486400" cy="4114800"/>
          </a:xfrm>
          <a:prstGeom prst="rect">
            <a:avLst/>
          </a:prstGeo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s-ES" noProof="0"/>
              <a:t>Haga clic en el icono para agregar una imagen</a:t>
            </a:r>
          </a:p>
        </p:txBody>
      </p:sp>
      <p:sp>
        <p:nvSpPr>
          <p:cNvPr id="4" name="Marcador de texto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Marcador de fecha 3"/>
          <p:cNvSpPr>
            <a:spLocks noGrp="1"/>
          </p:cNvSpPr>
          <p:nvPr>
            <p:ph type="dt" sz="half" idx="10"/>
          </p:nvPr>
        </p:nvSpPr>
        <p:spPr>
          <a:xfrm>
            <a:off x="395536" y="6031416"/>
            <a:ext cx="2133600" cy="365125"/>
          </a:xfrm>
          <a:prstGeom prst="rect">
            <a:avLst/>
          </a:prstGeom>
        </p:spPr>
        <p:txBody>
          <a:bodyPr/>
          <a:lstStyle>
            <a:lvl1pPr>
              <a:defRPr/>
            </a:lvl1pPr>
          </a:lstStyle>
          <a:p>
            <a:pPr>
              <a:defRPr/>
            </a:pPr>
            <a:fld id="{5B907E86-9331-409E-A72B-14BB173D60E3}" type="datetimeFigureOut">
              <a:rPr lang="es-ES" altLang="es-MX"/>
              <a:pPr>
                <a:defRPr/>
              </a:pPr>
              <a:t>28/08/2019</a:t>
            </a:fld>
            <a:endParaRPr lang="es-ES" altLang="es-MX"/>
          </a:p>
        </p:txBody>
      </p:sp>
      <p:sp>
        <p:nvSpPr>
          <p:cNvPr id="6" name="Marcador de pie de página 4"/>
          <p:cNvSpPr>
            <a:spLocks noGrp="1"/>
          </p:cNvSpPr>
          <p:nvPr>
            <p:ph type="ftr" sz="quarter" idx="11"/>
          </p:nvPr>
        </p:nvSpPr>
        <p:spPr>
          <a:xfrm>
            <a:off x="3046581" y="6048989"/>
            <a:ext cx="2895600" cy="365125"/>
          </a:xfrm>
          <a:prstGeom prst="rect">
            <a:avLst/>
          </a:prstGeom>
        </p:spPr>
        <p:txBody>
          <a:bodyPr/>
          <a:lstStyle>
            <a:lvl1pPr>
              <a:defRPr/>
            </a:lvl1pPr>
          </a:lstStyle>
          <a:p>
            <a:pPr>
              <a:defRPr/>
            </a:pPr>
            <a:endParaRPr lang="es-ES"/>
          </a:p>
        </p:txBody>
      </p:sp>
      <p:sp>
        <p:nvSpPr>
          <p:cNvPr id="7" name="Marcador de número de diapositiva 5"/>
          <p:cNvSpPr>
            <a:spLocks noGrp="1"/>
          </p:cNvSpPr>
          <p:nvPr>
            <p:ph type="sldNum" sz="quarter" idx="12"/>
          </p:nvPr>
        </p:nvSpPr>
        <p:spPr>
          <a:xfrm>
            <a:off x="6459626" y="6048989"/>
            <a:ext cx="2133600" cy="365125"/>
          </a:xfrm>
          <a:prstGeom prst="rect">
            <a:avLst/>
          </a:prstGeom>
        </p:spPr>
        <p:txBody>
          <a:bodyPr/>
          <a:lstStyle>
            <a:lvl1pPr>
              <a:defRPr/>
            </a:lvl1pPr>
          </a:lstStyle>
          <a:p>
            <a:pPr>
              <a:defRPr/>
            </a:pPr>
            <a:fld id="{F1736FB3-525A-4E39-8AF1-E98E29B639E9}" type="slidenum">
              <a:rPr lang="es-ES" altLang="es-MX"/>
              <a:pPr>
                <a:defRPr/>
              </a:pPr>
              <a:t>‹Nº›</a:t>
            </a:fld>
            <a:endParaRPr lang="es-ES" altLang="es-MX"/>
          </a:p>
        </p:txBody>
      </p:sp>
    </p:spTree>
    <p:extLst>
      <p:ext uri="{BB962C8B-B14F-4D97-AF65-F5344CB8AC3E}">
        <p14:creationId xmlns:p14="http://schemas.microsoft.com/office/powerpoint/2010/main" val="305237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pic>
        <p:nvPicPr>
          <p:cNvPr id="7" name="Picture 2"/>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251520" y="116632"/>
            <a:ext cx="2763837" cy="1031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5381" r:id="rId1"/>
    <p:sldLayoutId id="2147485373" r:id="rId2"/>
    <p:sldLayoutId id="2147485382" r:id="rId3"/>
    <p:sldLayoutId id="2147485374" r:id="rId4"/>
    <p:sldLayoutId id="2147485375" r:id="rId5"/>
    <p:sldLayoutId id="2147485376" r:id="rId6"/>
    <p:sldLayoutId id="2147485383" r:id="rId7"/>
    <p:sldLayoutId id="2147485377" r:id="rId8"/>
    <p:sldLayoutId id="2147485378" r:id="rId9"/>
    <p:sldLayoutId id="2147485379" r:id="rId10"/>
    <p:sldLayoutId id="2147485380" r:id="rId11"/>
  </p:sldLayoutIdLst>
  <p:txStyles>
    <p:titleStyle>
      <a:lvl1pPr algn="ctr" defTabSz="457200" rtl="0" eaLnBrk="1" fontAlgn="base" hangingPunct="1">
        <a:spcBef>
          <a:spcPct val="0"/>
        </a:spcBef>
        <a:spcAft>
          <a:spcPct val="0"/>
        </a:spcAft>
        <a:defRPr sz="4400" kern="1200">
          <a:solidFill>
            <a:schemeClr val="tx1"/>
          </a:solidFill>
          <a:latin typeface="+mj-lt"/>
          <a:ea typeface="MS PGothic" pitchFamily="34" charset="-128"/>
          <a:cs typeface="ＭＳ Ｐゴシック" charset="0"/>
        </a:defRPr>
      </a:lvl1pPr>
      <a:lvl2pPr algn="ctr" defTabSz="457200" rtl="0" eaLnBrk="1" fontAlgn="base" hangingPunct="1">
        <a:spcBef>
          <a:spcPct val="0"/>
        </a:spcBef>
        <a:spcAft>
          <a:spcPct val="0"/>
        </a:spcAft>
        <a:defRPr sz="4400">
          <a:solidFill>
            <a:schemeClr val="tx1"/>
          </a:solidFill>
          <a:latin typeface="Calibri" pitchFamily="34" charset="0"/>
          <a:ea typeface="MS PGothic" pitchFamily="34" charset="-128"/>
          <a:cs typeface="ＭＳ Ｐゴシック" charset="0"/>
        </a:defRPr>
      </a:lvl2pPr>
      <a:lvl3pPr algn="ctr" defTabSz="457200" rtl="0" eaLnBrk="1" fontAlgn="base" hangingPunct="1">
        <a:spcBef>
          <a:spcPct val="0"/>
        </a:spcBef>
        <a:spcAft>
          <a:spcPct val="0"/>
        </a:spcAft>
        <a:defRPr sz="4400">
          <a:solidFill>
            <a:schemeClr val="tx1"/>
          </a:solidFill>
          <a:latin typeface="Calibri" pitchFamily="34" charset="0"/>
          <a:ea typeface="MS PGothic" pitchFamily="34" charset="-128"/>
          <a:cs typeface="ＭＳ Ｐゴシック" charset="0"/>
        </a:defRPr>
      </a:lvl3pPr>
      <a:lvl4pPr algn="ctr" defTabSz="457200" rtl="0" eaLnBrk="1" fontAlgn="base" hangingPunct="1">
        <a:spcBef>
          <a:spcPct val="0"/>
        </a:spcBef>
        <a:spcAft>
          <a:spcPct val="0"/>
        </a:spcAft>
        <a:defRPr sz="4400">
          <a:solidFill>
            <a:schemeClr val="tx1"/>
          </a:solidFill>
          <a:latin typeface="Calibri" pitchFamily="34" charset="0"/>
          <a:ea typeface="MS PGothic" pitchFamily="34" charset="-128"/>
          <a:cs typeface="ＭＳ Ｐゴシック" charset="0"/>
        </a:defRPr>
      </a:lvl4pPr>
      <a:lvl5pPr algn="ctr" defTabSz="457200" rtl="0" eaLnBrk="1" fontAlgn="base" hangingPunct="1">
        <a:spcBef>
          <a:spcPct val="0"/>
        </a:spcBef>
        <a:spcAft>
          <a:spcPct val="0"/>
        </a:spcAft>
        <a:defRPr sz="4400">
          <a:solidFill>
            <a:schemeClr val="tx1"/>
          </a:solidFill>
          <a:latin typeface="Calibri" pitchFamily="34" charset="0"/>
          <a:ea typeface="MS PGothic" pitchFamily="34" charset="-128"/>
          <a:cs typeface="ＭＳ Ｐゴシック" charset="0"/>
        </a:defRPr>
      </a:lvl5pPr>
      <a:lvl6pPr marL="457200" algn="ctr" defTabSz="457200" rtl="0" eaLnBrk="1" fontAlgn="base" hangingPunct="1">
        <a:spcBef>
          <a:spcPct val="0"/>
        </a:spcBef>
        <a:spcAft>
          <a:spcPct val="0"/>
        </a:spcAft>
        <a:defRPr sz="4400">
          <a:solidFill>
            <a:schemeClr val="tx1"/>
          </a:solidFill>
          <a:latin typeface="Calibri" pitchFamily="34" charset="0"/>
        </a:defRPr>
      </a:lvl6pPr>
      <a:lvl7pPr marL="914400" algn="ctr" defTabSz="457200" rtl="0" eaLnBrk="1" fontAlgn="base" hangingPunct="1">
        <a:spcBef>
          <a:spcPct val="0"/>
        </a:spcBef>
        <a:spcAft>
          <a:spcPct val="0"/>
        </a:spcAft>
        <a:defRPr sz="4400">
          <a:solidFill>
            <a:schemeClr val="tx1"/>
          </a:solidFill>
          <a:latin typeface="Calibri" pitchFamily="34" charset="0"/>
        </a:defRPr>
      </a:lvl7pPr>
      <a:lvl8pPr marL="1371600" algn="ctr" defTabSz="457200" rtl="0" eaLnBrk="1" fontAlgn="base" hangingPunct="1">
        <a:spcBef>
          <a:spcPct val="0"/>
        </a:spcBef>
        <a:spcAft>
          <a:spcPct val="0"/>
        </a:spcAft>
        <a:defRPr sz="4400">
          <a:solidFill>
            <a:schemeClr val="tx1"/>
          </a:solidFill>
          <a:latin typeface="Calibri" pitchFamily="34" charset="0"/>
        </a:defRPr>
      </a:lvl8pPr>
      <a:lvl9pPr marL="1828800" algn="ctr" defTabSz="457200"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defTabSz="457200" rtl="0" eaLnBrk="1" fontAlgn="base" hangingPunct="1">
        <a:spcBef>
          <a:spcPct val="20000"/>
        </a:spcBef>
        <a:spcAft>
          <a:spcPct val="0"/>
        </a:spcAft>
        <a:buFont typeface="Arial" panose="020B0604020202020204" pitchFamily="34" charset="0"/>
        <a:buChar char="•"/>
        <a:defRPr sz="3200" kern="1200">
          <a:solidFill>
            <a:schemeClr val="tx1"/>
          </a:solidFill>
          <a:latin typeface="+mn-lt"/>
          <a:ea typeface="MS PGothic" pitchFamily="34" charset="-128"/>
          <a:cs typeface="ＭＳ Ｐゴシック" charset="0"/>
        </a:defRPr>
      </a:lvl1pPr>
      <a:lvl2pPr marL="742950" indent="-285750" algn="l" defTabSz="457200" rtl="0" eaLnBrk="1" fontAlgn="base" hangingPunct="1">
        <a:spcBef>
          <a:spcPct val="20000"/>
        </a:spcBef>
        <a:spcAft>
          <a:spcPct val="0"/>
        </a:spcAft>
        <a:buFont typeface="Arial" panose="020B0604020202020204" pitchFamily="34" charset="0"/>
        <a:buChar char="–"/>
        <a:defRPr sz="2800" kern="1200">
          <a:solidFill>
            <a:schemeClr val="tx1"/>
          </a:solidFill>
          <a:latin typeface="+mn-lt"/>
          <a:ea typeface="MS PGothic" pitchFamily="34" charset="-128"/>
          <a:cs typeface="+mn-cs"/>
        </a:defRPr>
      </a:lvl2pPr>
      <a:lvl3pPr marL="1143000" indent="-228600" algn="l" defTabSz="457200" rtl="0" eaLnBrk="1" fontAlgn="base" hangingPunct="1">
        <a:spcBef>
          <a:spcPct val="20000"/>
        </a:spcBef>
        <a:spcAft>
          <a:spcPct val="0"/>
        </a:spcAft>
        <a:buFont typeface="Arial" panose="020B0604020202020204" pitchFamily="34" charset="0"/>
        <a:buChar char="•"/>
        <a:defRPr sz="2400" kern="1200">
          <a:solidFill>
            <a:schemeClr val="tx1"/>
          </a:solidFill>
          <a:latin typeface="+mn-lt"/>
          <a:ea typeface="MS PGothic" pitchFamily="34" charset="-128"/>
          <a:cs typeface="+mn-cs"/>
        </a:defRPr>
      </a:lvl3pPr>
      <a:lvl4pPr marL="1600200" indent="-228600" algn="l" defTabSz="457200"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S PGothic" pitchFamily="34" charset="-128"/>
          <a:cs typeface="+mn-cs"/>
        </a:defRPr>
      </a:lvl4pPr>
      <a:lvl5pPr marL="2057400" indent="-228600" algn="l" defTabSz="457200"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S PGothic" pitchFamily="34"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435470" y="1649181"/>
            <a:ext cx="8280921" cy="942694"/>
          </a:xfrm>
          <a:prstGeom prst="rect">
            <a:avLst/>
          </a:prstGeom>
        </p:spPr>
        <p:txBody>
          <a:bodyPr wrap="square" anchor="t">
            <a:spAutoFit/>
          </a:bodyPr>
          <a:lstStyle/>
          <a:p>
            <a:pPr algn="ctr">
              <a:lnSpc>
                <a:spcPct val="107000"/>
              </a:lnSpc>
              <a:spcAft>
                <a:spcPts val="0"/>
              </a:spcAft>
            </a:pPr>
            <a:r>
              <a:rPr lang="es-CO" b="1">
                <a:latin typeface="Arial"/>
                <a:ea typeface="Arial Unicode MS"/>
                <a:cs typeface="Arial"/>
              </a:rPr>
              <a:t>FACULTAD DE INGENIERÍA</a:t>
            </a:r>
            <a:endParaRPr lang="es-ES">
              <a:latin typeface="Arial"/>
              <a:ea typeface="Arial Unicode MS"/>
              <a:cs typeface="Arial"/>
            </a:endParaRPr>
          </a:p>
          <a:p>
            <a:pPr algn="ctr">
              <a:defRPr/>
            </a:pPr>
            <a:r>
              <a:rPr lang="es-CO" dirty="0">
                <a:latin typeface="Arial"/>
                <a:ea typeface="MS PGothic"/>
                <a:cs typeface="Arial" panose="020B0604020202020204" pitchFamily="34" charset="0"/>
              </a:rPr>
              <a:t>Ingeniería de software</a:t>
            </a:r>
            <a:endParaRPr lang="es-CO" dirty="0">
              <a:latin typeface="Arial"/>
              <a:ea typeface="MS PGothic"/>
              <a:cs typeface="Arial"/>
            </a:endParaRPr>
          </a:p>
          <a:p>
            <a:pPr algn="ctr">
              <a:defRPr/>
            </a:pPr>
            <a:endParaRPr lang="es-CO" altLang="es-CO" dirty="0">
              <a:cs typeface="Arial" panose="020B0604020202020204" pitchFamily="34" charset="0"/>
            </a:endParaRPr>
          </a:p>
        </p:txBody>
      </p:sp>
      <p:sp>
        <p:nvSpPr>
          <p:cNvPr id="3" name="Rectángulo 2"/>
          <p:cNvSpPr/>
          <p:nvPr/>
        </p:nvSpPr>
        <p:spPr>
          <a:xfrm>
            <a:off x="363463" y="3140968"/>
            <a:ext cx="8424936" cy="1477328"/>
          </a:xfrm>
          <a:prstGeom prst="rect">
            <a:avLst/>
          </a:prstGeom>
        </p:spPr>
        <p:txBody>
          <a:bodyPr wrap="square" anchor="t">
            <a:spAutoFit/>
          </a:bodyPr>
          <a:lstStyle/>
          <a:p>
            <a:pPr algn="ctr"/>
            <a:r>
              <a:rPr lang="es-CO" b="1" dirty="0">
                <a:ea typeface="Calibri" panose="020F0502020204030204" pitchFamily="34" charset="0"/>
                <a:cs typeface="Arial" panose="020B0604020202020204" pitchFamily="34" charset="0"/>
              </a:rPr>
              <a:t>ANTEPROYECTO</a:t>
            </a:r>
          </a:p>
          <a:p>
            <a:pPr algn="ctr"/>
            <a:r>
              <a:rPr lang="es-ES">
                <a:latin typeface="Arial"/>
                <a:ea typeface="MS PGothic"/>
                <a:cs typeface="Arial"/>
              </a:rPr>
              <a:t>Elaboración</a:t>
            </a:r>
            <a:r>
              <a:rPr lang="es-ES" dirty="0">
                <a:latin typeface="Arial"/>
                <a:ea typeface="MS PGothic"/>
                <a:cs typeface="Arial"/>
              </a:rPr>
              <a:t> una Aplicación web para realizar la descripción de las historias laborales de la empresa Gestión Integral De Archivos Ltda. - “GIAR LTDA”. de acuerdo con la normatividad archivística vigente</a:t>
            </a:r>
            <a:endParaRPr lang="es-CO" dirty="0">
              <a:ea typeface="MS PGothic"/>
              <a:cs typeface="Arial" panose="020B0604020202020204" pitchFamily="34" charset="0"/>
            </a:endParaRPr>
          </a:p>
          <a:p>
            <a:pPr algn="ctr"/>
            <a:endParaRPr lang="es-CO" b="1" dirty="0">
              <a:ea typeface="Calibri" panose="020F0502020204030204" pitchFamily="34" charset="0"/>
              <a:cs typeface="Arial" panose="020B0604020202020204" pitchFamily="34" charset="0"/>
            </a:endParaRPr>
          </a:p>
        </p:txBody>
      </p:sp>
      <p:sp>
        <p:nvSpPr>
          <p:cNvPr id="4" name="Rectángulo 3"/>
          <p:cNvSpPr/>
          <p:nvPr/>
        </p:nvSpPr>
        <p:spPr>
          <a:xfrm>
            <a:off x="360998" y="5240233"/>
            <a:ext cx="6264695" cy="1200329"/>
          </a:xfrm>
          <a:prstGeom prst="rect">
            <a:avLst/>
          </a:prstGeom>
        </p:spPr>
        <p:txBody>
          <a:bodyPr wrap="square" anchor="t">
            <a:spAutoFit/>
          </a:bodyPr>
          <a:lstStyle/>
          <a:p>
            <a:r>
              <a:rPr lang="es-CO" sz="1200" b="1" dirty="0">
                <a:ea typeface="Calibri" panose="020F0502020204030204" pitchFamily="34" charset="0"/>
                <a:cs typeface="Arial" panose="020B0604020202020204" pitchFamily="34" charset="0"/>
              </a:rPr>
              <a:t>Integrantes </a:t>
            </a:r>
          </a:p>
          <a:p>
            <a:endParaRPr lang="es-CO" sz="1200" b="1" dirty="0">
              <a:ea typeface="Calibri" panose="020F0502020204030204" pitchFamily="34" charset="0"/>
              <a:cs typeface="Arial" panose="020B0604020202020204" pitchFamily="34" charset="0"/>
            </a:endParaRPr>
          </a:p>
          <a:p>
            <a:endParaRPr lang="es-ES" sz="1200" dirty="0">
              <a:latin typeface="Arial"/>
              <a:ea typeface="Calibri" panose="020F0502020204030204" pitchFamily="34" charset="0"/>
              <a:cs typeface="Arial"/>
            </a:endParaRPr>
          </a:p>
          <a:p>
            <a:r>
              <a:rPr lang="es-ES" sz="1200" dirty="0">
                <a:latin typeface="Arial"/>
                <a:ea typeface="Calibri" panose="020F0502020204030204" pitchFamily="34" charset="0"/>
                <a:cs typeface="Arial"/>
              </a:rPr>
              <a:t>SAMIL LEONEL SANCHEZ</a:t>
            </a:r>
            <a:endParaRPr lang="es-CO" sz="1200" dirty="0">
              <a:latin typeface="Arial"/>
              <a:ea typeface="Calibri" panose="020F0502020204030204" pitchFamily="34" charset="0"/>
              <a:cs typeface="Arial"/>
            </a:endParaRPr>
          </a:p>
          <a:p>
            <a:r>
              <a:rPr lang="es-ES" sz="1200" dirty="0">
                <a:latin typeface="Arial"/>
                <a:ea typeface="Calibri" panose="020F0502020204030204" pitchFamily="34" charset="0"/>
                <a:cs typeface="Arial"/>
              </a:rPr>
              <a:t>JOHN JAIRO PINTO GONZALEZ</a:t>
            </a:r>
            <a:endParaRPr lang="es-CO" sz="1200" dirty="0">
              <a:latin typeface="Arial"/>
              <a:ea typeface="Calibri" panose="020F0502020204030204" pitchFamily="34" charset="0"/>
              <a:cs typeface="Arial"/>
            </a:endParaRPr>
          </a:p>
          <a:p>
            <a:endParaRPr lang="es-CO" sz="1200" b="1" dirty="0">
              <a:ea typeface="Calibri" panose="020F0502020204030204" pitchFamily="34" charset="0"/>
              <a:cs typeface="Arial" panose="020B06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a:extLst>
              <a:ext uri="{FF2B5EF4-FFF2-40B4-BE49-F238E27FC236}">
                <a16:creationId xmlns:a16="http://schemas.microsoft.com/office/drawing/2014/main" xmlns="" id="{C639098C-0C95-4B50-8F3E-40D85CAEAD00}"/>
              </a:ext>
            </a:extLst>
          </p:cNvPr>
          <p:cNvSpPr/>
          <p:nvPr/>
        </p:nvSpPr>
        <p:spPr>
          <a:xfrm>
            <a:off x="511105" y="1522309"/>
            <a:ext cx="7488832" cy="400110"/>
          </a:xfrm>
          <a:prstGeom prst="rect">
            <a:avLst/>
          </a:prstGeom>
        </p:spPr>
        <p:txBody>
          <a:bodyPr wrap="square" anchor="t">
            <a:spAutoFit/>
          </a:bodyPr>
          <a:lstStyle/>
          <a:p>
            <a:pPr algn="ctr"/>
            <a:r>
              <a:rPr lang="es-ES" sz="2000" b="1" dirty="0">
                <a:latin typeface="Arial"/>
                <a:ea typeface="Calibri" panose="020F0502020204030204" pitchFamily="34" charset="0"/>
                <a:cs typeface="Arial"/>
              </a:rPr>
              <a:t>PRESUPUESTO Y RECURSOS</a:t>
            </a:r>
            <a:endParaRPr lang="es-ES" sz="2000" b="1" dirty="0">
              <a:ea typeface="Calibri" panose="020F0502020204030204" pitchFamily="34" charset="0"/>
              <a:cs typeface="Arial" panose="020B0604020202020204" pitchFamily="34" charset="0"/>
            </a:endParaRPr>
          </a:p>
        </p:txBody>
      </p:sp>
      <p:pic>
        <p:nvPicPr>
          <p:cNvPr id="4" name="Imagen 4" descr="Imagen que contiene captura de pantalla&#10;&#10;Descripción generada con confianza muy alta">
            <a:extLst>
              <a:ext uri="{FF2B5EF4-FFF2-40B4-BE49-F238E27FC236}">
                <a16:creationId xmlns:a16="http://schemas.microsoft.com/office/drawing/2014/main" xmlns="" id="{B62AB05C-4B80-42D0-A5C5-E7440BDBA9E3}"/>
              </a:ext>
            </a:extLst>
          </p:cNvPr>
          <p:cNvPicPr>
            <a:picLocks noChangeAspect="1"/>
          </p:cNvPicPr>
          <p:nvPr/>
        </p:nvPicPr>
        <p:blipFill>
          <a:blip r:embed="rId2"/>
          <a:stretch>
            <a:fillRect/>
          </a:stretch>
        </p:blipFill>
        <p:spPr>
          <a:xfrm>
            <a:off x="5680" y="1960384"/>
            <a:ext cx="4816218" cy="4697877"/>
          </a:xfrm>
          <a:prstGeom prst="rect">
            <a:avLst/>
          </a:prstGeom>
        </p:spPr>
      </p:pic>
      <p:pic>
        <p:nvPicPr>
          <p:cNvPr id="6" name="Imagen 6" descr="Imagen que contiene captura de pantalla, monitor&#10;&#10;Descripción generada con confianza muy alta">
            <a:extLst>
              <a:ext uri="{FF2B5EF4-FFF2-40B4-BE49-F238E27FC236}">
                <a16:creationId xmlns:a16="http://schemas.microsoft.com/office/drawing/2014/main" xmlns="" id="{1E046C22-1CD2-4AD3-83B2-5FB59D3EA3F9}"/>
              </a:ext>
            </a:extLst>
          </p:cNvPr>
          <p:cNvPicPr>
            <a:picLocks noChangeAspect="1"/>
          </p:cNvPicPr>
          <p:nvPr/>
        </p:nvPicPr>
        <p:blipFill>
          <a:blip r:embed="rId3"/>
          <a:stretch>
            <a:fillRect/>
          </a:stretch>
        </p:blipFill>
        <p:spPr>
          <a:xfrm>
            <a:off x="4762263" y="1964503"/>
            <a:ext cx="4546442" cy="3823514"/>
          </a:xfrm>
          <a:prstGeom prst="rect">
            <a:avLst/>
          </a:prstGeom>
        </p:spPr>
      </p:pic>
    </p:spTree>
    <p:extLst>
      <p:ext uri="{BB962C8B-B14F-4D97-AF65-F5344CB8AC3E}">
        <p14:creationId xmlns:p14="http://schemas.microsoft.com/office/powerpoint/2010/main" val="26704174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44" y="1268760"/>
            <a:ext cx="4095750" cy="5029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08694" y="1268759"/>
            <a:ext cx="4783786" cy="52435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Rectángulo 2">
            <a:extLst>
              <a:ext uri="{FF2B5EF4-FFF2-40B4-BE49-F238E27FC236}">
                <a16:creationId xmlns:a16="http://schemas.microsoft.com/office/drawing/2014/main" xmlns="" id="{C639098C-0C95-4B50-8F3E-40D85CAEAD00}"/>
              </a:ext>
            </a:extLst>
          </p:cNvPr>
          <p:cNvSpPr/>
          <p:nvPr/>
        </p:nvSpPr>
        <p:spPr>
          <a:xfrm>
            <a:off x="2060819" y="980728"/>
            <a:ext cx="7488832" cy="400110"/>
          </a:xfrm>
          <a:prstGeom prst="rect">
            <a:avLst/>
          </a:prstGeom>
        </p:spPr>
        <p:txBody>
          <a:bodyPr wrap="square" anchor="t">
            <a:spAutoFit/>
          </a:bodyPr>
          <a:lstStyle/>
          <a:p>
            <a:pPr algn="ctr"/>
            <a:r>
              <a:rPr lang="es-ES" sz="2000" b="1" dirty="0" smtClean="0">
                <a:latin typeface="Arial"/>
                <a:ea typeface="Calibri" panose="020F0502020204030204" pitchFamily="34" charset="0"/>
                <a:cs typeface="Arial"/>
              </a:rPr>
              <a:t>CRONOGRAMA</a:t>
            </a:r>
            <a:endParaRPr lang="es-ES" sz="2000" b="1" dirty="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20489406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p:cNvSpPr/>
          <p:nvPr/>
        </p:nvSpPr>
        <p:spPr>
          <a:xfrm>
            <a:off x="1691680" y="3140968"/>
            <a:ext cx="5976664" cy="842282"/>
          </a:xfrm>
          <a:prstGeom prst="rect">
            <a:avLst/>
          </a:prstGeom>
        </p:spPr>
        <p:txBody>
          <a:bodyPr wrap="square">
            <a:spAutoFit/>
          </a:bodyPr>
          <a:lstStyle/>
          <a:p>
            <a:pPr algn="ctr">
              <a:lnSpc>
                <a:spcPct val="107000"/>
              </a:lnSpc>
              <a:tabLst>
                <a:tab pos="3323590" algn="l"/>
                <a:tab pos="3436620" algn="l"/>
                <a:tab pos="3549650" algn="l"/>
                <a:tab pos="3662680" algn="l"/>
                <a:tab pos="5932170" algn="l"/>
                <a:tab pos="6045200" algn="l"/>
                <a:tab pos="6158230" algn="l"/>
              </a:tabLst>
            </a:pPr>
            <a:r>
              <a:rPr lang="es-CO" sz="4800" b="1" i="1" dirty="0">
                <a:solidFill>
                  <a:prstClr val="black"/>
                </a:solidFill>
                <a:ea typeface="Calibri" panose="020F0502020204030204" pitchFamily="34" charset="0"/>
                <a:cs typeface="Arial" panose="020B0604020202020204" pitchFamily="34" charset="0"/>
              </a:rPr>
              <a:t>GRACIAS</a:t>
            </a:r>
          </a:p>
        </p:txBody>
      </p:sp>
    </p:spTree>
    <p:extLst>
      <p:ext uri="{BB962C8B-B14F-4D97-AF65-F5344CB8AC3E}">
        <p14:creationId xmlns:p14="http://schemas.microsoft.com/office/powerpoint/2010/main" val="32356733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30 Grupo">
            <a:extLst>
              <a:ext uri="{FF2B5EF4-FFF2-40B4-BE49-F238E27FC236}">
                <a16:creationId xmlns:a16="http://schemas.microsoft.com/office/drawing/2014/main" xmlns="" id="{9BB9D2D4-588D-41FB-BDB1-3D0B164B4FFE}"/>
              </a:ext>
            </a:extLst>
          </p:cNvPr>
          <p:cNvGrpSpPr>
            <a:grpSpLocks/>
          </p:cNvGrpSpPr>
          <p:nvPr/>
        </p:nvGrpSpPr>
        <p:grpSpPr bwMode="auto">
          <a:xfrm>
            <a:off x="1005571" y="3117642"/>
            <a:ext cx="1879477" cy="461665"/>
            <a:chOff x="1062367" y="2492896"/>
            <a:chExt cx="1879367" cy="461368"/>
          </a:xfrm>
        </p:grpSpPr>
        <p:sp>
          <p:nvSpPr>
            <p:cNvPr id="18" name="10 Conector">
              <a:extLst>
                <a:ext uri="{FF2B5EF4-FFF2-40B4-BE49-F238E27FC236}">
                  <a16:creationId xmlns:a16="http://schemas.microsoft.com/office/drawing/2014/main" xmlns="" id="{D19AF9A8-A496-467B-9730-A53BD6011D8D}"/>
                </a:ext>
              </a:extLst>
            </p:cNvPr>
            <p:cNvSpPr/>
            <p:nvPr/>
          </p:nvSpPr>
          <p:spPr>
            <a:xfrm>
              <a:off x="1062367" y="2562828"/>
              <a:ext cx="360040" cy="360040"/>
            </a:xfrm>
            <a:prstGeom prst="flowChartConnector">
              <a:avLst/>
            </a:prstGeom>
            <a:solidFill>
              <a:schemeClr val="accent5">
                <a:lumMod val="60000"/>
                <a:lumOff val="40000"/>
              </a:schemeClr>
            </a:solidFill>
            <a:ln>
              <a:solidFill>
                <a:schemeClr val="accent5">
                  <a:lumMod val="40000"/>
                  <a:lumOff val="60000"/>
                </a:schemeClr>
              </a:solidFill>
            </a:ln>
            <a:scene3d>
              <a:camera prst="orthographicFront"/>
              <a:lightRig rig="threePt" dir="t"/>
            </a:scene3d>
            <a:sp3d>
              <a:bevelT/>
              <a:bevelB/>
            </a:sp3d>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fontAlgn="auto">
                <a:spcBef>
                  <a:spcPts val="0"/>
                </a:spcBef>
                <a:spcAft>
                  <a:spcPts val="0"/>
                </a:spcAft>
                <a:defRPr/>
              </a:pPr>
              <a:r>
                <a:rPr lang="es-ES" sz="1600" dirty="0"/>
                <a:t>3</a:t>
              </a:r>
            </a:p>
          </p:txBody>
        </p:sp>
        <p:sp>
          <p:nvSpPr>
            <p:cNvPr id="19" name="11 CuadroTexto">
              <a:extLst>
                <a:ext uri="{FF2B5EF4-FFF2-40B4-BE49-F238E27FC236}">
                  <a16:creationId xmlns:a16="http://schemas.microsoft.com/office/drawing/2014/main" xmlns="" id="{F557DEFE-8893-434F-A318-0971599E6784}"/>
                </a:ext>
              </a:extLst>
            </p:cNvPr>
            <p:cNvSpPr txBox="1"/>
            <p:nvPr/>
          </p:nvSpPr>
          <p:spPr>
            <a:xfrm>
              <a:off x="1548230" y="2492896"/>
              <a:ext cx="1393504" cy="461368"/>
            </a:xfrm>
            <a:prstGeom prst="rect">
              <a:avLst/>
            </a:prstGeom>
            <a:noFill/>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s-ES" sz="2400" dirty="0">
                  <a:solidFill>
                    <a:schemeClr val="accent1">
                      <a:lumMod val="75000"/>
                    </a:schemeClr>
                  </a:solidFill>
                  <a:latin typeface="+mn-lt"/>
                  <a:cs typeface="+mn-cs"/>
                </a:rPr>
                <a:t>Objetivos</a:t>
              </a:r>
            </a:p>
          </p:txBody>
        </p:sp>
      </p:grpSp>
      <p:grpSp>
        <p:nvGrpSpPr>
          <p:cNvPr id="3" name="51 Grupo">
            <a:extLst>
              <a:ext uri="{FF2B5EF4-FFF2-40B4-BE49-F238E27FC236}">
                <a16:creationId xmlns:a16="http://schemas.microsoft.com/office/drawing/2014/main" xmlns="" id="{CC6403F7-572A-4B24-8B3A-D5C47E3F9D00}"/>
              </a:ext>
            </a:extLst>
          </p:cNvPr>
          <p:cNvGrpSpPr>
            <a:grpSpLocks/>
          </p:cNvGrpSpPr>
          <p:nvPr/>
        </p:nvGrpSpPr>
        <p:grpSpPr bwMode="auto">
          <a:xfrm>
            <a:off x="1009194" y="4211755"/>
            <a:ext cx="1822932" cy="461665"/>
            <a:chOff x="1080187" y="3615407"/>
            <a:chExt cx="1823459" cy="462959"/>
          </a:xfrm>
        </p:grpSpPr>
        <p:sp>
          <p:nvSpPr>
            <p:cNvPr id="16" name="13 Conector">
              <a:extLst>
                <a:ext uri="{FF2B5EF4-FFF2-40B4-BE49-F238E27FC236}">
                  <a16:creationId xmlns:a16="http://schemas.microsoft.com/office/drawing/2014/main" xmlns="" id="{8DCCBCF5-241F-4998-86E9-A6C183060583}"/>
                </a:ext>
              </a:extLst>
            </p:cNvPr>
            <p:cNvSpPr/>
            <p:nvPr/>
          </p:nvSpPr>
          <p:spPr>
            <a:xfrm>
              <a:off x="1080187" y="3687763"/>
              <a:ext cx="360040" cy="360040"/>
            </a:xfrm>
            <a:prstGeom prst="flowChartConnector">
              <a:avLst/>
            </a:prstGeom>
            <a:solidFill>
              <a:schemeClr val="accent5">
                <a:lumMod val="60000"/>
                <a:lumOff val="40000"/>
              </a:schemeClr>
            </a:solidFill>
            <a:ln>
              <a:noFill/>
            </a:ln>
            <a:scene3d>
              <a:camera prst="orthographicFront"/>
              <a:lightRig rig="threePt" dir="t"/>
            </a:scene3d>
            <a:sp3d>
              <a:bevelT/>
              <a:bevelB/>
            </a:sp3d>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fontAlgn="auto">
                <a:spcBef>
                  <a:spcPts val="0"/>
                </a:spcBef>
                <a:spcAft>
                  <a:spcPts val="0"/>
                </a:spcAft>
                <a:defRPr/>
              </a:pPr>
              <a:r>
                <a:rPr lang="es-CO" sz="1600" dirty="0"/>
                <a:t>5</a:t>
              </a:r>
              <a:endParaRPr lang="es-ES" sz="1600" dirty="0"/>
            </a:p>
          </p:txBody>
        </p:sp>
        <p:sp>
          <p:nvSpPr>
            <p:cNvPr id="17" name="14 CuadroTexto">
              <a:extLst>
                <a:ext uri="{FF2B5EF4-FFF2-40B4-BE49-F238E27FC236}">
                  <a16:creationId xmlns:a16="http://schemas.microsoft.com/office/drawing/2014/main" xmlns="" id="{83DAED39-E630-4099-ADF8-30B04044CEA9}"/>
                </a:ext>
              </a:extLst>
            </p:cNvPr>
            <p:cNvSpPr txBox="1"/>
            <p:nvPr/>
          </p:nvSpPr>
          <p:spPr>
            <a:xfrm>
              <a:off x="1548394" y="3615407"/>
              <a:ext cx="1355252" cy="462959"/>
            </a:xfrm>
            <a:prstGeom prst="rect">
              <a:avLst/>
            </a:prstGeom>
            <a:noFill/>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s-ES" sz="2400" dirty="0">
                  <a:solidFill>
                    <a:schemeClr val="accent1">
                      <a:lumMod val="75000"/>
                    </a:schemeClr>
                  </a:solidFill>
                  <a:latin typeface="+mn-lt"/>
                  <a:cs typeface="+mn-cs"/>
                </a:rPr>
                <a:t>Hipótesis</a:t>
              </a:r>
            </a:p>
          </p:txBody>
        </p:sp>
      </p:grpSp>
      <p:grpSp>
        <p:nvGrpSpPr>
          <p:cNvPr id="4" name="20 Grupo">
            <a:extLst>
              <a:ext uri="{FF2B5EF4-FFF2-40B4-BE49-F238E27FC236}">
                <a16:creationId xmlns:a16="http://schemas.microsoft.com/office/drawing/2014/main" xmlns="" id="{1B7E2FF7-EC3C-4750-B813-5F5AF60AD90A}"/>
              </a:ext>
            </a:extLst>
          </p:cNvPr>
          <p:cNvGrpSpPr>
            <a:grpSpLocks/>
          </p:cNvGrpSpPr>
          <p:nvPr/>
        </p:nvGrpSpPr>
        <p:grpSpPr bwMode="auto">
          <a:xfrm>
            <a:off x="1009194" y="3665308"/>
            <a:ext cx="2102112" cy="461665"/>
            <a:chOff x="1080187" y="3068960"/>
            <a:chExt cx="2103058" cy="461368"/>
          </a:xfrm>
        </p:grpSpPr>
        <p:sp>
          <p:nvSpPr>
            <p:cNvPr id="14" name="19 Conector">
              <a:extLst>
                <a:ext uri="{FF2B5EF4-FFF2-40B4-BE49-F238E27FC236}">
                  <a16:creationId xmlns:a16="http://schemas.microsoft.com/office/drawing/2014/main" xmlns="" id="{A6B169D6-93C0-46B4-9EB4-628968270DAD}"/>
                </a:ext>
              </a:extLst>
            </p:cNvPr>
            <p:cNvSpPr/>
            <p:nvPr/>
          </p:nvSpPr>
          <p:spPr>
            <a:xfrm>
              <a:off x="1080187" y="3139830"/>
              <a:ext cx="360040" cy="360040"/>
            </a:xfrm>
            <a:prstGeom prst="flowChartConnector">
              <a:avLst/>
            </a:prstGeom>
            <a:solidFill>
              <a:schemeClr val="accent5">
                <a:lumMod val="60000"/>
                <a:lumOff val="40000"/>
              </a:schemeClr>
            </a:solidFill>
            <a:ln>
              <a:noFill/>
            </a:ln>
            <a:scene3d>
              <a:camera prst="orthographicFront"/>
              <a:lightRig rig="threePt" dir="t"/>
            </a:scene3d>
            <a:sp3d>
              <a:bevelT/>
              <a:bevelB/>
            </a:sp3d>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fontAlgn="auto">
                <a:spcBef>
                  <a:spcPts val="0"/>
                </a:spcBef>
                <a:spcAft>
                  <a:spcPts val="0"/>
                </a:spcAft>
                <a:defRPr/>
              </a:pPr>
              <a:r>
                <a:rPr lang="es-CO" sz="1600" dirty="0"/>
                <a:t>4</a:t>
              </a:r>
              <a:endParaRPr lang="es-ES" sz="1600" dirty="0"/>
            </a:p>
          </p:txBody>
        </p:sp>
        <p:sp>
          <p:nvSpPr>
            <p:cNvPr id="15" name="20 CuadroTexto">
              <a:extLst>
                <a:ext uri="{FF2B5EF4-FFF2-40B4-BE49-F238E27FC236}">
                  <a16:creationId xmlns:a16="http://schemas.microsoft.com/office/drawing/2014/main" xmlns="" id="{FBD6DAB5-3921-446F-8420-82B9E97D46B1}"/>
                </a:ext>
              </a:extLst>
            </p:cNvPr>
            <p:cNvSpPr txBox="1"/>
            <p:nvPr/>
          </p:nvSpPr>
          <p:spPr>
            <a:xfrm>
              <a:off x="1548470" y="3068960"/>
              <a:ext cx="1634775" cy="461368"/>
            </a:xfrm>
            <a:prstGeom prst="rect">
              <a:avLst/>
            </a:prstGeom>
            <a:noFill/>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s-CO" sz="2400" dirty="0">
                  <a:solidFill>
                    <a:schemeClr val="accent1">
                      <a:lumMod val="75000"/>
                    </a:schemeClr>
                  </a:solidFill>
                  <a:latin typeface="+mn-lt"/>
                  <a:cs typeface="+mn-cs"/>
                </a:rPr>
                <a:t>Justificación</a:t>
              </a:r>
              <a:endParaRPr lang="es-ES" sz="2400" dirty="0">
                <a:solidFill>
                  <a:schemeClr val="accent1">
                    <a:lumMod val="75000"/>
                  </a:schemeClr>
                </a:solidFill>
                <a:latin typeface="+mn-lt"/>
                <a:cs typeface="+mn-cs"/>
              </a:endParaRPr>
            </a:p>
          </p:txBody>
        </p:sp>
      </p:grpSp>
      <p:grpSp>
        <p:nvGrpSpPr>
          <p:cNvPr id="5" name="51 Grupo">
            <a:extLst>
              <a:ext uri="{FF2B5EF4-FFF2-40B4-BE49-F238E27FC236}">
                <a16:creationId xmlns:a16="http://schemas.microsoft.com/office/drawing/2014/main" xmlns="" id="{D92C8347-17AA-466A-88B7-E8914EE2508E}"/>
              </a:ext>
            </a:extLst>
          </p:cNvPr>
          <p:cNvGrpSpPr>
            <a:grpSpLocks/>
          </p:cNvGrpSpPr>
          <p:nvPr/>
        </p:nvGrpSpPr>
        <p:grpSpPr bwMode="auto">
          <a:xfrm>
            <a:off x="1009191" y="4771740"/>
            <a:ext cx="2207054" cy="461665"/>
            <a:chOff x="1080186" y="4175392"/>
            <a:chExt cx="2207698" cy="462959"/>
          </a:xfrm>
        </p:grpSpPr>
        <p:sp>
          <p:nvSpPr>
            <p:cNvPr id="12" name="13 Conector">
              <a:extLst>
                <a:ext uri="{FF2B5EF4-FFF2-40B4-BE49-F238E27FC236}">
                  <a16:creationId xmlns:a16="http://schemas.microsoft.com/office/drawing/2014/main" xmlns="" id="{6A633AC4-041B-448B-AE1D-5345428566F9}"/>
                </a:ext>
              </a:extLst>
            </p:cNvPr>
            <p:cNvSpPr/>
            <p:nvPr/>
          </p:nvSpPr>
          <p:spPr>
            <a:xfrm>
              <a:off x="1080186" y="4217376"/>
              <a:ext cx="360040" cy="360040"/>
            </a:xfrm>
            <a:prstGeom prst="flowChartConnector">
              <a:avLst/>
            </a:prstGeom>
            <a:solidFill>
              <a:schemeClr val="accent5">
                <a:lumMod val="60000"/>
                <a:lumOff val="40000"/>
              </a:schemeClr>
            </a:solidFill>
            <a:ln>
              <a:noFill/>
            </a:ln>
            <a:scene3d>
              <a:camera prst="orthographicFront"/>
              <a:lightRig rig="threePt" dir="t"/>
            </a:scene3d>
            <a:sp3d>
              <a:bevelT/>
              <a:bevelB/>
            </a:sp3d>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fontAlgn="auto">
                <a:spcBef>
                  <a:spcPts val="0"/>
                </a:spcBef>
                <a:spcAft>
                  <a:spcPts val="0"/>
                </a:spcAft>
                <a:defRPr/>
              </a:pPr>
              <a:r>
                <a:rPr lang="es-CO" sz="1600" dirty="0"/>
                <a:t>6</a:t>
              </a:r>
              <a:endParaRPr lang="es-ES" sz="1600" dirty="0"/>
            </a:p>
          </p:txBody>
        </p:sp>
        <p:sp>
          <p:nvSpPr>
            <p:cNvPr id="13" name="14 CuadroTexto">
              <a:extLst>
                <a:ext uri="{FF2B5EF4-FFF2-40B4-BE49-F238E27FC236}">
                  <a16:creationId xmlns:a16="http://schemas.microsoft.com/office/drawing/2014/main" xmlns="" id="{2E908048-7D3F-4EC5-B4E3-7742D6E19785}"/>
                </a:ext>
              </a:extLst>
            </p:cNvPr>
            <p:cNvSpPr txBox="1"/>
            <p:nvPr/>
          </p:nvSpPr>
          <p:spPr>
            <a:xfrm>
              <a:off x="1547800" y="4175392"/>
              <a:ext cx="1740084" cy="462959"/>
            </a:xfrm>
            <a:prstGeom prst="rect">
              <a:avLst/>
            </a:prstGeom>
            <a:noFill/>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s-ES" sz="2400" dirty="0">
                  <a:solidFill>
                    <a:schemeClr val="accent1">
                      <a:lumMod val="75000"/>
                    </a:schemeClr>
                  </a:solidFill>
                  <a:latin typeface="+mn-lt"/>
                  <a:cs typeface="+mn-cs"/>
                </a:rPr>
                <a:t>Metodología</a:t>
              </a:r>
            </a:p>
          </p:txBody>
        </p:sp>
      </p:grpSp>
      <p:grpSp>
        <p:nvGrpSpPr>
          <p:cNvPr id="6" name="51 Grupo">
            <a:extLst>
              <a:ext uri="{FF2B5EF4-FFF2-40B4-BE49-F238E27FC236}">
                <a16:creationId xmlns:a16="http://schemas.microsoft.com/office/drawing/2014/main" xmlns="" id="{1851E9D8-477C-430D-93E4-156EFA9CAF15}"/>
              </a:ext>
            </a:extLst>
          </p:cNvPr>
          <p:cNvGrpSpPr>
            <a:grpSpLocks/>
          </p:cNvGrpSpPr>
          <p:nvPr/>
        </p:nvGrpSpPr>
        <p:grpSpPr bwMode="auto">
          <a:xfrm>
            <a:off x="1008671" y="5867939"/>
            <a:ext cx="3647337" cy="461665"/>
            <a:chOff x="1079664" y="5271591"/>
            <a:chExt cx="3648391" cy="462959"/>
          </a:xfrm>
        </p:grpSpPr>
        <p:sp>
          <p:nvSpPr>
            <p:cNvPr id="10" name="13 Conector">
              <a:extLst>
                <a:ext uri="{FF2B5EF4-FFF2-40B4-BE49-F238E27FC236}">
                  <a16:creationId xmlns:a16="http://schemas.microsoft.com/office/drawing/2014/main" xmlns="" id="{7D682DFF-72C8-406A-B58F-09E4A06B9285}"/>
                </a:ext>
              </a:extLst>
            </p:cNvPr>
            <p:cNvSpPr/>
            <p:nvPr/>
          </p:nvSpPr>
          <p:spPr>
            <a:xfrm>
              <a:off x="1079664" y="5315086"/>
              <a:ext cx="360040" cy="360040"/>
            </a:xfrm>
            <a:prstGeom prst="flowChartConnector">
              <a:avLst/>
            </a:prstGeom>
            <a:solidFill>
              <a:schemeClr val="accent5">
                <a:lumMod val="60000"/>
                <a:lumOff val="40000"/>
              </a:schemeClr>
            </a:solidFill>
            <a:ln>
              <a:noFill/>
            </a:ln>
            <a:scene3d>
              <a:camera prst="orthographicFront"/>
              <a:lightRig rig="threePt" dir="t"/>
            </a:scene3d>
            <a:sp3d>
              <a:bevelT/>
              <a:bevelB/>
            </a:sp3d>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fontAlgn="auto">
                <a:spcBef>
                  <a:spcPts val="0"/>
                </a:spcBef>
                <a:spcAft>
                  <a:spcPts val="0"/>
                </a:spcAft>
                <a:defRPr/>
              </a:pPr>
              <a:r>
                <a:rPr lang="es-CO" sz="1600" dirty="0"/>
                <a:t>8</a:t>
              </a:r>
              <a:endParaRPr lang="es-ES" sz="1600" dirty="0"/>
            </a:p>
          </p:txBody>
        </p:sp>
        <p:sp>
          <p:nvSpPr>
            <p:cNvPr id="11" name="14 CuadroTexto">
              <a:extLst>
                <a:ext uri="{FF2B5EF4-FFF2-40B4-BE49-F238E27FC236}">
                  <a16:creationId xmlns:a16="http://schemas.microsoft.com/office/drawing/2014/main" xmlns="" id="{86F77869-4B60-48D2-82BF-EEC030BA82D1}"/>
                </a:ext>
              </a:extLst>
            </p:cNvPr>
            <p:cNvSpPr txBox="1"/>
            <p:nvPr/>
          </p:nvSpPr>
          <p:spPr>
            <a:xfrm>
              <a:off x="1547800" y="5271591"/>
              <a:ext cx="3180255" cy="462959"/>
            </a:xfrm>
            <a:prstGeom prst="rect">
              <a:avLst/>
            </a:prstGeom>
            <a:noFill/>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s-ES" sz="2400" dirty="0">
                  <a:solidFill>
                    <a:schemeClr val="accent1">
                      <a:lumMod val="75000"/>
                    </a:schemeClr>
                  </a:solidFill>
                  <a:latin typeface="+mn-lt"/>
                  <a:cs typeface="+mn-cs"/>
                </a:rPr>
                <a:t>Recursos y Presupuesto</a:t>
              </a:r>
            </a:p>
          </p:txBody>
        </p:sp>
      </p:grpSp>
      <p:grpSp>
        <p:nvGrpSpPr>
          <p:cNvPr id="7" name="57 Grupo">
            <a:extLst>
              <a:ext uri="{FF2B5EF4-FFF2-40B4-BE49-F238E27FC236}">
                <a16:creationId xmlns:a16="http://schemas.microsoft.com/office/drawing/2014/main" xmlns="" id="{066FA6E9-F883-492A-8872-4F80FFA1E361}"/>
              </a:ext>
            </a:extLst>
          </p:cNvPr>
          <p:cNvGrpSpPr>
            <a:grpSpLocks/>
          </p:cNvGrpSpPr>
          <p:nvPr/>
        </p:nvGrpSpPr>
        <p:grpSpPr bwMode="auto">
          <a:xfrm>
            <a:off x="1009194" y="2555576"/>
            <a:ext cx="4227478" cy="461666"/>
            <a:chOff x="1080189" y="1959223"/>
            <a:chExt cx="4228476" cy="461367"/>
          </a:xfrm>
        </p:grpSpPr>
        <p:sp>
          <p:nvSpPr>
            <p:cNvPr id="8" name="7 Conector">
              <a:extLst>
                <a:ext uri="{FF2B5EF4-FFF2-40B4-BE49-F238E27FC236}">
                  <a16:creationId xmlns:a16="http://schemas.microsoft.com/office/drawing/2014/main" xmlns="" id="{A41F3BFA-E2D6-4752-841B-C8DFECEC5494}"/>
                </a:ext>
              </a:extLst>
            </p:cNvPr>
            <p:cNvSpPr/>
            <p:nvPr/>
          </p:nvSpPr>
          <p:spPr>
            <a:xfrm>
              <a:off x="1080189" y="2040027"/>
              <a:ext cx="360040" cy="360040"/>
            </a:xfrm>
            <a:prstGeom prst="flowChartConnector">
              <a:avLst/>
            </a:prstGeom>
            <a:solidFill>
              <a:schemeClr val="accent5">
                <a:lumMod val="60000"/>
                <a:lumOff val="40000"/>
              </a:schemeClr>
            </a:solidFill>
            <a:ln>
              <a:noFill/>
            </a:ln>
            <a:scene3d>
              <a:camera prst="orthographicFront"/>
              <a:lightRig rig="threePt" dir="t"/>
            </a:scene3d>
            <a:sp3d>
              <a:bevelT/>
              <a:bevelB/>
            </a:sp3d>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fontAlgn="auto">
                <a:spcBef>
                  <a:spcPts val="0"/>
                </a:spcBef>
                <a:spcAft>
                  <a:spcPts val="0"/>
                </a:spcAft>
                <a:defRPr/>
              </a:pPr>
              <a:r>
                <a:rPr lang="es-ES" sz="1600" dirty="0"/>
                <a:t>2</a:t>
              </a:r>
            </a:p>
          </p:txBody>
        </p:sp>
        <p:sp>
          <p:nvSpPr>
            <p:cNvPr id="9" name="8 CuadroTexto">
              <a:extLst>
                <a:ext uri="{FF2B5EF4-FFF2-40B4-BE49-F238E27FC236}">
                  <a16:creationId xmlns:a16="http://schemas.microsoft.com/office/drawing/2014/main" xmlns="" id="{61714E39-E995-4590-B5E2-BC2B848602CD}"/>
                </a:ext>
              </a:extLst>
            </p:cNvPr>
            <p:cNvSpPr txBox="1"/>
            <p:nvPr/>
          </p:nvSpPr>
          <p:spPr>
            <a:xfrm>
              <a:off x="1548095" y="1959223"/>
              <a:ext cx="3760570" cy="461367"/>
            </a:xfrm>
            <a:prstGeom prst="rect">
              <a:avLst/>
            </a:prstGeom>
            <a:noFill/>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s-ES" sz="2400" dirty="0">
                  <a:solidFill>
                    <a:schemeClr val="accent1">
                      <a:lumMod val="75000"/>
                    </a:schemeClr>
                  </a:solidFill>
                  <a:latin typeface="+mn-lt"/>
                  <a:cs typeface="+mn-cs"/>
                </a:rPr>
                <a:t>Planteamiento del Problema </a:t>
              </a:r>
            </a:p>
          </p:txBody>
        </p:sp>
      </p:grpSp>
      <p:grpSp>
        <p:nvGrpSpPr>
          <p:cNvPr id="20" name="51 Grupo">
            <a:extLst>
              <a:ext uri="{FF2B5EF4-FFF2-40B4-BE49-F238E27FC236}">
                <a16:creationId xmlns:a16="http://schemas.microsoft.com/office/drawing/2014/main" xmlns="" id="{A6FE959E-5A86-49FD-A610-2E0C56761731}"/>
              </a:ext>
            </a:extLst>
          </p:cNvPr>
          <p:cNvGrpSpPr>
            <a:grpSpLocks/>
          </p:cNvGrpSpPr>
          <p:nvPr/>
        </p:nvGrpSpPr>
        <p:grpSpPr bwMode="auto">
          <a:xfrm>
            <a:off x="1011770" y="5321492"/>
            <a:ext cx="4785374" cy="461665"/>
            <a:chOff x="1082765" y="4725144"/>
            <a:chExt cx="4786770" cy="462959"/>
          </a:xfrm>
        </p:grpSpPr>
        <p:sp>
          <p:nvSpPr>
            <p:cNvPr id="21" name="13 Conector">
              <a:extLst>
                <a:ext uri="{FF2B5EF4-FFF2-40B4-BE49-F238E27FC236}">
                  <a16:creationId xmlns:a16="http://schemas.microsoft.com/office/drawing/2014/main" xmlns="" id="{040F9E9E-A1B4-4E0C-B53C-F65C4A918753}"/>
                </a:ext>
              </a:extLst>
            </p:cNvPr>
            <p:cNvSpPr/>
            <p:nvPr/>
          </p:nvSpPr>
          <p:spPr>
            <a:xfrm>
              <a:off x="1082765" y="4766600"/>
              <a:ext cx="360040" cy="360040"/>
            </a:xfrm>
            <a:prstGeom prst="flowChartConnector">
              <a:avLst/>
            </a:prstGeom>
            <a:solidFill>
              <a:schemeClr val="accent5">
                <a:lumMod val="60000"/>
                <a:lumOff val="40000"/>
              </a:schemeClr>
            </a:solidFill>
            <a:ln>
              <a:noFill/>
            </a:ln>
            <a:scene3d>
              <a:camera prst="orthographicFront"/>
              <a:lightRig rig="threePt" dir="t"/>
            </a:scene3d>
            <a:sp3d>
              <a:bevelT/>
              <a:bevelB/>
            </a:sp3d>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fontAlgn="auto">
                <a:spcBef>
                  <a:spcPts val="0"/>
                </a:spcBef>
                <a:spcAft>
                  <a:spcPts val="0"/>
                </a:spcAft>
                <a:defRPr/>
              </a:pPr>
              <a:r>
                <a:rPr lang="es-CO" sz="1600" dirty="0"/>
                <a:t>7</a:t>
              </a:r>
              <a:endParaRPr lang="es-ES" sz="1600" dirty="0"/>
            </a:p>
          </p:txBody>
        </p:sp>
        <p:sp>
          <p:nvSpPr>
            <p:cNvPr id="22" name="14 CuadroTexto">
              <a:extLst>
                <a:ext uri="{FF2B5EF4-FFF2-40B4-BE49-F238E27FC236}">
                  <a16:creationId xmlns:a16="http://schemas.microsoft.com/office/drawing/2014/main" xmlns="" id="{B5329DCC-A47F-4832-9852-E1E8009FAAB6}"/>
                </a:ext>
              </a:extLst>
            </p:cNvPr>
            <p:cNvSpPr txBox="1"/>
            <p:nvPr/>
          </p:nvSpPr>
          <p:spPr>
            <a:xfrm>
              <a:off x="1549469" y="4725144"/>
              <a:ext cx="4320066" cy="462959"/>
            </a:xfrm>
            <a:prstGeom prst="rect">
              <a:avLst/>
            </a:prstGeom>
            <a:noFill/>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s-ES" sz="2400" dirty="0">
                  <a:solidFill>
                    <a:schemeClr val="accent1">
                      <a:lumMod val="75000"/>
                    </a:schemeClr>
                  </a:solidFill>
                  <a:latin typeface="+mn-lt"/>
                  <a:cs typeface="+mn-cs"/>
                </a:rPr>
                <a:t>Impactos y Resultados Esperados</a:t>
              </a:r>
            </a:p>
          </p:txBody>
        </p:sp>
      </p:grpSp>
      <p:grpSp>
        <p:nvGrpSpPr>
          <p:cNvPr id="23" name="57 Grupo">
            <a:extLst>
              <a:ext uri="{FF2B5EF4-FFF2-40B4-BE49-F238E27FC236}">
                <a16:creationId xmlns:a16="http://schemas.microsoft.com/office/drawing/2014/main" xmlns="" id="{5623C43C-C9F3-4280-B695-7C0E39C95FC9}"/>
              </a:ext>
            </a:extLst>
          </p:cNvPr>
          <p:cNvGrpSpPr>
            <a:grpSpLocks/>
          </p:cNvGrpSpPr>
          <p:nvPr/>
        </p:nvGrpSpPr>
        <p:grpSpPr bwMode="auto">
          <a:xfrm>
            <a:off x="1009194" y="2037524"/>
            <a:ext cx="2241036" cy="461666"/>
            <a:chOff x="1080189" y="1412776"/>
            <a:chExt cx="2241565" cy="461367"/>
          </a:xfrm>
        </p:grpSpPr>
        <p:sp>
          <p:nvSpPr>
            <p:cNvPr id="24" name="7 Conector">
              <a:extLst>
                <a:ext uri="{FF2B5EF4-FFF2-40B4-BE49-F238E27FC236}">
                  <a16:creationId xmlns:a16="http://schemas.microsoft.com/office/drawing/2014/main" xmlns="" id="{C3E4C765-C106-4875-BAD5-C043ECAC1254}"/>
                </a:ext>
              </a:extLst>
            </p:cNvPr>
            <p:cNvSpPr/>
            <p:nvPr/>
          </p:nvSpPr>
          <p:spPr>
            <a:xfrm>
              <a:off x="1080189" y="1493480"/>
              <a:ext cx="360040" cy="360040"/>
            </a:xfrm>
            <a:prstGeom prst="flowChartConnector">
              <a:avLst/>
            </a:prstGeom>
            <a:solidFill>
              <a:schemeClr val="accent5">
                <a:lumMod val="60000"/>
                <a:lumOff val="40000"/>
              </a:schemeClr>
            </a:solidFill>
            <a:ln>
              <a:noFill/>
            </a:ln>
            <a:scene3d>
              <a:camera prst="orthographicFront"/>
              <a:lightRig rig="threePt" dir="t"/>
            </a:scene3d>
            <a:sp3d>
              <a:bevelT/>
              <a:bevelB/>
            </a:sp3d>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fontAlgn="auto">
                <a:spcBef>
                  <a:spcPts val="0"/>
                </a:spcBef>
                <a:spcAft>
                  <a:spcPts val="0"/>
                </a:spcAft>
                <a:defRPr/>
              </a:pPr>
              <a:r>
                <a:rPr lang="es-ES" sz="1600" dirty="0"/>
                <a:t>1</a:t>
              </a:r>
            </a:p>
          </p:txBody>
        </p:sp>
        <p:sp>
          <p:nvSpPr>
            <p:cNvPr id="25" name="8 CuadroTexto">
              <a:extLst>
                <a:ext uri="{FF2B5EF4-FFF2-40B4-BE49-F238E27FC236}">
                  <a16:creationId xmlns:a16="http://schemas.microsoft.com/office/drawing/2014/main" xmlns="" id="{45F44FBC-74F2-4359-883C-B1B983275D8C}"/>
                </a:ext>
              </a:extLst>
            </p:cNvPr>
            <p:cNvSpPr txBox="1"/>
            <p:nvPr/>
          </p:nvSpPr>
          <p:spPr>
            <a:xfrm>
              <a:off x="1547774" y="1412776"/>
              <a:ext cx="1773980" cy="461367"/>
            </a:xfrm>
            <a:prstGeom prst="rect">
              <a:avLst/>
            </a:prstGeom>
            <a:noFill/>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s-ES" sz="2400" dirty="0">
                  <a:solidFill>
                    <a:schemeClr val="accent1">
                      <a:lumMod val="75000"/>
                    </a:schemeClr>
                  </a:solidFill>
                  <a:latin typeface="+mn-lt"/>
                  <a:cs typeface="+mn-cs"/>
                </a:rPr>
                <a:t>Introducción</a:t>
              </a:r>
            </a:p>
          </p:txBody>
        </p:sp>
      </p:grpSp>
    </p:spTree>
    <p:extLst>
      <p:ext uri="{BB962C8B-B14F-4D97-AF65-F5344CB8AC3E}">
        <p14:creationId xmlns:p14="http://schemas.microsoft.com/office/powerpoint/2010/main" val="34724503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755576" y="1412776"/>
            <a:ext cx="7488832" cy="400110"/>
          </a:xfrm>
          <a:prstGeom prst="rect">
            <a:avLst/>
          </a:prstGeom>
        </p:spPr>
        <p:txBody>
          <a:bodyPr wrap="square" anchor="t">
            <a:spAutoFit/>
          </a:bodyPr>
          <a:lstStyle/>
          <a:p>
            <a:pPr algn="ctr"/>
            <a:r>
              <a:rPr lang="es-CO" sz="2000" b="1" dirty="0">
                <a:latin typeface="Arial"/>
                <a:ea typeface="Calibri" panose="020F0502020204030204" pitchFamily="34" charset="0"/>
                <a:cs typeface="Arial"/>
              </a:rPr>
              <a:t>INTRODUCCIÓN</a:t>
            </a:r>
            <a:endParaRPr lang="es-CO" sz="2000" b="1" dirty="0">
              <a:ea typeface="Calibri" panose="020F0502020204030204" pitchFamily="34" charset="0"/>
              <a:cs typeface="Arial" panose="020B0604020202020204" pitchFamily="34" charset="0"/>
            </a:endParaRPr>
          </a:p>
        </p:txBody>
      </p:sp>
      <p:graphicFrame>
        <p:nvGraphicFramePr>
          <p:cNvPr id="4" name="3 Diagrama"/>
          <p:cNvGraphicFramePr/>
          <p:nvPr>
            <p:extLst>
              <p:ext uri="{D42A27DB-BD31-4B8C-83A1-F6EECF244321}">
                <p14:modId xmlns:p14="http://schemas.microsoft.com/office/powerpoint/2010/main" val="3403499497"/>
              </p:ext>
            </p:extLst>
          </p:nvPr>
        </p:nvGraphicFramePr>
        <p:xfrm>
          <a:off x="2119308" y="2718371"/>
          <a:ext cx="4464496" cy="1800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TextBox 7">
            <a:extLst>
              <a:ext uri="{FF2B5EF4-FFF2-40B4-BE49-F238E27FC236}">
                <a16:creationId xmlns:a16="http://schemas.microsoft.com/office/drawing/2014/main" xmlns="" id="{60C15AE7-2F2D-452E-B103-339842E59AB9}"/>
              </a:ext>
            </a:extLst>
          </p:cNvPr>
          <p:cNvSpPr txBox="1"/>
          <p:nvPr/>
        </p:nvSpPr>
        <p:spPr>
          <a:xfrm>
            <a:off x="394010" y="2085279"/>
            <a:ext cx="8263053" cy="427809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s-ES" sz="1600">
                <a:latin typeface="Arial"/>
                <a:cs typeface="Arial"/>
              </a:rPr>
              <a:t>Gestión Integral De Archivos Ltda. - “GIAR LTDA”. Presenta inconvenientes al ceñirse solamente a los datos requeridos por el Formato único de inventario documental (FUID) establecido por el archivo general de la nación, el cual no permite insertar datos importantes (Fecha de ingreso del funcionario, fecha de retiro, fecha de ascenso, entre otros); de tal manera que no encontramos datos que se pueden utilizar al momento de expedir certificaciones laborales, datos que se pueden usar después de haber realizado una transferencia bien sea primaria o secundaria </a:t>
            </a:r>
          </a:p>
          <a:p>
            <a:pPr algn="just"/>
            <a:endParaRPr lang="es-ES" sz="1600">
              <a:latin typeface="Arial"/>
              <a:cs typeface="Arial"/>
            </a:endParaRPr>
          </a:p>
          <a:p>
            <a:pPr algn="just"/>
            <a:r>
              <a:rPr lang="es-ES" sz="1600">
                <a:latin typeface="Arial"/>
                <a:cs typeface="Arial"/>
              </a:rPr>
              <a:t>Teniendo encueta el anterior párrafo en donde se evidencia la gran falencia de la aplicación del uso de TICS, ceñido en un único formato que limita la ampliación de solicitud de datos al momento de realizar consultas sobre las hojas de vida de Gestión Integral De Archivos Ltda. - “GIAR LTDA”.  </a:t>
            </a:r>
          </a:p>
          <a:p>
            <a:pPr algn="just"/>
            <a:endParaRPr lang="es-ES" sz="1600">
              <a:latin typeface="Arial"/>
              <a:cs typeface="Arial"/>
            </a:endParaRPr>
          </a:p>
          <a:p>
            <a:pPr algn="just"/>
            <a:r>
              <a:rPr lang="es-ES" sz="1600">
                <a:latin typeface="Arial"/>
                <a:cs typeface="Arial"/>
              </a:rPr>
              <a:t>Mediante la aplicación pretendemos dar una herramienta de calidad que optimizara las falencias presentadas y a la vez nos permite agilizar los procesos de manejo de la documentación según la norma existente en el País relacionada con la seguridad de los datos. </a:t>
            </a:r>
          </a:p>
        </p:txBody>
      </p:sp>
    </p:spTree>
    <p:extLst>
      <p:ext uri="{BB962C8B-B14F-4D97-AF65-F5344CB8AC3E}">
        <p14:creationId xmlns:p14="http://schemas.microsoft.com/office/powerpoint/2010/main" val="41535338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662649" y="1907580"/>
            <a:ext cx="7488832" cy="400110"/>
          </a:xfrm>
          <a:prstGeom prst="rect">
            <a:avLst/>
          </a:prstGeom>
        </p:spPr>
        <p:txBody>
          <a:bodyPr wrap="square" anchor="t">
            <a:spAutoFit/>
          </a:bodyPr>
          <a:lstStyle/>
          <a:p>
            <a:pPr algn="ctr"/>
            <a:r>
              <a:rPr lang="es-CO" sz="2000" b="1" dirty="0">
                <a:latin typeface="Arial"/>
                <a:ea typeface="Calibri" panose="020F0502020204030204" pitchFamily="34" charset="0"/>
                <a:cs typeface="Arial"/>
              </a:rPr>
              <a:t>OBJETIVO GENERAL</a:t>
            </a:r>
            <a:endParaRPr lang="es-ES" dirty="0"/>
          </a:p>
        </p:txBody>
      </p:sp>
      <p:sp>
        <p:nvSpPr>
          <p:cNvPr id="3" name="Rectángulo 2"/>
          <p:cNvSpPr/>
          <p:nvPr/>
        </p:nvSpPr>
        <p:spPr>
          <a:xfrm>
            <a:off x="467544" y="2400558"/>
            <a:ext cx="8208912" cy="1200329"/>
          </a:xfrm>
          <a:prstGeom prst="rect">
            <a:avLst/>
          </a:prstGeom>
        </p:spPr>
        <p:txBody>
          <a:bodyPr wrap="square" anchor="t">
            <a:spAutoFit/>
          </a:bodyPr>
          <a:lstStyle/>
          <a:p>
            <a:pPr algn="just"/>
            <a:endParaRPr lang="es-CO" b="1" dirty="0">
              <a:latin typeface="Arial"/>
              <a:ea typeface="MS PGothic"/>
              <a:cs typeface="Arial"/>
            </a:endParaRPr>
          </a:p>
          <a:p>
            <a:r>
              <a:rPr lang="es-ES">
                <a:latin typeface="Arial"/>
                <a:ea typeface="MS PGothic"/>
                <a:cs typeface="Arial"/>
              </a:rPr>
              <a:t>Elaboración</a:t>
            </a:r>
            <a:r>
              <a:rPr lang="es-ES" dirty="0">
                <a:latin typeface="Arial"/>
                <a:ea typeface="MS PGothic"/>
                <a:cs typeface="Arial"/>
              </a:rPr>
              <a:t> una aplicación web que garantice la disposición y actualización continua de la información prestacional del empleado de la empresa Gestión Integral De Archivos Ltda. - “GIAR LTDA”.</a:t>
            </a:r>
            <a:endParaRPr lang="es-CO" dirty="0">
              <a:cs typeface="Arial" panose="020B0604020202020204" pitchFamily="34" charset="0"/>
            </a:endParaRPr>
          </a:p>
        </p:txBody>
      </p:sp>
    </p:spTree>
    <p:extLst>
      <p:ext uri="{BB962C8B-B14F-4D97-AF65-F5344CB8AC3E}">
        <p14:creationId xmlns:p14="http://schemas.microsoft.com/office/powerpoint/2010/main" val="931590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755576" y="1628800"/>
            <a:ext cx="7488832" cy="400110"/>
          </a:xfrm>
          <a:prstGeom prst="rect">
            <a:avLst/>
          </a:prstGeom>
        </p:spPr>
        <p:txBody>
          <a:bodyPr wrap="square" anchor="t">
            <a:spAutoFit/>
          </a:bodyPr>
          <a:lstStyle/>
          <a:p>
            <a:pPr algn="ctr"/>
            <a:r>
              <a:rPr lang="es-CO" sz="2000" b="1" dirty="0">
                <a:latin typeface="Arial"/>
                <a:ea typeface="Calibri" panose="020F0502020204030204" pitchFamily="34" charset="0"/>
                <a:cs typeface="Arial"/>
              </a:rPr>
              <a:t>OBJETIVOS ESPECÍFICOS</a:t>
            </a:r>
            <a:endParaRPr lang="es-CO" sz="2000" b="1" dirty="0">
              <a:ea typeface="Calibri" panose="020F0502020204030204" pitchFamily="34" charset="0"/>
              <a:cs typeface="Arial" panose="020B0604020202020204" pitchFamily="34" charset="0"/>
            </a:endParaRPr>
          </a:p>
        </p:txBody>
      </p:sp>
      <p:sp>
        <p:nvSpPr>
          <p:cNvPr id="3" name="Rectángulo 2"/>
          <p:cNvSpPr/>
          <p:nvPr/>
        </p:nvSpPr>
        <p:spPr>
          <a:xfrm>
            <a:off x="467544" y="2261168"/>
            <a:ext cx="8208912" cy="3970318"/>
          </a:xfrm>
          <a:prstGeom prst="rect">
            <a:avLst/>
          </a:prstGeom>
        </p:spPr>
        <p:txBody>
          <a:bodyPr wrap="square" anchor="t">
            <a:spAutoFit/>
          </a:bodyPr>
          <a:lstStyle/>
          <a:p>
            <a:pPr marL="285750" indent="-285750" algn="just">
              <a:buFont typeface="Wingdings" panose="05000000000000000000" pitchFamily="2" charset="2"/>
              <a:buChar char="Ø"/>
            </a:pPr>
            <a:r>
              <a:rPr lang="es-ES" dirty="0">
                <a:latin typeface="Arial"/>
                <a:ea typeface="MS PGothic"/>
                <a:cs typeface="Arial"/>
              </a:rPr>
              <a:t>Sistematizar y optimizar el proceso de recolección de información de las historias laborales de la empresa Gestión Integral De Archivos Ltda. - “GIAR LTDA”. </a:t>
            </a:r>
            <a:endParaRPr lang="es-CO" dirty="0">
              <a:latin typeface="Arial"/>
              <a:ea typeface="MS PGothic"/>
              <a:cs typeface="Arial"/>
            </a:endParaRPr>
          </a:p>
          <a:p>
            <a:pPr marL="285750" indent="-285750" algn="just">
              <a:buFont typeface="Wingdings" panose="05000000000000000000" pitchFamily="2" charset="2"/>
              <a:buChar char="Ø"/>
            </a:pPr>
            <a:r>
              <a:rPr lang="es-ES" dirty="0" smtClean="0">
                <a:latin typeface="Arial"/>
                <a:ea typeface="MS PGothic"/>
                <a:cs typeface="Arial"/>
              </a:rPr>
              <a:t>Desarrollar </a:t>
            </a:r>
            <a:r>
              <a:rPr lang="es-ES" dirty="0">
                <a:latin typeface="Arial"/>
                <a:ea typeface="MS PGothic"/>
                <a:cs typeface="Arial"/>
              </a:rPr>
              <a:t>esta aplicación le permitirá a la empresa Gestión Integral De Archivos Ltda. - “GIAR LTDA”. la creación de la base de datos de los empleados activos e inactivos.</a:t>
            </a:r>
            <a:endParaRPr lang="es-CO" dirty="0">
              <a:latin typeface="Arial"/>
              <a:ea typeface="MS PGothic"/>
              <a:cs typeface="Arial"/>
            </a:endParaRPr>
          </a:p>
          <a:p>
            <a:pPr marL="285750" indent="-285750" algn="just">
              <a:buFont typeface="Wingdings" panose="05000000000000000000" pitchFamily="2" charset="2"/>
              <a:buChar char="Ø"/>
            </a:pPr>
            <a:r>
              <a:rPr lang="es-ES" dirty="0">
                <a:latin typeface="Arial"/>
                <a:ea typeface="MS PGothic"/>
                <a:cs typeface="Arial"/>
              </a:rPr>
              <a:t>I</a:t>
            </a:r>
            <a:r>
              <a:rPr lang="es-ES" dirty="0" smtClean="0">
                <a:latin typeface="Arial"/>
                <a:ea typeface="MS PGothic"/>
                <a:cs typeface="Arial"/>
              </a:rPr>
              <a:t>mplementar </a:t>
            </a:r>
            <a:r>
              <a:rPr lang="es-ES" dirty="0">
                <a:latin typeface="Arial"/>
                <a:ea typeface="MS PGothic"/>
                <a:cs typeface="Arial"/>
              </a:rPr>
              <a:t>esta aplicación atreves de módulos permitirá realizar de acuerdo al rol de cada uno de los usuarios consultas por departamentos de la compañía y del trabajador activo e inactivo de la misma el cual puede acceder a su certificación laboral obviando una tramitología en los procesos.</a:t>
            </a:r>
            <a:endParaRPr lang="es-CO" dirty="0">
              <a:latin typeface="Arial"/>
              <a:ea typeface="MS PGothic"/>
              <a:cs typeface="Arial"/>
            </a:endParaRPr>
          </a:p>
          <a:p>
            <a:pPr marL="285750" indent="-285750" algn="just">
              <a:buFont typeface="Wingdings" panose="05000000000000000000" pitchFamily="2" charset="2"/>
              <a:buChar char="Ø"/>
            </a:pPr>
            <a:r>
              <a:rPr lang="es-ES" dirty="0" smtClean="0">
                <a:latin typeface="Arial"/>
                <a:ea typeface="MS PGothic"/>
                <a:cs typeface="Arial"/>
              </a:rPr>
              <a:t>Automatizar </a:t>
            </a:r>
            <a:r>
              <a:rPr lang="es-ES" dirty="0">
                <a:latin typeface="Arial"/>
                <a:ea typeface="MS PGothic"/>
                <a:cs typeface="Arial"/>
              </a:rPr>
              <a:t>el archivo de las hojas de vida de los empleados de la compañía Gestión Integral De Archivos Ltda. - “GIAR LTDA”. permitirá a la misma ir a la vanguardia de las Tics .</a:t>
            </a:r>
            <a:endParaRPr lang="es-CO" dirty="0">
              <a:cs typeface="Arial" panose="020B0604020202020204" pitchFamily="34" charset="0"/>
            </a:endParaRPr>
          </a:p>
        </p:txBody>
      </p:sp>
    </p:spTree>
    <p:extLst>
      <p:ext uri="{BB962C8B-B14F-4D97-AF65-F5344CB8AC3E}">
        <p14:creationId xmlns:p14="http://schemas.microsoft.com/office/powerpoint/2010/main" val="36841159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a:extLst>
              <a:ext uri="{FF2B5EF4-FFF2-40B4-BE49-F238E27FC236}">
                <a16:creationId xmlns:a16="http://schemas.microsoft.com/office/drawing/2014/main" xmlns="" id="{294B63D6-B303-4A17-A8B6-A0A48007A0DE}"/>
              </a:ext>
            </a:extLst>
          </p:cNvPr>
          <p:cNvSpPr/>
          <p:nvPr/>
        </p:nvSpPr>
        <p:spPr>
          <a:xfrm>
            <a:off x="755576" y="1628800"/>
            <a:ext cx="7488832" cy="400110"/>
          </a:xfrm>
          <a:prstGeom prst="rect">
            <a:avLst/>
          </a:prstGeom>
        </p:spPr>
        <p:txBody>
          <a:bodyPr wrap="square" anchor="t">
            <a:spAutoFit/>
          </a:bodyPr>
          <a:lstStyle/>
          <a:p>
            <a:pPr algn="ctr"/>
            <a:r>
              <a:rPr lang="es-CO" sz="2000" b="1">
                <a:latin typeface="Arial"/>
                <a:ea typeface="Calibri" panose="020F0502020204030204" pitchFamily="34" charset="0"/>
                <a:cs typeface="Arial"/>
              </a:rPr>
              <a:t>JUSTIFICACION</a:t>
            </a:r>
            <a:endParaRPr lang="es-CO" sz="2000" b="1" dirty="0">
              <a:ea typeface="Calibri" panose="020F0502020204030204" pitchFamily="34" charset="0"/>
              <a:cs typeface="Arial" panose="020B0604020202020204" pitchFamily="34" charset="0"/>
            </a:endParaRPr>
          </a:p>
        </p:txBody>
      </p:sp>
      <p:sp>
        <p:nvSpPr>
          <p:cNvPr id="7" name="Rectángulo 6">
            <a:extLst>
              <a:ext uri="{FF2B5EF4-FFF2-40B4-BE49-F238E27FC236}">
                <a16:creationId xmlns:a16="http://schemas.microsoft.com/office/drawing/2014/main" xmlns="" id="{E190D2CC-88BE-49DD-9FDF-D6B9690F250C}"/>
              </a:ext>
            </a:extLst>
          </p:cNvPr>
          <p:cNvSpPr/>
          <p:nvPr/>
        </p:nvSpPr>
        <p:spPr>
          <a:xfrm>
            <a:off x="467544" y="2261168"/>
            <a:ext cx="8208912" cy="4247317"/>
          </a:xfrm>
          <a:prstGeom prst="rect">
            <a:avLst/>
          </a:prstGeom>
        </p:spPr>
        <p:txBody>
          <a:bodyPr wrap="square" anchor="t">
            <a:spAutoFit/>
          </a:bodyPr>
          <a:lstStyle/>
          <a:p>
            <a:pPr algn="just">
              <a:buFont typeface="Arial" panose="05000000000000000000" pitchFamily="2" charset="2"/>
              <a:buChar char="•"/>
            </a:pPr>
            <a:r>
              <a:rPr lang="es-CO">
                <a:cs typeface="Arial" panose="020B0604020202020204" pitchFamily="34" charset="0"/>
              </a:rPr>
              <a:t>Dada la necesidad constante de consultar la información que reposa en los expedientes creados con la vinculación de los empleados a la planta de personal se propone la realización de este proyecto, y sin dejar de lado aquellos que por una u otra razón han dejado de hacer parte de la mencionada planta. </a:t>
            </a:r>
            <a:endParaRPr lang="es-ES" dirty="0">
              <a:cs typeface="Arial" panose="020B0604020202020204" pitchFamily="34" charset="0"/>
            </a:endParaRPr>
          </a:p>
          <a:p>
            <a:pPr algn="just">
              <a:buFont typeface="Arial" panose="05000000000000000000" pitchFamily="2" charset="2"/>
              <a:buChar char="•"/>
            </a:pPr>
            <a:endParaRPr lang="es-ES" dirty="0">
              <a:cs typeface="Arial" panose="020B0604020202020204" pitchFamily="34" charset="0"/>
            </a:endParaRPr>
          </a:p>
          <a:p>
            <a:pPr algn="just">
              <a:buFont typeface="Arial" panose="05000000000000000000" pitchFamily="2" charset="2"/>
              <a:buChar char="•"/>
            </a:pPr>
            <a:r>
              <a:rPr lang="es-CO">
                <a:cs typeface="Arial" panose="020B0604020202020204" pitchFamily="34" charset="0"/>
              </a:rPr>
              <a:t>De igual manera en Gestión Integral De Archivos Ltda. - GIAR LTDA. como entidad con producción documental para entidades públicas debe garantizar la idoneidad, integridad y disponibilidad de la información que se produzca en función de su misión o para la administración de los recursos asignados para la ejecución de los diferentes proyectos; de tal manera que al momento de realizar una consulta o solicitud por los diferentes usuarios (internos o externos) esta se encuentre disponible. </a:t>
            </a:r>
            <a:endParaRPr lang="es-ES" dirty="0">
              <a:cs typeface="Arial" panose="020B0604020202020204" pitchFamily="34" charset="0"/>
            </a:endParaRPr>
          </a:p>
          <a:p>
            <a:pPr algn="just">
              <a:buFont typeface="Arial" panose="05000000000000000000" pitchFamily="2" charset="2"/>
              <a:buChar char="•"/>
            </a:pPr>
            <a:endParaRPr lang="es-ES" dirty="0">
              <a:cs typeface="Arial" panose="020B0604020202020204" pitchFamily="34" charset="0"/>
            </a:endParaRPr>
          </a:p>
          <a:p>
            <a:pPr algn="just"/>
            <a:endParaRPr lang="es-ES" dirty="0">
              <a:cs typeface="Arial" panose="020B0604020202020204" pitchFamily="34" charset="0"/>
            </a:endParaRPr>
          </a:p>
        </p:txBody>
      </p:sp>
    </p:spTree>
    <p:extLst>
      <p:ext uri="{BB962C8B-B14F-4D97-AF65-F5344CB8AC3E}">
        <p14:creationId xmlns:p14="http://schemas.microsoft.com/office/powerpoint/2010/main" val="26182090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752484" y="2132856"/>
            <a:ext cx="7488832" cy="400110"/>
          </a:xfrm>
          <a:prstGeom prst="rect">
            <a:avLst/>
          </a:prstGeom>
        </p:spPr>
        <p:txBody>
          <a:bodyPr wrap="square">
            <a:spAutoFit/>
          </a:bodyPr>
          <a:lstStyle/>
          <a:p>
            <a:pPr algn="ctr"/>
            <a:r>
              <a:rPr lang="es-CO" sz="2000" b="1" dirty="0">
                <a:ea typeface="Calibri" panose="020F0502020204030204" pitchFamily="34" charset="0"/>
                <a:cs typeface="Arial" panose="020B0604020202020204" pitchFamily="34" charset="0"/>
              </a:rPr>
              <a:t>PREGUNTA DE INVESTIGACIÓN</a:t>
            </a:r>
          </a:p>
        </p:txBody>
      </p:sp>
      <p:sp>
        <p:nvSpPr>
          <p:cNvPr id="3" name="TextBox 2">
            <a:extLst>
              <a:ext uri="{FF2B5EF4-FFF2-40B4-BE49-F238E27FC236}">
                <a16:creationId xmlns:a16="http://schemas.microsoft.com/office/drawing/2014/main" xmlns="" id="{37FD5F3C-8958-458B-8A8B-4739C6A15BDF}"/>
              </a:ext>
            </a:extLst>
          </p:cNvPr>
          <p:cNvSpPr txBox="1"/>
          <p:nvPr/>
        </p:nvSpPr>
        <p:spPr>
          <a:xfrm>
            <a:off x="849351" y="3098180"/>
            <a:ext cx="8290931"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CO" dirty="0">
                <a:latin typeface="Arial"/>
                <a:ea typeface="MS PGothic"/>
                <a:cs typeface="Arial"/>
              </a:rPr>
              <a:t>¿Con el uso de las TICS se puede solucionar el problema que hay en la empresa Gestión Integral De Archivos Ltda. - GIAR LTDA de las historias laborales de los empleados?</a:t>
            </a:r>
            <a:r>
              <a:rPr lang="es-ES" dirty="0">
                <a:latin typeface="Arial"/>
                <a:ea typeface="MS PGothic"/>
                <a:cs typeface="Times New Roman"/>
              </a:rPr>
              <a:t> </a:t>
            </a:r>
            <a:endParaRPr lang="es-ES" dirty="0">
              <a:latin typeface="Arial"/>
              <a:ea typeface="MS PGothic"/>
            </a:endParaRPr>
          </a:p>
        </p:txBody>
      </p:sp>
    </p:spTree>
    <p:extLst>
      <p:ext uri="{BB962C8B-B14F-4D97-AF65-F5344CB8AC3E}">
        <p14:creationId xmlns:p14="http://schemas.microsoft.com/office/powerpoint/2010/main" val="13492850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a:extLst>
              <a:ext uri="{FF2B5EF4-FFF2-40B4-BE49-F238E27FC236}">
                <a16:creationId xmlns:a16="http://schemas.microsoft.com/office/drawing/2014/main" xmlns="" id="{EBF729FC-D021-43F7-B42C-88E2268CB08D}"/>
              </a:ext>
            </a:extLst>
          </p:cNvPr>
          <p:cNvSpPr/>
          <p:nvPr/>
        </p:nvSpPr>
        <p:spPr>
          <a:xfrm>
            <a:off x="382351" y="2658733"/>
            <a:ext cx="8208912" cy="3970318"/>
          </a:xfrm>
          <a:prstGeom prst="rect">
            <a:avLst/>
          </a:prstGeom>
        </p:spPr>
        <p:txBody>
          <a:bodyPr wrap="square" anchor="t">
            <a:spAutoFit/>
          </a:bodyPr>
          <a:lstStyle/>
          <a:p>
            <a:pPr algn="just">
              <a:buFont typeface="Arial" panose="05000000000000000000" pitchFamily="2" charset="2"/>
              <a:buChar char="•"/>
            </a:pPr>
            <a:r>
              <a:rPr lang="es-CO">
                <a:cs typeface="Arial" panose="020B0604020202020204" pitchFamily="34" charset="0"/>
              </a:rPr>
              <a:t>Para la realización de presente proyecto se utilizarán las metodologías Ágil y Predictiva; con el objetivo de cumplir lo propuesto en el numeral 2, ya que la finalidad de la realización de este proyecto es totalmente clara y busca la satisfacción de la necesidad de uno o varios usuarios.</a:t>
            </a:r>
          </a:p>
          <a:p>
            <a:pPr algn="just"/>
            <a:r>
              <a:rPr lang="es-CO">
                <a:cs typeface="Arial" panose="020B0604020202020204" pitchFamily="34" charset="0"/>
              </a:rPr>
              <a:t>La aplicación de esta metodología, a su vez se apoya en la normatividad archivística vigente con el objetivo de convertir esta en la base de la construcción de este proyecto y así satisfacer no solo lo establecido como requerimientos mínimos si no más allá de esto la creación de una herramienta útil para la empresa.</a:t>
            </a:r>
          </a:p>
          <a:p>
            <a:pPr algn="just"/>
            <a:r>
              <a:rPr lang="es-CO">
                <a:cs typeface="Arial" panose="020B0604020202020204" pitchFamily="34" charset="0"/>
              </a:rPr>
              <a:t>A su vez la aplicación de las metodologías elegidas se da de acuerdo con una perfecta sincronía entre estas, que permitirá una ejecución puntual y útil tanto para los usuarios como para los mismos realizadores a través de unas etapas de construcción del proyecto</a:t>
            </a:r>
          </a:p>
          <a:p>
            <a:pPr algn="just"/>
            <a:endParaRPr lang="es-ES" dirty="0">
              <a:cs typeface="Arial" panose="020B0604020202020204" pitchFamily="34" charset="0"/>
            </a:endParaRPr>
          </a:p>
        </p:txBody>
      </p:sp>
      <p:sp>
        <p:nvSpPr>
          <p:cNvPr id="5" name="Rectángulo 4">
            <a:extLst>
              <a:ext uri="{FF2B5EF4-FFF2-40B4-BE49-F238E27FC236}">
                <a16:creationId xmlns:a16="http://schemas.microsoft.com/office/drawing/2014/main" xmlns="" id="{AD5707E5-BE85-4910-BD6F-1AA080CE8F0E}"/>
              </a:ext>
            </a:extLst>
          </p:cNvPr>
          <p:cNvSpPr/>
          <p:nvPr/>
        </p:nvSpPr>
        <p:spPr>
          <a:xfrm>
            <a:off x="752484" y="2132856"/>
            <a:ext cx="7488832" cy="400110"/>
          </a:xfrm>
          <a:prstGeom prst="rect">
            <a:avLst/>
          </a:prstGeom>
        </p:spPr>
        <p:txBody>
          <a:bodyPr wrap="square" anchor="t">
            <a:spAutoFit/>
          </a:bodyPr>
          <a:lstStyle/>
          <a:p>
            <a:pPr algn="ctr"/>
            <a:r>
              <a:rPr lang="es-CO" sz="2000" b="1">
                <a:latin typeface="Arial"/>
                <a:ea typeface="Calibri" panose="020F0502020204030204" pitchFamily="34" charset="0"/>
                <a:cs typeface="Arial"/>
              </a:rPr>
              <a:t>METODOLIGIA</a:t>
            </a:r>
            <a:endParaRPr lang="es-CO" sz="2000" b="1" dirty="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28116591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a:extLst>
              <a:ext uri="{FF2B5EF4-FFF2-40B4-BE49-F238E27FC236}">
                <a16:creationId xmlns:a16="http://schemas.microsoft.com/office/drawing/2014/main" xmlns="" id="{7B40B8D2-1B2C-49CC-B49B-D81A93A61C01}"/>
              </a:ext>
            </a:extLst>
          </p:cNvPr>
          <p:cNvSpPr/>
          <p:nvPr/>
        </p:nvSpPr>
        <p:spPr>
          <a:xfrm>
            <a:off x="511105" y="1522309"/>
            <a:ext cx="7488832" cy="400110"/>
          </a:xfrm>
          <a:prstGeom prst="rect">
            <a:avLst/>
          </a:prstGeom>
        </p:spPr>
        <p:txBody>
          <a:bodyPr wrap="square" anchor="t">
            <a:spAutoFit/>
          </a:bodyPr>
          <a:lstStyle/>
          <a:p>
            <a:pPr algn="ctr"/>
            <a:r>
              <a:rPr lang="es-ES" sz="2000" b="1">
                <a:latin typeface="Arial"/>
                <a:ea typeface="Calibri" panose="020F0502020204030204" pitchFamily="34" charset="0"/>
                <a:cs typeface="Arial"/>
              </a:rPr>
              <a:t>IMPACTO Y RESULTADOS</a:t>
            </a:r>
            <a:endParaRPr lang="es-ES" sz="2000" b="1" dirty="0">
              <a:ea typeface="Calibri" panose="020F0502020204030204" pitchFamily="34" charset="0"/>
              <a:cs typeface="Arial" panose="020B0604020202020204" pitchFamily="34" charset="0"/>
            </a:endParaRPr>
          </a:p>
        </p:txBody>
      </p:sp>
      <p:sp>
        <p:nvSpPr>
          <p:cNvPr id="5" name="Rectángulo 4">
            <a:extLst>
              <a:ext uri="{FF2B5EF4-FFF2-40B4-BE49-F238E27FC236}">
                <a16:creationId xmlns:a16="http://schemas.microsoft.com/office/drawing/2014/main" xmlns="" id="{AE6C57D9-171D-4379-9E35-823A478032E7}"/>
              </a:ext>
            </a:extLst>
          </p:cNvPr>
          <p:cNvSpPr/>
          <p:nvPr/>
        </p:nvSpPr>
        <p:spPr>
          <a:xfrm>
            <a:off x="424947" y="2090783"/>
            <a:ext cx="8208912" cy="4801314"/>
          </a:xfrm>
          <a:prstGeom prst="rect">
            <a:avLst/>
          </a:prstGeom>
        </p:spPr>
        <p:txBody>
          <a:bodyPr wrap="square" anchor="t">
            <a:spAutoFit/>
          </a:bodyPr>
          <a:lstStyle/>
          <a:p>
            <a:pPr algn="just">
              <a:buFont typeface="Arial" panose="05000000000000000000" pitchFamily="2" charset="2"/>
              <a:buChar char="•"/>
            </a:pPr>
            <a:r>
              <a:rPr lang="es-CO">
                <a:latin typeface="Arial"/>
                <a:ea typeface="MS PGothic"/>
                <a:cs typeface="Arial"/>
              </a:rPr>
              <a:t>En el desarrollo e implementación de la plataforma web se espera solucionar y minimizar los procesos de manejo de la información sobre los trabajadores y ex -empleados que tienen o tuvieron una vinculación directa con la compañía, logrando así una mejora en los tiempos de respuestas de solicitud y la conversión de formatos de forma más efectiva con el manejo de las herramientas digitales dando una sensación de seguridad en los diferentes procesos que son necesarios y que están sujetos en el código laboral</a:t>
            </a:r>
            <a:endParaRPr lang="es-ES">
              <a:latin typeface="Arial"/>
              <a:ea typeface="MS PGothic"/>
              <a:cs typeface="Arial"/>
            </a:endParaRPr>
          </a:p>
          <a:p>
            <a:pPr algn="just"/>
            <a:endParaRPr lang="es-ES" dirty="0">
              <a:cs typeface="Arial" panose="020B0604020202020204" pitchFamily="34" charset="0"/>
            </a:endParaRPr>
          </a:p>
          <a:p>
            <a:pPr algn="just"/>
            <a:r>
              <a:rPr lang="es-CO">
                <a:cs typeface="Arial" panose="020B0604020202020204" pitchFamily="34" charset="0"/>
              </a:rPr>
              <a:t>En conclusión se espera que con la creación e implementación de esta aplicación web sobre el manejo de las hojas de vida y demás datos de los empleados se pueda mejorar los tiempos de respuesta y minimizar los procesos en los temas de ascenso,  contratación o liquidación del personal que está trabajando para Gestión Integral De Archivos Ltda. - “GIAR LTDA” reduciendo los costos de los mismo y reduciendo los errores y problemas legales que se presenta en la forma de pago de los parafiscales que está sometido la compañía en costear</a:t>
            </a:r>
            <a:endParaRPr lang="es-ES"/>
          </a:p>
          <a:p>
            <a:pPr algn="just"/>
            <a:endParaRPr lang="es-ES" dirty="0">
              <a:cs typeface="Arial" panose="020B0604020202020204" pitchFamily="34" charset="0"/>
            </a:endParaRPr>
          </a:p>
        </p:txBody>
      </p:sp>
    </p:spTree>
    <p:extLst>
      <p:ext uri="{BB962C8B-B14F-4D97-AF65-F5344CB8AC3E}">
        <p14:creationId xmlns:p14="http://schemas.microsoft.com/office/powerpoint/2010/main" val="873316718"/>
      </p:ext>
    </p:extLst>
  </p:cSld>
  <p:clrMapOvr>
    <a:masterClrMapping/>
  </p:clrMapOvr>
</p:sld>
</file>

<file path=ppt/theme/theme1.xml><?xml version="1.0" encoding="utf-8"?>
<a:theme xmlns:a="http://schemas.openxmlformats.org/drawingml/2006/main" name="PLANTILLA UNINPAHU">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xmlns="" name="Modelo Autoevaluación Uninpahu.ppt [Modo de compatibilidad]" id="{FD60874A-782D-43A5-AD42-05ECB15D4643}" vid="{A5D1D724-2211-445F-821D-08E23F4F0F5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D739C7BA43C7004DAD0529C4DBA523CA" ma:contentTypeVersion="2" ma:contentTypeDescription="Crear nuevo documento." ma:contentTypeScope="" ma:versionID="bc568d484bc58aab51f07ff4b74d437b">
  <xsd:schema xmlns:xsd="http://www.w3.org/2001/XMLSchema" xmlns:xs="http://www.w3.org/2001/XMLSchema" xmlns:p="http://schemas.microsoft.com/office/2006/metadata/properties" xmlns:ns2="a87c3853-c501-4df9-97ca-638ffcbd6c22" targetNamespace="http://schemas.microsoft.com/office/2006/metadata/properties" ma:root="true" ma:fieldsID="5378663b962481e6f14731c54ec7269e" ns2:_="">
    <xsd:import namespace="a87c3853-c501-4df9-97ca-638ffcbd6c22"/>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87c3853-c501-4df9-97ca-638ffcbd6c2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527F13A-19C4-4C5A-B0D6-B96D56121B7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87c3853-c501-4df9-97ca-638ffcbd6c2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58DD838-8E34-4BEE-967F-38F68B323393}">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08B7960F-0011-4F3C-B800-8190274DB56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2840</TotalTime>
  <Words>429</Words>
  <Application>Microsoft Office PowerPoint</Application>
  <PresentationFormat>Presentación en pantalla (4:3)</PresentationFormat>
  <Paragraphs>56</Paragraphs>
  <Slides>12</Slides>
  <Notes>0</Notes>
  <HiddenSlides>0</HiddenSlides>
  <MMClips>0</MMClips>
  <ScaleCrop>false</ScaleCrop>
  <HeadingPairs>
    <vt:vector size="4" baseType="variant">
      <vt:variant>
        <vt:lpstr>Tema</vt:lpstr>
      </vt:variant>
      <vt:variant>
        <vt:i4>1</vt:i4>
      </vt:variant>
      <vt:variant>
        <vt:lpstr>Títulos de diapositiva</vt:lpstr>
      </vt:variant>
      <vt:variant>
        <vt:i4>12</vt:i4>
      </vt:variant>
    </vt:vector>
  </HeadingPairs>
  <TitlesOfParts>
    <vt:vector size="13" baseType="lpstr">
      <vt:lpstr>PLANTILLA UNINPAHU</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Hewlett-Packard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Coordinación Investigación</dc:creator>
  <cp:lastModifiedBy>Samil Sanchez</cp:lastModifiedBy>
  <cp:revision>438</cp:revision>
  <cp:lastPrinted>2015-02-03T20:20:00Z</cp:lastPrinted>
  <dcterms:created xsi:type="dcterms:W3CDTF">2017-05-15T13:28:09Z</dcterms:created>
  <dcterms:modified xsi:type="dcterms:W3CDTF">2019-08-28T16:51:07Z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0x010100D739C7BA43C7004DAD0529C4DBA523CA</vt:lpwstr>
  </property>
</Properties>
</file>