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76" r:id="rId2"/>
    <p:sldId id="277" r:id="rId3"/>
    <p:sldId id="278" r:id="rId4"/>
    <p:sldId id="279" r:id="rId5"/>
    <p:sldId id="291" r:id="rId6"/>
    <p:sldId id="289" r:id="rId7"/>
    <p:sldId id="295" r:id="rId8"/>
    <p:sldId id="293" r:id="rId9"/>
    <p:sldId id="296" r:id="rId10"/>
    <p:sldId id="299" r:id="rId11"/>
    <p:sldId id="297" r:id="rId12"/>
    <p:sldId id="300" r:id="rId13"/>
    <p:sldId id="301" r:id="rId14"/>
    <p:sldId id="298" r:id="rId15"/>
    <p:sldId id="287" r:id="rId16"/>
    <p:sldId id="302" r:id="rId17"/>
    <p:sldId id="303" r:id="rId18"/>
    <p:sldId id="304" r:id="rId19"/>
    <p:sldId id="305" r:id="rId20"/>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15" autoAdjust="0"/>
    <p:restoredTop sz="94364" autoAdjust="0"/>
  </p:normalViewPr>
  <p:slideViewPr>
    <p:cSldViewPr snapToGrid="0" snapToObjects="1">
      <p:cViewPr varScale="1">
        <p:scale>
          <a:sx n="68" d="100"/>
          <a:sy n="68" d="100"/>
        </p:scale>
        <p:origin x="900" y="6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9901EB-5565-4BC4-B8C2-C67EA087245D}" type="datetimeFigureOut">
              <a:rPr lang="es-CO" smtClean="0"/>
              <a:t>23/05/2020</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AB763D-1E96-48C9-8235-577A7AD4ED45}" type="slidenum">
              <a:rPr lang="es-CO" smtClean="0"/>
              <a:t>‹Nº›</a:t>
            </a:fld>
            <a:endParaRPr lang="es-CO"/>
          </a:p>
        </p:txBody>
      </p:sp>
    </p:spTree>
    <p:extLst>
      <p:ext uri="{BB962C8B-B14F-4D97-AF65-F5344CB8AC3E}">
        <p14:creationId xmlns:p14="http://schemas.microsoft.com/office/powerpoint/2010/main" val="285577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045F297F-E427-964B-8E82-39276995D08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106CB022-6ACF-7143-AEF0-DA954F83F942}"/>
              </a:ext>
            </a:extLst>
          </p:cNvPr>
          <p:cNvSpPr>
            <a:spLocks noGrp="1"/>
          </p:cNvSpPr>
          <p:nvPr>
            <p:ph type="ctrTitle" hasCustomPrompt="1"/>
          </p:nvPr>
        </p:nvSpPr>
        <p:spPr>
          <a:xfrm>
            <a:off x="1524000" y="1122363"/>
            <a:ext cx="9144000" cy="2387600"/>
          </a:xfrm>
        </p:spPr>
        <p:txBody>
          <a:bodyPr anchor="b"/>
          <a:lstStyle>
            <a:lvl1pPr algn="ctr">
              <a:defRPr sz="6000">
                <a:solidFill>
                  <a:schemeClr val="bg2">
                    <a:lumMod val="50000"/>
                  </a:schemeClr>
                </a:solidFill>
              </a:defRPr>
            </a:lvl1pPr>
          </a:lstStyle>
          <a:p>
            <a:r>
              <a:rPr lang="es-ES" dirty="0"/>
              <a:t>clic para modificar el estilo de título del </a:t>
            </a:r>
            <a:r>
              <a:rPr lang="es-ES" dirty="0" err="1"/>
              <a:t>patrónHaga</a:t>
            </a:r>
            <a:endParaRPr lang="es-CO" dirty="0"/>
          </a:p>
        </p:txBody>
      </p:sp>
      <p:sp>
        <p:nvSpPr>
          <p:cNvPr id="3" name="Subtítulo 2">
            <a:extLst>
              <a:ext uri="{FF2B5EF4-FFF2-40B4-BE49-F238E27FC236}">
                <a16:creationId xmlns:a16="http://schemas.microsoft.com/office/drawing/2014/main" id="{FA47BD3B-1628-A04C-80D5-CB2F614AD1E7}"/>
              </a:ext>
            </a:extLst>
          </p:cNvPr>
          <p:cNvSpPr>
            <a:spLocks noGrp="1"/>
          </p:cNvSpPr>
          <p:nvPr>
            <p:ph type="subTitle" idx="1"/>
          </p:nvPr>
        </p:nvSpPr>
        <p:spPr>
          <a:xfrm>
            <a:off x="1524000" y="3602038"/>
            <a:ext cx="9144000" cy="1655762"/>
          </a:xfrm>
        </p:spPr>
        <p:txBody>
          <a:bodyPr/>
          <a:lstStyle>
            <a:lvl1pPr marL="0" indent="0" algn="ctr">
              <a:buNone/>
              <a:defRPr sz="240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modificar el estilo de subtítulo del patrón</a:t>
            </a:r>
            <a:endParaRPr lang="es-CO" dirty="0"/>
          </a:p>
        </p:txBody>
      </p:sp>
      <p:sp>
        <p:nvSpPr>
          <p:cNvPr id="4" name="Marcador de fecha 3">
            <a:extLst>
              <a:ext uri="{FF2B5EF4-FFF2-40B4-BE49-F238E27FC236}">
                <a16:creationId xmlns:a16="http://schemas.microsoft.com/office/drawing/2014/main" id="{1FD518BF-6BD5-5342-8FD9-5062DEF9EF7B}"/>
              </a:ext>
            </a:extLst>
          </p:cNvPr>
          <p:cNvSpPr>
            <a:spLocks noGrp="1"/>
          </p:cNvSpPr>
          <p:nvPr>
            <p:ph type="dt" sz="half" idx="10"/>
          </p:nvPr>
        </p:nvSpPr>
        <p:spPr/>
        <p:txBody>
          <a:bodyPr/>
          <a:lstStyle/>
          <a:p>
            <a:fld id="{D907A496-255F-E74A-819C-15767F033107}" type="datetimeFigureOut">
              <a:rPr lang="es-CO" smtClean="0"/>
              <a:t>23/05/2020</a:t>
            </a:fld>
            <a:endParaRPr lang="es-CO"/>
          </a:p>
        </p:txBody>
      </p:sp>
      <p:sp>
        <p:nvSpPr>
          <p:cNvPr id="5" name="Marcador de pie de página 4">
            <a:extLst>
              <a:ext uri="{FF2B5EF4-FFF2-40B4-BE49-F238E27FC236}">
                <a16:creationId xmlns:a16="http://schemas.microsoft.com/office/drawing/2014/main" id="{83A5804C-AB0F-484C-B028-CBF3FF05932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2D61AE5-02F9-DF42-9382-25FF3901A009}"/>
              </a:ext>
            </a:extLst>
          </p:cNvPr>
          <p:cNvSpPr>
            <a:spLocks noGrp="1"/>
          </p:cNvSpPr>
          <p:nvPr>
            <p:ph type="sldNum" sz="quarter" idx="12"/>
          </p:nvPr>
        </p:nvSpPr>
        <p:spPr/>
        <p:txBody>
          <a:bodyPr/>
          <a:lstStyle/>
          <a:p>
            <a:fld id="{B24C403B-BDCB-184F-A703-CAD4ECA8B855}" type="slidenum">
              <a:rPr lang="es-CO" smtClean="0"/>
              <a:t>‹Nº›</a:t>
            </a:fld>
            <a:endParaRPr lang="es-CO"/>
          </a:p>
        </p:txBody>
      </p:sp>
    </p:spTree>
    <p:extLst>
      <p:ext uri="{BB962C8B-B14F-4D97-AF65-F5344CB8AC3E}">
        <p14:creationId xmlns:p14="http://schemas.microsoft.com/office/powerpoint/2010/main" val="99284854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1876E1D4-704A-1E4E-B62E-C90CB88AC308}"/>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99F43C6F-C607-C449-A7D7-0D49C9728C72}"/>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1E434C62-CD56-C145-888A-83ED84C1F51D}"/>
              </a:ext>
            </a:extLst>
          </p:cNvPr>
          <p:cNvSpPr>
            <a:spLocks noGrp="1"/>
          </p:cNvSpPr>
          <p:nvPr>
            <p:ph type="body" orient="vert" idx="1"/>
          </p:nvPr>
        </p:nvSpPr>
        <p:spPr/>
        <p:txBody>
          <a:bodyPr vert="eaVert"/>
          <a:lstStyle/>
          <a:p>
            <a:r>
              <a:rPr lang="es-ES"/>
              <a:t>Editar los estilos de texto del patrón
Segundo nivel
Tercer nivel
Cuarto nivel
Quinto nivel</a:t>
            </a:r>
            <a:endParaRPr lang="es-CO"/>
          </a:p>
        </p:txBody>
      </p:sp>
      <p:sp>
        <p:nvSpPr>
          <p:cNvPr id="4" name="Marcador de fecha 3">
            <a:extLst>
              <a:ext uri="{FF2B5EF4-FFF2-40B4-BE49-F238E27FC236}">
                <a16:creationId xmlns:a16="http://schemas.microsoft.com/office/drawing/2014/main" id="{C889BC05-5945-6A49-9DBD-5A423682D691}"/>
              </a:ext>
            </a:extLst>
          </p:cNvPr>
          <p:cNvSpPr>
            <a:spLocks noGrp="1"/>
          </p:cNvSpPr>
          <p:nvPr>
            <p:ph type="dt" sz="half" idx="10"/>
          </p:nvPr>
        </p:nvSpPr>
        <p:spPr/>
        <p:txBody>
          <a:bodyPr/>
          <a:lstStyle/>
          <a:p>
            <a:fld id="{D907A496-255F-E74A-819C-15767F033107}" type="datetimeFigureOut">
              <a:rPr lang="es-CO" smtClean="0"/>
              <a:t>23/05/2020</a:t>
            </a:fld>
            <a:endParaRPr lang="es-CO"/>
          </a:p>
        </p:txBody>
      </p:sp>
      <p:sp>
        <p:nvSpPr>
          <p:cNvPr id="5" name="Marcador de pie de página 4">
            <a:extLst>
              <a:ext uri="{FF2B5EF4-FFF2-40B4-BE49-F238E27FC236}">
                <a16:creationId xmlns:a16="http://schemas.microsoft.com/office/drawing/2014/main" id="{D83E99FD-4D24-1349-8884-193C65D123F2}"/>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B0F5510-9339-5442-A879-387A23590EAC}"/>
              </a:ext>
            </a:extLst>
          </p:cNvPr>
          <p:cNvSpPr>
            <a:spLocks noGrp="1"/>
          </p:cNvSpPr>
          <p:nvPr>
            <p:ph type="sldNum" sz="quarter" idx="12"/>
          </p:nvPr>
        </p:nvSpPr>
        <p:spPr/>
        <p:txBody>
          <a:bodyPr/>
          <a:lstStyle/>
          <a:p>
            <a:fld id="{B24C403B-BDCB-184F-A703-CAD4ECA8B855}" type="slidenum">
              <a:rPr lang="es-CO" smtClean="0"/>
              <a:t>‹Nº›</a:t>
            </a:fld>
            <a:endParaRPr lang="es-CO"/>
          </a:p>
        </p:txBody>
      </p:sp>
    </p:spTree>
    <p:extLst>
      <p:ext uri="{BB962C8B-B14F-4D97-AF65-F5344CB8AC3E}">
        <p14:creationId xmlns:p14="http://schemas.microsoft.com/office/powerpoint/2010/main" val="94580555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557E85B1-DB8E-1C4B-A690-3E84A31544C0}"/>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ítulo vertical 1">
            <a:extLst>
              <a:ext uri="{FF2B5EF4-FFF2-40B4-BE49-F238E27FC236}">
                <a16:creationId xmlns:a16="http://schemas.microsoft.com/office/drawing/2014/main" id="{39EDCCD1-4420-4048-B999-27F64374FCA7}"/>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ED23F83A-98F6-CE42-A854-F3C4D945FE3C}"/>
              </a:ext>
            </a:extLst>
          </p:cNvPr>
          <p:cNvSpPr>
            <a:spLocks noGrp="1"/>
          </p:cNvSpPr>
          <p:nvPr>
            <p:ph type="body" orient="vert" idx="1"/>
          </p:nvPr>
        </p:nvSpPr>
        <p:spPr>
          <a:xfrm>
            <a:off x="838200" y="365125"/>
            <a:ext cx="7734300" cy="5811838"/>
          </a:xfrm>
        </p:spPr>
        <p:txBody>
          <a:bodyPr vert="eaVert"/>
          <a:lstStyle/>
          <a:p>
            <a:r>
              <a:rPr lang="es-ES"/>
              <a:t>Editar los estilos de texto del patrón
Segundo nivel
Tercer nivel
Cuarto nivel
Quinto nivel</a:t>
            </a:r>
            <a:endParaRPr lang="es-CO"/>
          </a:p>
        </p:txBody>
      </p:sp>
      <p:sp>
        <p:nvSpPr>
          <p:cNvPr id="4" name="Marcador de fecha 3">
            <a:extLst>
              <a:ext uri="{FF2B5EF4-FFF2-40B4-BE49-F238E27FC236}">
                <a16:creationId xmlns:a16="http://schemas.microsoft.com/office/drawing/2014/main" id="{17A635ED-2117-8A44-A295-F5E15F88F307}"/>
              </a:ext>
            </a:extLst>
          </p:cNvPr>
          <p:cNvSpPr>
            <a:spLocks noGrp="1"/>
          </p:cNvSpPr>
          <p:nvPr>
            <p:ph type="dt" sz="half" idx="10"/>
          </p:nvPr>
        </p:nvSpPr>
        <p:spPr/>
        <p:txBody>
          <a:bodyPr/>
          <a:lstStyle/>
          <a:p>
            <a:fld id="{D907A496-255F-E74A-819C-15767F033107}" type="datetimeFigureOut">
              <a:rPr lang="es-CO" smtClean="0"/>
              <a:t>23/05/2020</a:t>
            </a:fld>
            <a:endParaRPr lang="es-CO"/>
          </a:p>
        </p:txBody>
      </p:sp>
      <p:sp>
        <p:nvSpPr>
          <p:cNvPr id="5" name="Marcador de pie de página 4">
            <a:extLst>
              <a:ext uri="{FF2B5EF4-FFF2-40B4-BE49-F238E27FC236}">
                <a16:creationId xmlns:a16="http://schemas.microsoft.com/office/drawing/2014/main" id="{19405A19-719D-0B4C-AE57-F17D9DBA1F1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560FD55-B4E4-9C41-AB6B-049266E4FC39}"/>
              </a:ext>
            </a:extLst>
          </p:cNvPr>
          <p:cNvSpPr>
            <a:spLocks noGrp="1"/>
          </p:cNvSpPr>
          <p:nvPr>
            <p:ph type="sldNum" sz="quarter" idx="12"/>
          </p:nvPr>
        </p:nvSpPr>
        <p:spPr/>
        <p:txBody>
          <a:bodyPr/>
          <a:lstStyle/>
          <a:p>
            <a:fld id="{B24C403B-BDCB-184F-A703-CAD4ECA8B855}" type="slidenum">
              <a:rPr lang="es-CO" smtClean="0"/>
              <a:t>‹Nº›</a:t>
            </a:fld>
            <a:endParaRPr lang="es-CO"/>
          </a:p>
        </p:txBody>
      </p:sp>
    </p:spTree>
    <p:extLst>
      <p:ext uri="{BB962C8B-B14F-4D97-AF65-F5344CB8AC3E}">
        <p14:creationId xmlns:p14="http://schemas.microsoft.com/office/powerpoint/2010/main" val="305684777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729E3DB5-07EC-6045-A1C3-7CC4B76FD77D}"/>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454C83EC-5892-9846-91D7-6BE642059302}"/>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49C70B94-5535-E14C-974B-DED60B90C4CB}"/>
              </a:ext>
            </a:extLst>
          </p:cNvPr>
          <p:cNvSpPr>
            <a:spLocks noGrp="1"/>
          </p:cNvSpPr>
          <p:nvPr>
            <p:ph idx="1"/>
          </p:nvPr>
        </p:nvSpPr>
        <p:spPr/>
        <p:txBody>
          <a:bodyPr/>
          <a:lstStyle/>
          <a:p>
            <a:r>
              <a:rPr lang="es-ES" dirty="0"/>
              <a:t>Editar los estilos de texto del patrón
Segundo nivel
Tercer nivel
Cuarto nivel
Quinto nivel</a:t>
            </a:r>
            <a:endParaRPr lang="es-CO" dirty="0"/>
          </a:p>
        </p:txBody>
      </p:sp>
      <p:sp>
        <p:nvSpPr>
          <p:cNvPr id="4" name="Marcador de fecha 3">
            <a:extLst>
              <a:ext uri="{FF2B5EF4-FFF2-40B4-BE49-F238E27FC236}">
                <a16:creationId xmlns:a16="http://schemas.microsoft.com/office/drawing/2014/main" id="{15B3D483-AB5D-E94E-873A-1C966F359184}"/>
              </a:ext>
            </a:extLst>
          </p:cNvPr>
          <p:cNvSpPr>
            <a:spLocks noGrp="1"/>
          </p:cNvSpPr>
          <p:nvPr>
            <p:ph type="dt" sz="half" idx="10"/>
          </p:nvPr>
        </p:nvSpPr>
        <p:spPr/>
        <p:txBody>
          <a:bodyPr/>
          <a:lstStyle/>
          <a:p>
            <a:fld id="{D907A496-255F-E74A-819C-15767F033107}" type="datetimeFigureOut">
              <a:rPr lang="es-CO" smtClean="0"/>
              <a:t>23/05/2020</a:t>
            </a:fld>
            <a:endParaRPr lang="es-CO"/>
          </a:p>
        </p:txBody>
      </p:sp>
      <p:sp>
        <p:nvSpPr>
          <p:cNvPr id="5" name="Marcador de pie de página 4">
            <a:extLst>
              <a:ext uri="{FF2B5EF4-FFF2-40B4-BE49-F238E27FC236}">
                <a16:creationId xmlns:a16="http://schemas.microsoft.com/office/drawing/2014/main" id="{B5659E05-C7C5-F248-B5C6-7E45EAB4A39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0CDA398-FAE6-1A48-873B-4BAC0B73443D}"/>
              </a:ext>
            </a:extLst>
          </p:cNvPr>
          <p:cNvSpPr>
            <a:spLocks noGrp="1"/>
          </p:cNvSpPr>
          <p:nvPr>
            <p:ph type="sldNum" sz="quarter" idx="12"/>
          </p:nvPr>
        </p:nvSpPr>
        <p:spPr/>
        <p:txBody>
          <a:bodyPr/>
          <a:lstStyle/>
          <a:p>
            <a:fld id="{B24C403B-BDCB-184F-A703-CAD4ECA8B855}" type="slidenum">
              <a:rPr lang="es-CO" smtClean="0"/>
              <a:t>‹Nº›</a:t>
            </a:fld>
            <a:endParaRPr lang="es-CO"/>
          </a:p>
        </p:txBody>
      </p:sp>
    </p:spTree>
    <p:extLst>
      <p:ext uri="{BB962C8B-B14F-4D97-AF65-F5344CB8AC3E}">
        <p14:creationId xmlns:p14="http://schemas.microsoft.com/office/powerpoint/2010/main" val="140289555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F1890E03-DFAE-7040-BBA7-E220A2C9F172}"/>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1D8A0C5F-690E-CC46-9DF2-F678A83DDDB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352A13A7-0EB1-2747-8B10-2C897E6F33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s-ES"/>
              <a:t>Editar los estilos de texto del patrón
Segundo nivel
Tercer nivel
Cuarto nivel
Quinto nivel</a:t>
            </a:r>
            <a:endParaRPr lang="es-CO"/>
          </a:p>
        </p:txBody>
      </p:sp>
      <p:sp>
        <p:nvSpPr>
          <p:cNvPr id="4" name="Marcador de fecha 3">
            <a:extLst>
              <a:ext uri="{FF2B5EF4-FFF2-40B4-BE49-F238E27FC236}">
                <a16:creationId xmlns:a16="http://schemas.microsoft.com/office/drawing/2014/main" id="{8538B9FD-54F8-5541-A549-B45DB882903B}"/>
              </a:ext>
            </a:extLst>
          </p:cNvPr>
          <p:cNvSpPr>
            <a:spLocks noGrp="1"/>
          </p:cNvSpPr>
          <p:nvPr>
            <p:ph type="dt" sz="half" idx="10"/>
          </p:nvPr>
        </p:nvSpPr>
        <p:spPr/>
        <p:txBody>
          <a:bodyPr/>
          <a:lstStyle/>
          <a:p>
            <a:fld id="{D907A496-255F-E74A-819C-15767F033107}" type="datetimeFigureOut">
              <a:rPr lang="es-CO" smtClean="0"/>
              <a:t>23/05/2020</a:t>
            </a:fld>
            <a:endParaRPr lang="es-CO"/>
          </a:p>
        </p:txBody>
      </p:sp>
      <p:sp>
        <p:nvSpPr>
          <p:cNvPr id="5" name="Marcador de pie de página 4">
            <a:extLst>
              <a:ext uri="{FF2B5EF4-FFF2-40B4-BE49-F238E27FC236}">
                <a16:creationId xmlns:a16="http://schemas.microsoft.com/office/drawing/2014/main" id="{ECAC4B6E-72BD-EC45-87F3-3C86C3B9984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08BCE5F6-10D2-604C-924B-0B8774C0E876}"/>
              </a:ext>
            </a:extLst>
          </p:cNvPr>
          <p:cNvSpPr>
            <a:spLocks noGrp="1"/>
          </p:cNvSpPr>
          <p:nvPr>
            <p:ph type="sldNum" sz="quarter" idx="12"/>
          </p:nvPr>
        </p:nvSpPr>
        <p:spPr/>
        <p:txBody>
          <a:bodyPr/>
          <a:lstStyle/>
          <a:p>
            <a:fld id="{B24C403B-BDCB-184F-A703-CAD4ECA8B855}" type="slidenum">
              <a:rPr lang="es-CO" smtClean="0"/>
              <a:t>‹Nº›</a:t>
            </a:fld>
            <a:endParaRPr lang="es-CO"/>
          </a:p>
        </p:txBody>
      </p:sp>
    </p:spTree>
    <p:extLst>
      <p:ext uri="{BB962C8B-B14F-4D97-AF65-F5344CB8AC3E}">
        <p14:creationId xmlns:p14="http://schemas.microsoft.com/office/powerpoint/2010/main" val="419472272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7D9399F2-0493-E94C-BB1D-72615E72BE76}"/>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64B2CA96-BBDC-D84B-AB7E-3DC314E78F5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AE3CC77B-C13E-E248-AF3D-5C7DDCC7554F}"/>
              </a:ext>
            </a:extLst>
          </p:cNvPr>
          <p:cNvSpPr>
            <a:spLocks noGrp="1"/>
          </p:cNvSpPr>
          <p:nvPr>
            <p:ph sz="half" idx="1"/>
          </p:nvPr>
        </p:nvSpPr>
        <p:spPr>
          <a:xfrm>
            <a:off x="838200" y="1825625"/>
            <a:ext cx="5181600" cy="4351338"/>
          </a:xfrm>
        </p:spPr>
        <p:txBody>
          <a:bodyPr/>
          <a:lstStyle/>
          <a:p>
            <a:r>
              <a:rPr lang="es-ES" dirty="0"/>
              <a:t>Editar los estilos de texto del patrón
Segundo nivel
Tercer nivel
Cuarto nivel
Quinto nivel</a:t>
            </a:r>
            <a:endParaRPr lang="es-CO" dirty="0"/>
          </a:p>
        </p:txBody>
      </p:sp>
      <p:sp>
        <p:nvSpPr>
          <p:cNvPr id="4" name="Marcador de contenido 3">
            <a:extLst>
              <a:ext uri="{FF2B5EF4-FFF2-40B4-BE49-F238E27FC236}">
                <a16:creationId xmlns:a16="http://schemas.microsoft.com/office/drawing/2014/main" id="{FB957DCC-0903-4941-89EF-F096DF66E345}"/>
              </a:ext>
            </a:extLst>
          </p:cNvPr>
          <p:cNvSpPr>
            <a:spLocks noGrp="1"/>
          </p:cNvSpPr>
          <p:nvPr>
            <p:ph sz="half" idx="2"/>
          </p:nvPr>
        </p:nvSpPr>
        <p:spPr>
          <a:xfrm>
            <a:off x="6172200" y="1825625"/>
            <a:ext cx="5181600" cy="4351338"/>
          </a:xfrm>
        </p:spPr>
        <p:txBody>
          <a:bodyPr/>
          <a:lstStyle/>
          <a:p>
            <a:r>
              <a:rPr lang="es-ES"/>
              <a:t>Editar los estilos de texto del patrón
Segundo nivel
Tercer nivel
Cuarto nivel
Quinto nivel</a:t>
            </a:r>
            <a:endParaRPr lang="es-CO"/>
          </a:p>
        </p:txBody>
      </p:sp>
      <p:sp>
        <p:nvSpPr>
          <p:cNvPr id="5" name="Marcador de fecha 4">
            <a:extLst>
              <a:ext uri="{FF2B5EF4-FFF2-40B4-BE49-F238E27FC236}">
                <a16:creationId xmlns:a16="http://schemas.microsoft.com/office/drawing/2014/main" id="{A3ED2511-7C19-C549-99E7-59FFD6B2E7B7}"/>
              </a:ext>
            </a:extLst>
          </p:cNvPr>
          <p:cNvSpPr>
            <a:spLocks noGrp="1"/>
          </p:cNvSpPr>
          <p:nvPr>
            <p:ph type="dt" sz="half" idx="10"/>
          </p:nvPr>
        </p:nvSpPr>
        <p:spPr/>
        <p:txBody>
          <a:bodyPr/>
          <a:lstStyle/>
          <a:p>
            <a:fld id="{D907A496-255F-E74A-819C-15767F033107}" type="datetimeFigureOut">
              <a:rPr lang="es-CO" smtClean="0"/>
              <a:t>23/05/2020</a:t>
            </a:fld>
            <a:endParaRPr lang="es-CO"/>
          </a:p>
        </p:txBody>
      </p:sp>
      <p:sp>
        <p:nvSpPr>
          <p:cNvPr id="6" name="Marcador de pie de página 5">
            <a:extLst>
              <a:ext uri="{FF2B5EF4-FFF2-40B4-BE49-F238E27FC236}">
                <a16:creationId xmlns:a16="http://schemas.microsoft.com/office/drawing/2014/main" id="{2AE93ED1-E258-E341-BD43-E14BDDD41E94}"/>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96B00CB8-FF65-6E4B-AA52-B5EBCE2AD0E2}"/>
              </a:ext>
            </a:extLst>
          </p:cNvPr>
          <p:cNvSpPr>
            <a:spLocks noGrp="1"/>
          </p:cNvSpPr>
          <p:nvPr>
            <p:ph type="sldNum" sz="quarter" idx="12"/>
          </p:nvPr>
        </p:nvSpPr>
        <p:spPr/>
        <p:txBody>
          <a:bodyPr/>
          <a:lstStyle/>
          <a:p>
            <a:fld id="{B24C403B-BDCB-184F-A703-CAD4ECA8B855}" type="slidenum">
              <a:rPr lang="es-CO" smtClean="0"/>
              <a:t>‹Nº›</a:t>
            </a:fld>
            <a:endParaRPr lang="es-CO"/>
          </a:p>
        </p:txBody>
      </p:sp>
    </p:spTree>
    <p:extLst>
      <p:ext uri="{BB962C8B-B14F-4D97-AF65-F5344CB8AC3E}">
        <p14:creationId xmlns:p14="http://schemas.microsoft.com/office/powerpoint/2010/main" val="160511116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CBE73433-6D43-344A-8BC0-5BA42466ABB9}"/>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E9EA2480-95D0-7145-AF0B-EE7FB6272BC3}"/>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AD94E520-45A5-064C-BE4E-E83E0B7A67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s-ES"/>
              <a:t>Editar los estilos de texto del patrón
Segundo nivel
Tercer nivel
Cuarto nivel
Quinto nivel</a:t>
            </a:r>
            <a:endParaRPr lang="es-CO"/>
          </a:p>
        </p:txBody>
      </p:sp>
      <p:sp>
        <p:nvSpPr>
          <p:cNvPr id="4" name="Marcador de contenido 3">
            <a:extLst>
              <a:ext uri="{FF2B5EF4-FFF2-40B4-BE49-F238E27FC236}">
                <a16:creationId xmlns:a16="http://schemas.microsoft.com/office/drawing/2014/main" id="{101E1FD9-2A07-D449-ADD2-F9B6F1E6CE98}"/>
              </a:ext>
            </a:extLst>
          </p:cNvPr>
          <p:cNvSpPr>
            <a:spLocks noGrp="1"/>
          </p:cNvSpPr>
          <p:nvPr>
            <p:ph sz="half" idx="2"/>
          </p:nvPr>
        </p:nvSpPr>
        <p:spPr>
          <a:xfrm>
            <a:off x="839788" y="2505075"/>
            <a:ext cx="5157787" cy="3684588"/>
          </a:xfrm>
        </p:spPr>
        <p:txBody>
          <a:bodyPr/>
          <a:lstStyle/>
          <a:p>
            <a:r>
              <a:rPr lang="es-ES"/>
              <a:t>Editar los estilos de texto del patrón
Segundo nivel
Tercer nivel
Cuarto nivel
Quinto nivel</a:t>
            </a:r>
            <a:endParaRPr lang="es-CO"/>
          </a:p>
        </p:txBody>
      </p:sp>
      <p:sp>
        <p:nvSpPr>
          <p:cNvPr id="5" name="Marcador de texto 4">
            <a:extLst>
              <a:ext uri="{FF2B5EF4-FFF2-40B4-BE49-F238E27FC236}">
                <a16:creationId xmlns:a16="http://schemas.microsoft.com/office/drawing/2014/main" id="{E53DB191-FCE6-DB40-9616-7B8B011913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s-ES"/>
              <a:t>Editar los estilos de texto del patrón
Segundo nivel
Tercer nivel
Cuarto nivel
Quinto nivel</a:t>
            </a:r>
            <a:endParaRPr lang="es-CO"/>
          </a:p>
        </p:txBody>
      </p:sp>
      <p:sp>
        <p:nvSpPr>
          <p:cNvPr id="6" name="Marcador de contenido 5">
            <a:extLst>
              <a:ext uri="{FF2B5EF4-FFF2-40B4-BE49-F238E27FC236}">
                <a16:creationId xmlns:a16="http://schemas.microsoft.com/office/drawing/2014/main" id="{5E856523-0004-874F-82FD-F9D0F64B8348}"/>
              </a:ext>
            </a:extLst>
          </p:cNvPr>
          <p:cNvSpPr>
            <a:spLocks noGrp="1"/>
          </p:cNvSpPr>
          <p:nvPr>
            <p:ph sz="quarter" idx="4"/>
          </p:nvPr>
        </p:nvSpPr>
        <p:spPr>
          <a:xfrm>
            <a:off x="6172200" y="2505075"/>
            <a:ext cx="5183188" cy="3684588"/>
          </a:xfrm>
        </p:spPr>
        <p:txBody>
          <a:bodyPr/>
          <a:lstStyle/>
          <a:p>
            <a:r>
              <a:rPr lang="es-ES"/>
              <a:t>Editar los estilos de texto del patrón
Segundo nivel
Tercer nivel
Cuarto nivel
Quinto nivel</a:t>
            </a:r>
            <a:endParaRPr lang="es-CO"/>
          </a:p>
        </p:txBody>
      </p:sp>
      <p:sp>
        <p:nvSpPr>
          <p:cNvPr id="7" name="Marcador de fecha 6">
            <a:extLst>
              <a:ext uri="{FF2B5EF4-FFF2-40B4-BE49-F238E27FC236}">
                <a16:creationId xmlns:a16="http://schemas.microsoft.com/office/drawing/2014/main" id="{E7C68F3C-9844-914C-B140-0E536C0A2A91}"/>
              </a:ext>
            </a:extLst>
          </p:cNvPr>
          <p:cNvSpPr>
            <a:spLocks noGrp="1"/>
          </p:cNvSpPr>
          <p:nvPr>
            <p:ph type="dt" sz="half" idx="10"/>
          </p:nvPr>
        </p:nvSpPr>
        <p:spPr/>
        <p:txBody>
          <a:bodyPr/>
          <a:lstStyle/>
          <a:p>
            <a:fld id="{D907A496-255F-E74A-819C-15767F033107}" type="datetimeFigureOut">
              <a:rPr lang="es-CO" smtClean="0"/>
              <a:t>23/05/2020</a:t>
            </a:fld>
            <a:endParaRPr lang="es-CO"/>
          </a:p>
        </p:txBody>
      </p:sp>
      <p:sp>
        <p:nvSpPr>
          <p:cNvPr id="8" name="Marcador de pie de página 7">
            <a:extLst>
              <a:ext uri="{FF2B5EF4-FFF2-40B4-BE49-F238E27FC236}">
                <a16:creationId xmlns:a16="http://schemas.microsoft.com/office/drawing/2014/main" id="{5B1DA80C-35E2-2143-BF6F-87FAF1842F64}"/>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80E55CE4-B078-5840-82FB-AD45865E249D}"/>
              </a:ext>
            </a:extLst>
          </p:cNvPr>
          <p:cNvSpPr>
            <a:spLocks noGrp="1"/>
          </p:cNvSpPr>
          <p:nvPr>
            <p:ph type="sldNum" sz="quarter" idx="12"/>
          </p:nvPr>
        </p:nvSpPr>
        <p:spPr/>
        <p:txBody>
          <a:bodyPr/>
          <a:lstStyle/>
          <a:p>
            <a:fld id="{B24C403B-BDCB-184F-A703-CAD4ECA8B855}" type="slidenum">
              <a:rPr lang="es-CO" smtClean="0"/>
              <a:t>‹Nº›</a:t>
            </a:fld>
            <a:endParaRPr lang="es-CO"/>
          </a:p>
        </p:txBody>
      </p:sp>
    </p:spTree>
    <p:extLst>
      <p:ext uri="{BB962C8B-B14F-4D97-AF65-F5344CB8AC3E}">
        <p14:creationId xmlns:p14="http://schemas.microsoft.com/office/powerpoint/2010/main" val="182499347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BCC368A0-B14B-CB4F-B8CD-6D5D242282CD}"/>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9C97F000-C3F0-E245-9767-E91399122AE7}"/>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D32770EC-5E87-574A-82CB-A6D155FD82CA}"/>
              </a:ext>
            </a:extLst>
          </p:cNvPr>
          <p:cNvSpPr>
            <a:spLocks noGrp="1"/>
          </p:cNvSpPr>
          <p:nvPr>
            <p:ph type="dt" sz="half" idx="10"/>
          </p:nvPr>
        </p:nvSpPr>
        <p:spPr/>
        <p:txBody>
          <a:bodyPr/>
          <a:lstStyle/>
          <a:p>
            <a:fld id="{D907A496-255F-E74A-819C-15767F033107}" type="datetimeFigureOut">
              <a:rPr lang="es-CO" smtClean="0"/>
              <a:t>23/05/2020</a:t>
            </a:fld>
            <a:endParaRPr lang="es-CO"/>
          </a:p>
        </p:txBody>
      </p:sp>
      <p:sp>
        <p:nvSpPr>
          <p:cNvPr id="4" name="Marcador de pie de página 3">
            <a:extLst>
              <a:ext uri="{FF2B5EF4-FFF2-40B4-BE49-F238E27FC236}">
                <a16:creationId xmlns:a16="http://schemas.microsoft.com/office/drawing/2014/main" id="{903C2251-59D1-614F-B80E-0803F7306FFB}"/>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1E907845-4CED-CE48-86E1-F21262B62D5B}"/>
              </a:ext>
            </a:extLst>
          </p:cNvPr>
          <p:cNvSpPr>
            <a:spLocks noGrp="1"/>
          </p:cNvSpPr>
          <p:nvPr>
            <p:ph type="sldNum" sz="quarter" idx="12"/>
          </p:nvPr>
        </p:nvSpPr>
        <p:spPr/>
        <p:txBody>
          <a:bodyPr/>
          <a:lstStyle/>
          <a:p>
            <a:fld id="{B24C403B-BDCB-184F-A703-CAD4ECA8B855}" type="slidenum">
              <a:rPr lang="es-CO" smtClean="0"/>
              <a:t>‹Nº›</a:t>
            </a:fld>
            <a:endParaRPr lang="es-CO"/>
          </a:p>
        </p:txBody>
      </p:sp>
    </p:spTree>
    <p:extLst>
      <p:ext uri="{BB962C8B-B14F-4D97-AF65-F5344CB8AC3E}">
        <p14:creationId xmlns:p14="http://schemas.microsoft.com/office/powerpoint/2010/main" val="138367450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E11C8340-B184-934A-BF35-9FBE99B1E1AE}"/>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Marcador de fecha 1">
            <a:extLst>
              <a:ext uri="{FF2B5EF4-FFF2-40B4-BE49-F238E27FC236}">
                <a16:creationId xmlns:a16="http://schemas.microsoft.com/office/drawing/2014/main" id="{23281872-1A98-7C4F-9B64-936C8A3A264F}"/>
              </a:ext>
            </a:extLst>
          </p:cNvPr>
          <p:cNvSpPr>
            <a:spLocks noGrp="1"/>
          </p:cNvSpPr>
          <p:nvPr>
            <p:ph type="dt" sz="half" idx="10"/>
          </p:nvPr>
        </p:nvSpPr>
        <p:spPr/>
        <p:txBody>
          <a:bodyPr/>
          <a:lstStyle/>
          <a:p>
            <a:fld id="{D907A496-255F-E74A-819C-15767F033107}" type="datetimeFigureOut">
              <a:rPr lang="es-CO" smtClean="0"/>
              <a:t>23/05/2020</a:t>
            </a:fld>
            <a:endParaRPr lang="es-CO"/>
          </a:p>
        </p:txBody>
      </p:sp>
      <p:sp>
        <p:nvSpPr>
          <p:cNvPr id="3" name="Marcador de pie de página 2">
            <a:extLst>
              <a:ext uri="{FF2B5EF4-FFF2-40B4-BE49-F238E27FC236}">
                <a16:creationId xmlns:a16="http://schemas.microsoft.com/office/drawing/2014/main" id="{936209C1-CE17-774A-ACC9-19AE2284A231}"/>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935A55C8-730B-B547-81AD-FF8A017EF3C7}"/>
              </a:ext>
            </a:extLst>
          </p:cNvPr>
          <p:cNvSpPr>
            <a:spLocks noGrp="1"/>
          </p:cNvSpPr>
          <p:nvPr>
            <p:ph type="sldNum" sz="quarter" idx="12"/>
          </p:nvPr>
        </p:nvSpPr>
        <p:spPr/>
        <p:txBody>
          <a:bodyPr/>
          <a:lstStyle/>
          <a:p>
            <a:fld id="{B24C403B-BDCB-184F-A703-CAD4ECA8B855}" type="slidenum">
              <a:rPr lang="es-CO" smtClean="0"/>
              <a:t>‹Nº›</a:t>
            </a:fld>
            <a:endParaRPr lang="es-CO"/>
          </a:p>
        </p:txBody>
      </p:sp>
    </p:spTree>
    <p:extLst>
      <p:ext uri="{BB962C8B-B14F-4D97-AF65-F5344CB8AC3E}">
        <p14:creationId xmlns:p14="http://schemas.microsoft.com/office/powerpoint/2010/main" val="92109790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DC4B5DDD-316C-BB42-9539-2829B508D85D}"/>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9E1D196D-599B-8E46-B467-4A45C105897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4C97B519-3E9B-5846-8523-727A41F22C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s-ES"/>
              <a:t>Editar los estilos de texto del patrón
Segundo nivel
Tercer nivel
Cuarto nivel
Quinto nivel</a:t>
            </a:r>
            <a:endParaRPr lang="es-CO"/>
          </a:p>
        </p:txBody>
      </p:sp>
      <p:sp>
        <p:nvSpPr>
          <p:cNvPr id="4" name="Marcador de texto 3">
            <a:extLst>
              <a:ext uri="{FF2B5EF4-FFF2-40B4-BE49-F238E27FC236}">
                <a16:creationId xmlns:a16="http://schemas.microsoft.com/office/drawing/2014/main" id="{73D54FCE-A760-0B4D-BBD9-EC54566413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es-ES"/>
              <a:t>Editar los estilos de texto del patrón
Segundo nivel
Tercer nivel
Cuarto nivel
Quinto nivel</a:t>
            </a:r>
            <a:endParaRPr lang="es-CO"/>
          </a:p>
        </p:txBody>
      </p:sp>
      <p:sp>
        <p:nvSpPr>
          <p:cNvPr id="5" name="Marcador de fecha 4">
            <a:extLst>
              <a:ext uri="{FF2B5EF4-FFF2-40B4-BE49-F238E27FC236}">
                <a16:creationId xmlns:a16="http://schemas.microsoft.com/office/drawing/2014/main" id="{F01FE8E7-11C8-BA40-A2F0-6E753AB72035}"/>
              </a:ext>
            </a:extLst>
          </p:cNvPr>
          <p:cNvSpPr>
            <a:spLocks noGrp="1"/>
          </p:cNvSpPr>
          <p:nvPr>
            <p:ph type="dt" sz="half" idx="10"/>
          </p:nvPr>
        </p:nvSpPr>
        <p:spPr/>
        <p:txBody>
          <a:bodyPr/>
          <a:lstStyle/>
          <a:p>
            <a:fld id="{D907A496-255F-E74A-819C-15767F033107}" type="datetimeFigureOut">
              <a:rPr lang="es-CO" smtClean="0"/>
              <a:t>23/05/2020</a:t>
            </a:fld>
            <a:endParaRPr lang="es-CO"/>
          </a:p>
        </p:txBody>
      </p:sp>
      <p:sp>
        <p:nvSpPr>
          <p:cNvPr id="6" name="Marcador de pie de página 5">
            <a:extLst>
              <a:ext uri="{FF2B5EF4-FFF2-40B4-BE49-F238E27FC236}">
                <a16:creationId xmlns:a16="http://schemas.microsoft.com/office/drawing/2014/main" id="{34F5D030-60E0-F140-AB50-0E1BF12AB4D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D42CB9B5-5B78-2147-937C-161E09599F98}"/>
              </a:ext>
            </a:extLst>
          </p:cNvPr>
          <p:cNvSpPr>
            <a:spLocks noGrp="1"/>
          </p:cNvSpPr>
          <p:nvPr>
            <p:ph type="sldNum" sz="quarter" idx="12"/>
          </p:nvPr>
        </p:nvSpPr>
        <p:spPr/>
        <p:txBody>
          <a:bodyPr/>
          <a:lstStyle/>
          <a:p>
            <a:fld id="{B24C403B-BDCB-184F-A703-CAD4ECA8B855}" type="slidenum">
              <a:rPr lang="es-CO" smtClean="0"/>
              <a:t>‹Nº›</a:t>
            </a:fld>
            <a:endParaRPr lang="es-CO"/>
          </a:p>
        </p:txBody>
      </p:sp>
    </p:spTree>
    <p:extLst>
      <p:ext uri="{BB962C8B-B14F-4D97-AF65-F5344CB8AC3E}">
        <p14:creationId xmlns:p14="http://schemas.microsoft.com/office/powerpoint/2010/main" val="240673197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65EBCA9D-0895-0840-AD87-46EA5422F301}"/>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9F1FE379-C9EB-4247-8415-DEAEFF8992C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B1154CF0-AACE-E043-9D84-DACA651EE5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C97BF87D-D978-0048-BBA8-E6C3AB4909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es-ES"/>
              <a:t>Editar los estilos de texto del patrón
Segundo nivel
Tercer nivel
Cuarto nivel
Quinto nivel</a:t>
            </a:r>
            <a:endParaRPr lang="es-CO"/>
          </a:p>
        </p:txBody>
      </p:sp>
      <p:sp>
        <p:nvSpPr>
          <p:cNvPr id="5" name="Marcador de fecha 4">
            <a:extLst>
              <a:ext uri="{FF2B5EF4-FFF2-40B4-BE49-F238E27FC236}">
                <a16:creationId xmlns:a16="http://schemas.microsoft.com/office/drawing/2014/main" id="{6DCE6B1C-EFFD-0349-9CB2-7CD823ADEC6C}"/>
              </a:ext>
            </a:extLst>
          </p:cNvPr>
          <p:cNvSpPr>
            <a:spLocks noGrp="1"/>
          </p:cNvSpPr>
          <p:nvPr>
            <p:ph type="dt" sz="half" idx="10"/>
          </p:nvPr>
        </p:nvSpPr>
        <p:spPr/>
        <p:txBody>
          <a:bodyPr/>
          <a:lstStyle/>
          <a:p>
            <a:fld id="{D907A496-255F-E74A-819C-15767F033107}" type="datetimeFigureOut">
              <a:rPr lang="es-CO" smtClean="0"/>
              <a:t>23/05/2020</a:t>
            </a:fld>
            <a:endParaRPr lang="es-CO"/>
          </a:p>
        </p:txBody>
      </p:sp>
      <p:sp>
        <p:nvSpPr>
          <p:cNvPr id="6" name="Marcador de pie de página 5">
            <a:extLst>
              <a:ext uri="{FF2B5EF4-FFF2-40B4-BE49-F238E27FC236}">
                <a16:creationId xmlns:a16="http://schemas.microsoft.com/office/drawing/2014/main" id="{01772970-A5BB-D044-BC46-D393A55B26A8}"/>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4F89D9D2-2576-FF47-A02A-914069690FEE}"/>
              </a:ext>
            </a:extLst>
          </p:cNvPr>
          <p:cNvSpPr>
            <a:spLocks noGrp="1"/>
          </p:cNvSpPr>
          <p:nvPr>
            <p:ph type="sldNum" sz="quarter" idx="12"/>
          </p:nvPr>
        </p:nvSpPr>
        <p:spPr/>
        <p:txBody>
          <a:bodyPr/>
          <a:lstStyle/>
          <a:p>
            <a:fld id="{B24C403B-BDCB-184F-A703-CAD4ECA8B855}" type="slidenum">
              <a:rPr lang="es-CO" smtClean="0"/>
              <a:t>‹Nº›</a:t>
            </a:fld>
            <a:endParaRPr lang="es-CO"/>
          </a:p>
        </p:txBody>
      </p:sp>
    </p:spTree>
    <p:extLst>
      <p:ext uri="{BB962C8B-B14F-4D97-AF65-F5344CB8AC3E}">
        <p14:creationId xmlns:p14="http://schemas.microsoft.com/office/powerpoint/2010/main" val="19998188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284736D8-CD2B-B24B-9298-5A0288A69D77}"/>
              </a:ext>
            </a:extLst>
          </p:cNvPr>
          <p:cNvPicPr>
            <a:picLocks noChangeAspect="1"/>
          </p:cNvPicPr>
          <p:nvPr userDrawn="1"/>
        </p:nvPicPr>
        <p:blipFill>
          <a:blip r:embed="rId13"/>
          <a:stretch>
            <a:fillRect/>
          </a:stretch>
        </p:blipFill>
        <p:spPr>
          <a:xfrm>
            <a:off x="0" y="0"/>
            <a:ext cx="12192000" cy="6858000"/>
          </a:xfrm>
          <a:prstGeom prst="rect">
            <a:avLst/>
          </a:prstGeom>
        </p:spPr>
      </p:pic>
      <p:sp>
        <p:nvSpPr>
          <p:cNvPr id="2" name="Marcador de título 1">
            <a:extLst>
              <a:ext uri="{FF2B5EF4-FFF2-40B4-BE49-F238E27FC236}">
                <a16:creationId xmlns:a16="http://schemas.microsoft.com/office/drawing/2014/main" id="{D821C8D8-65C0-464C-9865-C62DA6A019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a:t>Haga clic para modificar el estilo de título del patrón</a:t>
            </a:r>
            <a:endParaRPr lang="es-CO" dirty="0"/>
          </a:p>
        </p:txBody>
      </p:sp>
      <p:sp>
        <p:nvSpPr>
          <p:cNvPr id="3" name="Marcador de texto 2">
            <a:extLst>
              <a:ext uri="{FF2B5EF4-FFF2-40B4-BE49-F238E27FC236}">
                <a16:creationId xmlns:a16="http://schemas.microsoft.com/office/drawing/2014/main" id="{46522E43-0DC7-464F-9FB7-FAEAC8822D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es-ES" dirty="0"/>
              <a:t>Editar los estilos de texto del patrón
Segundo nivel
Tercer nivel
Cuarto nivel
Quinto nivel</a:t>
            </a:r>
            <a:endParaRPr lang="es-CO" dirty="0"/>
          </a:p>
        </p:txBody>
      </p:sp>
      <p:sp>
        <p:nvSpPr>
          <p:cNvPr id="4" name="Marcador de fecha 3">
            <a:extLst>
              <a:ext uri="{FF2B5EF4-FFF2-40B4-BE49-F238E27FC236}">
                <a16:creationId xmlns:a16="http://schemas.microsoft.com/office/drawing/2014/main" id="{3BB9FBF3-8E06-E449-9307-46595021C7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07A496-255F-E74A-819C-15767F033107}" type="datetimeFigureOut">
              <a:rPr lang="es-CO" smtClean="0"/>
              <a:t>23/05/2020</a:t>
            </a:fld>
            <a:endParaRPr lang="es-CO"/>
          </a:p>
        </p:txBody>
      </p:sp>
      <p:sp>
        <p:nvSpPr>
          <p:cNvPr id="5" name="Marcador de pie de página 4">
            <a:extLst>
              <a:ext uri="{FF2B5EF4-FFF2-40B4-BE49-F238E27FC236}">
                <a16:creationId xmlns:a16="http://schemas.microsoft.com/office/drawing/2014/main" id="{6DD3C330-FDDB-604E-B349-21E920294D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9A705823-0764-7E40-8D28-4A365A5F81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4C403B-BDCB-184F-A703-CAD4ECA8B855}" type="slidenum">
              <a:rPr lang="es-CO" smtClean="0"/>
              <a:t>‹Nº›</a:t>
            </a:fld>
            <a:endParaRPr lang="es-CO"/>
          </a:p>
        </p:txBody>
      </p:sp>
    </p:spTree>
    <p:extLst>
      <p:ext uri="{BB962C8B-B14F-4D97-AF65-F5344CB8AC3E}">
        <p14:creationId xmlns:p14="http://schemas.microsoft.com/office/powerpoint/2010/main" val="27341247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bg2">
              <a:lumMod val="7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hyperlink" Target="https://www.instagram.com/sex_angels_0/" TargetMode="External"/><Relationship Id="rId5" Type="http://schemas.openxmlformats.org/officeDocument/2006/relationships/hyperlink" Target="https://sexangels.com.co/" TargetMode="Externa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sexangels.com.co/potencializadores" TargetMode="External"/><Relationship Id="rId3" Type="http://schemas.openxmlformats.org/officeDocument/2006/relationships/hyperlink" Target="https://sexangels.com.co/aceites-y-lubricantes" TargetMode="External"/><Relationship Id="rId7" Type="http://schemas.openxmlformats.org/officeDocument/2006/relationships/hyperlink" Target="https://sexangels.com.co/lencer%C3%ADa" TargetMode="External"/><Relationship Id="rId2" Type="http://schemas.openxmlformats.org/officeDocument/2006/relationships/hyperlink" Target="https://sexangels.com.co/accesorios" TargetMode="External"/><Relationship Id="rId1" Type="http://schemas.openxmlformats.org/officeDocument/2006/relationships/slideLayout" Target="../slideLayouts/slideLayout2.xml"/><Relationship Id="rId6" Type="http://schemas.openxmlformats.org/officeDocument/2006/relationships/hyperlink" Target="https://sexangels.com.co/juguetes" TargetMode="External"/><Relationship Id="rId5" Type="http://schemas.openxmlformats.org/officeDocument/2006/relationships/hyperlink" Target="https://sexangels.com.co/juegos-1" TargetMode="External"/><Relationship Id="rId4" Type="http://schemas.openxmlformats.org/officeDocument/2006/relationships/hyperlink" Target="https://sexangels.com.co/disfraces" TargetMode="External"/><Relationship Id="rId9" Type="http://schemas.openxmlformats.org/officeDocument/2006/relationships/hyperlink" Target="https://sexangels.com.co/romance-y-seducci%C3%B3n"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F1F53BAA-2906-1142-8E16-C3685FE86A69}"/>
              </a:ext>
            </a:extLst>
          </p:cNvPr>
          <p:cNvSpPr txBox="1">
            <a:spLocks/>
          </p:cNvSpPr>
          <p:nvPr/>
        </p:nvSpPr>
        <p:spPr>
          <a:xfrm>
            <a:off x="449479" y="3109385"/>
            <a:ext cx="11139854" cy="93044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bg2">
                    <a:lumMod val="75000"/>
                  </a:schemeClr>
                </a:solidFill>
                <a:latin typeface="+mj-lt"/>
                <a:ea typeface="+mj-ea"/>
                <a:cs typeface="+mj-cs"/>
              </a:defRPr>
            </a:lvl1pPr>
          </a:lstStyle>
          <a:p>
            <a:pPr algn="ctr"/>
            <a:r>
              <a:rPr lang="es-CO" sz="4000" b="1" dirty="0">
                <a:solidFill>
                  <a:schemeClr val="accent2">
                    <a:lumMod val="75000"/>
                  </a:schemeClr>
                </a:solidFill>
              </a:rPr>
              <a:t>Facultad de Ingeniería y Tecnologías de la Información</a:t>
            </a:r>
          </a:p>
        </p:txBody>
      </p:sp>
    </p:spTree>
    <p:extLst>
      <p:ext uri="{BB962C8B-B14F-4D97-AF65-F5344CB8AC3E}">
        <p14:creationId xmlns:p14="http://schemas.microsoft.com/office/powerpoint/2010/main" val="99127212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547380" y="1275916"/>
            <a:ext cx="8210550" cy="4638675"/>
          </a:xfrm>
          <a:prstGeom prst="rect">
            <a:avLst/>
          </a:prstGeom>
        </p:spPr>
      </p:pic>
    </p:spTree>
    <p:extLst>
      <p:ext uri="{BB962C8B-B14F-4D97-AF65-F5344CB8AC3E}">
        <p14:creationId xmlns:p14="http://schemas.microsoft.com/office/powerpoint/2010/main" val="422091473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3972736" y="571470"/>
            <a:ext cx="3108288" cy="461665"/>
          </a:xfrm>
          <a:prstGeom prst="rect">
            <a:avLst/>
          </a:prstGeom>
        </p:spPr>
        <p:txBody>
          <a:bodyPr wrap="none">
            <a:spAutoFit/>
          </a:bodyPr>
          <a:lstStyle/>
          <a:p>
            <a:pPr algn="ctr"/>
            <a:r>
              <a:rPr lang="es-CO" sz="2400" b="1" dirty="0">
                <a:ea typeface="Calibri" panose="020F0502020204030204" pitchFamily="34" charset="0"/>
                <a:cs typeface="Arial" pitchFamily="34" charset="0"/>
              </a:rPr>
              <a:t>Selección Servicio Web</a:t>
            </a:r>
          </a:p>
        </p:txBody>
      </p:sp>
      <p:pic>
        <p:nvPicPr>
          <p:cNvPr id="6" name="Imagen 5"/>
          <p:cNvPicPr>
            <a:picLocks noChangeAspect="1"/>
          </p:cNvPicPr>
          <p:nvPr/>
        </p:nvPicPr>
        <p:blipFill>
          <a:blip r:embed="rId2"/>
          <a:stretch>
            <a:fillRect/>
          </a:stretch>
        </p:blipFill>
        <p:spPr>
          <a:xfrm>
            <a:off x="866342" y="571470"/>
            <a:ext cx="1647825" cy="581025"/>
          </a:xfrm>
          <a:prstGeom prst="rect">
            <a:avLst/>
          </a:prstGeom>
        </p:spPr>
      </p:pic>
      <p:pic>
        <p:nvPicPr>
          <p:cNvPr id="2" name="Imagen 1"/>
          <p:cNvPicPr>
            <a:picLocks noChangeAspect="1"/>
          </p:cNvPicPr>
          <p:nvPr/>
        </p:nvPicPr>
        <p:blipFill>
          <a:blip r:embed="rId3"/>
          <a:stretch>
            <a:fillRect/>
          </a:stretch>
        </p:blipFill>
        <p:spPr>
          <a:xfrm>
            <a:off x="3452812" y="671512"/>
            <a:ext cx="5286375" cy="5514975"/>
          </a:xfrm>
          <a:prstGeom prst="rect">
            <a:avLst/>
          </a:prstGeom>
        </p:spPr>
      </p:pic>
    </p:spTree>
    <p:extLst>
      <p:ext uri="{BB962C8B-B14F-4D97-AF65-F5344CB8AC3E}">
        <p14:creationId xmlns:p14="http://schemas.microsoft.com/office/powerpoint/2010/main" val="411815297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ángulo 2"/>
          <p:cNvSpPr/>
          <p:nvPr/>
        </p:nvSpPr>
        <p:spPr>
          <a:xfrm>
            <a:off x="3972736" y="571470"/>
            <a:ext cx="3108288" cy="461665"/>
          </a:xfrm>
          <a:prstGeom prst="rect">
            <a:avLst/>
          </a:prstGeom>
        </p:spPr>
        <p:txBody>
          <a:bodyPr wrap="none">
            <a:spAutoFit/>
          </a:bodyPr>
          <a:lstStyle/>
          <a:p>
            <a:pPr algn="ctr"/>
            <a:r>
              <a:rPr lang="es-CO" sz="2400" b="1" dirty="0">
                <a:ea typeface="Calibri" panose="020F0502020204030204" pitchFamily="34" charset="0"/>
                <a:cs typeface="Arial" pitchFamily="34" charset="0"/>
              </a:rPr>
              <a:t>Selección Servicio Web</a:t>
            </a:r>
          </a:p>
        </p:txBody>
      </p:sp>
      <p:pic>
        <p:nvPicPr>
          <p:cNvPr id="5" name="Imagen 4"/>
          <p:cNvPicPr>
            <a:picLocks noChangeAspect="1"/>
          </p:cNvPicPr>
          <p:nvPr/>
        </p:nvPicPr>
        <p:blipFill>
          <a:blip r:embed="rId2"/>
          <a:stretch>
            <a:fillRect/>
          </a:stretch>
        </p:blipFill>
        <p:spPr>
          <a:xfrm>
            <a:off x="1395844" y="1364128"/>
            <a:ext cx="8262072" cy="5250118"/>
          </a:xfrm>
          <a:prstGeom prst="rect">
            <a:avLst/>
          </a:prstGeom>
        </p:spPr>
      </p:pic>
      <p:pic>
        <p:nvPicPr>
          <p:cNvPr id="6" name="Imagen 5"/>
          <p:cNvPicPr>
            <a:picLocks noChangeAspect="1"/>
          </p:cNvPicPr>
          <p:nvPr/>
        </p:nvPicPr>
        <p:blipFill>
          <a:blip r:embed="rId3"/>
          <a:stretch>
            <a:fillRect/>
          </a:stretch>
        </p:blipFill>
        <p:spPr>
          <a:xfrm>
            <a:off x="866342" y="571470"/>
            <a:ext cx="1647825" cy="581025"/>
          </a:xfrm>
          <a:prstGeom prst="rect">
            <a:avLst/>
          </a:prstGeom>
        </p:spPr>
      </p:pic>
    </p:spTree>
    <p:extLst>
      <p:ext uri="{BB962C8B-B14F-4D97-AF65-F5344CB8AC3E}">
        <p14:creationId xmlns:p14="http://schemas.microsoft.com/office/powerpoint/2010/main" val="24526195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ángulo 2"/>
          <p:cNvSpPr/>
          <p:nvPr/>
        </p:nvSpPr>
        <p:spPr>
          <a:xfrm>
            <a:off x="3972736" y="571470"/>
            <a:ext cx="3108288" cy="461665"/>
          </a:xfrm>
          <a:prstGeom prst="rect">
            <a:avLst/>
          </a:prstGeom>
        </p:spPr>
        <p:txBody>
          <a:bodyPr wrap="none">
            <a:spAutoFit/>
          </a:bodyPr>
          <a:lstStyle/>
          <a:p>
            <a:pPr algn="ctr"/>
            <a:r>
              <a:rPr lang="es-CO" sz="2400" b="1" dirty="0">
                <a:ea typeface="Calibri" panose="020F0502020204030204" pitchFamily="34" charset="0"/>
                <a:cs typeface="Arial" pitchFamily="34" charset="0"/>
              </a:rPr>
              <a:t>Selección Servicio Web</a:t>
            </a:r>
          </a:p>
        </p:txBody>
      </p:sp>
      <p:pic>
        <p:nvPicPr>
          <p:cNvPr id="6" name="Imagen 5"/>
          <p:cNvPicPr>
            <a:picLocks noChangeAspect="1"/>
          </p:cNvPicPr>
          <p:nvPr/>
        </p:nvPicPr>
        <p:blipFill>
          <a:blip r:embed="rId2"/>
          <a:stretch>
            <a:fillRect/>
          </a:stretch>
        </p:blipFill>
        <p:spPr>
          <a:xfrm>
            <a:off x="866342" y="571470"/>
            <a:ext cx="1647825" cy="581025"/>
          </a:xfrm>
          <a:prstGeom prst="rect">
            <a:avLst/>
          </a:prstGeom>
        </p:spPr>
      </p:pic>
      <p:pic>
        <p:nvPicPr>
          <p:cNvPr id="4" name="Imagen 3"/>
          <p:cNvPicPr>
            <a:picLocks noChangeAspect="1"/>
          </p:cNvPicPr>
          <p:nvPr/>
        </p:nvPicPr>
        <p:blipFill>
          <a:blip r:embed="rId3"/>
          <a:stretch>
            <a:fillRect/>
          </a:stretch>
        </p:blipFill>
        <p:spPr>
          <a:xfrm>
            <a:off x="2725447" y="1033135"/>
            <a:ext cx="7014297" cy="5603137"/>
          </a:xfrm>
          <a:prstGeom prst="rect">
            <a:avLst/>
          </a:prstGeom>
        </p:spPr>
      </p:pic>
    </p:spTree>
    <p:extLst>
      <p:ext uri="{BB962C8B-B14F-4D97-AF65-F5344CB8AC3E}">
        <p14:creationId xmlns:p14="http://schemas.microsoft.com/office/powerpoint/2010/main" val="383675857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ángulo 2"/>
          <p:cNvSpPr/>
          <p:nvPr/>
        </p:nvSpPr>
        <p:spPr>
          <a:xfrm>
            <a:off x="4238769" y="1278052"/>
            <a:ext cx="2022027" cy="461665"/>
          </a:xfrm>
          <a:prstGeom prst="rect">
            <a:avLst/>
          </a:prstGeom>
        </p:spPr>
        <p:txBody>
          <a:bodyPr wrap="none">
            <a:spAutoFit/>
          </a:bodyPr>
          <a:lstStyle/>
          <a:p>
            <a:pPr algn="ctr"/>
            <a:r>
              <a:rPr lang="es-CO" sz="2400" b="1" dirty="0">
                <a:ea typeface="Calibri" panose="020F0502020204030204" pitchFamily="34" charset="0"/>
                <a:cs typeface="Arial" pitchFamily="34" charset="0"/>
              </a:rPr>
              <a:t>PRESUPUESTO</a:t>
            </a:r>
          </a:p>
        </p:txBody>
      </p:sp>
      <p:pic>
        <p:nvPicPr>
          <p:cNvPr id="4" name="Imagen 3"/>
          <p:cNvPicPr>
            <a:picLocks noChangeAspect="1"/>
          </p:cNvPicPr>
          <p:nvPr/>
        </p:nvPicPr>
        <p:blipFill>
          <a:blip r:embed="rId2"/>
          <a:stretch>
            <a:fillRect/>
          </a:stretch>
        </p:blipFill>
        <p:spPr>
          <a:xfrm>
            <a:off x="440819" y="1981200"/>
            <a:ext cx="10985667" cy="2812473"/>
          </a:xfrm>
          <a:prstGeom prst="rect">
            <a:avLst/>
          </a:prstGeom>
        </p:spPr>
      </p:pic>
    </p:spTree>
    <p:extLst>
      <p:ext uri="{BB962C8B-B14F-4D97-AF65-F5344CB8AC3E}">
        <p14:creationId xmlns:p14="http://schemas.microsoft.com/office/powerpoint/2010/main" val="368916272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522953" y="2503659"/>
            <a:ext cx="5976664" cy="842282"/>
          </a:xfrm>
          <a:prstGeom prst="rect">
            <a:avLst/>
          </a:prstGeom>
        </p:spPr>
        <p:txBody>
          <a:bodyPr wrap="square">
            <a:spAutoFit/>
          </a:bodyPr>
          <a:lstStyle/>
          <a:p>
            <a:pPr algn="ctr">
              <a:lnSpc>
                <a:spcPct val="107000"/>
              </a:lnSpc>
              <a:tabLst>
                <a:tab pos="3323590" algn="l"/>
                <a:tab pos="3436620" algn="l"/>
                <a:tab pos="3549650" algn="l"/>
                <a:tab pos="3662680" algn="l"/>
                <a:tab pos="5932170" algn="l"/>
                <a:tab pos="6045200" algn="l"/>
                <a:tab pos="6158230" algn="l"/>
              </a:tabLst>
            </a:pPr>
            <a:r>
              <a:rPr lang="es-CO" sz="4800" b="1" i="1" dirty="0">
                <a:solidFill>
                  <a:prstClr val="black"/>
                </a:solidFill>
                <a:ea typeface="Calibri" panose="020F0502020204030204" pitchFamily="34" charset="0"/>
                <a:cs typeface="Arial" panose="020B0604020202020204" pitchFamily="34" charset="0"/>
              </a:rPr>
              <a:t>GRACIAS</a:t>
            </a:r>
          </a:p>
        </p:txBody>
      </p:sp>
    </p:spTree>
    <p:extLst>
      <p:ext uri="{BB962C8B-B14F-4D97-AF65-F5344CB8AC3E}">
        <p14:creationId xmlns:p14="http://schemas.microsoft.com/office/powerpoint/2010/main" val="21661643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79CEF7-DAFF-47DD-ADC5-93EF04910A3B}"/>
              </a:ext>
            </a:extLst>
          </p:cNvPr>
          <p:cNvSpPr>
            <a:spLocks noGrp="1"/>
          </p:cNvSpPr>
          <p:nvPr>
            <p:ph type="title"/>
          </p:nvPr>
        </p:nvSpPr>
        <p:spPr/>
        <p:txBody>
          <a:bodyPr/>
          <a:lstStyle/>
          <a:p>
            <a:r>
              <a:rPr lang="es-CO"/>
              <a:t>ANEXOS</a:t>
            </a:r>
            <a:endParaRPr lang="es-CO" dirty="0"/>
          </a:p>
        </p:txBody>
      </p:sp>
      <p:pic>
        <p:nvPicPr>
          <p:cNvPr id="4" name="Marcador de contenido 3">
            <a:extLst>
              <a:ext uri="{FF2B5EF4-FFF2-40B4-BE49-F238E27FC236}">
                <a16:creationId xmlns:a16="http://schemas.microsoft.com/office/drawing/2014/main" id="{005380A3-07DC-4BBF-BB83-96C2C35BB901}"/>
              </a:ext>
            </a:extLst>
          </p:cNvPr>
          <p:cNvPicPr>
            <a:picLocks noGrp="1" noChangeAspect="1"/>
          </p:cNvPicPr>
          <p:nvPr>
            <p:ph idx="1"/>
          </p:nvPr>
        </p:nvPicPr>
        <p:blipFill>
          <a:blip r:embed="rId2"/>
          <a:stretch>
            <a:fillRect/>
          </a:stretch>
        </p:blipFill>
        <p:spPr>
          <a:xfrm>
            <a:off x="334328" y="1690687"/>
            <a:ext cx="5166140" cy="1615221"/>
          </a:xfrm>
          <a:prstGeom prst="rect">
            <a:avLst/>
          </a:prstGeom>
        </p:spPr>
      </p:pic>
      <p:sp>
        <p:nvSpPr>
          <p:cNvPr id="5" name="CuadroTexto 4">
            <a:extLst>
              <a:ext uri="{FF2B5EF4-FFF2-40B4-BE49-F238E27FC236}">
                <a16:creationId xmlns:a16="http://schemas.microsoft.com/office/drawing/2014/main" id="{F9CDAA3D-8900-4188-B496-14381687D0C2}"/>
              </a:ext>
            </a:extLst>
          </p:cNvPr>
          <p:cNvSpPr txBox="1"/>
          <p:nvPr/>
        </p:nvSpPr>
        <p:spPr>
          <a:xfrm>
            <a:off x="334328" y="3308919"/>
            <a:ext cx="4167334" cy="646331"/>
          </a:xfrm>
          <a:prstGeom prst="rect">
            <a:avLst/>
          </a:prstGeom>
          <a:noFill/>
        </p:spPr>
        <p:txBody>
          <a:bodyPr wrap="square" rtlCol="0">
            <a:spAutoFit/>
          </a:bodyPr>
          <a:lstStyle/>
          <a:p>
            <a:r>
              <a:rPr lang="es-CO"/>
              <a:t>CONFIGURACION CUADRO DE CABEZAL DE LA PAGINA</a:t>
            </a:r>
            <a:endParaRPr lang="es-CO" dirty="0"/>
          </a:p>
        </p:txBody>
      </p:sp>
      <p:pic>
        <p:nvPicPr>
          <p:cNvPr id="6" name="Imagen 5">
            <a:extLst>
              <a:ext uri="{FF2B5EF4-FFF2-40B4-BE49-F238E27FC236}">
                <a16:creationId xmlns:a16="http://schemas.microsoft.com/office/drawing/2014/main" id="{C2CB9178-B7D7-4E00-AC57-9ADAF6FC8F54}"/>
              </a:ext>
            </a:extLst>
          </p:cNvPr>
          <p:cNvPicPr>
            <a:picLocks noChangeAspect="1"/>
          </p:cNvPicPr>
          <p:nvPr/>
        </p:nvPicPr>
        <p:blipFill>
          <a:blip r:embed="rId3"/>
          <a:stretch>
            <a:fillRect/>
          </a:stretch>
        </p:blipFill>
        <p:spPr>
          <a:xfrm>
            <a:off x="6004340" y="1690688"/>
            <a:ext cx="4781404" cy="1618232"/>
          </a:xfrm>
          <a:prstGeom prst="rect">
            <a:avLst/>
          </a:prstGeom>
        </p:spPr>
      </p:pic>
      <p:sp>
        <p:nvSpPr>
          <p:cNvPr id="7" name="CuadroTexto 6">
            <a:extLst>
              <a:ext uri="{FF2B5EF4-FFF2-40B4-BE49-F238E27FC236}">
                <a16:creationId xmlns:a16="http://schemas.microsoft.com/office/drawing/2014/main" id="{D1881F3D-F5A9-4695-ADDA-1304F5BAA34E}"/>
              </a:ext>
            </a:extLst>
          </p:cNvPr>
          <p:cNvSpPr txBox="1"/>
          <p:nvPr/>
        </p:nvSpPr>
        <p:spPr>
          <a:xfrm>
            <a:off x="6004340" y="3262752"/>
            <a:ext cx="4167334" cy="369332"/>
          </a:xfrm>
          <a:prstGeom prst="rect">
            <a:avLst/>
          </a:prstGeom>
          <a:noFill/>
        </p:spPr>
        <p:txBody>
          <a:bodyPr wrap="square" rtlCol="0">
            <a:spAutoFit/>
          </a:bodyPr>
          <a:lstStyle/>
          <a:p>
            <a:r>
              <a:rPr lang="es-CO"/>
              <a:t>CONFIGURACION ESTILO DE LA PAGINA</a:t>
            </a:r>
            <a:endParaRPr lang="es-CO" dirty="0"/>
          </a:p>
        </p:txBody>
      </p:sp>
      <p:pic>
        <p:nvPicPr>
          <p:cNvPr id="8" name="Imagen 7">
            <a:extLst>
              <a:ext uri="{FF2B5EF4-FFF2-40B4-BE49-F238E27FC236}">
                <a16:creationId xmlns:a16="http://schemas.microsoft.com/office/drawing/2014/main" id="{24B16987-EBFE-4670-AF96-04E830BE6E9F}"/>
              </a:ext>
            </a:extLst>
          </p:cNvPr>
          <p:cNvPicPr>
            <a:picLocks noChangeAspect="1"/>
          </p:cNvPicPr>
          <p:nvPr/>
        </p:nvPicPr>
        <p:blipFill>
          <a:blip r:embed="rId4"/>
          <a:stretch>
            <a:fillRect/>
          </a:stretch>
        </p:blipFill>
        <p:spPr>
          <a:xfrm>
            <a:off x="410052" y="3955250"/>
            <a:ext cx="5090416" cy="1738313"/>
          </a:xfrm>
          <a:prstGeom prst="rect">
            <a:avLst/>
          </a:prstGeom>
        </p:spPr>
      </p:pic>
      <p:sp>
        <p:nvSpPr>
          <p:cNvPr id="10" name="CuadroTexto 9">
            <a:extLst>
              <a:ext uri="{FF2B5EF4-FFF2-40B4-BE49-F238E27FC236}">
                <a16:creationId xmlns:a16="http://schemas.microsoft.com/office/drawing/2014/main" id="{793579F8-5EB7-4A63-B939-23D724D83E38}"/>
              </a:ext>
            </a:extLst>
          </p:cNvPr>
          <p:cNvSpPr txBox="1"/>
          <p:nvPr/>
        </p:nvSpPr>
        <p:spPr>
          <a:xfrm>
            <a:off x="334328" y="5846544"/>
            <a:ext cx="4167334" cy="369332"/>
          </a:xfrm>
          <a:prstGeom prst="rect">
            <a:avLst/>
          </a:prstGeom>
          <a:noFill/>
        </p:spPr>
        <p:txBody>
          <a:bodyPr wrap="square" rtlCol="0">
            <a:spAutoFit/>
          </a:bodyPr>
          <a:lstStyle/>
          <a:p>
            <a:r>
              <a:rPr lang="es-CO"/>
              <a:t>CONFIGURACION REDES SOCIALES</a:t>
            </a:r>
            <a:endParaRPr lang="es-CO" dirty="0"/>
          </a:p>
        </p:txBody>
      </p:sp>
      <p:sp>
        <p:nvSpPr>
          <p:cNvPr id="12" name="CuadroTexto 11">
            <a:extLst>
              <a:ext uri="{FF2B5EF4-FFF2-40B4-BE49-F238E27FC236}">
                <a16:creationId xmlns:a16="http://schemas.microsoft.com/office/drawing/2014/main" id="{D1AED7DB-A85E-45C3-96BC-F45D6EDD4F66}"/>
              </a:ext>
            </a:extLst>
          </p:cNvPr>
          <p:cNvSpPr txBox="1"/>
          <p:nvPr/>
        </p:nvSpPr>
        <p:spPr>
          <a:xfrm>
            <a:off x="5733978" y="5866719"/>
            <a:ext cx="4167334" cy="369332"/>
          </a:xfrm>
          <a:prstGeom prst="rect">
            <a:avLst/>
          </a:prstGeom>
          <a:noFill/>
        </p:spPr>
        <p:txBody>
          <a:bodyPr wrap="square" rtlCol="0">
            <a:spAutoFit/>
          </a:bodyPr>
          <a:lstStyle/>
          <a:p>
            <a:r>
              <a:rPr lang="es-CO"/>
              <a:t>CONFIGURACION PAGINA RESPONSAB</a:t>
            </a:r>
            <a:endParaRPr lang="es-CO" dirty="0"/>
          </a:p>
        </p:txBody>
      </p:sp>
      <p:pic>
        <p:nvPicPr>
          <p:cNvPr id="14" name="Imagen 13">
            <a:extLst>
              <a:ext uri="{FF2B5EF4-FFF2-40B4-BE49-F238E27FC236}">
                <a16:creationId xmlns:a16="http://schemas.microsoft.com/office/drawing/2014/main" id="{3901F77C-CA63-4A10-8481-4AD168DA3A3E}"/>
              </a:ext>
            </a:extLst>
          </p:cNvPr>
          <p:cNvPicPr>
            <a:picLocks noChangeAspect="1"/>
          </p:cNvPicPr>
          <p:nvPr/>
        </p:nvPicPr>
        <p:blipFill>
          <a:blip r:embed="rId5"/>
          <a:stretch>
            <a:fillRect/>
          </a:stretch>
        </p:blipFill>
        <p:spPr>
          <a:xfrm>
            <a:off x="5874654" y="3604545"/>
            <a:ext cx="4911089" cy="2089018"/>
          </a:xfrm>
          <a:prstGeom prst="rect">
            <a:avLst/>
          </a:prstGeom>
        </p:spPr>
      </p:pic>
    </p:spTree>
    <p:extLst>
      <p:ext uri="{BB962C8B-B14F-4D97-AF65-F5344CB8AC3E}">
        <p14:creationId xmlns:p14="http://schemas.microsoft.com/office/powerpoint/2010/main" val="90931139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18">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20">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22">
            <a:extLst>
              <a:ext uri="{FF2B5EF4-FFF2-40B4-BE49-F238E27FC236}">
                <a16:creationId xmlns:a16="http://schemas.microsoft.com/office/drawing/2014/main" id="{2B35F886-1102-4486-830A-34F41439CE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4" name="Oval 23">
              <a:extLst>
                <a:ext uri="{FF2B5EF4-FFF2-40B4-BE49-F238E27FC236}">
                  <a16:creationId xmlns:a16="http://schemas.microsoft.com/office/drawing/2014/main" id="{7DEFD1BC-7AD4-41EC-8E11-4E5E8AC541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8B0E5C8B-3874-4B3C-BAD4-9EFE85FEAC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E7DA6224-9378-452F-A53A-DD0BF19724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DE869DF-C006-49F7-B9FF-0317F64E97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FD200C16-6204-4580-AB37-7E94176D0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0DE7603-6DD0-4DB6-88FC-5402B9D4A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Imagen 5">
            <a:extLst>
              <a:ext uri="{FF2B5EF4-FFF2-40B4-BE49-F238E27FC236}">
                <a16:creationId xmlns:a16="http://schemas.microsoft.com/office/drawing/2014/main" id="{3202A61D-EBED-4E50-B304-AA84D1DFCF3B}"/>
              </a:ext>
            </a:extLst>
          </p:cNvPr>
          <p:cNvPicPr>
            <a:picLocks noChangeAspect="1"/>
          </p:cNvPicPr>
          <p:nvPr/>
        </p:nvPicPr>
        <p:blipFill rotWithShape="1">
          <a:blip r:embed="rId2"/>
          <a:srcRect t="19766" r="3" b="6176"/>
          <a:stretch/>
        </p:blipFill>
        <p:spPr>
          <a:xfrm>
            <a:off x="603504" y="417317"/>
            <a:ext cx="3549663" cy="3157838"/>
          </a:xfrm>
          <a:prstGeom prst="rect">
            <a:avLst/>
          </a:prstGeom>
        </p:spPr>
      </p:pic>
      <p:grpSp>
        <p:nvGrpSpPr>
          <p:cNvPr id="31" name="Group 30">
            <a:extLst>
              <a:ext uri="{FF2B5EF4-FFF2-40B4-BE49-F238E27FC236}">
                <a16:creationId xmlns:a16="http://schemas.microsoft.com/office/drawing/2014/main" id="{975C268C-D419-4123-9FAD-0E2B7F9EE7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584794"/>
            <a:ext cx="304800" cy="429768"/>
            <a:chOff x="215328" y="-46937"/>
            <a:chExt cx="304800" cy="2773841"/>
          </a:xfrm>
        </p:grpSpPr>
        <p:cxnSp>
          <p:nvCxnSpPr>
            <p:cNvPr id="32" name="Straight Connector 31">
              <a:extLst>
                <a:ext uri="{FF2B5EF4-FFF2-40B4-BE49-F238E27FC236}">
                  <a16:creationId xmlns:a16="http://schemas.microsoft.com/office/drawing/2014/main" id="{3A7E309C-A3BD-432E-8CB5-F0B6425281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F1F621C-4533-4835-ADE2-372F2763A0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EFC8245-5168-4DAF-930D-09A7BDDA6C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192ED34-5046-4043-AEF8-2DF7C4806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4" name="Marcador de contenido 3">
            <a:extLst>
              <a:ext uri="{FF2B5EF4-FFF2-40B4-BE49-F238E27FC236}">
                <a16:creationId xmlns:a16="http://schemas.microsoft.com/office/drawing/2014/main" id="{451C4793-A712-4BA1-8079-756AF7B8694E}"/>
              </a:ext>
            </a:extLst>
          </p:cNvPr>
          <p:cNvPicPr>
            <a:picLocks noChangeAspect="1"/>
          </p:cNvPicPr>
          <p:nvPr/>
        </p:nvPicPr>
        <p:blipFill rotWithShape="1">
          <a:blip r:embed="rId3"/>
          <a:srcRect l="23483" r="28259" b="1"/>
          <a:stretch/>
        </p:blipFill>
        <p:spPr>
          <a:xfrm>
            <a:off x="4280448" y="406043"/>
            <a:ext cx="3549663" cy="3162873"/>
          </a:xfrm>
          <a:prstGeom prst="rect">
            <a:avLst/>
          </a:prstGeom>
        </p:spPr>
      </p:pic>
      <p:sp>
        <p:nvSpPr>
          <p:cNvPr id="37" name="Rectangle 36">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40" name="Straight Connector 39">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5" name="Imagen 4">
            <a:extLst>
              <a:ext uri="{FF2B5EF4-FFF2-40B4-BE49-F238E27FC236}">
                <a16:creationId xmlns:a16="http://schemas.microsoft.com/office/drawing/2014/main" id="{44552CA4-55EA-48B8-B155-2CB8C4102925}"/>
              </a:ext>
            </a:extLst>
          </p:cNvPr>
          <p:cNvPicPr>
            <a:picLocks noChangeAspect="1"/>
          </p:cNvPicPr>
          <p:nvPr/>
        </p:nvPicPr>
        <p:blipFill rotWithShape="1">
          <a:blip r:embed="rId4"/>
          <a:srcRect l="19060" r="14725"/>
          <a:stretch/>
        </p:blipFill>
        <p:spPr>
          <a:xfrm>
            <a:off x="7949294" y="406043"/>
            <a:ext cx="3549663" cy="3162873"/>
          </a:xfrm>
          <a:prstGeom prst="rect">
            <a:avLst/>
          </a:prstGeom>
        </p:spPr>
      </p:pic>
      <p:sp>
        <p:nvSpPr>
          <p:cNvPr id="45" name="Rectangle 44">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8" name="Straight Connector 47">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ítulo 1">
            <a:extLst>
              <a:ext uri="{FF2B5EF4-FFF2-40B4-BE49-F238E27FC236}">
                <a16:creationId xmlns:a16="http://schemas.microsoft.com/office/drawing/2014/main" id="{FA458449-F759-47F4-9822-9ECCE2D57274}"/>
              </a:ext>
            </a:extLst>
          </p:cNvPr>
          <p:cNvSpPr>
            <a:spLocks noGrp="1"/>
          </p:cNvSpPr>
          <p:nvPr>
            <p:ph type="title"/>
          </p:nvPr>
        </p:nvSpPr>
        <p:spPr>
          <a:xfrm>
            <a:off x="630936" y="4018137"/>
            <a:ext cx="4550664" cy="2129586"/>
          </a:xfrm>
          <a:noFill/>
        </p:spPr>
        <p:txBody>
          <a:bodyPr anchor="t">
            <a:normAutofit/>
          </a:bodyPr>
          <a:lstStyle/>
          <a:p>
            <a:r>
              <a:rPr lang="es-CO" sz="4800">
                <a:solidFill>
                  <a:schemeClr val="bg1"/>
                </a:solidFill>
              </a:rPr>
              <a:t>VISTA DE LA PAGINA WEB</a:t>
            </a:r>
          </a:p>
        </p:txBody>
      </p:sp>
      <p:pic>
        <p:nvPicPr>
          <p:cNvPr id="7" name="Marcador de contenido 6">
            <a:extLst>
              <a:ext uri="{FF2B5EF4-FFF2-40B4-BE49-F238E27FC236}">
                <a16:creationId xmlns:a16="http://schemas.microsoft.com/office/drawing/2014/main" id="{09E30DBE-D062-4BA8-97C2-4E55B0DDDAD7}"/>
              </a:ext>
            </a:extLst>
          </p:cNvPr>
          <p:cNvPicPr>
            <a:picLocks noGrp="1" noChangeAspect="1"/>
          </p:cNvPicPr>
          <p:nvPr>
            <p:ph idx="1"/>
          </p:nvPr>
        </p:nvPicPr>
        <p:blipFill>
          <a:blip r:embed="rId5"/>
          <a:stretch>
            <a:fillRect/>
          </a:stretch>
        </p:blipFill>
        <p:spPr>
          <a:xfrm>
            <a:off x="5535442" y="3657380"/>
            <a:ext cx="5945302" cy="3090167"/>
          </a:xfrm>
          <a:prstGeom prst="rect">
            <a:avLst/>
          </a:prstGeom>
        </p:spPr>
      </p:pic>
    </p:spTree>
    <p:extLst>
      <p:ext uri="{BB962C8B-B14F-4D97-AF65-F5344CB8AC3E}">
        <p14:creationId xmlns:p14="http://schemas.microsoft.com/office/powerpoint/2010/main" val="292439636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BBD5B30-C741-4E67-AFD8-17917090AB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78758741-9A68-4938-B3DD-2DB3912654CA}"/>
              </a:ext>
            </a:extLst>
          </p:cNvPr>
          <p:cNvPicPr>
            <a:picLocks noChangeAspect="1"/>
          </p:cNvPicPr>
          <p:nvPr/>
        </p:nvPicPr>
        <p:blipFill rotWithShape="1">
          <a:blip r:embed="rId2"/>
          <a:srcRect l="2988"/>
          <a:stretch/>
        </p:blipFill>
        <p:spPr>
          <a:xfrm>
            <a:off x="7817583" y="10"/>
            <a:ext cx="4374417" cy="6857990"/>
          </a:xfrm>
          <a:custGeom>
            <a:avLst/>
            <a:gdLst/>
            <a:ahLst/>
            <a:cxnLst/>
            <a:rect l="l" t="t" r="r" b="b"/>
            <a:pathLst>
              <a:path w="4374417" h="6858000">
                <a:moveTo>
                  <a:pt x="22719" y="0"/>
                </a:moveTo>
                <a:lnTo>
                  <a:pt x="4374417" y="0"/>
                </a:lnTo>
                <a:lnTo>
                  <a:pt x="4374417" y="6858000"/>
                </a:lnTo>
                <a:lnTo>
                  <a:pt x="0" y="6858000"/>
                </a:lnTo>
                <a:lnTo>
                  <a:pt x="6670" y="6845555"/>
                </a:lnTo>
                <a:cubicBezTo>
                  <a:pt x="495881" y="5886487"/>
                  <a:pt x="785588" y="4695963"/>
                  <a:pt x="785588" y="3406233"/>
                </a:cubicBezTo>
                <a:cubicBezTo>
                  <a:pt x="785588" y="2215714"/>
                  <a:pt x="538737" y="1109724"/>
                  <a:pt x="115983" y="192283"/>
                </a:cubicBezTo>
                <a:close/>
              </a:path>
            </a:pathLst>
          </a:custGeom>
        </p:spPr>
      </p:pic>
      <p:pic>
        <p:nvPicPr>
          <p:cNvPr id="4" name="Marcador de contenido 3">
            <a:extLst>
              <a:ext uri="{FF2B5EF4-FFF2-40B4-BE49-F238E27FC236}">
                <a16:creationId xmlns:a16="http://schemas.microsoft.com/office/drawing/2014/main" id="{6508456B-1E0F-4672-A87E-8640E6C728C3}"/>
              </a:ext>
            </a:extLst>
          </p:cNvPr>
          <p:cNvPicPr>
            <a:picLocks noGrp="1" noChangeAspect="1"/>
          </p:cNvPicPr>
          <p:nvPr>
            <p:ph idx="1"/>
          </p:nvPr>
        </p:nvPicPr>
        <p:blipFill rotWithShape="1">
          <a:blip r:embed="rId3"/>
          <a:srcRect t="12976" r="-2" b="-2"/>
          <a:stretch/>
        </p:blipFill>
        <p:spPr>
          <a:xfrm>
            <a:off x="3572319" y="10"/>
            <a:ext cx="4979304" cy="3401558"/>
          </a:xfrm>
          <a:custGeom>
            <a:avLst/>
            <a:gdLst/>
            <a:ahLst/>
            <a:cxnLst/>
            <a:rect l="l" t="t" r="r" b="b"/>
            <a:pathLst>
              <a:path w="4979304" h="3364992">
                <a:moveTo>
                  <a:pt x="0" y="0"/>
                </a:moveTo>
                <a:lnTo>
                  <a:pt x="4211250" y="0"/>
                </a:lnTo>
                <a:lnTo>
                  <a:pt x="4309461" y="192282"/>
                </a:lnTo>
                <a:cubicBezTo>
                  <a:pt x="4697535" y="1033269"/>
                  <a:pt x="4937593" y="2032690"/>
                  <a:pt x="4974907" y="3110424"/>
                </a:cubicBezTo>
                <a:lnTo>
                  <a:pt x="4979304" y="3364992"/>
                </a:lnTo>
                <a:lnTo>
                  <a:pt x="800592" y="3364992"/>
                </a:lnTo>
                <a:lnTo>
                  <a:pt x="797493" y="3185579"/>
                </a:lnTo>
                <a:cubicBezTo>
                  <a:pt x="756786" y="2009870"/>
                  <a:pt x="474799" y="927359"/>
                  <a:pt x="22579" y="42066"/>
                </a:cubicBezTo>
                <a:close/>
              </a:path>
            </a:pathLst>
          </a:custGeom>
        </p:spPr>
      </p:pic>
      <p:pic>
        <p:nvPicPr>
          <p:cNvPr id="6" name="Imagen 5">
            <a:extLst>
              <a:ext uri="{FF2B5EF4-FFF2-40B4-BE49-F238E27FC236}">
                <a16:creationId xmlns:a16="http://schemas.microsoft.com/office/drawing/2014/main" id="{FB40E18E-98D5-4A6D-B9BE-8D30E30C4257}"/>
              </a:ext>
            </a:extLst>
          </p:cNvPr>
          <p:cNvPicPr>
            <a:picLocks noChangeAspect="1"/>
          </p:cNvPicPr>
          <p:nvPr/>
        </p:nvPicPr>
        <p:blipFill rotWithShape="1">
          <a:blip r:embed="rId4"/>
          <a:srcRect t="25860" r="2" b="30114"/>
          <a:stretch/>
        </p:blipFill>
        <p:spPr>
          <a:xfrm>
            <a:off x="3625358" y="3456432"/>
            <a:ext cx="4925479" cy="3401568"/>
          </a:xfrm>
          <a:custGeom>
            <a:avLst/>
            <a:gdLst/>
            <a:ahLst/>
            <a:cxnLst/>
            <a:rect l="l" t="t" r="r" b="b"/>
            <a:pathLst>
              <a:path w="4925479" h="3364992">
                <a:moveTo>
                  <a:pt x="749362" y="0"/>
                </a:moveTo>
                <a:lnTo>
                  <a:pt x="4925479" y="0"/>
                </a:lnTo>
                <a:lnTo>
                  <a:pt x="4921868" y="209033"/>
                </a:lnTo>
                <a:cubicBezTo>
                  <a:pt x="4884554" y="1286766"/>
                  <a:pt x="4644496" y="2286187"/>
                  <a:pt x="4256422" y="3127175"/>
                </a:cubicBezTo>
                <a:lnTo>
                  <a:pt x="4134952" y="3364992"/>
                </a:lnTo>
                <a:lnTo>
                  <a:pt x="0" y="3364992"/>
                </a:lnTo>
                <a:lnTo>
                  <a:pt x="79008" y="3202330"/>
                </a:lnTo>
                <a:cubicBezTo>
                  <a:pt x="467082" y="2361343"/>
                  <a:pt x="707140" y="1361922"/>
                  <a:pt x="744454" y="284189"/>
                </a:cubicBezTo>
                <a:close/>
              </a:path>
            </a:pathLst>
          </a:custGeom>
        </p:spPr>
      </p:pic>
      <p:sp useBgFill="1">
        <p:nvSpPr>
          <p:cNvPr id="49" name="Freeform: Shape 18">
            <a:extLst>
              <a:ext uri="{FF2B5EF4-FFF2-40B4-BE49-F238E27FC236}">
                <a16:creationId xmlns:a16="http://schemas.microsoft.com/office/drawing/2014/main" id="{189BBEAA-BB93-4878-8C95-3C8AADE2E0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97136" cy="6858000"/>
          </a:xfrm>
          <a:custGeom>
            <a:avLst/>
            <a:gdLst>
              <a:gd name="connsiteX0" fmla="*/ 0 w 4397136"/>
              <a:gd name="connsiteY0" fmla="*/ 0 h 6858000"/>
              <a:gd name="connsiteX1" fmla="*/ 3599069 w 4397136"/>
              <a:gd name="connsiteY1" fmla="*/ 0 h 6858000"/>
              <a:gd name="connsiteX2" fmla="*/ 3634072 w 4397136"/>
              <a:gd name="connsiteY2" fmla="*/ 58977 h 6858000"/>
              <a:gd name="connsiteX3" fmla="*/ 4397136 w 4397136"/>
              <a:gd name="connsiteY3" fmla="*/ 3474189 h 6858000"/>
              <a:gd name="connsiteX4" fmla="*/ 3802221 w 4397136"/>
              <a:gd name="connsiteY4" fmla="*/ 6546415 h 6858000"/>
              <a:gd name="connsiteX5" fmla="*/ 3649466 w 4397136"/>
              <a:gd name="connsiteY5" fmla="*/ 6858000 h 6858000"/>
              <a:gd name="connsiteX6" fmla="*/ 0 w 439713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7136" h="6858000">
                <a:moveTo>
                  <a:pt x="0" y="0"/>
                </a:moveTo>
                <a:lnTo>
                  <a:pt x="3599069" y="0"/>
                </a:lnTo>
                <a:lnTo>
                  <a:pt x="3634072" y="58977"/>
                </a:lnTo>
                <a:cubicBezTo>
                  <a:pt x="4105532" y="933006"/>
                  <a:pt x="4397136" y="2140466"/>
                  <a:pt x="4397136" y="3474189"/>
                </a:cubicBezTo>
                <a:cubicBezTo>
                  <a:pt x="4397136" y="4641197"/>
                  <a:pt x="4173877" y="5711534"/>
                  <a:pt x="3802221" y="6546415"/>
                </a:cubicBezTo>
                <a:lnTo>
                  <a:pt x="3649466"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0" name="Freeform: Shape 20">
            <a:extLst>
              <a:ext uri="{FF2B5EF4-FFF2-40B4-BE49-F238E27FC236}">
                <a16:creationId xmlns:a16="http://schemas.microsoft.com/office/drawing/2014/main" id="{D529C0C6-AAEB-4982-A9E6-BC6A8B2AEF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86504" cy="6858000"/>
          </a:xfrm>
          <a:custGeom>
            <a:avLst/>
            <a:gdLst>
              <a:gd name="connsiteX0" fmla="*/ 0 w 4386504"/>
              <a:gd name="connsiteY0" fmla="*/ 0 h 6858000"/>
              <a:gd name="connsiteX1" fmla="*/ 3588437 w 4386504"/>
              <a:gd name="connsiteY1" fmla="*/ 0 h 6858000"/>
              <a:gd name="connsiteX2" fmla="*/ 3623440 w 4386504"/>
              <a:gd name="connsiteY2" fmla="*/ 58977 h 6858000"/>
              <a:gd name="connsiteX3" fmla="*/ 4386504 w 4386504"/>
              <a:gd name="connsiteY3" fmla="*/ 3474189 h 6858000"/>
              <a:gd name="connsiteX4" fmla="*/ 3791589 w 4386504"/>
              <a:gd name="connsiteY4" fmla="*/ 6546415 h 6858000"/>
              <a:gd name="connsiteX5" fmla="*/ 3638834 w 4386504"/>
              <a:gd name="connsiteY5" fmla="*/ 6858000 h 6858000"/>
              <a:gd name="connsiteX6" fmla="*/ 0 w 438650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6504" h="6858000">
                <a:moveTo>
                  <a:pt x="0" y="0"/>
                </a:moveTo>
                <a:lnTo>
                  <a:pt x="3588437" y="0"/>
                </a:lnTo>
                <a:lnTo>
                  <a:pt x="3623440" y="58977"/>
                </a:lnTo>
                <a:cubicBezTo>
                  <a:pt x="4094900" y="933006"/>
                  <a:pt x="4386504" y="2140466"/>
                  <a:pt x="4386504" y="3474189"/>
                </a:cubicBezTo>
                <a:cubicBezTo>
                  <a:pt x="4386504" y="4641197"/>
                  <a:pt x="4163245" y="5711534"/>
                  <a:pt x="3791589" y="6546415"/>
                </a:cubicBezTo>
                <a:lnTo>
                  <a:pt x="3638834"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ED4DC3CF-923C-4B0F-9DAB-2D6B3DC878C0}"/>
              </a:ext>
            </a:extLst>
          </p:cNvPr>
          <p:cNvSpPr>
            <a:spLocks noGrp="1"/>
          </p:cNvSpPr>
          <p:nvPr>
            <p:ph type="title"/>
          </p:nvPr>
        </p:nvSpPr>
        <p:spPr>
          <a:xfrm>
            <a:off x="438912" y="1508760"/>
            <a:ext cx="3429000" cy="2898648"/>
          </a:xfrm>
        </p:spPr>
        <p:txBody>
          <a:bodyPr vert="horz" lIns="91440" tIns="45720" rIns="91440" bIns="45720" rtlCol="0" anchor="b">
            <a:normAutofit/>
          </a:bodyPr>
          <a:lstStyle/>
          <a:p>
            <a:r>
              <a:rPr lang="en-US" sz="4000" kern="1200">
                <a:solidFill>
                  <a:schemeClr val="tx1"/>
                </a:solidFill>
                <a:latin typeface="+mj-lt"/>
                <a:ea typeface="+mj-ea"/>
                <a:cs typeface="+mj-cs"/>
              </a:rPr>
              <a:t>IMÁGENES EN INSTAGRAM</a:t>
            </a:r>
          </a:p>
        </p:txBody>
      </p:sp>
      <p:sp>
        <p:nvSpPr>
          <p:cNvPr id="51" name="Rectangle 22">
            <a:extLst>
              <a:ext uri="{FF2B5EF4-FFF2-40B4-BE49-F238E27FC236}">
                <a16:creationId xmlns:a16="http://schemas.microsoft.com/office/drawing/2014/main" id="{80D36F24-5EC0-4A09-9836-6580E1D4B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67989"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Rectangle 24">
            <a:extLst>
              <a:ext uri="{FF2B5EF4-FFF2-40B4-BE49-F238E27FC236}">
                <a16:creationId xmlns:a16="http://schemas.microsoft.com/office/drawing/2014/main" id="{7C0B334E-66E0-442A-8306-19629EC2D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4544568"/>
            <a:ext cx="341496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CuadroTexto 6">
            <a:extLst>
              <a:ext uri="{FF2B5EF4-FFF2-40B4-BE49-F238E27FC236}">
                <a16:creationId xmlns:a16="http://schemas.microsoft.com/office/drawing/2014/main" id="{C31C6B84-2CE0-4D88-B04A-CC0805506484}"/>
              </a:ext>
            </a:extLst>
          </p:cNvPr>
          <p:cNvSpPr txBox="1"/>
          <p:nvPr/>
        </p:nvSpPr>
        <p:spPr>
          <a:xfrm>
            <a:off x="211016" y="4787098"/>
            <a:ext cx="3840480" cy="1477328"/>
          </a:xfrm>
          <a:prstGeom prst="rect">
            <a:avLst/>
          </a:prstGeom>
          <a:noFill/>
        </p:spPr>
        <p:txBody>
          <a:bodyPr wrap="square" rtlCol="0">
            <a:spAutoFit/>
          </a:bodyPr>
          <a:lstStyle/>
          <a:p>
            <a:r>
              <a:rPr lang="es-CO" dirty="0"/>
              <a:t>LINK DE PLATAFORMAS</a:t>
            </a:r>
          </a:p>
          <a:p>
            <a:r>
              <a:rPr lang="es-CO" dirty="0"/>
              <a:t>WEB :</a:t>
            </a:r>
            <a:r>
              <a:rPr lang="es-CO" dirty="0">
                <a:hlinkClick r:id="rId5"/>
              </a:rPr>
              <a:t>https://sexangels.com.co/</a:t>
            </a:r>
            <a:endParaRPr lang="es-CO" dirty="0"/>
          </a:p>
          <a:p>
            <a:r>
              <a:rPr lang="es-CO" dirty="0"/>
              <a:t>INSTAGRAM: </a:t>
            </a:r>
            <a:r>
              <a:rPr lang="es-CO" dirty="0">
                <a:hlinkClick r:id="rId6"/>
              </a:rPr>
              <a:t>https://www.instagram.com/sex_angels_0/</a:t>
            </a:r>
            <a:endParaRPr lang="es-CO" dirty="0"/>
          </a:p>
        </p:txBody>
      </p:sp>
    </p:spTree>
    <p:extLst>
      <p:ext uri="{BB962C8B-B14F-4D97-AF65-F5344CB8AC3E}">
        <p14:creationId xmlns:p14="http://schemas.microsoft.com/office/powerpoint/2010/main" val="223747825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9995FB-59CF-463D-80AC-2F4BFCE88B71}"/>
              </a:ext>
            </a:extLst>
          </p:cNvPr>
          <p:cNvSpPr>
            <a:spLocks noGrp="1"/>
          </p:cNvSpPr>
          <p:nvPr>
            <p:ph type="title"/>
          </p:nvPr>
        </p:nvSpPr>
        <p:spPr/>
        <p:txBody>
          <a:bodyPr/>
          <a:lstStyle/>
          <a:p>
            <a:r>
              <a:rPr lang="es-CO" dirty="0"/>
              <a:t>AGRADECIMIENTOS</a:t>
            </a:r>
          </a:p>
        </p:txBody>
      </p:sp>
      <p:sp>
        <p:nvSpPr>
          <p:cNvPr id="3" name="Marcador de contenido 2">
            <a:extLst>
              <a:ext uri="{FF2B5EF4-FFF2-40B4-BE49-F238E27FC236}">
                <a16:creationId xmlns:a16="http://schemas.microsoft.com/office/drawing/2014/main" id="{AED0B63C-C101-40AB-A651-29A39B9465A0}"/>
              </a:ext>
            </a:extLst>
          </p:cNvPr>
          <p:cNvSpPr>
            <a:spLocks noGrp="1"/>
          </p:cNvSpPr>
          <p:nvPr>
            <p:ph idx="1"/>
          </p:nvPr>
        </p:nvSpPr>
        <p:spPr/>
        <p:txBody>
          <a:bodyPr/>
          <a:lstStyle/>
          <a:p>
            <a:r>
              <a:rPr lang="es-CO" dirty="0"/>
              <a:t>Primer a Dios y nuestras familias por apoyarnos en estos momentos de emprendimiento</a:t>
            </a:r>
          </a:p>
          <a:p>
            <a:r>
              <a:rPr lang="es-CO" dirty="0"/>
              <a:t>A nuestro profesor de comercio electrónico,  el cual nos impulso a materializar una idea, para generar mayor conocimiento e innovar en la materia, incluyendo un nuevo conocimiento técnico, creando valor en la plataforma y como comercializar cualquier producto</a:t>
            </a:r>
          </a:p>
          <a:p>
            <a:r>
              <a:rPr lang="es-CO" dirty="0"/>
              <a:t>A nuestros amigos y compañeros por acompañarnos en este proceso de aprendizaje</a:t>
            </a:r>
          </a:p>
        </p:txBody>
      </p:sp>
    </p:spTree>
    <p:extLst>
      <p:ext uri="{BB962C8B-B14F-4D97-AF65-F5344CB8AC3E}">
        <p14:creationId xmlns:p14="http://schemas.microsoft.com/office/powerpoint/2010/main" val="162959859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4 Rectángulo"/>
          <p:cNvSpPr/>
          <p:nvPr/>
        </p:nvSpPr>
        <p:spPr>
          <a:xfrm>
            <a:off x="3498954" y="4889229"/>
            <a:ext cx="4572000" cy="646331"/>
          </a:xfrm>
          <a:prstGeom prst="rect">
            <a:avLst/>
          </a:prstGeom>
        </p:spPr>
        <p:txBody>
          <a:bodyPr>
            <a:spAutoFit/>
          </a:bodyPr>
          <a:lstStyle/>
          <a:p>
            <a:pPr algn="ctr">
              <a:defRPr/>
            </a:pPr>
            <a:r>
              <a:rPr lang="es-CO" b="1" dirty="0">
                <a:cs typeface="Arial" pitchFamily="34" charset="0"/>
              </a:rPr>
              <a:t>Fundación Universitaria </a:t>
            </a:r>
            <a:r>
              <a:rPr lang="es-CO" b="1" dirty="0" err="1">
                <a:cs typeface="Arial" pitchFamily="34" charset="0"/>
              </a:rPr>
              <a:t>Uninpahu</a:t>
            </a:r>
            <a:endParaRPr lang="es-CO" b="1" dirty="0">
              <a:cs typeface="Arial" pitchFamily="34" charset="0"/>
            </a:endParaRPr>
          </a:p>
          <a:p>
            <a:pPr algn="ctr">
              <a:defRPr/>
            </a:pPr>
            <a:r>
              <a:rPr lang="es-CO" b="1" dirty="0">
                <a:cs typeface="Arial" pitchFamily="34" charset="0"/>
              </a:rPr>
              <a:t>2020</a:t>
            </a:r>
          </a:p>
        </p:txBody>
      </p:sp>
      <p:sp>
        <p:nvSpPr>
          <p:cNvPr id="7" name="Rectángulo 6"/>
          <p:cNvSpPr/>
          <p:nvPr/>
        </p:nvSpPr>
        <p:spPr>
          <a:xfrm>
            <a:off x="1572486" y="1316479"/>
            <a:ext cx="8424936" cy="830997"/>
          </a:xfrm>
          <a:prstGeom prst="rect">
            <a:avLst/>
          </a:prstGeom>
        </p:spPr>
        <p:txBody>
          <a:bodyPr wrap="square">
            <a:spAutoFit/>
          </a:bodyPr>
          <a:lstStyle/>
          <a:p>
            <a:pPr algn="ctr"/>
            <a:r>
              <a:rPr lang="es-CO" sz="2400" b="1" dirty="0"/>
              <a:t>PROYECTO ON LINE </a:t>
            </a:r>
          </a:p>
          <a:p>
            <a:pPr algn="ctr"/>
            <a:r>
              <a:rPr lang="es-CL" sz="2400" b="1" dirty="0"/>
              <a:t>IMPLEMENTAR UNA PAGINA DE NEGOCIO ELECTRONICO </a:t>
            </a:r>
            <a:endParaRPr lang="es-ES" sz="2400" b="1" dirty="0"/>
          </a:p>
        </p:txBody>
      </p:sp>
      <p:sp>
        <p:nvSpPr>
          <p:cNvPr id="8" name="Rectángulo 7"/>
          <p:cNvSpPr/>
          <p:nvPr/>
        </p:nvSpPr>
        <p:spPr>
          <a:xfrm>
            <a:off x="3912746" y="2879190"/>
            <a:ext cx="3744416" cy="1384995"/>
          </a:xfrm>
          <a:prstGeom prst="rect">
            <a:avLst/>
          </a:prstGeom>
        </p:spPr>
        <p:txBody>
          <a:bodyPr wrap="square">
            <a:spAutoFit/>
          </a:bodyPr>
          <a:lstStyle/>
          <a:p>
            <a:pPr algn="ctr"/>
            <a:endParaRPr lang="es-CO" sz="1200" b="1" dirty="0">
              <a:latin typeface="Times New Roman" panose="02020603050405020304" pitchFamily="18" charset="0"/>
              <a:ea typeface="Calibri" panose="020F0502020204030204" pitchFamily="34" charset="0"/>
              <a:cs typeface="Times New Roman" panose="02020603050405020304" pitchFamily="18" charset="0"/>
            </a:endParaRPr>
          </a:p>
          <a:p>
            <a:pPr algn="ctr"/>
            <a:r>
              <a:rPr lang="es-CO" b="1" dirty="0">
                <a:cs typeface="Arial" pitchFamily="34" charset="0"/>
              </a:rPr>
              <a:t>Sergio Andrés Guaneme Molina</a:t>
            </a:r>
            <a:endParaRPr lang="es-CO" dirty="0">
              <a:cs typeface="Arial" pitchFamily="34" charset="0"/>
            </a:endParaRPr>
          </a:p>
          <a:p>
            <a:pPr algn="ctr"/>
            <a:r>
              <a:rPr lang="es-CO" b="1" dirty="0">
                <a:cs typeface="Arial" pitchFamily="34" charset="0"/>
              </a:rPr>
              <a:t>Carlos Javier Tejero Rojas</a:t>
            </a:r>
          </a:p>
          <a:p>
            <a:pPr algn="ctr"/>
            <a:r>
              <a:rPr lang="es-CO" b="1" dirty="0">
                <a:cs typeface="Arial" pitchFamily="34" charset="0"/>
              </a:rPr>
              <a:t>John Jairo Pinto </a:t>
            </a:r>
          </a:p>
          <a:p>
            <a:pPr algn="ctr"/>
            <a:r>
              <a:rPr lang="es-CL" b="1" dirty="0" err="1">
                <a:ea typeface="Calibri" panose="020F0502020204030204" pitchFamily="34" charset="0"/>
                <a:cs typeface="Arial" pitchFamily="34" charset="0"/>
              </a:rPr>
              <a:t>Samil</a:t>
            </a:r>
            <a:r>
              <a:rPr lang="es-CL" b="1" dirty="0">
                <a:ea typeface="Calibri" panose="020F0502020204030204" pitchFamily="34" charset="0"/>
                <a:cs typeface="Arial" pitchFamily="34" charset="0"/>
              </a:rPr>
              <a:t> Leonel </a:t>
            </a:r>
            <a:r>
              <a:rPr lang="es-CL" b="1" dirty="0" err="1">
                <a:ea typeface="Calibri" panose="020F0502020204030204" pitchFamily="34" charset="0"/>
                <a:cs typeface="Arial" pitchFamily="34" charset="0"/>
              </a:rPr>
              <a:t>Sanchez</a:t>
            </a:r>
            <a:endParaRPr lang="es-CO" b="1" dirty="0">
              <a:ea typeface="Calibri" panose="020F0502020204030204" pitchFamily="34" charset="0"/>
              <a:cs typeface="Arial" pitchFamily="34" charset="0"/>
            </a:endParaRPr>
          </a:p>
        </p:txBody>
      </p:sp>
    </p:spTree>
    <p:extLst>
      <p:ext uri="{BB962C8B-B14F-4D97-AF65-F5344CB8AC3E}">
        <p14:creationId xmlns:p14="http://schemas.microsoft.com/office/powerpoint/2010/main" val="31316311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57 Grupo"/>
          <p:cNvGrpSpPr>
            <a:grpSpLocks/>
          </p:cNvGrpSpPr>
          <p:nvPr/>
        </p:nvGrpSpPr>
        <p:grpSpPr bwMode="auto">
          <a:xfrm>
            <a:off x="1177171" y="1819669"/>
            <a:ext cx="2330486" cy="461665"/>
            <a:chOff x="576108" y="1484784"/>
            <a:chExt cx="2331035" cy="461367"/>
          </a:xfrm>
        </p:grpSpPr>
        <p:sp>
          <p:nvSpPr>
            <p:cNvPr id="5" name="2 Conector"/>
            <p:cNvSpPr/>
            <p:nvPr/>
          </p:nvSpPr>
          <p:spPr>
            <a:xfrm>
              <a:off x="576108" y="1565488"/>
              <a:ext cx="360040" cy="360040"/>
            </a:xfrm>
            <a:prstGeom prst="flowChartConnector">
              <a:avLst/>
            </a:prstGeom>
            <a:solidFill>
              <a:schemeClr val="accent5">
                <a:lumMod val="60000"/>
                <a:lumOff val="40000"/>
              </a:schemeClr>
            </a:solidFill>
            <a:ln>
              <a:noFill/>
            </a:ln>
            <a:scene3d>
              <a:camera prst="orthographicFront"/>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s-ES" sz="1600" dirty="0"/>
                <a:t>1</a:t>
              </a:r>
            </a:p>
          </p:txBody>
        </p:sp>
        <p:sp>
          <p:nvSpPr>
            <p:cNvPr id="6" name="3 CuadroTexto"/>
            <p:cNvSpPr txBox="1"/>
            <p:nvPr/>
          </p:nvSpPr>
          <p:spPr>
            <a:xfrm>
              <a:off x="1043693" y="1484784"/>
              <a:ext cx="1863450" cy="461367"/>
            </a:xfrm>
            <a:prstGeom prst="rect">
              <a:avLst/>
            </a:prstGeom>
            <a:noFill/>
          </p:spPr>
          <p:txBody>
            <a:bodyPr wrap="none">
              <a:spAutoFit/>
            </a:bodyPr>
            <a:lstStyle/>
            <a:p>
              <a:pPr fontAlgn="auto">
                <a:spcBef>
                  <a:spcPts val="0"/>
                </a:spcBef>
                <a:spcAft>
                  <a:spcPts val="0"/>
                </a:spcAft>
                <a:defRPr/>
              </a:pPr>
              <a:r>
                <a:rPr lang="es-ES" sz="2400" dirty="0">
                  <a:cs typeface="Arial" pitchFamily="34" charset="0"/>
                </a:rPr>
                <a:t>Introducción</a:t>
              </a:r>
            </a:p>
          </p:txBody>
        </p:sp>
      </p:grpSp>
      <p:grpSp>
        <p:nvGrpSpPr>
          <p:cNvPr id="7" name="30 Grupo"/>
          <p:cNvGrpSpPr>
            <a:grpSpLocks/>
          </p:cNvGrpSpPr>
          <p:nvPr/>
        </p:nvGrpSpPr>
        <p:grpSpPr bwMode="auto">
          <a:xfrm>
            <a:off x="1159349" y="2899789"/>
            <a:ext cx="2720800" cy="461665"/>
            <a:chOff x="630054" y="2564904"/>
            <a:chExt cx="2720637" cy="461368"/>
          </a:xfrm>
        </p:grpSpPr>
        <p:sp>
          <p:nvSpPr>
            <p:cNvPr id="8" name="5 Conector"/>
            <p:cNvSpPr/>
            <p:nvPr/>
          </p:nvSpPr>
          <p:spPr>
            <a:xfrm>
              <a:off x="630054" y="2634836"/>
              <a:ext cx="360040" cy="360040"/>
            </a:xfrm>
            <a:prstGeom prst="flowChartConnector">
              <a:avLst/>
            </a:prstGeom>
            <a:solidFill>
              <a:schemeClr val="accent5">
                <a:lumMod val="60000"/>
                <a:lumOff val="40000"/>
              </a:schemeClr>
            </a:solidFill>
            <a:ln>
              <a:solidFill>
                <a:schemeClr val="accent5">
                  <a:lumMod val="40000"/>
                  <a:lumOff val="60000"/>
                </a:schemeClr>
              </a:solidFill>
            </a:ln>
            <a:scene3d>
              <a:camera prst="orthographicFront"/>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s-ES" sz="1600" dirty="0"/>
                <a:t>3</a:t>
              </a:r>
            </a:p>
          </p:txBody>
        </p:sp>
        <p:sp>
          <p:nvSpPr>
            <p:cNvPr id="9" name="6 CuadroTexto"/>
            <p:cNvSpPr txBox="1"/>
            <p:nvPr/>
          </p:nvSpPr>
          <p:spPr>
            <a:xfrm>
              <a:off x="1115917" y="2564904"/>
              <a:ext cx="2234774" cy="461368"/>
            </a:xfrm>
            <a:prstGeom prst="rect">
              <a:avLst/>
            </a:prstGeom>
            <a:noFill/>
          </p:spPr>
          <p:txBody>
            <a:bodyPr wrap="none">
              <a:spAutoFit/>
            </a:bodyPr>
            <a:lstStyle/>
            <a:p>
              <a:pPr>
                <a:defRPr/>
              </a:pPr>
              <a:r>
                <a:rPr lang="es-ES" sz="2400" dirty="0">
                  <a:cs typeface="Arial" pitchFamily="34" charset="0"/>
                </a:rPr>
                <a:t>Quienes somos?</a:t>
              </a:r>
            </a:p>
          </p:txBody>
        </p:sp>
      </p:grpSp>
      <p:grpSp>
        <p:nvGrpSpPr>
          <p:cNvPr id="10" name="51 Grupo"/>
          <p:cNvGrpSpPr>
            <a:grpSpLocks/>
          </p:cNvGrpSpPr>
          <p:nvPr/>
        </p:nvGrpSpPr>
        <p:grpSpPr bwMode="auto">
          <a:xfrm>
            <a:off x="1177169" y="4022300"/>
            <a:ext cx="1911158" cy="461665"/>
            <a:chOff x="647834" y="2564906"/>
            <a:chExt cx="1911714" cy="462959"/>
          </a:xfrm>
        </p:grpSpPr>
        <p:sp>
          <p:nvSpPr>
            <p:cNvPr id="11" name="8 Conector"/>
            <p:cNvSpPr/>
            <p:nvPr/>
          </p:nvSpPr>
          <p:spPr>
            <a:xfrm>
              <a:off x="647834" y="2637262"/>
              <a:ext cx="360040" cy="360040"/>
            </a:xfrm>
            <a:prstGeom prst="flowChartConnector">
              <a:avLst/>
            </a:prstGeom>
            <a:solidFill>
              <a:schemeClr val="accent5">
                <a:lumMod val="60000"/>
                <a:lumOff val="40000"/>
              </a:schemeClr>
            </a:solidFill>
            <a:ln>
              <a:noFill/>
            </a:ln>
            <a:scene3d>
              <a:camera prst="orthographicFront"/>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s-CO" sz="1600" dirty="0"/>
                <a:t>5</a:t>
              </a:r>
              <a:endParaRPr lang="es-ES" sz="1600" dirty="0"/>
            </a:p>
          </p:txBody>
        </p:sp>
        <p:sp>
          <p:nvSpPr>
            <p:cNvPr id="12" name="9 CuadroTexto"/>
            <p:cNvSpPr txBox="1"/>
            <p:nvPr/>
          </p:nvSpPr>
          <p:spPr>
            <a:xfrm>
              <a:off x="1116041" y="2564906"/>
              <a:ext cx="1443507" cy="462959"/>
            </a:xfrm>
            <a:prstGeom prst="rect">
              <a:avLst/>
            </a:prstGeom>
            <a:noFill/>
          </p:spPr>
          <p:txBody>
            <a:bodyPr wrap="none">
              <a:spAutoFit/>
            </a:bodyPr>
            <a:lstStyle/>
            <a:p>
              <a:pPr fontAlgn="auto">
                <a:spcBef>
                  <a:spcPts val="0"/>
                </a:spcBef>
                <a:spcAft>
                  <a:spcPts val="0"/>
                </a:spcAft>
                <a:defRPr/>
              </a:pPr>
              <a:r>
                <a:rPr lang="es-ES" sz="2400" dirty="0">
                  <a:cs typeface="Arial" pitchFamily="34" charset="0"/>
                </a:rPr>
                <a:t>Productos</a:t>
              </a:r>
            </a:p>
          </p:txBody>
        </p:sp>
      </p:grpSp>
      <p:grpSp>
        <p:nvGrpSpPr>
          <p:cNvPr id="13" name="20 Grupo"/>
          <p:cNvGrpSpPr>
            <a:grpSpLocks/>
          </p:cNvGrpSpPr>
          <p:nvPr/>
        </p:nvGrpSpPr>
        <p:grpSpPr bwMode="auto">
          <a:xfrm>
            <a:off x="1177169" y="3475853"/>
            <a:ext cx="2627125" cy="461665"/>
            <a:chOff x="647818" y="2564904"/>
            <a:chExt cx="2628306" cy="461368"/>
          </a:xfrm>
        </p:grpSpPr>
        <p:sp>
          <p:nvSpPr>
            <p:cNvPr id="14" name="11 Conector"/>
            <p:cNvSpPr/>
            <p:nvPr/>
          </p:nvSpPr>
          <p:spPr>
            <a:xfrm>
              <a:off x="647818" y="2635774"/>
              <a:ext cx="360040" cy="360040"/>
            </a:xfrm>
            <a:prstGeom prst="flowChartConnector">
              <a:avLst/>
            </a:prstGeom>
            <a:solidFill>
              <a:schemeClr val="accent5">
                <a:lumMod val="60000"/>
                <a:lumOff val="40000"/>
              </a:schemeClr>
            </a:solidFill>
            <a:ln>
              <a:noFill/>
            </a:ln>
            <a:scene3d>
              <a:camera prst="orthographicFront"/>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s-CO" sz="1600" dirty="0"/>
                <a:t>4</a:t>
              </a:r>
              <a:endParaRPr lang="es-ES" sz="1600" dirty="0"/>
            </a:p>
          </p:txBody>
        </p:sp>
        <p:sp>
          <p:nvSpPr>
            <p:cNvPr id="15" name="12 CuadroTexto"/>
            <p:cNvSpPr txBox="1"/>
            <p:nvPr/>
          </p:nvSpPr>
          <p:spPr>
            <a:xfrm>
              <a:off x="1116101" y="2564904"/>
              <a:ext cx="2160023" cy="461368"/>
            </a:xfrm>
            <a:prstGeom prst="rect">
              <a:avLst/>
            </a:prstGeom>
            <a:noFill/>
          </p:spPr>
          <p:txBody>
            <a:bodyPr wrap="none">
              <a:spAutoFit/>
            </a:bodyPr>
            <a:lstStyle/>
            <a:p>
              <a:pPr fontAlgn="auto">
                <a:spcBef>
                  <a:spcPts val="0"/>
                </a:spcBef>
                <a:spcAft>
                  <a:spcPts val="0"/>
                </a:spcAft>
                <a:defRPr/>
              </a:pPr>
              <a:r>
                <a:rPr lang="es-ES" sz="2400" dirty="0">
                  <a:cs typeface="Arial" pitchFamily="34" charset="0"/>
                </a:rPr>
                <a:t>Plan de negocio</a:t>
              </a:r>
            </a:p>
          </p:txBody>
        </p:sp>
      </p:grpSp>
      <p:grpSp>
        <p:nvGrpSpPr>
          <p:cNvPr id="19" name="57 Grupo"/>
          <p:cNvGrpSpPr>
            <a:grpSpLocks/>
          </p:cNvGrpSpPr>
          <p:nvPr/>
        </p:nvGrpSpPr>
        <p:grpSpPr bwMode="auto">
          <a:xfrm>
            <a:off x="1135607" y="2409781"/>
            <a:ext cx="2713924" cy="461665"/>
            <a:chOff x="576108" y="1484784"/>
            <a:chExt cx="2714561" cy="461367"/>
          </a:xfrm>
        </p:grpSpPr>
        <p:sp>
          <p:nvSpPr>
            <p:cNvPr id="20" name="7 Conector"/>
            <p:cNvSpPr/>
            <p:nvPr/>
          </p:nvSpPr>
          <p:spPr>
            <a:xfrm>
              <a:off x="576108" y="1565588"/>
              <a:ext cx="360040" cy="360040"/>
            </a:xfrm>
            <a:prstGeom prst="flowChartConnector">
              <a:avLst/>
            </a:prstGeom>
            <a:solidFill>
              <a:schemeClr val="accent5">
                <a:lumMod val="60000"/>
                <a:lumOff val="40000"/>
              </a:schemeClr>
            </a:solidFill>
            <a:ln>
              <a:noFill/>
            </a:ln>
            <a:scene3d>
              <a:camera prst="orthographicFront"/>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s-ES" sz="1600" dirty="0"/>
                <a:t>2</a:t>
              </a:r>
            </a:p>
          </p:txBody>
        </p:sp>
        <p:sp>
          <p:nvSpPr>
            <p:cNvPr id="21" name="8 CuadroTexto"/>
            <p:cNvSpPr txBox="1"/>
            <p:nvPr/>
          </p:nvSpPr>
          <p:spPr>
            <a:xfrm>
              <a:off x="1044014" y="1484784"/>
              <a:ext cx="2246655" cy="461367"/>
            </a:xfrm>
            <a:prstGeom prst="rect">
              <a:avLst/>
            </a:prstGeom>
            <a:noFill/>
          </p:spPr>
          <p:txBody>
            <a:bodyPr wrap="none">
              <a:spAutoFit/>
            </a:bodyPr>
            <a:lstStyle/>
            <a:p>
              <a:pPr fontAlgn="auto">
                <a:spcBef>
                  <a:spcPts val="0"/>
                </a:spcBef>
                <a:spcAft>
                  <a:spcPts val="0"/>
                </a:spcAft>
                <a:defRPr/>
              </a:pPr>
              <a:r>
                <a:rPr lang="es-ES" sz="2400" dirty="0">
                  <a:cs typeface="Arial" pitchFamily="34" charset="0"/>
                </a:rPr>
                <a:t>Modelo CANVAS</a:t>
              </a:r>
            </a:p>
          </p:txBody>
        </p:sp>
      </p:grpSp>
      <p:grpSp>
        <p:nvGrpSpPr>
          <p:cNvPr id="23" name="51 Grupo"/>
          <p:cNvGrpSpPr>
            <a:grpSpLocks/>
          </p:cNvGrpSpPr>
          <p:nvPr/>
        </p:nvGrpSpPr>
        <p:grpSpPr bwMode="auto">
          <a:xfrm>
            <a:off x="1135600" y="4984071"/>
            <a:ext cx="2206159" cy="461665"/>
            <a:chOff x="619537" y="2564906"/>
            <a:chExt cx="2206801" cy="462959"/>
          </a:xfrm>
        </p:grpSpPr>
        <p:sp>
          <p:nvSpPr>
            <p:cNvPr id="24" name="13 Conector"/>
            <p:cNvSpPr/>
            <p:nvPr/>
          </p:nvSpPr>
          <p:spPr>
            <a:xfrm>
              <a:off x="619537" y="2606890"/>
              <a:ext cx="360040" cy="360040"/>
            </a:xfrm>
            <a:prstGeom prst="flowChartConnector">
              <a:avLst/>
            </a:prstGeom>
            <a:solidFill>
              <a:schemeClr val="accent5">
                <a:lumMod val="60000"/>
                <a:lumOff val="40000"/>
              </a:schemeClr>
            </a:solidFill>
            <a:ln>
              <a:noFill/>
            </a:ln>
            <a:scene3d>
              <a:camera prst="orthographicFront"/>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s-CL" sz="1600" dirty="0"/>
                <a:t>7</a:t>
              </a:r>
              <a:endParaRPr lang="es-ES" sz="1600" dirty="0"/>
            </a:p>
          </p:txBody>
        </p:sp>
        <p:sp>
          <p:nvSpPr>
            <p:cNvPr id="25" name="14 CuadroTexto"/>
            <p:cNvSpPr txBox="1"/>
            <p:nvPr/>
          </p:nvSpPr>
          <p:spPr>
            <a:xfrm>
              <a:off x="1087151" y="2564906"/>
              <a:ext cx="1739187" cy="462959"/>
            </a:xfrm>
            <a:prstGeom prst="rect">
              <a:avLst/>
            </a:prstGeom>
            <a:noFill/>
          </p:spPr>
          <p:txBody>
            <a:bodyPr wrap="none">
              <a:spAutoFit/>
            </a:bodyPr>
            <a:lstStyle/>
            <a:p>
              <a:pPr fontAlgn="auto">
                <a:spcBef>
                  <a:spcPts val="0"/>
                </a:spcBef>
                <a:spcAft>
                  <a:spcPts val="0"/>
                </a:spcAft>
                <a:defRPr/>
              </a:pPr>
              <a:r>
                <a:rPr lang="es-ES" sz="2400" dirty="0">
                  <a:cs typeface="Arial" pitchFamily="34" charset="0"/>
                </a:rPr>
                <a:t>Presupuesto</a:t>
              </a:r>
            </a:p>
          </p:txBody>
        </p:sp>
      </p:grpSp>
      <p:grpSp>
        <p:nvGrpSpPr>
          <p:cNvPr id="22" name="51 Grupo"/>
          <p:cNvGrpSpPr>
            <a:grpSpLocks/>
          </p:cNvGrpSpPr>
          <p:nvPr/>
        </p:nvGrpSpPr>
        <p:grpSpPr bwMode="auto">
          <a:xfrm>
            <a:off x="1149459" y="4493361"/>
            <a:ext cx="3712870" cy="461665"/>
            <a:chOff x="647834" y="2564906"/>
            <a:chExt cx="3713948" cy="462959"/>
          </a:xfrm>
        </p:grpSpPr>
        <p:sp>
          <p:nvSpPr>
            <p:cNvPr id="26" name="8 Conector"/>
            <p:cNvSpPr/>
            <p:nvPr/>
          </p:nvSpPr>
          <p:spPr>
            <a:xfrm>
              <a:off x="647834" y="2637262"/>
              <a:ext cx="360040" cy="360040"/>
            </a:xfrm>
            <a:prstGeom prst="flowChartConnector">
              <a:avLst/>
            </a:prstGeom>
            <a:solidFill>
              <a:schemeClr val="accent5">
                <a:lumMod val="60000"/>
                <a:lumOff val="40000"/>
              </a:schemeClr>
            </a:solidFill>
            <a:ln>
              <a:noFill/>
            </a:ln>
            <a:scene3d>
              <a:camera prst="orthographicFront"/>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s-CL" sz="1600" dirty="0"/>
                <a:t>6</a:t>
              </a:r>
              <a:endParaRPr lang="es-ES" sz="1600" dirty="0"/>
            </a:p>
          </p:txBody>
        </p:sp>
        <p:sp>
          <p:nvSpPr>
            <p:cNvPr id="27" name="9 CuadroTexto"/>
            <p:cNvSpPr txBox="1"/>
            <p:nvPr/>
          </p:nvSpPr>
          <p:spPr>
            <a:xfrm>
              <a:off x="1116041" y="2564906"/>
              <a:ext cx="3245741" cy="462959"/>
            </a:xfrm>
            <a:prstGeom prst="rect">
              <a:avLst/>
            </a:prstGeom>
            <a:noFill/>
          </p:spPr>
          <p:txBody>
            <a:bodyPr wrap="none">
              <a:spAutoFit/>
            </a:bodyPr>
            <a:lstStyle/>
            <a:p>
              <a:pPr fontAlgn="auto">
                <a:spcBef>
                  <a:spcPts val="0"/>
                </a:spcBef>
                <a:spcAft>
                  <a:spcPts val="0"/>
                </a:spcAft>
                <a:defRPr/>
              </a:pPr>
              <a:r>
                <a:rPr lang="es-ES" sz="2400" dirty="0">
                  <a:cs typeface="Arial" pitchFamily="34" charset="0"/>
                </a:rPr>
                <a:t>Proveedor servicio WEB.</a:t>
              </a:r>
            </a:p>
          </p:txBody>
        </p:sp>
      </p:grpSp>
    </p:spTree>
    <p:extLst>
      <p:ext uri="{BB962C8B-B14F-4D97-AF65-F5344CB8AC3E}">
        <p14:creationId xmlns:p14="http://schemas.microsoft.com/office/powerpoint/2010/main" val="57756562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1974776" y="1170358"/>
            <a:ext cx="7488832" cy="461665"/>
          </a:xfrm>
          <a:prstGeom prst="rect">
            <a:avLst/>
          </a:prstGeom>
        </p:spPr>
        <p:txBody>
          <a:bodyPr wrap="square">
            <a:spAutoFit/>
          </a:bodyPr>
          <a:lstStyle/>
          <a:p>
            <a:pPr algn="ctr"/>
            <a:r>
              <a:rPr lang="es-CO" sz="2400" b="1" dirty="0">
                <a:ea typeface="Calibri" panose="020F0502020204030204" pitchFamily="34" charset="0"/>
                <a:cs typeface="Arial" pitchFamily="34" charset="0"/>
              </a:rPr>
              <a:t>INTRODUCCIÓN</a:t>
            </a:r>
          </a:p>
        </p:txBody>
      </p:sp>
      <p:sp>
        <p:nvSpPr>
          <p:cNvPr id="2" name="CuadroTexto 1"/>
          <p:cNvSpPr txBox="1"/>
          <p:nvPr/>
        </p:nvSpPr>
        <p:spPr>
          <a:xfrm>
            <a:off x="803564" y="2105891"/>
            <a:ext cx="9906000" cy="2784737"/>
          </a:xfrm>
          <a:prstGeom prst="rect">
            <a:avLst/>
          </a:prstGeom>
          <a:noFill/>
        </p:spPr>
        <p:txBody>
          <a:bodyPr wrap="square" rtlCol="0">
            <a:spAutoFit/>
          </a:bodyPr>
          <a:lstStyle/>
          <a:p>
            <a:pPr algn="just">
              <a:lnSpc>
                <a:spcPct val="200000"/>
              </a:lnSpc>
            </a:pPr>
            <a:r>
              <a:rPr lang="es-CL" dirty="0"/>
              <a:t>En este trabajo reflejaremos el paso a paso para realizar la implementación de un modelo de negocio desde la conceptualización de la idea, pasando por el análisis de la misma a través del modelamiento CANVAS, identificando cada una de sus variables, costos, productos, ventajas competitivas, unidades de medida, logística hasta llevarlo al método de implementación de la solución en un modelo de servicio WEB.</a:t>
            </a:r>
            <a:endParaRPr lang="es-CO" dirty="0"/>
          </a:p>
        </p:txBody>
      </p:sp>
    </p:spTree>
    <p:extLst>
      <p:ext uri="{BB962C8B-B14F-4D97-AF65-F5344CB8AC3E}">
        <p14:creationId xmlns:p14="http://schemas.microsoft.com/office/powerpoint/2010/main" val="126125878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1850085" y="337518"/>
            <a:ext cx="7488832" cy="830997"/>
          </a:xfrm>
          <a:prstGeom prst="rect">
            <a:avLst/>
          </a:prstGeom>
        </p:spPr>
        <p:txBody>
          <a:bodyPr wrap="square">
            <a:spAutoFit/>
          </a:bodyPr>
          <a:lstStyle/>
          <a:p>
            <a:pPr algn="ctr"/>
            <a:r>
              <a:rPr lang="es-CO" sz="2400" b="1" dirty="0">
                <a:ea typeface="Calibri" panose="020F0502020204030204" pitchFamily="34" charset="0"/>
                <a:cs typeface="Arial" pitchFamily="34" charset="0"/>
              </a:rPr>
              <a:t>MODELO DE NEGOCIO</a:t>
            </a:r>
          </a:p>
          <a:p>
            <a:pPr algn="ctr"/>
            <a:r>
              <a:rPr lang="es-CL" sz="2400" b="1" dirty="0">
                <a:ea typeface="Calibri" panose="020F0502020204030204" pitchFamily="34" charset="0"/>
                <a:cs typeface="Arial" pitchFamily="34" charset="0"/>
              </a:rPr>
              <a:t>MODELO CANVAS</a:t>
            </a:r>
            <a:endParaRPr lang="es-CO" sz="2400" b="1" dirty="0">
              <a:ea typeface="Calibri" panose="020F0502020204030204" pitchFamily="34" charset="0"/>
              <a:cs typeface="Arial" pitchFamily="34" charset="0"/>
            </a:endParaRPr>
          </a:p>
        </p:txBody>
      </p:sp>
      <p:pic>
        <p:nvPicPr>
          <p:cNvPr id="4" name="Imagen 3"/>
          <p:cNvPicPr>
            <a:picLocks noChangeAspect="1"/>
          </p:cNvPicPr>
          <p:nvPr/>
        </p:nvPicPr>
        <p:blipFill>
          <a:blip r:embed="rId2"/>
          <a:stretch>
            <a:fillRect/>
          </a:stretch>
        </p:blipFill>
        <p:spPr>
          <a:xfrm>
            <a:off x="637308" y="1370543"/>
            <a:ext cx="10598728" cy="4822185"/>
          </a:xfrm>
          <a:prstGeom prst="rect">
            <a:avLst/>
          </a:prstGeom>
        </p:spPr>
      </p:pic>
    </p:spTree>
    <p:extLst>
      <p:ext uri="{BB962C8B-B14F-4D97-AF65-F5344CB8AC3E}">
        <p14:creationId xmlns:p14="http://schemas.microsoft.com/office/powerpoint/2010/main" val="238908410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1974776" y="1170358"/>
            <a:ext cx="7488832" cy="461665"/>
          </a:xfrm>
          <a:prstGeom prst="rect">
            <a:avLst/>
          </a:prstGeom>
        </p:spPr>
        <p:txBody>
          <a:bodyPr wrap="square">
            <a:spAutoFit/>
          </a:bodyPr>
          <a:lstStyle/>
          <a:p>
            <a:pPr algn="ctr"/>
            <a:r>
              <a:rPr lang="es-CO" sz="2400" b="1" dirty="0">
                <a:ea typeface="Calibri" panose="020F0502020204030204" pitchFamily="34" charset="0"/>
                <a:cs typeface="Arial" pitchFamily="34" charset="0"/>
              </a:rPr>
              <a:t>Quienes somos?</a:t>
            </a:r>
          </a:p>
        </p:txBody>
      </p:sp>
      <p:sp>
        <p:nvSpPr>
          <p:cNvPr id="5" name="CuadroTexto 4"/>
          <p:cNvSpPr txBox="1"/>
          <p:nvPr/>
        </p:nvSpPr>
        <p:spPr>
          <a:xfrm>
            <a:off x="1523999" y="2052352"/>
            <a:ext cx="9213273" cy="2308324"/>
          </a:xfrm>
          <a:prstGeom prst="rect">
            <a:avLst/>
          </a:prstGeom>
          <a:noFill/>
        </p:spPr>
        <p:txBody>
          <a:bodyPr wrap="square" rtlCol="0">
            <a:spAutoFit/>
          </a:bodyPr>
          <a:lstStyle/>
          <a:p>
            <a:pPr algn="just">
              <a:lnSpc>
                <a:spcPct val="200000"/>
              </a:lnSpc>
            </a:pPr>
            <a:r>
              <a:rPr lang="es-CO" b="1" dirty="0" err="1"/>
              <a:t>AngelsShop</a:t>
            </a:r>
            <a:r>
              <a:rPr lang="es-CO" dirty="0"/>
              <a:t> </a:t>
            </a:r>
            <a:r>
              <a:rPr lang="es-MX" dirty="0"/>
              <a:t>somos distribuidores de ilusiones a través de nuestros productos, ayudamos a cumplir </a:t>
            </a:r>
            <a:r>
              <a:rPr lang="es-MX" b="1" dirty="0"/>
              <a:t>t</a:t>
            </a:r>
            <a:r>
              <a:rPr lang="es-CO" b="1" i="1" dirty="0" err="1"/>
              <a:t>us</a:t>
            </a:r>
            <a:r>
              <a:rPr lang="es-CO" b="1" i="1" dirty="0"/>
              <a:t> sueños mas íntimos, sabemos lo que le gusta, tenemos los mejores productos y precios con los mejores índices de calidad, garantizamos discreción y asesoramientos.  Los mejores medios de pago, entregando en cualquier sitio y a cualquier hora.</a:t>
            </a:r>
            <a:endParaRPr lang="es-CO" dirty="0"/>
          </a:p>
        </p:txBody>
      </p:sp>
    </p:spTree>
    <p:extLst>
      <p:ext uri="{BB962C8B-B14F-4D97-AF65-F5344CB8AC3E}">
        <p14:creationId xmlns:p14="http://schemas.microsoft.com/office/powerpoint/2010/main" val="323274055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1974776" y="1170358"/>
            <a:ext cx="7488832" cy="461665"/>
          </a:xfrm>
          <a:prstGeom prst="rect">
            <a:avLst/>
          </a:prstGeom>
        </p:spPr>
        <p:txBody>
          <a:bodyPr wrap="square">
            <a:spAutoFit/>
          </a:bodyPr>
          <a:lstStyle/>
          <a:p>
            <a:pPr algn="ctr"/>
            <a:r>
              <a:rPr lang="es-CO" sz="2400" b="1" dirty="0">
                <a:ea typeface="Calibri" panose="020F0502020204030204" pitchFamily="34" charset="0"/>
                <a:cs typeface="Arial" pitchFamily="34" charset="0"/>
              </a:rPr>
              <a:t>PLAN DE NEGOCIO </a:t>
            </a:r>
          </a:p>
        </p:txBody>
      </p:sp>
      <p:sp>
        <p:nvSpPr>
          <p:cNvPr id="5" name="CuadroTexto 4"/>
          <p:cNvSpPr txBox="1"/>
          <p:nvPr/>
        </p:nvSpPr>
        <p:spPr>
          <a:xfrm>
            <a:off x="1523999" y="2052352"/>
            <a:ext cx="9213273" cy="3416320"/>
          </a:xfrm>
          <a:prstGeom prst="rect">
            <a:avLst/>
          </a:prstGeom>
          <a:noFill/>
        </p:spPr>
        <p:txBody>
          <a:bodyPr wrap="square" rtlCol="0">
            <a:spAutoFit/>
          </a:bodyPr>
          <a:lstStyle/>
          <a:p>
            <a:pPr algn="just">
              <a:lnSpc>
                <a:spcPct val="200000"/>
              </a:lnSpc>
            </a:pPr>
            <a:r>
              <a:rPr lang="es-CO" b="1" dirty="0" err="1"/>
              <a:t>AngelsShop</a:t>
            </a:r>
            <a:r>
              <a:rPr lang="es-CO" dirty="0"/>
              <a:t> </a:t>
            </a:r>
            <a:r>
              <a:rPr lang="es-MX" dirty="0"/>
              <a:t>será una pagina Web Sex Shop de comercio electrónico, cuenta con su plataforma en modalidad SaaS, en la cual ofreceremos una variedad de productos (disfraces sexys, juguetes sexuales, BDSM y mucho mas) bajo el modelo </a:t>
            </a:r>
            <a:r>
              <a:rPr lang="es-MX" b="1" dirty="0"/>
              <a:t>Business to </a:t>
            </a:r>
            <a:r>
              <a:rPr lang="es-MX" b="1" dirty="0" err="1"/>
              <a:t>Customer</a:t>
            </a:r>
            <a:r>
              <a:rPr lang="es-MX" dirty="0"/>
              <a:t>, ubicados en la ciudad de Bogotá, contamos con diferentes tipos de contacto para que realice sus pedidos y/o consultas, con servicio a domicilio a cualquier parte de la ciudad, </a:t>
            </a:r>
            <a:r>
              <a:rPr lang="es-CL" dirty="0"/>
              <a:t>garantizamos un valor diferenciador en productos, calidad, precio, confidencialidad y mas fácil métodos de pago.</a:t>
            </a:r>
            <a:endParaRPr lang="es-CO" dirty="0"/>
          </a:p>
        </p:txBody>
      </p:sp>
    </p:spTree>
    <p:extLst>
      <p:ext uri="{BB962C8B-B14F-4D97-AF65-F5344CB8AC3E}">
        <p14:creationId xmlns:p14="http://schemas.microsoft.com/office/powerpoint/2010/main" val="104349468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1850085" y="568350"/>
            <a:ext cx="7488832" cy="461665"/>
          </a:xfrm>
          <a:prstGeom prst="rect">
            <a:avLst/>
          </a:prstGeom>
        </p:spPr>
        <p:txBody>
          <a:bodyPr wrap="square">
            <a:spAutoFit/>
          </a:bodyPr>
          <a:lstStyle/>
          <a:p>
            <a:pPr algn="ctr"/>
            <a:r>
              <a:rPr lang="es-CL" sz="2400" b="1" dirty="0">
                <a:ea typeface="Calibri" panose="020F0502020204030204" pitchFamily="34" charset="0"/>
                <a:cs typeface="Arial" pitchFamily="34" charset="0"/>
              </a:rPr>
              <a:t>PRODUCTOS</a:t>
            </a:r>
            <a:endParaRPr lang="es-CO" sz="2400" b="1" dirty="0">
              <a:ea typeface="Calibri" panose="020F0502020204030204" pitchFamily="34" charset="0"/>
              <a:cs typeface="Arial" pitchFamily="34" charset="0"/>
            </a:endParaRPr>
          </a:p>
        </p:txBody>
      </p:sp>
      <p:sp>
        <p:nvSpPr>
          <p:cNvPr id="2" name="Rectángulo 1"/>
          <p:cNvSpPr/>
          <p:nvPr/>
        </p:nvSpPr>
        <p:spPr>
          <a:xfrm>
            <a:off x="900545" y="1429711"/>
            <a:ext cx="6096000" cy="2308324"/>
          </a:xfrm>
          <a:prstGeom prst="rect">
            <a:avLst/>
          </a:prstGeom>
        </p:spPr>
        <p:txBody>
          <a:bodyPr>
            <a:spAutoFit/>
          </a:bodyPr>
          <a:lstStyle/>
          <a:p>
            <a:pPr>
              <a:buFont typeface="Arial" panose="020B0604020202020204" pitchFamily="34" charset="0"/>
              <a:buChar char="•"/>
            </a:pPr>
            <a:r>
              <a:rPr lang="es-MX" b="1" cap="all" dirty="0">
                <a:solidFill>
                  <a:srgbClr val="5F0B35"/>
                </a:solidFill>
                <a:latin typeface="Lora"/>
                <a:hlinkClick r:id="rId2"/>
              </a:rPr>
              <a:t>ACCESORIOS</a:t>
            </a:r>
            <a:endParaRPr lang="es-MX" dirty="0">
              <a:solidFill>
                <a:srgbClr val="5E5E5E"/>
              </a:solidFill>
              <a:latin typeface="Lora"/>
            </a:endParaRPr>
          </a:p>
          <a:p>
            <a:pPr>
              <a:buFont typeface="Arial" panose="020B0604020202020204" pitchFamily="34" charset="0"/>
              <a:buChar char="•"/>
            </a:pPr>
            <a:r>
              <a:rPr lang="es-MX" cap="all" dirty="0">
                <a:solidFill>
                  <a:srgbClr val="1B1B1B"/>
                </a:solidFill>
                <a:latin typeface="Lora"/>
                <a:hlinkClick r:id="rId3"/>
              </a:rPr>
              <a:t>ACEITES Y LUBRICANTES</a:t>
            </a:r>
            <a:endParaRPr lang="es-MX" dirty="0">
              <a:solidFill>
                <a:srgbClr val="5E5E5E"/>
              </a:solidFill>
              <a:latin typeface="Lora"/>
            </a:endParaRPr>
          </a:p>
          <a:p>
            <a:pPr>
              <a:buFont typeface="Arial" panose="020B0604020202020204" pitchFamily="34" charset="0"/>
              <a:buChar char="•"/>
            </a:pPr>
            <a:r>
              <a:rPr lang="es-MX" cap="all" dirty="0">
                <a:solidFill>
                  <a:srgbClr val="1B1B1B"/>
                </a:solidFill>
                <a:latin typeface="Lora"/>
                <a:hlinkClick r:id="rId4"/>
              </a:rPr>
              <a:t>DISFRACES</a:t>
            </a:r>
            <a:endParaRPr lang="es-MX" dirty="0">
              <a:solidFill>
                <a:srgbClr val="5E5E5E"/>
              </a:solidFill>
              <a:latin typeface="Lora"/>
            </a:endParaRPr>
          </a:p>
          <a:p>
            <a:pPr>
              <a:buFont typeface="Arial" panose="020B0604020202020204" pitchFamily="34" charset="0"/>
              <a:buChar char="•"/>
            </a:pPr>
            <a:r>
              <a:rPr lang="es-MX" cap="all" dirty="0">
                <a:solidFill>
                  <a:srgbClr val="1B1B1B"/>
                </a:solidFill>
                <a:latin typeface="Lora"/>
                <a:hlinkClick r:id="rId5"/>
              </a:rPr>
              <a:t>JUEGOS</a:t>
            </a:r>
            <a:endParaRPr lang="es-MX" dirty="0">
              <a:solidFill>
                <a:srgbClr val="5E5E5E"/>
              </a:solidFill>
              <a:latin typeface="Lora"/>
            </a:endParaRPr>
          </a:p>
          <a:p>
            <a:pPr>
              <a:buFont typeface="Arial" panose="020B0604020202020204" pitchFamily="34" charset="0"/>
              <a:buChar char="•"/>
            </a:pPr>
            <a:r>
              <a:rPr lang="es-MX" cap="all" dirty="0">
                <a:solidFill>
                  <a:srgbClr val="1B1B1B"/>
                </a:solidFill>
                <a:latin typeface="Lora"/>
                <a:hlinkClick r:id="rId6"/>
              </a:rPr>
              <a:t>JUGUETES</a:t>
            </a:r>
            <a:endParaRPr lang="es-MX" dirty="0">
              <a:solidFill>
                <a:srgbClr val="5E5E5E"/>
              </a:solidFill>
              <a:latin typeface="Lora"/>
            </a:endParaRPr>
          </a:p>
          <a:p>
            <a:pPr>
              <a:buFont typeface="Arial" panose="020B0604020202020204" pitchFamily="34" charset="0"/>
              <a:buChar char="•"/>
            </a:pPr>
            <a:r>
              <a:rPr lang="es-MX" cap="all" dirty="0">
                <a:solidFill>
                  <a:srgbClr val="1B1B1B"/>
                </a:solidFill>
                <a:latin typeface="Lora"/>
                <a:hlinkClick r:id="rId7"/>
              </a:rPr>
              <a:t>LENCERÍA</a:t>
            </a:r>
            <a:endParaRPr lang="es-MX" dirty="0">
              <a:solidFill>
                <a:srgbClr val="5E5E5E"/>
              </a:solidFill>
              <a:latin typeface="Lora"/>
            </a:endParaRPr>
          </a:p>
          <a:p>
            <a:pPr>
              <a:buFont typeface="Arial" panose="020B0604020202020204" pitchFamily="34" charset="0"/>
              <a:buChar char="•"/>
            </a:pPr>
            <a:r>
              <a:rPr lang="es-MX" cap="all" dirty="0">
                <a:solidFill>
                  <a:srgbClr val="1B1B1B"/>
                </a:solidFill>
                <a:latin typeface="Lora"/>
                <a:hlinkClick r:id="rId8"/>
              </a:rPr>
              <a:t>POTENCIALIZADORES</a:t>
            </a:r>
            <a:endParaRPr lang="es-MX" dirty="0">
              <a:solidFill>
                <a:srgbClr val="5E5E5E"/>
              </a:solidFill>
              <a:latin typeface="Lora"/>
            </a:endParaRPr>
          </a:p>
          <a:p>
            <a:pPr>
              <a:buFont typeface="Arial" panose="020B0604020202020204" pitchFamily="34" charset="0"/>
              <a:buChar char="•"/>
            </a:pPr>
            <a:r>
              <a:rPr lang="es-MX" cap="all" dirty="0">
                <a:solidFill>
                  <a:srgbClr val="1B1B1B"/>
                </a:solidFill>
                <a:latin typeface="Lora"/>
                <a:hlinkClick r:id="rId9"/>
              </a:rPr>
              <a:t>ROMANCE Y SEDUCCIÓN</a:t>
            </a:r>
            <a:endParaRPr lang="es-MX" b="0" i="0" dirty="0">
              <a:solidFill>
                <a:srgbClr val="5E5E5E"/>
              </a:solidFill>
              <a:effectLst/>
              <a:latin typeface="Lora"/>
            </a:endParaRPr>
          </a:p>
        </p:txBody>
      </p:sp>
    </p:spTree>
    <p:extLst>
      <p:ext uri="{BB962C8B-B14F-4D97-AF65-F5344CB8AC3E}">
        <p14:creationId xmlns:p14="http://schemas.microsoft.com/office/powerpoint/2010/main" val="235987337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5239373" y="1047219"/>
            <a:ext cx="1805111" cy="461665"/>
          </a:xfrm>
          <a:prstGeom prst="rect">
            <a:avLst/>
          </a:prstGeom>
        </p:spPr>
        <p:txBody>
          <a:bodyPr wrap="none">
            <a:spAutoFit/>
          </a:bodyPr>
          <a:lstStyle/>
          <a:p>
            <a:pPr algn="ctr"/>
            <a:r>
              <a:rPr lang="es-CO" sz="2400" b="1" dirty="0">
                <a:ea typeface="Calibri" panose="020F0502020204030204" pitchFamily="34" charset="0"/>
                <a:cs typeface="Arial" pitchFamily="34" charset="0"/>
              </a:rPr>
              <a:t>ACCESORIOS</a:t>
            </a:r>
          </a:p>
        </p:txBody>
      </p:sp>
      <p:pic>
        <p:nvPicPr>
          <p:cNvPr id="4" name="Imagen 3"/>
          <p:cNvPicPr>
            <a:picLocks noChangeAspect="1"/>
          </p:cNvPicPr>
          <p:nvPr/>
        </p:nvPicPr>
        <p:blipFill>
          <a:blip r:embed="rId2"/>
          <a:stretch>
            <a:fillRect/>
          </a:stretch>
        </p:blipFill>
        <p:spPr>
          <a:xfrm>
            <a:off x="425595" y="1910666"/>
            <a:ext cx="2688226" cy="4005225"/>
          </a:xfrm>
          <a:prstGeom prst="rect">
            <a:avLst/>
          </a:prstGeom>
        </p:spPr>
      </p:pic>
      <p:pic>
        <p:nvPicPr>
          <p:cNvPr id="6" name="Imagen 5"/>
          <p:cNvPicPr>
            <a:picLocks noChangeAspect="1"/>
          </p:cNvPicPr>
          <p:nvPr/>
        </p:nvPicPr>
        <p:blipFill>
          <a:blip r:embed="rId3"/>
          <a:stretch>
            <a:fillRect/>
          </a:stretch>
        </p:blipFill>
        <p:spPr>
          <a:xfrm>
            <a:off x="3545032" y="2198543"/>
            <a:ext cx="1972470" cy="3717348"/>
          </a:xfrm>
          <a:prstGeom prst="rect">
            <a:avLst/>
          </a:prstGeom>
        </p:spPr>
      </p:pic>
      <p:pic>
        <p:nvPicPr>
          <p:cNvPr id="7" name="Imagen 6"/>
          <p:cNvPicPr>
            <a:picLocks noChangeAspect="1"/>
          </p:cNvPicPr>
          <p:nvPr/>
        </p:nvPicPr>
        <p:blipFill>
          <a:blip r:embed="rId4"/>
          <a:stretch>
            <a:fillRect/>
          </a:stretch>
        </p:blipFill>
        <p:spPr>
          <a:xfrm>
            <a:off x="6744565" y="1813213"/>
            <a:ext cx="1657350" cy="4488007"/>
          </a:xfrm>
          <a:prstGeom prst="rect">
            <a:avLst/>
          </a:prstGeom>
        </p:spPr>
      </p:pic>
      <p:pic>
        <p:nvPicPr>
          <p:cNvPr id="9" name="Imagen 8"/>
          <p:cNvPicPr>
            <a:picLocks noChangeAspect="1"/>
          </p:cNvPicPr>
          <p:nvPr/>
        </p:nvPicPr>
        <p:blipFill>
          <a:blip r:embed="rId5"/>
          <a:stretch>
            <a:fillRect/>
          </a:stretch>
        </p:blipFill>
        <p:spPr>
          <a:xfrm>
            <a:off x="9040077" y="2198543"/>
            <a:ext cx="2661209" cy="3689404"/>
          </a:xfrm>
          <a:prstGeom prst="rect">
            <a:avLst/>
          </a:prstGeom>
        </p:spPr>
      </p:pic>
    </p:spTree>
    <p:extLst>
      <p:ext uri="{BB962C8B-B14F-4D97-AF65-F5344CB8AC3E}">
        <p14:creationId xmlns:p14="http://schemas.microsoft.com/office/powerpoint/2010/main" val="30814325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448</Words>
  <Application>Microsoft Office PowerPoint</Application>
  <PresentationFormat>Panorámica</PresentationFormat>
  <Paragraphs>61</Paragraphs>
  <Slides>19</Slides>
  <Notes>0</Notes>
  <HiddenSlides>3</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19</vt:i4>
      </vt:variant>
    </vt:vector>
  </HeadingPairs>
  <TitlesOfParts>
    <vt:vector size="25" baseType="lpstr">
      <vt:lpstr>Arial</vt:lpstr>
      <vt:lpstr>Calibri</vt:lpstr>
      <vt:lpstr>Calibri Light</vt:lpstr>
      <vt:lpstr>Lora</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ANEXOS</vt:lpstr>
      <vt:lpstr>VISTA DE LA PAGINA WEB</vt:lpstr>
      <vt:lpstr>IMÁGENES EN INSTAGRAM</vt:lpstr>
      <vt:lpstr>AGRADECIMIENTOS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PC_LEONEL</dc:creator>
  <cp:lastModifiedBy>PC_LEONEL</cp:lastModifiedBy>
  <cp:revision>2</cp:revision>
  <dcterms:created xsi:type="dcterms:W3CDTF">2020-05-23T21:02:06Z</dcterms:created>
  <dcterms:modified xsi:type="dcterms:W3CDTF">2020-05-23T21:17:58Z</dcterms:modified>
</cp:coreProperties>
</file>