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D6D-0C3F-40B3-AF53-5A89391A981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54D4-0F5D-4CCD-B887-C50B67063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14" y="1745888"/>
            <a:ext cx="1625928" cy="10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5" y="5047905"/>
            <a:ext cx="1409055" cy="65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65" y="3201081"/>
            <a:ext cx="1899197" cy="12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4428" y="2902702"/>
            <a:ext cx="1532792" cy="1005461"/>
            <a:chOff x="-36659" y="3196982"/>
            <a:chExt cx="1532792" cy="1005461"/>
          </a:xfrm>
        </p:grpSpPr>
        <p:pic>
          <p:nvPicPr>
            <p:cNvPr id="1036" name="Picture 12" descr="See the source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4" y="3196982"/>
              <a:ext cx="751545" cy="751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-36659" y="3948527"/>
              <a:ext cx="15327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http://berkeleyearth.org</a:t>
              </a:r>
              <a:endParaRPr lang="en-US" sz="105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1061" y="3111048"/>
            <a:ext cx="1184493" cy="1301970"/>
            <a:chOff x="2320706" y="3090017"/>
            <a:chExt cx="1184493" cy="1301970"/>
          </a:xfrm>
        </p:grpSpPr>
        <p:grpSp>
          <p:nvGrpSpPr>
            <p:cNvPr id="16" name="Group 15"/>
            <p:cNvGrpSpPr/>
            <p:nvPr/>
          </p:nvGrpSpPr>
          <p:grpSpPr>
            <a:xfrm>
              <a:off x="2320706" y="3207494"/>
              <a:ext cx="1184493" cy="1184493"/>
              <a:chOff x="2320706" y="3207494"/>
              <a:chExt cx="1184493" cy="1184493"/>
            </a:xfrm>
          </p:grpSpPr>
          <p:pic>
            <p:nvPicPr>
              <p:cNvPr id="1034" name="Picture 10" descr="See the source imag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0706" y="3207494"/>
                <a:ext cx="1184493" cy="118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515247" y="4138071"/>
                <a:ext cx="79541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 smtClean="0"/>
                  <a:t>*/raw-data</a:t>
                </a:r>
              </a:p>
            </p:txBody>
          </p:sp>
        </p:grpSp>
        <p:pic>
          <p:nvPicPr>
            <p:cNvPr id="1038" name="Picture 14" descr="See the source ima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846" y="3090017"/>
              <a:ext cx="676213" cy="3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658504" y="3111048"/>
            <a:ext cx="1231972" cy="1301970"/>
            <a:chOff x="3188078" y="3090017"/>
            <a:chExt cx="1231972" cy="1301970"/>
          </a:xfrm>
        </p:grpSpPr>
        <p:grpSp>
          <p:nvGrpSpPr>
            <p:cNvPr id="15" name="Group 14"/>
            <p:cNvGrpSpPr/>
            <p:nvPr/>
          </p:nvGrpSpPr>
          <p:grpSpPr>
            <a:xfrm>
              <a:off x="3235557" y="3207493"/>
              <a:ext cx="1184493" cy="1184494"/>
              <a:chOff x="3187810" y="3207493"/>
              <a:chExt cx="1184493" cy="1184494"/>
            </a:xfrm>
          </p:grpSpPr>
          <p:pic>
            <p:nvPicPr>
              <p:cNvPr id="9" name="Picture 10" descr="See the source imag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7810" y="3207493"/>
                <a:ext cx="1184493" cy="118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303804" y="4138071"/>
                <a:ext cx="95250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 smtClean="0"/>
                  <a:t>*/staged-data</a:t>
                </a:r>
              </a:p>
            </p:txBody>
          </p:sp>
        </p:grpSp>
        <p:pic>
          <p:nvPicPr>
            <p:cNvPr id="1040" name="Picture 16" descr="See the source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078" y="3090017"/>
              <a:ext cx="1100412" cy="29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961077" y="3109226"/>
            <a:ext cx="1184493" cy="1301970"/>
            <a:chOff x="4150408" y="3090017"/>
            <a:chExt cx="1184493" cy="1301970"/>
          </a:xfrm>
        </p:grpSpPr>
        <p:grpSp>
          <p:nvGrpSpPr>
            <p:cNvPr id="17" name="Group 16"/>
            <p:cNvGrpSpPr/>
            <p:nvPr/>
          </p:nvGrpSpPr>
          <p:grpSpPr>
            <a:xfrm>
              <a:off x="4150408" y="3207492"/>
              <a:ext cx="1184493" cy="1184495"/>
              <a:chOff x="4150408" y="3207492"/>
              <a:chExt cx="1184493" cy="1184495"/>
            </a:xfrm>
          </p:grpSpPr>
          <p:pic>
            <p:nvPicPr>
              <p:cNvPr id="10" name="Picture 10" descr="See the source imag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0408" y="3207492"/>
                <a:ext cx="1184493" cy="118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4303271" y="4138071"/>
                <a:ext cx="8787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 smtClean="0"/>
                  <a:t>*/clean-data</a:t>
                </a:r>
              </a:p>
            </p:txBody>
          </p:sp>
        </p:grpSp>
        <p:pic>
          <p:nvPicPr>
            <p:cNvPr id="29" name="Picture 16" descr="See the source imag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509" y="3090017"/>
              <a:ext cx="1100412" cy="29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3483815" y="1745888"/>
            <a:ext cx="1608133" cy="1206503"/>
            <a:chOff x="3023735" y="1730684"/>
            <a:chExt cx="1608133" cy="1206503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959" y="1730684"/>
              <a:ext cx="1139685" cy="110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023735" y="2683271"/>
              <a:ext cx="160813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050"/>
              </a:lvl1pPr>
            </a:lstStyle>
            <a:p>
              <a:r>
                <a:rPr lang="en-US" dirty="0"/>
                <a:t>S3://udacity-dend-samuel</a:t>
              </a:r>
            </a:p>
          </p:txBody>
        </p:sp>
      </p:grpSp>
      <p:cxnSp>
        <p:nvCxnSpPr>
          <p:cNvPr id="27" name="Straight Arrow Connector 26"/>
          <p:cNvCxnSpPr>
            <a:stCxn id="1026" idx="2"/>
            <a:endCxn id="1038" idx="0"/>
          </p:cNvCxnSpPr>
          <p:nvPr/>
        </p:nvCxnSpPr>
        <p:spPr>
          <a:xfrm>
            <a:off x="2136978" y="2784675"/>
            <a:ext cx="886330" cy="32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36" idx="3"/>
            <a:endCxn id="1026" idx="2"/>
          </p:cNvCxnSpPr>
          <p:nvPr/>
        </p:nvCxnSpPr>
        <p:spPr>
          <a:xfrm flipV="1">
            <a:off x="1366596" y="2784675"/>
            <a:ext cx="770382" cy="4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30" idx="0"/>
            <a:endCxn id="9" idx="2"/>
          </p:cNvCxnSpPr>
          <p:nvPr/>
        </p:nvCxnSpPr>
        <p:spPr>
          <a:xfrm flipV="1">
            <a:off x="4287883" y="4413017"/>
            <a:ext cx="10347" cy="6348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34" idx="2"/>
            <a:endCxn id="1030" idx="1"/>
          </p:cNvCxnSpPr>
          <p:nvPr/>
        </p:nvCxnSpPr>
        <p:spPr>
          <a:xfrm rot="16200000" flipH="1">
            <a:off x="2822856" y="4613469"/>
            <a:ext cx="960950" cy="56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30" idx="3"/>
            <a:endCxn id="10" idx="2"/>
          </p:cNvCxnSpPr>
          <p:nvPr/>
        </p:nvCxnSpPr>
        <p:spPr>
          <a:xfrm flipV="1">
            <a:off x="4992410" y="4411194"/>
            <a:ext cx="560914" cy="96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See the source imag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3" t="36414" r="46256" b="41517"/>
          <a:stretch/>
        </p:blipFill>
        <p:spPr bwMode="auto">
          <a:xfrm>
            <a:off x="6760017" y="3295435"/>
            <a:ext cx="872359" cy="10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e the source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06" y="1745888"/>
            <a:ext cx="786779" cy="11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Elbow Connector 46"/>
          <p:cNvCxnSpPr>
            <a:stCxn id="10" idx="3"/>
            <a:endCxn id="1046" idx="1"/>
          </p:cNvCxnSpPr>
          <p:nvPr/>
        </p:nvCxnSpPr>
        <p:spPr>
          <a:xfrm>
            <a:off x="6145570" y="3818948"/>
            <a:ext cx="614447" cy="2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46" idx="3"/>
            <a:endCxn id="1032" idx="1"/>
          </p:cNvCxnSpPr>
          <p:nvPr/>
        </p:nvCxnSpPr>
        <p:spPr>
          <a:xfrm flipV="1">
            <a:off x="7632376" y="3819677"/>
            <a:ext cx="583789" cy="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See the source imag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15252" r="22311" b="16824"/>
          <a:stretch/>
        </p:blipFill>
        <p:spPr bwMode="auto">
          <a:xfrm>
            <a:off x="10520852" y="3098988"/>
            <a:ext cx="1219200" cy="14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Elbow Connector 52"/>
          <p:cNvCxnSpPr>
            <a:stCxn id="1032" idx="3"/>
            <a:endCxn id="1048" idx="1"/>
          </p:cNvCxnSpPr>
          <p:nvPr/>
        </p:nvCxnSpPr>
        <p:spPr>
          <a:xfrm flipV="1">
            <a:off x="10115362" y="3818947"/>
            <a:ext cx="405490" cy="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" y="0"/>
            <a:ext cx="12192000" cy="10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6979" y="50894"/>
            <a:ext cx="111180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Temperatures Data Analysis Pipeline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0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Rodriguez</dc:creator>
  <cp:lastModifiedBy>Samuel Rodriguez</cp:lastModifiedBy>
  <cp:revision>7</cp:revision>
  <dcterms:created xsi:type="dcterms:W3CDTF">2020-06-10T21:13:12Z</dcterms:created>
  <dcterms:modified xsi:type="dcterms:W3CDTF">2020-06-10T22:11:13Z</dcterms:modified>
</cp:coreProperties>
</file>