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8D81BA-E1E8-4CC0-9100-371DF2BEC216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59ADE48-703A-4D8C-B3E1-33B1832FE203}">
      <dgm:prSet phldrT="[Text]"/>
      <dgm:spPr/>
      <dgm:t>
        <a:bodyPr/>
        <a:lstStyle/>
        <a:p>
          <a:r>
            <a:rPr lang="en-US" dirty="0" smtClean="0"/>
            <a:t>Read Text</a:t>
          </a:r>
          <a:endParaRPr lang="en-US" dirty="0"/>
        </a:p>
      </dgm:t>
    </dgm:pt>
    <dgm:pt modelId="{CE9B1B85-8EC6-472E-87E0-5B392CB2550F}" type="parTrans" cxnId="{98E80DD9-186C-4881-BE5F-47A71FB4682C}">
      <dgm:prSet/>
      <dgm:spPr/>
      <dgm:t>
        <a:bodyPr/>
        <a:lstStyle/>
        <a:p>
          <a:endParaRPr lang="en-US"/>
        </a:p>
      </dgm:t>
    </dgm:pt>
    <dgm:pt modelId="{06BD87A4-12B2-461E-9998-C03397F08ABE}" type="sibTrans" cxnId="{98E80DD9-186C-4881-BE5F-47A71FB4682C}">
      <dgm:prSet/>
      <dgm:spPr/>
      <dgm:t>
        <a:bodyPr/>
        <a:lstStyle/>
        <a:p>
          <a:endParaRPr lang="en-US"/>
        </a:p>
      </dgm:t>
    </dgm:pt>
    <dgm:pt modelId="{2A28E6A6-8C46-4BF4-92A5-6CC0420FD93A}">
      <dgm:prSet phldrT="[Text]"/>
      <dgm:spPr/>
      <dgm:t>
        <a:bodyPr/>
        <a:lstStyle/>
        <a:p>
          <a:r>
            <a:rPr lang="en-US" dirty="0" smtClean="0"/>
            <a:t>Packages &amp; Methods</a:t>
          </a:r>
          <a:endParaRPr lang="en-US" dirty="0"/>
        </a:p>
      </dgm:t>
    </dgm:pt>
    <dgm:pt modelId="{ED849E1B-EAF3-400C-85DA-9DF33E24A076}" type="parTrans" cxnId="{8B62180A-A357-4432-AFB1-FAA90A1D9461}">
      <dgm:prSet/>
      <dgm:spPr/>
      <dgm:t>
        <a:bodyPr/>
        <a:lstStyle/>
        <a:p>
          <a:endParaRPr lang="en-US"/>
        </a:p>
      </dgm:t>
    </dgm:pt>
    <dgm:pt modelId="{470189DB-7D39-40E3-B179-E340E3C3BCC3}" type="sibTrans" cxnId="{8B62180A-A357-4432-AFB1-FAA90A1D9461}">
      <dgm:prSet/>
      <dgm:spPr/>
      <dgm:t>
        <a:bodyPr/>
        <a:lstStyle/>
        <a:p>
          <a:endParaRPr lang="en-US"/>
        </a:p>
      </dgm:t>
    </dgm:pt>
    <dgm:pt modelId="{A78B08F6-8FB6-4162-97C4-20B9A11E3CD2}">
      <dgm:prSet phldrT="[Text]"/>
      <dgm:spPr/>
      <dgm:t>
        <a:bodyPr/>
        <a:lstStyle/>
        <a:p>
          <a:r>
            <a:rPr lang="en-US" dirty="0" smtClean="0"/>
            <a:t>Clean Punctuation</a:t>
          </a:r>
          <a:endParaRPr lang="en-US" dirty="0"/>
        </a:p>
      </dgm:t>
    </dgm:pt>
    <dgm:pt modelId="{75CC4B53-E261-41A9-B6C0-5C8A1AC39B44}" type="parTrans" cxnId="{1612467B-F170-4696-8F1C-3C3E7C38A549}">
      <dgm:prSet/>
      <dgm:spPr/>
      <dgm:t>
        <a:bodyPr/>
        <a:lstStyle/>
        <a:p>
          <a:endParaRPr lang="en-US"/>
        </a:p>
      </dgm:t>
    </dgm:pt>
    <dgm:pt modelId="{67EA9580-1B29-49F7-BB1B-2BF2941648C7}" type="sibTrans" cxnId="{1612467B-F170-4696-8F1C-3C3E7C38A549}">
      <dgm:prSet/>
      <dgm:spPr/>
      <dgm:t>
        <a:bodyPr/>
        <a:lstStyle/>
        <a:p>
          <a:endParaRPr lang="en-US"/>
        </a:p>
      </dgm:t>
    </dgm:pt>
    <dgm:pt modelId="{8B3C9136-CFC4-4F72-878B-BA6488178A2B}">
      <dgm:prSet phldrT="[Text]" custT="1"/>
      <dgm:spPr/>
      <dgm:t>
        <a:bodyPr/>
        <a:lstStyle/>
        <a:p>
          <a:r>
            <a:rPr lang="en-US" sz="1600" dirty="0" smtClean="0"/>
            <a:t>Packages &amp; Methods</a:t>
          </a:r>
        </a:p>
      </dgm:t>
    </dgm:pt>
    <dgm:pt modelId="{9EB13D12-7ED4-44CA-9E3F-939FCF485389}" type="parTrans" cxnId="{E4D164BF-C24B-42C4-9B16-43A875BE8233}">
      <dgm:prSet/>
      <dgm:spPr/>
      <dgm:t>
        <a:bodyPr/>
        <a:lstStyle/>
        <a:p>
          <a:endParaRPr lang="en-US"/>
        </a:p>
      </dgm:t>
    </dgm:pt>
    <dgm:pt modelId="{FAF6FE43-92FE-4B10-A8FD-9190BB50AE93}" type="sibTrans" cxnId="{E4D164BF-C24B-42C4-9B16-43A875BE8233}">
      <dgm:prSet/>
      <dgm:spPr/>
      <dgm:t>
        <a:bodyPr/>
        <a:lstStyle/>
        <a:p>
          <a:endParaRPr lang="en-US"/>
        </a:p>
      </dgm:t>
    </dgm:pt>
    <dgm:pt modelId="{09A879F8-CDDA-42CF-96A0-79FD7E73B7F7}">
      <dgm:prSet phldrT="[Text]"/>
      <dgm:spPr/>
      <dgm:t>
        <a:bodyPr/>
        <a:lstStyle/>
        <a:p>
          <a:r>
            <a:rPr lang="en-US" dirty="0" smtClean="0"/>
            <a:t>Clean </a:t>
          </a:r>
          <a:r>
            <a:rPr lang="en-US" dirty="0" err="1" smtClean="0"/>
            <a:t>Stopwords</a:t>
          </a:r>
          <a:r>
            <a:rPr lang="en-US" dirty="0" smtClean="0"/>
            <a:t>	</a:t>
          </a:r>
          <a:endParaRPr lang="en-US" dirty="0"/>
        </a:p>
      </dgm:t>
    </dgm:pt>
    <dgm:pt modelId="{D61BC966-3C6E-440C-B6D3-B73430596B92}" type="parTrans" cxnId="{36BA638E-0DCB-4037-A03A-5EB4C026C959}">
      <dgm:prSet/>
      <dgm:spPr/>
      <dgm:t>
        <a:bodyPr/>
        <a:lstStyle/>
        <a:p>
          <a:endParaRPr lang="en-US"/>
        </a:p>
      </dgm:t>
    </dgm:pt>
    <dgm:pt modelId="{19BA2B0B-160B-4ECE-8B07-CEE8679D6714}" type="sibTrans" cxnId="{36BA638E-0DCB-4037-A03A-5EB4C026C959}">
      <dgm:prSet/>
      <dgm:spPr/>
      <dgm:t>
        <a:bodyPr/>
        <a:lstStyle/>
        <a:p>
          <a:endParaRPr lang="en-US"/>
        </a:p>
      </dgm:t>
    </dgm:pt>
    <dgm:pt modelId="{128BCBB4-5FDA-46DC-92CC-DAAA878DD20F}">
      <dgm:prSet phldrT="[Text]"/>
      <dgm:spPr/>
      <dgm:t>
        <a:bodyPr/>
        <a:lstStyle/>
        <a:p>
          <a:r>
            <a:rPr lang="en-US" dirty="0" smtClean="0"/>
            <a:t>Packages &amp; Methods</a:t>
          </a:r>
        </a:p>
      </dgm:t>
    </dgm:pt>
    <dgm:pt modelId="{5CBF5D2A-E152-413B-B3B9-AC026F5380B6}" type="parTrans" cxnId="{D1214A02-14CF-452C-A6F8-A7B1E1107966}">
      <dgm:prSet/>
      <dgm:spPr/>
      <dgm:t>
        <a:bodyPr/>
        <a:lstStyle/>
        <a:p>
          <a:endParaRPr lang="en-US"/>
        </a:p>
      </dgm:t>
    </dgm:pt>
    <dgm:pt modelId="{7E047322-D3D4-42E2-B1DF-3E585C251AA0}" type="sibTrans" cxnId="{D1214A02-14CF-452C-A6F8-A7B1E1107966}">
      <dgm:prSet/>
      <dgm:spPr/>
      <dgm:t>
        <a:bodyPr/>
        <a:lstStyle/>
        <a:p>
          <a:endParaRPr lang="en-US"/>
        </a:p>
      </dgm:t>
    </dgm:pt>
    <dgm:pt modelId="{947D4551-1D9A-4471-85C8-38DCD36FBB0F}">
      <dgm:prSet phldrT="[Text]"/>
      <dgm:spPr/>
      <dgm:t>
        <a:bodyPr/>
        <a:lstStyle/>
        <a:p>
          <a:r>
            <a:rPr lang="en-US" dirty="0" smtClean="0"/>
            <a:t>Supplemental Cleaning</a:t>
          </a:r>
          <a:endParaRPr lang="en-US" dirty="0"/>
        </a:p>
      </dgm:t>
    </dgm:pt>
    <dgm:pt modelId="{BC8C2B03-FE01-48D0-9CE4-9D89631A34F6}" type="parTrans" cxnId="{25791BE7-2CEC-422B-BE29-D317DCC2399F}">
      <dgm:prSet/>
      <dgm:spPr/>
      <dgm:t>
        <a:bodyPr/>
        <a:lstStyle/>
        <a:p>
          <a:endParaRPr lang="en-US"/>
        </a:p>
      </dgm:t>
    </dgm:pt>
    <dgm:pt modelId="{3519325B-919B-450B-AB08-2DA6B7A56FF4}" type="sibTrans" cxnId="{25791BE7-2CEC-422B-BE29-D317DCC2399F}">
      <dgm:prSet/>
      <dgm:spPr/>
      <dgm:t>
        <a:bodyPr/>
        <a:lstStyle/>
        <a:p>
          <a:endParaRPr lang="en-US"/>
        </a:p>
      </dgm:t>
    </dgm:pt>
    <dgm:pt modelId="{95377FC2-A11C-4CE8-B5C1-65A8556415AB}">
      <dgm:prSet phldrT="[Text]"/>
      <dgm:spPr/>
      <dgm:t>
        <a:bodyPr/>
        <a:lstStyle/>
        <a:p>
          <a:r>
            <a:rPr lang="en-US" dirty="0" smtClean="0"/>
            <a:t>Packages &amp; Methods</a:t>
          </a:r>
          <a:endParaRPr lang="en-US" dirty="0"/>
        </a:p>
      </dgm:t>
    </dgm:pt>
    <dgm:pt modelId="{1C72E658-1409-4FBA-A75D-00146AD2B092}" type="parTrans" cxnId="{05D0D098-EDC9-4B3D-806D-A346202D0935}">
      <dgm:prSet/>
      <dgm:spPr/>
      <dgm:t>
        <a:bodyPr/>
        <a:lstStyle/>
        <a:p>
          <a:endParaRPr lang="en-US"/>
        </a:p>
      </dgm:t>
    </dgm:pt>
    <dgm:pt modelId="{A9205481-7924-46C8-8CEE-43A36782E811}" type="sibTrans" cxnId="{05D0D098-EDC9-4B3D-806D-A346202D0935}">
      <dgm:prSet/>
      <dgm:spPr/>
      <dgm:t>
        <a:bodyPr/>
        <a:lstStyle/>
        <a:p>
          <a:endParaRPr lang="en-US"/>
        </a:p>
      </dgm:t>
    </dgm:pt>
    <dgm:pt modelId="{FB809D24-670C-4FCE-9F2B-557D0B844065}">
      <dgm:prSet phldrT="[Text]"/>
      <dgm:spPr/>
      <dgm:t>
        <a:bodyPr/>
        <a:lstStyle/>
        <a:p>
          <a:r>
            <a:rPr lang="en-US" dirty="0" smtClean="0"/>
            <a:t>NLTK</a:t>
          </a:r>
          <a:endParaRPr lang="en-US" dirty="0"/>
        </a:p>
      </dgm:t>
    </dgm:pt>
    <dgm:pt modelId="{43A90C5B-9EE1-49E2-A1CF-C9C87CC8132B}" type="parTrans" cxnId="{5BCCE1CD-815E-481B-90E6-1D8F22E43219}">
      <dgm:prSet/>
      <dgm:spPr/>
      <dgm:t>
        <a:bodyPr/>
        <a:lstStyle/>
        <a:p>
          <a:endParaRPr lang="en-US"/>
        </a:p>
      </dgm:t>
    </dgm:pt>
    <dgm:pt modelId="{74E23DDF-0D45-40C9-8D61-4F2F3FC3E4A5}" type="sibTrans" cxnId="{5BCCE1CD-815E-481B-90E6-1D8F22E43219}">
      <dgm:prSet/>
      <dgm:spPr/>
      <dgm:t>
        <a:bodyPr/>
        <a:lstStyle/>
        <a:p>
          <a:endParaRPr lang="en-US"/>
        </a:p>
      </dgm:t>
    </dgm:pt>
    <dgm:pt modelId="{51E44EDD-A7D0-4760-8E28-DE7CB3523F74}">
      <dgm:prSet phldrT="[Text]"/>
      <dgm:spPr/>
      <dgm:t>
        <a:bodyPr/>
        <a:lstStyle/>
        <a:p>
          <a:r>
            <a:rPr lang="en-US" dirty="0" err="1" smtClean="0"/>
            <a:t>PorterStemmer</a:t>
          </a:r>
          <a:endParaRPr lang="en-US" dirty="0"/>
        </a:p>
      </dgm:t>
    </dgm:pt>
    <dgm:pt modelId="{FF25CA55-5FDA-4F59-BD87-6604C4419C6E}" type="parTrans" cxnId="{768F1281-8890-4230-8C06-1A753B1779AD}">
      <dgm:prSet/>
      <dgm:spPr/>
      <dgm:t>
        <a:bodyPr/>
        <a:lstStyle/>
        <a:p>
          <a:endParaRPr lang="en-US"/>
        </a:p>
      </dgm:t>
    </dgm:pt>
    <dgm:pt modelId="{29529AEE-4D3C-47F4-8781-6F1C2CF434F4}" type="sibTrans" cxnId="{768F1281-8890-4230-8C06-1A753B1779AD}">
      <dgm:prSet/>
      <dgm:spPr/>
      <dgm:t>
        <a:bodyPr/>
        <a:lstStyle/>
        <a:p>
          <a:endParaRPr lang="en-US"/>
        </a:p>
      </dgm:t>
    </dgm:pt>
    <dgm:pt modelId="{02186F5D-BF86-4FFF-81BF-C7203854E30E}">
      <dgm:prSet phldrT="[Text]"/>
      <dgm:spPr/>
      <dgm:t>
        <a:bodyPr/>
        <a:lstStyle/>
        <a:p>
          <a:r>
            <a:rPr lang="en-US" dirty="0" err="1" smtClean="0"/>
            <a:t>WordNetLemmatizer</a:t>
          </a:r>
          <a:endParaRPr lang="en-US" dirty="0"/>
        </a:p>
      </dgm:t>
    </dgm:pt>
    <dgm:pt modelId="{D2809544-2C31-4C57-9CDF-FF8B9978C95F}" type="parTrans" cxnId="{BF680E93-36B3-4EA0-91AC-BCA8121DCCC8}">
      <dgm:prSet/>
      <dgm:spPr/>
      <dgm:t>
        <a:bodyPr/>
        <a:lstStyle/>
        <a:p>
          <a:endParaRPr lang="en-US"/>
        </a:p>
      </dgm:t>
    </dgm:pt>
    <dgm:pt modelId="{01CB2530-F6EA-4252-875A-57A719D9032E}" type="sibTrans" cxnId="{BF680E93-36B3-4EA0-91AC-BCA8121DCCC8}">
      <dgm:prSet/>
      <dgm:spPr/>
      <dgm:t>
        <a:bodyPr/>
        <a:lstStyle/>
        <a:p>
          <a:endParaRPr lang="en-US"/>
        </a:p>
      </dgm:t>
    </dgm:pt>
    <dgm:pt modelId="{EC0635F1-E9E8-4C9D-BE1A-6BD01EE9596A}">
      <dgm:prSet phldrT="[Text]" custT="1"/>
      <dgm:spPr/>
      <dgm:t>
        <a:bodyPr/>
        <a:lstStyle/>
        <a:p>
          <a:r>
            <a:rPr lang="en-US" sz="1600" dirty="0" smtClean="0"/>
            <a:t>string</a:t>
          </a:r>
          <a:endParaRPr lang="en-US" sz="1600" dirty="0"/>
        </a:p>
      </dgm:t>
    </dgm:pt>
    <dgm:pt modelId="{B3A2689F-DBF7-4FDC-8316-3699F11ED929}" type="parTrans" cxnId="{0D08E18B-10DB-45BA-AC0A-E5E3AB126863}">
      <dgm:prSet/>
      <dgm:spPr/>
      <dgm:t>
        <a:bodyPr/>
        <a:lstStyle/>
        <a:p>
          <a:endParaRPr lang="en-US"/>
        </a:p>
      </dgm:t>
    </dgm:pt>
    <dgm:pt modelId="{CBBACA3F-B449-4004-9D5C-81F78D7333E1}" type="sibTrans" cxnId="{0D08E18B-10DB-45BA-AC0A-E5E3AB126863}">
      <dgm:prSet/>
      <dgm:spPr/>
      <dgm:t>
        <a:bodyPr/>
        <a:lstStyle/>
        <a:p>
          <a:endParaRPr lang="en-US"/>
        </a:p>
      </dgm:t>
    </dgm:pt>
    <dgm:pt modelId="{33AD6AE0-59AB-4920-90B8-38BD79599828}">
      <dgm:prSet phldrT="[Text]" custT="1"/>
      <dgm:spPr/>
      <dgm:t>
        <a:bodyPr/>
        <a:lstStyle/>
        <a:p>
          <a:r>
            <a:rPr lang="en-US" sz="1600" dirty="0" smtClean="0"/>
            <a:t>re</a:t>
          </a:r>
          <a:endParaRPr lang="en-US" sz="1600" dirty="0"/>
        </a:p>
      </dgm:t>
    </dgm:pt>
    <dgm:pt modelId="{DE572276-913E-4948-89B2-47D79C3A43F0}" type="parTrans" cxnId="{A1051E47-3538-42CB-B244-DF315AF90037}">
      <dgm:prSet/>
      <dgm:spPr/>
      <dgm:t>
        <a:bodyPr/>
        <a:lstStyle/>
        <a:p>
          <a:endParaRPr lang="en-US"/>
        </a:p>
      </dgm:t>
    </dgm:pt>
    <dgm:pt modelId="{5BFF54EC-65C3-404A-B1F8-0671F9C62981}" type="sibTrans" cxnId="{A1051E47-3538-42CB-B244-DF315AF90037}">
      <dgm:prSet/>
      <dgm:spPr/>
      <dgm:t>
        <a:bodyPr/>
        <a:lstStyle/>
        <a:p>
          <a:endParaRPr lang="en-US"/>
        </a:p>
      </dgm:t>
    </dgm:pt>
    <dgm:pt modelId="{778FE5CF-D53D-45A9-92FC-F590F3CE942B}">
      <dgm:prSet phldrT="[Text]" custLinFactNeighborX="-1065"/>
      <dgm:spPr/>
      <dgm:t>
        <a:bodyPr/>
        <a:lstStyle/>
        <a:p>
          <a:r>
            <a:rPr lang="en-US" dirty="0" smtClean="0"/>
            <a:t>NLTK</a:t>
          </a:r>
          <a:endParaRPr lang="en-US" dirty="0"/>
        </a:p>
      </dgm:t>
    </dgm:pt>
    <dgm:pt modelId="{CF296822-5FD6-46CA-B651-B7C0BDD5A1B5}" type="parTrans" cxnId="{388642E0-CCF3-40C4-9193-1A12049E4A64}">
      <dgm:prSet/>
      <dgm:spPr/>
      <dgm:t>
        <a:bodyPr/>
        <a:lstStyle/>
        <a:p>
          <a:endParaRPr lang="en-US"/>
        </a:p>
      </dgm:t>
    </dgm:pt>
    <dgm:pt modelId="{286EA5F1-E713-4375-AA84-655455456A42}" type="sibTrans" cxnId="{388642E0-CCF3-40C4-9193-1A12049E4A64}">
      <dgm:prSet/>
      <dgm:spPr/>
      <dgm:t>
        <a:bodyPr/>
        <a:lstStyle/>
        <a:p>
          <a:endParaRPr lang="en-US"/>
        </a:p>
      </dgm:t>
    </dgm:pt>
    <dgm:pt modelId="{7D1EBC0C-3AA9-4016-BD9D-4794DA2E2B57}">
      <dgm:prSet phldrT="[Text]"/>
      <dgm:spPr/>
      <dgm:t>
        <a:bodyPr/>
        <a:lstStyle/>
        <a:p>
          <a:endParaRPr lang="en-US" dirty="0"/>
        </a:p>
      </dgm:t>
    </dgm:pt>
    <dgm:pt modelId="{B0FAAA28-9423-45FD-B494-53AA7B3A0636}" type="parTrans" cxnId="{F0C5B775-48E5-4A5C-96EF-07E67BB950FD}">
      <dgm:prSet/>
      <dgm:spPr/>
      <dgm:t>
        <a:bodyPr/>
        <a:lstStyle/>
        <a:p>
          <a:endParaRPr lang="en-US"/>
        </a:p>
      </dgm:t>
    </dgm:pt>
    <dgm:pt modelId="{C11F66AE-50E0-4186-86DA-9A42ADBAD90E}" type="sibTrans" cxnId="{F0C5B775-48E5-4A5C-96EF-07E67BB950FD}">
      <dgm:prSet/>
      <dgm:spPr/>
      <dgm:t>
        <a:bodyPr/>
        <a:lstStyle/>
        <a:p>
          <a:endParaRPr lang="en-US"/>
        </a:p>
      </dgm:t>
    </dgm:pt>
    <dgm:pt modelId="{B7267D5F-D1D4-4BA0-A885-AF8C46EEB4E6}">
      <dgm:prSet/>
      <dgm:spPr/>
      <dgm:t>
        <a:bodyPr/>
        <a:lstStyle/>
        <a:p>
          <a:r>
            <a:rPr lang="en-US" dirty="0" smtClean="0"/>
            <a:t>Vectorization</a:t>
          </a:r>
          <a:endParaRPr lang="en-US" dirty="0"/>
        </a:p>
      </dgm:t>
    </dgm:pt>
    <dgm:pt modelId="{0FDBAECA-BBEC-454D-991B-9BAB9D6F3F71}" type="parTrans" cxnId="{F981FEAE-17CD-4696-9CBD-71051EEC1DD0}">
      <dgm:prSet/>
      <dgm:spPr/>
      <dgm:t>
        <a:bodyPr/>
        <a:lstStyle/>
        <a:p>
          <a:endParaRPr lang="en-US"/>
        </a:p>
      </dgm:t>
    </dgm:pt>
    <dgm:pt modelId="{315A7F97-58C6-4370-852A-EE3B9A2C16D0}" type="sibTrans" cxnId="{F981FEAE-17CD-4696-9CBD-71051EEC1DD0}">
      <dgm:prSet/>
      <dgm:spPr/>
      <dgm:t>
        <a:bodyPr/>
        <a:lstStyle/>
        <a:p>
          <a:endParaRPr lang="en-US"/>
        </a:p>
      </dgm:t>
    </dgm:pt>
    <dgm:pt modelId="{8FAFB560-ACE9-4AB4-AFB4-D6E3F2FA5E65}">
      <dgm:prSet/>
      <dgm:spPr/>
      <dgm:t>
        <a:bodyPr/>
        <a:lstStyle/>
        <a:p>
          <a:r>
            <a:rPr lang="en-US" dirty="0" smtClean="0"/>
            <a:t>Packages &amp; Methods</a:t>
          </a:r>
          <a:endParaRPr lang="en-US" dirty="0"/>
        </a:p>
      </dgm:t>
    </dgm:pt>
    <dgm:pt modelId="{D6EF1BFC-21A6-4258-92EB-E92CF4BF99E5}" type="parTrans" cxnId="{7AE600CE-2455-4B2A-B2AA-BB0876674329}">
      <dgm:prSet/>
      <dgm:spPr/>
      <dgm:t>
        <a:bodyPr/>
        <a:lstStyle/>
        <a:p>
          <a:endParaRPr lang="en-US"/>
        </a:p>
      </dgm:t>
    </dgm:pt>
    <dgm:pt modelId="{011DF914-3A54-4CBD-BC3F-737062021D17}" type="sibTrans" cxnId="{7AE600CE-2455-4B2A-B2AA-BB0876674329}">
      <dgm:prSet/>
      <dgm:spPr/>
      <dgm:t>
        <a:bodyPr/>
        <a:lstStyle/>
        <a:p>
          <a:endParaRPr lang="en-US"/>
        </a:p>
      </dgm:t>
    </dgm:pt>
    <dgm:pt modelId="{B89B96B3-C825-4CAE-BB99-3E43B3B12A2A}">
      <dgm:prSet/>
      <dgm:spPr/>
      <dgm:t>
        <a:bodyPr/>
        <a:lstStyle/>
        <a:p>
          <a:r>
            <a:rPr lang="en-US" dirty="0" err="1" smtClean="0"/>
            <a:t>Sklearn.feature_extraction.text</a:t>
          </a:r>
          <a:endParaRPr lang="en-US" dirty="0"/>
        </a:p>
      </dgm:t>
    </dgm:pt>
    <dgm:pt modelId="{D6706736-DA0D-4DCC-8FC1-E68927CA7F0F}" type="parTrans" cxnId="{C9ABB774-96BF-4A3B-B74A-58314FEE8BD2}">
      <dgm:prSet/>
      <dgm:spPr/>
      <dgm:t>
        <a:bodyPr/>
        <a:lstStyle/>
        <a:p>
          <a:endParaRPr lang="en-US"/>
        </a:p>
      </dgm:t>
    </dgm:pt>
    <dgm:pt modelId="{655230F8-C867-49BC-9B03-C8060A4BE309}" type="sibTrans" cxnId="{C9ABB774-96BF-4A3B-B74A-58314FEE8BD2}">
      <dgm:prSet/>
      <dgm:spPr/>
      <dgm:t>
        <a:bodyPr/>
        <a:lstStyle/>
        <a:p>
          <a:endParaRPr lang="en-US"/>
        </a:p>
      </dgm:t>
    </dgm:pt>
    <dgm:pt modelId="{EBFB6289-D066-4CE1-999E-27432BFDB187}">
      <dgm:prSet/>
      <dgm:spPr/>
      <dgm:t>
        <a:bodyPr/>
        <a:lstStyle/>
        <a:p>
          <a:r>
            <a:rPr lang="en-US" dirty="0" err="1" smtClean="0"/>
            <a:t>CountVectorizer</a:t>
          </a:r>
          <a:r>
            <a:rPr lang="en-US" dirty="0" smtClean="0"/>
            <a:t>(analyzer=</a:t>
          </a:r>
          <a:r>
            <a:rPr lang="en-US" dirty="0" err="1" smtClean="0"/>
            <a:t>clean_text</a:t>
          </a:r>
          <a:r>
            <a:rPr lang="en-US" dirty="0" smtClean="0"/>
            <a:t>)</a:t>
          </a:r>
          <a:endParaRPr lang="en-US" dirty="0"/>
        </a:p>
      </dgm:t>
    </dgm:pt>
    <dgm:pt modelId="{3B881FB6-7813-4AD1-9078-F277C1BD18B3}" type="parTrans" cxnId="{CAA7A80D-78E6-4266-90EA-D9FB813336E8}">
      <dgm:prSet/>
      <dgm:spPr/>
      <dgm:t>
        <a:bodyPr/>
        <a:lstStyle/>
        <a:p>
          <a:endParaRPr lang="en-US"/>
        </a:p>
      </dgm:t>
    </dgm:pt>
    <dgm:pt modelId="{7240688F-8228-49F8-8DE4-61A844E4D6E4}" type="sibTrans" cxnId="{CAA7A80D-78E6-4266-90EA-D9FB813336E8}">
      <dgm:prSet/>
      <dgm:spPr/>
      <dgm:t>
        <a:bodyPr/>
        <a:lstStyle/>
        <a:p>
          <a:endParaRPr lang="en-US"/>
        </a:p>
      </dgm:t>
    </dgm:pt>
    <dgm:pt modelId="{BB7F951D-6F2D-47C4-B38C-EE1BAE280FD2}">
      <dgm:prSet/>
      <dgm:spPr/>
      <dgm:t>
        <a:bodyPr/>
        <a:lstStyle/>
        <a:p>
          <a:r>
            <a:rPr lang="en-US" dirty="0" smtClean="0"/>
            <a:t>N-Grams</a:t>
          </a:r>
          <a:endParaRPr lang="en-US" dirty="0"/>
        </a:p>
      </dgm:t>
    </dgm:pt>
    <dgm:pt modelId="{1E18DAE0-58EC-454C-BA40-5E19F014A77F}" type="parTrans" cxnId="{E8D3AE5D-E25D-4A37-8F21-04B4571136CE}">
      <dgm:prSet/>
      <dgm:spPr/>
      <dgm:t>
        <a:bodyPr/>
        <a:lstStyle/>
        <a:p>
          <a:endParaRPr lang="en-US"/>
        </a:p>
      </dgm:t>
    </dgm:pt>
    <dgm:pt modelId="{67B95CE8-698E-4EE6-832C-FAD90BD0E516}" type="sibTrans" cxnId="{E8D3AE5D-E25D-4A37-8F21-04B4571136CE}">
      <dgm:prSet/>
      <dgm:spPr/>
      <dgm:t>
        <a:bodyPr/>
        <a:lstStyle/>
        <a:p>
          <a:endParaRPr lang="en-US"/>
        </a:p>
      </dgm:t>
    </dgm:pt>
    <dgm:pt modelId="{C9F5F67A-E7E8-484C-BACC-E21AB7941048}">
      <dgm:prSet/>
      <dgm:spPr/>
      <dgm:t>
        <a:bodyPr/>
        <a:lstStyle/>
        <a:p>
          <a:endParaRPr lang="en-US" dirty="0"/>
        </a:p>
      </dgm:t>
    </dgm:pt>
    <dgm:pt modelId="{9B7C5263-CAB3-48AA-8CB1-9EB8F2CF56A1}" type="parTrans" cxnId="{1AC26FF2-CD6B-4841-BB4F-1E6E456412F2}">
      <dgm:prSet/>
      <dgm:spPr/>
      <dgm:t>
        <a:bodyPr/>
        <a:lstStyle/>
        <a:p>
          <a:endParaRPr lang="en-US"/>
        </a:p>
      </dgm:t>
    </dgm:pt>
    <dgm:pt modelId="{F2319EAB-0388-4C43-8B5A-4F776F45DE5F}" type="sibTrans" cxnId="{1AC26FF2-CD6B-4841-BB4F-1E6E456412F2}">
      <dgm:prSet/>
      <dgm:spPr/>
      <dgm:t>
        <a:bodyPr/>
        <a:lstStyle/>
        <a:p>
          <a:endParaRPr lang="en-US"/>
        </a:p>
      </dgm:t>
    </dgm:pt>
    <dgm:pt modelId="{AD5BF567-4700-44CE-A4FF-4E4E5014C483}" type="pres">
      <dgm:prSet presAssocID="{0E8D81BA-E1E8-4CC0-9100-371DF2BEC216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574D9E3D-62B2-4720-A25E-55256FA2AAD4}" type="pres">
      <dgm:prSet presAssocID="{059ADE48-703A-4D8C-B3E1-33B1832FE203}" presName="parentText1" presStyleLbl="node1" presStyleIdx="0" presStyleCnt="5">
        <dgm:presLayoutVars>
          <dgm:chMax/>
          <dgm:chPref val="3"/>
          <dgm:bulletEnabled val="1"/>
        </dgm:presLayoutVars>
      </dgm:prSet>
      <dgm:spPr/>
    </dgm:pt>
    <dgm:pt modelId="{42A9D94A-4F6F-4A21-8854-A707DD3DC10B}" type="pres">
      <dgm:prSet presAssocID="{059ADE48-703A-4D8C-B3E1-33B1832FE203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FB73C-D27B-440F-8EDA-D90C5E99B487}" type="pres">
      <dgm:prSet presAssocID="{A78B08F6-8FB6-4162-97C4-20B9A11E3CD2}" presName="parentText2" presStyleLbl="node1" presStyleIdx="1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C69762-2D12-4D48-9AE5-D130CC515CD7}" type="pres">
      <dgm:prSet presAssocID="{A78B08F6-8FB6-4162-97C4-20B9A11E3CD2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6F36D0-69A3-47F2-BB30-A1CF923D4EA5}" type="pres">
      <dgm:prSet presAssocID="{09A879F8-CDDA-42CF-96A0-79FD7E73B7F7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0727C1C3-CD25-4D7A-BC0A-5D59C5052863}" type="pres">
      <dgm:prSet presAssocID="{09A879F8-CDDA-42CF-96A0-79FD7E73B7F7}" presName="childText3" presStyleLbl="solidAlignAcc1" presStyleIdx="2" presStyleCnt="5" custLinFactNeighborX="-10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534613-A577-4A59-9AAD-D47916A4A643}" type="pres">
      <dgm:prSet presAssocID="{947D4551-1D9A-4471-85C8-38DCD36FBB0F}" presName="parentText4" presStyleLbl="node1" presStyleIdx="3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CD55A-E845-463B-B9A9-162AF1A0EA55}" type="pres">
      <dgm:prSet presAssocID="{947D4551-1D9A-4471-85C8-38DCD36FBB0F}" presName="childText4" presStyleLbl="solidAlignAcc1" presStyleIdx="3" presStyleCnt="5" custLinFactNeighborX="-10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DCA5F3-C874-42AB-B8B7-CC8EB3B8FC1C}" type="pres">
      <dgm:prSet presAssocID="{B7267D5F-D1D4-4BA0-A885-AF8C46EEB4E6}" presName="parentText5" presStyleLbl="node1" presStyleIdx="4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2ED692-DF67-4181-86CE-8B6652DE99E2}" type="pres">
      <dgm:prSet presAssocID="{B7267D5F-D1D4-4BA0-A885-AF8C46EEB4E6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62180A-A357-4432-AFB1-FAA90A1D9461}" srcId="{059ADE48-703A-4D8C-B3E1-33B1832FE203}" destId="{2A28E6A6-8C46-4BF4-92A5-6CC0420FD93A}" srcOrd="0" destOrd="0" parTransId="{ED849E1B-EAF3-400C-85DA-9DF33E24A076}" sibTransId="{470189DB-7D39-40E3-B179-E340E3C3BCC3}"/>
    <dgm:cxn modelId="{063E6D39-9E9D-4931-8FE6-1D2182C63835}" type="presOf" srcId="{51E44EDD-A7D0-4760-8E28-DE7CB3523F74}" destId="{2CECD55A-E845-463B-B9A9-162AF1A0EA55}" srcOrd="0" destOrd="2" presId="urn:microsoft.com/office/officeart/2009/3/layout/IncreasingArrowsProcess"/>
    <dgm:cxn modelId="{43BF858E-B8FB-47AE-8154-6E8C75C18F05}" type="presOf" srcId="{FB809D24-670C-4FCE-9F2B-557D0B844065}" destId="{2CECD55A-E845-463B-B9A9-162AF1A0EA55}" srcOrd="0" destOrd="1" presId="urn:microsoft.com/office/officeart/2009/3/layout/IncreasingArrowsProcess"/>
    <dgm:cxn modelId="{1612467B-F170-4696-8F1C-3C3E7C38A549}" srcId="{0E8D81BA-E1E8-4CC0-9100-371DF2BEC216}" destId="{A78B08F6-8FB6-4162-97C4-20B9A11E3CD2}" srcOrd="1" destOrd="0" parTransId="{75CC4B53-E261-41A9-B6C0-5C8A1AC39B44}" sibTransId="{67EA9580-1B29-49F7-BB1B-2BF2941648C7}"/>
    <dgm:cxn modelId="{50604CDD-32B7-4C67-9277-E7F7C4D0EAF2}" type="presOf" srcId="{7D1EBC0C-3AA9-4016-BD9D-4794DA2E2B57}" destId="{42A9D94A-4F6F-4A21-8854-A707DD3DC10B}" srcOrd="0" destOrd="1" presId="urn:microsoft.com/office/officeart/2009/3/layout/IncreasingArrowsProcess"/>
    <dgm:cxn modelId="{5EBF716A-9DCF-4936-9544-9D96075658CF}" type="presOf" srcId="{778FE5CF-D53D-45A9-92FC-F590F3CE942B}" destId="{0727C1C3-CD25-4D7A-BC0A-5D59C5052863}" srcOrd="0" destOrd="1" presId="urn:microsoft.com/office/officeart/2009/3/layout/IncreasingArrowsProcess"/>
    <dgm:cxn modelId="{7AE600CE-2455-4B2A-B2AA-BB0876674329}" srcId="{B7267D5F-D1D4-4BA0-A885-AF8C46EEB4E6}" destId="{8FAFB560-ACE9-4AB4-AFB4-D6E3F2FA5E65}" srcOrd="0" destOrd="0" parTransId="{D6EF1BFC-21A6-4258-92EB-E92CF4BF99E5}" sibTransId="{011DF914-3A54-4CBD-BC3F-737062021D17}"/>
    <dgm:cxn modelId="{768F1281-8890-4230-8C06-1A753B1779AD}" srcId="{FB809D24-670C-4FCE-9F2B-557D0B844065}" destId="{51E44EDD-A7D0-4760-8E28-DE7CB3523F74}" srcOrd="0" destOrd="0" parTransId="{FF25CA55-5FDA-4F59-BD87-6604C4419C6E}" sibTransId="{29529AEE-4D3C-47F4-8781-6F1C2CF434F4}"/>
    <dgm:cxn modelId="{3AE1D537-B3D2-4165-A02B-DDA341B382B9}" type="presOf" srcId="{EBFB6289-D066-4CE1-999E-27432BFDB187}" destId="{B82ED692-DF67-4181-86CE-8B6652DE99E2}" srcOrd="0" destOrd="2" presId="urn:microsoft.com/office/officeart/2009/3/layout/IncreasingArrowsProcess"/>
    <dgm:cxn modelId="{A1051E47-3538-42CB-B244-DF315AF90037}" srcId="{8B3C9136-CFC4-4F72-878B-BA6488178A2B}" destId="{33AD6AE0-59AB-4920-90B8-38BD79599828}" srcOrd="1" destOrd="0" parTransId="{DE572276-913E-4948-89B2-47D79C3A43F0}" sibTransId="{5BFF54EC-65C3-404A-B1F8-0671F9C62981}"/>
    <dgm:cxn modelId="{F898DF54-B726-4E6D-8B77-96347181558F}" type="presOf" srcId="{BB7F951D-6F2D-47C4-B38C-EE1BAE280FD2}" destId="{B82ED692-DF67-4181-86CE-8B6652DE99E2}" srcOrd="0" destOrd="3" presId="urn:microsoft.com/office/officeart/2009/3/layout/IncreasingArrowsProcess"/>
    <dgm:cxn modelId="{7718CB3C-27EB-4D06-8FE2-B99577C5601E}" type="presOf" srcId="{C9F5F67A-E7E8-484C-BACC-E21AB7941048}" destId="{B82ED692-DF67-4181-86CE-8B6652DE99E2}" srcOrd="0" destOrd="4" presId="urn:microsoft.com/office/officeart/2009/3/layout/IncreasingArrowsProcess"/>
    <dgm:cxn modelId="{F7FAC68A-756C-46FB-87A4-E123A560CE0B}" type="presOf" srcId="{02186F5D-BF86-4FFF-81BF-C7203854E30E}" destId="{2CECD55A-E845-463B-B9A9-162AF1A0EA55}" srcOrd="0" destOrd="3" presId="urn:microsoft.com/office/officeart/2009/3/layout/IncreasingArrowsProcess"/>
    <dgm:cxn modelId="{45502056-6D78-4638-AF86-FB9D80E3B70B}" type="presOf" srcId="{0E8D81BA-E1E8-4CC0-9100-371DF2BEC216}" destId="{AD5BF567-4700-44CE-A4FF-4E4E5014C483}" srcOrd="0" destOrd="0" presId="urn:microsoft.com/office/officeart/2009/3/layout/IncreasingArrowsProcess"/>
    <dgm:cxn modelId="{81271D01-A790-4C04-B661-ECE72FD0B442}" type="presOf" srcId="{33AD6AE0-59AB-4920-90B8-38BD79599828}" destId="{00C69762-2D12-4D48-9AE5-D130CC515CD7}" srcOrd="0" destOrd="2" presId="urn:microsoft.com/office/officeart/2009/3/layout/IncreasingArrowsProcess"/>
    <dgm:cxn modelId="{F0C5B775-48E5-4A5C-96EF-07E67BB950FD}" srcId="{059ADE48-703A-4D8C-B3E1-33B1832FE203}" destId="{7D1EBC0C-3AA9-4016-BD9D-4794DA2E2B57}" srcOrd="1" destOrd="0" parTransId="{B0FAAA28-9423-45FD-B494-53AA7B3A0636}" sibTransId="{C11F66AE-50E0-4186-86DA-9A42ADBAD90E}"/>
    <dgm:cxn modelId="{CAA7A80D-78E6-4266-90EA-D9FB813336E8}" srcId="{B89B96B3-C825-4CAE-BB99-3E43B3B12A2A}" destId="{EBFB6289-D066-4CE1-999E-27432BFDB187}" srcOrd="0" destOrd="0" parTransId="{3B881FB6-7813-4AD1-9078-F277C1BD18B3}" sibTransId="{7240688F-8228-49F8-8DE4-61A844E4D6E4}"/>
    <dgm:cxn modelId="{CE70EB0D-6781-42EA-9264-C079C4F9391E}" type="presOf" srcId="{947D4551-1D9A-4471-85C8-38DCD36FBB0F}" destId="{0B534613-A577-4A59-9AAD-D47916A4A643}" srcOrd="0" destOrd="0" presId="urn:microsoft.com/office/officeart/2009/3/layout/IncreasingArrowsProcess"/>
    <dgm:cxn modelId="{5BCCE1CD-815E-481B-90E6-1D8F22E43219}" srcId="{95377FC2-A11C-4CE8-B5C1-65A8556415AB}" destId="{FB809D24-670C-4FCE-9F2B-557D0B844065}" srcOrd="0" destOrd="0" parTransId="{43A90C5B-9EE1-49E2-A1CF-C9C87CC8132B}" sibTransId="{74E23DDF-0D45-40C9-8D61-4F2F3FC3E4A5}"/>
    <dgm:cxn modelId="{0D08E18B-10DB-45BA-AC0A-E5E3AB126863}" srcId="{8B3C9136-CFC4-4F72-878B-BA6488178A2B}" destId="{EC0635F1-E9E8-4C9D-BE1A-6BD01EE9596A}" srcOrd="0" destOrd="0" parTransId="{B3A2689F-DBF7-4FDC-8316-3699F11ED929}" sibTransId="{CBBACA3F-B449-4004-9D5C-81F78D7333E1}"/>
    <dgm:cxn modelId="{C9ABB774-96BF-4A3B-B74A-58314FEE8BD2}" srcId="{8FAFB560-ACE9-4AB4-AFB4-D6E3F2FA5E65}" destId="{B89B96B3-C825-4CAE-BB99-3E43B3B12A2A}" srcOrd="0" destOrd="0" parTransId="{D6706736-DA0D-4DCC-8FC1-E68927CA7F0F}" sibTransId="{655230F8-C867-49BC-9B03-C8060A4BE309}"/>
    <dgm:cxn modelId="{25791BE7-2CEC-422B-BE29-D317DCC2399F}" srcId="{0E8D81BA-E1E8-4CC0-9100-371DF2BEC216}" destId="{947D4551-1D9A-4471-85C8-38DCD36FBB0F}" srcOrd="3" destOrd="0" parTransId="{BC8C2B03-FE01-48D0-9CE4-9D89631A34F6}" sibTransId="{3519325B-919B-450B-AB08-2DA6B7A56FF4}"/>
    <dgm:cxn modelId="{272E4DBC-9747-4E58-8D4F-C0A380FD927B}" type="presOf" srcId="{2A28E6A6-8C46-4BF4-92A5-6CC0420FD93A}" destId="{42A9D94A-4F6F-4A21-8854-A707DD3DC10B}" srcOrd="0" destOrd="0" presId="urn:microsoft.com/office/officeart/2009/3/layout/IncreasingArrowsProcess"/>
    <dgm:cxn modelId="{7565DE17-8F94-4A98-9280-4A8C92F2B294}" type="presOf" srcId="{09A879F8-CDDA-42CF-96A0-79FD7E73B7F7}" destId="{D46F36D0-69A3-47F2-BB30-A1CF923D4EA5}" srcOrd="0" destOrd="0" presId="urn:microsoft.com/office/officeart/2009/3/layout/IncreasingArrowsProcess"/>
    <dgm:cxn modelId="{ACD37048-A176-4035-8001-A60A157A0B2E}" type="presOf" srcId="{EC0635F1-E9E8-4C9D-BE1A-6BD01EE9596A}" destId="{00C69762-2D12-4D48-9AE5-D130CC515CD7}" srcOrd="0" destOrd="1" presId="urn:microsoft.com/office/officeart/2009/3/layout/IncreasingArrowsProcess"/>
    <dgm:cxn modelId="{94A66CD8-6932-4971-824C-8EF64E139505}" type="presOf" srcId="{8FAFB560-ACE9-4AB4-AFB4-D6E3F2FA5E65}" destId="{B82ED692-DF67-4181-86CE-8B6652DE99E2}" srcOrd="0" destOrd="0" presId="urn:microsoft.com/office/officeart/2009/3/layout/IncreasingArrowsProcess"/>
    <dgm:cxn modelId="{1AC26FF2-CD6B-4841-BB4F-1E6E456412F2}" srcId="{BB7F951D-6F2D-47C4-B38C-EE1BAE280FD2}" destId="{C9F5F67A-E7E8-484C-BACC-E21AB7941048}" srcOrd="0" destOrd="0" parTransId="{9B7C5263-CAB3-48AA-8CB1-9EB8F2CF56A1}" sibTransId="{F2319EAB-0388-4C43-8B5A-4F776F45DE5F}"/>
    <dgm:cxn modelId="{388642E0-CCF3-40C4-9193-1A12049E4A64}" srcId="{128BCBB4-5FDA-46DC-92CC-DAAA878DD20F}" destId="{778FE5CF-D53D-45A9-92FC-F590F3CE942B}" srcOrd="0" destOrd="0" parTransId="{CF296822-5FD6-46CA-B651-B7C0BDD5A1B5}" sibTransId="{286EA5F1-E713-4375-AA84-655455456A42}"/>
    <dgm:cxn modelId="{05D0D098-EDC9-4B3D-806D-A346202D0935}" srcId="{947D4551-1D9A-4471-85C8-38DCD36FBB0F}" destId="{95377FC2-A11C-4CE8-B5C1-65A8556415AB}" srcOrd="0" destOrd="0" parTransId="{1C72E658-1409-4FBA-A75D-00146AD2B092}" sibTransId="{A9205481-7924-46C8-8CEE-43A36782E811}"/>
    <dgm:cxn modelId="{4B36ED4C-5B00-4614-ABC7-BB05FB4F5699}" type="presOf" srcId="{8B3C9136-CFC4-4F72-878B-BA6488178A2B}" destId="{00C69762-2D12-4D48-9AE5-D130CC515CD7}" srcOrd="0" destOrd="0" presId="urn:microsoft.com/office/officeart/2009/3/layout/IncreasingArrowsProcess"/>
    <dgm:cxn modelId="{07A497F6-072B-48D9-83B4-7EA609672BF9}" type="presOf" srcId="{128BCBB4-5FDA-46DC-92CC-DAAA878DD20F}" destId="{0727C1C3-CD25-4D7A-BC0A-5D59C5052863}" srcOrd="0" destOrd="0" presId="urn:microsoft.com/office/officeart/2009/3/layout/IncreasingArrowsProcess"/>
    <dgm:cxn modelId="{36BA638E-0DCB-4037-A03A-5EB4C026C959}" srcId="{0E8D81BA-E1E8-4CC0-9100-371DF2BEC216}" destId="{09A879F8-CDDA-42CF-96A0-79FD7E73B7F7}" srcOrd="2" destOrd="0" parTransId="{D61BC966-3C6E-440C-B6D3-B73430596B92}" sibTransId="{19BA2B0B-160B-4ECE-8B07-CEE8679D6714}"/>
    <dgm:cxn modelId="{F981FEAE-17CD-4696-9CBD-71051EEC1DD0}" srcId="{0E8D81BA-E1E8-4CC0-9100-371DF2BEC216}" destId="{B7267D5F-D1D4-4BA0-A885-AF8C46EEB4E6}" srcOrd="4" destOrd="0" parTransId="{0FDBAECA-BBEC-454D-991B-9BAB9D6F3F71}" sibTransId="{315A7F97-58C6-4370-852A-EE3B9A2C16D0}"/>
    <dgm:cxn modelId="{98E80DD9-186C-4881-BE5F-47A71FB4682C}" srcId="{0E8D81BA-E1E8-4CC0-9100-371DF2BEC216}" destId="{059ADE48-703A-4D8C-B3E1-33B1832FE203}" srcOrd="0" destOrd="0" parTransId="{CE9B1B85-8EC6-472E-87E0-5B392CB2550F}" sibTransId="{06BD87A4-12B2-461E-9998-C03397F08ABE}"/>
    <dgm:cxn modelId="{D1214A02-14CF-452C-A6F8-A7B1E1107966}" srcId="{09A879F8-CDDA-42CF-96A0-79FD7E73B7F7}" destId="{128BCBB4-5FDA-46DC-92CC-DAAA878DD20F}" srcOrd="0" destOrd="0" parTransId="{5CBF5D2A-E152-413B-B3B9-AC026F5380B6}" sibTransId="{7E047322-D3D4-42E2-B1DF-3E585C251AA0}"/>
    <dgm:cxn modelId="{E4D164BF-C24B-42C4-9B16-43A875BE8233}" srcId="{A78B08F6-8FB6-4162-97C4-20B9A11E3CD2}" destId="{8B3C9136-CFC4-4F72-878B-BA6488178A2B}" srcOrd="0" destOrd="0" parTransId="{9EB13D12-7ED4-44CA-9E3F-939FCF485389}" sibTransId="{FAF6FE43-92FE-4B10-A8FD-9190BB50AE93}"/>
    <dgm:cxn modelId="{D2D9F4F9-A7C8-46C1-A414-0C537FF21BB4}" type="presOf" srcId="{B7267D5F-D1D4-4BA0-A885-AF8C46EEB4E6}" destId="{86DCA5F3-C874-42AB-B8B7-CC8EB3B8FC1C}" srcOrd="0" destOrd="0" presId="urn:microsoft.com/office/officeart/2009/3/layout/IncreasingArrowsProcess"/>
    <dgm:cxn modelId="{AE276CE0-45D0-4C29-9AF6-F721557DACF5}" type="presOf" srcId="{A78B08F6-8FB6-4162-97C4-20B9A11E3CD2}" destId="{B6BFB73C-D27B-440F-8EDA-D90C5E99B487}" srcOrd="0" destOrd="0" presId="urn:microsoft.com/office/officeart/2009/3/layout/IncreasingArrowsProcess"/>
    <dgm:cxn modelId="{841A53F5-85A6-49D3-A18A-53BA6BC69BDD}" type="presOf" srcId="{059ADE48-703A-4D8C-B3E1-33B1832FE203}" destId="{574D9E3D-62B2-4720-A25E-55256FA2AAD4}" srcOrd="0" destOrd="0" presId="urn:microsoft.com/office/officeart/2009/3/layout/IncreasingArrowsProcess"/>
    <dgm:cxn modelId="{E8D3AE5D-E25D-4A37-8F21-04B4571136CE}" srcId="{8FAFB560-ACE9-4AB4-AFB4-D6E3F2FA5E65}" destId="{BB7F951D-6F2D-47C4-B38C-EE1BAE280FD2}" srcOrd="1" destOrd="0" parTransId="{1E18DAE0-58EC-454C-BA40-5E19F014A77F}" sibTransId="{67B95CE8-698E-4EE6-832C-FAD90BD0E516}"/>
    <dgm:cxn modelId="{E1C81A38-40E7-4AC7-9975-3AA0CFA160FD}" type="presOf" srcId="{95377FC2-A11C-4CE8-B5C1-65A8556415AB}" destId="{2CECD55A-E845-463B-B9A9-162AF1A0EA55}" srcOrd="0" destOrd="0" presId="urn:microsoft.com/office/officeart/2009/3/layout/IncreasingArrowsProcess"/>
    <dgm:cxn modelId="{BF680E93-36B3-4EA0-91AC-BCA8121DCCC8}" srcId="{FB809D24-670C-4FCE-9F2B-557D0B844065}" destId="{02186F5D-BF86-4FFF-81BF-C7203854E30E}" srcOrd="1" destOrd="0" parTransId="{D2809544-2C31-4C57-9CDF-FF8B9978C95F}" sibTransId="{01CB2530-F6EA-4252-875A-57A719D9032E}"/>
    <dgm:cxn modelId="{D9DDAB26-C5CE-4E39-9A69-D1F417D47897}" type="presOf" srcId="{B89B96B3-C825-4CAE-BB99-3E43B3B12A2A}" destId="{B82ED692-DF67-4181-86CE-8B6652DE99E2}" srcOrd="0" destOrd="1" presId="urn:microsoft.com/office/officeart/2009/3/layout/IncreasingArrowsProcess"/>
    <dgm:cxn modelId="{103C6C5D-7E99-45FF-B587-DEAF72612592}" type="presParOf" srcId="{AD5BF567-4700-44CE-A4FF-4E4E5014C483}" destId="{574D9E3D-62B2-4720-A25E-55256FA2AAD4}" srcOrd="0" destOrd="0" presId="urn:microsoft.com/office/officeart/2009/3/layout/IncreasingArrowsProcess"/>
    <dgm:cxn modelId="{08F8675C-C4FA-4083-BE29-323ED25CCCBD}" type="presParOf" srcId="{AD5BF567-4700-44CE-A4FF-4E4E5014C483}" destId="{42A9D94A-4F6F-4A21-8854-A707DD3DC10B}" srcOrd="1" destOrd="0" presId="urn:microsoft.com/office/officeart/2009/3/layout/IncreasingArrowsProcess"/>
    <dgm:cxn modelId="{19405B12-4025-49E2-875E-3CEB3EED05C5}" type="presParOf" srcId="{AD5BF567-4700-44CE-A4FF-4E4E5014C483}" destId="{B6BFB73C-D27B-440F-8EDA-D90C5E99B487}" srcOrd="2" destOrd="0" presId="urn:microsoft.com/office/officeart/2009/3/layout/IncreasingArrowsProcess"/>
    <dgm:cxn modelId="{A3E897FB-89E8-459D-BC76-8F155AE0B65C}" type="presParOf" srcId="{AD5BF567-4700-44CE-A4FF-4E4E5014C483}" destId="{00C69762-2D12-4D48-9AE5-D130CC515CD7}" srcOrd="3" destOrd="0" presId="urn:microsoft.com/office/officeart/2009/3/layout/IncreasingArrowsProcess"/>
    <dgm:cxn modelId="{EBE214BA-4668-451D-A83A-589F9EF50FA3}" type="presParOf" srcId="{AD5BF567-4700-44CE-A4FF-4E4E5014C483}" destId="{D46F36D0-69A3-47F2-BB30-A1CF923D4EA5}" srcOrd="4" destOrd="0" presId="urn:microsoft.com/office/officeart/2009/3/layout/IncreasingArrowsProcess"/>
    <dgm:cxn modelId="{BDA6D1D8-74A3-4935-B740-BF3AC9D280EA}" type="presParOf" srcId="{AD5BF567-4700-44CE-A4FF-4E4E5014C483}" destId="{0727C1C3-CD25-4D7A-BC0A-5D59C5052863}" srcOrd="5" destOrd="0" presId="urn:microsoft.com/office/officeart/2009/3/layout/IncreasingArrowsProcess"/>
    <dgm:cxn modelId="{43EBB364-345D-484D-B835-6F4C3D52B442}" type="presParOf" srcId="{AD5BF567-4700-44CE-A4FF-4E4E5014C483}" destId="{0B534613-A577-4A59-9AAD-D47916A4A643}" srcOrd="6" destOrd="0" presId="urn:microsoft.com/office/officeart/2009/3/layout/IncreasingArrowsProcess"/>
    <dgm:cxn modelId="{E86D125C-FDAE-48DB-AAF7-59BAFEFBD034}" type="presParOf" srcId="{AD5BF567-4700-44CE-A4FF-4E4E5014C483}" destId="{2CECD55A-E845-463B-B9A9-162AF1A0EA55}" srcOrd="7" destOrd="0" presId="urn:microsoft.com/office/officeart/2009/3/layout/IncreasingArrowsProcess"/>
    <dgm:cxn modelId="{867D59D7-6339-42FF-9A16-1473B72B41EE}" type="presParOf" srcId="{AD5BF567-4700-44CE-A4FF-4E4E5014C483}" destId="{86DCA5F3-C874-42AB-B8B7-CC8EB3B8FC1C}" srcOrd="8" destOrd="0" presId="urn:microsoft.com/office/officeart/2009/3/layout/IncreasingArrowsProcess"/>
    <dgm:cxn modelId="{9B776D4C-5D81-4839-B09C-840BBB3B1ACC}" type="presParOf" srcId="{AD5BF567-4700-44CE-A4FF-4E4E5014C483}" destId="{B82ED692-DF67-4181-86CE-8B6652DE99E2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D9E3D-62B2-4720-A25E-55256FA2AAD4}">
      <dsp:nvSpPr>
        <dsp:cNvPr id="0" name=""/>
        <dsp:cNvSpPr/>
      </dsp:nvSpPr>
      <dsp:spPr>
        <a:xfrm>
          <a:off x="1690246" y="58923"/>
          <a:ext cx="7888869" cy="114726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182128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Read Text</a:t>
          </a:r>
          <a:endParaRPr lang="en-US" sz="2100" kern="1200" dirty="0"/>
        </a:p>
      </dsp:txBody>
      <dsp:txXfrm>
        <a:off x="1690246" y="345739"/>
        <a:ext cx="7602054" cy="573631"/>
      </dsp:txXfrm>
    </dsp:sp>
    <dsp:sp modelId="{42A9D94A-4F6F-4A21-8854-A707DD3DC10B}">
      <dsp:nvSpPr>
        <dsp:cNvPr id="0" name=""/>
        <dsp:cNvSpPr/>
      </dsp:nvSpPr>
      <dsp:spPr>
        <a:xfrm>
          <a:off x="1690246" y="942147"/>
          <a:ext cx="1458020" cy="21065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Packages &amp; Methods</a:t>
          </a:r>
          <a:endParaRPr lang="en-US" sz="800" kern="1200" dirty="0"/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1690246" y="942147"/>
        <a:ext cx="1458020" cy="2106558"/>
      </dsp:txXfrm>
    </dsp:sp>
    <dsp:sp modelId="{B6BFB73C-D27B-440F-8EDA-D90C5E99B487}">
      <dsp:nvSpPr>
        <dsp:cNvPr id="0" name=""/>
        <dsp:cNvSpPr/>
      </dsp:nvSpPr>
      <dsp:spPr>
        <a:xfrm>
          <a:off x="3148109" y="441491"/>
          <a:ext cx="6431006" cy="114726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shade val="80000"/>
            <a:hueOff val="117098"/>
            <a:satOff val="-12658"/>
            <a:lumOff val="1019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182128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Clean Punctuation</a:t>
          </a:r>
          <a:endParaRPr lang="en-US" sz="2100" kern="1200" dirty="0"/>
        </a:p>
      </dsp:txBody>
      <dsp:txXfrm>
        <a:off x="3148109" y="728307"/>
        <a:ext cx="6144191" cy="573631"/>
      </dsp:txXfrm>
    </dsp:sp>
    <dsp:sp modelId="{00C69762-2D12-4D48-9AE5-D130CC515CD7}">
      <dsp:nvSpPr>
        <dsp:cNvPr id="0" name=""/>
        <dsp:cNvSpPr/>
      </dsp:nvSpPr>
      <dsp:spPr>
        <a:xfrm>
          <a:off x="3148109" y="1324715"/>
          <a:ext cx="1458020" cy="21065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Packages &amp; Methods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string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</a:t>
          </a:r>
          <a:endParaRPr lang="en-US" sz="1600" kern="1200" dirty="0"/>
        </a:p>
      </dsp:txBody>
      <dsp:txXfrm>
        <a:off x="3148109" y="1324715"/>
        <a:ext cx="1458020" cy="2106558"/>
      </dsp:txXfrm>
    </dsp:sp>
    <dsp:sp modelId="{D46F36D0-69A3-47F2-BB30-A1CF923D4EA5}">
      <dsp:nvSpPr>
        <dsp:cNvPr id="0" name=""/>
        <dsp:cNvSpPr/>
      </dsp:nvSpPr>
      <dsp:spPr>
        <a:xfrm>
          <a:off x="4605972" y="824060"/>
          <a:ext cx="4973143" cy="114726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shade val="80000"/>
            <a:hueOff val="234196"/>
            <a:satOff val="-25317"/>
            <a:lumOff val="2038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182128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Clean </a:t>
          </a:r>
          <a:r>
            <a:rPr lang="en-US" sz="2100" kern="1200" dirty="0" err="1" smtClean="0"/>
            <a:t>Stopwords</a:t>
          </a:r>
          <a:r>
            <a:rPr lang="en-US" sz="2100" kern="1200" dirty="0" smtClean="0"/>
            <a:t>	</a:t>
          </a:r>
          <a:endParaRPr lang="en-US" sz="2100" kern="1200" dirty="0"/>
        </a:p>
      </dsp:txBody>
      <dsp:txXfrm>
        <a:off x="4605972" y="1110876"/>
        <a:ext cx="4686328" cy="573631"/>
      </dsp:txXfrm>
    </dsp:sp>
    <dsp:sp modelId="{0727C1C3-CD25-4D7A-BC0A-5D59C5052863}">
      <dsp:nvSpPr>
        <dsp:cNvPr id="0" name=""/>
        <dsp:cNvSpPr/>
      </dsp:nvSpPr>
      <dsp:spPr>
        <a:xfrm>
          <a:off x="4590444" y="1707284"/>
          <a:ext cx="1458020" cy="21065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Packages &amp; Methods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NLTK</a:t>
          </a:r>
          <a:endParaRPr lang="en-US" sz="600" kern="1200" dirty="0"/>
        </a:p>
      </dsp:txBody>
      <dsp:txXfrm>
        <a:off x="4590444" y="1707284"/>
        <a:ext cx="1458020" cy="2106558"/>
      </dsp:txXfrm>
    </dsp:sp>
    <dsp:sp modelId="{0B534613-A577-4A59-9AAD-D47916A4A643}">
      <dsp:nvSpPr>
        <dsp:cNvPr id="0" name=""/>
        <dsp:cNvSpPr/>
      </dsp:nvSpPr>
      <dsp:spPr>
        <a:xfrm>
          <a:off x="6064624" y="1206628"/>
          <a:ext cx="3514491" cy="114726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shade val="80000"/>
            <a:hueOff val="351294"/>
            <a:satOff val="-37975"/>
            <a:lumOff val="3057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182128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Supplemental Cleaning</a:t>
          </a:r>
          <a:endParaRPr lang="en-US" sz="2100" kern="1200" dirty="0"/>
        </a:p>
      </dsp:txBody>
      <dsp:txXfrm>
        <a:off x="6064624" y="1493444"/>
        <a:ext cx="3227676" cy="573631"/>
      </dsp:txXfrm>
    </dsp:sp>
    <dsp:sp modelId="{2CECD55A-E845-463B-B9A9-162AF1A0EA55}">
      <dsp:nvSpPr>
        <dsp:cNvPr id="0" name=""/>
        <dsp:cNvSpPr/>
      </dsp:nvSpPr>
      <dsp:spPr>
        <a:xfrm>
          <a:off x="6049096" y="2089852"/>
          <a:ext cx="1458020" cy="21065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Packages &amp; Methods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NLTK</a:t>
          </a:r>
          <a:endParaRPr lang="en-US" sz="600" kern="1200" dirty="0"/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err="1" smtClean="0"/>
            <a:t>PorterStemmer</a:t>
          </a:r>
          <a:endParaRPr lang="en-US" sz="600" kern="1200" dirty="0"/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err="1" smtClean="0"/>
            <a:t>WordNetLemmatizer</a:t>
          </a:r>
          <a:endParaRPr lang="en-US" sz="600" kern="1200" dirty="0"/>
        </a:p>
      </dsp:txBody>
      <dsp:txXfrm>
        <a:off x="6049096" y="2089852"/>
        <a:ext cx="1458020" cy="2106558"/>
      </dsp:txXfrm>
    </dsp:sp>
    <dsp:sp modelId="{86DCA5F3-C874-42AB-B8B7-CC8EB3B8FC1C}">
      <dsp:nvSpPr>
        <dsp:cNvPr id="0" name=""/>
        <dsp:cNvSpPr/>
      </dsp:nvSpPr>
      <dsp:spPr>
        <a:xfrm>
          <a:off x="7522487" y="1589196"/>
          <a:ext cx="2056628" cy="114726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shade val="80000"/>
            <a:hueOff val="468392"/>
            <a:satOff val="-50633"/>
            <a:lumOff val="4077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182128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Vectorization</a:t>
          </a:r>
          <a:endParaRPr lang="en-US" sz="2100" kern="1200" dirty="0"/>
        </a:p>
      </dsp:txBody>
      <dsp:txXfrm>
        <a:off x="7522487" y="1876012"/>
        <a:ext cx="1769813" cy="573631"/>
      </dsp:txXfrm>
    </dsp:sp>
    <dsp:sp modelId="{B82ED692-DF67-4181-86CE-8B6652DE99E2}">
      <dsp:nvSpPr>
        <dsp:cNvPr id="0" name=""/>
        <dsp:cNvSpPr/>
      </dsp:nvSpPr>
      <dsp:spPr>
        <a:xfrm>
          <a:off x="7522487" y="2472421"/>
          <a:ext cx="1458020" cy="21065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Packages &amp; Methods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err="1" smtClean="0"/>
            <a:t>Sklearn.feature_extraction.text</a:t>
          </a:r>
          <a:endParaRPr lang="en-US" sz="600" kern="1200" dirty="0"/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err="1" smtClean="0"/>
            <a:t>CountVectorizer</a:t>
          </a:r>
          <a:r>
            <a:rPr lang="en-US" sz="600" kern="1200" dirty="0" smtClean="0"/>
            <a:t>(analyzer=</a:t>
          </a:r>
          <a:r>
            <a:rPr lang="en-US" sz="600" kern="1200" dirty="0" err="1" smtClean="0"/>
            <a:t>clean_text</a:t>
          </a:r>
          <a:r>
            <a:rPr lang="en-US" sz="600" kern="1200" dirty="0" smtClean="0"/>
            <a:t>)</a:t>
          </a:r>
          <a:endParaRPr 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N-Grams</a:t>
          </a:r>
          <a:endParaRPr lang="en-US" sz="600" kern="1200" dirty="0"/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600" kern="1200" dirty="0"/>
        </a:p>
      </dsp:txBody>
      <dsp:txXfrm>
        <a:off x="7522487" y="2472421"/>
        <a:ext cx="1458020" cy="2106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7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natural language processing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266255"/>
              </p:ext>
            </p:extLst>
          </p:nvPr>
        </p:nvGraphicFramePr>
        <p:xfrm>
          <a:off x="436604" y="1935892"/>
          <a:ext cx="11269363" cy="4637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47583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1955</TotalTime>
  <Words>42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Gill Sans MT</vt:lpstr>
      <vt:lpstr>Wingdings 2</vt:lpstr>
      <vt:lpstr>Dividend</vt:lpstr>
      <vt:lpstr>Machine learning processes</vt:lpstr>
      <vt:lpstr>Process of natural language processing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Rodriguez</dc:creator>
  <cp:lastModifiedBy>Samuel Rodriguez</cp:lastModifiedBy>
  <cp:revision>6</cp:revision>
  <dcterms:created xsi:type="dcterms:W3CDTF">2019-01-27T18:15:06Z</dcterms:created>
  <dcterms:modified xsi:type="dcterms:W3CDTF">2019-01-29T02:50:15Z</dcterms:modified>
</cp:coreProperties>
</file>