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2192000" cy="812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B84"/>
    <a:srgbClr val="658814"/>
    <a:srgbClr val="83B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/>
    <p:restoredTop sz="94626"/>
  </p:normalViewPr>
  <p:slideViewPr>
    <p:cSldViewPr snapToGrid="0" snapToObjects="1">
      <p:cViewPr varScale="1">
        <p:scale>
          <a:sx n="67" d="100"/>
          <a:sy n="67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30468"/>
            <a:ext cx="10363200" cy="2830301"/>
          </a:xfrm>
        </p:spPr>
        <p:txBody>
          <a:bodyPr anchor="b"/>
          <a:lstStyle>
            <a:lvl1pPr algn="ctr">
              <a:defRPr sz="7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9916"/>
            <a:ext cx="9144000" cy="1962768"/>
          </a:xfrm>
        </p:spPr>
        <p:txBody>
          <a:bodyPr/>
          <a:lstStyle>
            <a:lvl1pPr marL="0" indent="0" algn="ctr">
              <a:buNone/>
              <a:defRPr sz="2845"/>
            </a:lvl1pPr>
            <a:lvl2pPr marL="541965" indent="0" algn="ctr">
              <a:buNone/>
              <a:defRPr sz="2371"/>
            </a:lvl2pPr>
            <a:lvl3pPr marL="1083930" indent="0" algn="ctr">
              <a:buNone/>
              <a:defRPr sz="2134"/>
            </a:lvl3pPr>
            <a:lvl4pPr marL="1625895" indent="0" algn="ctr">
              <a:buNone/>
              <a:defRPr sz="1897"/>
            </a:lvl4pPr>
            <a:lvl5pPr marL="2167860" indent="0" algn="ctr">
              <a:buNone/>
              <a:defRPr sz="1897"/>
            </a:lvl5pPr>
            <a:lvl6pPr marL="2709824" indent="0" algn="ctr">
              <a:buNone/>
              <a:defRPr sz="1897"/>
            </a:lvl6pPr>
            <a:lvl7pPr marL="3251789" indent="0" algn="ctr">
              <a:buNone/>
              <a:defRPr sz="1897"/>
            </a:lvl7pPr>
            <a:lvl8pPr marL="3793754" indent="0" algn="ctr">
              <a:buNone/>
              <a:defRPr sz="1897"/>
            </a:lvl8pPr>
            <a:lvl9pPr marL="4335719" indent="0" algn="ctr">
              <a:buNone/>
              <a:defRPr sz="18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2825"/>
            <a:ext cx="2628900" cy="688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2825"/>
            <a:ext cx="7734300" cy="688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26754"/>
            <a:ext cx="10515600" cy="3381682"/>
          </a:xfrm>
        </p:spPr>
        <p:txBody>
          <a:bodyPr anchor="b"/>
          <a:lstStyle>
            <a:lvl1pPr>
              <a:defRPr sz="7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440428"/>
            <a:ext cx="10515600" cy="1778347"/>
          </a:xfrm>
        </p:spPr>
        <p:txBody>
          <a:bodyPr/>
          <a:lstStyle>
            <a:lvl1pPr marL="0" indent="0">
              <a:buNone/>
              <a:defRPr sz="2845">
                <a:solidFill>
                  <a:schemeClr val="tx1"/>
                </a:solidFill>
              </a:defRPr>
            </a:lvl1pPr>
            <a:lvl2pPr marL="541965" indent="0">
              <a:buNone/>
              <a:defRPr sz="2371">
                <a:solidFill>
                  <a:schemeClr val="tx1">
                    <a:tint val="75000"/>
                  </a:schemeClr>
                </a:solidFill>
              </a:defRPr>
            </a:lvl2pPr>
            <a:lvl3pPr marL="108393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62589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1678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270982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251789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379375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335719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8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64126"/>
            <a:ext cx="5181600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64126"/>
            <a:ext cx="5181600" cy="5158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2827"/>
            <a:ext cx="10515600" cy="1571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92879"/>
            <a:ext cx="5157787" cy="976679"/>
          </a:xfrm>
        </p:spPr>
        <p:txBody>
          <a:bodyPr anchor="b"/>
          <a:lstStyle>
            <a:lvl1pPr marL="0" indent="0">
              <a:buNone/>
              <a:defRPr sz="2845" b="1"/>
            </a:lvl1pPr>
            <a:lvl2pPr marL="541965" indent="0">
              <a:buNone/>
              <a:defRPr sz="2371" b="1"/>
            </a:lvl2pPr>
            <a:lvl3pPr marL="1083930" indent="0">
              <a:buNone/>
              <a:defRPr sz="2134" b="1"/>
            </a:lvl3pPr>
            <a:lvl4pPr marL="1625895" indent="0">
              <a:buNone/>
              <a:defRPr sz="1897" b="1"/>
            </a:lvl4pPr>
            <a:lvl5pPr marL="2167860" indent="0">
              <a:buNone/>
              <a:defRPr sz="1897" b="1"/>
            </a:lvl5pPr>
            <a:lvl6pPr marL="2709824" indent="0">
              <a:buNone/>
              <a:defRPr sz="1897" b="1"/>
            </a:lvl6pPr>
            <a:lvl7pPr marL="3251789" indent="0">
              <a:buNone/>
              <a:defRPr sz="1897" b="1"/>
            </a:lvl7pPr>
            <a:lvl8pPr marL="3793754" indent="0">
              <a:buNone/>
              <a:defRPr sz="1897" b="1"/>
            </a:lvl8pPr>
            <a:lvl9pPr marL="4335719" indent="0">
              <a:buNone/>
              <a:defRPr sz="18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69558"/>
            <a:ext cx="5157787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92879"/>
            <a:ext cx="5183188" cy="976679"/>
          </a:xfrm>
        </p:spPr>
        <p:txBody>
          <a:bodyPr anchor="b"/>
          <a:lstStyle>
            <a:lvl1pPr marL="0" indent="0">
              <a:buNone/>
              <a:defRPr sz="2845" b="1"/>
            </a:lvl1pPr>
            <a:lvl2pPr marL="541965" indent="0">
              <a:buNone/>
              <a:defRPr sz="2371" b="1"/>
            </a:lvl2pPr>
            <a:lvl3pPr marL="1083930" indent="0">
              <a:buNone/>
              <a:defRPr sz="2134" b="1"/>
            </a:lvl3pPr>
            <a:lvl4pPr marL="1625895" indent="0">
              <a:buNone/>
              <a:defRPr sz="1897" b="1"/>
            </a:lvl4pPr>
            <a:lvl5pPr marL="2167860" indent="0">
              <a:buNone/>
              <a:defRPr sz="1897" b="1"/>
            </a:lvl5pPr>
            <a:lvl6pPr marL="2709824" indent="0">
              <a:buNone/>
              <a:defRPr sz="1897" b="1"/>
            </a:lvl6pPr>
            <a:lvl7pPr marL="3251789" indent="0">
              <a:buNone/>
              <a:defRPr sz="1897" b="1"/>
            </a:lvl7pPr>
            <a:lvl8pPr marL="3793754" indent="0">
              <a:buNone/>
              <a:defRPr sz="1897" b="1"/>
            </a:lvl8pPr>
            <a:lvl9pPr marL="4335719" indent="0">
              <a:buNone/>
              <a:defRPr sz="18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69558"/>
            <a:ext cx="5183188" cy="4367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1972"/>
            <a:ext cx="3932237" cy="1896904"/>
          </a:xfrm>
        </p:spPr>
        <p:txBody>
          <a:bodyPr anchor="b"/>
          <a:lstStyle>
            <a:lvl1pPr>
              <a:defRPr sz="37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70512"/>
            <a:ext cx="6172200" cy="5777277"/>
          </a:xfrm>
        </p:spPr>
        <p:txBody>
          <a:bodyPr/>
          <a:lstStyle>
            <a:lvl1pPr>
              <a:defRPr sz="3793"/>
            </a:lvl1pPr>
            <a:lvl2pPr>
              <a:defRPr sz="3319"/>
            </a:lvl2pPr>
            <a:lvl3pPr>
              <a:defRPr sz="2845"/>
            </a:lvl3pPr>
            <a:lvl4pPr>
              <a:defRPr sz="2371"/>
            </a:lvl4pPr>
            <a:lvl5pPr>
              <a:defRPr sz="2371"/>
            </a:lvl5pPr>
            <a:lvl6pPr>
              <a:defRPr sz="2371"/>
            </a:lvl6pPr>
            <a:lvl7pPr>
              <a:defRPr sz="2371"/>
            </a:lvl7pPr>
            <a:lvl8pPr>
              <a:defRPr sz="2371"/>
            </a:lvl8pPr>
            <a:lvl9pPr>
              <a:defRPr sz="2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38877"/>
            <a:ext cx="3932237" cy="4518320"/>
          </a:xfrm>
        </p:spPr>
        <p:txBody>
          <a:bodyPr/>
          <a:lstStyle>
            <a:lvl1pPr marL="0" indent="0">
              <a:buNone/>
              <a:defRPr sz="1897"/>
            </a:lvl1pPr>
            <a:lvl2pPr marL="541965" indent="0">
              <a:buNone/>
              <a:defRPr sz="1660"/>
            </a:lvl2pPr>
            <a:lvl3pPr marL="1083930" indent="0">
              <a:buNone/>
              <a:defRPr sz="1422"/>
            </a:lvl3pPr>
            <a:lvl4pPr marL="1625895" indent="0">
              <a:buNone/>
              <a:defRPr sz="1185"/>
            </a:lvl4pPr>
            <a:lvl5pPr marL="2167860" indent="0">
              <a:buNone/>
              <a:defRPr sz="1185"/>
            </a:lvl5pPr>
            <a:lvl6pPr marL="2709824" indent="0">
              <a:buNone/>
              <a:defRPr sz="1185"/>
            </a:lvl6pPr>
            <a:lvl7pPr marL="3251789" indent="0">
              <a:buNone/>
              <a:defRPr sz="1185"/>
            </a:lvl7pPr>
            <a:lvl8pPr marL="3793754" indent="0">
              <a:buNone/>
              <a:defRPr sz="1185"/>
            </a:lvl8pPr>
            <a:lvl9pPr marL="4335719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1972"/>
            <a:ext cx="3932237" cy="1896904"/>
          </a:xfrm>
        </p:spPr>
        <p:txBody>
          <a:bodyPr anchor="b"/>
          <a:lstStyle>
            <a:lvl1pPr>
              <a:defRPr sz="37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70512"/>
            <a:ext cx="6172200" cy="5777277"/>
          </a:xfrm>
        </p:spPr>
        <p:txBody>
          <a:bodyPr anchor="t"/>
          <a:lstStyle>
            <a:lvl1pPr marL="0" indent="0">
              <a:buNone/>
              <a:defRPr sz="3793"/>
            </a:lvl1pPr>
            <a:lvl2pPr marL="541965" indent="0">
              <a:buNone/>
              <a:defRPr sz="3319"/>
            </a:lvl2pPr>
            <a:lvl3pPr marL="1083930" indent="0">
              <a:buNone/>
              <a:defRPr sz="2845"/>
            </a:lvl3pPr>
            <a:lvl4pPr marL="1625895" indent="0">
              <a:buNone/>
              <a:defRPr sz="2371"/>
            </a:lvl4pPr>
            <a:lvl5pPr marL="2167860" indent="0">
              <a:buNone/>
              <a:defRPr sz="2371"/>
            </a:lvl5pPr>
            <a:lvl6pPr marL="2709824" indent="0">
              <a:buNone/>
              <a:defRPr sz="2371"/>
            </a:lvl6pPr>
            <a:lvl7pPr marL="3251789" indent="0">
              <a:buNone/>
              <a:defRPr sz="2371"/>
            </a:lvl7pPr>
            <a:lvl8pPr marL="3793754" indent="0">
              <a:buNone/>
              <a:defRPr sz="2371"/>
            </a:lvl8pPr>
            <a:lvl9pPr marL="4335719" indent="0">
              <a:buNone/>
              <a:defRPr sz="23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38877"/>
            <a:ext cx="3932237" cy="4518320"/>
          </a:xfrm>
        </p:spPr>
        <p:txBody>
          <a:bodyPr/>
          <a:lstStyle>
            <a:lvl1pPr marL="0" indent="0">
              <a:buNone/>
              <a:defRPr sz="1897"/>
            </a:lvl1pPr>
            <a:lvl2pPr marL="541965" indent="0">
              <a:buNone/>
              <a:defRPr sz="1660"/>
            </a:lvl2pPr>
            <a:lvl3pPr marL="1083930" indent="0">
              <a:buNone/>
              <a:defRPr sz="1422"/>
            </a:lvl3pPr>
            <a:lvl4pPr marL="1625895" indent="0">
              <a:buNone/>
              <a:defRPr sz="1185"/>
            </a:lvl4pPr>
            <a:lvl5pPr marL="2167860" indent="0">
              <a:buNone/>
              <a:defRPr sz="1185"/>
            </a:lvl5pPr>
            <a:lvl6pPr marL="2709824" indent="0">
              <a:buNone/>
              <a:defRPr sz="1185"/>
            </a:lvl6pPr>
            <a:lvl7pPr marL="3251789" indent="0">
              <a:buNone/>
              <a:defRPr sz="1185"/>
            </a:lvl7pPr>
            <a:lvl8pPr marL="3793754" indent="0">
              <a:buNone/>
              <a:defRPr sz="1185"/>
            </a:lvl8pPr>
            <a:lvl9pPr marL="4335719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2827"/>
            <a:ext cx="10515600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4126"/>
            <a:ext cx="10515600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534926"/>
            <a:ext cx="27432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3AAB-821E-BF42-B384-A63E01DE230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534926"/>
            <a:ext cx="41148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534926"/>
            <a:ext cx="27432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6FCC-E52B-FF43-986A-91E96464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3930" rtl="0" eaLnBrk="1" latinLnBrk="0" hangingPunct="1">
        <a:lnSpc>
          <a:spcPct val="90000"/>
        </a:lnSpc>
        <a:spcBef>
          <a:spcPct val="0"/>
        </a:spcBef>
        <a:buNone/>
        <a:defRPr sz="52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982" indent="-270982" algn="l" defTabSz="1083930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3319" kern="1200">
          <a:solidFill>
            <a:schemeClr val="tx1"/>
          </a:solidFill>
          <a:latin typeface="+mn-lt"/>
          <a:ea typeface="+mn-ea"/>
          <a:cs typeface="+mn-cs"/>
        </a:defRPr>
      </a:lvl1pPr>
      <a:lvl2pPr marL="81294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2pPr>
      <a:lvl3pPr marL="1354912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371" kern="1200">
          <a:solidFill>
            <a:schemeClr val="tx1"/>
          </a:solidFill>
          <a:latin typeface="+mn-lt"/>
          <a:ea typeface="+mn-ea"/>
          <a:cs typeface="+mn-cs"/>
        </a:defRPr>
      </a:lvl3pPr>
      <a:lvl4pPr marL="189687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4pPr>
      <a:lvl5pPr marL="2438842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5pPr>
      <a:lvl6pPr marL="298080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6pPr>
      <a:lvl7pPr marL="3522772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7pPr>
      <a:lvl8pPr marL="4064737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8pPr>
      <a:lvl9pPr marL="4606701" indent="-270982" algn="l" defTabSz="1083930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1pPr>
      <a:lvl2pPr marL="541965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2pPr>
      <a:lvl3pPr marL="1083930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3pPr>
      <a:lvl4pPr marL="1625895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4pPr>
      <a:lvl5pPr marL="2167860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5pPr>
      <a:lvl6pPr marL="2709824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6pPr>
      <a:lvl7pPr marL="3251789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7pPr>
      <a:lvl8pPr marL="3793754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8pPr>
      <a:lvl9pPr marL="4335719" algn="l" defTabSz="1083930" rtl="0" eaLnBrk="1" latinLnBrk="0" hangingPunct="1">
        <a:defRPr sz="2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emium Photo | Miniature 2 people businessmen shake hands on a chessboard  with a chess piece">
            <a:extLst>
              <a:ext uri="{FF2B5EF4-FFF2-40B4-BE49-F238E27FC236}">
                <a16:creationId xmlns:a16="http://schemas.microsoft.com/office/drawing/2014/main" id="{6417F003-978F-974A-8D9D-8D713664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1B2F2-C2D2-D441-9785-022C3EB27D5D}"/>
              </a:ext>
            </a:extLst>
          </p:cNvPr>
          <p:cNvSpPr txBox="1"/>
          <p:nvPr/>
        </p:nvSpPr>
        <p:spPr>
          <a:xfrm>
            <a:off x="5181600" y="1123950"/>
            <a:ext cx="47625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Chess</a:t>
            </a:r>
          </a:p>
          <a:p>
            <a:pPr algn="ctr"/>
            <a:endParaRPr lang="en-US" sz="1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S. Liu</a:t>
            </a:r>
          </a:p>
          <a:p>
            <a:pPr algn="r"/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r>
              <a:rPr lang="en-US" sz="5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215575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emium Photo | Miniature 2 people businessmen shake hands on a chessboard  with a chess piece">
            <a:extLst>
              <a:ext uri="{FF2B5EF4-FFF2-40B4-BE49-F238E27FC236}">
                <a16:creationId xmlns:a16="http://schemas.microsoft.com/office/drawing/2014/main" id="{6417F003-978F-974A-8D9D-8D713664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1B2F2-C2D2-D441-9785-022C3EB27D5D}"/>
              </a:ext>
            </a:extLst>
          </p:cNvPr>
          <p:cNvSpPr txBox="1"/>
          <p:nvPr/>
        </p:nvSpPr>
        <p:spPr>
          <a:xfrm>
            <a:off x="5505450" y="1123950"/>
            <a:ext cx="476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How many players?</a:t>
            </a:r>
          </a:p>
          <a:p>
            <a:pPr algn="r"/>
            <a:endParaRPr lang="en-US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r>
              <a:rPr lang="en-US" sz="3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2B6B4-62CE-D542-A908-2E7E739FBAD2}"/>
              </a:ext>
            </a:extLst>
          </p:cNvPr>
          <p:cNvSpPr txBox="1"/>
          <p:nvPr/>
        </p:nvSpPr>
        <p:spPr>
          <a:xfrm>
            <a:off x="5505450" y="3725228"/>
            <a:ext cx="476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White or black?</a:t>
            </a:r>
          </a:p>
          <a:p>
            <a:pPr algn="r"/>
            <a:endParaRPr lang="en-US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r>
              <a:rPr lang="en-US" sz="3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2DBB9-8731-AE40-B9AF-8650C5A9AD6B}"/>
              </a:ext>
            </a:extLst>
          </p:cNvPr>
          <p:cNvSpPr txBox="1"/>
          <p:nvPr/>
        </p:nvSpPr>
        <p:spPr>
          <a:xfrm>
            <a:off x="5505450" y="6467491"/>
            <a:ext cx="476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Start</a:t>
            </a:r>
          </a:p>
          <a:p>
            <a:pPr algn="r"/>
            <a:endParaRPr lang="en-US" sz="2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r"/>
            <a:r>
              <a:rPr lang="en-US" sz="3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83632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ty Check Box Icon High Res Stock Images | Shutterstock">
            <a:extLst>
              <a:ext uri="{FF2B5EF4-FFF2-40B4-BE49-F238E27FC236}">
                <a16:creationId xmlns:a16="http://schemas.microsoft.com/office/drawing/2014/main" id="{E8B5F0A9-A085-4F4C-BBBC-8BB5F50F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3790949"/>
            <a:ext cx="62865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125D0-618D-5549-9D3E-30A3E939E888}"/>
              </a:ext>
            </a:extLst>
          </p:cNvPr>
          <p:cNvCxnSpPr>
            <a:cxnSpLocks/>
          </p:cNvCxnSpPr>
          <p:nvPr/>
        </p:nvCxnSpPr>
        <p:spPr>
          <a:xfrm>
            <a:off x="2628900" y="933450"/>
            <a:ext cx="152400" cy="819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C1E3945-D082-7349-B7BC-F3CDF0C02ED2}"/>
              </a:ext>
            </a:extLst>
          </p:cNvPr>
          <p:cNvSpPr/>
          <p:nvPr/>
        </p:nvSpPr>
        <p:spPr>
          <a:xfrm rot="20878556">
            <a:off x="2702765" y="843627"/>
            <a:ext cx="628650" cy="409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911C89-29FA-7547-AB98-07BB28DD3F1A}"/>
              </a:ext>
            </a:extLst>
          </p:cNvPr>
          <p:cNvCxnSpPr>
            <a:cxnSpLocks/>
          </p:cNvCxnSpPr>
          <p:nvPr/>
        </p:nvCxnSpPr>
        <p:spPr>
          <a:xfrm flipH="1">
            <a:off x="5499496" y="895350"/>
            <a:ext cx="118269" cy="800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7C1D0-1237-D742-A2FC-0E92580A561C}"/>
              </a:ext>
            </a:extLst>
          </p:cNvPr>
          <p:cNvSpPr/>
          <p:nvPr/>
        </p:nvSpPr>
        <p:spPr>
          <a:xfrm rot="739413">
            <a:off x="4912565" y="824576"/>
            <a:ext cx="628650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ath of the Handshake? – Oswego County Business Magazine">
            <a:extLst>
              <a:ext uri="{FF2B5EF4-FFF2-40B4-BE49-F238E27FC236}">
                <a16:creationId xmlns:a16="http://schemas.microsoft.com/office/drawing/2014/main" id="{9B0296EC-7DF4-A046-8B7E-855BB71D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96" y="895350"/>
            <a:ext cx="1004204" cy="6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C4F33B-1E4A-0641-80F3-FC6610288B2A}"/>
              </a:ext>
            </a:extLst>
          </p:cNvPr>
          <p:cNvSpPr txBox="1"/>
          <p:nvPr/>
        </p:nvSpPr>
        <p:spPr>
          <a:xfrm>
            <a:off x="7494046" y="294531"/>
            <a:ext cx="48790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698B84"/>
                </a:solidFill>
                <a:latin typeface="Helvetica" pitchFamily="2" charset="0"/>
              </a:rPr>
              <a:t>RESIGNATION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9956-97BA-2844-9FE8-B46212A2F5B8}"/>
              </a:ext>
            </a:extLst>
          </p:cNvPr>
          <p:cNvSpPr txBox="1"/>
          <p:nvPr/>
        </p:nvSpPr>
        <p:spPr>
          <a:xfrm>
            <a:off x="8654254" y="1695449"/>
            <a:ext cx="487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BLACK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WINS</a:t>
            </a:r>
          </a:p>
        </p:txBody>
      </p:sp>
    </p:spTree>
    <p:extLst>
      <p:ext uri="{BB962C8B-B14F-4D97-AF65-F5344CB8AC3E}">
        <p14:creationId xmlns:p14="http://schemas.microsoft.com/office/powerpoint/2010/main" val="254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23</Words>
  <Application>Microsoft Macintosh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APPLE CHANCERY</vt:lpstr>
      <vt:lpstr>APPLE CHANCERY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Liu</dc:creator>
  <cp:lastModifiedBy>Sam Liu</cp:lastModifiedBy>
  <cp:revision>15</cp:revision>
  <dcterms:created xsi:type="dcterms:W3CDTF">2021-01-25T19:50:08Z</dcterms:created>
  <dcterms:modified xsi:type="dcterms:W3CDTF">2021-02-22T22:07:38Z</dcterms:modified>
</cp:coreProperties>
</file>