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76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8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68EA3-61C1-4430-8081-FECE5256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823383-8BEF-4EE0-A815-064020BF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1CF7E-6142-4E92-94F9-FDEA29C9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6269D-75A5-479C-B6A7-8D9E811B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F9CA2-7A54-432F-9BD9-A6CB5756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14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17AAC-E84E-4297-B0CF-FF0108D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097CF-425A-46AD-8D4D-97984D40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3EB2A-CF71-4D7D-ABF9-08A0D701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7C920-E134-44F3-B3DA-0C3715EA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3D453-F6D3-43DD-AE62-359224AC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5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FE414C-3D48-4818-A8C5-790B4E20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3A3DCA-792A-4BF8-A71E-AC954840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FBF19-20A4-4A4B-84F1-5691A152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81593-B225-45A5-BDC7-984945E3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545149-D23E-4E90-8C49-868F9134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3DC37-DE16-419A-BE3B-FD15DBF9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31C25-8CFD-443D-A6AF-6BB7B7BA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424B7-E635-4AE2-AE99-BD4EEA4B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9E1EA5-7828-4F73-92DA-3B3F28B7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5ECF3-3E55-4C5E-B986-970F1D49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C9860-5676-4C18-BAC1-C2629E0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C2BA18-13A4-4546-9815-0BFB5EAE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748EE-9898-4D68-A058-A2679270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7950A-6E16-4D05-8ABA-2F87EB1C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4F6BC-62B7-4A76-AC97-9E578424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A0A67-F314-4A25-A55F-86CF29F6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64C6-7660-4D32-8884-ADFA3EFE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4C3074-003F-4787-928F-C8884D44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AE2B6-06A4-4B74-8D0D-0A99F571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9E42E1-B4C0-4C41-9C52-3430E82E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A8FC7E-BFC5-45B1-9A9D-91D4779A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0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20E9A-0BA2-4E9C-B3A5-17A5512D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41B303-EFD0-4253-959F-39956CCC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1B18E9-BE4B-4C0D-9E6C-1912076B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6CB55-1451-41C4-9574-C0B74A2FE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823ED1-4C40-404A-9006-0FD8F75E7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644C84-8A29-44BB-BD33-A48F25FA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073034-4E8E-4C25-B1FF-82E8C0B3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372736-F005-4D44-B3B0-E385359A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30DE2-3BBE-441A-A183-5409B6BC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ABADBB-6BC9-420A-9281-A32937A2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7AE472-D060-497E-966C-2E98C1E5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3B0955-FEED-4A97-B890-7FD7275E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52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785B66-E417-44F1-931A-AAFBF27D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E25E02-C3DD-41FF-8180-DAD4B12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60DF6-A558-452F-A25E-1AEEDAF6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E8AD2-063B-4697-AE96-56178944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76D8E-278C-4061-AADC-E17AFCDE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D28DE7-267D-48DB-9121-27D56040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5030B8-3D9A-49D5-BDC1-47379BF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50684F-8AAA-4ECA-8F8E-6A1F7A2E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F00693-F301-4BC5-B669-2324CC9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6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8AFE7-600D-47E0-A930-38A5BF39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EF876E-B2CC-48F7-9162-22419B74E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9D7CE8-4C4A-49C4-B15A-EFD58365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D84DA-C38B-4733-B22B-8DF62C60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784C5-A884-475D-9A1F-02CD7A98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52681-2A09-4158-9F10-41E7C468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48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1267A8-F300-4D29-A643-751CE82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C2C28-8AD5-4A4B-84C1-6C182AAE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140C4-76D8-4F4F-80F2-F881262A4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39B3-E77D-4C89-A272-5E88FC46A756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F590E-33DF-4D50-A6E6-59FCD7519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E08B8-9258-4BF7-986A-1B4B2BDA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0436-CE91-414A-AEF6-C9B11361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2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C021238-8F11-4722-9503-66AFD1778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64311F-1E4E-4975-9D04-F8738DE9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63" y="173038"/>
            <a:ext cx="281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F2A21-C072-478D-9E98-A16E309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DD908-7935-4A3B-8CED-4DE44BFB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6E1242-458F-4E33-A004-6E2DDD19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2"/>
          <a:stretch/>
        </p:blipFill>
        <p:spPr>
          <a:xfrm>
            <a:off x="0" y="89647"/>
            <a:ext cx="12192000" cy="67683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4387F5A-E33E-424D-925E-1F6A7D8DB892}"/>
              </a:ext>
            </a:extLst>
          </p:cNvPr>
          <p:cNvSpPr/>
          <p:nvPr/>
        </p:nvSpPr>
        <p:spPr>
          <a:xfrm>
            <a:off x="0" y="89647"/>
            <a:ext cx="12019280" cy="5913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AE3A9-EF23-44A2-AEA6-2099940609FA}"/>
              </a:ext>
            </a:extLst>
          </p:cNvPr>
          <p:cNvSpPr/>
          <p:nvPr/>
        </p:nvSpPr>
        <p:spPr>
          <a:xfrm>
            <a:off x="2814320" y="1670471"/>
            <a:ext cx="6339840" cy="17585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375A12-8FE2-4B71-8D0C-CDE724378083}"/>
              </a:ext>
            </a:extLst>
          </p:cNvPr>
          <p:cNvSpPr/>
          <p:nvPr/>
        </p:nvSpPr>
        <p:spPr>
          <a:xfrm>
            <a:off x="2814320" y="1690688"/>
            <a:ext cx="6339840" cy="5343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35A965-9ADF-43CE-B9AE-F0A0E19B3FBD}"/>
              </a:ext>
            </a:extLst>
          </p:cNvPr>
          <p:cNvSpPr/>
          <p:nvPr/>
        </p:nvSpPr>
        <p:spPr>
          <a:xfrm>
            <a:off x="2814320" y="2218795"/>
            <a:ext cx="6339840" cy="461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501983-156C-4866-B9E2-F64FBA1EABAB}"/>
              </a:ext>
            </a:extLst>
          </p:cNvPr>
          <p:cNvSpPr/>
          <p:nvPr/>
        </p:nvSpPr>
        <p:spPr>
          <a:xfrm>
            <a:off x="5039360" y="2806117"/>
            <a:ext cx="2011680" cy="5343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CF790A-4445-4004-915F-BD73EE9696C8}"/>
              </a:ext>
            </a:extLst>
          </p:cNvPr>
          <p:cNvSpPr/>
          <p:nvPr/>
        </p:nvSpPr>
        <p:spPr>
          <a:xfrm>
            <a:off x="0" y="749722"/>
            <a:ext cx="12019280" cy="6108277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4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74B52-682C-4A76-B8B9-86BDE006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F519D-0579-4607-AA99-55EC894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FE7381-4FC1-47C6-9265-5BE01D702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7"/>
          <a:stretch/>
        </p:blipFill>
        <p:spPr>
          <a:xfrm>
            <a:off x="0" y="226142"/>
            <a:ext cx="12192000" cy="66318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18556E-B99C-4627-9C76-67933EBC6A63}"/>
              </a:ext>
            </a:extLst>
          </p:cNvPr>
          <p:cNvSpPr/>
          <p:nvPr/>
        </p:nvSpPr>
        <p:spPr>
          <a:xfrm>
            <a:off x="5527040" y="1564639"/>
            <a:ext cx="5476240" cy="49282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AE8A7A-CB37-49D7-A0F1-E953DA222E21}"/>
              </a:ext>
            </a:extLst>
          </p:cNvPr>
          <p:cNvSpPr/>
          <p:nvPr/>
        </p:nvSpPr>
        <p:spPr>
          <a:xfrm>
            <a:off x="1330960" y="1258887"/>
            <a:ext cx="4521200" cy="3057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FF129C-16BA-43E5-A128-61B2D7B44185}"/>
              </a:ext>
            </a:extLst>
          </p:cNvPr>
          <p:cNvSpPr/>
          <p:nvPr/>
        </p:nvSpPr>
        <p:spPr>
          <a:xfrm>
            <a:off x="1330960" y="2059146"/>
            <a:ext cx="3916680" cy="33662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19262-EA62-46DD-A1FC-F02FC0023B88}"/>
              </a:ext>
            </a:extLst>
          </p:cNvPr>
          <p:cNvSpPr/>
          <p:nvPr/>
        </p:nvSpPr>
        <p:spPr>
          <a:xfrm>
            <a:off x="0" y="226141"/>
            <a:ext cx="12192000" cy="626673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73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74B52-682C-4A76-B8B9-86BDE006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F519D-0579-4607-AA99-55EC894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FE7381-4FC1-47C6-9265-5BE01D702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67"/>
          <a:stretch/>
        </p:blipFill>
        <p:spPr>
          <a:xfrm>
            <a:off x="0" y="226142"/>
            <a:ext cx="12192000" cy="66318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18556E-B99C-4627-9C76-67933EBC6A63}"/>
              </a:ext>
            </a:extLst>
          </p:cNvPr>
          <p:cNvSpPr/>
          <p:nvPr/>
        </p:nvSpPr>
        <p:spPr>
          <a:xfrm>
            <a:off x="5527040" y="1564639"/>
            <a:ext cx="5476240" cy="49282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AE8A7A-CB37-49D7-A0F1-E953DA222E21}"/>
              </a:ext>
            </a:extLst>
          </p:cNvPr>
          <p:cNvSpPr/>
          <p:nvPr/>
        </p:nvSpPr>
        <p:spPr>
          <a:xfrm>
            <a:off x="1330960" y="1258887"/>
            <a:ext cx="4521200" cy="3057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FF129C-16BA-43E5-A128-61B2D7B44185}"/>
              </a:ext>
            </a:extLst>
          </p:cNvPr>
          <p:cNvSpPr/>
          <p:nvPr/>
        </p:nvSpPr>
        <p:spPr>
          <a:xfrm>
            <a:off x="1330960" y="2059146"/>
            <a:ext cx="3916680" cy="33662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19262-EA62-46DD-A1FC-F02FC0023B88}"/>
              </a:ext>
            </a:extLst>
          </p:cNvPr>
          <p:cNvSpPr/>
          <p:nvPr/>
        </p:nvSpPr>
        <p:spPr>
          <a:xfrm>
            <a:off x="0" y="226141"/>
            <a:ext cx="12192000" cy="626673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B2BD0-EB2C-4731-B32A-CA1BFCB8DF28}"/>
              </a:ext>
            </a:extLst>
          </p:cNvPr>
          <p:cNvSpPr/>
          <p:nvPr/>
        </p:nvSpPr>
        <p:spPr>
          <a:xfrm>
            <a:off x="1259840" y="1537176"/>
            <a:ext cx="9743440" cy="4955698"/>
          </a:xfrm>
          <a:custGeom>
            <a:avLst/>
            <a:gdLst>
              <a:gd name="connsiteX0" fmla="*/ 0 w 9743440"/>
              <a:gd name="connsiteY0" fmla="*/ 0 h 4955698"/>
              <a:gd name="connsiteX1" fmla="*/ 670578 w 9743440"/>
              <a:gd name="connsiteY1" fmla="*/ 0 h 4955698"/>
              <a:gd name="connsiteX2" fmla="*/ 1146287 w 9743440"/>
              <a:gd name="connsiteY2" fmla="*/ 0 h 4955698"/>
              <a:gd name="connsiteX3" fmla="*/ 1524562 w 9743440"/>
              <a:gd name="connsiteY3" fmla="*/ 0 h 4955698"/>
              <a:gd name="connsiteX4" fmla="*/ 2097705 w 9743440"/>
              <a:gd name="connsiteY4" fmla="*/ 0 h 4955698"/>
              <a:gd name="connsiteX5" fmla="*/ 2768283 w 9743440"/>
              <a:gd name="connsiteY5" fmla="*/ 0 h 4955698"/>
              <a:gd name="connsiteX6" fmla="*/ 3049124 w 9743440"/>
              <a:gd name="connsiteY6" fmla="*/ 0 h 4955698"/>
              <a:gd name="connsiteX7" fmla="*/ 3622267 w 9743440"/>
              <a:gd name="connsiteY7" fmla="*/ 0 h 4955698"/>
              <a:gd name="connsiteX8" fmla="*/ 4390279 w 9743440"/>
              <a:gd name="connsiteY8" fmla="*/ 0 h 4955698"/>
              <a:gd name="connsiteX9" fmla="*/ 4963423 w 9743440"/>
              <a:gd name="connsiteY9" fmla="*/ 0 h 4955698"/>
              <a:gd name="connsiteX10" fmla="*/ 5634001 w 9743440"/>
              <a:gd name="connsiteY10" fmla="*/ 0 h 4955698"/>
              <a:gd name="connsiteX11" fmla="*/ 6109710 w 9743440"/>
              <a:gd name="connsiteY11" fmla="*/ 0 h 4955698"/>
              <a:gd name="connsiteX12" fmla="*/ 6390550 w 9743440"/>
              <a:gd name="connsiteY12" fmla="*/ 0 h 4955698"/>
              <a:gd name="connsiteX13" fmla="*/ 6768825 w 9743440"/>
              <a:gd name="connsiteY13" fmla="*/ 0 h 4955698"/>
              <a:gd name="connsiteX14" fmla="*/ 7147100 w 9743440"/>
              <a:gd name="connsiteY14" fmla="*/ 0 h 4955698"/>
              <a:gd name="connsiteX15" fmla="*/ 7915112 w 9743440"/>
              <a:gd name="connsiteY15" fmla="*/ 0 h 4955698"/>
              <a:gd name="connsiteX16" fmla="*/ 8488256 w 9743440"/>
              <a:gd name="connsiteY16" fmla="*/ 0 h 4955698"/>
              <a:gd name="connsiteX17" fmla="*/ 8769096 w 9743440"/>
              <a:gd name="connsiteY17" fmla="*/ 0 h 4955698"/>
              <a:gd name="connsiteX18" fmla="*/ 9743440 w 9743440"/>
              <a:gd name="connsiteY18" fmla="*/ 0 h 4955698"/>
              <a:gd name="connsiteX19" fmla="*/ 9743440 w 9743440"/>
              <a:gd name="connsiteY19" fmla="*/ 501076 h 4955698"/>
              <a:gd name="connsiteX20" fmla="*/ 9743440 w 9743440"/>
              <a:gd name="connsiteY20" fmla="*/ 952595 h 4955698"/>
              <a:gd name="connsiteX21" fmla="*/ 9743440 w 9743440"/>
              <a:gd name="connsiteY21" fmla="*/ 1552785 h 4955698"/>
              <a:gd name="connsiteX22" fmla="*/ 9743440 w 9743440"/>
              <a:gd name="connsiteY22" fmla="*/ 1954748 h 4955698"/>
              <a:gd name="connsiteX23" fmla="*/ 9743440 w 9743440"/>
              <a:gd name="connsiteY23" fmla="*/ 2356710 h 4955698"/>
              <a:gd name="connsiteX24" fmla="*/ 9743440 w 9743440"/>
              <a:gd name="connsiteY24" fmla="*/ 2758672 h 4955698"/>
              <a:gd name="connsiteX25" fmla="*/ 9743440 w 9743440"/>
              <a:gd name="connsiteY25" fmla="*/ 3309305 h 4955698"/>
              <a:gd name="connsiteX26" fmla="*/ 9743440 w 9743440"/>
              <a:gd name="connsiteY26" fmla="*/ 3959052 h 4955698"/>
              <a:gd name="connsiteX27" fmla="*/ 9743440 w 9743440"/>
              <a:gd name="connsiteY27" fmla="*/ 4361014 h 4955698"/>
              <a:gd name="connsiteX28" fmla="*/ 9743440 w 9743440"/>
              <a:gd name="connsiteY28" fmla="*/ 4955698 h 4955698"/>
              <a:gd name="connsiteX29" fmla="*/ 8975428 w 9743440"/>
              <a:gd name="connsiteY29" fmla="*/ 4955698 h 4955698"/>
              <a:gd name="connsiteX30" fmla="*/ 8304850 w 9743440"/>
              <a:gd name="connsiteY30" fmla="*/ 4955698 h 4955698"/>
              <a:gd name="connsiteX31" fmla="*/ 7731706 w 9743440"/>
              <a:gd name="connsiteY31" fmla="*/ 4955698 h 4955698"/>
              <a:gd name="connsiteX32" fmla="*/ 7450866 w 9743440"/>
              <a:gd name="connsiteY32" fmla="*/ 4955698 h 4955698"/>
              <a:gd name="connsiteX33" fmla="*/ 7170026 w 9743440"/>
              <a:gd name="connsiteY33" fmla="*/ 4955698 h 4955698"/>
              <a:gd name="connsiteX34" fmla="*/ 6596882 w 9743440"/>
              <a:gd name="connsiteY34" fmla="*/ 4955698 h 4955698"/>
              <a:gd name="connsiteX35" fmla="*/ 5828870 w 9743440"/>
              <a:gd name="connsiteY35" fmla="*/ 4955698 h 4955698"/>
              <a:gd name="connsiteX36" fmla="*/ 5548029 w 9743440"/>
              <a:gd name="connsiteY36" fmla="*/ 4955698 h 4955698"/>
              <a:gd name="connsiteX37" fmla="*/ 5267189 w 9743440"/>
              <a:gd name="connsiteY37" fmla="*/ 4955698 h 4955698"/>
              <a:gd name="connsiteX38" fmla="*/ 4596611 w 9743440"/>
              <a:gd name="connsiteY38" fmla="*/ 4955698 h 4955698"/>
              <a:gd name="connsiteX39" fmla="*/ 4218336 w 9743440"/>
              <a:gd name="connsiteY39" fmla="*/ 4955698 h 4955698"/>
              <a:gd name="connsiteX40" fmla="*/ 3937496 w 9743440"/>
              <a:gd name="connsiteY40" fmla="*/ 4955698 h 4955698"/>
              <a:gd name="connsiteX41" fmla="*/ 3656656 w 9743440"/>
              <a:gd name="connsiteY41" fmla="*/ 4955698 h 4955698"/>
              <a:gd name="connsiteX42" fmla="*/ 3180947 w 9743440"/>
              <a:gd name="connsiteY42" fmla="*/ 4955698 h 4955698"/>
              <a:gd name="connsiteX43" fmla="*/ 2705237 w 9743440"/>
              <a:gd name="connsiteY43" fmla="*/ 4955698 h 4955698"/>
              <a:gd name="connsiteX44" fmla="*/ 2326963 w 9743440"/>
              <a:gd name="connsiteY44" fmla="*/ 4955698 h 4955698"/>
              <a:gd name="connsiteX45" fmla="*/ 2046122 w 9743440"/>
              <a:gd name="connsiteY45" fmla="*/ 4955698 h 4955698"/>
              <a:gd name="connsiteX46" fmla="*/ 1472979 w 9743440"/>
              <a:gd name="connsiteY46" fmla="*/ 4955698 h 4955698"/>
              <a:gd name="connsiteX47" fmla="*/ 802401 w 9743440"/>
              <a:gd name="connsiteY47" fmla="*/ 4955698 h 4955698"/>
              <a:gd name="connsiteX48" fmla="*/ 521561 w 9743440"/>
              <a:gd name="connsiteY48" fmla="*/ 4955698 h 4955698"/>
              <a:gd name="connsiteX49" fmla="*/ 0 w 9743440"/>
              <a:gd name="connsiteY49" fmla="*/ 4955698 h 4955698"/>
              <a:gd name="connsiteX50" fmla="*/ 0 w 9743440"/>
              <a:gd name="connsiteY50" fmla="*/ 4504179 h 4955698"/>
              <a:gd name="connsiteX51" fmla="*/ 0 w 9743440"/>
              <a:gd name="connsiteY51" fmla="*/ 4003103 h 4955698"/>
              <a:gd name="connsiteX52" fmla="*/ 0 w 9743440"/>
              <a:gd name="connsiteY52" fmla="*/ 3402913 h 4955698"/>
              <a:gd name="connsiteX53" fmla="*/ 0 w 9743440"/>
              <a:gd name="connsiteY53" fmla="*/ 2901836 h 4955698"/>
              <a:gd name="connsiteX54" fmla="*/ 0 w 9743440"/>
              <a:gd name="connsiteY54" fmla="*/ 2499874 h 4955698"/>
              <a:gd name="connsiteX55" fmla="*/ 0 w 9743440"/>
              <a:gd name="connsiteY55" fmla="*/ 2048355 h 4955698"/>
              <a:gd name="connsiteX56" fmla="*/ 0 w 9743440"/>
              <a:gd name="connsiteY56" fmla="*/ 1398608 h 4955698"/>
              <a:gd name="connsiteX57" fmla="*/ 0 w 9743440"/>
              <a:gd name="connsiteY57" fmla="*/ 847975 h 4955698"/>
              <a:gd name="connsiteX58" fmla="*/ 0 w 9743440"/>
              <a:gd name="connsiteY58" fmla="*/ 0 h 495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743440" h="4955698" extrusionOk="0">
                <a:moveTo>
                  <a:pt x="0" y="0"/>
                </a:moveTo>
                <a:cubicBezTo>
                  <a:pt x="270454" y="-10633"/>
                  <a:pt x="524105" y="64742"/>
                  <a:pt x="670578" y="0"/>
                </a:cubicBezTo>
                <a:cubicBezTo>
                  <a:pt x="817051" y="-64742"/>
                  <a:pt x="1050007" y="21515"/>
                  <a:pt x="1146287" y="0"/>
                </a:cubicBezTo>
                <a:cubicBezTo>
                  <a:pt x="1242567" y="-21515"/>
                  <a:pt x="1448656" y="31722"/>
                  <a:pt x="1524562" y="0"/>
                </a:cubicBezTo>
                <a:cubicBezTo>
                  <a:pt x="1600468" y="-31722"/>
                  <a:pt x="1937382" y="36023"/>
                  <a:pt x="2097705" y="0"/>
                </a:cubicBezTo>
                <a:cubicBezTo>
                  <a:pt x="2258028" y="-36023"/>
                  <a:pt x="2596860" y="27725"/>
                  <a:pt x="2768283" y="0"/>
                </a:cubicBezTo>
                <a:cubicBezTo>
                  <a:pt x="2939706" y="-27725"/>
                  <a:pt x="2914327" y="5994"/>
                  <a:pt x="3049124" y="0"/>
                </a:cubicBezTo>
                <a:cubicBezTo>
                  <a:pt x="3183921" y="-5994"/>
                  <a:pt x="3490384" y="47067"/>
                  <a:pt x="3622267" y="0"/>
                </a:cubicBezTo>
                <a:cubicBezTo>
                  <a:pt x="3754150" y="-47067"/>
                  <a:pt x="4147359" y="56143"/>
                  <a:pt x="4390279" y="0"/>
                </a:cubicBezTo>
                <a:cubicBezTo>
                  <a:pt x="4633199" y="-56143"/>
                  <a:pt x="4767567" y="66430"/>
                  <a:pt x="4963423" y="0"/>
                </a:cubicBezTo>
                <a:cubicBezTo>
                  <a:pt x="5159279" y="-66430"/>
                  <a:pt x="5401118" y="14063"/>
                  <a:pt x="5634001" y="0"/>
                </a:cubicBezTo>
                <a:cubicBezTo>
                  <a:pt x="5866884" y="-14063"/>
                  <a:pt x="5941060" y="46606"/>
                  <a:pt x="6109710" y="0"/>
                </a:cubicBezTo>
                <a:cubicBezTo>
                  <a:pt x="6278360" y="-46606"/>
                  <a:pt x="6256607" y="8796"/>
                  <a:pt x="6390550" y="0"/>
                </a:cubicBezTo>
                <a:cubicBezTo>
                  <a:pt x="6524493" y="-8796"/>
                  <a:pt x="6633867" y="6455"/>
                  <a:pt x="6768825" y="0"/>
                </a:cubicBezTo>
                <a:cubicBezTo>
                  <a:pt x="6903783" y="-6455"/>
                  <a:pt x="6992650" y="31685"/>
                  <a:pt x="7147100" y="0"/>
                </a:cubicBezTo>
                <a:cubicBezTo>
                  <a:pt x="7301550" y="-31685"/>
                  <a:pt x="7713574" y="72630"/>
                  <a:pt x="7915112" y="0"/>
                </a:cubicBezTo>
                <a:cubicBezTo>
                  <a:pt x="8116650" y="-72630"/>
                  <a:pt x="8353691" y="44613"/>
                  <a:pt x="8488256" y="0"/>
                </a:cubicBezTo>
                <a:cubicBezTo>
                  <a:pt x="8622821" y="-44613"/>
                  <a:pt x="8695614" y="6260"/>
                  <a:pt x="8769096" y="0"/>
                </a:cubicBezTo>
                <a:cubicBezTo>
                  <a:pt x="8842578" y="-6260"/>
                  <a:pt x="9421933" y="63271"/>
                  <a:pt x="9743440" y="0"/>
                </a:cubicBezTo>
                <a:cubicBezTo>
                  <a:pt x="9793656" y="234007"/>
                  <a:pt x="9696973" y="339735"/>
                  <a:pt x="9743440" y="501076"/>
                </a:cubicBezTo>
                <a:cubicBezTo>
                  <a:pt x="9789907" y="662417"/>
                  <a:pt x="9731765" y="735034"/>
                  <a:pt x="9743440" y="952595"/>
                </a:cubicBezTo>
                <a:cubicBezTo>
                  <a:pt x="9755115" y="1170156"/>
                  <a:pt x="9718908" y="1297350"/>
                  <a:pt x="9743440" y="1552785"/>
                </a:cubicBezTo>
                <a:cubicBezTo>
                  <a:pt x="9767972" y="1808220"/>
                  <a:pt x="9710998" y="1759123"/>
                  <a:pt x="9743440" y="1954748"/>
                </a:cubicBezTo>
                <a:cubicBezTo>
                  <a:pt x="9775882" y="2150373"/>
                  <a:pt x="9738064" y="2213955"/>
                  <a:pt x="9743440" y="2356710"/>
                </a:cubicBezTo>
                <a:cubicBezTo>
                  <a:pt x="9748816" y="2499465"/>
                  <a:pt x="9722670" y="2608902"/>
                  <a:pt x="9743440" y="2758672"/>
                </a:cubicBezTo>
                <a:cubicBezTo>
                  <a:pt x="9764210" y="2908442"/>
                  <a:pt x="9730734" y="3112050"/>
                  <a:pt x="9743440" y="3309305"/>
                </a:cubicBezTo>
                <a:cubicBezTo>
                  <a:pt x="9756146" y="3506560"/>
                  <a:pt x="9686226" y="3685662"/>
                  <a:pt x="9743440" y="3959052"/>
                </a:cubicBezTo>
                <a:cubicBezTo>
                  <a:pt x="9800654" y="4232442"/>
                  <a:pt x="9735871" y="4174947"/>
                  <a:pt x="9743440" y="4361014"/>
                </a:cubicBezTo>
                <a:cubicBezTo>
                  <a:pt x="9751009" y="4547081"/>
                  <a:pt x="9700756" y="4829488"/>
                  <a:pt x="9743440" y="4955698"/>
                </a:cubicBezTo>
                <a:cubicBezTo>
                  <a:pt x="9458657" y="5013957"/>
                  <a:pt x="9152724" y="4947823"/>
                  <a:pt x="8975428" y="4955698"/>
                </a:cubicBezTo>
                <a:cubicBezTo>
                  <a:pt x="8798132" y="4963573"/>
                  <a:pt x="8496960" y="4921605"/>
                  <a:pt x="8304850" y="4955698"/>
                </a:cubicBezTo>
                <a:cubicBezTo>
                  <a:pt x="8112740" y="4989791"/>
                  <a:pt x="7961269" y="4891978"/>
                  <a:pt x="7731706" y="4955698"/>
                </a:cubicBezTo>
                <a:cubicBezTo>
                  <a:pt x="7502143" y="5019418"/>
                  <a:pt x="7512191" y="4941393"/>
                  <a:pt x="7450866" y="4955698"/>
                </a:cubicBezTo>
                <a:cubicBezTo>
                  <a:pt x="7389541" y="4970003"/>
                  <a:pt x="7288662" y="4939302"/>
                  <a:pt x="7170026" y="4955698"/>
                </a:cubicBezTo>
                <a:cubicBezTo>
                  <a:pt x="7051390" y="4972094"/>
                  <a:pt x="6796939" y="4937187"/>
                  <a:pt x="6596882" y="4955698"/>
                </a:cubicBezTo>
                <a:cubicBezTo>
                  <a:pt x="6396825" y="4974209"/>
                  <a:pt x="6046931" y="4864556"/>
                  <a:pt x="5828870" y="4955698"/>
                </a:cubicBezTo>
                <a:cubicBezTo>
                  <a:pt x="5610809" y="5046840"/>
                  <a:pt x="5669672" y="4927032"/>
                  <a:pt x="5548029" y="4955698"/>
                </a:cubicBezTo>
                <a:cubicBezTo>
                  <a:pt x="5426386" y="4984364"/>
                  <a:pt x="5367689" y="4928298"/>
                  <a:pt x="5267189" y="4955698"/>
                </a:cubicBezTo>
                <a:cubicBezTo>
                  <a:pt x="5166689" y="4983098"/>
                  <a:pt x="4890232" y="4914753"/>
                  <a:pt x="4596611" y="4955698"/>
                </a:cubicBezTo>
                <a:cubicBezTo>
                  <a:pt x="4302990" y="4996643"/>
                  <a:pt x="4333041" y="4951801"/>
                  <a:pt x="4218336" y="4955698"/>
                </a:cubicBezTo>
                <a:cubicBezTo>
                  <a:pt x="4103632" y="4959595"/>
                  <a:pt x="4030227" y="4944032"/>
                  <a:pt x="3937496" y="4955698"/>
                </a:cubicBezTo>
                <a:cubicBezTo>
                  <a:pt x="3844765" y="4967364"/>
                  <a:pt x="3722551" y="4933524"/>
                  <a:pt x="3656656" y="4955698"/>
                </a:cubicBezTo>
                <a:cubicBezTo>
                  <a:pt x="3590761" y="4977872"/>
                  <a:pt x="3376728" y="4941004"/>
                  <a:pt x="3180947" y="4955698"/>
                </a:cubicBezTo>
                <a:cubicBezTo>
                  <a:pt x="2985166" y="4970392"/>
                  <a:pt x="2856342" y="4905521"/>
                  <a:pt x="2705237" y="4955698"/>
                </a:cubicBezTo>
                <a:cubicBezTo>
                  <a:pt x="2554132" y="5005875"/>
                  <a:pt x="2424210" y="4948324"/>
                  <a:pt x="2326963" y="4955698"/>
                </a:cubicBezTo>
                <a:cubicBezTo>
                  <a:pt x="2229716" y="4963072"/>
                  <a:pt x="2177182" y="4955608"/>
                  <a:pt x="2046122" y="4955698"/>
                </a:cubicBezTo>
                <a:cubicBezTo>
                  <a:pt x="1915062" y="4955788"/>
                  <a:pt x="1698804" y="4925562"/>
                  <a:pt x="1472979" y="4955698"/>
                </a:cubicBezTo>
                <a:cubicBezTo>
                  <a:pt x="1247154" y="4985834"/>
                  <a:pt x="1020399" y="4906662"/>
                  <a:pt x="802401" y="4955698"/>
                </a:cubicBezTo>
                <a:cubicBezTo>
                  <a:pt x="584403" y="5004734"/>
                  <a:pt x="582767" y="4943494"/>
                  <a:pt x="521561" y="4955698"/>
                </a:cubicBezTo>
                <a:cubicBezTo>
                  <a:pt x="460355" y="4967902"/>
                  <a:pt x="228004" y="4926504"/>
                  <a:pt x="0" y="4955698"/>
                </a:cubicBezTo>
                <a:cubicBezTo>
                  <a:pt x="-3316" y="4822211"/>
                  <a:pt x="13342" y="4687652"/>
                  <a:pt x="0" y="4504179"/>
                </a:cubicBezTo>
                <a:cubicBezTo>
                  <a:pt x="-13342" y="4320706"/>
                  <a:pt x="38741" y="4233829"/>
                  <a:pt x="0" y="4003103"/>
                </a:cubicBezTo>
                <a:cubicBezTo>
                  <a:pt x="-38741" y="3772377"/>
                  <a:pt x="36683" y="3597968"/>
                  <a:pt x="0" y="3402913"/>
                </a:cubicBezTo>
                <a:cubicBezTo>
                  <a:pt x="-36683" y="3207858"/>
                  <a:pt x="57455" y="3087605"/>
                  <a:pt x="0" y="2901836"/>
                </a:cubicBezTo>
                <a:cubicBezTo>
                  <a:pt x="-57455" y="2716067"/>
                  <a:pt x="31745" y="2639279"/>
                  <a:pt x="0" y="2499874"/>
                </a:cubicBezTo>
                <a:cubicBezTo>
                  <a:pt x="-31745" y="2360469"/>
                  <a:pt x="2185" y="2170761"/>
                  <a:pt x="0" y="2048355"/>
                </a:cubicBezTo>
                <a:cubicBezTo>
                  <a:pt x="-2185" y="1925949"/>
                  <a:pt x="12535" y="1530488"/>
                  <a:pt x="0" y="1398608"/>
                </a:cubicBezTo>
                <a:cubicBezTo>
                  <a:pt x="-12535" y="1266728"/>
                  <a:pt x="52436" y="958993"/>
                  <a:pt x="0" y="847975"/>
                </a:cubicBezTo>
                <a:cubicBezTo>
                  <a:pt x="-52436" y="736957"/>
                  <a:pt x="24883" y="408278"/>
                  <a:pt x="0" y="0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41372608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05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A9E4-F318-4F46-A70C-46CB7ED9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0E499-C181-419A-9293-22294A1D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BE7E90-E7DE-4B30-883D-741EA8A45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0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0C8C5D-57E7-450D-B9E4-1283407131DF}"/>
              </a:ext>
            </a:extLst>
          </p:cNvPr>
          <p:cNvSpPr/>
          <p:nvPr/>
        </p:nvSpPr>
        <p:spPr>
          <a:xfrm>
            <a:off x="3449320" y="1027906"/>
            <a:ext cx="5146040" cy="4452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F4CBD9-E46B-4AB0-B53C-88CDDFE5DFF0}"/>
              </a:ext>
            </a:extLst>
          </p:cNvPr>
          <p:cNvSpPr/>
          <p:nvPr/>
        </p:nvSpPr>
        <p:spPr>
          <a:xfrm>
            <a:off x="1158240" y="1672749"/>
            <a:ext cx="9906000" cy="51852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21FD72-D630-465C-B873-ABDC026A324D}"/>
              </a:ext>
            </a:extLst>
          </p:cNvPr>
          <p:cNvSpPr/>
          <p:nvPr/>
        </p:nvSpPr>
        <p:spPr>
          <a:xfrm>
            <a:off x="1337733" y="1825625"/>
            <a:ext cx="4538134" cy="503237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37D10-DBB6-4542-ABC9-1DDD61695616}"/>
              </a:ext>
            </a:extLst>
          </p:cNvPr>
          <p:cNvSpPr/>
          <p:nvPr/>
        </p:nvSpPr>
        <p:spPr>
          <a:xfrm>
            <a:off x="6096000" y="1822450"/>
            <a:ext cx="4538134" cy="503237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449C04-77C3-4376-9790-B1619B9FEA4E}"/>
              </a:ext>
            </a:extLst>
          </p:cNvPr>
          <p:cNvSpPr/>
          <p:nvPr/>
        </p:nvSpPr>
        <p:spPr>
          <a:xfrm>
            <a:off x="1397846" y="1895396"/>
            <a:ext cx="4538134" cy="1355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24B738-97C1-4E87-8338-B648CF3F0935}"/>
              </a:ext>
            </a:extLst>
          </p:cNvPr>
          <p:cNvSpPr/>
          <p:nvPr/>
        </p:nvSpPr>
        <p:spPr>
          <a:xfrm>
            <a:off x="1397846" y="3386137"/>
            <a:ext cx="4538134" cy="17991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557DA0-505A-4F54-B01A-4BB9C82C0260}"/>
              </a:ext>
            </a:extLst>
          </p:cNvPr>
          <p:cNvSpPr/>
          <p:nvPr/>
        </p:nvSpPr>
        <p:spPr>
          <a:xfrm>
            <a:off x="1397846" y="5472615"/>
            <a:ext cx="4538134" cy="1355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0982ED-2860-4C07-901D-36B22EE3E262}"/>
              </a:ext>
            </a:extLst>
          </p:cNvPr>
          <p:cNvSpPr/>
          <p:nvPr/>
        </p:nvSpPr>
        <p:spPr>
          <a:xfrm>
            <a:off x="6096000" y="1889707"/>
            <a:ext cx="4538134" cy="1355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F319F2-9AC7-47DD-BAD1-713D3DC7DEF5}"/>
              </a:ext>
            </a:extLst>
          </p:cNvPr>
          <p:cNvSpPr/>
          <p:nvPr/>
        </p:nvSpPr>
        <p:spPr>
          <a:xfrm>
            <a:off x="6144260" y="3428999"/>
            <a:ext cx="4538134" cy="17562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CD43D1-71DD-43BC-A8BC-918847BB433F}"/>
              </a:ext>
            </a:extLst>
          </p:cNvPr>
          <p:cNvSpPr/>
          <p:nvPr/>
        </p:nvSpPr>
        <p:spPr>
          <a:xfrm>
            <a:off x="6144260" y="5432820"/>
            <a:ext cx="4538134" cy="1355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6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33014-0DC8-4394-B68D-96CE362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4EFA4-3E5B-4280-9A87-F662E848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B6533A-7E3F-41D5-83BC-29B1BEAF0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 b="5127"/>
          <a:stretch/>
        </p:blipFill>
        <p:spPr>
          <a:xfrm>
            <a:off x="0" y="259976"/>
            <a:ext cx="12192000" cy="62328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73640-2761-4EB5-8756-E4B6D709C81A}"/>
              </a:ext>
            </a:extLst>
          </p:cNvPr>
          <p:cNvSpPr/>
          <p:nvPr/>
        </p:nvSpPr>
        <p:spPr>
          <a:xfrm>
            <a:off x="6096000" y="1244602"/>
            <a:ext cx="4795520" cy="36626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241631-FED0-48E6-B7D4-FBB7761EDD61}"/>
              </a:ext>
            </a:extLst>
          </p:cNvPr>
          <p:cNvSpPr/>
          <p:nvPr/>
        </p:nvSpPr>
        <p:spPr>
          <a:xfrm>
            <a:off x="1254760" y="1258886"/>
            <a:ext cx="4597400" cy="41462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3461</dc:creator>
  <cp:lastModifiedBy>3461</cp:lastModifiedBy>
  <cp:revision>8</cp:revision>
  <dcterms:created xsi:type="dcterms:W3CDTF">2020-11-12T10:23:36Z</dcterms:created>
  <dcterms:modified xsi:type="dcterms:W3CDTF">2020-11-14T05:02:03Z</dcterms:modified>
</cp:coreProperties>
</file>