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-11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5/1/15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5/1/15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Bootlegger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 </a:t>
            </a:r>
            <a:r>
              <a:rPr lang="en-US" dirty="0" err="1" smtClean="0"/>
              <a:t>Lobel</a:t>
            </a:r>
            <a:endParaRPr lang="en-US" dirty="0" smtClean="0"/>
          </a:p>
          <a:p>
            <a:r>
              <a:rPr lang="en-US" dirty="0" err="1" smtClean="0"/>
              <a:t>Yixing</a:t>
            </a:r>
            <a:r>
              <a:rPr lang="en-US" dirty="0" smtClean="0"/>
              <a:t> Du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Sensing on the insole</a:t>
            </a:r>
          </a:p>
          <a:p>
            <a:r>
              <a:rPr lang="en-US" dirty="0" smtClean="0"/>
              <a:t>Processing on the computer</a:t>
            </a:r>
          </a:p>
          <a:p>
            <a:r>
              <a:rPr lang="en-US" dirty="0" smtClean="0"/>
              <a:t>Actuation using a DC motor in the heel of the shoe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feedback loop	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Sensing takes place in the sole</a:t>
            </a:r>
          </a:p>
          <a:p>
            <a:r>
              <a:rPr lang="en-US" dirty="0" smtClean="0"/>
              <a:t>Soft potentiometers give COM readings along a given line</a:t>
            </a:r>
          </a:p>
          <a:p>
            <a:r>
              <a:rPr lang="en-US" dirty="0" smtClean="0"/>
              <a:t>Record data through 5 ADC port</a:t>
            </a:r>
          </a:p>
          <a:p>
            <a:r>
              <a:rPr lang="en-US" dirty="0" smtClean="0"/>
              <a:t>Data is sent from one </a:t>
            </a:r>
            <a:r>
              <a:rPr lang="en-US" dirty="0" err="1" smtClean="0"/>
              <a:t>mBed</a:t>
            </a:r>
            <a:r>
              <a:rPr lang="en-US" dirty="0" smtClean="0"/>
              <a:t> to another using two </a:t>
            </a:r>
            <a:r>
              <a:rPr lang="en-US" dirty="0" err="1" smtClean="0"/>
              <a:t>zigbee</a:t>
            </a:r>
            <a:r>
              <a:rPr lang="en-US" dirty="0" smtClean="0"/>
              <a:t> radios</a:t>
            </a:r>
          </a:p>
          <a:p>
            <a:r>
              <a:rPr lang="en-US" dirty="0" smtClean="0"/>
              <a:t>To guarantee communication, we wrote a protocol sort of like the preamble one seen in class.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computer talks to the with serial communication</a:t>
            </a:r>
          </a:p>
          <a:p>
            <a:r>
              <a:rPr lang="en-US" dirty="0" smtClean="0"/>
              <a:t>Every 30 seconds, breaks 8000 data points into around 10 steps</a:t>
            </a:r>
          </a:p>
          <a:p>
            <a:r>
              <a:rPr lang="en-US" dirty="0" smtClean="0"/>
              <a:t>Compresses each step down to 16 features that each represent a different place your foot has been during a step</a:t>
            </a:r>
          </a:p>
          <a:p>
            <a:r>
              <a:rPr lang="en-US" dirty="0" smtClean="0"/>
              <a:t>SVN analyzes this result against training data, where we purposely walked with </a:t>
            </a:r>
            <a:r>
              <a:rPr lang="en-US" dirty="0" err="1" smtClean="0"/>
              <a:t>supination</a:t>
            </a:r>
            <a:r>
              <a:rPr lang="en-US" dirty="0" smtClean="0"/>
              <a:t>, </a:t>
            </a:r>
            <a:r>
              <a:rPr lang="en-US" dirty="0" err="1" smtClean="0"/>
              <a:t>pronation</a:t>
            </a:r>
            <a:r>
              <a:rPr lang="en-US" dirty="0" smtClean="0"/>
              <a:t>, or normal gait.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sends walking state back to the </a:t>
            </a:r>
            <a:r>
              <a:rPr lang="en-US" dirty="0" err="1" smtClean="0"/>
              <a:t>mBed</a:t>
            </a:r>
            <a:r>
              <a:rPr lang="en-US" dirty="0" smtClean="0"/>
              <a:t>, and then to the ankle through radio</a:t>
            </a:r>
          </a:p>
          <a:p>
            <a:r>
              <a:rPr lang="en-US" dirty="0" smtClean="0"/>
              <a:t>Using switch transistors to get 5V logic, the </a:t>
            </a:r>
            <a:r>
              <a:rPr lang="en-US" dirty="0" err="1" smtClean="0"/>
              <a:t>mBed</a:t>
            </a:r>
            <a:r>
              <a:rPr lang="en-US" dirty="0" smtClean="0"/>
              <a:t> controls an H-Bridge motor hooked up to 4 9V batteries (2 series, two parallel).</a:t>
            </a:r>
          </a:p>
          <a:p>
            <a:r>
              <a:rPr lang="en-US" dirty="0" smtClean="0"/>
              <a:t>Motor spins appropriately to pull on foot in a way that would correct stride.</a:t>
            </a:r>
          </a:p>
          <a:p>
            <a:r>
              <a:rPr lang="en-US" dirty="0" smtClean="0"/>
              <a:t>Loop: closed.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471</TotalTime>
  <Words>208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Bootlegger</vt:lpstr>
      <vt:lpstr>The feedback loop </vt:lpstr>
      <vt:lpstr>Sensing</vt:lpstr>
      <vt:lpstr>Processing</vt:lpstr>
      <vt:lpstr>Actuation</vt:lpstr>
    </vt:vector>
  </TitlesOfParts>
  <Company>University of Pennsylvania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that name?</dc:title>
  <dc:creator>Matthew Dunn</dc:creator>
  <cp:lastModifiedBy>Matthew Dunn</cp:lastModifiedBy>
  <cp:revision>42</cp:revision>
  <dcterms:created xsi:type="dcterms:W3CDTF">2015-05-01T07:20:41Z</dcterms:created>
  <dcterms:modified xsi:type="dcterms:W3CDTF">2015-05-01T15:12:23Z</dcterms:modified>
</cp:coreProperties>
</file>