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1" r:id="rId5"/>
    <p:sldId id="262" r:id="rId6"/>
    <p:sldId id="264" r:id="rId7"/>
    <p:sldId id="265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2360A5"/>
    <a:srgbClr val="777777"/>
    <a:srgbClr val="D2D2D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EF77-C1A0-4A10-A74F-BA199E9EBD4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2C87-FAE6-410D-8505-4DC7E713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221456"/>
            <a:ext cx="11734800" cy="6415088"/>
            <a:chOff x="228600" y="221456"/>
            <a:chExt cx="11734800" cy="6415088"/>
          </a:xfrm>
        </p:grpSpPr>
        <p:sp>
          <p:nvSpPr>
            <p:cNvPr id="5" name="Freeform 4"/>
            <p:cNvSpPr/>
            <p:nvPr/>
          </p:nvSpPr>
          <p:spPr>
            <a:xfrm>
              <a:off x="3784697" y="1802392"/>
              <a:ext cx="4622606" cy="2055586"/>
            </a:xfrm>
            <a:custGeom>
              <a:avLst/>
              <a:gdLst>
                <a:gd name="connsiteX0" fmla="*/ 546234 w 5968999"/>
                <a:gd name="connsiteY0" fmla="*/ 1971430 h 2654300"/>
                <a:gd name="connsiteX1" fmla="*/ 546234 w 5968999"/>
                <a:gd name="connsiteY1" fmla="*/ 2154602 h 2654300"/>
                <a:gd name="connsiteX2" fmla="*/ 1866585 w 5968999"/>
                <a:gd name="connsiteY2" fmla="*/ 2154602 h 2654300"/>
                <a:gd name="connsiteX3" fmla="*/ 1866585 w 5968999"/>
                <a:gd name="connsiteY3" fmla="*/ 1971430 h 2654300"/>
                <a:gd name="connsiteX4" fmla="*/ 1418226 w 5968999"/>
                <a:gd name="connsiteY4" fmla="*/ 1100648 h 2654300"/>
                <a:gd name="connsiteX5" fmla="*/ 1418226 w 5968999"/>
                <a:gd name="connsiteY5" fmla="*/ 1207977 h 2654300"/>
                <a:gd name="connsiteX6" fmla="*/ 546232 w 5968999"/>
                <a:gd name="connsiteY6" fmla="*/ 1207977 h 2654300"/>
                <a:gd name="connsiteX7" fmla="*/ 546232 w 5968999"/>
                <a:gd name="connsiteY7" fmla="*/ 1402159 h 2654300"/>
                <a:gd name="connsiteX8" fmla="*/ 1418226 w 5968999"/>
                <a:gd name="connsiteY8" fmla="*/ 1402159 h 2654300"/>
                <a:gd name="connsiteX9" fmla="*/ 1418226 w 5968999"/>
                <a:gd name="connsiteY9" fmla="*/ 1509487 h 2654300"/>
                <a:gd name="connsiteX10" fmla="*/ 1616772 w 5968999"/>
                <a:gd name="connsiteY10" fmla="*/ 1305067 h 2654300"/>
                <a:gd name="connsiteX11" fmla="*/ 2817866 w 5968999"/>
                <a:gd name="connsiteY11" fmla="*/ 695532 h 2654300"/>
                <a:gd name="connsiteX12" fmla="*/ 2822527 w 5968999"/>
                <a:gd name="connsiteY12" fmla="*/ 695532 h 2654300"/>
                <a:gd name="connsiteX13" fmla="*/ 3099880 w 5968999"/>
                <a:gd name="connsiteY13" fmla="*/ 1471653 h 2654300"/>
                <a:gd name="connsiteX14" fmla="*/ 2535851 w 5968999"/>
                <a:gd name="connsiteY14" fmla="*/ 1471653 h 2654300"/>
                <a:gd name="connsiteX15" fmla="*/ 546234 w 5968999"/>
                <a:gd name="connsiteY15" fmla="*/ 499243 h 2654300"/>
                <a:gd name="connsiteX16" fmla="*/ 546234 w 5968999"/>
                <a:gd name="connsiteY16" fmla="*/ 682416 h 2654300"/>
                <a:gd name="connsiteX17" fmla="*/ 1866585 w 5968999"/>
                <a:gd name="connsiteY17" fmla="*/ 682416 h 2654300"/>
                <a:gd name="connsiteX18" fmla="*/ 1866585 w 5968999"/>
                <a:gd name="connsiteY18" fmla="*/ 499243 h 2654300"/>
                <a:gd name="connsiteX19" fmla="*/ 3765640 w 5968999"/>
                <a:gd name="connsiteY19" fmla="*/ 495092 h 2654300"/>
                <a:gd name="connsiteX20" fmla="*/ 3765640 w 5968999"/>
                <a:gd name="connsiteY20" fmla="*/ 2159208 h 2654300"/>
                <a:gd name="connsiteX21" fmla="*/ 3975403 w 5968999"/>
                <a:gd name="connsiteY21" fmla="*/ 2159208 h 2654300"/>
                <a:gd name="connsiteX22" fmla="*/ 3975403 w 5968999"/>
                <a:gd name="connsiteY22" fmla="*/ 774776 h 2654300"/>
                <a:gd name="connsiteX23" fmla="*/ 3980064 w 5968999"/>
                <a:gd name="connsiteY23" fmla="*/ 774776 h 2654300"/>
                <a:gd name="connsiteX24" fmla="*/ 4499810 w 5968999"/>
                <a:gd name="connsiteY24" fmla="*/ 2159208 h 2654300"/>
                <a:gd name="connsiteX25" fmla="*/ 4688596 w 5968999"/>
                <a:gd name="connsiteY25" fmla="*/ 2159208 h 2654300"/>
                <a:gd name="connsiteX26" fmla="*/ 5208342 w 5968999"/>
                <a:gd name="connsiteY26" fmla="*/ 774776 h 2654300"/>
                <a:gd name="connsiteX27" fmla="*/ 5213004 w 5968999"/>
                <a:gd name="connsiteY27" fmla="*/ 774776 h 2654300"/>
                <a:gd name="connsiteX28" fmla="*/ 5213004 w 5968999"/>
                <a:gd name="connsiteY28" fmla="*/ 2159208 h 2654300"/>
                <a:gd name="connsiteX29" fmla="*/ 5422766 w 5968999"/>
                <a:gd name="connsiteY29" fmla="*/ 2159208 h 2654300"/>
                <a:gd name="connsiteX30" fmla="*/ 5422766 w 5968999"/>
                <a:gd name="connsiteY30" fmla="*/ 495092 h 2654300"/>
                <a:gd name="connsiteX31" fmla="*/ 5119775 w 5968999"/>
                <a:gd name="connsiteY31" fmla="*/ 495092 h 2654300"/>
                <a:gd name="connsiteX32" fmla="*/ 4593038 w 5968999"/>
                <a:gd name="connsiteY32" fmla="*/ 1893509 h 2654300"/>
                <a:gd name="connsiteX33" fmla="*/ 4068631 w 5968999"/>
                <a:gd name="connsiteY33" fmla="*/ 495092 h 2654300"/>
                <a:gd name="connsiteX34" fmla="*/ 2701331 w 5968999"/>
                <a:gd name="connsiteY34" fmla="*/ 495092 h 2654300"/>
                <a:gd name="connsiteX35" fmla="*/ 2053397 w 5968999"/>
                <a:gd name="connsiteY35" fmla="*/ 2159208 h 2654300"/>
                <a:gd name="connsiteX36" fmla="*/ 2279474 w 5968999"/>
                <a:gd name="connsiteY36" fmla="*/ 2159208 h 2654300"/>
                <a:gd name="connsiteX37" fmla="*/ 2465930 w 5968999"/>
                <a:gd name="connsiteY37" fmla="*/ 1658109 h 2654300"/>
                <a:gd name="connsiteX38" fmla="*/ 3169801 w 5968999"/>
                <a:gd name="connsiteY38" fmla="*/ 1658109 h 2654300"/>
                <a:gd name="connsiteX39" fmla="*/ 3351595 w 5968999"/>
                <a:gd name="connsiteY39" fmla="*/ 2159208 h 2654300"/>
                <a:gd name="connsiteX40" fmla="*/ 3596318 w 5968999"/>
                <a:gd name="connsiteY40" fmla="*/ 2159208 h 2654300"/>
                <a:gd name="connsiteX41" fmla="*/ 2946054 w 5968999"/>
                <a:gd name="connsiteY41" fmla="*/ 495092 h 2654300"/>
                <a:gd name="connsiteX42" fmla="*/ 0 w 5968999"/>
                <a:gd name="connsiteY42" fmla="*/ 0 h 2654300"/>
                <a:gd name="connsiteX43" fmla="*/ 5968999 w 5968999"/>
                <a:gd name="connsiteY43" fmla="*/ 0 h 2654300"/>
                <a:gd name="connsiteX44" fmla="*/ 5968999 w 5968999"/>
                <a:gd name="connsiteY44" fmla="*/ 2654300 h 2654300"/>
                <a:gd name="connsiteX45" fmla="*/ 0 w 5968999"/>
                <a:gd name="connsiteY45" fmla="*/ 2654300 h 265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68999" h="2654300">
                  <a:moveTo>
                    <a:pt x="546234" y="1971430"/>
                  </a:moveTo>
                  <a:lnTo>
                    <a:pt x="546234" y="2154602"/>
                  </a:lnTo>
                  <a:lnTo>
                    <a:pt x="1866585" y="2154602"/>
                  </a:lnTo>
                  <a:lnTo>
                    <a:pt x="1866585" y="1971430"/>
                  </a:lnTo>
                  <a:close/>
                  <a:moveTo>
                    <a:pt x="1418226" y="1100648"/>
                  </a:moveTo>
                  <a:lnTo>
                    <a:pt x="1418226" y="1207977"/>
                  </a:lnTo>
                  <a:lnTo>
                    <a:pt x="546232" y="1207977"/>
                  </a:lnTo>
                  <a:lnTo>
                    <a:pt x="546232" y="1402159"/>
                  </a:lnTo>
                  <a:lnTo>
                    <a:pt x="1418226" y="1402159"/>
                  </a:lnTo>
                  <a:lnTo>
                    <a:pt x="1418226" y="1509487"/>
                  </a:lnTo>
                  <a:lnTo>
                    <a:pt x="1616772" y="1305067"/>
                  </a:lnTo>
                  <a:close/>
                  <a:moveTo>
                    <a:pt x="2817866" y="695532"/>
                  </a:moveTo>
                  <a:lnTo>
                    <a:pt x="2822527" y="695532"/>
                  </a:lnTo>
                  <a:lnTo>
                    <a:pt x="3099880" y="1471653"/>
                  </a:lnTo>
                  <a:lnTo>
                    <a:pt x="2535851" y="1471653"/>
                  </a:lnTo>
                  <a:close/>
                  <a:moveTo>
                    <a:pt x="546234" y="499243"/>
                  </a:moveTo>
                  <a:lnTo>
                    <a:pt x="546234" y="682416"/>
                  </a:lnTo>
                  <a:lnTo>
                    <a:pt x="1866585" y="682416"/>
                  </a:lnTo>
                  <a:lnTo>
                    <a:pt x="1866585" y="499243"/>
                  </a:lnTo>
                  <a:close/>
                  <a:moveTo>
                    <a:pt x="3765640" y="495092"/>
                  </a:moveTo>
                  <a:lnTo>
                    <a:pt x="3765640" y="2159208"/>
                  </a:lnTo>
                  <a:lnTo>
                    <a:pt x="3975403" y="2159208"/>
                  </a:lnTo>
                  <a:lnTo>
                    <a:pt x="3975403" y="774776"/>
                  </a:lnTo>
                  <a:lnTo>
                    <a:pt x="3980064" y="774776"/>
                  </a:lnTo>
                  <a:lnTo>
                    <a:pt x="4499810" y="2159208"/>
                  </a:lnTo>
                  <a:lnTo>
                    <a:pt x="4688596" y="2159208"/>
                  </a:lnTo>
                  <a:lnTo>
                    <a:pt x="5208342" y="774776"/>
                  </a:lnTo>
                  <a:lnTo>
                    <a:pt x="5213004" y="774776"/>
                  </a:lnTo>
                  <a:lnTo>
                    <a:pt x="5213004" y="2159208"/>
                  </a:lnTo>
                  <a:lnTo>
                    <a:pt x="5422766" y="2159208"/>
                  </a:lnTo>
                  <a:lnTo>
                    <a:pt x="5422766" y="495092"/>
                  </a:lnTo>
                  <a:lnTo>
                    <a:pt x="5119775" y="495092"/>
                  </a:lnTo>
                  <a:lnTo>
                    <a:pt x="4593038" y="1893509"/>
                  </a:lnTo>
                  <a:lnTo>
                    <a:pt x="4068631" y="495092"/>
                  </a:lnTo>
                  <a:close/>
                  <a:moveTo>
                    <a:pt x="2701331" y="495092"/>
                  </a:moveTo>
                  <a:lnTo>
                    <a:pt x="2053397" y="2159208"/>
                  </a:lnTo>
                  <a:lnTo>
                    <a:pt x="2279474" y="2159208"/>
                  </a:lnTo>
                  <a:lnTo>
                    <a:pt x="2465930" y="1658109"/>
                  </a:lnTo>
                  <a:lnTo>
                    <a:pt x="3169801" y="1658109"/>
                  </a:lnTo>
                  <a:lnTo>
                    <a:pt x="3351595" y="2159208"/>
                  </a:lnTo>
                  <a:lnTo>
                    <a:pt x="3596318" y="2159208"/>
                  </a:lnTo>
                  <a:lnTo>
                    <a:pt x="2946054" y="495092"/>
                  </a:lnTo>
                  <a:close/>
                  <a:moveTo>
                    <a:pt x="0" y="0"/>
                  </a:moveTo>
                  <a:lnTo>
                    <a:pt x="5968999" y="0"/>
                  </a:lnTo>
                  <a:lnTo>
                    <a:pt x="5968999" y="2654300"/>
                  </a:lnTo>
                  <a:lnTo>
                    <a:pt x="0" y="2654300"/>
                  </a:lnTo>
                  <a:close/>
                </a:path>
              </a:pathLst>
            </a:custGeom>
            <a:solidFill>
              <a:srgbClr val="2360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9373" y="4244651"/>
              <a:ext cx="2834487" cy="590934"/>
            </a:xfrm>
            <a:custGeom>
              <a:avLst/>
              <a:gdLst/>
              <a:ahLst/>
              <a:cxnLst/>
              <a:rect l="l" t="t" r="r" b="b"/>
              <a:pathLst>
                <a:path w="2834487" h="590934">
                  <a:moveTo>
                    <a:pt x="1383449" y="506324"/>
                  </a:moveTo>
                  <a:lnTo>
                    <a:pt x="1457772" y="506324"/>
                  </a:lnTo>
                  <a:lnTo>
                    <a:pt x="1457772" y="526898"/>
                  </a:lnTo>
                  <a:lnTo>
                    <a:pt x="1383449" y="526898"/>
                  </a:lnTo>
                  <a:close/>
                  <a:moveTo>
                    <a:pt x="2034692" y="490122"/>
                  </a:moveTo>
                  <a:cubicBezTo>
                    <a:pt x="2028520" y="490121"/>
                    <a:pt x="2023119" y="491193"/>
                    <a:pt x="2018490" y="493336"/>
                  </a:cubicBezTo>
                  <a:cubicBezTo>
                    <a:pt x="2013861" y="495479"/>
                    <a:pt x="2009918" y="498394"/>
                    <a:pt x="2006660" y="502080"/>
                  </a:cubicBezTo>
                  <a:cubicBezTo>
                    <a:pt x="2003402" y="505766"/>
                    <a:pt x="2000959" y="510138"/>
                    <a:pt x="1999331" y="515196"/>
                  </a:cubicBezTo>
                  <a:cubicBezTo>
                    <a:pt x="1997702" y="520254"/>
                    <a:pt x="1996887" y="525612"/>
                    <a:pt x="1996887" y="531270"/>
                  </a:cubicBezTo>
                  <a:cubicBezTo>
                    <a:pt x="1996887" y="536927"/>
                    <a:pt x="1997745" y="542242"/>
                    <a:pt x="1999459" y="547214"/>
                  </a:cubicBezTo>
                  <a:cubicBezTo>
                    <a:pt x="2001174" y="552186"/>
                    <a:pt x="2003617" y="556473"/>
                    <a:pt x="2006789" y="560073"/>
                  </a:cubicBezTo>
                  <a:cubicBezTo>
                    <a:pt x="2009960" y="563674"/>
                    <a:pt x="2013904" y="566545"/>
                    <a:pt x="2018619" y="568689"/>
                  </a:cubicBezTo>
                  <a:cubicBezTo>
                    <a:pt x="2023334" y="570832"/>
                    <a:pt x="2028691" y="571903"/>
                    <a:pt x="2034692" y="571903"/>
                  </a:cubicBezTo>
                  <a:cubicBezTo>
                    <a:pt x="2040693" y="571903"/>
                    <a:pt x="2045965" y="570832"/>
                    <a:pt x="2050508" y="568689"/>
                  </a:cubicBezTo>
                  <a:cubicBezTo>
                    <a:pt x="2055052" y="566545"/>
                    <a:pt x="2058867" y="563588"/>
                    <a:pt x="2061953" y="559816"/>
                  </a:cubicBezTo>
                  <a:cubicBezTo>
                    <a:pt x="2065039" y="556044"/>
                    <a:pt x="2067396" y="551715"/>
                    <a:pt x="2069025" y="546829"/>
                  </a:cubicBezTo>
                  <a:cubicBezTo>
                    <a:pt x="2070654" y="541942"/>
                    <a:pt x="2071468" y="536842"/>
                    <a:pt x="2071468" y="531527"/>
                  </a:cubicBezTo>
                  <a:cubicBezTo>
                    <a:pt x="2071468" y="525869"/>
                    <a:pt x="2070740" y="520511"/>
                    <a:pt x="2069282" y="515453"/>
                  </a:cubicBezTo>
                  <a:cubicBezTo>
                    <a:pt x="2067825" y="510396"/>
                    <a:pt x="2065553" y="506024"/>
                    <a:pt x="2062467" y="502337"/>
                  </a:cubicBezTo>
                  <a:cubicBezTo>
                    <a:pt x="2059381" y="498651"/>
                    <a:pt x="2055523" y="495694"/>
                    <a:pt x="2050894" y="493465"/>
                  </a:cubicBezTo>
                  <a:cubicBezTo>
                    <a:pt x="2046265" y="491236"/>
                    <a:pt x="2040864" y="490122"/>
                    <a:pt x="2034692" y="490122"/>
                  </a:cubicBezTo>
                  <a:close/>
                  <a:moveTo>
                    <a:pt x="1746885" y="425056"/>
                  </a:moveTo>
                  <a:cubicBezTo>
                    <a:pt x="1740713" y="425056"/>
                    <a:pt x="1735483" y="426256"/>
                    <a:pt x="1731197" y="428657"/>
                  </a:cubicBezTo>
                  <a:cubicBezTo>
                    <a:pt x="1726911" y="431057"/>
                    <a:pt x="1723353" y="434186"/>
                    <a:pt x="1720524" y="438044"/>
                  </a:cubicBezTo>
                  <a:cubicBezTo>
                    <a:pt x="1717695" y="441901"/>
                    <a:pt x="1715552" y="446402"/>
                    <a:pt x="1714095" y="451545"/>
                  </a:cubicBezTo>
                  <a:cubicBezTo>
                    <a:pt x="1712638" y="456689"/>
                    <a:pt x="1711523" y="461961"/>
                    <a:pt x="1710752" y="467362"/>
                  </a:cubicBezTo>
                  <a:cubicBezTo>
                    <a:pt x="1709980" y="472762"/>
                    <a:pt x="1709552" y="478163"/>
                    <a:pt x="1709466" y="483564"/>
                  </a:cubicBezTo>
                  <a:cubicBezTo>
                    <a:pt x="1709380" y="488964"/>
                    <a:pt x="1709337" y="493893"/>
                    <a:pt x="1709337" y="498351"/>
                  </a:cubicBezTo>
                  <a:cubicBezTo>
                    <a:pt x="1709337" y="505209"/>
                    <a:pt x="1709552" y="512882"/>
                    <a:pt x="1709980" y="521368"/>
                  </a:cubicBezTo>
                  <a:cubicBezTo>
                    <a:pt x="1710409" y="529855"/>
                    <a:pt x="1711780" y="537828"/>
                    <a:pt x="1714095" y="545286"/>
                  </a:cubicBezTo>
                  <a:cubicBezTo>
                    <a:pt x="1716410" y="552744"/>
                    <a:pt x="1720139" y="559044"/>
                    <a:pt x="1725282" y="564188"/>
                  </a:cubicBezTo>
                  <a:cubicBezTo>
                    <a:pt x="1730426" y="569331"/>
                    <a:pt x="1737627" y="571903"/>
                    <a:pt x="1746885" y="571903"/>
                  </a:cubicBezTo>
                  <a:cubicBezTo>
                    <a:pt x="1756143" y="571903"/>
                    <a:pt x="1763344" y="569331"/>
                    <a:pt x="1768487" y="564188"/>
                  </a:cubicBezTo>
                  <a:cubicBezTo>
                    <a:pt x="1773631" y="559044"/>
                    <a:pt x="1777360" y="552744"/>
                    <a:pt x="1779675" y="545286"/>
                  </a:cubicBezTo>
                  <a:cubicBezTo>
                    <a:pt x="1781989" y="537828"/>
                    <a:pt x="1783361" y="529855"/>
                    <a:pt x="1783789" y="521368"/>
                  </a:cubicBezTo>
                  <a:cubicBezTo>
                    <a:pt x="1784216" y="512882"/>
                    <a:pt x="1784431" y="505209"/>
                    <a:pt x="1784432" y="498351"/>
                  </a:cubicBezTo>
                  <a:cubicBezTo>
                    <a:pt x="1784436" y="493893"/>
                    <a:pt x="1784393" y="488964"/>
                    <a:pt x="1784304" y="483564"/>
                  </a:cubicBezTo>
                  <a:cubicBezTo>
                    <a:pt x="1784219" y="478163"/>
                    <a:pt x="1783790" y="472762"/>
                    <a:pt x="1783018" y="467362"/>
                  </a:cubicBezTo>
                  <a:cubicBezTo>
                    <a:pt x="1782246" y="461961"/>
                    <a:pt x="1781132" y="456689"/>
                    <a:pt x="1779675" y="451545"/>
                  </a:cubicBezTo>
                  <a:cubicBezTo>
                    <a:pt x="1778217" y="446402"/>
                    <a:pt x="1776074" y="441901"/>
                    <a:pt x="1773245" y="438044"/>
                  </a:cubicBezTo>
                  <a:cubicBezTo>
                    <a:pt x="1770416" y="434186"/>
                    <a:pt x="1766859" y="431057"/>
                    <a:pt x="1762572" y="428657"/>
                  </a:cubicBezTo>
                  <a:cubicBezTo>
                    <a:pt x="1758286" y="426258"/>
                    <a:pt x="1753057" y="425058"/>
                    <a:pt x="1746885" y="425056"/>
                  </a:cubicBezTo>
                  <a:close/>
                  <a:moveTo>
                    <a:pt x="946785" y="425056"/>
                  </a:moveTo>
                  <a:cubicBezTo>
                    <a:pt x="940613" y="425056"/>
                    <a:pt x="935383" y="426256"/>
                    <a:pt x="931097" y="428657"/>
                  </a:cubicBezTo>
                  <a:cubicBezTo>
                    <a:pt x="926811" y="431057"/>
                    <a:pt x="923253" y="434186"/>
                    <a:pt x="920424" y="438044"/>
                  </a:cubicBezTo>
                  <a:cubicBezTo>
                    <a:pt x="917596" y="441901"/>
                    <a:pt x="915452" y="446402"/>
                    <a:pt x="913995" y="451545"/>
                  </a:cubicBezTo>
                  <a:cubicBezTo>
                    <a:pt x="912538" y="456689"/>
                    <a:pt x="911423" y="461961"/>
                    <a:pt x="910652" y="467362"/>
                  </a:cubicBezTo>
                  <a:cubicBezTo>
                    <a:pt x="909880" y="472762"/>
                    <a:pt x="909452" y="478163"/>
                    <a:pt x="909366" y="483564"/>
                  </a:cubicBezTo>
                  <a:cubicBezTo>
                    <a:pt x="909280" y="488964"/>
                    <a:pt x="909237" y="493893"/>
                    <a:pt x="909237" y="498351"/>
                  </a:cubicBezTo>
                  <a:cubicBezTo>
                    <a:pt x="909237" y="505209"/>
                    <a:pt x="909452" y="512882"/>
                    <a:pt x="909880" y="521368"/>
                  </a:cubicBezTo>
                  <a:cubicBezTo>
                    <a:pt x="910309" y="529855"/>
                    <a:pt x="911681" y="537828"/>
                    <a:pt x="913995" y="545286"/>
                  </a:cubicBezTo>
                  <a:cubicBezTo>
                    <a:pt x="916310" y="552744"/>
                    <a:pt x="920039" y="559044"/>
                    <a:pt x="925182" y="564188"/>
                  </a:cubicBezTo>
                  <a:cubicBezTo>
                    <a:pt x="930326" y="569331"/>
                    <a:pt x="937527" y="571903"/>
                    <a:pt x="946785" y="571903"/>
                  </a:cubicBezTo>
                  <a:cubicBezTo>
                    <a:pt x="956043" y="571903"/>
                    <a:pt x="963244" y="569331"/>
                    <a:pt x="968388" y="564188"/>
                  </a:cubicBezTo>
                  <a:cubicBezTo>
                    <a:pt x="973531" y="559044"/>
                    <a:pt x="977260" y="552744"/>
                    <a:pt x="979575" y="545286"/>
                  </a:cubicBezTo>
                  <a:cubicBezTo>
                    <a:pt x="981889" y="537828"/>
                    <a:pt x="983261" y="529855"/>
                    <a:pt x="983689" y="521368"/>
                  </a:cubicBezTo>
                  <a:cubicBezTo>
                    <a:pt x="984116" y="512882"/>
                    <a:pt x="984331" y="505209"/>
                    <a:pt x="984332" y="498351"/>
                  </a:cubicBezTo>
                  <a:cubicBezTo>
                    <a:pt x="984336" y="493893"/>
                    <a:pt x="984293" y="488964"/>
                    <a:pt x="984204" y="483564"/>
                  </a:cubicBezTo>
                  <a:cubicBezTo>
                    <a:pt x="984119" y="478163"/>
                    <a:pt x="983690" y="472762"/>
                    <a:pt x="982918" y="467362"/>
                  </a:cubicBezTo>
                  <a:cubicBezTo>
                    <a:pt x="982146" y="461961"/>
                    <a:pt x="981032" y="456689"/>
                    <a:pt x="979575" y="451545"/>
                  </a:cubicBezTo>
                  <a:cubicBezTo>
                    <a:pt x="978117" y="446402"/>
                    <a:pt x="975974" y="441901"/>
                    <a:pt x="973145" y="438044"/>
                  </a:cubicBezTo>
                  <a:cubicBezTo>
                    <a:pt x="970316" y="434186"/>
                    <a:pt x="966759" y="431057"/>
                    <a:pt x="962472" y="428657"/>
                  </a:cubicBezTo>
                  <a:cubicBezTo>
                    <a:pt x="958186" y="426258"/>
                    <a:pt x="952957" y="425058"/>
                    <a:pt x="946785" y="425056"/>
                  </a:cubicBezTo>
                  <a:close/>
                  <a:moveTo>
                    <a:pt x="1191901" y="408854"/>
                  </a:moveTo>
                  <a:lnTo>
                    <a:pt x="1281912" y="408854"/>
                  </a:lnTo>
                  <a:lnTo>
                    <a:pt x="1281912" y="428142"/>
                  </a:lnTo>
                  <a:lnTo>
                    <a:pt x="1208360" y="428142"/>
                  </a:lnTo>
                  <a:lnTo>
                    <a:pt x="1198588" y="480606"/>
                  </a:lnTo>
                  <a:lnTo>
                    <a:pt x="1199102" y="481120"/>
                  </a:lnTo>
                  <a:cubicBezTo>
                    <a:pt x="1203045" y="476663"/>
                    <a:pt x="1208146" y="473362"/>
                    <a:pt x="1214404" y="471219"/>
                  </a:cubicBezTo>
                  <a:cubicBezTo>
                    <a:pt x="1220662" y="469076"/>
                    <a:pt x="1226877" y="468005"/>
                    <a:pt x="1233049" y="468005"/>
                  </a:cubicBezTo>
                  <a:cubicBezTo>
                    <a:pt x="1241107" y="468005"/>
                    <a:pt x="1248737" y="469290"/>
                    <a:pt x="1255938" y="471862"/>
                  </a:cubicBezTo>
                  <a:cubicBezTo>
                    <a:pt x="1263138" y="474434"/>
                    <a:pt x="1269396" y="478334"/>
                    <a:pt x="1274711" y="483564"/>
                  </a:cubicBezTo>
                  <a:cubicBezTo>
                    <a:pt x="1280026" y="488793"/>
                    <a:pt x="1284227" y="495308"/>
                    <a:pt x="1287313" y="503109"/>
                  </a:cubicBezTo>
                  <a:cubicBezTo>
                    <a:pt x="1290399" y="510910"/>
                    <a:pt x="1291942" y="520040"/>
                    <a:pt x="1291942" y="530498"/>
                  </a:cubicBezTo>
                  <a:cubicBezTo>
                    <a:pt x="1291943" y="538213"/>
                    <a:pt x="1290614" y="545714"/>
                    <a:pt x="1287956" y="553001"/>
                  </a:cubicBezTo>
                  <a:cubicBezTo>
                    <a:pt x="1285298" y="560287"/>
                    <a:pt x="1281312" y="566760"/>
                    <a:pt x="1275997" y="572418"/>
                  </a:cubicBezTo>
                  <a:cubicBezTo>
                    <a:pt x="1270682" y="578075"/>
                    <a:pt x="1264039" y="582576"/>
                    <a:pt x="1256066" y="585919"/>
                  </a:cubicBezTo>
                  <a:cubicBezTo>
                    <a:pt x="1248094" y="589263"/>
                    <a:pt x="1238793" y="590934"/>
                    <a:pt x="1228163" y="590934"/>
                  </a:cubicBezTo>
                  <a:cubicBezTo>
                    <a:pt x="1220276" y="590934"/>
                    <a:pt x="1212861" y="589777"/>
                    <a:pt x="1205917" y="587462"/>
                  </a:cubicBezTo>
                  <a:cubicBezTo>
                    <a:pt x="1198973" y="585148"/>
                    <a:pt x="1192844" y="581804"/>
                    <a:pt x="1187529" y="577432"/>
                  </a:cubicBezTo>
                  <a:cubicBezTo>
                    <a:pt x="1182214" y="573061"/>
                    <a:pt x="1178014" y="567617"/>
                    <a:pt x="1174928" y="561102"/>
                  </a:cubicBezTo>
                  <a:cubicBezTo>
                    <a:pt x="1171842" y="554587"/>
                    <a:pt x="1170213" y="547214"/>
                    <a:pt x="1170041" y="538985"/>
                  </a:cubicBezTo>
                  <a:lnTo>
                    <a:pt x="1191901" y="538985"/>
                  </a:lnTo>
                  <a:cubicBezTo>
                    <a:pt x="1192244" y="543614"/>
                    <a:pt x="1193401" y="547943"/>
                    <a:pt x="1195373" y="551972"/>
                  </a:cubicBezTo>
                  <a:cubicBezTo>
                    <a:pt x="1197345" y="556001"/>
                    <a:pt x="1200002" y="559516"/>
                    <a:pt x="1203345" y="562516"/>
                  </a:cubicBezTo>
                  <a:cubicBezTo>
                    <a:pt x="1206689" y="565517"/>
                    <a:pt x="1210632" y="567831"/>
                    <a:pt x="1215175" y="569460"/>
                  </a:cubicBezTo>
                  <a:cubicBezTo>
                    <a:pt x="1219719" y="571089"/>
                    <a:pt x="1224734" y="571903"/>
                    <a:pt x="1230220" y="571903"/>
                  </a:cubicBezTo>
                  <a:cubicBezTo>
                    <a:pt x="1235364" y="571903"/>
                    <a:pt x="1240293" y="571003"/>
                    <a:pt x="1245008" y="569203"/>
                  </a:cubicBezTo>
                  <a:cubicBezTo>
                    <a:pt x="1249723" y="567403"/>
                    <a:pt x="1253838" y="564702"/>
                    <a:pt x="1257352" y="561102"/>
                  </a:cubicBezTo>
                  <a:cubicBezTo>
                    <a:pt x="1260867" y="557501"/>
                    <a:pt x="1263653" y="553001"/>
                    <a:pt x="1265710" y="547600"/>
                  </a:cubicBezTo>
                  <a:cubicBezTo>
                    <a:pt x="1267768" y="542199"/>
                    <a:pt x="1268796" y="535899"/>
                    <a:pt x="1268796" y="528698"/>
                  </a:cubicBezTo>
                  <a:cubicBezTo>
                    <a:pt x="1268796" y="522697"/>
                    <a:pt x="1267811" y="517168"/>
                    <a:pt x="1265839" y="512110"/>
                  </a:cubicBezTo>
                  <a:cubicBezTo>
                    <a:pt x="1263867" y="507052"/>
                    <a:pt x="1261081" y="502680"/>
                    <a:pt x="1257481" y="498994"/>
                  </a:cubicBezTo>
                  <a:cubicBezTo>
                    <a:pt x="1253880" y="495308"/>
                    <a:pt x="1249551" y="492436"/>
                    <a:pt x="1244493" y="490379"/>
                  </a:cubicBezTo>
                  <a:cubicBezTo>
                    <a:pt x="1239436" y="488321"/>
                    <a:pt x="1233821" y="487293"/>
                    <a:pt x="1227649" y="487293"/>
                  </a:cubicBezTo>
                  <a:cubicBezTo>
                    <a:pt x="1220448" y="487292"/>
                    <a:pt x="1214061" y="488878"/>
                    <a:pt x="1208489" y="492050"/>
                  </a:cubicBezTo>
                  <a:cubicBezTo>
                    <a:pt x="1202917" y="495222"/>
                    <a:pt x="1197988" y="499380"/>
                    <a:pt x="1193701" y="504523"/>
                  </a:cubicBezTo>
                  <a:lnTo>
                    <a:pt x="1174928" y="503495"/>
                  </a:lnTo>
                  <a:close/>
                  <a:moveTo>
                    <a:pt x="2038036" y="405768"/>
                  </a:moveTo>
                  <a:cubicBezTo>
                    <a:pt x="2053123" y="405768"/>
                    <a:pt x="2065125" y="409754"/>
                    <a:pt x="2074040" y="417727"/>
                  </a:cubicBezTo>
                  <a:cubicBezTo>
                    <a:pt x="2082955" y="425699"/>
                    <a:pt x="2088099" y="437229"/>
                    <a:pt x="2089470" y="452317"/>
                  </a:cubicBezTo>
                  <a:lnTo>
                    <a:pt x="2067610" y="452317"/>
                  </a:lnTo>
                  <a:cubicBezTo>
                    <a:pt x="2066582" y="444087"/>
                    <a:pt x="2063410" y="437487"/>
                    <a:pt x="2058095" y="432514"/>
                  </a:cubicBezTo>
                  <a:cubicBezTo>
                    <a:pt x="2052780" y="427543"/>
                    <a:pt x="2045751" y="425057"/>
                    <a:pt x="2037007" y="425056"/>
                  </a:cubicBezTo>
                  <a:cubicBezTo>
                    <a:pt x="2027748" y="425056"/>
                    <a:pt x="2020290" y="427327"/>
                    <a:pt x="2014633" y="431871"/>
                  </a:cubicBezTo>
                  <a:cubicBezTo>
                    <a:pt x="2008975" y="436415"/>
                    <a:pt x="2004560" y="442158"/>
                    <a:pt x="2001388" y="449102"/>
                  </a:cubicBezTo>
                  <a:cubicBezTo>
                    <a:pt x="1998216" y="456046"/>
                    <a:pt x="1996030" y="463547"/>
                    <a:pt x="1994830" y="471605"/>
                  </a:cubicBezTo>
                  <a:cubicBezTo>
                    <a:pt x="1993630" y="479663"/>
                    <a:pt x="1992944" y="487207"/>
                    <a:pt x="1992773" y="494236"/>
                  </a:cubicBezTo>
                  <a:lnTo>
                    <a:pt x="1993287" y="494751"/>
                  </a:lnTo>
                  <a:cubicBezTo>
                    <a:pt x="1998430" y="486350"/>
                    <a:pt x="2004817" y="480263"/>
                    <a:pt x="2012446" y="476491"/>
                  </a:cubicBezTo>
                  <a:cubicBezTo>
                    <a:pt x="2020076" y="472720"/>
                    <a:pt x="2028863" y="470834"/>
                    <a:pt x="2038807" y="470833"/>
                  </a:cubicBezTo>
                  <a:cubicBezTo>
                    <a:pt x="2047551" y="470833"/>
                    <a:pt x="2055395" y="472334"/>
                    <a:pt x="2062338" y="475334"/>
                  </a:cubicBezTo>
                  <a:cubicBezTo>
                    <a:pt x="2069282" y="478334"/>
                    <a:pt x="2075111" y="482492"/>
                    <a:pt x="2079826" y="487807"/>
                  </a:cubicBezTo>
                  <a:cubicBezTo>
                    <a:pt x="2084541" y="493122"/>
                    <a:pt x="2088185" y="499380"/>
                    <a:pt x="2090756" y="506581"/>
                  </a:cubicBezTo>
                  <a:cubicBezTo>
                    <a:pt x="2093328" y="513782"/>
                    <a:pt x="2094614" y="521583"/>
                    <a:pt x="2094614" y="529984"/>
                  </a:cubicBezTo>
                  <a:cubicBezTo>
                    <a:pt x="2094614" y="536670"/>
                    <a:pt x="2093585" y="543614"/>
                    <a:pt x="2091528" y="550815"/>
                  </a:cubicBezTo>
                  <a:cubicBezTo>
                    <a:pt x="2089470" y="558016"/>
                    <a:pt x="2086084" y="564574"/>
                    <a:pt x="2081370" y="570489"/>
                  </a:cubicBezTo>
                  <a:cubicBezTo>
                    <a:pt x="2076655" y="576404"/>
                    <a:pt x="2070397" y="581290"/>
                    <a:pt x="2062596" y="585148"/>
                  </a:cubicBezTo>
                  <a:cubicBezTo>
                    <a:pt x="2054795" y="589005"/>
                    <a:pt x="2045151" y="590934"/>
                    <a:pt x="2033663" y="590934"/>
                  </a:cubicBezTo>
                  <a:cubicBezTo>
                    <a:pt x="2020119" y="590934"/>
                    <a:pt x="2009232" y="588191"/>
                    <a:pt x="2001002" y="582705"/>
                  </a:cubicBezTo>
                  <a:cubicBezTo>
                    <a:pt x="1992773" y="577218"/>
                    <a:pt x="1986429" y="570189"/>
                    <a:pt x="1981971" y="561616"/>
                  </a:cubicBezTo>
                  <a:cubicBezTo>
                    <a:pt x="1977514" y="553044"/>
                    <a:pt x="1974556" y="543614"/>
                    <a:pt x="1973099" y="533327"/>
                  </a:cubicBezTo>
                  <a:cubicBezTo>
                    <a:pt x="1971641" y="523040"/>
                    <a:pt x="1970913" y="513096"/>
                    <a:pt x="1970913" y="503495"/>
                  </a:cubicBezTo>
                  <a:cubicBezTo>
                    <a:pt x="1970913" y="490979"/>
                    <a:pt x="1971984" y="478849"/>
                    <a:pt x="1974128" y="467104"/>
                  </a:cubicBezTo>
                  <a:cubicBezTo>
                    <a:pt x="1976271" y="455360"/>
                    <a:pt x="1979914" y="444944"/>
                    <a:pt x="1985057" y="435858"/>
                  </a:cubicBezTo>
                  <a:cubicBezTo>
                    <a:pt x="1990201" y="426771"/>
                    <a:pt x="1997059" y="419484"/>
                    <a:pt x="2005631" y="413998"/>
                  </a:cubicBezTo>
                  <a:cubicBezTo>
                    <a:pt x="2014204" y="408512"/>
                    <a:pt x="2025005" y="405769"/>
                    <a:pt x="2038036" y="405768"/>
                  </a:cubicBezTo>
                  <a:close/>
                  <a:moveTo>
                    <a:pt x="1893103" y="405768"/>
                  </a:moveTo>
                  <a:lnTo>
                    <a:pt x="1909820" y="405768"/>
                  </a:lnTo>
                  <a:lnTo>
                    <a:pt x="1909820" y="588105"/>
                  </a:lnTo>
                  <a:lnTo>
                    <a:pt x="1887960" y="588105"/>
                  </a:lnTo>
                  <a:lnTo>
                    <a:pt x="1887960" y="457460"/>
                  </a:lnTo>
                  <a:lnTo>
                    <a:pt x="1840639" y="457460"/>
                  </a:lnTo>
                  <a:lnTo>
                    <a:pt x="1840639" y="439972"/>
                  </a:lnTo>
                  <a:cubicBezTo>
                    <a:pt x="1846811" y="439972"/>
                    <a:pt x="1852812" y="439501"/>
                    <a:pt x="1858642" y="438558"/>
                  </a:cubicBezTo>
                  <a:cubicBezTo>
                    <a:pt x="1864471" y="437615"/>
                    <a:pt x="1869743" y="435858"/>
                    <a:pt x="1874458" y="433286"/>
                  </a:cubicBezTo>
                  <a:cubicBezTo>
                    <a:pt x="1879173" y="430714"/>
                    <a:pt x="1883159" y="427200"/>
                    <a:pt x="1886417" y="422742"/>
                  </a:cubicBezTo>
                  <a:cubicBezTo>
                    <a:pt x="1889674" y="418284"/>
                    <a:pt x="1891903" y="412626"/>
                    <a:pt x="1893103" y="405768"/>
                  </a:cubicBezTo>
                  <a:close/>
                  <a:moveTo>
                    <a:pt x="1746885" y="405768"/>
                  </a:moveTo>
                  <a:cubicBezTo>
                    <a:pt x="1756315" y="405767"/>
                    <a:pt x="1764416" y="407139"/>
                    <a:pt x="1771188" y="409883"/>
                  </a:cubicBezTo>
                  <a:cubicBezTo>
                    <a:pt x="1777960" y="412626"/>
                    <a:pt x="1783575" y="416312"/>
                    <a:pt x="1788033" y="420942"/>
                  </a:cubicBezTo>
                  <a:cubicBezTo>
                    <a:pt x="1792491" y="425571"/>
                    <a:pt x="1796005" y="430971"/>
                    <a:pt x="1798577" y="437144"/>
                  </a:cubicBezTo>
                  <a:cubicBezTo>
                    <a:pt x="1801149" y="443316"/>
                    <a:pt x="1803120" y="449831"/>
                    <a:pt x="1804492" y="456689"/>
                  </a:cubicBezTo>
                  <a:cubicBezTo>
                    <a:pt x="1805864" y="463547"/>
                    <a:pt x="1806721" y="470576"/>
                    <a:pt x="1807064" y="477777"/>
                  </a:cubicBezTo>
                  <a:cubicBezTo>
                    <a:pt x="1807403" y="484978"/>
                    <a:pt x="1807574" y="491922"/>
                    <a:pt x="1807578" y="498608"/>
                  </a:cubicBezTo>
                  <a:cubicBezTo>
                    <a:pt x="1807578" y="505295"/>
                    <a:pt x="1807407" y="512239"/>
                    <a:pt x="1807064" y="519440"/>
                  </a:cubicBezTo>
                  <a:cubicBezTo>
                    <a:pt x="1806721" y="526640"/>
                    <a:pt x="1805864" y="533670"/>
                    <a:pt x="1804492" y="540528"/>
                  </a:cubicBezTo>
                  <a:cubicBezTo>
                    <a:pt x="1803121" y="547386"/>
                    <a:pt x="1801149" y="553858"/>
                    <a:pt x="1798577" y="559945"/>
                  </a:cubicBezTo>
                  <a:cubicBezTo>
                    <a:pt x="1796005" y="566031"/>
                    <a:pt x="1792491" y="571389"/>
                    <a:pt x="1788033" y="576018"/>
                  </a:cubicBezTo>
                  <a:cubicBezTo>
                    <a:pt x="1783575" y="580647"/>
                    <a:pt x="1778003" y="584290"/>
                    <a:pt x="1771316" y="586948"/>
                  </a:cubicBezTo>
                  <a:cubicBezTo>
                    <a:pt x="1764630" y="589605"/>
                    <a:pt x="1756486" y="590934"/>
                    <a:pt x="1746885" y="590934"/>
                  </a:cubicBezTo>
                  <a:cubicBezTo>
                    <a:pt x="1737455" y="590934"/>
                    <a:pt x="1729354" y="589605"/>
                    <a:pt x="1722582" y="586948"/>
                  </a:cubicBezTo>
                  <a:cubicBezTo>
                    <a:pt x="1715810" y="584290"/>
                    <a:pt x="1710194" y="580647"/>
                    <a:pt x="1705737" y="576018"/>
                  </a:cubicBezTo>
                  <a:cubicBezTo>
                    <a:pt x="1701279" y="571389"/>
                    <a:pt x="1697764" y="566031"/>
                    <a:pt x="1695193" y="559945"/>
                  </a:cubicBezTo>
                  <a:cubicBezTo>
                    <a:pt x="1692621" y="553858"/>
                    <a:pt x="1690649" y="547386"/>
                    <a:pt x="1689277" y="540528"/>
                  </a:cubicBezTo>
                  <a:cubicBezTo>
                    <a:pt x="1687906" y="533670"/>
                    <a:pt x="1687049" y="526640"/>
                    <a:pt x="1686706" y="519440"/>
                  </a:cubicBezTo>
                  <a:cubicBezTo>
                    <a:pt x="1686363" y="512239"/>
                    <a:pt x="1686192" y="505295"/>
                    <a:pt x="1686192" y="498608"/>
                  </a:cubicBezTo>
                  <a:cubicBezTo>
                    <a:pt x="1686192" y="491922"/>
                    <a:pt x="1686363" y="484978"/>
                    <a:pt x="1686706" y="477777"/>
                  </a:cubicBezTo>
                  <a:cubicBezTo>
                    <a:pt x="1687049" y="470576"/>
                    <a:pt x="1687906" y="463547"/>
                    <a:pt x="1689277" y="456689"/>
                  </a:cubicBezTo>
                  <a:cubicBezTo>
                    <a:pt x="1690649" y="449831"/>
                    <a:pt x="1692621" y="443316"/>
                    <a:pt x="1695193" y="437144"/>
                  </a:cubicBezTo>
                  <a:cubicBezTo>
                    <a:pt x="1697764" y="430971"/>
                    <a:pt x="1701279" y="425571"/>
                    <a:pt x="1705737" y="420942"/>
                  </a:cubicBezTo>
                  <a:cubicBezTo>
                    <a:pt x="1710194" y="416312"/>
                    <a:pt x="1715810" y="412626"/>
                    <a:pt x="1722582" y="409883"/>
                  </a:cubicBezTo>
                  <a:cubicBezTo>
                    <a:pt x="1729354" y="407140"/>
                    <a:pt x="1737455" y="405768"/>
                    <a:pt x="1746885" y="405768"/>
                  </a:cubicBezTo>
                  <a:close/>
                  <a:moveTo>
                    <a:pt x="1602467" y="405768"/>
                  </a:moveTo>
                  <a:cubicBezTo>
                    <a:pt x="1610353" y="405768"/>
                    <a:pt x="1617768" y="406925"/>
                    <a:pt x="1624713" y="409240"/>
                  </a:cubicBezTo>
                  <a:cubicBezTo>
                    <a:pt x="1631656" y="411555"/>
                    <a:pt x="1637700" y="414898"/>
                    <a:pt x="1642843" y="419270"/>
                  </a:cubicBezTo>
                  <a:cubicBezTo>
                    <a:pt x="1647987" y="423642"/>
                    <a:pt x="1652059" y="429085"/>
                    <a:pt x="1655059" y="435600"/>
                  </a:cubicBezTo>
                  <a:cubicBezTo>
                    <a:pt x="1658059" y="442116"/>
                    <a:pt x="1659559" y="449659"/>
                    <a:pt x="1659560" y="458232"/>
                  </a:cubicBezTo>
                  <a:cubicBezTo>
                    <a:pt x="1659560" y="466290"/>
                    <a:pt x="1658317" y="473405"/>
                    <a:pt x="1655831" y="479577"/>
                  </a:cubicBezTo>
                  <a:cubicBezTo>
                    <a:pt x="1653344" y="485750"/>
                    <a:pt x="1650044" y="491279"/>
                    <a:pt x="1645929" y="496165"/>
                  </a:cubicBezTo>
                  <a:cubicBezTo>
                    <a:pt x="1641815" y="501051"/>
                    <a:pt x="1637100" y="505466"/>
                    <a:pt x="1631785" y="509410"/>
                  </a:cubicBezTo>
                  <a:cubicBezTo>
                    <a:pt x="1626470" y="513353"/>
                    <a:pt x="1620983" y="517125"/>
                    <a:pt x="1615326" y="520725"/>
                  </a:cubicBezTo>
                  <a:cubicBezTo>
                    <a:pt x="1609668" y="524154"/>
                    <a:pt x="1604010" y="527541"/>
                    <a:pt x="1598352" y="530884"/>
                  </a:cubicBezTo>
                  <a:cubicBezTo>
                    <a:pt x="1592694" y="534227"/>
                    <a:pt x="1587508" y="537785"/>
                    <a:pt x="1582793" y="541557"/>
                  </a:cubicBezTo>
                  <a:cubicBezTo>
                    <a:pt x="1578078" y="545328"/>
                    <a:pt x="1574049" y="549400"/>
                    <a:pt x="1570706" y="553772"/>
                  </a:cubicBezTo>
                  <a:cubicBezTo>
                    <a:pt x="1567362" y="558144"/>
                    <a:pt x="1565176" y="563159"/>
                    <a:pt x="1564148" y="568817"/>
                  </a:cubicBezTo>
                  <a:lnTo>
                    <a:pt x="1657759" y="568817"/>
                  </a:lnTo>
                  <a:lnTo>
                    <a:pt x="1657759" y="588105"/>
                  </a:lnTo>
                  <a:lnTo>
                    <a:pt x="1538687" y="588105"/>
                  </a:lnTo>
                  <a:cubicBezTo>
                    <a:pt x="1539545" y="577304"/>
                    <a:pt x="1541473" y="568088"/>
                    <a:pt x="1544474" y="560459"/>
                  </a:cubicBezTo>
                  <a:cubicBezTo>
                    <a:pt x="1547474" y="552829"/>
                    <a:pt x="1551289" y="546186"/>
                    <a:pt x="1555918" y="540528"/>
                  </a:cubicBezTo>
                  <a:cubicBezTo>
                    <a:pt x="1560547" y="534870"/>
                    <a:pt x="1565776" y="529898"/>
                    <a:pt x="1571606" y="525612"/>
                  </a:cubicBezTo>
                  <a:cubicBezTo>
                    <a:pt x="1577435" y="521326"/>
                    <a:pt x="1583522" y="517296"/>
                    <a:pt x="1589865" y="513524"/>
                  </a:cubicBezTo>
                  <a:cubicBezTo>
                    <a:pt x="1597580" y="508724"/>
                    <a:pt x="1604353" y="504309"/>
                    <a:pt x="1610182" y="500280"/>
                  </a:cubicBezTo>
                  <a:cubicBezTo>
                    <a:pt x="1616011" y="496251"/>
                    <a:pt x="1620855" y="492179"/>
                    <a:pt x="1624713" y="488064"/>
                  </a:cubicBezTo>
                  <a:cubicBezTo>
                    <a:pt x="1628570" y="483950"/>
                    <a:pt x="1631484" y="479492"/>
                    <a:pt x="1633456" y="474691"/>
                  </a:cubicBezTo>
                  <a:cubicBezTo>
                    <a:pt x="1635428" y="469891"/>
                    <a:pt x="1636413" y="464318"/>
                    <a:pt x="1636414" y="457975"/>
                  </a:cubicBezTo>
                  <a:cubicBezTo>
                    <a:pt x="1636414" y="453003"/>
                    <a:pt x="1635471" y="448502"/>
                    <a:pt x="1633585" y="444473"/>
                  </a:cubicBezTo>
                  <a:cubicBezTo>
                    <a:pt x="1631699" y="440444"/>
                    <a:pt x="1629170" y="436972"/>
                    <a:pt x="1625998" y="434057"/>
                  </a:cubicBezTo>
                  <a:cubicBezTo>
                    <a:pt x="1622826" y="431143"/>
                    <a:pt x="1619097" y="428915"/>
                    <a:pt x="1614811" y="427371"/>
                  </a:cubicBezTo>
                  <a:cubicBezTo>
                    <a:pt x="1610525" y="425828"/>
                    <a:pt x="1605981" y="425056"/>
                    <a:pt x="1601181" y="425056"/>
                  </a:cubicBezTo>
                  <a:cubicBezTo>
                    <a:pt x="1594837" y="425056"/>
                    <a:pt x="1589394" y="426385"/>
                    <a:pt x="1584850" y="429043"/>
                  </a:cubicBezTo>
                  <a:cubicBezTo>
                    <a:pt x="1580307" y="431700"/>
                    <a:pt x="1576578" y="435172"/>
                    <a:pt x="1573663" y="439458"/>
                  </a:cubicBezTo>
                  <a:cubicBezTo>
                    <a:pt x="1570749" y="443744"/>
                    <a:pt x="1568648" y="448588"/>
                    <a:pt x="1567362" y="453988"/>
                  </a:cubicBezTo>
                  <a:cubicBezTo>
                    <a:pt x="1566076" y="459389"/>
                    <a:pt x="1565519" y="464833"/>
                    <a:pt x="1565691" y="470319"/>
                  </a:cubicBezTo>
                  <a:lnTo>
                    <a:pt x="1543831" y="470319"/>
                  </a:lnTo>
                  <a:cubicBezTo>
                    <a:pt x="1543316" y="461061"/>
                    <a:pt x="1544259" y="452488"/>
                    <a:pt x="1546660" y="444602"/>
                  </a:cubicBezTo>
                  <a:cubicBezTo>
                    <a:pt x="1549060" y="436715"/>
                    <a:pt x="1552789" y="429900"/>
                    <a:pt x="1557847" y="424156"/>
                  </a:cubicBezTo>
                  <a:cubicBezTo>
                    <a:pt x="1562905" y="418413"/>
                    <a:pt x="1569205" y="413912"/>
                    <a:pt x="1576749" y="410655"/>
                  </a:cubicBezTo>
                  <a:cubicBezTo>
                    <a:pt x="1584293" y="407397"/>
                    <a:pt x="1592865" y="405768"/>
                    <a:pt x="1602467" y="405768"/>
                  </a:cubicBezTo>
                  <a:close/>
                  <a:moveTo>
                    <a:pt x="1093003" y="405768"/>
                  </a:moveTo>
                  <a:lnTo>
                    <a:pt x="1109719" y="405768"/>
                  </a:lnTo>
                  <a:lnTo>
                    <a:pt x="1109719" y="588105"/>
                  </a:lnTo>
                  <a:lnTo>
                    <a:pt x="1087860" y="588105"/>
                  </a:lnTo>
                  <a:lnTo>
                    <a:pt x="1087860" y="457460"/>
                  </a:lnTo>
                  <a:lnTo>
                    <a:pt x="1040539" y="457460"/>
                  </a:lnTo>
                  <a:lnTo>
                    <a:pt x="1040539" y="439972"/>
                  </a:lnTo>
                  <a:cubicBezTo>
                    <a:pt x="1046712" y="439972"/>
                    <a:pt x="1052712" y="439501"/>
                    <a:pt x="1058542" y="438558"/>
                  </a:cubicBezTo>
                  <a:cubicBezTo>
                    <a:pt x="1064371" y="437615"/>
                    <a:pt x="1069643" y="435858"/>
                    <a:pt x="1074358" y="433286"/>
                  </a:cubicBezTo>
                  <a:cubicBezTo>
                    <a:pt x="1079073" y="430714"/>
                    <a:pt x="1083059" y="427200"/>
                    <a:pt x="1086317" y="422742"/>
                  </a:cubicBezTo>
                  <a:cubicBezTo>
                    <a:pt x="1089574" y="418284"/>
                    <a:pt x="1091803" y="412626"/>
                    <a:pt x="1093003" y="405768"/>
                  </a:cubicBezTo>
                  <a:close/>
                  <a:moveTo>
                    <a:pt x="946785" y="405768"/>
                  </a:moveTo>
                  <a:cubicBezTo>
                    <a:pt x="956215" y="405767"/>
                    <a:pt x="964316" y="407139"/>
                    <a:pt x="971088" y="409883"/>
                  </a:cubicBezTo>
                  <a:cubicBezTo>
                    <a:pt x="977860" y="412626"/>
                    <a:pt x="983475" y="416312"/>
                    <a:pt x="987933" y="420942"/>
                  </a:cubicBezTo>
                  <a:cubicBezTo>
                    <a:pt x="992391" y="425571"/>
                    <a:pt x="995905" y="430971"/>
                    <a:pt x="998477" y="437144"/>
                  </a:cubicBezTo>
                  <a:cubicBezTo>
                    <a:pt x="1001049" y="443316"/>
                    <a:pt x="1003020" y="449831"/>
                    <a:pt x="1004392" y="456689"/>
                  </a:cubicBezTo>
                  <a:cubicBezTo>
                    <a:pt x="1005764" y="463547"/>
                    <a:pt x="1006621" y="470576"/>
                    <a:pt x="1006964" y="477777"/>
                  </a:cubicBezTo>
                  <a:cubicBezTo>
                    <a:pt x="1007303" y="484978"/>
                    <a:pt x="1007474" y="491922"/>
                    <a:pt x="1007478" y="498608"/>
                  </a:cubicBezTo>
                  <a:cubicBezTo>
                    <a:pt x="1007478" y="505295"/>
                    <a:pt x="1007307" y="512239"/>
                    <a:pt x="1006964" y="519440"/>
                  </a:cubicBezTo>
                  <a:cubicBezTo>
                    <a:pt x="1006621" y="526640"/>
                    <a:pt x="1005764" y="533670"/>
                    <a:pt x="1004392" y="540528"/>
                  </a:cubicBezTo>
                  <a:cubicBezTo>
                    <a:pt x="1003021" y="547386"/>
                    <a:pt x="1001049" y="553858"/>
                    <a:pt x="998477" y="559945"/>
                  </a:cubicBezTo>
                  <a:cubicBezTo>
                    <a:pt x="995905" y="566031"/>
                    <a:pt x="992391" y="571389"/>
                    <a:pt x="987933" y="576018"/>
                  </a:cubicBezTo>
                  <a:cubicBezTo>
                    <a:pt x="983475" y="580647"/>
                    <a:pt x="977903" y="584290"/>
                    <a:pt x="971216" y="586948"/>
                  </a:cubicBezTo>
                  <a:cubicBezTo>
                    <a:pt x="964530" y="589605"/>
                    <a:pt x="956386" y="590934"/>
                    <a:pt x="946785" y="590934"/>
                  </a:cubicBezTo>
                  <a:cubicBezTo>
                    <a:pt x="937355" y="590934"/>
                    <a:pt x="929254" y="589605"/>
                    <a:pt x="922482" y="586948"/>
                  </a:cubicBezTo>
                  <a:cubicBezTo>
                    <a:pt x="915709" y="584290"/>
                    <a:pt x="910095" y="580647"/>
                    <a:pt x="905637" y="576018"/>
                  </a:cubicBezTo>
                  <a:cubicBezTo>
                    <a:pt x="901179" y="571389"/>
                    <a:pt x="897664" y="566031"/>
                    <a:pt x="895093" y="559945"/>
                  </a:cubicBezTo>
                  <a:cubicBezTo>
                    <a:pt x="892521" y="553858"/>
                    <a:pt x="890549" y="547386"/>
                    <a:pt x="889178" y="540528"/>
                  </a:cubicBezTo>
                  <a:cubicBezTo>
                    <a:pt x="887806" y="533670"/>
                    <a:pt x="886949" y="526640"/>
                    <a:pt x="886606" y="519440"/>
                  </a:cubicBezTo>
                  <a:cubicBezTo>
                    <a:pt x="886263" y="512239"/>
                    <a:pt x="886092" y="505295"/>
                    <a:pt x="886092" y="498608"/>
                  </a:cubicBezTo>
                  <a:cubicBezTo>
                    <a:pt x="886092" y="491922"/>
                    <a:pt x="886263" y="484978"/>
                    <a:pt x="886606" y="477777"/>
                  </a:cubicBezTo>
                  <a:cubicBezTo>
                    <a:pt x="886949" y="470576"/>
                    <a:pt x="887806" y="463547"/>
                    <a:pt x="889178" y="456689"/>
                  </a:cubicBezTo>
                  <a:cubicBezTo>
                    <a:pt x="890549" y="449831"/>
                    <a:pt x="892521" y="443316"/>
                    <a:pt x="895093" y="437144"/>
                  </a:cubicBezTo>
                  <a:cubicBezTo>
                    <a:pt x="897664" y="430971"/>
                    <a:pt x="901179" y="425571"/>
                    <a:pt x="905637" y="420942"/>
                  </a:cubicBezTo>
                  <a:cubicBezTo>
                    <a:pt x="910095" y="416312"/>
                    <a:pt x="915709" y="412626"/>
                    <a:pt x="922482" y="409883"/>
                  </a:cubicBezTo>
                  <a:cubicBezTo>
                    <a:pt x="929254" y="407140"/>
                    <a:pt x="937355" y="405768"/>
                    <a:pt x="946785" y="405768"/>
                  </a:cubicBezTo>
                  <a:close/>
                  <a:moveTo>
                    <a:pt x="802367" y="405768"/>
                  </a:moveTo>
                  <a:cubicBezTo>
                    <a:pt x="810253" y="405768"/>
                    <a:pt x="817669" y="406925"/>
                    <a:pt x="824612" y="409240"/>
                  </a:cubicBezTo>
                  <a:cubicBezTo>
                    <a:pt x="831556" y="411555"/>
                    <a:pt x="837600" y="414898"/>
                    <a:pt x="842743" y="419270"/>
                  </a:cubicBezTo>
                  <a:cubicBezTo>
                    <a:pt x="847887" y="423642"/>
                    <a:pt x="851959" y="429085"/>
                    <a:pt x="854959" y="435600"/>
                  </a:cubicBezTo>
                  <a:cubicBezTo>
                    <a:pt x="857959" y="442116"/>
                    <a:pt x="859459" y="449659"/>
                    <a:pt x="859460" y="458232"/>
                  </a:cubicBezTo>
                  <a:cubicBezTo>
                    <a:pt x="859460" y="466290"/>
                    <a:pt x="858217" y="473405"/>
                    <a:pt x="855731" y="479577"/>
                  </a:cubicBezTo>
                  <a:cubicBezTo>
                    <a:pt x="853245" y="485750"/>
                    <a:pt x="849944" y="491279"/>
                    <a:pt x="845829" y="496165"/>
                  </a:cubicBezTo>
                  <a:cubicBezTo>
                    <a:pt x="841715" y="501051"/>
                    <a:pt x="837000" y="505466"/>
                    <a:pt x="831685" y="509410"/>
                  </a:cubicBezTo>
                  <a:cubicBezTo>
                    <a:pt x="826370" y="513353"/>
                    <a:pt x="820883" y="517125"/>
                    <a:pt x="815225" y="520725"/>
                  </a:cubicBezTo>
                  <a:cubicBezTo>
                    <a:pt x="809568" y="524154"/>
                    <a:pt x="803910" y="527541"/>
                    <a:pt x="798252" y="530884"/>
                  </a:cubicBezTo>
                  <a:cubicBezTo>
                    <a:pt x="792594" y="534227"/>
                    <a:pt x="787408" y="537785"/>
                    <a:pt x="782693" y="541557"/>
                  </a:cubicBezTo>
                  <a:cubicBezTo>
                    <a:pt x="777978" y="545328"/>
                    <a:pt x="773949" y="549400"/>
                    <a:pt x="770606" y="553772"/>
                  </a:cubicBezTo>
                  <a:cubicBezTo>
                    <a:pt x="767262" y="558144"/>
                    <a:pt x="765076" y="563159"/>
                    <a:pt x="764048" y="568817"/>
                  </a:cubicBezTo>
                  <a:lnTo>
                    <a:pt x="857659" y="568817"/>
                  </a:lnTo>
                  <a:lnTo>
                    <a:pt x="857659" y="588105"/>
                  </a:lnTo>
                  <a:lnTo>
                    <a:pt x="738587" y="588105"/>
                  </a:lnTo>
                  <a:cubicBezTo>
                    <a:pt x="739445" y="577304"/>
                    <a:pt x="741373" y="568088"/>
                    <a:pt x="744374" y="560459"/>
                  </a:cubicBezTo>
                  <a:cubicBezTo>
                    <a:pt x="747374" y="552829"/>
                    <a:pt x="751189" y="546186"/>
                    <a:pt x="755818" y="540528"/>
                  </a:cubicBezTo>
                  <a:cubicBezTo>
                    <a:pt x="760447" y="534870"/>
                    <a:pt x="765676" y="529898"/>
                    <a:pt x="771506" y="525612"/>
                  </a:cubicBezTo>
                  <a:cubicBezTo>
                    <a:pt x="777335" y="521326"/>
                    <a:pt x="783422" y="517296"/>
                    <a:pt x="789765" y="513524"/>
                  </a:cubicBezTo>
                  <a:cubicBezTo>
                    <a:pt x="797481" y="508724"/>
                    <a:pt x="804253" y="504309"/>
                    <a:pt x="810082" y="500280"/>
                  </a:cubicBezTo>
                  <a:cubicBezTo>
                    <a:pt x="815911" y="496251"/>
                    <a:pt x="820755" y="492179"/>
                    <a:pt x="824612" y="488064"/>
                  </a:cubicBezTo>
                  <a:cubicBezTo>
                    <a:pt x="828470" y="483950"/>
                    <a:pt x="831385" y="479492"/>
                    <a:pt x="833356" y="474691"/>
                  </a:cubicBezTo>
                  <a:cubicBezTo>
                    <a:pt x="835327" y="469891"/>
                    <a:pt x="836313" y="464318"/>
                    <a:pt x="836314" y="457975"/>
                  </a:cubicBezTo>
                  <a:cubicBezTo>
                    <a:pt x="836314" y="453003"/>
                    <a:pt x="835372" y="448502"/>
                    <a:pt x="833485" y="444473"/>
                  </a:cubicBezTo>
                  <a:cubicBezTo>
                    <a:pt x="831599" y="440444"/>
                    <a:pt x="829070" y="436972"/>
                    <a:pt x="825898" y="434057"/>
                  </a:cubicBezTo>
                  <a:cubicBezTo>
                    <a:pt x="822726" y="431143"/>
                    <a:pt x="818998" y="428915"/>
                    <a:pt x="814711" y="427371"/>
                  </a:cubicBezTo>
                  <a:cubicBezTo>
                    <a:pt x="810425" y="425828"/>
                    <a:pt x="805882" y="425056"/>
                    <a:pt x="801081" y="425056"/>
                  </a:cubicBezTo>
                  <a:cubicBezTo>
                    <a:pt x="794737" y="425056"/>
                    <a:pt x="789294" y="426385"/>
                    <a:pt x="784750" y="429043"/>
                  </a:cubicBezTo>
                  <a:cubicBezTo>
                    <a:pt x="780207" y="431700"/>
                    <a:pt x="776478" y="435172"/>
                    <a:pt x="773563" y="439458"/>
                  </a:cubicBezTo>
                  <a:cubicBezTo>
                    <a:pt x="770649" y="443744"/>
                    <a:pt x="768548" y="448588"/>
                    <a:pt x="767262" y="453988"/>
                  </a:cubicBezTo>
                  <a:cubicBezTo>
                    <a:pt x="765976" y="459389"/>
                    <a:pt x="765419" y="464833"/>
                    <a:pt x="765591" y="470319"/>
                  </a:cubicBezTo>
                  <a:lnTo>
                    <a:pt x="743731" y="470319"/>
                  </a:lnTo>
                  <a:cubicBezTo>
                    <a:pt x="743217" y="461061"/>
                    <a:pt x="744159" y="452488"/>
                    <a:pt x="746560" y="444602"/>
                  </a:cubicBezTo>
                  <a:cubicBezTo>
                    <a:pt x="748960" y="436715"/>
                    <a:pt x="752689" y="429900"/>
                    <a:pt x="757747" y="424156"/>
                  </a:cubicBezTo>
                  <a:cubicBezTo>
                    <a:pt x="762805" y="418413"/>
                    <a:pt x="769105" y="413912"/>
                    <a:pt x="776649" y="410655"/>
                  </a:cubicBezTo>
                  <a:cubicBezTo>
                    <a:pt x="784193" y="407397"/>
                    <a:pt x="792766" y="405768"/>
                    <a:pt x="802367" y="405768"/>
                  </a:cubicBezTo>
                  <a:close/>
                  <a:moveTo>
                    <a:pt x="335870" y="119330"/>
                  </a:moveTo>
                  <a:cubicBezTo>
                    <a:pt x="333127" y="121387"/>
                    <a:pt x="329527" y="122887"/>
                    <a:pt x="325069" y="123830"/>
                  </a:cubicBezTo>
                  <a:cubicBezTo>
                    <a:pt x="320611" y="124773"/>
                    <a:pt x="315939" y="125545"/>
                    <a:pt x="311053" y="126145"/>
                  </a:cubicBezTo>
                  <a:cubicBezTo>
                    <a:pt x="306167" y="126745"/>
                    <a:pt x="301238" y="127431"/>
                    <a:pt x="296266" y="128202"/>
                  </a:cubicBezTo>
                  <a:cubicBezTo>
                    <a:pt x="291293" y="128973"/>
                    <a:pt x="286836" y="130216"/>
                    <a:pt x="282892" y="131931"/>
                  </a:cubicBezTo>
                  <a:cubicBezTo>
                    <a:pt x="278949" y="133646"/>
                    <a:pt x="275734" y="136089"/>
                    <a:pt x="273248" y="139261"/>
                  </a:cubicBezTo>
                  <a:cubicBezTo>
                    <a:pt x="270762" y="142432"/>
                    <a:pt x="269519" y="146762"/>
                    <a:pt x="269519" y="152248"/>
                  </a:cubicBezTo>
                  <a:cubicBezTo>
                    <a:pt x="269519" y="155848"/>
                    <a:pt x="270248" y="158892"/>
                    <a:pt x="271705" y="161378"/>
                  </a:cubicBezTo>
                  <a:cubicBezTo>
                    <a:pt x="273163" y="163864"/>
                    <a:pt x="275049" y="165878"/>
                    <a:pt x="277363" y="167421"/>
                  </a:cubicBezTo>
                  <a:cubicBezTo>
                    <a:pt x="279678" y="168964"/>
                    <a:pt x="282421" y="170079"/>
                    <a:pt x="285593" y="170765"/>
                  </a:cubicBezTo>
                  <a:cubicBezTo>
                    <a:pt x="288765" y="171450"/>
                    <a:pt x="291979" y="171793"/>
                    <a:pt x="295237" y="171793"/>
                  </a:cubicBezTo>
                  <a:cubicBezTo>
                    <a:pt x="302438" y="171793"/>
                    <a:pt x="308610" y="170807"/>
                    <a:pt x="313753" y="168836"/>
                  </a:cubicBezTo>
                  <a:cubicBezTo>
                    <a:pt x="318897" y="166864"/>
                    <a:pt x="323097" y="164378"/>
                    <a:pt x="326355" y="161378"/>
                  </a:cubicBezTo>
                  <a:cubicBezTo>
                    <a:pt x="329612" y="158377"/>
                    <a:pt x="332013" y="155120"/>
                    <a:pt x="333556" y="151605"/>
                  </a:cubicBezTo>
                  <a:cubicBezTo>
                    <a:pt x="335099" y="148090"/>
                    <a:pt x="335870" y="144790"/>
                    <a:pt x="335870" y="141704"/>
                  </a:cubicBezTo>
                  <a:close/>
                  <a:moveTo>
                    <a:pt x="24431" y="103899"/>
                  </a:moveTo>
                  <a:lnTo>
                    <a:pt x="24431" y="167421"/>
                  </a:lnTo>
                  <a:lnTo>
                    <a:pt x="85639" y="167421"/>
                  </a:lnTo>
                  <a:cubicBezTo>
                    <a:pt x="96440" y="167421"/>
                    <a:pt x="104884" y="164507"/>
                    <a:pt x="110971" y="158677"/>
                  </a:cubicBezTo>
                  <a:cubicBezTo>
                    <a:pt x="117057" y="152848"/>
                    <a:pt x="120101" y="144790"/>
                    <a:pt x="120101" y="134503"/>
                  </a:cubicBezTo>
                  <a:cubicBezTo>
                    <a:pt x="120102" y="128502"/>
                    <a:pt x="118988" y="123530"/>
                    <a:pt x="116757" y="119587"/>
                  </a:cubicBezTo>
                  <a:cubicBezTo>
                    <a:pt x="114529" y="115643"/>
                    <a:pt x="111571" y="112514"/>
                    <a:pt x="107885" y="110200"/>
                  </a:cubicBezTo>
                  <a:cubicBezTo>
                    <a:pt x="104199" y="107885"/>
                    <a:pt x="99955" y="106257"/>
                    <a:pt x="95155" y="105313"/>
                  </a:cubicBezTo>
                  <a:cubicBezTo>
                    <a:pt x="90354" y="104371"/>
                    <a:pt x="85382" y="103900"/>
                    <a:pt x="80238" y="103899"/>
                  </a:cubicBezTo>
                  <a:close/>
                  <a:moveTo>
                    <a:pt x="2650731" y="71238"/>
                  </a:moveTo>
                  <a:cubicBezTo>
                    <a:pt x="2645073" y="71238"/>
                    <a:pt x="2639973" y="72224"/>
                    <a:pt x="2635429" y="74195"/>
                  </a:cubicBezTo>
                  <a:cubicBezTo>
                    <a:pt x="2630886" y="76167"/>
                    <a:pt x="2626985" y="78867"/>
                    <a:pt x="2623728" y="82296"/>
                  </a:cubicBezTo>
                  <a:cubicBezTo>
                    <a:pt x="2620470" y="85725"/>
                    <a:pt x="2617898" y="89712"/>
                    <a:pt x="2616012" y="94255"/>
                  </a:cubicBezTo>
                  <a:cubicBezTo>
                    <a:pt x="2614127" y="98798"/>
                    <a:pt x="2613012" y="103642"/>
                    <a:pt x="2612669" y="108785"/>
                  </a:cubicBezTo>
                  <a:lnTo>
                    <a:pt x="2689050" y="108785"/>
                  </a:lnTo>
                  <a:cubicBezTo>
                    <a:pt x="2688707" y="103642"/>
                    <a:pt x="2687550" y="98756"/>
                    <a:pt x="2685579" y="94126"/>
                  </a:cubicBezTo>
                  <a:cubicBezTo>
                    <a:pt x="2683607" y="89497"/>
                    <a:pt x="2680949" y="85511"/>
                    <a:pt x="2677606" y="82168"/>
                  </a:cubicBezTo>
                  <a:cubicBezTo>
                    <a:pt x="2674263" y="78825"/>
                    <a:pt x="2670319" y="76167"/>
                    <a:pt x="2665776" y="74195"/>
                  </a:cubicBezTo>
                  <a:cubicBezTo>
                    <a:pt x="2661232" y="72224"/>
                    <a:pt x="2656218" y="71238"/>
                    <a:pt x="2650731" y="71238"/>
                  </a:cubicBezTo>
                  <a:close/>
                  <a:moveTo>
                    <a:pt x="2260206" y="71238"/>
                  </a:moveTo>
                  <a:cubicBezTo>
                    <a:pt x="2254548" y="71238"/>
                    <a:pt x="2249448" y="72224"/>
                    <a:pt x="2244904" y="74195"/>
                  </a:cubicBezTo>
                  <a:cubicBezTo>
                    <a:pt x="2240361" y="76167"/>
                    <a:pt x="2236460" y="78867"/>
                    <a:pt x="2233203" y="82296"/>
                  </a:cubicBezTo>
                  <a:cubicBezTo>
                    <a:pt x="2229945" y="85725"/>
                    <a:pt x="2227373" y="89712"/>
                    <a:pt x="2225487" y="94255"/>
                  </a:cubicBezTo>
                  <a:cubicBezTo>
                    <a:pt x="2223602" y="98798"/>
                    <a:pt x="2222487" y="103642"/>
                    <a:pt x="2222144" y="108785"/>
                  </a:cubicBezTo>
                  <a:lnTo>
                    <a:pt x="2298525" y="108785"/>
                  </a:lnTo>
                  <a:cubicBezTo>
                    <a:pt x="2298182" y="103642"/>
                    <a:pt x="2297025" y="98756"/>
                    <a:pt x="2295053" y="94126"/>
                  </a:cubicBezTo>
                  <a:cubicBezTo>
                    <a:pt x="2293082" y="89497"/>
                    <a:pt x="2290424" y="85511"/>
                    <a:pt x="2287081" y="82168"/>
                  </a:cubicBezTo>
                  <a:cubicBezTo>
                    <a:pt x="2283738" y="78825"/>
                    <a:pt x="2279794" y="76167"/>
                    <a:pt x="2275251" y="74195"/>
                  </a:cubicBezTo>
                  <a:cubicBezTo>
                    <a:pt x="2270707" y="72224"/>
                    <a:pt x="2265693" y="71238"/>
                    <a:pt x="2260206" y="71238"/>
                  </a:cubicBezTo>
                  <a:close/>
                  <a:moveTo>
                    <a:pt x="2109606" y="71238"/>
                  </a:moveTo>
                  <a:cubicBezTo>
                    <a:pt x="2102234" y="71238"/>
                    <a:pt x="2095976" y="72695"/>
                    <a:pt x="2090833" y="75610"/>
                  </a:cubicBezTo>
                  <a:cubicBezTo>
                    <a:pt x="2085689" y="78524"/>
                    <a:pt x="2081574" y="82382"/>
                    <a:pt x="2078488" y="87183"/>
                  </a:cubicBezTo>
                  <a:cubicBezTo>
                    <a:pt x="2075402" y="91983"/>
                    <a:pt x="2073173" y="97470"/>
                    <a:pt x="2071801" y="103642"/>
                  </a:cubicBezTo>
                  <a:cubicBezTo>
                    <a:pt x="2070430" y="109814"/>
                    <a:pt x="2069744" y="116158"/>
                    <a:pt x="2069744" y="122673"/>
                  </a:cubicBezTo>
                  <a:cubicBezTo>
                    <a:pt x="2069744" y="128845"/>
                    <a:pt x="2070559" y="134889"/>
                    <a:pt x="2072187" y="140804"/>
                  </a:cubicBezTo>
                  <a:cubicBezTo>
                    <a:pt x="2073816" y="146719"/>
                    <a:pt x="2076302" y="151991"/>
                    <a:pt x="2079645" y="156620"/>
                  </a:cubicBezTo>
                  <a:cubicBezTo>
                    <a:pt x="2082989" y="161249"/>
                    <a:pt x="2087275" y="164935"/>
                    <a:pt x="2092504" y="167678"/>
                  </a:cubicBezTo>
                  <a:cubicBezTo>
                    <a:pt x="2097733" y="170422"/>
                    <a:pt x="2103863" y="171793"/>
                    <a:pt x="2110892" y="171793"/>
                  </a:cubicBezTo>
                  <a:cubicBezTo>
                    <a:pt x="2118264" y="171793"/>
                    <a:pt x="2124522" y="170336"/>
                    <a:pt x="2129666" y="167421"/>
                  </a:cubicBezTo>
                  <a:cubicBezTo>
                    <a:pt x="2134809" y="164507"/>
                    <a:pt x="2139010" y="160692"/>
                    <a:pt x="2142268" y="155977"/>
                  </a:cubicBezTo>
                  <a:cubicBezTo>
                    <a:pt x="2145525" y="151262"/>
                    <a:pt x="2147882" y="145904"/>
                    <a:pt x="2149340" y="139904"/>
                  </a:cubicBezTo>
                  <a:cubicBezTo>
                    <a:pt x="2150797" y="133903"/>
                    <a:pt x="2151525" y="127816"/>
                    <a:pt x="2151526" y="121644"/>
                  </a:cubicBezTo>
                  <a:cubicBezTo>
                    <a:pt x="2151526" y="115129"/>
                    <a:pt x="2150754" y="108828"/>
                    <a:pt x="2149211" y="102742"/>
                  </a:cubicBezTo>
                  <a:cubicBezTo>
                    <a:pt x="2147668" y="96655"/>
                    <a:pt x="2145225" y="91298"/>
                    <a:pt x="2141882" y="86668"/>
                  </a:cubicBezTo>
                  <a:cubicBezTo>
                    <a:pt x="2138538" y="82039"/>
                    <a:pt x="2134210" y="78310"/>
                    <a:pt x="2128895" y="75481"/>
                  </a:cubicBezTo>
                  <a:cubicBezTo>
                    <a:pt x="2123579" y="72652"/>
                    <a:pt x="2117150" y="71238"/>
                    <a:pt x="2109606" y="71238"/>
                  </a:cubicBezTo>
                  <a:close/>
                  <a:moveTo>
                    <a:pt x="1021956" y="71238"/>
                  </a:moveTo>
                  <a:cubicBezTo>
                    <a:pt x="1016298" y="71238"/>
                    <a:pt x="1011198" y="72224"/>
                    <a:pt x="1006654" y="74195"/>
                  </a:cubicBezTo>
                  <a:cubicBezTo>
                    <a:pt x="1002111" y="76167"/>
                    <a:pt x="998210" y="78867"/>
                    <a:pt x="994953" y="82296"/>
                  </a:cubicBezTo>
                  <a:cubicBezTo>
                    <a:pt x="991695" y="85725"/>
                    <a:pt x="989123" y="89712"/>
                    <a:pt x="987238" y="94255"/>
                  </a:cubicBezTo>
                  <a:cubicBezTo>
                    <a:pt x="985352" y="98798"/>
                    <a:pt x="984237" y="103642"/>
                    <a:pt x="983894" y="108785"/>
                  </a:cubicBezTo>
                  <a:lnTo>
                    <a:pt x="1060275" y="108785"/>
                  </a:lnTo>
                  <a:cubicBezTo>
                    <a:pt x="1059932" y="103642"/>
                    <a:pt x="1058775" y="98756"/>
                    <a:pt x="1056803" y="94126"/>
                  </a:cubicBezTo>
                  <a:cubicBezTo>
                    <a:pt x="1054832" y="89497"/>
                    <a:pt x="1052174" y="85511"/>
                    <a:pt x="1048831" y="82168"/>
                  </a:cubicBezTo>
                  <a:cubicBezTo>
                    <a:pt x="1045488" y="78825"/>
                    <a:pt x="1041544" y="76167"/>
                    <a:pt x="1037001" y="74195"/>
                  </a:cubicBezTo>
                  <a:cubicBezTo>
                    <a:pt x="1032457" y="72224"/>
                    <a:pt x="1027443" y="71238"/>
                    <a:pt x="1021956" y="71238"/>
                  </a:cubicBezTo>
                  <a:close/>
                  <a:moveTo>
                    <a:pt x="871356" y="71238"/>
                  </a:moveTo>
                  <a:cubicBezTo>
                    <a:pt x="863984" y="71238"/>
                    <a:pt x="857726" y="72695"/>
                    <a:pt x="852583" y="75610"/>
                  </a:cubicBezTo>
                  <a:cubicBezTo>
                    <a:pt x="847439" y="78524"/>
                    <a:pt x="843324" y="82382"/>
                    <a:pt x="840238" y="87183"/>
                  </a:cubicBezTo>
                  <a:cubicBezTo>
                    <a:pt x="837152" y="91983"/>
                    <a:pt x="834923" y="97470"/>
                    <a:pt x="833552" y="103642"/>
                  </a:cubicBezTo>
                  <a:cubicBezTo>
                    <a:pt x="832180" y="109814"/>
                    <a:pt x="831494" y="116158"/>
                    <a:pt x="831494" y="122673"/>
                  </a:cubicBezTo>
                  <a:cubicBezTo>
                    <a:pt x="831494" y="128845"/>
                    <a:pt x="832309" y="134889"/>
                    <a:pt x="833937" y="140804"/>
                  </a:cubicBezTo>
                  <a:cubicBezTo>
                    <a:pt x="835566" y="146719"/>
                    <a:pt x="838052" y="151991"/>
                    <a:pt x="841396" y="156620"/>
                  </a:cubicBezTo>
                  <a:cubicBezTo>
                    <a:pt x="844739" y="161249"/>
                    <a:pt x="849025" y="164935"/>
                    <a:pt x="854254" y="167678"/>
                  </a:cubicBezTo>
                  <a:cubicBezTo>
                    <a:pt x="859484" y="170422"/>
                    <a:pt x="865613" y="171793"/>
                    <a:pt x="872642" y="171793"/>
                  </a:cubicBezTo>
                  <a:cubicBezTo>
                    <a:pt x="880015" y="171793"/>
                    <a:pt x="886272" y="170336"/>
                    <a:pt x="891416" y="167421"/>
                  </a:cubicBezTo>
                  <a:cubicBezTo>
                    <a:pt x="896559" y="164507"/>
                    <a:pt x="900760" y="160692"/>
                    <a:pt x="904018" y="155977"/>
                  </a:cubicBezTo>
                  <a:cubicBezTo>
                    <a:pt x="907275" y="151262"/>
                    <a:pt x="909633" y="145904"/>
                    <a:pt x="911090" y="139904"/>
                  </a:cubicBezTo>
                  <a:cubicBezTo>
                    <a:pt x="912547" y="133903"/>
                    <a:pt x="913276" y="127816"/>
                    <a:pt x="913276" y="121644"/>
                  </a:cubicBezTo>
                  <a:cubicBezTo>
                    <a:pt x="913276" y="115129"/>
                    <a:pt x="912504" y="108828"/>
                    <a:pt x="910961" y="102742"/>
                  </a:cubicBezTo>
                  <a:cubicBezTo>
                    <a:pt x="909418" y="96655"/>
                    <a:pt x="906975" y="91298"/>
                    <a:pt x="903632" y="86668"/>
                  </a:cubicBezTo>
                  <a:cubicBezTo>
                    <a:pt x="900289" y="82039"/>
                    <a:pt x="895960" y="78310"/>
                    <a:pt x="890645" y="75481"/>
                  </a:cubicBezTo>
                  <a:cubicBezTo>
                    <a:pt x="885330" y="72652"/>
                    <a:pt x="878900" y="71238"/>
                    <a:pt x="871356" y="71238"/>
                  </a:cubicBezTo>
                  <a:close/>
                  <a:moveTo>
                    <a:pt x="585606" y="71238"/>
                  </a:moveTo>
                  <a:cubicBezTo>
                    <a:pt x="578234" y="71238"/>
                    <a:pt x="571976" y="72695"/>
                    <a:pt x="566833" y="75610"/>
                  </a:cubicBezTo>
                  <a:cubicBezTo>
                    <a:pt x="561689" y="78524"/>
                    <a:pt x="557574" y="82382"/>
                    <a:pt x="554488" y="87183"/>
                  </a:cubicBezTo>
                  <a:cubicBezTo>
                    <a:pt x="551402" y="91983"/>
                    <a:pt x="549173" y="97470"/>
                    <a:pt x="547802" y="103642"/>
                  </a:cubicBezTo>
                  <a:cubicBezTo>
                    <a:pt x="546430" y="109814"/>
                    <a:pt x="545744" y="116158"/>
                    <a:pt x="545744" y="122673"/>
                  </a:cubicBezTo>
                  <a:cubicBezTo>
                    <a:pt x="545744" y="128845"/>
                    <a:pt x="546559" y="134889"/>
                    <a:pt x="548187" y="140804"/>
                  </a:cubicBezTo>
                  <a:cubicBezTo>
                    <a:pt x="549816" y="146719"/>
                    <a:pt x="552302" y="151991"/>
                    <a:pt x="555646" y="156620"/>
                  </a:cubicBezTo>
                  <a:cubicBezTo>
                    <a:pt x="558989" y="161249"/>
                    <a:pt x="563275" y="164935"/>
                    <a:pt x="568504" y="167678"/>
                  </a:cubicBezTo>
                  <a:cubicBezTo>
                    <a:pt x="573734" y="170422"/>
                    <a:pt x="579863" y="171793"/>
                    <a:pt x="586892" y="171793"/>
                  </a:cubicBezTo>
                  <a:cubicBezTo>
                    <a:pt x="594265" y="171793"/>
                    <a:pt x="600522" y="170336"/>
                    <a:pt x="605666" y="167421"/>
                  </a:cubicBezTo>
                  <a:cubicBezTo>
                    <a:pt x="610809" y="164507"/>
                    <a:pt x="615010" y="160692"/>
                    <a:pt x="618268" y="155977"/>
                  </a:cubicBezTo>
                  <a:cubicBezTo>
                    <a:pt x="621525" y="151262"/>
                    <a:pt x="623882" y="145904"/>
                    <a:pt x="625340" y="139904"/>
                  </a:cubicBezTo>
                  <a:cubicBezTo>
                    <a:pt x="626797" y="133903"/>
                    <a:pt x="627525" y="127816"/>
                    <a:pt x="627526" y="121644"/>
                  </a:cubicBezTo>
                  <a:cubicBezTo>
                    <a:pt x="627526" y="115129"/>
                    <a:pt x="626754" y="108828"/>
                    <a:pt x="625211" y="102742"/>
                  </a:cubicBezTo>
                  <a:cubicBezTo>
                    <a:pt x="623668" y="96655"/>
                    <a:pt x="621225" y="91298"/>
                    <a:pt x="617882" y="86668"/>
                  </a:cubicBezTo>
                  <a:cubicBezTo>
                    <a:pt x="614539" y="82039"/>
                    <a:pt x="610210" y="78310"/>
                    <a:pt x="604894" y="75481"/>
                  </a:cubicBezTo>
                  <a:cubicBezTo>
                    <a:pt x="599580" y="72652"/>
                    <a:pt x="593150" y="71238"/>
                    <a:pt x="585606" y="71238"/>
                  </a:cubicBezTo>
                  <a:close/>
                  <a:moveTo>
                    <a:pt x="2397985" y="55036"/>
                  </a:moveTo>
                  <a:lnTo>
                    <a:pt x="2419845" y="55036"/>
                  </a:lnTo>
                  <a:lnTo>
                    <a:pt x="2419845" y="187995"/>
                  </a:lnTo>
                  <a:lnTo>
                    <a:pt x="2397985" y="187995"/>
                  </a:lnTo>
                  <a:close/>
                  <a:moveTo>
                    <a:pt x="1997935" y="55036"/>
                  </a:moveTo>
                  <a:lnTo>
                    <a:pt x="2019795" y="55036"/>
                  </a:lnTo>
                  <a:lnTo>
                    <a:pt x="2019795" y="187995"/>
                  </a:lnTo>
                  <a:lnTo>
                    <a:pt x="1997935" y="187995"/>
                  </a:lnTo>
                  <a:close/>
                  <a:moveTo>
                    <a:pt x="1853774" y="55036"/>
                  </a:moveTo>
                  <a:lnTo>
                    <a:pt x="1875634" y="55036"/>
                  </a:lnTo>
                  <a:lnTo>
                    <a:pt x="1875634" y="145047"/>
                  </a:lnTo>
                  <a:cubicBezTo>
                    <a:pt x="1875634" y="153277"/>
                    <a:pt x="1878035" y="159792"/>
                    <a:pt x="1882835" y="164592"/>
                  </a:cubicBezTo>
                  <a:cubicBezTo>
                    <a:pt x="1887636" y="169393"/>
                    <a:pt x="1894236" y="171793"/>
                    <a:pt x="1902638" y="171793"/>
                  </a:cubicBezTo>
                  <a:cubicBezTo>
                    <a:pt x="1909324" y="171793"/>
                    <a:pt x="1915110" y="170765"/>
                    <a:pt x="1919997" y="168707"/>
                  </a:cubicBezTo>
                  <a:cubicBezTo>
                    <a:pt x="1924883" y="166650"/>
                    <a:pt x="1928955" y="163735"/>
                    <a:pt x="1932213" y="159963"/>
                  </a:cubicBezTo>
                  <a:cubicBezTo>
                    <a:pt x="1935470" y="156191"/>
                    <a:pt x="1937913" y="151776"/>
                    <a:pt x="1939542" y="146719"/>
                  </a:cubicBezTo>
                  <a:cubicBezTo>
                    <a:pt x="1941171" y="141661"/>
                    <a:pt x="1941985" y="136132"/>
                    <a:pt x="1941985" y="130131"/>
                  </a:cubicBezTo>
                  <a:lnTo>
                    <a:pt x="1941985" y="55036"/>
                  </a:lnTo>
                  <a:lnTo>
                    <a:pt x="1963845" y="55036"/>
                  </a:lnTo>
                  <a:lnTo>
                    <a:pt x="1963845" y="187995"/>
                  </a:lnTo>
                  <a:lnTo>
                    <a:pt x="1943271" y="187995"/>
                  </a:lnTo>
                  <a:lnTo>
                    <a:pt x="1943271" y="166907"/>
                  </a:lnTo>
                  <a:lnTo>
                    <a:pt x="1942757" y="166907"/>
                  </a:lnTo>
                  <a:cubicBezTo>
                    <a:pt x="1938128" y="175136"/>
                    <a:pt x="1932213" y="181180"/>
                    <a:pt x="1925012" y="185038"/>
                  </a:cubicBezTo>
                  <a:cubicBezTo>
                    <a:pt x="1917811" y="188895"/>
                    <a:pt x="1909324" y="190824"/>
                    <a:pt x="1899552" y="190824"/>
                  </a:cubicBezTo>
                  <a:cubicBezTo>
                    <a:pt x="1890808" y="190824"/>
                    <a:pt x="1883521" y="189667"/>
                    <a:pt x="1877692" y="187352"/>
                  </a:cubicBezTo>
                  <a:cubicBezTo>
                    <a:pt x="1871862" y="185038"/>
                    <a:pt x="1867147" y="181737"/>
                    <a:pt x="1863547" y="177451"/>
                  </a:cubicBezTo>
                  <a:cubicBezTo>
                    <a:pt x="1859946" y="173165"/>
                    <a:pt x="1857417" y="168064"/>
                    <a:pt x="1855960" y="162149"/>
                  </a:cubicBezTo>
                  <a:cubicBezTo>
                    <a:pt x="1854503" y="156234"/>
                    <a:pt x="1853774" y="149676"/>
                    <a:pt x="1853774" y="142475"/>
                  </a:cubicBezTo>
                  <a:close/>
                  <a:moveTo>
                    <a:pt x="1458373" y="55036"/>
                  </a:moveTo>
                  <a:lnTo>
                    <a:pt x="1483061" y="55036"/>
                  </a:lnTo>
                  <a:lnTo>
                    <a:pt x="1521895" y="163821"/>
                  </a:lnTo>
                  <a:lnTo>
                    <a:pt x="1522409" y="163821"/>
                  </a:lnTo>
                  <a:lnTo>
                    <a:pt x="1559699" y="55036"/>
                  </a:lnTo>
                  <a:lnTo>
                    <a:pt x="1582845" y="55036"/>
                  </a:lnTo>
                  <a:lnTo>
                    <a:pt x="1524981" y="205483"/>
                  </a:lnTo>
                  <a:cubicBezTo>
                    <a:pt x="1522409" y="211998"/>
                    <a:pt x="1519880" y="217485"/>
                    <a:pt x="1517394" y="221942"/>
                  </a:cubicBezTo>
                  <a:cubicBezTo>
                    <a:pt x="1514908" y="226400"/>
                    <a:pt x="1512165" y="230043"/>
                    <a:pt x="1509164" y="232872"/>
                  </a:cubicBezTo>
                  <a:cubicBezTo>
                    <a:pt x="1506164" y="235701"/>
                    <a:pt x="1502864" y="237759"/>
                    <a:pt x="1499263" y="239044"/>
                  </a:cubicBezTo>
                  <a:cubicBezTo>
                    <a:pt x="1495663" y="240330"/>
                    <a:pt x="1491377" y="240973"/>
                    <a:pt x="1486405" y="240973"/>
                  </a:cubicBezTo>
                  <a:cubicBezTo>
                    <a:pt x="1483833" y="240973"/>
                    <a:pt x="1481261" y="240801"/>
                    <a:pt x="1478689" y="240459"/>
                  </a:cubicBezTo>
                  <a:cubicBezTo>
                    <a:pt x="1476118" y="240116"/>
                    <a:pt x="1473632" y="239516"/>
                    <a:pt x="1471231" y="238659"/>
                  </a:cubicBezTo>
                  <a:lnTo>
                    <a:pt x="1471231" y="218599"/>
                  </a:lnTo>
                  <a:cubicBezTo>
                    <a:pt x="1473289" y="219285"/>
                    <a:pt x="1475389" y="219971"/>
                    <a:pt x="1477532" y="220656"/>
                  </a:cubicBezTo>
                  <a:cubicBezTo>
                    <a:pt x="1479675" y="221342"/>
                    <a:pt x="1481861" y="221685"/>
                    <a:pt x="1484090" y="221685"/>
                  </a:cubicBezTo>
                  <a:cubicBezTo>
                    <a:pt x="1488548" y="221685"/>
                    <a:pt x="1492148" y="220656"/>
                    <a:pt x="1494891" y="218599"/>
                  </a:cubicBezTo>
                  <a:cubicBezTo>
                    <a:pt x="1497635" y="216542"/>
                    <a:pt x="1500035" y="213541"/>
                    <a:pt x="1502092" y="209598"/>
                  </a:cubicBezTo>
                  <a:lnTo>
                    <a:pt x="1511093" y="187224"/>
                  </a:lnTo>
                  <a:close/>
                  <a:moveTo>
                    <a:pt x="1331185" y="55036"/>
                  </a:moveTo>
                  <a:lnTo>
                    <a:pt x="1353045" y="55036"/>
                  </a:lnTo>
                  <a:lnTo>
                    <a:pt x="1353045" y="187995"/>
                  </a:lnTo>
                  <a:lnTo>
                    <a:pt x="1331185" y="187995"/>
                  </a:lnTo>
                  <a:close/>
                  <a:moveTo>
                    <a:pt x="2774051" y="51950"/>
                  </a:moveTo>
                  <a:cubicBezTo>
                    <a:pt x="2781595" y="51950"/>
                    <a:pt x="2788539" y="52593"/>
                    <a:pt x="2794883" y="53878"/>
                  </a:cubicBezTo>
                  <a:cubicBezTo>
                    <a:pt x="2801226" y="55164"/>
                    <a:pt x="2806841" y="57393"/>
                    <a:pt x="2811728" y="60565"/>
                  </a:cubicBezTo>
                  <a:cubicBezTo>
                    <a:pt x="2816614" y="63737"/>
                    <a:pt x="2820514" y="68023"/>
                    <a:pt x="2823429" y="73424"/>
                  </a:cubicBezTo>
                  <a:cubicBezTo>
                    <a:pt x="2826344" y="78824"/>
                    <a:pt x="2828058" y="85554"/>
                    <a:pt x="2828572" y="93612"/>
                  </a:cubicBezTo>
                  <a:lnTo>
                    <a:pt x="2806713" y="93612"/>
                  </a:lnTo>
                  <a:cubicBezTo>
                    <a:pt x="2806370" y="89326"/>
                    <a:pt x="2805256" y="85768"/>
                    <a:pt x="2803369" y="82939"/>
                  </a:cubicBezTo>
                  <a:cubicBezTo>
                    <a:pt x="2801483" y="80111"/>
                    <a:pt x="2799083" y="77839"/>
                    <a:pt x="2796168" y="76124"/>
                  </a:cubicBezTo>
                  <a:cubicBezTo>
                    <a:pt x="2793254" y="74410"/>
                    <a:pt x="2790039" y="73167"/>
                    <a:pt x="2786524" y="72395"/>
                  </a:cubicBezTo>
                  <a:cubicBezTo>
                    <a:pt x="2783010" y="71624"/>
                    <a:pt x="2779452" y="71238"/>
                    <a:pt x="2775852" y="71238"/>
                  </a:cubicBezTo>
                  <a:cubicBezTo>
                    <a:pt x="2772594" y="71238"/>
                    <a:pt x="2769294" y="71495"/>
                    <a:pt x="2765950" y="72009"/>
                  </a:cubicBezTo>
                  <a:cubicBezTo>
                    <a:pt x="2762607" y="72524"/>
                    <a:pt x="2759564" y="73424"/>
                    <a:pt x="2756821" y="74710"/>
                  </a:cubicBezTo>
                  <a:cubicBezTo>
                    <a:pt x="2754077" y="75995"/>
                    <a:pt x="2751849" y="77710"/>
                    <a:pt x="2750134" y="79853"/>
                  </a:cubicBezTo>
                  <a:cubicBezTo>
                    <a:pt x="2748419" y="81996"/>
                    <a:pt x="2747562" y="84782"/>
                    <a:pt x="2747562" y="88211"/>
                  </a:cubicBezTo>
                  <a:cubicBezTo>
                    <a:pt x="2747562" y="91983"/>
                    <a:pt x="2748891" y="95112"/>
                    <a:pt x="2751549" y="97598"/>
                  </a:cubicBezTo>
                  <a:cubicBezTo>
                    <a:pt x="2754206" y="100084"/>
                    <a:pt x="2757592" y="102142"/>
                    <a:pt x="2761707" y="103770"/>
                  </a:cubicBezTo>
                  <a:cubicBezTo>
                    <a:pt x="2765822" y="105399"/>
                    <a:pt x="2770451" y="106770"/>
                    <a:pt x="2775595" y="107885"/>
                  </a:cubicBezTo>
                  <a:cubicBezTo>
                    <a:pt x="2780738" y="109000"/>
                    <a:pt x="2785881" y="110157"/>
                    <a:pt x="2791025" y="111357"/>
                  </a:cubicBezTo>
                  <a:cubicBezTo>
                    <a:pt x="2796511" y="112557"/>
                    <a:pt x="2801869" y="114015"/>
                    <a:pt x="2807098" y="115729"/>
                  </a:cubicBezTo>
                  <a:cubicBezTo>
                    <a:pt x="2812328" y="117444"/>
                    <a:pt x="2816957" y="119715"/>
                    <a:pt x="2820986" y="122544"/>
                  </a:cubicBezTo>
                  <a:cubicBezTo>
                    <a:pt x="2825015" y="125373"/>
                    <a:pt x="2828272" y="128931"/>
                    <a:pt x="2830758" y="133217"/>
                  </a:cubicBezTo>
                  <a:cubicBezTo>
                    <a:pt x="2833244" y="137503"/>
                    <a:pt x="2834487" y="142818"/>
                    <a:pt x="2834487" y="149162"/>
                  </a:cubicBezTo>
                  <a:cubicBezTo>
                    <a:pt x="2834487" y="157220"/>
                    <a:pt x="2832816" y="163907"/>
                    <a:pt x="2829473" y="169221"/>
                  </a:cubicBezTo>
                  <a:cubicBezTo>
                    <a:pt x="2826129" y="174536"/>
                    <a:pt x="2821757" y="178823"/>
                    <a:pt x="2816357" y="182080"/>
                  </a:cubicBezTo>
                  <a:cubicBezTo>
                    <a:pt x="2810956" y="185338"/>
                    <a:pt x="2804870" y="187609"/>
                    <a:pt x="2798097" y="188895"/>
                  </a:cubicBezTo>
                  <a:cubicBezTo>
                    <a:pt x="2791325" y="190181"/>
                    <a:pt x="2784595" y="190824"/>
                    <a:pt x="2777909" y="190824"/>
                  </a:cubicBezTo>
                  <a:cubicBezTo>
                    <a:pt x="2770537" y="190824"/>
                    <a:pt x="2763507" y="190053"/>
                    <a:pt x="2756821" y="188510"/>
                  </a:cubicBezTo>
                  <a:cubicBezTo>
                    <a:pt x="2750134" y="186967"/>
                    <a:pt x="2744219" y="184438"/>
                    <a:pt x="2739076" y="180923"/>
                  </a:cubicBezTo>
                  <a:cubicBezTo>
                    <a:pt x="2733932" y="177408"/>
                    <a:pt x="2729817" y="172779"/>
                    <a:pt x="2726731" y="167035"/>
                  </a:cubicBezTo>
                  <a:cubicBezTo>
                    <a:pt x="2723645" y="161292"/>
                    <a:pt x="2721930" y="154305"/>
                    <a:pt x="2721588" y="146076"/>
                  </a:cubicBezTo>
                  <a:lnTo>
                    <a:pt x="2743448" y="146076"/>
                  </a:lnTo>
                  <a:cubicBezTo>
                    <a:pt x="2743619" y="150876"/>
                    <a:pt x="2744733" y="154948"/>
                    <a:pt x="2746791" y="158292"/>
                  </a:cubicBezTo>
                  <a:cubicBezTo>
                    <a:pt x="2748848" y="161635"/>
                    <a:pt x="2751549" y="164292"/>
                    <a:pt x="2754892" y="166264"/>
                  </a:cubicBezTo>
                  <a:cubicBezTo>
                    <a:pt x="2758235" y="168236"/>
                    <a:pt x="2762007" y="169650"/>
                    <a:pt x="2766208" y="170507"/>
                  </a:cubicBezTo>
                  <a:cubicBezTo>
                    <a:pt x="2770408" y="171365"/>
                    <a:pt x="2774737" y="171793"/>
                    <a:pt x="2779195" y="171793"/>
                  </a:cubicBezTo>
                  <a:cubicBezTo>
                    <a:pt x="2782624" y="171793"/>
                    <a:pt x="2786224" y="171536"/>
                    <a:pt x="2789996" y="171022"/>
                  </a:cubicBezTo>
                  <a:cubicBezTo>
                    <a:pt x="2793768" y="170507"/>
                    <a:pt x="2797240" y="169564"/>
                    <a:pt x="2800412" y="168193"/>
                  </a:cubicBezTo>
                  <a:cubicBezTo>
                    <a:pt x="2803584" y="166821"/>
                    <a:pt x="2806198" y="164807"/>
                    <a:pt x="2808256" y="162149"/>
                  </a:cubicBezTo>
                  <a:cubicBezTo>
                    <a:pt x="2810313" y="159492"/>
                    <a:pt x="2811342" y="156106"/>
                    <a:pt x="2811342" y="151991"/>
                  </a:cubicBezTo>
                  <a:cubicBezTo>
                    <a:pt x="2811342" y="146333"/>
                    <a:pt x="2809199" y="142047"/>
                    <a:pt x="2804913" y="139132"/>
                  </a:cubicBezTo>
                  <a:cubicBezTo>
                    <a:pt x="2800626" y="136217"/>
                    <a:pt x="2795268" y="133860"/>
                    <a:pt x="2788839" y="132060"/>
                  </a:cubicBezTo>
                  <a:cubicBezTo>
                    <a:pt x="2782410" y="130259"/>
                    <a:pt x="2775423" y="128631"/>
                    <a:pt x="2767879" y="127173"/>
                  </a:cubicBezTo>
                  <a:cubicBezTo>
                    <a:pt x="2760335" y="125716"/>
                    <a:pt x="2753349" y="123659"/>
                    <a:pt x="2746920" y="121001"/>
                  </a:cubicBezTo>
                  <a:cubicBezTo>
                    <a:pt x="2740490" y="118344"/>
                    <a:pt x="2735132" y="114615"/>
                    <a:pt x="2730846" y="109814"/>
                  </a:cubicBezTo>
                  <a:cubicBezTo>
                    <a:pt x="2726560" y="105013"/>
                    <a:pt x="2724417" y="98327"/>
                    <a:pt x="2724417" y="89754"/>
                  </a:cubicBezTo>
                  <a:cubicBezTo>
                    <a:pt x="2724417" y="83068"/>
                    <a:pt x="2725917" y="77324"/>
                    <a:pt x="2728917" y="72524"/>
                  </a:cubicBezTo>
                  <a:cubicBezTo>
                    <a:pt x="2731917" y="67723"/>
                    <a:pt x="2735775" y="63823"/>
                    <a:pt x="2740490" y="60822"/>
                  </a:cubicBezTo>
                  <a:cubicBezTo>
                    <a:pt x="2745205" y="57822"/>
                    <a:pt x="2750520" y="55593"/>
                    <a:pt x="2756435" y="54136"/>
                  </a:cubicBezTo>
                  <a:cubicBezTo>
                    <a:pt x="2762350" y="52678"/>
                    <a:pt x="2768222" y="51950"/>
                    <a:pt x="2774051" y="51950"/>
                  </a:cubicBezTo>
                  <a:close/>
                  <a:moveTo>
                    <a:pt x="2652017" y="51950"/>
                  </a:moveTo>
                  <a:cubicBezTo>
                    <a:pt x="2663847" y="51950"/>
                    <a:pt x="2673662" y="54393"/>
                    <a:pt x="2681464" y="59279"/>
                  </a:cubicBezTo>
                  <a:cubicBezTo>
                    <a:pt x="2689265" y="64165"/>
                    <a:pt x="2695522" y="70380"/>
                    <a:pt x="2700238" y="77924"/>
                  </a:cubicBezTo>
                  <a:cubicBezTo>
                    <a:pt x="2704952" y="85468"/>
                    <a:pt x="2708210" y="93698"/>
                    <a:pt x="2710010" y="102613"/>
                  </a:cubicBezTo>
                  <a:cubicBezTo>
                    <a:pt x="2711810" y="111529"/>
                    <a:pt x="2712539" y="120015"/>
                    <a:pt x="2712196" y="128073"/>
                  </a:cubicBezTo>
                  <a:lnTo>
                    <a:pt x="2612669" y="128073"/>
                  </a:lnTo>
                  <a:cubicBezTo>
                    <a:pt x="2612498" y="133903"/>
                    <a:pt x="2613184" y="139432"/>
                    <a:pt x="2614727" y="144661"/>
                  </a:cubicBezTo>
                  <a:cubicBezTo>
                    <a:pt x="2616270" y="149890"/>
                    <a:pt x="2618756" y="154520"/>
                    <a:pt x="2622185" y="158549"/>
                  </a:cubicBezTo>
                  <a:cubicBezTo>
                    <a:pt x="2625614" y="162578"/>
                    <a:pt x="2629986" y="165792"/>
                    <a:pt x="2635301" y="168193"/>
                  </a:cubicBezTo>
                  <a:cubicBezTo>
                    <a:pt x="2640616" y="170593"/>
                    <a:pt x="2646874" y="171793"/>
                    <a:pt x="2654074" y="171793"/>
                  </a:cubicBezTo>
                  <a:cubicBezTo>
                    <a:pt x="2663333" y="171793"/>
                    <a:pt x="2670920" y="169650"/>
                    <a:pt x="2676835" y="165364"/>
                  </a:cubicBezTo>
                  <a:cubicBezTo>
                    <a:pt x="2682749" y="161078"/>
                    <a:pt x="2686650" y="154563"/>
                    <a:pt x="2688536" y="145819"/>
                  </a:cubicBezTo>
                  <a:lnTo>
                    <a:pt x="2710139" y="145819"/>
                  </a:lnTo>
                  <a:cubicBezTo>
                    <a:pt x="2707224" y="160735"/>
                    <a:pt x="2700794" y="171965"/>
                    <a:pt x="2690851" y="179508"/>
                  </a:cubicBezTo>
                  <a:cubicBezTo>
                    <a:pt x="2680906" y="187052"/>
                    <a:pt x="2668390" y="190824"/>
                    <a:pt x="2653303" y="190824"/>
                  </a:cubicBezTo>
                  <a:cubicBezTo>
                    <a:pt x="2642673" y="190824"/>
                    <a:pt x="2633458" y="189110"/>
                    <a:pt x="2625657" y="185681"/>
                  </a:cubicBezTo>
                  <a:cubicBezTo>
                    <a:pt x="2617856" y="182252"/>
                    <a:pt x="2611298" y="177451"/>
                    <a:pt x="2605983" y="171279"/>
                  </a:cubicBezTo>
                  <a:cubicBezTo>
                    <a:pt x="2600668" y="165107"/>
                    <a:pt x="2596682" y="157734"/>
                    <a:pt x="2594024" y="149162"/>
                  </a:cubicBezTo>
                  <a:cubicBezTo>
                    <a:pt x="2591367" y="140589"/>
                    <a:pt x="2589866" y="131245"/>
                    <a:pt x="2589524" y="121130"/>
                  </a:cubicBezTo>
                  <a:cubicBezTo>
                    <a:pt x="2589524" y="111014"/>
                    <a:pt x="2591067" y="101756"/>
                    <a:pt x="2594153" y="93355"/>
                  </a:cubicBezTo>
                  <a:cubicBezTo>
                    <a:pt x="2597239" y="84954"/>
                    <a:pt x="2601568" y="77667"/>
                    <a:pt x="2607140" y="71495"/>
                  </a:cubicBezTo>
                  <a:cubicBezTo>
                    <a:pt x="2612712" y="65323"/>
                    <a:pt x="2619313" y="60522"/>
                    <a:pt x="2626943" y="57093"/>
                  </a:cubicBezTo>
                  <a:cubicBezTo>
                    <a:pt x="2634572" y="53665"/>
                    <a:pt x="2642930" y="51950"/>
                    <a:pt x="2652017" y="51950"/>
                  </a:cubicBezTo>
                  <a:close/>
                  <a:moveTo>
                    <a:pt x="2518143" y="51950"/>
                  </a:moveTo>
                  <a:cubicBezTo>
                    <a:pt x="2526887" y="51950"/>
                    <a:pt x="2534174" y="53150"/>
                    <a:pt x="2540003" y="55550"/>
                  </a:cubicBezTo>
                  <a:cubicBezTo>
                    <a:pt x="2545832" y="57950"/>
                    <a:pt x="2550547" y="61294"/>
                    <a:pt x="2554148" y="65580"/>
                  </a:cubicBezTo>
                  <a:cubicBezTo>
                    <a:pt x="2557748" y="69866"/>
                    <a:pt x="2560277" y="74967"/>
                    <a:pt x="2561734" y="80882"/>
                  </a:cubicBezTo>
                  <a:cubicBezTo>
                    <a:pt x="2563191" y="86797"/>
                    <a:pt x="2563920" y="93355"/>
                    <a:pt x="2563920" y="100556"/>
                  </a:cubicBezTo>
                  <a:lnTo>
                    <a:pt x="2563920" y="187995"/>
                  </a:lnTo>
                  <a:lnTo>
                    <a:pt x="2542061" y="187995"/>
                  </a:lnTo>
                  <a:lnTo>
                    <a:pt x="2542061" y="97984"/>
                  </a:lnTo>
                  <a:cubicBezTo>
                    <a:pt x="2542061" y="89754"/>
                    <a:pt x="2539660" y="83239"/>
                    <a:pt x="2534860" y="78439"/>
                  </a:cubicBezTo>
                  <a:cubicBezTo>
                    <a:pt x="2530059" y="73638"/>
                    <a:pt x="2523458" y="71238"/>
                    <a:pt x="2515057" y="71238"/>
                  </a:cubicBezTo>
                  <a:cubicBezTo>
                    <a:pt x="2508370" y="71238"/>
                    <a:pt x="2502584" y="72266"/>
                    <a:pt x="2497698" y="74324"/>
                  </a:cubicBezTo>
                  <a:cubicBezTo>
                    <a:pt x="2492812" y="76381"/>
                    <a:pt x="2488740" y="79296"/>
                    <a:pt x="2485482" y="83068"/>
                  </a:cubicBezTo>
                  <a:cubicBezTo>
                    <a:pt x="2482224" y="86840"/>
                    <a:pt x="2479781" y="91255"/>
                    <a:pt x="2478153" y="96312"/>
                  </a:cubicBezTo>
                  <a:cubicBezTo>
                    <a:pt x="2476524" y="101370"/>
                    <a:pt x="2475709" y="106899"/>
                    <a:pt x="2475709" y="112900"/>
                  </a:cubicBezTo>
                  <a:lnTo>
                    <a:pt x="2475709" y="187995"/>
                  </a:lnTo>
                  <a:lnTo>
                    <a:pt x="2453849" y="187995"/>
                  </a:lnTo>
                  <a:lnTo>
                    <a:pt x="2453849" y="55036"/>
                  </a:lnTo>
                  <a:lnTo>
                    <a:pt x="2474423" y="55036"/>
                  </a:lnTo>
                  <a:lnTo>
                    <a:pt x="2474423" y="76124"/>
                  </a:lnTo>
                  <a:lnTo>
                    <a:pt x="2474938" y="76124"/>
                  </a:lnTo>
                  <a:cubicBezTo>
                    <a:pt x="2484025" y="60008"/>
                    <a:pt x="2498426" y="51950"/>
                    <a:pt x="2518143" y="51950"/>
                  </a:cubicBezTo>
                  <a:close/>
                  <a:moveTo>
                    <a:pt x="2261492" y="51950"/>
                  </a:moveTo>
                  <a:cubicBezTo>
                    <a:pt x="2273322" y="51950"/>
                    <a:pt x="2283137" y="54393"/>
                    <a:pt x="2290939" y="59279"/>
                  </a:cubicBezTo>
                  <a:cubicBezTo>
                    <a:pt x="2298739" y="64165"/>
                    <a:pt x="2304997" y="70380"/>
                    <a:pt x="2309712" y="77924"/>
                  </a:cubicBezTo>
                  <a:cubicBezTo>
                    <a:pt x="2314427" y="85468"/>
                    <a:pt x="2317685" y="93698"/>
                    <a:pt x="2319485" y="102613"/>
                  </a:cubicBezTo>
                  <a:cubicBezTo>
                    <a:pt x="2321285" y="111529"/>
                    <a:pt x="2322014" y="120015"/>
                    <a:pt x="2321671" y="128073"/>
                  </a:cubicBezTo>
                  <a:lnTo>
                    <a:pt x="2222144" y="128073"/>
                  </a:lnTo>
                  <a:cubicBezTo>
                    <a:pt x="2221973" y="133903"/>
                    <a:pt x="2222659" y="139432"/>
                    <a:pt x="2224202" y="144661"/>
                  </a:cubicBezTo>
                  <a:cubicBezTo>
                    <a:pt x="2225745" y="149890"/>
                    <a:pt x="2228231" y="154520"/>
                    <a:pt x="2231660" y="158549"/>
                  </a:cubicBezTo>
                  <a:cubicBezTo>
                    <a:pt x="2235089" y="162578"/>
                    <a:pt x="2239461" y="165792"/>
                    <a:pt x="2244776" y="168193"/>
                  </a:cubicBezTo>
                  <a:cubicBezTo>
                    <a:pt x="2250090" y="170593"/>
                    <a:pt x="2256349" y="171793"/>
                    <a:pt x="2263549" y="171793"/>
                  </a:cubicBezTo>
                  <a:cubicBezTo>
                    <a:pt x="2272808" y="171793"/>
                    <a:pt x="2280394" y="169650"/>
                    <a:pt x="2286309" y="165364"/>
                  </a:cubicBezTo>
                  <a:cubicBezTo>
                    <a:pt x="2292224" y="161078"/>
                    <a:pt x="2296125" y="154563"/>
                    <a:pt x="2298011" y="145819"/>
                  </a:cubicBezTo>
                  <a:lnTo>
                    <a:pt x="2319614" y="145819"/>
                  </a:lnTo>
                  <a:cubicBezTo>
                    <a:pt x="2316699" y="160735"/>
                    <a:pt x="2310269" y="171965"/>
                    <a:pt x="2300325" y="179508"/>
                  </a:cubicBezTo>
                  <a:cubicBezTo>
                    <a:pt x="2290381" y="187052"/>
                    <a:pt x="2277865" y="190824"/>
                    <a:pt x="2262778" y="190824"/>
                  </a:cubicBezTo>
                  <a:cubicBezTo>
                    <a:pt x="2252148" y="190824"/>
                    <a:pt x="2242933" y="189110"/>
                    <a:pt x="2235132" y="185681"/>
                  </a:cubicBezTo>
                  <a:cubicBezTo>
                    <a:pt x="2227330" y="182252"/>
                    <a:pt x="2220772" y="177451"/>
                    <a:pt x="2215458" y="171279"/>
                  </a:cubicBezTo>
                  <a:cubicBezTo>
                    <a:pt x="2210143" y="165107"/>
                    <a:pt x="2206156" y="157734"/>
                    <a:pt x="2203499" y="149162"/>
                  </a:cubicBezTo>
                  <a:cubicBezTo>
                    <a:pt x="2200841" y="140589"/>
                    <a:pt x="2199341" y="131245"/>
                    <a:pt x="2198998" y="121130"/>
                  </a:cubicBezTo>
                  <a:cubicBezTo>
                    <a:pt x="2198998" y="111014"/>
                    <a:pt x="2200542" y="101756"/>
                    <a:pt x="2203628" y="93355"/>
                  </a:cubicBezTo>
                  <a:cubicBezTo>
                    <a:pt x="2206714" y="84954"/>
                    <a:pt x="2211043" y="77667"/>
                    <a:pt x="2216615" y="71495"/>
                  </a:cubicBezTo>
                  <a:cubicBezTo>
                    <a:pt x="2222187" y="65323"/>
                    <a:pt x="2228788" y="60522"/>
                    <a:pt x="2236417" y="57093"/>
                  </a:cubicBezTo>
                  <a:cubicBezTo>
                    <a:pt x="2244047" y="53665"/>
                    <a:pt x="2252405" y="51950"/>
                    <a:pt x="2261492" y="51950"/>
                  </a:cubicBezTo>
                  <a:close/>
                  <a:moveTo>
                    <a:pt x="1165593" y="51950"/>
                  </a:moveTo>
                  <a:cubicBezTo>
                    <a:pt x="1174337" y="51950"/>
                    <a:pt x="1181624" y="53150"/>
                    <a:pt x="1187453" y="55550"/>
                  </a:cubicBezTo>
                  <a:cubicBezTo>
                    <a:pt x="1193282" y="57950"/>
                    <a:pt x="1197997" y="61294"/>
                    <a:pt x="1201598" y="65580"/>
                  </a:cubicBezTo>
                  <a:cubicBezTo>
                    <a:pt x="1205198" y="69866"/>
                    <a:pt x="1207727" y="74967"/>
                    <a:pt x="1209184" y="80882"/>
                  </a:cubicBezTo>
                  <a:cubicBezTo>
                    <a:pt x="1210641" y="86797"/>
                    <a:pt x="1211370" y="93355"/>
                    <a:pt x="1211370" y="100556"/>
                  </a:cubicBezTo>
                  <a:lnTo>
                    <a:pt x="1211370" y="187995"/>
                  </a:lnTo>
                  <a:lnTo>
                    <a:pt x="1189510" y="187995"/>
                  </a:lnTo>
                  <a:lnTo>
                    <a:pt x="1189510" y="97984"/>
                  </a:lnTo>
                  <a:cubicBezTo>
                    <a:pt x="1189510" y="89754"/>
                    <a:pt x="1187110" y="83239"/>
                    <a:pt x="1182309" y="78439"/>
                  </a:cubicBezTo>
                  <a:cubicBezTo>
                    <a:pt x="1177509" y="73638"/>
                    <a:pt x="1170908" y="71238"/>
                    <a:pt x="1162507" y="71238"/>
                  </a:cubicBezTo>
                  <a:cubicBezTo>
                    <a:pt x="1155821" y="71238"/>
                    <a:pt x="1150034" y="72266"/>
                    <a:pt x="1145148" y="74324"/>
                  </a:cubicBezTo>
                  <a:cubicBezTo>
                    <a:pt x="1140261" y="76381"/>
                    <a:pt x="1136189" y="79296"/>
                    <a:pt x="1132932" y="83068"/>
                  </a:cubicBezTo>
                  <a:cubicBezTo>
                    <a:pt x="1129674" y="86840"/>
                    <a:pt x="1127231" y="91255"/>
                    <a:pt x="1125602" y="96312"/>
                  </a:cubicBezTo>
                  <a:cubicBezTo>
                    <a:pt x="1123974" y="101370"/>
                    <a:pt x="1123159" y="106899"/>
                    <a:pt x="1123159" y="112900"/>
                  </a:cubicBezTo>
                  <a:lnTo>
                    <a:pt x="1123159" y="187995"/>
                  </a:lnTo>
                  <a:lnTo>
                    <a:pt x="1101299" y="187995"/>
                  </a:lnTo>
                  <a:lnTo>
                    <a:pt x="1101299" y="55036"/>
                  </a:lnTo>
                  <a:lnTo>
                    <a:pt x="1121873" y="55036"/>
                  </a:lnTo>
                  <a:lnTo>
                    <a:pt x="1121873" y="76124"/>
                  </a:lnTo>
                  <a:lnTo>
                    <a:pt x="1122388" y="76124"/>
                  </a:lnTo>
                  <a:cubicBezTo>
                    <a:pt x="1131475" y="60008"/>
                    <a:pt x="1145876" y="51950"/>
                    <a:pt x="1165593" y="51950"/>
                  </a:cubicBezTo>
                  <a:close/>
                  <a:moveTo>
                    <a:pt x="1023242" y="51950"/>
                  </a:moveTo>
                  <a:cubicBezTo>
                    <a:pt x="1035072" y="51950"/>
                    <a:pt x="1044888" y="54393"/>
                    <a:pt x="1052689" y="59279"/>
                  </a:cubicBezTo>
                  <a:cubicBezTo>
                    <a:pt x="1060490" y="64165"/>
                    <a:pt x="1066747" y="70380"/>
                    <a:pt x="1071462" y="77924"/>
                  </a:cubicBezTo>
                  <a:cubicBezTo>
                    <a:pt x="1076177" y="85468"/>
                    <a:pt x="1079435" y="93698"/>
                    <a:pt x="1081235" y="102613"/>
                  </a:cubicBezTo>
                  <a:cubicBezTo>
                    <a:pt x="1083035" y="111529"/>
                    <a:pt x="1083764" y="120015"/>
                    <a:pt x="1083421" y="128073"/>
                  </a:cubicBezTo>
                  <a:lnTo>
                    <a:pt x="983894" y="128073"/>
                  </a:lnTo>
                  <a:cubicBezTo>
                    <a:pt x="983723" y="133903"/>
                    <a:pt x="984409" y="139432"/>
                    <a:pt x="985952" y="144661"/>
                  </a:cubicBezTo>
                  <a:cubicBezTo>
                    <a:pt x="987495" y="149890"/>
                    <a:pt x="989981" y="154520"/>
                    <a:pt x="993410" y="158549"/>
                  </a:cubicBezTo>
                  <a:cubicBezTo>
                    <a:pt x="996839" y="162578"/>
                    <a:pt x="1001211" y="165792"/>
                    <a:pt x="1006526" y="168193"/>
                  </a:cubicBezTo>
                  <a:cubicBezTo>
                    <a:pt x="1011841" y="170593"/>
                    <a:pt x="1018099" y="171793"/>
                    <a:pt x="1025299" y="171793"/>
                  </a:cubicBezTo>
                  <a:cubicBezTo>
                    <a:pt x="1034558" y="171793"/>
                    <a:pt x="1042144" y="169650"/>
                    <a:pt x="1048059" y="165364"/>
                  </a:cubicBezTo>
                  <a:cubicBezTo>
                    <a:pt x="1053974" y="161078"/>
                    <a:pt x="1057875" y="154563"/>
                    <a:pt x="1059761" y="145819"/>
                  </a:cubicBezTo>
                  <a:lnTo>
                    <a:pt x="1081364" y="145819"/>
                  </a:lnTo>
                  <a:cubicBezTo>
                    <a:pt x="1078449" y="160735"/>
                    <a:pt x="1072020" y="171965"/>
                    <a:pt x="1062076" y="179508"/>
                  </a:cubicBezTo>
                  <a:cubicBezTo>
                    <a:pt x="1052132" y="187052"/>
                    <a:pt x="1039615" y="190824"/>
                    <a:pt x="1024528" y="190824"/>
                  </a:cubicBezTo>
                  <a:cubicBezTo>
                    <a:pt x="1013898" y="190824"/>
                    <a:pt x="1004683" y="189110"/>
                    <a:pt x="996882" y="185681"/>
                  </a:cubicBezTo>
                  <a:cubicBezTo>
                    <a:pt x="989081" y="182252"/>
                    <a:pt x="982523" y="177451"/>
                    <a:pt x="977208" y="171279"/>
                  </a:cubicBezTo>
                  <a:cubicBezTo>
                    <a:pt x="971893" y="165107"/>
                    <a:pt x="967907" y="157734"/>
                    <a:pt x="965249" y="149162"/>
                  </a:cubicBezTo>
                  <a:cubicBezTo>
                    <a:pt x="962591" y="140589"/>
                    <a:pt x="961091" y="131245"/>
                    <a:pt x="960748" y="121130"/>
                  </a:cubicBezTo>
                  <a:cubicBezTo>
                    <a:pt x="960748" y="111014"/>
                    <a:pt x="962292" y="101756"/>
                    <a:pt x="965378" y="93355"/>
                  </a:cubicBezTo>
                  <a:cubicBezTo>
                    <a:pt x="968464" y="84954"/>
                    <a:pt x="972793" y="77667"/>
                    <a:pt x="978365" y="71495"/>
                  </a:cubicBezTo>
                  <a:cubicBezTo>
                    <a:pt x="983937" y="65323"/>
                    <a:pt x="990538" y="60522"/>
                    <a:pt x="998168" y="57093"/>
                  </a:cubicBezTo>
                  <a:cubicBezTo>
                    <a:pt x="1005797" y="53665"/>
                    <a:pt x="1014155" y="51950"/>
                    <a:pt x="1023242" y="51950"/>
                  </a:cubicBezTo>
                  <a:close/>
                  <a:moveTo>
                    <a:pt x="451218" y="51950"/>
                  </a:moveTo>
                  <a:cubicBezTo>
                    <a:pt x="459962" y="51950"/>
                    <a:pt x="467249" y="53150"/>
                    <a:pt x="473078" y="55550"/>
                  </a:cubicBezTo>
                  <a:cubicBezTo>
                    <a:pt x="478907" y="57950"/>
                    <a:pt x="483622" y="61294"/>
                    <a:pt x="487223" y="65580"/>
                  </a:cubicBezTo>
                  <a:cubicBezTo>
                    <a:pt x="490823" y="69866"/>
                    <a:pt x="493352" y="74967"/>
                    <a:pt x="494809" y="80882"/>
                  </a:cubicBezTo>
                  <a:cubicBezTo>
                    <a:pt x="496266" y="86797"/>
                    <a:pt x="496995" y="93355"/>
                    <a:pt x="496995" y="100556"/>
                  </a:cubicBezTo>
                  <a:lnTo>
                    <a:pt x="496995" y="187995"/>
                  </a:lnTo>
                  <a:lnTo>
                    <a:pt x="475135" y="187995"/>
                  </a:lnTo>
                  <a:lnTo>
                    <a:pt x="475135" y="97984"/>
                  </a:lnTo>
                  <a:cubicBezTo>
                    <a:pt x="475135" y="89754"/>
                    <a:pt x="472735" y="83239"/>
                    <a:pt x="467935" y="78439"/>
                  </a:cubicBezTo>
                  <a:cubicBezTo>
                    <a:pt x="463134" y="73638"/>
                    <a:pt x="456533" y="71238"/>
                    <a:pt x="448132" y="71238"/>
                  </a:cubicBezTo>
                  <a:cubicBezTo>
                    <a:pt x="441446" y="71238"/>
                    <a:pt x="435659" y="72266"/>
                    <a:pt x="430773" y="74324"/>
                  </a:cubicBezTo>
                  <a:cubicBezTo>
                    <a:pt x="425886" y="76381"/>
                    <a:pt x="421814" y="79296"/>
                    <a:pt x="418557" y="83068"/>
                  </a:cubicBezTo>
                  <a:cubicBezTo>
                    <a:pt x="415299" y="86840"/>
                    <a:pt x="412856" y="91255"/>
                    <a:pt x="411227" y="96312"/>
                  </a:cubicBezTo>
                  <a:cubicBezTo>
                    <a:pt x="409599" y="101370"/>
                    <a:pt x="408784" y="106899"/>
                    <a:pt x="408784" y="112900"/>
                  </a:cubicBezTo>
                  <a:lnTo>
                    <a:pt x="408784" y="187995"/>
                  </a:lnTo>
                  <a:lnTo>
                    <a:pt x="386924" y="187995"/>
                  </a:lnTo>
                  <a:lnTo>
                    <a:pt x="386924" y="55036"/>
                  </a:lnTo>
                  <a:lnTo>
                    <a:pt x="407498" y="55036"/>
                  </a:lnTo>
                  <a:lnTo>
                    <a:pt x="407498" y="76124"/>
                  </a:lnTo>
                  <a:lnTo>
                    <a:pt x="408013" y="76124"/>
                  </a:lnTo>
                  <a:cubicBezTo>
                    <a:pt x="417100" y="60008"/>
                    <a:pt x="431501" y="51950"/>
                    <a:pt x="451218" y="51950"/>
                  </a:cubicBezTo>
                  <a:close/>
                  <a:moveTo>
                    <a:pt x="307838" y="51950"/>
                  </a:moveTo>
                  <a:cubicBezTo>
                    <a:pt x="313839" y="51950"/>
                    <a:pt x="319797" y="52378"/>
                    <a:pt x="325712" y="53236"/>
                  </a:cubicBezTo>
                  <a:cubicBezTo>
                    <a:pt x="331627" y="54093"/>
                    <a:pt x="336985" y="55850"/>
                    <a:pt x="341785" y="58508"/>
                  </a:cubicBezTo>
                  <a:cubicBezTo>
                    <a:pt x="346586" y="61165"/>
                    <a:pt x="350444" y="64894"/>
                    <a:pt x="353358" y="69695"/>
                  </a:cubicBezTo>
                  <a:cubicBezTo>
                    <a:pt x="356273" y="74495"/>
                    <a:pt x="357730" y="80753"/>
                    <a:pt x="357730" y="88469"/>
                  </a:cubicBezTo>
                  <a:lnTo>
                    <a:pt x="357730" y="156877"/>
                  </a:lnTo>
                  <a:cubicBezTo>
                    <a:pt x="357730" y="162021"/>
                    <a:pt x="358030" y="165792"/>
                    <a:pt x="358630" y="168193"/>
                  </a:cubicBezTo>
                  <a:cubicBezTo>
                    <a:pt x="359231" y="170593"/>
                    <a:pt x="361245" y="171793"/>
                    <a:pt x="364674" y="171793"/>
                  </a:cubicBezTo>
                  <a:cubicBezTo>
                    <a:pt x="366560" y="171793"/>
                    <a:pt x="368789" y="171365"/>
                    <a:pt x="371361" y="170507"/>
                  </a:cubicBezTo>
                  <a:lnTo>
                    <a:pt x="371361" y="187481"/>
                  </a:lnTo>
                  <a:cubicBezTo>
                    <a:pt x="367589" y="189710"/>
                    <a:pt x="362359" y="190824"/>
                    <a:pt x="355673" y="190824"/>
                  </a:cubicBezTo>
                  <a:cubicBezTo>
                    <a:pt x="350015" y="190824"/>
                    <a:pt x="345514" y="189238"/>
                    <a:pt x="342171" y="186066"/>
                  </a:cubicBezTo>
                  <a:cubicBezTo>
                    <a:pt x="338828" y="182895"/>
                    <a:pt x="337156" y="177708"/>
                    <a:pt x="337156" y="170507"/>
                  </a:cubicBezTo>
                  <a:cubicBezTo>
                    <a:pt x="331156" y="177708"/>
                    <a:pt x="324169" y="182895"/>
                    <a:pt x="316197" y="186066"/>
                  </a:cubicBezTo>
                  <a:cubicBezTo>
                    <a:pt x="308224" y="189238"/>
                    <a:pt x="299609" y="190824"/>
                    <a:pt x="290350" y="190824"/>
                  </a:cubicBezTo>
                  <a:cubicBezTo>
                    <a:pt x="284350" y="190824"/>
                    <a:pt x="278692" y="190181"/>
                    <a:pt x="273377" y="188895"/>
                  </a:cubicBezTo>
                  <a:cubicBezTo>
                    <a:pt x="268062" y="187609"/>
                    <a:pt x="263390" y="185466"/>
                    <a:pt x="259361" y="182466"/>
                  </a:cubicBezTo>
                  <a:cubicBezTo>
                    <a:pt x="255332" y="179466"/>
                    <a:pt x="252160" y="175608"/>
                    <a:pt x="249845" y="170893"/>
                  </a:cubicBezTo>
                  <a:cubicBezTo>
                    <a:pt x="247531" y="166178"/>
                    <a:pt x="246374" y="160478"/>
                    <a:pt x="246374" y="153791"/>
                  </a:cubicBezTo>
                  <a:cubicBezTo>
                    <a:pt x="246374" y="146247"/>
                    <a:pt x="247659" y="140075"/>
                    <a:pt x="250231" y="135274"/>
                  </a:cubicBezTo>
                  <a:cubicBezTo>
                    <a:pt x="252803" y="130474"/>
                    <a:pt x="256189" y="126573"/>
                    <a:pt x="260390" y="123573"/>
                  </a:cubicBezTo>
                  <a:cubicBezTo>
                    <a:pt x="264590" y="120573"/>
                    <a:pt x="269391" y="118301"/>
                    <a:pt x="274791" y="116758"/>
                  </a:cubicBezTo>
                  <a:cubicBezTo>
                    <a:pt x="280192" y="115215"/>
                    <a:pt x="285721" y="113929"/>
                    <a:pt x="291379" y="112900"/>
                  </a:cubicBezTo>
                  <a:cubicBezTo>
                    <a:pt x="297380" y="111700"/>
                    <a:pt x="303081" y="110800"/>
                    <a:pt x="308481" y="110200"/>
                  </a:cubicBezTo>
                  <a:cubicBezTo>
                    <a:pt x="313882" y="109600"/>
                    <a:pt x="318640" y="108742"/>
                    <a:pt x="322755" y="107628"/>
                  </a:cubicBezTo>
                  <a:cubicBezTo>
                    <a:pt x="326869" y="106514"/>
                    <a:pt x="330127" y="104885"/>
                    <a:pt x="332527" y="102742"/>
                  </a:cubicBezTo>
                  <a:cubicBezTo>
                    <a:pt x="334927" y="100599"/>
                    <a:pt x="336128" y="97470"/>
                    <a:pt x="336128" y="93355"/>
                  </a:cubicBezTo>
                  <a:cubicBezTo>
                    <a:pt x="336128" y="88554"/>
                    <a:pt x="335227" y="84697"/>
                    <a:pt x="333427" y="81782"/>
                  </a:cubicBezTo>
                  <a:cubicBezTo>
                    <a:pt x="331627" y="78867"/>
                    <a:pt x="329312" y="76638"/>
                    <a:pt x="326484" y="75095"/>
                  </a:cubicBezTo>
                  <a:cubicBezTo>
                    <a:pt x="323655" y="73552"/>
                    <a:pt x="320483" y="72524"/>
                    <a:pt x="316968" y="72009"/>
                  </a:cubicBezTo>
                  <a:cubicBezTo>
                    <a:pt x="313453" y="71495"/>
                    <a:pt x="309981" y="71238"/>
                    <a:pt x="306552" y="71238"/>
                  </a:cubicBezTo>
                  <a:cubicBezTo>
                    <a:pt x="297294" y="71238"/>
                    <a:pt x="289579" y="72995"/>
                    <a:pt x="283407" y="76510"/>
                  </a:cubicBezTo>
                  <a:cubicBezTo>
                    <a:pt x="277234" y="80025"/>
                    <a:pt x="273891" y="86668"/>
                    <a:pt x="273377" y="96441"/>
                  </a:cubicBezTo>
                  <a:lnTo>
                    <a:pt x="251517" y="96441"/>
                  </a:lnTo>
                  <a:cubicBezTo>
                    <a:pt x="251860" y="88211"/>
                    <a:pt x="253574" y="81268"/>
                    <a:pt x="256661" y="75610"/>
                  </a:cubicBezTo>
                  <a:cubicBezTo>
                    <a:pt x="259747" y="69952"/>
                    <a:pt x="263861" y="65366"/>
                    <a:pt x="269005" y="61851"/>
                  </a:cubicBezTo>
                  <a:cubicBezTo>
                    <a:pt x="274148" y="58337"/>
                    <a:pt x="280063" y="55808"/>
                    <a:pt x="286750" y="54264"/>
                  </a:cubicBezTo>
                  <a:cubicBezTo>
                    <a:pt x="293437" y="52721"/>
                    <a:pt x="300466" y="51950"/>
                    <a:pt x="307838" y="51950"/>
                  </a:cubicBezTo>
                  <a:close/>
                  <a:moveTo>
                    <a:pt x="237030" y="51950"/>
                  </a:moveTo>
                  <a:lnTo>
                    <a:pt x="237030" y="75095"/>
                  </a:lnTo>
                  <a:cubicBezTo>
                    <a:pt x="228286" y="75095"/>
                    <a:pt x="220827" y="76295"/>
                    <a:pt x="214655" y="78696"/>
                  </a:cubicBezTo>
                  <a:cubicBezTo>
                    <a:pt x="208483" y="81096"/>
                    <a:pt x="203511" y="84611"/>
                    <a:pt x="199739" y="89240"/>
                  </a:cubicBezTo>
                  <a:cubicBezTo>
                    <a:pt x="195967" y="93869"/>
                    <a:pt x="193224" y="99484"/>
                    <a:pt x="191510" y="106085"/>
                  </a:cubicBezTo>
                  <a:cubicBezTo>
                    <a:pt x="189795" y="112686"/>
                    <a:pt x="188938" y="120272"/>
                    <a:pt x="188938" y="128845"/>
                  </a:cubicBezTo>
                  <a:lnTo>
                    <a:pt x="188938" y="187995"/>
                  </a:lnTo>
                  <a:lnTo>
                    <a:pt x="167078" y="187995"/>
                  </a:lnTo>
                  <a:lnTo>
                    <a:pt x="167078" y="55036"/>
                  </a:lnTo>
                  <a:lnTo>
                    <a:pt x="187652" y="55036"/>
                  </a:lnTo>
                  <a:lnTo>
                    <a:pt x="187652" y="83068"/>
                  </a:lnTo>
                  <a:lnTo>
                    <a:pt x="188166" y="83068"/>
                  </a:lnTo>
                  <a:cubicBezTo>
                    <a:pt x="193481" y="72266"/>
                    <a:pt x="199996" y="64294"/>
                    <a:pt x="207712" y="59151"/>
                  </a:cubicBezTo>
                  <a:cubicBezTo>
                    <a:pt x="215427" y="54007"/>
                    <a:pt x="225199" y="51607"/>
                    <a:pt x="237030" y="51950"/>
                  </a:cubicBezTo>
                  <a:close/>
                  <a:moveTo>
                    <a:pt x="24431" y="24946"/>
                  </a:moveTo>
                  <a:lnTo>
                    <a:pt x="24431" y="83325"/>
                  </a:lnTo>
                  <a:lnTo>
                    <a:pt x="73295" y="83325"/>
                  </a:lnTo>
                  <a:cubicBezTo>
                    <a:pt x="87182" y="83325"/>
                    <a:pt x="97169" y="80882"/>
                    <a:pt x="103256" y="75996"/>
                  </a:cubicBezTo>
                  <a:cubicBezTo>
                    <a:pt x="109342" y="71109"/>
                    <a:pt x="112385" y="63780"/>
                    <a:pt x="112385" y="54007"/>
                  </a:cubicBezTo>
                  <a:cubicBezTo>
                    <a:pt x="112385" y="47492"/>
                    <a:pt x="111357" y="42348"/>
                    <a:pt x="109299" y="38577"/>
                  </a:cubicBezTo>
                  <a:cubicBezTo>
                    <a:pt x="107242" y="34805"/>
                    <a:pt x="104413" y="31890"/>
                    <a:pt x="100813" y="29833"/>
                  </a:cubicBezTo>
                  <a:cubicBezTo>
                    <a:pt x="97212" y="27776"/>
                    <a:pt x="93055" y="26448"/>
                    <a:pt x="88340" y="25846"/>
                  </a:cubicBezTo>
                  <a:cubicBezTo>
                    <a:pt x="83625" y="25251"/>
                    <a:pt x="78610" y="24951"/>
                    <a:pt x="73295" y="24946"/>
                  </a:cubicBezTo>
                  <a:close/>
                  <a:moveTo>
                    <a:pt x="1395536" y="15174"/>
                  </a:moveTo>
                  <a:lnTo>
                    <a:pt x="1417396" y="15174"/>
                  </a:lnTo>
                  <a:lnTo>
                    <a:pt x="1417396" y="55036"/>
                  </a:lnTo>
                  <a:lnTo>
                    <a:pt x="1443885" y="55036"/>
                  </a:lnTo>
                  <a:lnTo>
                    <a:pt x="1443885" y="74324"/>
                  </a:lnTo>
                  <a:lnTo>
                    <a:pt x="1417396" y="74324"/>
                  </a:lnTo>
                  <a:lnTo>
                    <a:pt x="1417396" y="156877"/>
                  </a:lnTo>
                  <a:cubicBezTo>
                    <a:pt x="1417396" y="159449"/>
                    <a:pt x="1417610" y="161506"/>
                    <a:pt x="1418039" y="163049"/>
                  </a:cubicBezTo>
                  <a:cubicBezTo>
                    <a:pt x="1418468" y="164592"/>
                    <a:pt x="1419282" y="165792"/>
                    <a:pt x="1420482" y="166650"/>
                  </a:cubicBezTo>
                  <a:cubicBezTo>
                    <a:pt x="1421682" y="167507"/>
                    <a:pt x="1423354" y="168064"/>
                    <a:pt x="1425497" y="168321"/>
                  </a:cubicBezTo>
                  <a:cubicBezTo>
                    <a:pt x="1427640" y="168579"/>
                    <a:pt x="1430426" y="168707"/>
                    <a:pt x="1433855" y="168707"/>
                  </a:cubicBezTo>
                  <a:lnTo>
                    <a:pt x="1443885" y="168707"/>
                  </a:lnTo>
                  <a:lnTo>
                    <a:pt x="1443885" y="187995"/>
                  </a:lnTo>
                  <a:lnTo>
                    <a:pt x="1427169" y="187995"/>
                  </a:lnTo>
                  <a:cubicBezTo>
                    <a:pt x="1421511" y="187995"/>
                    <a:pt x="1416667" y="187609"/>
                    <a:pt x="1412638" y="186838"/>
                  </a:cubicBezTo>
                  <a:cubicBezTo>
                    <a:pt x="1408609" y="186066"/>
                    <a:pt x="1405352" y="184652"/>
                    <a:pt x="1402865" y="182595"/>
                  </a:cubicBezTo>
                  <a:cubicBezTo>
                    <a:pt x="1400380" y="180537"/>
                    <a:pt x="1398536" y="177623"/>
                    <a:pt x="1397336" y="173851"/>
                  </a:cubicBezTo>
                  <a:cubicBezTo>
                    <a:pt x="1396136" y="170079"/>
                    <a:pt x="1395536" y="165107"/>
                    <a:pt x="1395536" y="158934"/>
                  </a:cubicBezTo>
                  <a:lnTo>
                    <a:pt x="1395536" y="74324"/>
                  </a:lnTo>
                  <a:lnTo>
                    <a:pt x="1372905" y="74324"/>
                  </a:lnTo>
                  <a:lnTo>
                    <a:pt x="1372905" y="55036"/>
                  </a:lnTo>
                  <a:lnTo>
                    <a:pt x="1395536" y="55036"/>
                  </a:lnTo>
                  <a:close/>
                  <a:moveTo>
                    <a:pt x="1252661" y="15174"/>
                  </a:moveTo>
                  <a:lnTo>
                    <a:pt x="1274521" y="15174"/>
                  </a:lnTo>
                  <a:lnTo>
                    <a:pt x="1274521" y="55036"/>
                  </a:lnTo>
                  <a:lnTo>
                    <a:pt x="1301010" y="55036"/>
                  </a:lnTo>
                  <a:lnTo>
                    <a:pt x="1301010" y="74324"/>
                  </a:lnTo>
                  <a:lnTo>
                    <a:pt x="1274521" y="74324"/>
                  </a:lnTo>
                  <a:lnTo>
                    <a:pt x="1274521" y="156877"/>
                  </a:lnTo>
                  <a:cubicBezTo>
                    <a:pt x="1274521" y="159449"/>
                    <a:pt x="1274735" y="161506"/>
                    <a:pt x="1275164" y="163049"/>
                  </a:cubicBezTo>
                  <a:cubicBezTo>
                    <a:pt x="1275593" y="164592"/>
                    <a:pt x="1276407" y="165792"/>
                    <a:pt x="1277607" y="166650"/>
                  </a:cubicBezTo>
                  <a:cubicBezTo>
                    <a:pt x="1278807" y="167507"/>
                    <a:pt x="1280479" y="168064"/>
                    <a:pt x="1282622" y="168321"/>
                  </a:cubicBezTo>
                  <a:cubicBezTo>
                    <a:pt x="1284765" y="168579"/>
                    <a:pt x="1287551" y="168707"/>
                    <a:pt x="1290980" y="168707"/>
                  </a:cubicBezTo>
                  <a:lnTo>
                    <a:pt x="1301010" y="168707"/>
                  </a:lnTo>
                  <a:lnTo>
                    <a:pt x="1301010" y="187995"/>
                  </a:lnTo>
                  <a:lnTo>
                    <a:pt x="1284294" y="187995"/>
                  </a:lnTo>
                  <a:cubicBezTo>
                    <a:pt x="1278636" y="187995"/>
                    <a:pt x="1273792" y="187609"/>
                    <a:pt x="1269763" y="186838"/>
                  </a:cubicBezTo>
                  <a:cubicBezTo>
                    <a:pt x="1265734" y="186066"/>
                    <a:pt x="1262477" y="184652"/>
                    <a:pt x="1259991" y="182595"/>
                  </a:cubicBezTo>
                  <a:cubicBezTo>
                    <a:pt x="1257505" y="180537"/>
                    <a:pt x="1255662" y="177623"/>
                    <a:pt x="1254461" y="173851"/>
                  </a:cubicBezTo>
                  <a:cubicBezTo>
                    <a:pt x="1253261" y="170079"/>
                    <a:pt x="1252661" y="165107"/>
                    <a:pt x="1252661" y="158934"/>
                  </a:cubicBezTo>
                  <a:lnTo>
                    <a:pt x="1252661" y="74324"/>
                  </a:lnTo>
                  <a:lnTo>
                    <a:pt x="1230030" y="74324"/>
                  </a:lnTo>
                  <a:lnTo>
                    <a:pt x="1230030" y="55036"/>
                  </a:lnTo>
                  <a:lnTo>
                    <a:pt x="1252661" y="55036"/>
                  </a:lnTo>
                  <a:close/>
                  <a:moveTo>
                    <a:pt x="2397985" y="4372"/>
                  </a:moveTo>
                  <a:lnTo>
                    <a:pt x="2419845" y="4372"/>
                  </a:lnTo>
                  <a:lnTo>
                    <a:pt x="2419845" y="31119"/>
                  </a:lnTo>
                  <a:lnTo>
                    <a:pt x="2397985" y="31119"/>
                  </a:lnTo>
                  <a:close/>
                  <a:moveTo>
                    <a:pt x="2340835" y="4372"/>
                  </a:moveTo>
                  <a:lnTo>
                    <a:pt x="2362695" y="4372"/>
                  </a:lnTo>
                  <a:lnTo>
                    <a:pt x="2362695" y="187995"/>
                  </a:lnTo>
                  <a:lnTo>
                    <a:pt x="2340835" y="187995"/>
                  </a:lnTo>
                  <a:close/>
                  <a:moveTo>
                    <a:pt x="2150754" y="4372"/>
                  </a:moveTo>
                  <a:lnTo>
                    <a:pt x="2172614" y="4372"/>
                  </a:lnTo>
                  <a:lnTo>
                    <a:pt x="2172614" y="187995"/>
                  </a:lnTo>
                  <a:lnTo>
                    <a:pt x="2150754" y="187995"/>
                  </a:lnTo>
                  <a:lnTo>
                    <a:pt x="2150754" y="169993"/>
                  </a:lnTo>
                  <a:lnTo>
                    <a:pt x="2150240" y="169993"/>
                  </a:lnTo>
                  <a:cubicBezTo>
                    <a:pt x="2146640" y="177365"/>
                    <a:pt x="2140982" y="182680"/>
                    <a:pt x="2133266" y="185938"/>
                  </a:cubicBezTo>
                  <a:cubicBezTo>
                    <a:pt x="2125551" y="189195"/>
                    <a:pt x="2117064" y="190824"/>
                    <a:pt x="2107806" y="190824"/>
                  </a:cubicBezTo>
                  <a:cubicBezTo>
                    <a:pt x="2097519" y="190824"/>
                    <a:pt x="2088561" y="188938"/>
                    <a:pt x="2080931" y="185166"/>
                  </a:cubicBezTo>
                  <a:cubicBezTo>
                    <a:pt x="2073302" y="181394"/>
                    <a:pt x="2066958" y="176337"/>
                    <a:pt x="2061900" y="169993"/>
                  </a:cubicBezTo>
                  <a:cubicBezTo>
                    <a:pt x="2056843" y="163649"/>
                    <a:pt x="2053028" y="156277"/>
                    <a:pt x="2050456" y="147876"/>
                  </a:cubicBezTo>
                  <a:cubicBezTo>
                    <a:pt x="2047884" y="139475"/>
                    <a:pt x="2046598" y="130559"/>
                    <a:pt x="2046598" y="121130"/>
                  </a:cubicBezTo>
                  <a:cubicBezTo>
                    <a:pt x="2046598" y="111700"/>
                    <a:pt x="2047842" y="102785"/>
                    <a:pt x="2050328" y="94384"/>
                  </a:cubicBezTo>
                  <a:cubicBezTo>
                    <a:pt x="2052813" y="85982"/>
                    <a:pt x="2056586" y="78653"/>
                    <a:pt x="2061643" y="72395"/>
                  </a:cubicBezTo>
                  <a:cubicBezTo>
                    <a:pt x="2066701" y="66137"/>
                    <a:pt x="2073045" y="61165"/>
                    <a:pt x="2080674" y="57479"/>
                  </a:cubicBezTo>
                  <a:cubicBezTo>
                    <a:pt x="2088304" y="53794"/>
                    <a:pt x="2097176" y="51950"/>
                    <a:pt x="2107292" y="51950"/>
                  </a:cubicBezTo>
                  <a:cubicBezTo>
                    <a:pt x="2110721" y="51948"/>
                    <a:pt x="2114407" y="52290"/>
                    <a:pt x="2118350" y="52978"/>
                  </a:cubicBezTo>
                  <a:cubicBezTo>
                    <a:pt x="2122293" y="53664"/>
                    <a:pt x="2126237" y="54821"/>
                    <a:pt x="2130180" y="56450"/>
                  </a:cubicBezTo>
                  <a:cubicBezTo>
                    <a:pt x="2134124" y="58079"/>
                    <a:pt x="2137853" y="60222"/>
                    <a:pt x="2141367" y="62880"/>
                  </a:cubicBezTo>
                  <a:cubicBezTo>
                    <a:pt x="2144882" y="65537"/>
                    <a:pt x="2147840" y="68837"/>
                    <a:pt x="2150240" y="72781"/>
                  </a:cubicBezTo>
                  <a:lnTo>
                    <a:pt x="2150754" y="72781"/>
                  </a:lnTo>
                  <a:close/>
                  <a:moveTo>
                    <a:pt x="1997935" y="4372"/>
                  </a:moveTo>
                  <a:lnTo>
                    <a:pt x="2019795" y="4372"/>
                  </a:lnTo>
                  <a:lnTo>
                    <a:pt x="2019795" y="31119"/>
                  </a:lnTo>
                  <a:lnTo>
                    <a:pt x="1997935" y="31119"/>
                  </a:lnTo>
                  <a:close/>
                  <a:moveTo>
                    <a:pt x="1331185" y="4372"/>
                  </a:moveTo>
                  <a:lnTo>
                    <a:pt x="1353045" y="4372"/>
                  </a:lnTo>
                  <a:lnTo>
                    <a:pt x="1353045" y="31119"/>
                  </a:lnTo>
                  <a:lnTo>
                    <a:pt x="1331185" y="31119"/>
                  </a:lnTo>
                  <a:close/>
                  <a:moveTo>
                    <a:pt x="912504" y="4372"/>
                  </a:moveTo>
                  <a:lnTo>
                    <a:pt x="934364" y="4372"/>
                  </a:lnTo>
                  <a:lnTo>
                    <a:pt x="934364" y="187995"/>
                  </a:lnTo>
                  <a:lnTo>
                    <a:pt x="912504" y="187995"/>
                  </a:lnTo>
                  <a:lnTo>
                    <a:pt x="912504" y="169993"/>
                  </a:lnTo>
                  <a:lnTo>
                    <a:pt x="911990" y="169993"/>
                  </a:lnTo>
                  <a:cubicBezTo>
                    <a:pt x="908390" y="177365"/>
                    <a:pt x="902732" y="182680"/>
                    <a:pt x="895017" y="185938"/>
                  </a:cubicBezTo>
                  <a:cubicBezTo>
                    <a:pt x="887301" y="189195"/>
                    <a:pt x="878814" y="190824"/>
                    <a:pt x="869556" y="190824"/>
                  </a:cubicBezTo>
                  <a:cubicBezTo>
                    <a:pt x="859269" y="190824"/>
                    <a:pt x="850311" y="188938"/>
                    <a:pt x="842681" y="185166"/>
                  </a:cubicBezTo>
                  <a:cubicBezTo>
                    <a:pt x="835052" y="181394"/>
                    <a:pt x="828708" y="176337"/>
                    <a:pt x="823651" y="169993"/>
                  </a:cubicBezTo>
                  <a:cubicBezTo>
                    <a:pt x="818593" y="163649"/>
                    <a:pt x="814778" y="156277"/>
                    <a:pt x="812206" y="147876"/>
                  </a:cubicBezTo>
                  <a:cubicBezTo>
                    <a:pt x="809634" y="139475"/>
                    <a:pt x="808349" y="130559"/>
                    <a:pt x="808349" y="121130"/>
                  </a:cubicBezTo>
                  <a:cubicBezTo>
                    <a:pt x="808349" y="111700"/>
                    <a:pt x="809592" y="102785"/>
                    <a:pt x="812078" y="94384"/>
                  </a:cubicBezTo>
                  <a:cubicBezTo>
                    <a:pt x="814564" y="85982"/>
                    <a:pt x="818335" y="78653"/>
                    <a:pt x="823393" y="72395"/>
                  </a:cubicBezTo>
                  <a:cubicBezTo>
                    <a:pt x="828451" y="66137"/>
                    <a:pt x="834795" y="61165"/>
                    <a:pt x="842424" y="57479"/>
                  </a:cubicBezTo>
                  <a:cubicBezTo>
                    <a:pt x="850054" y="53794"/>
                    <a:pt x="858926" y="51950"/>
                    <a:pt x="869042" y="51950"/>
                  </a:cubicBezTo>
                  <a:cubicBezTo>
                    <a:pt x="872471" y="51948"/>
                    <a:pt x="876157" y="52290"/>
                    <a:pt x="880100" y="52978"/>
                  </a:cubicBezTo>
                  <a:cubicBezTo>
                    <a:pt x="884044" y="53664"/>
                    <a:pt x="887987" y="54821"/>
                    <a:pt x="891930" y="56450"/>
                  </a:cubicBezTo>
                  <a:cubicBezTo>
                    <a:pt x="895874" y="58079"/>
                    <a:pt x="899603" y="60222"/>
                    <a:pt x="903118" y="62880"/>
                  </a:cubicBezTo>
                  <a:cubicBezTo>
                    <a:pt x="906632" y="65537"/>
                    <a:pt x="909590" y="68837"/>
                    <a:pt x="911990" y="72781"/>
                  </a:cubicBezTo>
                  <a:lnTo>
                    <a:pt x="912504" y="72781"/>
                  </a:lnTo>
                  <a:close/>
                  <a:moveTo>
                    <a:pt x="753504" y="4372"/>
                  </a:moveTo>
                  <a:lnTo>
                    <a:pt x="777935" y="4372"/>
                  </a:lnTo>
                  <a:lnTo>
                    <a:pt x="777935" y="187995"/>
                  </a:lnTo>
                  <a:lnTo>
                    <a:pt x="753504" y="187995"/>
                  </a:lnTo>
                  <a:close/>
                  <a:moveTo>
                    <a:pt x="626754" y="4372"/>
                  </a:moveTo>
                  <a:lnTo>
                    <a:pt x="648614" y="4372"/>
                  </a:lnTo>
                  <a:lnTo>
                    <a:pt x="648614" y="187995"/>
                  </a:lnTo>
                  <a:lnTo>
                    <a:pt x="626754" y="187995"/>
                  </a:lnTo>
                  <a:lnTo>
                    <a:pt x="626754" y="169993"/>
                  </a:lnTo>
                  <a:lnTo>
                    <a:pt x="626240" y="169993"/>
                  </a:lnTo>
                  <a:cubicBezTo>
                    <a:pt x="622640" y="177365"/>
                    <a:pt x="616982" y="182680"/>
                    <a:pt x="609266" y="185938"/>
                  </a:cubicBezTo>
                  <a:cubicBezTo>
                    <a:pt x="601551" y="189195"/>
                    <a:pt x="593064" y="190824"/>
                    <a:pt x="583806" y="190824"/>
                  </a:cubicBezTo>
                  <a:cubicBezTo>
                    <a:pt x="573519" y="190824"/>
                    <a:pt x="564561" y="188938"/>
                    <a:pt x="556931" y="185166"/>
                  </a:cubicBezTo>
                  <a:cubicBezTo>
                    <a:pt x="549302" y="181394"/>
                    <a:pt x="542958" y="176337"/>
                    <a:pt x="537900" y="169993"/>
                  </a:cubicBezTo>
                  <a:cubicBezTo>
                    <a:pt x="532843" y="163649"/>
                    <a:pt x="529028" y="156277"/>
                    <a:pt x="526456" y="147876"/>
                  </a:cubicBezTo>
                  <a:cubicBezTo>
                    <a:pt x="523884" y="139475"/>
                    <a:pt x="522598" y="130559"/>
                    <a:pt x="522598" y="121130"/>
                  </a:cubicBezTo>
                  <a:cubicBezTo>
                    <a:pt x="522598" y="111700"/>
                    <a:pt x="523842" y="102785"/>
                    <a:pt x="526328" y="94384"/>
                  </a:cubicBezTo>
                  <a:cubicBezTo>
                    <a:pt x="528814" y="85982"/>
                    <a:pt x="532585" y="78653"/>
                    <a:pt x="537643" y="72395"/>
                  </a:cubicBezTo>
                  <a:cubicBezTo>
                    <a:pt x="542701" y="66137"/>
                    <a:pt x="549045" y="61165"/>
                    <a:pt x="556674" y="57479"/>
                  </a:cubicBezTo>
                  <a:cubicBezTo>
                    <a:pt x="564304" y="53794"/>
                    <a:pt x="573176" y="51950"/>
                    <a:pt x="583292" y="51950"/>
                  </a:cubicBezTo>
                  <a:cubicBezTo>
                    <a:pt x="586721" y="51948"/>
                    <a:pt x="590407" y="52290"/>
                    <a:pt x="594350" y="52978"/>
                  </a:cubicBezTo>
                  <a:cubicBezTo>
                    <a:pt x="598294" y="53664"/>
                    <a:pt x="602237" y="54821"/>
                    <a:pt x="606180" y="56450"/>
                  </a:cubicBezTo>
                  <a:cubicBezTo>
                    <a:pt x="610124" y="58079"/>
                    <a:pt x="613853" y="60222"/>
                    <a:pt x="617367" y="62880"/>
                  </a:cubicBezTo>
                  <a:cubicBezTo>
                    <a:pt x="620882" y="65537"/>
                    <a:pt x="623840" y="68837"/>
                    <a:pt x="626240" y="72781"/>
                  </a:cubicBezTo>
                  <a:lnTo>
                    <a:pt x="626754" y="72781"/>
                  </a:lnTo>
                  <a:close/>
                  <a:moveTo>
                    <a:pt x="0" y="4372"/>
                  </a:moveTo>
                  <a:lnTo>
                    <a:pt x="66608" y="4372"/>
                  </a:lnTo>
                  <a:cubicBezTo>
                    <a:pt x="70552" y="4372"/>
                    <a:pt x="74795" y="4415"/>
                    <a:pt x="79338" y="4501"/>
                  </a:cubicBezTo>
                  <a:cubicBezTo>
                    <a:pt x="83882" y="4587"/>
                    <a:pt x="88382" y="4844"/>
                    <a:pt x="92840" y="5272"/>
                  </a:cubicBezTo>
                  <a:cubicBezTo>
                    <a:pt x="97298" y="5701"/>
                    <a:pt x="101456" y="6344"/>
                    <a:pt x="105313" y="7201"/>
                  </a:cubicBezTo>
                  <a:cubicBezTo>
                    <a:pt x="109171" y="8058"/>
                    <a:pt x="112471" y="9344"/>
                    <a:pt x="115214" y="11059"/>
                  </a:cubicBezTo>
                  <a:cubicBezTo>
                    <a:pt x="121215" y="14659"/>
                    <a:pt x="126315" y="19631"/>
                    <a:pt x="130516" y="25975"/>
                  </a:cubicBezTo>
                  <a:cubicBezTo>
                    <a:pt x="134716" y="32318"/>
                    <a:pt x="136816" y="40119"/>
                    <a:pt x="136817" y="49378"/>
                  </a:cubicBezTo>
                  <a:cubicBezTo>
                    <a:pt x="136817" y="59151"/>
                    <a:pt x="134460" y="67594"/>
                    <a:pt x="129745" y="74710"/>
                  </a:cubicBezTo>
                  <a:cubicBezTo>
                    <a:pt x="125030" y="81825"/>
                    <a:pt x="118300" y="87097"/>
                    <a:pt x="109556" y="90526"/>
                  </a:cubicBezTo>
                  <a:lnTo>
                    <a:pt x="109556" y="91040"/>
                  </a:lnTo>
                  <a:cubicBezTo>
                    <a:pt x="120872" y="93441"/>
                    <a:pt x="129530" y="98584"/>
                    <a:pt x="135531" y="106471"/>
                  </a:cubicBezTo>
                  <a:cubicBezTo>
                    <a:pt x="141532" y="114357"/>
                    <a:pt x="144532" y="123959"/>
                    <a:pt x="144532" y="135274"/>
                  </a:cubicBezTo>
                  <a:cubicBezTo>
                    <a:pt x="144532" y="141961"/>
                    <a:pt x="143332" y="148476"/>
                    <a:pt x="140932" y="154820"/>
                  </a:cubicBezTo>
                  <a:cubicBezTo>
                    <a:pt x="138532" y="161163"/>
                    <a:pt x="134974" y="166778"/>
                    <a:pt x="130259" y="171665"/>
                  </a:cubicBezTo>
                  <a:cubicBezTo>
                    <a:pt x="125544" y="176551"/>
                    <a:pt x="119715" y="180494"/>
                    <a:pt x="112771" y="183495"/>
                  </a:cubicBezTo>
                  <a:cubicBezTo>
                    <a:pt x="105827" y="186495"/>
                    <a:pt x="97812" y="187995"/>
                    <a:pt x="88725" y="187995"/>
                  </a:cubicBezTo>
                  <a:lnTo>
                    <a:pt x="0" y="187995"/>
                  </a:lnTo>
                  <a:close/>
                  <a:moveTo>
                    <a:pt x="1745313" y="0"/>
                  </a:moveTo>
                  <a:cubicBezTo>
                    <a:pt x="1755257" y="0"/>
                    <a:pt x="1764644" y="1158"/>
                    <a:pt x="1773474" y="3472"/>
                  </a:cubicBezTo>
                  <a:cubicBezTo>
                    <a:pt x="1782303" y="5787"/>
                    <a:pt x="1790190" y="9430"/>
                    <a:pt x="1797134" y="14402"/>
                  </a:cubicBezTo>
                  <a:cubicBezTo>
                    <a:pt x="1804077" y="19374"/>
                    <a:pt x="1809907" y="25675"/>
                    <a:pt x="1814622" y="33304"/>
                  </a:cubicBezTo>
                  <a:cubicBezTo>
                    <a:pt x="1819337" y="40934"/>
                    <a:pt x="1822551" y="50149"/>
                    <a:pt x="1824266" y="60951"/>
                  </a:cubicBezTo>
                  <a:lnTo>
                    <a:pt x="1799834" y="60951"/>
                  </a:lnTo>
                  <a:cubicBezTo>
                    <a:pt x="1798635" y="53921"/>
                    <a:pt x="1796406" y="47878"/>
                    <a:pt x="1793148" y="42820"/>
                  </a:cubicBezTo>
                  <a:cubicBezTo>
                    <a:pt x="1789890" y="37762"/>
                    <a:pt x="1785861" y="33605"/>
                    <a:pt x="1781061" y="30347"/>
                  </a:cubicBezTo>
                  <a:cubicBezTo>
                    <a:pt x="1776260" y="27089"/>
                    <a:pt x="1770816" y="24646"/>
                    <a:pt x="1764730" y="23017"/>
                  </a:cubicBezTo>
                  <a:cubicBezTo>
                    <a:pt x="1758644" y="21390"/>
                    <a:pt x="1752171" y="20576"/>
                    <a:pt x="1745313" y="20574"/>
                  </a:cubicBezTo>
                  <a:cubicBezTo>
                    <a:pt x="1734169" y="20574"/>
                    <a:pt x="1724611" y="22803"/>
                    <a:pt x="1716638" y="27261"/>
                  </a:cubicBezTo>
                  <a:cubicBezTo>
                    <a:pt x="1708666" y="31719"/>
                    <a:pt x="1702151" y="37591"/>
                    <a:pt x="1697093" y="44877"/>
                  </a:cubicBezTo>
                  <a:cubicBezTo>
                    <a:pt x="1692035" y="52164"/>
                    <a:pt x="1688306" y="60479"/>
                    <a:pt x="1685906" y="69823"/>
                  </a:cubicBezTo>
                  <a:cubicBezTo>
                    <a:pt x="1683505" y="79167"/>
                    <a:pt x="1682305" y="88726"/>
                    <a:pt x="1682305" y="98498"/>
                  </a:cubicBezTo>
                  <a:cubicBezTo>
                    <a:pt x="1682305" y="108099"/>
                    <a:pt x="1683677" y="117315"/>
                    <a:pt x="1686420" y="126145"/>
                  </a:cubicBezTo>
                  <a:cubicBezTo>
                    <a:pt x="1689163" y="134974"/>
                    <a:pt x="1693192" y="142775"/>
                    <a:pt x="1698507" y="149548"/>
                  </a:cubicBezTo>
                  <a:cubicBezTo>
                    <a:pt x="1703822" y="156320"/>
                    <a:pt x="1710380" y="161721"/>
                    <a:pt x="1718181" y="165750"/>
                  </a:cubicBezTo>
                  <a:cubicBezTo>
                    <a:pt x="1725982" y="169779"/>
                    <a:pt x="1735026" y="171793"/>
                    <a:pt x="1745313" y="171793"/>
                  </a:cubicBezTo>
                  <a:cubicBezTo>
                    <a:pt x="1754914" y="171793"/>
                    <a:pt x="1763401" y="170250"/>
                    <a:pt x="1770773" y="167164"/>
                  </a:cubicBezTo>
                  <a:cubicBezTo>
                    <a:pt x="1778146" y="164078"/>
                    <a:pt x="1784361" y="159835"/>
                    <a:pt x="1789419" y="154434"/>
                  </a:cubicBezTo>
                  <a:cubicBezTo>
                    <a:pt x="1794476" y="149033"/>
                    <a:pt x="1798291" y="142690"/>
                    <a:pt x="1800863" y="135403"/>
                  </a:cubicBezTo>
                  <a:cubicBezTo>
                    <a:pt x="1803435" y="128116"/>
                    <a:pt x="1804549" y="120273"/>
                    <a:pt x="1804206" y="111871"/>
                  </a:cubicBezTo>
                  <a:lnTo>
                    <a:pt x="1745570" y="111871"/>
                  </a:lnTo>
                  <a:lnTo>
                    <a:pt x="1745570" y="91297"/>
                  </a:lnTo>
                  <a:lnTo>
                    <a:pt x="1826066" y="91297"/>
                  </a:lnTo>
                  <a:lnTo>
                    <a:pt x="1826066" y="187995"/>
                  </a:lnTo>
                  <a:lnTo>
                    <a:pt x="1810636" y="187995"/>
                  </a:lnTo>
                  <a:lnTo>
                    <a:pt x="1804206" y="165107"/>
                  </a:lnTo>
                  <a:cubicBezTo>
                    <a:pt x="1797005" y="174708"/>
                    <a:pt x="1788090" y="181609"/>
                    <a:pt x="1777460" y="185809"/>
                  </a:cubicBezTo>
                  <a:cubicBezTo>
                    <a:pt x="1766830" y="190010"/>
                    <a:pt x="1756115" y="192110"/>
                    <a:pt x="1745313" y="192110"/>
                  </a:cubicBezTo>
                  <a:cubicBezTo>
                    <a:pt x="1731597" y="192110"/>
                    <a:pt x="1719338" y="189581"/>
                    <a:pt x="1708537" y="184523"/>
                  </a:cubicBezTo>
                  <a:cubicBezTo>
                    <a:pt x="1697736" y="179466"/>
                    <a:pt x="1688563" y="172650"/>
                    <a:pt x="1681020" y="164078"/>
                  </a:cubicBezTo>
                  <a:cubicBezTo>
                    <a:pt x="1673476" y="155505"/>
                    <a:pt x="1667732" y="145647"/>
                    <a:pt x="1663789" y="134503"/>
                  </a:cubicBezTo>
                  <a:cubicBezTo>
                    <a:pt x="1659845" y="123359"/>
                    <a:pt x="1657874" y="111786"/>
                    <a:pt x="1657874" y="99784"/>
                  </a:cubicBezTo>
                  <a:cubicBezTo>
                    <a:pt x="1657874" y="86411"/>
                    <a:pt x="1659717" y="73681"/>
                    <a:pt x="1663403" y="61594"/>
                  </a:cubicBezTo>
                  <a:cubicBezTo>
                    <a:pt x="1667089" y="49507"/>
                    <a:pt x="1672576" y="38920"/>
                    <a:pt x="1679862" y="29833"/>
                  </a:cubicBezTo>
                  <a:cubicBezTo>
                    <a:pt x="1687149" y="20746"/>
                    <a:pt x="1696235" y="13502"/>
                    <a:pt x="1707123" y="8101"/>
                  </a:cubicBezTo>
                  <a:cubicBezTo>
                    <a:pt x="1718010" y="2701"/>
                    <a:pt x="1730740" y="0"/>
                    <a:pt x="1745313" y="0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686868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28600" y="221456"/>
              <a:ext cx="11734800" cy="6415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3609" y="5734244"/>
              <a:ext cx="783546" cy="78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6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10755086" y="6116234"/>
            <a:ext cx="1210290" cy="538192"/>
          </a:xfrm>
          <a:custGeom>
            <a:avLst/>
            <a:gdLst>
              <a:gd name="connsiteX0" fmla="*/ 546234 w 5968999"/>
              <a:gd name="connsiteY0" fmla="*/ 1971430 h 2654300"/>
              <a:gd name="connsiteX1" fmla="*/ 546234 w 5968999"/>
              <a:gd name="connsiteY1" fmla="*/ 2154602 h 2654300"/>
              <a:gd name="connsiteX2" fmla="*/ 1866585 w 5968999"/>
              <a:gd name="connsiteY2" fmla="*/ 2154602 h 2654300"/>
              <a:gd name="connsiteX3" fmla="*/ 1866585 w 5968999"/>
              <a:gd name="connsiteY3" fmla="*/ 1971430 h 2654300"/>
              <a:gd name="connsiteX4" fmla="*/ 1418226 w 5968999"/>
              <a:gd name="connsiteY4" fmla="*/ 1100648 h 2654300"/>
              <a:gd name="connsiteX5" fmla="*/ 1418226 w 5968999"/>
              <a:gd name="connsiteY5" fmla="*/ 1207977 h 2654300"/>
              <a:gd name="connsiteX6" fmla="*/ 546232 w 5968999"/>
              <a:gd name="connsiteY6" fmla="*/ 1207977 h 2654300"/>
              <a:gd name="connsiteX7" fmla="*/ 546232 w 5968999"/>
              <a:gd name="connsiteY7" fmla="*/ 1402159 h 2654300"/>
              <a:gd name="connsiteX8" fmla="*/ 1418226 w 5968999"/>
              <a:gd name="connsiteY8" fmla="*/ 1402159 h 2654300"/>
              <a:gd name="connsiteX9" fmla="*/ 1418226 w 5968999"/>
              <a:gd name="connsiteY9" fmla="*/ 1509487 h 2654300"/>
              <a:gd name="connsiteX10" fmla="*/ 1616772 w 5968999"/>
              <a:gd name="connsiteY10" fmla="*/ 1305067 h 2654300"/>
              <a:gd name="connsiteX11" fmla="*/ 2817866 w 5968999"/>
              <a:gd name="connsiteY11" fmla="*/ 695532 h 2654300"/>
              <a:gd name="connsiteX12" fmla="*/ 2822527 w 5968999"/>
              <a:gd name="connsiteY12" fmla="*/ 695532 h 2654300"/>
              <a:gd name="connsiteX13" fmla="*/ 3099880 w 5968999"/>
              <a:gd name="connsiteY13" fmla="*/ 1471653 h 2654300"/>
              <a:gd name="connsiteX14" fmla="*/ 2535851 w 5968999"/>
              <a:gd name="connsiteY14" fmla="*/ 1471653 h 2654300"/>
              <a:gd name="connsiteX15" fmla="*/ 546234 w 5968999"/>
              <a:gd name="connsiteY15" fmla="*/ 499243 h 2654300"/>
              <a:gd name="connsiteX16" fmla="*/ 546234 w 5968999"/>
              <a:gd name="connsiteY16" fmla="*/ 682416 h 2654300"/>
              <a:gd name="connsiteX17" fmla="*/ 1866585 w 5968999"/>
              <a:gd name="connsiteY17" fmla="*/ 682416 h 2654300"/>
              <a:gd name="connsiteX18" fmla="*/ 1866585 w 5968999"/>
              <a:gd name="connsiteY18" fmla="*/ 499243 h 2654300"/>
              <a:gd name="connsiteX19" fmla="*/ 3765640 w 5968999"/>
              <a:gd name="connsiteY19" fmla="*/ 495092 h 2654300"/>
              <a:gd name="connsiteX20" fmla="*/ 3765640 w 5968999"/>
              <a:gd name="connsiteY20" fmla="*/ 2159208 h 2654300"/>
              <a:gd name="connsiteX21" fmla="*/ 3975403 w 5968999"/>
              <a:gd name="connsiteY21" fmla="*/ 2159208 h 2654300"/>
              <a:gd name="connsiteX22" fmla="*/ 3975403 w 5968999"/>
              <a:gd name="connsiteY22" fmla="*/ 774776 h 2654300"/>
              <a:gd name="connsiteX23" fmla="*/ 3980064 w 5968999"/>
              <a:gd name="connsiteY23" fmla="*/ 774776 h 2654300"/>
              <a:gd name="connsiteX24" fmla="*/ 4499810 w 5968999"/>
              <a:gd name="connsiteY24" fmla="*/ 2159208 h 2654300"/>
              <a:gd name="connsiteX25" fmla="*/ 4688596 w 5968999"/>
              <a:gd name="connsiteY25" fmla="*/ 2159208 h 2654300"/>
              <a:gd name="connsiteX26" fmla="*/ 5208342 w 5968999"/>
              <a:gd name="connsiteY26" fmla="*/ 774776 h 2654300"/>
              <a:gd name="connsiteX27" fmla="*/ 5213004 w 5968999"/>
              <a:gd name="connsiteY27" fmla="*/ 774776 h 2654300"/>
              <a:gd name="connsiteX28" fmla="*/ 5213004 w 5968999"/>
              <a:gd name="connsiteY28" fmla="*/ 2159208 h 2654300"/>
              <a:gd name="connsiteX29" fmla="*/ 5422766 w 5968999"/>
              <a:gd name="connsiteY29" fmla="*/ 2159208 h 2654300"/>
              <a:gd name="connsiteX30" fmla="*/ 5422766 w 5968999"/>
              <a:gd name="connsiteY30" fmla="*/ 495092 h 2654300"/>
              <a:gd name="connsiteX31" fmla="*/ 5119775 w 5968999"/>
              <a:gd name="connsiteY31" fmla="*/ 495092 h 2654300"/>
              <a:gd name="connsiteX32" fmla="*/ 4593038 w 5968999"/>
              <a:gd name="connsiteY32" fmla="*/ 1893509 h 2654300"/>
              <a:gd name="connsiteX33" fmla="*/ 4068631 w 5968999"/>
              <a:gd name="connsiteY33" fmla="*/ 495092 h 2654300"/>
              <a:gd name="connsiteX34" fmla="*/ 2701331 w 5968999"/>
              <a:gd name="connsiteY34" fmla="*/ 495092 h 2654300"/>
              <a:gd name="connsiteX35" fmla="*/ 2053397 w 5968999"/>
              <a:gd name="connsiteY35" fmla="*/ 2159208 h 2654300"/>
              <a:gd name="connsiteX36" fmla="*/ 2279474 w 5968999"/>
              <a:gd name="connsiteY36" fmla="*/ 2159208 h 2654300"/>
              <a:gd name="connsiteX37" fmla="*/ 2465930 w 5968999"/>
              <a:gd name="connsiteY37" fmla="*/ 1658109 h 2654300"/>
              <a:gd name="connsiteX38" fmla="*/ 3169801 w 5968999"/>
              <a:gd name="connsiteY38" fmla="*/ 1658109 h 2654300"/>
              <a:gd name="connsiteX39" fmla="*/ 3351595 w 5968999"/>
              <a:gd name="connsiteY39" fmla="*/ 2159208 h 2654300"/>
              <a:gd name="connsiteX40" fmla="*/ 3596318 w 5968999"/>
              <a:gd name="connsiteY40" fmla="*/ 2159208 h 2654300"/>
              <a:gd name="connsiteX41" fmla="*/ 2946054 w 5968999"/>
              <a:gd name="connsiteY41" fmla="*/ 495092 h 2654300"/>
              <a:gd name="connsiteX42" fmla="*/ 0 w 5968999"/>
              <a:gd name="connsiteY42" fmla="*/ 0 h 2654300"/>
              <a:gd name="connsiteX43" fmla="*/ 5968999 w 5968999"/>
              <a:gd name="connsiteY43" fmla="*/ 0 h 2654300"/>
              <a:gd name="connsiteX44" fmla="*/ 5968999 w 5968999"/>
              <a:gd name="connsiteY44" fmla="*/ 2654300 h 2654300"/>
              <a:gd name="connsiteX45" fmla="*/ 0 w 5968999"/>
              <a:gd name="connsiteY45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8999" h="2654300">
                <a:moveTo>
                  <a:pt x="546234" y="1971430"/>
                </a:moveTo>
                <a:lnTo>
                  <a:pt x="546234" y="2154602"/>
                </a:lnTo>
                <a:lnTo>
                  <a:pt x="1866585" y="2154602"/>
                </a:lnTo>
                <a:lnTo>
                  <a:pt x="1866585" y="1971430"/>
                </a:lnTo>
                <a:close/>
                <a:moveTo>
                  <a:pt x="1418226" y="1100648"/>
                </a:moveTo>
                <a:lnTo>
                  <a:pt x="1418226" y="1207977"/>
                </a:lnTo>
                <a:lnTo>
                  <a:pt x="546232" y="1207977"/>
                </a:lnTo>
                <a:lnTo>
                  <a:pt x="546232" y="1402159"/>
                </a:lnTo>
                <a:lnTo>
                  <a:pt x="1418226" y="1402159"/>
                </a:lnTo>
                <a:lnTo>
                  <a:pt x="1418226" y="1509487"/>
                </a:lnTo>
                <a:lnTo>
                  <a:pt x="1616772" y="1305067"/>
                </a:lnTo>
                <a:close/>
                <a:moveTo>
                  <a:pt x="2817866" y="695532"/>
                </a:moveTo>
                <a:lnTo>
                  <a:pt x="2822527" y="695532"/>
                </a:lnTo>
                <a:lnTo>
                  <a:pt x="3099880" y="1471653"/>
                </a:lnTo>
                <a:lnTo>
                  <a:pt x="2535851" y="1471653"/>
                </a:lnTo>
                <a:close/>
                <a:moveTo>
                  <a:pt x="546234" y="499243"/>
                </a:moveTo>
                <a:lnTo>
                  <a:pt x="546234" y="682416"/>
                </a:lnTo>
                <a:lnTo>
                  <a:pt x="1866585" y="682416"/>
                </a:lnTo>
                <a:lnTo>
                  <a:pt x="1866585" y="499243"/>
                </a:lnTo>
                <a:close/>
                <a:moveTo>
                  <a:pt x="3765640" y="495092"/>
                </a:moveTo>
                <a:lnTo>
                  <a:pt x="3765640" y="2159208"/>
                </a:lnTo>
                <a:lnTo>
                  <a:pt x="3975403" y="2159208"/>
                </a:lnTo>
                <a:lnTo>
                  <a:pt x="3975403" y="774776"/>
                </a:lnTo>
                <a:lnTo>
                  <a:pt x="3980064" y="774776"/>
                </a:lnTo>
                <a:lnTo>
                  <a:pt x="4499810" y="2159208"/>
                </a:lnTo>
                <a:lnTo>
                  <a:pt x="4688596" y="2159208"/>
                </a:lnTo>
                <a:lnTo>
                  <a:pt x="5208342" y="774776"/>
                </a:lnTo>
                <a:lnTo>
                  <a:pt x="5213004" y="774776"/>
                </a:lnTo>
                <a:lnTo>
                  <a:pt x="5213004" y="2159208"/>
                </a:lnTo>
                <a:lnTo>
                  <a:pt x="5422766" y="2159208"/>
                </a:lnTo>
                <a:lnTo>
                  <a:pt x="5422766" y="495092"/>
                </a:lnTo>
                <a:lnTo>
                  <a:pt x="5119775" y="495092"/>
                </a:lnTo>
                <a:lnTo>
                  <a:pt x="4593038" y="1893509"/>
                </a:lnTo>
                <a:lnTo>
                  <a:pt x="4068631" y="495092"/>
                </a:lnTo>
                <a:close/>
                <a:moveTo>
                  <a:pt x="2701331" y="495092"/>
                </a:moveTo>
                <a:lnTo>
                  <a:pt x="2053397" y="2159208"/>
                </a:lnTo>
                <a:lnTo>
                  <a:pt x="2279474" y="2159208"/>
                </a:lnTo>
                <a:lnTo>
                  <a:pt x="2465930" y="1658109"/>
                </a:lnTo>
                <a:lnTo>
                  <a:pt x="3169801" y="1658109"/>
                </a:lnTo>
                <a:lnTo>
                  <a:pt x="3351595" y="2159208"/>
                </a:lnTo>
                <a:lnTo>
                  <a:pt x="3596318" y="2159208"/>
                </a:lnTo>
                <a:lnTo>
                  <a:pt x="2946054" y="495092"/>
                </a:lnTo>
                <a:close/>
                <a:moveTo>
                  <a:pt x="0" y="0"/>
                </a:moveTo>
                <a:lnTo>
                  <a:pt x="5968999" y="0"/>
                </a:lnTo>
                <a:lnTo>
                  <a:pt x="5968999" y="2654300"/>
                </a:lnTo>
                <a:lnTo>
                  <a:pt x="0" y="2654300"/>
                </a:lnTo>
                <a:close/>
              </a:path>
            </a:pathLst>
          </a:custGeom>
          <a:solidFill>
            <a:srgbClr val="23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714" y="983343"/>
            <a:ext cx="2264228" cy="2264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42" y="983343"/>
            <a:ext cx="2264228" cy="2264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7" y="522514"/>
            <a:ext cx="3185886" cy="318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0" y="838200"/>
            <a:ext cx="2264228" cy="226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3853543"/>
            <a:ext cx="2402114" cy="2402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68" y="3708400"/>
            <a:ext cx="2625804" cy="2625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04" y="3570941"/>
            <a:ext cx="2967318" cy="296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00" y="240740"/>
            <a:ext cx="4218798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10755086" y="6116234"/>
            <a:ext cx="1210290" cy="538192"/>
          </a:xfrm>
          <a:custGeom>
            <a:avLst/>
            <a:gdLst>
              <a:gd name="connsiteX0" fmla="*/ 546234 w 5968999"/>
              <a:gd name="connsiteY0" fmla="*/ 1971430 h 2654300"/>
              <a:gd name="connsiteX1" fmla="*/ 546234 w 5968999"/>
              <a:gd name="connsiteY1" fmla="*/ 2154602 h 2654300"/>
              <a:gd name="connsiteX2" fmla="*/ 1866585 w 5968999"/>
              <a:gd name="connsiteY2" fmla="*/ 2154602 h 2654300"/>
              <a:gd name="connsiteX3" fmla="*/ 1866585 w 5968999"/>
              <a:gd name="connsiteY3" fmla="*/ 1971430 h 2654300"/>
              <a:gd name="connsiteX4" fmla="*/ 1418226 w 5968999"/>
              <a:gd name="connsiteY4" fmla="*/ 1100648 h 2654300"/>
              <a:gd name="connsiteX5" fmla="*/ 1418226 w 5968999"/>
              <a:gd name="connsiteY5" fmla="*/ 1207977 h 2654300"/>
              <a:gd name="connsiteX6" fmla="*/ 546232 w 5968999"/>
              <a:gd name="connsiteY6" fmla="*/ 1207977 h 2654300"/>
              <a:gd name="connsiteX7" fmla="*/ 546232 w 5968999"/>
              <a:gd name="connsiteY7" fmla="*/ 1402159 h 2654300"/>
              <a:gd name="connsiteX8" fmla="*/ 1418226 w 5968999"/>
              <a:gd name="connsiteY8" fmla="*/ 1402159 h 2654300"/>
              <a:gd name="connsiteX9" fmla="*/ 1418226 w 5968999"/>
              <a:gd name="connsiteY9" fmla="*/ 1509487 h 2654300"/>
              <a:gd name="connsiteX10" fmla="*/ 1616772 w 5968999"/>
              <a:gd name="connsiteY10" fmla="*/ 1305067 h 2654300"/>
              <a:gd name="connsiteX11" fmla="*/ 2817866 w 5968999"/>
              <a:gd name="connsiteY11" fmla="*/ 695532 h 2654300"/>
              <a:gd name="connsiteX12" fmla="*/ 2822527 w 5968999"/>
              <a:gd name="connsiteY12" fmla="*/ 695532 h 2654300"/>
              <a:gd name="connsiteX13" fmla="*/ 3099880 w 5968999"/>
              <a:gd name="connsiteY13" fmla="*/ 1471653 h 2654300"/>
              <a:gd name="connsiteX14" fmla="*/ 2535851 w 5968999"/>
              <a:gd name="connsiteY14" fmla="*/ 1471653 h 2654300"/>
              <a:gd name="connsiteX15" fmla="*/ 546234 w 5968999"/>
              <a:gd name="connsiteY15" fmla="*/ 499243 h 2654300"/>
              <a:gd name="connsiteX16" fmla="*/ 546234 w 5968999"/>
              <a:gd name="connsiteY16" fmla="*/ 682416 h 2654300"/>
              <a:gd name="connsiteX17" fmla="*/ 1866585 w 5968999"/>
              <a:gd name="connsiteY17" fmla="*/ 682416 h 2654300"/>
              <a:gd name="connsiteX18" fmla="*/ 1866585 w 5968999"/>
              <a:gd name="connsiteY18" fmla="*/ 499243 h 2654300"/>
              <a:gd name="connsiteX19" fmla="*/ 3765640 w 5968999"/>
              <a:gd name="connsiteY19" fmla="*/ 495092 h 2654300"/>
              <a:gd name="connsiteX20" fmla="*/ 3765640 w 5968999"/>
              <a:gd name="connsiteY20" fmla="*/ 2159208 h 2654300"/>
              <a:gd name="connsiteX21" fmla="*/ 3975403 w 5968999"/>
              <a:gd name="connsiteY21" fmla="*/ 2159208 h 2654300"/>
              <a:gd name="connsiteX22" fmla="*/ 3975403 w 5968999"/>
              <a:gd name="connsiteY22" fmla="*/ 774776 h 2654300"/>
              <a:gd name="connsiteX23" fmla="*/ 3980064 w 5968999"/>
              <a:gd name="connsiteY23" fmla="*/ 774776 h 2654300"/>
              <a:gd name="connsiteX24" fmla="*/ 4499810 w 5968999"/>
              <a:gd name="connsiteY24" fmla="*/ 2159208 h 2654300"/>
              <a:gd name="connsiteX25" fmla="*/ 4688596 w 5968999"/>
              <a:gd name="connsiteY25" fmla="*/ 2159208 h 2654300"/>
              <a:gd name="connsiteX26" fmla="*/ 5208342 w 5968999"/>
              <a:gd name="connsiteY26" fmla="*/ 774776 h 2654300"/>
              <a:gd name="connsiteX27" fmla="*/ 5213004 w 5968999"/>
              <a:gd name="connsiteY27" fmla="*/ 774776 h 2654300"/>
              <a:gd name="connsiteX28" fmla="*/ 5213004 w 5968999"/>
              <a:gd name="connsiteY28" fmla="*/ 2159208 h 2654300"/>
              <a:gd name="connsiteX29" fmla="*/ 5422766 w 5968999"/>
              <a:gd name="connsiteY29" fmla="*/ 2159208 h 2654300"/>
              <a:gd name="connsiteX30" fmla="*/ 5422766 w 5968999"/>
              <a:gd name="connsiteY30" fmla="*/ 495092 h 2654300"/>
              <a:gd name="connsiteX31" fmla="*/ 5119775 w 5968999"/>
              <a:gd name="connsiteY31" fmla="*/ 495092 h 2654300"/>
              <a:gd name="connsiteX32" fmla="*/ 4593038 w 5968999"/>
              <a:gd name="connsiteY32" fmla="*/ 1893509 h 2654300"/>
              <a:gd name="connsiteX33" fmla="*/ 4068631 w 5968999"/>
              <a:gd name="connsiteY33" fmla="*/ 495092 h 2654300"/>
              <a:gd name="connsiteX34" fmla="*/ 2701331 w 5968999"/>
              <a:gd name="connsiteY34" fmla="*/ 495092 h 2654300"/>
              <a:gd name="connsiteX35" fmla="*/ 2053397 w 5968999"/>
              <a:gd name="connsiteY35" fmla="*/ 2159208 h 2654300"/>
              <a:gd name="connsiteX36" fmla="*/ 2279474 w 5968999"/>
              <a:gd name="connsiteY36" fmla="*/ 2159208 h 2654300"/>
              <a:gd name="connsiteX37" fmla="*/ 2465930 w 5968999"/>
              <a:gd name="connsiteY37" fmla="*/ 1658109 h 2654300"/>
              <a:gd name="connsiteX38" fmla="*/ 3169801 w 5968999"/>
              <a:gd name="connsiteY38" fmla="*/ 1658109 h 2654300"/>
              <a:gd name="connsiteX39" fmla="*/ 3351595 w 5968999"/>
              <a:gd name="connsiteY39" fmla="*/ 2159208 h 2654300"/>
              <a:gd name="connsiteX40" fmla="*/ 3596318 w 5968999"/>
              <a:gd name="connsiteY40" fmla="*/ 2159208 h 2654300"/>
              <a:gd name="connsiteX41" fmla="*/ 2946054 w 5968999"/>
              <a:gd name="connsiteY41" fmla="*/ 495092 h 2654300"/>
              <a:gd name="connsiteX42" fmla="*/ 0 w 5968999"/>
              <a:gd name="connsiteY42" fmla="*/ 0 h 2654300"/>
              <a:gd name="connsiteX43" fmla="*/ 5968999 w 5968999"/>
              <a:gd name="connsiteY43" fmla="*/ 0 h 2654300"/>
              <a:gd name="connsiteX44" fmla="*/ 5968999 w 5968999"/>
              <a:gd name="connsiteY44" fmla="*/ 2654300 h 2654300"/>
              <a:gd name="connsiteX45" fmla="*/ 0 w 5968999"/>
              <a:gd name="connsiteY45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8999" h="2654300">
                <a:moveTo>
                  <a:pt x="546234" y="1971430"/>
                </a:moveTo>
                <a:lnTo>
                  <a:pt x="546234" y="2154602"/>
                </a:lnTo>
                <a:lnTo>
                  <a:pt x="1866585" y="2154602"/>
                </a:lnTo>
                <a:lnTo>
                  <a:pt x="1866585" y="1971430"/>
                </a:lnTo>
                <a:close/>
                <a:moveTo>
                  <a:pt x="1418226" y="1100648"/>
                </a:moveTo>
                <a:lnTo>
                  <a:pt x="1418226" y="1207977"/>
                </a:lnTo>
                <a:lnTo>
                  <a:pt x="546232" y="1207977"/>
                </a:lnTo>
                <a:lnTo>
                  <a:pt x="546232" y="1402159"/>
                </a:lnTo>
                <a:lnTo>
                  <a:pt x="1418226" y="1402159"/>
                </a:lnTo>
                <a:lnTo>
                  <a:pt x="1418226" y="1509487"/>
                </a:lnTo>
                <a:lnTo>
                  <a:pt x="1616772" y="1305067"/>
                </a:lnTo>
                <a:close/>
                <a:moveTo>
                  <a:pt x="2817866" y="695532"/>
                </a:moveTo>
                <a:lnTo>
                  <a:pt x="2822527" y="695532"/>
                </a:lnTo>
                <a:lnTo>
                  <a:pt x="3099880" y="1471653"/>
                </a:lnTo>
                <a:lnTo>
                  <a:pt x="2535851" y="1471653"/>
                </a:lnTo>
                <a:close/>
                <a:moveTo>
                  <a:pt x="546234" y="499243"/>
                </a:moveTo>
                <a:lnTo>
                  <a:pt x="546234" y="682416"/>
                </a:lnTo>
                <a:lnTo>
                  <a:pt x="1866585" y="682416"/>
                </a:lnTo>
                <a:lnTo>
                  <a:pt x="1866585" y="499243"/>
                </a:lnTo>
                <a:close/>
                <a:moveTo>
                  <a:pt x="3765640" y="495092"/>
                </a:moveTo>
                <a:lnTo>
                  <a:pt x="3765640" y="2159208"/>
                </a:lnTo>
                <a:lnTo>
                  <a:pt x="3975403" y="2159208"/>
                </a:lnTo>
                <a:lnTo>
                  <a:pt x="3975403" y="774776"/>
                </a:lnTo>
                <a:lnTo>
                  <a:pt x="3980064" y="774776"/>
                </a:lnTo>
                <a:lnTo>
                  <a:pt x="4499810" y="2159208"/>
                </a:lnTo>
                <a:lnTo>
                  <a:pt x="4688596" y="2159208"/>
                </a:lnTo>
                <a:lnTo>
                  <a:pt x="5208342" y="774776"/>
                </a:lnTo>
                <a:lnTo>
                  <a:pt x="5213004" y="774776"/>
                </a:lnTo>
                <a:lnTo>
                  <a:pt x="5213004" y="2159208"/>
                </a:lnTo>
                <a:lnTo>
                  <a:pt x="5422766" y="2159208"/>
                </a:lnTo>
                <a:lnTo>
                  <a:pt x="5422766" y="495092"/>
                </a:lnTo>
                <a:lnTo>
                  <a:pt x="5119775" y="495092"/>
                </a:lnTo>
                <a:lnTo>
                  <a:pt x="4593038" y="1893509"/>
                </a:lnTo>
                <a:lnTo>
                  <a:pt x="4068631" y="495092"/>
                </a:lnTo>
                <a:close/>
                <a:moveTo>
                  <a:pt x="2701331" y="495092"/>
                </a:moveTo>
                <a:lnTo>
                  <a:pt x="2053397" y="2159208"/>
                </a:lnTo>
                <a:lnTo>
                  <a:pt x="2279474" y="2159208"/>
                </a:lnTo>
                <a:lnTo>
                  <a:pt x="2465930" y="1658109"/>
                </a:lnTo>
                <a:lnTo>
                  <a:pt x="3169801" y="1658109"/>
                </a:lnTo>
                <a:lnTo>
                  <a:pt x="3351595" y="2159208"/>
                </a:lnTo>
                <a:lnTo>
                  <a:pt x="3596318" y="2159208"/>
                </a:lnTo>
                <a:lnTo>
                  <a:pt x="2946054" y="495092"/>
                </a:lnTo>
                <a:close/>
                <a:moveTo>
                  <a:pt x="0" y="0"/>
                </a:moveTo>
                <a:lnTo>
                  <a:pt x="5968999" y="0"/>
                </a:lnTo>
                <a:lnTo>
                  <a:pt x="5968999" y="2654300"/>
                </a:lnTo>
                <a:lnTo>
                  <a:pt x="0" y="2654300"/>
                </a:lnTo>
                <a:close/>
              </a:path>
            </a:pathLst>
          </a:custGeom>
          <a:solidFill>
            <a:srgbClr val="23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0" y="565511"/>
            <a:ext cx="2734318" cy="2734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26" y="766441"/>
            <a:ext cx="2718178" cy="27181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23" y="748745"/>
            <a:ext cx="2718178" cy="2718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10" y="3821042"/>
            <a:ext cx="2833384" cy="28333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" y="3661328"/>
            <a:ext cx="2866574" cy="2866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25" y="3661328"/>
            <a:ext cx="2866574" cy="2866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302" y="220152"/>
            <a:ext cx="4218798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099674" y="2104223"/>
            <a:ext cx="6092326" cy="2655064"/>
          </a:xfrm>
          <a:prstGeom prst="rect">
            <a:avLst/>
          </a:prstGeom>
          <a:solidFill>
            <a:srgbClr val="23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4945" y="479974"/>
            <a:ext cx="3339503" cy="5909935"/>
          </a:xfrm>
          <a:custGeom>
            <a:avLst/>
            <a:gdLst/>
            <a:ahLst/>
            <a:cxnLst/>
            <a:rect l="l" t="t" r="r" b="b"/>
            <a:pathLst>
              <a:path w="3339503" h="5909935">
                <a:moveTo>
                  <a:pt x="2302901" y="5871482"/>
                </a:moveTo>
                <a:lnTo>
                  <a:pt x="2315296" y="5871482"/>
                </a:lnTo>
                <a:lnTo>
                  <a:pt x="2315296" y="5883876"/>
                </a:lnTo>
                <a:lnTo>
                  <a:pt x="2302901" y="5883876"/>
                </a:lnTo>
                <a:close/>
                <a:moveTo>
                  <a:pt x="854859" y="5871482"/>
                </a:moveTo>
                <a:lnTo>
                  <a:pt x="867254" y="5871482"/>
                </a:lnTo>
                <a:lnTo>
                  <a:pt x="867254" y="5883876"/>
                </a:lnTo>
                <a:cubicBezTo>
                  <a:pt x="867254" y="5888431"/>
                  <a:pt x="866448" y="5892109"/>
                  <a:pt x="864835" y="5894910"/>
                </a:cubicBezTo>
                <a:cubicBezTo>
                  <a:pt x="863223" y="5897712"/>
                  <a:pt x="860663" y="5899878"/>
                  <a:pt x="857157" y="5901410"/>
                </a:cubicBezTo>
                <a:lnTo>
                  <a:pt x="854134" y="5896755"/>
                </a:lnTo>
                <a:cubicBezTo>
                  <a:pt x="856431" y="5895747"/>
                  <a:pt x="858124" y="5894266"/>
                  <a:pt x="859212" y="5892311"/>
                </a:cubicBezTo>
                <a:cubicBezTo>
                  <a:pt x="860301" y="5890356"/>
                  <a:pt x="860905" y="5887544"/>
                  <a:pt x="861026" y="5883876"/>
                </a:cubicBezTo>
                <a:lnTo>
                  <a:pt x="854859" y="5883876"/>
                </a:lnTo>
                <a:close/>
                <a:moveTo>
                  <a:pt x="1914669" y="5827224"/>
                </a:moveTo>
                <a:cubicBezTo>
                  <a:pt x="1909832" y="5827224"/>
                  <a:pt x="1905721" y="5829189"/>
                  <a:pt x="1902335" y="5833119"/>
                </a:cubicBezTo>
                <a:cubicBezTo>
                  <a:pt x="1898949" y="5837049"/>
                  <a:pt x="1897256" y="5842883"/>
                  <a:pt x="1897256" y="5850622"/>
                </a:cubicBezTo>
                <a:cubicBezTo>
                  <a:pt x="1897256" y="5859047"/>
                  <a:pt x="1898929" y="5865194"/>
                  <a:pt x="1902274" y="5869063"/>
                </a:cubicBezTo>
                <a:cubicBezTo>
                  <a:pt x="1905620" y="5872933"/>
                  <a:pt x="1909812" y="5874867"/>
                  <a:pt x="1914850" y="5874867"/>
                </a:cubicBezTo>
                <a:cubicBezTo>
                  <a:pt x="1919848" y="5874867"/>
                  <a:pt x="1924040" y="5872943"/>
                  <a:pt x="1927426" y="5869093"/>
                </a:cubicBezTo>
                <a:cubicBezTo>
                  <a:pt x="1930812" y="5865244"/>
                  <a:pt x="1932505" y="5859208"/>
                  <a:pt x="1932505" y="5850985"/>
                </a:cubicBezTo>
                <a:cubicBezTo>
                  <a:pt x="1932505" y="5843125"/>
                  <a:pt x="1930762" y="5837200"/>
                  <a:pt x="1927275" y="5833210"/>
                </a:cubicBezTo>
                <a:cubicBezTo>
                  <a:pt x="1923788" y="5829219"/>
                  <a:pt x="1919586" y="5827224"/>
                  <a:pt x="1914669" y="5827224"/>
                </a:cubicBezTo>
                <a:close/>
                <a:moveTo>
                  <a:pt x="1847813" y="5827224"/>
                </a:moveTo>
                <a:cubicBezTo>
                  <a:pt x="1842976" y="5827224"/>
                  <a:pt x="1838935" y="5829199"/>
                  <a:pt x="1835690" y="5833149"/>
                </a:cubicBezTo>
                <a:cubicBezTo>
                  <a:pt x="1832445" y="5837099"/>
                  <a:pt x="1830823" y="5843327"/>
                  <a:pt x="1830823" y="5851832"/>
                </a:cubicBezTo>
                <a:cubicBezTo>
                  <a:pt x="1830823" y="5860054"/>
                  <a:pt x="1832556" y="5866201"/>
                  <a:pt x="1836023" y="5870272"/>
                </a:cubicBezTo>
                <a:cubicBezTo>
                  <a:pt x="1839489" y="5874343"/>
                  <a:pt x="1843580" y="5876379"/>
                  <a:pt x="1848296" y="5876379"/>
                </a:cubicBezTo>
                <a:cubicBezTo>
                  <a:pt x="1853053" y="5876379"/>
                  <a:pt x="1857093" y="5874434"/>
                  <a:pt x="1860419" y="5870544"/>
                </a:cubicBezTo>
                <a:cubicBezTo>
                  <a:pt x="1863744" y="5866655"/>
                  <a:pt x="1865407" y="5860720"/>
                  <a:pt x="1865407" y="5852739"/>
                </a:cubicBezTo>
                <a:cubicBezTo>
                  <a:pt x="1865407" y="5843952"/>
                  <a:pt x="1863714" y="5837502"/>
                  <a:pt x="1860328" y="5833391"/>
                </a:cubicBezTo>
                <a:cubicBezTo>
                  <a:pt x="1856942" y="5829280"/>
                  <a:pt x="1852770" y="5827224"/>
                  <a:pt x="1847813" y="5827224"/>
                </a:cubicBezTo>
                <a:close/>
                <a:moveTo>
                  <a:pt x="1268601" y="5827224"/>
                </a:moveTo>
                <a:cubicBezTo>
                  <a:pt x="1263160" y="5827224"/>
                  <a:pt x="1258645" y="5829259"/>
                  <a:pt x="1255058" y="5833330"/>
                </a:cubicBezTo>
                <a:cubicBezTo>
                  <a:pt x="1251471" y="5837402"/>
                  <a:pt x="1249677" y="5843548"/>
                  <a:pt x="1249677" y="5851771"/>
                </a:cubicBezTo>
                <a:cubicBezTo>
                  <a:pt x="1249677" y="5859994"/>
                  <a:pt x="1251471" y="5866151"/>
                  <a:pt x="1255058" y="5870242"/>
                </a:cubicBezTo>
                <a:cubicBezTo>
                  <a:pt x="1258645" y="5874333"/>
                  <a:pt x="1263160" y="5876379"/>
                  <a:pt x="1268601" y="5876379"/>
                </a:cubicBezTo>
                <a:cubicBezTo>
                  <a:pt x="1274002" y="5876379"/>
                  <a:pt x="1278497" y="5874323"/>
                  <a:pt x="1282084" y="5870212"/>
                </a:cubicBezTo>
                <a:cubicBezTo>
                  <a:pt x="1285671" y="5866101"/>
                  <a:pt x="1287465" y="5859833"/>
                  <a:pt x="1287465" y="5851408"/>
                </a:cubicBezTo>
                <a:cubicBezTo>
                  <a:pt x="1287465" y="5843468"/>
                  <a:pt x="1285661" y="5837452"/>
                  <a:pt x="1282054" y="5833361"/>
                </a:cubicBezTo>
                <a:cubicBezTo>
                  <a:pt x="1278446" y="5829269"/>
                  <a:pt x="1273962" y="5827224"/>
                  <a:pt x="1268601" y="5827224"/>
                </a:cubicBezTo>
                <a:close/>
                <a:moveTo>
                  <a:pt x="639951" y="5827224"/>
                </a:moveTo>
                <a:cubicBezTo>
                  <a:pt x="634510" y="5827224"/>
                  <a:pt x="629995" y="5829259"/>
                  <a:pt x="626408" y="5833330"/>
                </a:cubicBezTo>
                <a:cubicBezTo>
                  <a:pt x="622821" y="5837402"/>
                  <a:pt x="621027" y="5843548"/>
                  <a:pt x="621027" y="5851771"/>
                </a:cubicBezTo>
                <a:cubicBezTo>
                  <a:pt x="621027" y="5859994"/>
                  <a:pt x="622821" y="5866151"/>
                  <a:pt x="626408" y="5870242"/>
                </a:cubicBezTo>
                <a:cubicBezTo>
                  <a:pt x="629995" y="5874333"/>
                  <a:pt x="634510" y="5876379"/>
                  <a:pt x="639951" y="5876379"/>
                </a:cubicBezTo>
                <a:cubicBezTo>
                  <a:pt x="645353" y="5876379"/>
                  <a:pt x="649847" y="5874323"/>
                  <a:pt x="653434" y="5870212"/>
                </a:cubicBezTo>
                <a:cubicBezTo>
                  <a:pt x="657022" y="5866101"/>
                  <a:pt x="658815" y="5859833"/>
                  <a:pt x="658815" y="5851408"/>
                </a:cubicBezTo>
                <a:cubicBezTo>
                  <a:pt x="658815" y="5843468"/>
                  <a:pt x="657011" y="5837452"/>
                  <a:pt x="653404" y="5833361"/>
                </a:cubicBezTo>
                <a:cubicBezTo>
                  <a:pt x="649796" y="5829269"/>
                  <a:pt x="645312" y="5827224"/>
                  <a:pt x="639951" y="5827224"/>
                </a:cubicBezTo>
                <a:close/>
                <a:moveTo>
                  <a:pt x="571462" y="5827224"/>
                </a:moveTo>
                <a:cubicBezTo>
                  <a:pt x="566625" y="5827224"/>
                  <a:pt x="562585" y="5829199"/>
                  <a:pt x="559340" y="5833149"/>
                </a:cubicBezTo>
                <a:cubicBezTo>
                  <a:pt x="556095" y="5837099"/>
                  <a:pt x="554473" y="5843327"/>
                  <a:pt x="554473" y="5851832"/>
                </a:cubicBezTo>
                <a:cubicBezTo>
                  <a:pt x="554473" y="5860054"/>
                  <a:pt x="556206" y="5866201"/>
                  <a:pt x="559672" y="5870272"/>
                </a:cubicBezTo>
                <a:cubicBezTo>
                  <a:pt x="563139" y="5874343"/>
                  <a:pt x="567230" y="5876379"/>
                  <a:pt x="571946" y="5876379"/>
                </a:cubicBezTo>
                <a:cubicBezTo>
                  <a:pt x="576702" y="5876379"/>
                  <a:pt x="580743" y="5874434"/>
                  <a:pt x="584069" y="5870544"/>
                </a:cubicBezTo>
                <a:cubicBezTo>
                  <a:pt x="587394" y="5866655"/>
                  <a:pt x="589057" y="5860720"/>
                  <a:pt x="589057" y="5852739"/>
                </a:cubicBezTo>
                <a:cubicBezTo>
                  <a:pt x="589057" y="5843952"/>
                  <a:pt x="587364" y="5837502"/>
                  <a:pt x="583978" y="5833391"/>
                </a:cubicBezTo>
                <a:cubicBezTo>
                  <a:pt x="580592" y="5829280"/>
                  <a:pt x="576420" y="5827224"/>
                  <a:pt x="571462" y="5827224"/>
                </a:cubicBezTo>
                <a:close/>
                <a:moveTo>
                  <a:pt x="2154850" y="5827163"/>
                </a:moveTo>
                <a:cubicBezTo>
                  <a:pt x="2149851" y="5827163"/>
                  <a:pt x="2145649" y="5828836"/>
                  <a:pt x="2142243" y="5832182"/>
                </a:cubicBezTo>
                <a:cubicBezTo>
                  <a:pt x="2138837" y="5835527"/>
                  <a:pt x="2136953" y="5840001"/>
                  <a:pt x="2136590" y="5845604"/>
                </a:cubicBezTo>
                <a:lnTo>
                  <a:pt x="2172444" y="5845604"/>
                </a:lnTo>
                <a:cubicBezTo>
                  <a:pt x="2171960" y="5840203"/>
                  <a:pt x="2170590" y="5836152"/>
                  <a:pt x="2168332" y="5833451"/>
                </a:cubicBezTo>
                <a:cubicBezTo>
                  <a:pt x="2164866" y="5829259"/>
                  <a:pt x="2160372" y="5827163"/>
                  <a:pt x="2154850" y="5827163"/>
                </a:cubicBezTo>
                <a:close/>
                <a:moveTo>
                  <a:pt x="1983400" y="5827163"/>
                </a:moveTo>
                <a:cubicBezTo>
                  <a:pt x="1978401" y="5827163"/>
                  <a:pt x="1974199" y="5828836"/>
                  <a:pt x="1970793" y="5832182"/>
                </a:cubicBezTo>
                <a:cubicBezTo>
                  <a:pt x="1967387" y="5835527"/>
                  <a:pt x="1965503" y="5840001"/>
                  <a:pt x="1965140" y="5845604"/>
                </a:cubicBezTo>
                <a:lnTo>
                  <a:pt x="2000994" y="5845604"/>
                </a:lnTo>
                <a:cubicBezTo>
                  <a:pt x="2000510" y="5840203"/>
                  <a:pt x="1999140" y="5836152"/>
                  <a:pt x="1996883" y="5833451"/>
                </a:cubicBezTo>
                <a:cubicBezTo>
                  <a:pt x="1993416" y="5829259"/>
                  <a:pt x="1988922" y="5827163"/>
                  <a:pt x="1983400" y="5827163"/>
                </a:cubicBezTo>
                <a:close/>
                <a:moveTo>
                  <a:pt x="1545250" y="5827163"/>
                </a:moveTo>
                <a:cubicBezTo>
                  <a:pt x="1540251" y="5827163"/>
                  <a:pt x="1536049" y="5828836"/>
                  <a:pt x="1532643" y="5832182"/>
                </a:cubicBezTo>
                <a:cubicBezTo>
                  <a:pt x="1529237" y="5835527"/>
                  <a:pt x="1527353" y="5840001"/>
                  <a:pt x="1526990" y="5845604"/>
                </a:cubicBezTo>
                <a:lnTo>
                  <a:pt x="1562844" y="5845604"/>
                </a:lnTo>
                <a:cubicBezTo>
                  <a:pt x="1562360" y="5840203"/>
                  <a:pt x="1560990" y="5836152"/>
                  <a:pt x="1558733" y="5833451"/>
                </a:cubicBezTo>
                <a:cubicBezTo>
                  <a:pt x="1555266" y="5829259"/>
                  <a:pt x="1550772" y="5827163"/>
                  <a:pt x="1545250" y="5827163"/>
                </a:cubicBezTo>
                <a:close/>
                <a:moveTo>
                  <a:pt x="1479542" y="5827163"/>
                </a:moveTo>
                <a:cubicBezTo>
                  <a:pt x="1474786" y="5827163"/>
                  <a:pt x="1470674" y="5829229"/>
                  <a:pt x="1467208" y="5833361"/>
                </a:cubicBezTo>
                <a:cubicBezTo>
                  <a:pt x="1463741" y="5837492"/>
                  <a:pt x="1462008" y="5843468"/>
                  <a:pt x="1462008" y="5851288"/>
                </a:cubicBezTo>
                <a:cubicBezTo>
                  <a:pt x="1462008" y="5858986"/>
                  <a:pt x="1463056" y="5864549"/>
                  <a:pt x="1465152" y="5867975"/>
                </a:cubicBezTo>
                <a:cubicBezTo>
                  <a:pt x="1468578" y="5873578"/>
                  <a:pt x="1473214" y="5876379"/>
                  <a:pt x="1479058" y="5876379"/>
                </a:cubicBezTo>
                <a:cubicBezTo>
                  <a:pt x="1483815" y="5876379"/>
                  <a:pt x="1487926" y="5874313"/>
                  <a:pt x="1491392" y="5870182"/>
                </a:cubicBezTo>
                <a:cubicBezTo>
                  <a:pt x="1494859" y="5866050"/>
                  <a:pt x="1496592" y="5859893"/>
                  <a:pt x="1496592" y="5851711"/>
                </a:cubicBezTo>
                <a:cubicBezTo>
                  <a:pt x="1496592" y="5843327"/>
                  <a:pt x="1494929" y="5837140"/>
                  <a:pt x="1491604" y="5833149"/>
                </a:cubicBezTo>
                <a:cubicBezTo>
                  <a:pt x="1488279" y="5829159"/>
                  <a:pt x="1484258" y="5827163"/>
                  <a:pt x="1479542" y="5827163"/>
                </a:cubicBezTo>
                <a:close/>
                <a:moveTo>
                  <a:pt x="1097574" y="5827163"/>
                </a:moveTo>
                <a:cubicBezTo>
                  <a:pt x="1092576" y="5827163"/>
                  <a:pt x="1088374" y="5828836"/>
                  <a:pt x="1084968" y="5832182"/>
                </a:cubicBezTo>
                <a:cubicBezTo>
                  <a:pt x="1081562" y="5835527"/>
                  <a:pt x="1079678" y="5840001"/>
                  <a:pt x="1079315" y="5845604"/>
                </a:cubicBezTo>
                <a:lnTo>
                  <a:pt x="1115169" y="5845604"/>
                </a:lnTo>
                <a:cubicBezTo>
                  <a:pt x="1114685" y="5840203"/>
                  <a:pt x="1113315" y="5836152"/>
                  <a:pt x="1111057" y="5833451"/>
                </a:cubicBezTo>
                <a:cubicBezTo>
                  <a:pt x="1107591" y="5829259"/>
                  <a:pt x="1103097" y="5827163"/>
                  <a:pt x="1097574" y="5827163"/>
                </a:cubicBezTo>
                <a:close/>
                <a:moveTo>
                  <a:pt x="774692" y="5827163"/>
                </a:moveTo>
                <a:cubicBezTo>
                  <a:pt x="769936" y="5827163"/>
                  <a:pt x="765824" y="5829229"/>
                  <a:pt x="762358" y="5833361"/>
                </a:cubicBezTo>
                <a:cubicBezTo>
                  <a:pt x="758891" y="5837492"/>
                  <a:pt x="757158" y="5843468"/>
                  <a:pt x="757158" y="5851288"/>
                </a:cubicBezTo>
                <a:cubicBezTo>
                  <a:pt x="757158" y="5858986"/>
                  <a:pt x="758206" y="5864549"/>
                  <a:pt x="760302" y="5867975"/>
                </a:cubicBezTo>
                <a:cubicBezTo>
                  <a:pt x="763728" y="5873578"/>
                  <a:pt x="768364" y="5876379"/>
                  <a:pt x="774208" y="5876379"/>
                </a:cubicBezTo>
                <a:cubicBezTo>
                  <a:pt x="778964" y="5876379"/>
                  <a:pt x="783076" y="5874313"/>
                  <a:pt x="786542" y="5870182"/>
                </a:cubicBezTo>
                <a:cubicBezTo>
                  <a:pt x="790009" y="5866050"/>
                  <a:pt x="791742" y="5859893"/>
                  <a:pt x="791742" y="5851711"/>
                </a:cubicBezTo>
                <a:cubicBezTo>
                  <a:pt x="791742" y="5843327"/>
                  <a:pt x="790079" y="5837140"/>
                  <a:pt x="786754" y="5833149"/>
                </a:cubicBezTo>
                <a:cubicBezTo>
                  <a:pt x="783429" y="5829159"/>
                  <a:pt x="779408" y="5827163"/>
                  <a:pt x="774692" y="5827163"/>
                </a:cubicBezTo>
                <a:close/>
                <a:moveTo>
                  <a:pt x="268900" y="5827163"/>
                </a:moveTo>
                <a:cubicBezTo>
                  <a:pt x="263901" y="5827163"/>
                  <a:pt x="259699" y="5828836"/>
                  <a:pt x="256293" y="5832182"/>
                </a:cubicBezTo>
                <a:cubicBezTo>
                  <a:pt x="252887" y="5835527"/>
                  <a:pt x="251003" y="5840001"/>
                  <a:pt x="250640" y="5845604"/>
                </a:cubicBezTo>
                <a:lnTo>
                  <a:pt x="286494" y="5845604"/>
                </a:lnTo>
                <a:cubicBezTo>
                  <a:pt x="286010" y="5840203"/>
                  <a:pt x="284640" y="5836152"/>
                  <a:pt x="282383" y="5833451"/>
                </a:cubicBezTo>
                <a:cubicBezTo>
                  <a:pt x="278916" y="5829259"/>
                  <a:pt x="274422" y="5827163"/>
                  <a:pt x="268900" y="5827163"/>
                </a:cubicBezTo>
                <a:close/>
                <a:moveTo>
                  <a:pt x="1756651" y="5819666"/>
                </a:moveTo>
                <a:lnTo>
                  <a:pt x="1767534" y="5819666"/>
                </a:lnTo>
                <a:lnTo>
                  <a:pt x="1767534" y="5855278"/>
                </a:lnTo>
                <a:cubicBezTo>
                  <a:pt x="1767534" y="5860961"/>
                  <a:pt x="1767755" y="5864791"/>
                  <a:pt x="1768199" y="5866766"/>
                </a:cubicBezTo>
                <a:cubicBezTo>
                  <a:pt x="1768884" y="5869628"/>
                  <a:pt x="1770335" y="5871875"/>
                  <a:pt x="1772552" y="5873507"/>
                </a:cubicBezTo>
                <a:cubicBezTo>
                  <a:pt x="1774769" y="5875140"/>
                  <a:pt x="1777510" y="5875956"/>
                  <a:pt x="1780775" y="5875956"/>
                </a:cubicBezTo>
                <a:cubicBezTo>
                  <a:pt x="1784040" y="5875956"/>
                  <a:pt x="1787103" y="5875119"/>
                  <a:pt x="1789965" y="5873447"/>
                </a:cubicBezTo>
                <a:cubicBezTo>
                  <a:pt x="1792827" y="5871774"/>
                  <a:pt x="1794852" y="5869496"/>
                  <a:pt x="1796041" y="5866615"/>
                </a:cubicBezTo>
                <a:cubicBezTo>
                  <a:pt x="1797230" y="5863733"/>
                  <a:pt x="1797825" y="5859551"/>
                  <a:pt x="1797825" y="5854069"/>
                </a:cubicBezTo>
                <a:lnTo>
                  <a:pt x="1797825" y="5819666"/>
                </a:lnTo>
                <a:lnTo>
                  <a:pt x="1808708" y="5819666"/>
                </a:lnTo>
                <a:lnTo>
                  <a:pt x="1808708" y="5883876"/>
                </a:lnTo>
                <a:lnTo>
                  <a:pt x="1798974" y="5883876"/>
                </a:lnTo>
                <a:lnTo>
                  <a:pt x="1798974" y="5874444"/>
                </a:lnTo>
                <a:cubicBezTo>
                  <a:pt x="1793975" y="5881700"/>
                  <a:pt x="1787184" y="5885327"/>
                  <a:pt x="1778598" y="5885327"/>
                </a:cubicBezTo>
                <a:cubicBezTo>
                  <a:pt x="1774809" y="5885327"/>
                  <a:pt x="1771272" y="5884602"/>
                  <a:pt x="1767987" y="5883151"/>
                </a:cubicBezTo>
                <a:cubicBezTo>
                  <a:pt x="1764702" y="5881700"/>
                  <a:pt x="1762263" y="5879876"/>
                  <a:pt x="1760671" y="5877679"/>
                </a:cubicBezTo>
                <a:cubicBezTo>
                  <a:pt x="1759079" y="5875482"/>
                  <a:pt x="1757961" y="5872792"/>
                  <a:pt x="1757316" y="5869607"/>
                </a:cubicBezTo>
                <a:cubicBezTo>
                  <a:pt x="1756872" y="5867471"/>
                  <a:pt x="1756651" y="5864085"/>
                  <a:pt x="1756651" y="5859450"/>
                </a:cubicBezTo>
                <a:close/>
                <a:moveTo>
                  <a:pt x="1728257" y="5819666"/>
                </a:moveTo>
                <a:lnTo>
                  <a:pt x="1739140" y="5819666"/>
                </a:lnTo>
                <a:lnTo>
                  <a:pt x="1739140" y="5887383"/>
                </a:lnTo>
                <a:cubicBezTo>
                  <a:pt x="1739140" y="5895283"/>
                  <a:pt x="1738112" y="5900785"/>
                  <a:pt x="1736057" y="5903889"/>
                </a:cubicBezTo>
                <a:cubicBezTo>
                  <a:pt x="1733437" y="5907920"/>
                  <a:pt x="1729083" y="5909935"/>
                  <a:pt x="1722997" y="5909935"/>
                </a:cubicBezTo>
                <a:cubicBezTo>
                  <a:pt x="1720054" y="5909935"/>
                  <a:pt x="1717213" y="5909552"/>
                  <a:pt x="1714472" y="5908786"/>
                </a:cubicBezTo>
                <a:lnTo>
                  <a:pt x="1716528" y="5899536"/>
                </a:lnTo>
                <a:cubicBezTo>
                  <a:pt x="1718704" y="5900100"/>
                  <a:pt x="1720417" y="5900382"/>
                  <a:pt x="1721667" y="5900382"/>
                </a:cubicBezTo>
                <a:cubicBezTo>
                  <a:pt x="1723884" y="5900382"/>
                  <a:pt x="1725536" y="5899647"/>
                  <a:pt x="1726625" y="5898175"/>
                </a:cubicBezTo>
                <a:cubicBezTo>
                  <a:pt x="1727713" y="5896704"/>
                  <a:pt x="1728257" y="5893026"/>
                  <a:pt x="1728257" y="5887141"/>
                </a:cubicBezTo>
                <a:close/>
                <a:moveTo>
                  <a:pt x="1308976" y="5819666"/>
                </a:moveTo>
                <a:lnTo>
                  <a:pt x="1319859" y="5819666"/>
                </a:lnTo>
                <a:lnTo>
                  <a:pt x="1319859" y="5855278"/>
                </a:lnTo>
                <a:cubicBezTo>
                  <a:pt x="1319859" y="5860961"/>
                  <a:pt x="1320080" y="5864791"/>
                  <a:pt x="1320524" y="5866766"/>
                </a:cubicBezTo>
                <a:cubicBezTo>
                  <a:pt x="1321209" y="5869628"/>
                  <a:pt x="1322660" y="5871875"/>
                  <a:pt x="1324877" y="5873507"/>
                </a:cubicBezTo>
                <a:cubicBezTo>
                  <a:pt x="1327094" y="5875140"/>
                  <a:pt x="1329835" y="5875956"/>
                  <a:pt x="1333100" y="5875956"/>
                </a:cubicBezTo>
                <a:cubicBezTo>
                  <a:pt x="1336365" y="5875956"/>
                  <a:pt x="1339428" y="5875119"/>
                  <a:pt x="1342290" y="5873447"/>
                </a:cubicBezTo>
                <a:cubicBezTo>
                  <a:pt x="1345152" y="5871774"/>
                  <a:pt x="1347177" y="5869496"/>
                  <a:pt x="1348366" y="5866615"/>
                </a:cubicBezTo>
                <a:cubicBezTo>
                  <a:pt x="1349555" y="5863733"/>
                  <a:pt x="1350150" y="5859551"/>
                  <a:pt x="1350150" y="5854069"/>
                </a:cubicBezTo>
                <a:lnTo>
                  <a:pt x="1350150" y="5819666"/>
                </a:lnTo>
                <a:lnTo>
                  <a:pt x="1361033" y="5819666"/>
                </a:lnTo>
                <a:lnTo>
                  <a:pt x="1361033" y="5883876"/>
                </a:lnTo>
                <a:lnTo>
                  <a:pt x="1351299" y="5883876"/>
                </a:lnTo>
                <a:lnTo>
                  <a:pt x="1351299" y="5874444"/>
                </a:lnTo>
                <a:cubicBezTo>
                  <a:pt x="1346300" y="5881700"/>
                  <a:pt x="1339509" y="5885327"/>
                  <a:pt x="1330923" y="5885327"/>
                </a:cubicBezTo>
                <a:cubicBezTo>
                  <a:pt x="1327134" y="5885327"/>
                  <a:pt x="1323597" y="5884602"/>
                  <a:pt x="1320312" y="5883151"/>
                </a:cubicBezTo>
                <a:cubicBezTo>
                  <a:pt x="1317027" y="5881700"/>
                  <a:pt x="1314588" y="5879876"/>
                  <a:pt x="1312996" y="5877679"/>
                </a:cubicBezTo>
                <a:cubicBezTo>
                  <a:pt x="1311404" y="5875482"/>
                  <a:pt x="1310286" y="5872792"/>
                  <a:pt x="1309641" y="5869607"/>
                </a:cubicBezTo>
                <a:cubicBezTo>
                  <a:pt x="1309197" y="5867471"/>
                  <a:pt x="1308976" y="5864085"/>
                  <a:pt x="1308976" y="5859450"/>
                </a:cubicBezTo>
                <a:close/>
                <a:moveTo>
                  <a:pt x="1169700" y="5819666"/>
                </a:moveTo>
                <a:lnTo>
                  <a:pt x="1181430" y="5819666"/>
                </a:lnTo>
                <a:lnTo>
                  <a:pt x="1194792" y="5856850"/>
                </a:lnTo>
                <a:cubicBezTo>
                  <a:pt x="1196525" y="5861566"/>
                  <a:pt x="1198077" y="5866524"/>
                  <a:pt x="1199447" y="5871723"/>
                </a:cubicBezTo>
                <a:cubicBezTo>
                  <a:pt x="1200697" y="5866725"/>
                  <a:pt x="1202188" y="5861848"/>
                  <a:pt x="1203922" y="5857092"/>
                </a:cubicBezTo>
                <a:lnTo>
                  <a:pt x="1217646" y="5819666"/>
                </a:lnTo>
                <a:lnTo>
                  <a:pt x="1228529" y="5819666"/>
                </a:lnTo>
                <a:lnTo>
                  <a:pt x="1204103" y="5884965"/>
                </a:lnTo>
                <a:cubicBezTo>
                  <a:pt x="1201483" y="5892018"/>
                  <a:pt x="1199447" y="5896875"/>
                  <a:pt x="1197996" y="5899536"/>
                </a:cubicBezTo>
                <a:cubicBezTo>
                  <a:pt x="1196062" y="5903123"/>
                  <a:pt x="1193845" y="5905753"/>
                  <a:pt x="1191346" y="5907426"/>
                </a:cubicBezTo>
                <a:cubicBezTo>
                  <a:pt x="1188846" y="5909099"/>
                  <a:pt x="1185864" y="5909935"/>
                  <a:pt x="1182397" y="5909935"/>
                </a:cubicBezTo>
                <a:cubicBezTo>
                  <a:pt x="1180301" y="5909935"/>
                  <a:pt x="1177963" y="5909492"/>
                  <a:pt x="1175384" y="5908605"/>
                </a:cubicBezTo>
                <a:lnTo>
                  <a:pt x="1174175" y="5898387"/>
                </a:lnTo>
                <a:cubicBezTo>
                  <a:pt x="1176553" y="5899032"/>
                  <a:pt x="1178628" y="5899354"/>
                  <a:pt x="1180402" y="5899354"/>
                </a:cubicBezTo>
                <a:cubicBezTo>
                  <a:pt x="1182820" y="5899354"/>
                  <a:pt x="1184755" y="5898951"/>
                  <a:pt x="1186206" y="5898145"/>
                </a:cubicBezTo>
                <a:cubicBezTo>
                  <a:pt x="1187657" y="5897339"/>
                  <a:pt x="1188846" y="5896210"/>
                  <a:pt x="1189774" y="5894759"/>
                </a:cubicBezTo>
                <a:cubicBezTo>
                  <a:pt x="1190459" y="5893671"/>
                  <a:pt x="1191567" y="5890970"/>
                  <a:pt x="1193099" y="5886657"/>
                </a:cubicBezTo>
                <a:cubicBezTo>
                  <a:pt x="1193300" y="5886053"/>
                  <a:pt x="1193623" y="5885166"/>
                  <a:pt x="1194066" y="5883997"/>
                </a:cubicBezTo>
                <a:close/>
                <a:moveTo>
                  <a:pt x="937501" y="5819666"/>
                </a:moveTo>
                <a:lnTo>
                  <a:pt x="948384" y="5819666"/>
                </a:lnTo>
                <a:lnTo>
                  <a:pt x="948384" y="5855278"/>
                </a:lnTo>
                <a:cubicBezTo>
                  <a:pt x="948384" y="5860961"/>
                  <a:pt x="948605" y="5864791"/>
                  <a:pt x="949049" y="5866766"/>
                </a:cubicBezTo>
                <a:cubicBezTo>
                  <a:pt x="949734" y="5869628"/>
                  <a:pt x="951185" y="5871875"/>
                  <a:pt x="953402" y="5873507"/>
                </a:cubicBezTo>
                <a:cubicBezTo>
                  <a:pt x="955619" y="5875140"/>
                  <a:pt x="958360" y="5875956"/>
                  <a:pt x="961625" y="5875956"/>
                </a:cubicBezTo>
                <a:cubicBezTo>
                  <a:pt x="964890" y="5875956"/>
                  <a:pt x="967953" y="5875119"/>
                  <a:pt x="970815" y="5873447"/>
                </a:cubicBezTo>
                <a:cubicBezTo>
                  <a:pt x="973677" y="5871774"/>
                  <a:pt x="975702" y="5869496"/>
                  <a:pt x="976891" y="5866615"/>
                </a:cubicBezTo>
                <a:cubicBezTo>
                  <a:pt x="978080" y="5863733"/>
                  <a:pt x="978675" y="5859551"/>
                  <a:pt x="978675" y="5854069"/>
                </a:cubicBezTo>
                <a:lnTo>
                  <a:pt x="978675" y="5819666"/>
                </a:lnTo>
                <a:lnTo>
                  <a:pt x="989558" y="5819666"/>
                </a:lnTo>
                <a:lnTo>
                  <a:pt x="989558" y="5883876"/>
                </a:lnTo>
                <a:lnTo>
                  <a:pt x="979824" y="5883876"/>
                </a:lnTo>
                <a:lnTo>
                  <a:pt x="979824" y="5874444"/>
                </a:lnTo>
                <a:cubicBezTo>
                  <a:pt x="974825" y="5881700"/>
                  <a:pt x="968034" y="5885327"/>
                  <a:pt x="959448" y="5885327"/>
                </a:cubicBezTo>
                <a:cubicBezTo>
                  <a:pt x="955659" y="5885327"/>
                  <a:pt x="952122" y="5884602"/>
                  <a:pt x="948837" y="5883151"/>
                </a:cubicBezTo>
                <a:cubicBezTo>
                  <a:pt x="945552" y="5881700"/>
                  <a:pt x="943113" y="5879876"/>
                  <a:pt x="941521" y="5877679"/>
                </a:cubicBezTo>
                <a:cubicBezTo>
                  <a:pt x="939929" y="5875482"/>
                  <a:pt x="938811" y="5872792"/>
                  <a:pt x="938166" y="5869607"/>
                </a:cubicBezTo>
                <a:cubicBezTo>
                  <a:pt x="937722" y="5867471"/>
                  <a:pt x="937501" y="5864085"/>
                  <a:pt x="937501" y="5859450"/>
                </a:cubicBezTo>
                <a:close/>
                <a:moveTo>
                  <a:pt x="680326" y="5819666"/>
                </a:moveTo>
                <a:lnTo>
                  <a:pt x="691209" y="5819666"/>
                </a:lnTo>
                <a:lnTo>
                  <a:pt x="691209" y="5855278"/>
                </a:lnTo>
                <a:cubicBezTo>
                  <a:pt x="691209" y="5860961"/>
                  <a:pt x="691430" y="5864791"/>
                  <a:pt x="691874" y="5866766"/>
                </a:cubicBezTo>
                <a:cubicBezTo>
                  <a:pt x="692559" y="5869628"/>
                  <a:pt x="694010" y="5871875"/>
                  <a:pt x="696227" y="5873507"/>
                </a:cubicBezTo>
                <a:cubicBezTo>
                  <a:pt x="698444" y="5875140"/>
                  <a:pt x="701185" y="5875956"/>
                  <a:pt x="704450" y="5875956"/>
                </a:cubicBezTo>
                <a:cubicBezTo>
                  <a:pt x="707715" y="5875956"/>
                  <a:pt x="710778" y="5875119"/>
                  <a:pt x="713640" y="5873447"/>
                </a:cubicBezTo>
                <a:cubicBezTo>
                  <a:pt x="716502" y="5871774"/>
                  <a:pt x="718527" y="5869496"/>
                  <a:pt x="719716" y="5866615"/>
                </a:cubicBezTo>
                <a:cubicBezTo>
                  <a:pt x="720905" y="5863733"/>
                  <a:pt x="721500" y="5859551"/>
                  <a:pt x="721500" y="5854069"/>
                </a:cubicBezTo>
                <a:lnTo>
                  <a:pt x="721500" y="5819666"/>
                </a:lnTo>
                <a:lnTo>
                  <a:pt x="732383" y="5819666"/>
                </a:lnTo>
                <a:lnTo>
                  <a:pt x="732383" y="5883876"/>
                </a:lnTo>
                <a:lnTo>
                  <a:pt x="722649" y="5883876"/>
                </a:lnTo>
                <a:lnTo>
                  <a:pt x="722649" y="5874444"/>
                </a:lnTo>
                <a:cubicBezTo>
                  <a:pt x="717650" y="5881700"/>
                  <a:pt x="710859" y="5885327"/>
                  <a:pt x="702273" y="5885327"/>
                </a:cubicBezTo>
                <a:cubicBezTo>
                  <a:pt x="698484" y="5885327"/>
                  <a:pt x="694947" y="5884602"/>
                  <a:pt x="691662" y="5883151"/>
                </a:cubicBezTo>
                <a:cubicBezTo>
                  <a:pt x="688377" y="5881700"/>
                  <a:pt x="685938" y="5879876"/>
                  <a:pt x="684346" y="5877679"/>
                </a:cubicBezTo>
                <a:cubicBezTo>
                  <a:pt x="682754" y="5875482"/>
                  <a:pt x="681636" y="5872792"/>
                  <a:pt x="680991" y="5869607"/>
                </a:cubicBezTo>
                <a:cubicBezTo>
                  <a:pt x="680547" y="5867471"/>
                  <a:pt x="680326" y="5864085"/>
                  <a:pt x="680326" y="5859450"/>
                </a:cubicBezTo>
                <a:close/>
                <a:moveTo>
                  <a:pt x="413928" y="5819666"/>
                </a:moveTo>
                <a:lnTo>
                  <a:pt x="424811" y="5819666"/>
                </a:lnTo>
                <a:lnTo>
                  <a:pt x="424811" y="5883876"/>
                </a:lnTo>
                <a:lnTo>
                  <a:pt x="413928" y="5883876"/>
                </a:lnTo>
                <a:close/>
                <a:moveTo>
                  <a:pt x="2225273" y="5818215"/>
                </a:moveTo>
                <a:cubicBezTo>
                  <a:pt x="2229143" y="5818215"/>
                  <a:pt x="2232700" y="5818910"/>
                  <a:pt x="2235945" y="5820301"/>
                </a:cubicBezTo>
                <a:cubicBezTo>
                  <a:pt x="2239189" y="5821692"/>
                  <a:pt x="2241618" y="5823516"/>
                  <a:pt x="2243230" y="5825773"/>
                </a:cubicBezTo>
                <a:cubicBezTo>
                  <a:pt x="2244842" y="5828030"/>
                  <a:pt x="2245971" y="5830710"/>
                  <a:pt x="2246616" y="5833814"/>
                </a:cubicBezTo>
                <a:cubicBezTo>
                  <a:pt x="2247019" y="5835830"/>
                  <a:pt x="2247221" y="5839356"/>
                  <a:pt x="2247221" y="5844395"/>
                </a:cubicBezTo>
                <a:lnTo>
                  <a:pt x="2247221" y="5883876"/>
                </a:lnTo>
                <a:lnTo>
                  <a:pt x="2236338" y="5883876"/>
                </a:lnTo>
                <a:lnTo>
                  <a:pt x="2236338" y="5844818"/>
                </a:lnTo>
                <a:cubicBezTo>
                  <a:pt x="2236338" y="5840384"/>
                  <a:pt x="2235914" y="5837069"/>
                  <a:pt x="2235068" y="5834872"/>
                </a:cubicBezTo>
                <a:cubicBezTo>
                  <a:pt x="2234221" y="5832676"/>
                  <a:pt x="2232720" y="5830922"/>
                  <a:pt x="2230564" y="5829612"/>
                </a:cubicBezTo>
                <a:cubicBezTo>
                  <a:pt x="2228407" y="5828302"/>
                  <a:pt x="2225878" y="5827647"/>
                  <a:pt x="2222976" y="5827647"/>
                </a:cubicBezTo>
                <a:cubicBezTo>
                  <a:pt x="2218340" y="5827647"/>
                  <a:pt x="2214340" y="5829118"/>
                  <a:pt x="2210974" y="5832061"/>
                </a:cubicBezTo>
                <a:cubicBezTo>
                  <a:pt x="2207608" y="5835003"/>
                  <a:pt x="2205926" y="5840586"/>
                  <a:pt x="2205926" y="5848809"/>
                </a:cubicBezTo>
                <a:lnTo>
                  <a:pt x="2205926" y="5883876"/>
                </a:lnTo>
                <a:lnTo>
                  <a:pt x="2195042" y="5883876"/>
                </a:lnTo>
                <a:lnTo>
                  <a:pt x="2195042" y="5819666"/>
                </a:lnTo>
                <a:lnTo>
                  <a:pt x="2204837" y="5819666"/>
                </a:lnTo>
                <a:lnTo>
                  <a:pt x="2204837" y="5828796"/>
                </a:lnTo>
                <a:cubicBezTo>
                  <a:pt x="2209553" y="5821742"/>
                  <a:pt x="2216365" y="5818215"/>
                  <a:pt x="2225273" y="5818215"/>
                </a:cubicBezTo>
                <a:close/>
                <a:moveTo>
                  <a:pt x="2154729" y="5818215"/>
                </a:moveTo>
                <a:cubicBezTo>
                  <a:pt x="2163314" y="5818215"/>
                  <a:pt x="2170328" y="5821137"/>
                  <a:pt x="2175769" y="5826982"/>
                </a:cubicBezTo>
                <a:cubicBezTo>
                  <a:pt x="2181211" y="5832827"/>
                  <a:pt x="2183932" y="5841049"/>
                  <a:pt x="2183932" y="5851650"/>
                </a:cubicBezTo>
                <a:cubicBezTo>
                  <a:pt x="2183932" y="5852295"/>
                  <a:pt x="2183911" y="5853263"/>
                  <a:pt x="2183871" y="5854552"/>
                </a:cubicBezTo>
                <a:lnTo>
                  <a:pt x="2135986" y="5854552"/>
                </a:lnTo>
                <a:cubicBezTo>
                  <a:pt x="2136389" y="5861606"/>
                  <a:pt x="2138384" y="5867007"/>
                  <a:pt x="2141971" y="5870756"/>
                </a:cubicBezTo>
                <a:cubicBezTo>
                  <a:pt x="2145559" y="5874505"/>
                  <a:pt x="2150033" y="5876379"/>
                  <a:pt x="2155394" y="5876379"/>
                </a:cubicBezTo>
                <a:cubicBezTo>
                  <a:pt x="2159384" y="5876379"/>
                  <a:pt x="2162790" y="5875331"/>
                  <a:pt x="2165612" y="5873235"/>
                </a:cubicBezTo>
                <a:cubicBezTo>
                  <a:pt x="2168433" y="5871139"/>
                  <a:pt x="2170670" y="5867793"/>
                  <a:pt x="2172323" y="5863198"/>
                </a:cubicBezTo>
                <a:lnTo>
                  <a:pt x="2183569" y="5864589"/>
                </a:lnTo>
                <a:cubicBezTo>
                  <a:pt x="2181795" y="5871159"/>
                  <a:pt x="2178510" y="5876258"/>
                  <a:pt x="2173714" y="5879886"/>
                </a:cubicBezTo>
                <a:cubicBezTo>
                  <a:pt x="2168917" y="5883513"/>
                  <a:pt x="2162790" y="5885327"/>
                  <a:pt x="2155333" y="5885327"/>
                </a:cubicBezTo>
                <a:cubicBezTo>
                  <a:pt x="2145942" y="5885327"/>
                  <a:pt x="2138495" y="5882435"/>
                  <a:pt x="2132993" y="5876651"/>
                </a:cubicBezTo>
                <a:cubicBezTo>
                  <a:pt x="2127491" y="5870867"/>
                  <a:pt x="2124740" y="5862755"/>
                  <a:pt x="2124740" y="5852315"/>
                </a:cubicBezTo>
                <a:cubicBezTo>
                  <a:pt x="2124740" y="5841513"/>
                  <a:pt x="2127521" y="5833129"/>
                  <a:pt x="2133083" y="5827163"/>
                </a:cubicBezTo>
                <a:cubicBezTo>
                  <a:pt x="2138646" y="5821198"/>
                  <a:pt x="2145861" y="5818215"/>
                  <a:pt x="2154729" y="5818215"/>
                </a:cubicBezTo>
                <a:close/>
                <a:moveTo>
                  <a:pt x="2052795" y="5818215"/>
                </a:moveTo>
                <a:cubicBezTo>
                  <a:pt x="2057552" y="5818215"/>
                  <a:pt x="2061451" y="5819203"/>
                  <a:pt x="2064495" y="5821178"/>
                </a:cubicBezTo>
                <a:cubicBezTo>
                  <a:pt x="2067538" y="5823153"/>
                  <a:pt x="2069684" y="5825914"/>
                  <a:pt x="2070934" y="5829461"/>
                </a:cubicBezTo>
                <a:cubicBezTo>
                  <a:pt x="2076013" y="5821964"/>
                  <a:pt x="2082623" y="5818215"/>
                  <a:pt x="2090765" y="5818215"/>
                </a:cubicBezTo>
                <a:cubicBezTo>
                  <a:pt x="2097134" y="5818215"/>
                  <a:pt x="2102031" y="5819979"/>
                  <a:pt x="2105457" y="5823506"/>
                </a:cubicBezTo>
                <a:cubicBezTo>
                  <a:pt x="2108883" y="5827032"/>
                  <a:pt x="2110596" y="5832464"/>
                  <a:pt x="2110596" y="5839800"/>
                </a:cubicBezTo>
                <a:lnTo>
                  <a:pt x="2110596" y="5883876"/>
                </a:lnTo>
                <a:lnTo>
                  <a:pt x="2099774" y="5883876"/>
                </a:lnTo>
                <a:lnTo>
                  <a:pt x="2099774" y="5843428"/>
                </a:lnTo>
                <a:cubicBezTo>
                  <a:pt x="2099774" y="5839074"/>
                  <a:pt x="2099421" y="5835940"/>
                  <a:pt x="2098716" y="5834026"/>
                </a:cubicBezTo>
                <a:cubicBezTo>
                  <a:pt x="2098010" y="5832111"/>
                  <a:pt x="2096731" y="5830569"/>
                  <a:pt x="2094876" y="5829401"/>
                </a:cubicBezTo>
                <a:cubicBezTo>
                  <a:pt x="2093022" y="5828232"/>
                  <a:pt x="2090846" y="5827647"/>
                  <a:pt x="2088347" y="5827647"/>
                </a:cubicBezTo>
                <a:cubicBezTo>
                  <a:pt x="2083832" y="5827647"/>
                  <a:pt x="2080084" y="5829149"/>
                  <a:pt x="2077101" y="5832151"/>
                </a:cubicBezTo>
                <a:cubicBezTo>
                  <a:pt x="2074118" y="5835154"/>
                  <a:pt x="2072627" y="5839961"/>
                  <a:pt x="2072627" y="5846572"/>
                </a:cubicBezTo>
                <a:lnTo>
                  <a:pt x="2072627" y="5883876"/>
                </a:lnTo>
                <a:lnTo>
                  <a:pt x="2061744" y="5883876"/>
                </a:lnTo>
                <a:lnTo>
                  <a:pt x="2061744" y="5842158"/>
                </a:lnTo>
                <a:cubicBezTo>
                  <a:pt x="2061744" y="5837321"/>
                  <a:pt x="2060857" y="5833693"/>
                  <a:pt x="2059083" y="5831275"/>
                </a:cubicBezTo>
                <a:cubicBezTo>
                  <a:pt x="2057310" y="5828856"/>
                  <a:pt x="2054408" y="5827647"/>
                  <a:pt x="2050377" y="5827647"/>
                </a:cubicBezTo>
                <a:cubicBezTo>
                  <a:pt x="2047313" y="5827647"/>
                  <a:pt x="2044482" y="5828453"/>
                  <a:pt x="2041882" y="5830066"/>
                </a:cubicBezTo>
                <a:cubicBezTo>
                  <a:pt x="2039282" y="5831678"/>
                  <a:pt x="2037398" y="5834036"/>
                  <a:pt x="2036229" y="5837140"/>
                </a:cubicBezTo>
                <a:cubicBezTo>
                  <a:pt x="2035060" y="5840243"/>
                  <a:pt x="2034476" y="5844717"/>
                  <a:pt x="2034476" y="5850562"/>
                </a:cubicBezTo>
                <a:lnTo>
                  <a:pt x="2034476" y="5883876"/>
                </a:lnTo>
                <a:lnTo>
                  <a:pt x="2023592" y="5883876"/>
                </a:lnTo>
                <a:lnTo>
                  <a:pt x="2023592" y="5819666"/>
                </a:lnTo>
                <a:lnTo>
                  <a:pt x="2033327" y="5819666"/>
                </a:lnTo>
                <a:lnTo>
                  <a:pt x="2033327" y="5828675"/>
                </a:lnTo>
                <a:cubicBezTo>
                  <a:pt x="2035342" y="5825531"/>
                  <a:pt x="2038023" y="5823002"/>
                  <a:pt x="2041368" y="5821087"/>
                </a:cubicBezTo>
                <a:cubicBezTo>
                  <a:pt x="2044714" y="5819172"/>
                  <a:pt x="2048523" y="5818215"/>
                  <a:pt x="2052795" y="5818215"/>
                </a:cubicBezTo>
                <a:close/>
                <a:moveTo>
                  <a:pt x="1983279" y="5818215"/>
                </a:moveTo>
                <a:cubicBezTo>
                  <a:pt x="1991864" y="5818215"/>
                  <a:pt x="1998878" y="5821137"/>
                  <a:pt x="2004319" y="5826982"/>
                </a:cubicBezTo>
                <a:cubicBezTo>
                  <a:pt x="2009761" y="5832827"/>
                  <a:pt x="2012481" y="5841049"/>
                  <a:pt x="2012481" y="5851650"/>
                </a:cubicBezTo>
                <a:cubicBezTo>
                  <a:pt x="2012481" y="5852295"/>
                  <a:pt x="2012461" y="5853263"/>
                  <a:pt x="2012421" y="5854552"/>
                </a:cubicBezTo>
                <a:lnTo>
                  <a:pt x="1964536" y="5854552"/>
                </a:lnTo>
                <a:cubicBezTo>
                  <a:pt x="1964939" y="5861606"/>
                  <a:pt x="1966934" y="5867007"/>
                  <a:pt x="1970521" y="5870756"/>
                </a:cubicBezTo>
                <a:cubicBezTo>
                  <a:pt x="1974109" y="5874505"/>
                  <a:pt x="1978583" y="5876379"/>
                  <a:pt x="1983944" y="5876379"/>
                </a:cubicBezTo>
                <a:cubicBezTo>
                  <a:pt x="1987934" y="5876379"/>
                  <a:pt x="1991340" y="5875331"/>
                  <a:pt x="1994162" y="5873235"/>
                </a:cubicBezTo>
                <a:cubicBezTo>
                  <a:pt x="1996983" y="5871139"/>
                  <a:pt x="1999220" y="5867793"/>
                  <a:pt x="2000873" y="5863198"/>
                </a:cubicBezTo>
                <a:lnTo>
                  <a:pt x="2012119" y="5864589"/>
                </a:lnTo>
                <a:cubicBezTo>
                  <a:pt x="2010345" y="5871159"/>
                  <a:pt x="2007060" y="5876258"/>
                  <a:pt x="2002263" y="5879886"/>
                </a:cubicBezTo>
                <a:cubicBezTo>
                  <a:pt x="1997467" y="5883513"/>
                  <a:pt x="1991340" y="5885327"/>
                  <a:pt x="1983883" y="5885327"/>
                </a:cubicBezTo>
                <a:cubicBezTo>
                  <a:pt x="1974492" y="5885327"/>
                  <a:pt x="1967045" y="5882435"/>
                  <a:pt x="1961543" y="5876651"/>
                </a:cubicBezTo>
                <a:cubicBezTo>
                  <a:pt x="1956041" y="5870867"/>
                  <a:pt x="1953290" y="5862755"/>
                  <a:pt x="1953290" y="5852315"/>
                </a:cubicBezTo>
                <a:cubicBezTo>
                  <a:pt x="1953290" y="5841513"/>
                  <a:pt x="1956071" y="5833129"/>
                  <a:pt x="1961634" y="5827163"/>
                </a:cubicBezTo>
                <a:cubicBezTo>
                  <a:pt x="1967196" y="5821198"/>
                  <a:pt x="1974411" y="5818215"/>
                  <a:pt x="1983279" y="5818215"/>
                </a:cubicBezTo>
                <a:close/>
                <a:moveTo>
                  <a:pt x="1913883" y="5818215"/>
                </a:moveTo>
                <a:cubicBezTo>
                  <a:pt x="1921461" y="5818215"/>
                  <a:pt x="1927708" y="5821279"/>
                  <a:pt x="1932626" y="5827405"/>
                </a:cubicBezTo>
                <a:lnTo>
                  <a:pt x="1932626" y="5819666"/>
                </a:lnTo>
                <a:lnTo>
                  <a:pt x="1942663" y="5819666"/>
                </a:lnTo>
                <a:lnTo>
                  <a:pt x="1942663" y="5875170"/>
                </a:lnTo>
                <a:cubicBezTo>
                  <a:pt x="1942663" y="5885166"/>
                  <a:pt x="1941645" y="5892250"/>
                  <a:pt x="1939609" y="5896422"/>
                </a:cubicBezTo>
                <a:cubicBezTo>
                  <a:pt x="1937574" y="5900594"/>
                  <a:pt x="1934349" y="5903889"/>
                  <a:pt x="1929935" y="5906307"/>
                </a:cubicBezTo>
                <a:cubicBezTo>
                  <a:pt x="1925522" y="5908726"/>
                  <a:pt x="1920090" y="5909935"/>
                  <a:pt x="1913641" y="5909935"/>
                </a:cubicBezTo>
                <a:cubicBezTo>
                  <a:pt x="1905983" y="5909935"/>
                  <a:pt x="1899795" y="5908212"/>
                  <a:pt x="1895079" y="5904766"/>
                </a:cubicBezTo>
                <a:cubicBezTo>
                  <a:pt x="1890363" y="5901319"/>
                  <a:pt x="1888086" y="5896130"/>
                  <a:pt x="1888247" y="5889197"/>
                </a:cubicBezTo>
                <a:lnTo>
                  <a:pt x="1898828" y="5890769"/>
                </a:lnTo>
                <a:cubicBezTo>
                  <a:pt x="1899271" y="5894034"/>
                  <a:pt x="1900501" y="5896412"/>
                  <a:pt x="1902516" y="5897903"/>
                </a:cubicBezTo>
                <a:cubicBezTo>
                  <a:pt x="1905217" y="5899919"/>
                  <a:pt x="1908905" y="5900926"/>
                  <a:pt x="1913581" y="5900926"/>
                </a:cubicBezTo>
                <a:cubicBezTo>
                  <a:pt x="1918619" y="5900926"/>
                  <a:pt x="1922509" y="5899919"/>
                  <a:pt x="1925250" y="5897903"/>
                </a:cubicBezTo>
                <a:cubicBezTo>
                  <a:pt x="1927991" y="5895888"/>
                  <a:pt x="1929845" y="5893066"/>
                  <a:pt x="1930812" y="5889439"/>
                </a:cubicBezTo>
                <a:cubicBezTo>
                  <a:pt x="1931376" y="5887222"/>
                  <a:pt x="1931638" y="5882566"/>
                  <a:pt x="1931598" y="5875472"/>
                </a:cubicBezTo>
                <a:cubicBezTo>
                  <a:pt x="1926842" y="5881075"/>
                  <a:pt x="1920917" y="5883876"/>
                  <a:pt x="1913822" y="5883876"/>
                </a:cubicBezTo>
                <a:cubicBezTo>
                  <a:pt x="1904995" y="5883876"/>
                  <a:pt x="1898163" y="5880692"/>
                  <a:pt x="1893326" y="5874323"/>
                </a:cubicBezTo>
                <a:cubicBezTo>
                  <a:pt x="1888489" y="5867955"/>
                  <a:pt x="1886071" y="5860316"/>
                  <a:pt x="1886071" y="5851408"/>
                </a:cubicBezTo>
                <a:cubicBezTo>
                  <a:pt x="1886071" y="5845282"/>
                  <a:pt x="1887179" y="5839629"/>
                  <a:pt x="1889396" y="5834449"/>
                </a:cubicBezTo>
                <a:cubicBezTo>
                  <a:pt x="1891613" y="5829269"/>
                  <a:pt x="1894827" y="5825269"/>
                  <a:pt x="1899040" y="5822447"/>
                </a:cubicBezTo>
                <a:cubicBezTo>
                  <a:pt x="1903252" y="5819626"/>
                  <a:pt x="1908200" y="5818215"/>
                  <a:pt x="1913883" y="5818215"/>
                </a:cubicBezTo>
                <a:close/>
                <a:moveTo>
                  <a:pt x="1606544" y="5818215"/>
                </a:moveTo>
                <a:cubicBezTo>
                  <a:pt x="1611582" y="5818215"/>
                  <a:pt x="1616006" y="5818941"/>
                  <a:pt x="1619815" y="5820392"/>
                </a:cubicBezTo>
                <a:cubicBezTo>
                  <a:pt x="1623624" y="5821843"/>
                  <a:pt x="1626435" y="5823808"/>
                  <a:pt x="1628249" y="5826287"/>
                </a:cubicBezTo>
                <a:cubicBezTo>
                  <a:pt x="1630063" y="5828766"/>
                  <a:pt x="1631313" y="5832081"/>
                  <a:pt x="1631998" y="5836233"/>
                </a:cubicBezTo>
                <a:lnTo>
                  <a:pt x="1621357" y="5837684"/>
                </a:lnTo>
                <a:cubicBezTo>
                  <a:pt x="1620873" y="5834378"/>
                  <a:pt x="1619472" y="5831799"/>
                  <a:pt x="1617155" y="5829945"/>
                </a:cubicBezTo>
                <a:cubicBezTo>
                  <a:pt x="1614837" y="5828090"/>
                  <a:pt x="1611562" y="5827163"/>
                  <a:pt x="1607330" y="5827163"/>
                </a:cubicBezTo>
                <a:cubicBezTo>
                  <a:pt x="1602331" y="5827163"/>
                  <a:pt x="1598764" y="5827990"/>
                  <a:pt x="1596628" y="5829642"/>
                </a:cubicBezTo>
                <a:cubicBezTo>
                  <a:pt x="1594492" y="5831295"/>
                  <a:pt x="1593423" y="5833230"/>
                  <a:pt x="1593423" y="5835447"/>
                </a:cubicBezTo>
                <a:cubicBezTo>
                  <a:pt x="1593423" y="5836857"/>
                  <a:pt x="1593867" y="5838127"/>
                  <a:pt x="1594754" y="5839256"/>
                </a:cubicBezTo>
                <a:cubicBezTo>
                  <a:pt x="1595640" y="5840425"/>
                  <a:pt x="1597031" y="5841392"/>
                  <a:pt x="1598925" y="5842158"/>
                </a:cubicBezTo>
                <a:cubicBezTo>
                  <a:pt x="1600014" y="5842561"/>
                  <a:pt x="1603218" y="5843488"/>
                  <a:pt x="1608539" y="5844939"/>
                </a:cubicBezTo>
                <a:cubicBezTo>
                  <a:pt x="1616237" y="5846995"/>
                  <a:pt x="1621608" y="5848678"/>
                  <a:pt x="1624652" y="5849988"/>
                </a:cubicBezTo>
                <a:cubicBezTo>
                  <a:pt x="1627695" y="5851298"/>
                  <a:pt x="1630083" y="5853202"/>
                  <a:pt x="1631816" y="5855701"/>
                </a:cubicBezTo>
                <a:cubicBezTo>
                  <a:pt x="1633550" y="5858200"/>
                  <a:pt x="1634416" y="5861304"/>
                  <a:pt x="1634416" y="5865012"/>
                </a:cubicBezTo>
                <a:cubicBezTo>
                  <a:pt x="1634416" y="5868640"/>
                  <a:pt x="1633358" y="5872056"/>
                  <a:pt x="1631242" y="5875260"/>
                </a:cubicBezTo>
                <a:cubicBezTo>
                  <a:pt x="1629126" y="5878465"/>
                  <a:pt x="1626073" y="5880944"/>
                  <a:pt x="1622082" y="5882697"/>
                </a:cubicBezTo>
                <a:cubicBezTo>
                  <a:pt x="1618092" y="5884451"/>
                  <a:pt x="1613577" y="5885327"/>
                  <a:pt x="1608539" y="5885327"/>
                </a:cubicBezTo>
                <a:cubicBezTo>
                  <a:pt x="1600195" y="5885327"/>
                  <a:pt x="1593837" y="5883594"/>
                  <a:pt x="1589463" y="5880128"/>
                </a:cubicBezTo>
                <a:cubicBezTo>
                  <a:pt x="1585090" y="5876661"/>
                  <a:pt x="1582299" y="5871522"/>
                  <a:pt x="1581089" y="5864710"/>
                </a:cubicBezTo>
                <a:lnTo>
                  <a:pt x="1591851" y="5863017"/>
                </a:lnTo>
                <a:cubicBezTo>
                  <a:pt x="1592456" y="5867330"/>
                  <a:pt x="1594139" y="5870635"/>
                  <a:pt x="1596900" y="5872933"/>
                </a:cubicBezTo>
                <a:cubicBezTo>
                  <a:pt x="1599661" y="5875230"/>
                  <a:pt x="1603521" y="5876379"/>
                  <a:pt x="1608478" y="5876379"/>
                </a:cubicBezTo>
                <a:cubicBezTo>
                  <a:pt x="1613476" y="5876379"/>
                  <a:pt x="1617185" y="5875361"/>
                  <a:pt x="1619603" y="5873326"/>
                </a:cubicBezTo>
                <a:cubicBezTo>
                  <a:pt x="1622022" y="5871290"/>
                  <a:pt x="1623231" y="5868902"/>
                  <a:pt x="1623231" y="5866161"/>
                </a:cubicBezTo>
                <a:cubicBezTo>
                  <a:pt x="1623231" y="5863702"/>
                  <a:pt x="1622163" y="5861768"/>
                  <a:pt x="1620026" y="5860357"/>
                </a:cubicBezTo>
                <a:cubicBezTo>
                  <a:pt x="1618535" y="5859389"/>
                  <a:pt x="1614827" y="5858160"/>
                  <a:pt x="1608902" y="5856669"/>
                </a:cubicBezTo>
                <a:cubicBezTo>
                  <a:pt x="1600921" y="5854653"/>
                  <a:pt x="1595388" y="5852910"/>
                  <a:pt x="1592305" y="5851439"/>
                </a:cubicBezTo>
                <a:cubicBezTo>
                  <a:pt x="1589221" y="5849967"/>
                  <a:pt x="1586883" y="5847932"/>
                  <a:pt x="1585291" y="5845332"/>
                </a:cubicBezTo>
                <a:cubicBezTo>
                  <a:pt x="1583699" y="5842732"/>
                  <a:pt x="1582903" y="5839860"/>
                  <a:pt x="1582903" y="5836716"/>
                </a:cubicBezTo>
                <a:cubicBezTo>
                  <a:pt x="1582903" y="5833854"/>
                  <a:pt x="1583558" y="5831204"/>
                  <a:pt x="1584868" y="5828766"/>
                </a:cubicBezTo>
                <a:cubicBezTo>
                  <a:pt x="1586178" y="5826327"/>
                  <a:pt x="1587962" y="5824302"/>
                  <a:pt x="1590219" y="5822689"/>
                </a:cubicBezTo>
                <a:cubicBezTo>
                  <a:pt x="1591912" y="5821440"/>
                  <a:pt x="1594219" y="5820382"/>
                  <a:pt x="1597142" y="5819515"/>
                </a:cubicBezTo>
                <a:cubicBezTo>
                  <a:pt x="1600064" y="5818648"/>
                  <a:pt x="1603198" y="5818215"/>
                  <a:pt x="1606544" y="5818215"/>
                </a:cubicBezTo>
                <a:close/>
                <a:moveTo>
                  <a:pt x="1545129" y="5818215"/>
                </a:moveTo>
                <a:cubicBezTo>
                  <a:pt x="1553714" y="5818215"/>
                  <a:pt x="1560728" y="5821137"/>
                  <a:pt x="1566169" y="5826982"/>
                </a:cubicBezTo>
                <a:cubicBezTo>
                  <a:pt x="1571611" y="5832827"/>
                  <a:pt x="1574332" y="5841049"/>
                  <a:pt x="1574332" y="5851650"/>
                </a:cubicBezTo>
                <a:cubicBezTo>
                  <a:pt x="1574332" y="5852295"/>
                  <a:pt x="1574311" y="5853263"/>
                  <a:pt x="1574271" y="5854552"/>
                </a:cubicBezTo>
                <a:lnTo>
                  <a:pt x="1526386" y="5854552"/>
                </a:lnTo>
                <a:cubicBezTo>
                  <a:pt x="1526789" y="5861606"/>
                  <a:pt x="1528784" y="5867007"/>
                  <a:pt x="1532371" y="5870756"/>
                </a:cubicBezTo>
                <a:cubicBezTo>
                  <a:pt x="1535959" y="5874505"/>
                  <a:pt x="1540433" y="5876379"/>
                  <a:pt x="1545794" y="5876379"/>
                </a:cubicBezTo>
                <a:cubicBezTo>
                  <a:pt x="1549784" y="5876379"/>
                  <a:pt x="1553190" y="5875331"/>
                  <a:pt x="1556012" y="5873235"/>
                </a:cubicBezTo>
                <a:cubicBezTo>
                  <a:pt x="1558833" y="5871139"/>
                  <a:pt x="1561070" y="5867793"/>
                  <a:pt x="1562723" y="5863198"/>
                </a:cubicBezTo>
                <a:lnTo>
                  <a:pt x="1573969" y="5864589"/>
                </a:lnTo>
                <a:cubicBezTo>
                  <a:pt x="1572195" y="5871159"/>
                  <a:pt x="1568910" y="5876258"/>
                  <a:pt x="1564114" y="5879886"/>
                </a:cubicBezTo>
                <a:cubicBezTo>
                  <a:pt x="1559317" y="5883513"/>
                  <a:pt x="1553190" y="5885327"/>
                  <a:pt x="1545733" y="5885327"/>
                </a:cubicBezTo>
                <a:cubicBezTo>
                  <a:pt x="1536342" y="5885327"/>
                  <a:pt x="1528895" y="5882435"/>
                  <a:pt x="1523393" y="5876651"/>
                </a:cubicBezTo>
                <a:cubicBezTo>
                  <a:pt x="1517891" y="5870867"/>
                  <a:pt x="1515140" y="5862755"/>
                  <a:pt x="1515140" y="5852315"/>
                </a:cubicBezTo>
                <a:cubicBezTo>
                  <a:pt x="1515140" y="5841513"/>
                  <a:pt x="1517921" y="5833129"/>
                  <a:pt x="1523484" y="5827163"/>
                </a:cubicBezTo>
                <a:cubicBezTo>
                  <a:pt x="1529046" y="5821198"/>
                  <a:pt x="1536261" y="5818215"/>
                  <a:pt x="1545129" y="5818215"/>
                </a:cubicBezTo>
                <a:close/>
                <a:moveTo>
                  <a:pt x="1399472" y="5818215"/>
                </a:moveTo>
                <a:cubicBezTo>
                  <a:pt x="1403140" y="5818215"/>
                  <a:pt x="1406869" y="5819384"/>
                  <a:pt x="1410658" y="5821722"/>
                </a:cubicBezTo>
                <a:lnTo>
                  <a:pt x="1406909" y="5831819"/>
                </a:lnTo>
                <a:cubicBezTo>
                  <a:pt x="1404249" y="5830247"/>
                  <a:pt x="1401589" y="5829461"/>
                  <a:pt x="1398928" y="5829461"/>
                </a:cubicBezTo>
                <a:cubicBezTo>
                  <a:pt x="1396550" y="5829461"/>
                  <a:pt x="1394414" y="5830176"/>
                  <a:pt x="1392519" y="5831607"/>
                </a:cubicBezTo>
                <a:cubicBezTo>
                  <a:pt x="1390625" y="5833038"/>
                  <a:pt x="1389275" y="5835023"/>
                  <a:pt x="1388469" y="5837563"/>
                </a:cubicBezTo>
                <a:cubicBezTo>
                  <a:pt x="1387259" y="5841432"/>
                  <a:pt x="1386655" y="5845665"/>
                  <a:pt x="1386655" y="5850260"/>
                </a:cubicBezTo>
                <a:lnTo>
                  <a:pt x="1386655" y="5883876"/>
                </a:lnTo>
                <a:lnTo>
                  <a:pt x="1375772" y="5883876"/>
                </a:lnTo>
                <a:lnTo>
                  <a:pt x="1375772" y="5819666"/>
                </a:lnTo>
                <a:lnTo>
                  <a:pt x="1385566" y="5819666"/>
                </a:lnTo>
                <a:lnTo>
                  <a:pt x="1385566" y="5829401"/>
                </a:lnTo>
                <a:cubicBezTo>
                  <a:pt x="1388065" y="5824846"/>
                  <a:pt x="1390373" y="5821843"/>
                  <a:pt x="1392489" y="5820392"/>
                </a:cubicBezTo>
                <a:cubicBezTo>
                  <a:pt x="1394605" y="5818941"/>
                  <a:pt x="1396933" y="5818215"/>
                  <a:pt x="1399472" y="5818215"/>
                </a:cubicBezTo>
                <a:close/>
                <a:moveTo>
                  <a:pt x="1268601" y="5818215"/>
                </a:moveTo>
                <a:cubicBezTo>
                  <a:pt x="1277429" y="5818215"/>
                  <a:pt x="1284644" y="5821107"/>
                  <a:pt x="1290246" y="5826891"/>
                </a:cubicBezTo>
                <a:cubicBezTo>
                  <a:pt x="1295849" y="5832675"/>
                  <a:pt x="1298651" y="5840666"/>
                  <a:pt x="1298651" y="5850864"/>
                </a:cubicBezTo>
                <a:cubicBezTo>
                  <a:pt x="1298651" y="5859127"/>
                  <a:pt x="1297411" y="5865627"/>
                  <a:pt x="1294932" y="5870363"/>
                </a:cubicBezTo>
                <a:cubicBezTo>
                  <a:pt x="1292453" y="5875099"/>
                  <a:pt x="1288846" y="5878777"/>
                  <a:pt x="1284110" y="5881397"/>
                </a:cubicBezTo>
                <a:cubicBezTo>
                  <a:pt x="1279373" y="5884017"/>
                  <a:pt x="1274204" y="5885327"/>
                  <a:pt x="1268601" y="5885327"/>
                </a:cubicBezTo>
                <a:cubicBezTo>
                  <a:pt x="1259613" y="5885327"/>
                  <a:pt x="1252347" y="5882445"/>
                  <a:pt x="1246805" y="5876681"/>
                </a:cubicBezTo>
                <a:cubicBezTo>
                  <a:pt x="1241263" y="5870917"/>
                  <a:pt x="1238492" y="5862614"/>
                  <a:pt x="1238492" y="5851771"/>
                </a:cubicBezTo>
                <a:cubicBezTo>
                  <a:pt x="1238492" y="5839880"/>
                  <a:pt x="1241797" y="5831073"/>
                  <a:pt x="1248407" y="5825350"/>
                </a:cubicBezTo>
                <a:cubicBezTo>
                  <a:pt x="1253929" y="5820593"/>
                  <a:pt x="1260661" y="5818215"/>
                  <a:pt x="1268601" y="5818215"/>
                </a:cubicBezTo>
                <a:close/>
                <a:moveTo>
                  <a:pt x="1097454" y="5818215"/>
                </a:moveTo>
                <a:cubicBezTo>
                  <a:pt x="1106039" y="5818215"/>
                  <a:pt x="1113053" y="5821137"/>
                  <a:pt x="1118494" y="5826982"/>
                </a:cubicBezTo>
                <a:cubicBezTo>
                  <a:pt x="1123936" y="5832827"/>
                  <a:pt x="1126657" y="5841049"/>
                  <a:pt x="1126657" y="5851650"/>
                </a:cubicBezTo>
                <a:cubicBezTo>
                  <a:pt x="1126657" y="5852295"/>
                  <a:pt x="1126636" y="5853263"/>
                  <a:pt x="1126596" y="5854552"/>
                </a:cubicBezTo>
                <a:lnTo>
                  <a:pt x="1078711" y="5854552"/>
                </a:lnTo>
                <a:cubicBezTo>
                  <a:pt x="1079114" y="5861606"/>
                  <a:pt x="1081109" y="5867007"/>
                  <a:pt x="1084696" y="5870756"/>
                </a:cubicBezTo>
                <a:cubicBezTo>
                  <a:pt x="1088284" y="5874505"/>
                  <a:pt x="1092758" y="5876379"/>
                  <a:pt x="1098119" y="5876379"/>
                </a:cubicBezTo>
                <a:cubicBezTo>
                  <a:pt x="1102109" y="5876379"/>
                  <a:pt x="1105515" y="5875331"/>
                  <a:pt x="1108337" y="5873235"/>
                </a:cubicBezTo>
                <a:cubicBezTo>
                  <a:pt x="1111158" y="5871139"/>
                  <a:pt x="1113395" y="5867793"/>
                  <a:pt x="1115048" y="5863198"/>
                </a:cubicBezTo>
                <a:lnTo>
                  <a:pt x="1126294" y="5864589"/>
                </a:lnTo>
                <a:cubicBezTo>
                  <a:pt x="1124520" y="5871159"/>
                  <a:pt x="1121235" y="5876258"/>
                  <a:pt x="1116438" y="5879886"/>
                </a:cubicBezTo>
                <a:cubicBezTo>
                  <a:pt x="1111642" y="5883513"/>
                  <a:pt x="1105515" y="5885327"/>
                  <a:pt x="1098058" y="5885327"/>
                </a:cubicBezTo>
                <a:cubicBezTo>
                  <a:pt x="1088666" y="5885327"/>
                  <a:pt x="1081220" y="5882435"/>
                  <a:pt x="1075718" y="5876651"/>
                </a:cubicBezTo>
                <a:cubicBezTo>
                  <a:pt x="1070216" y="5870867"/>
                  <a:pt x="1067465" y="5862755"/>
                  <a:pt x="1067465" y="5852315"/>
                </a:cubicBezTo>
                <a:cubicBezTo>
                  <a:pt x="1067465" y="5841513"/>
                  <a:pt x="1070246" y="5833129"/>
                  <a:pt x="1075808" y="5827163"/>
                </a:cubicBezTo>
                <a:cubicBezTo>
                  <a:pt x="1081371" y="5821198"/>
                  <a:pt x="1088586" y="5818215"/>
                  <a:pt x="1097454" y="5818215"/>
                </a:cubicBezTo>
                <a:close/>
                <a:moveTo>
                  <a:pt x="1025519" y="5818215"/>
                </a:moveTo>
                <a:cubicBezTo>
                  <a:pt x="1030557" y="5818215"/>
                  <a:pt x="1034981" y="5818941"/>
                  <a:pt x="1038790" y="5820392"/>
                </a:cubicBezTo>
                <a:cubicBezTo>
                  <a:pt x="1042599" y="5821843"/>
                  <a:pt x="1045410" y="5823808"/>
                  <a:pt x="1047224" y="5826287"/>
                </a:cubicBezTo>
                <a:cubicBezTo>
                  <a:pt x="1049038" y="5828766"/>
                  <a:pt x="1050287" y="5832081"/>
                  <a:pt x="1050973" y="5836233"/>
                </a:cubicBezTo>
                <a:lnTo>
                  <a:pt x="1040331" y="5837684"/>
                </a:lnTo>
                <a:cubicBezTo>
                  <a:pt x="1039848" y="5834378"/>
                  <a:pt x="1038447" y="5831799"/>
                  <a:pt x="1036129" y="5829945"/>
                </a:cubicBezTo>
                <a:cubicBezTo>
                  <a:pt x="1033812" y="5828090"/>
                  <a:pt x="1030537" y="5827163"/>
                  <a:pt x="1026304" y="5827163"/>
                </a:cubicBezTo>
                <a:cubicBezTo>
                  <a:pt x="1021306" y="5827163"/>
                  <a:pt x="1017739" y="5827990"/>
                  <a:pt x="1015603" y="5829642"/>
                </a:cubicBezTo>
                <a:cubicBezTo>
                  <a:pt x="1013466" y="5831295"/>
                  <a:pt x="1012398" y="5833230"/>
                  <a:pt x="1012398" y="5835447"/>
                </a:cubicBezTo>
                <a:cubicBezTo>
                  <a:pt x="1012398" y="5836857"/>
                  <a:pt x="1012842" y="5838127"/>
                  <a:pt x="1013728" y="5839256"/>
                </a:cubicBezTo>
                <a:cubicBezTo>
                  <a:pt x="1014615" y="5840425"/>
                  <a:pt x="1016006" y="5841392"/>
                  <a:pt x="1017900" y="5842158"/>
                </a:cubicBezTo>
                <a:cubicBezTo>
                  <a:pt x="1018989" y="5842561"/>
                  <a:pt x="1022193" y="5843488"/>
                  <a:pt x="1027514" y="5844939"/>
                </a:cubicBezTo>
                <a:cubicBezTo>
                  <a:pt x="1035212" y="5846995"/>
                  <a:pt x="1040583" y="5848678"/>
                  <a:pt x="1043627" y="5849988"/>
                </a:cubicBezTo>
                <a:cubicBezTo>
                  <a:pt x="1046670" y="5851298"/>
                  <a:pt x="1049058" y="5853202"/>
                  <a:pt x="1050791" y="5855701"/>
                </a:cubicBezTo>
                <a:cubicBezTo>
                  <a:pt x="1052525" y="5858200"/>
                  <a:pt x="1053391" y="5861304"/>
                  <a:pt x="1053391" y="5865012"/>
                </a:cubicBezTo>
                <a:cubicBezTo>
                  <a:pt x="1053391" y="5868640"/>
                  <a:pt x="1052333" y="5872056"/>
                  <a:pt x="1050217" y="5875260"/>
                </a:cubicBezTo>
                <a:cubicBezTo>
                  <a:pt x="1048101" y="5878465"/>
                  <a:pt x="1045047" y="5880944"/>
                  <a:pt x="1041057" y="5882697"/>
                </a:cubicBezTo>
                <a:cubicBezTo>
                  <a:pt x="1037067" y="5884451"/>
                  <a:pt x="1032552" y="5885327"/>
                  <a:pt x="1027514" y="5885327"/>
                </a:cubicBezTo>
                <a:cubicBezTo>
                  <a:pt x="1019170" y="5885327"/>
                  <a:pt x="1012812" y="5883594"/>
                  <a:pt x="1008438" y="5880128"/>
                </a:cubicBezTo>
                <a:cubicBezTo>
                  <a:pt x="1004065" y="5876661"/>
                  <a:pt x="1001273" y="5871522"/>
                  <a:pt x="1000064" y="5864710"/>
                </a:cubicBezTo>
                <a:lnTo>
                  <a:pt x="1010826" y="5863017"/>
                </a:lnTo>
                <a:cubicBezTo>
                  <a:pt x="1011431" y="5867330"/>
                  <a:pt x="1013114" y="5870635"/>
                  <a:pt x="1015875" y="5872933"/>
                </a:cubicBezTo>
                <a:cubicBezTo>
                  <a:pt x="1018636" y="5875230"/>
                  <a:pt x="1022495" y="5876379"/>
                  <a:pt x="1027453" y="5876379"/>
                </a:cubicBezTo>
                <a:cubicBezTo>
                  <a:pt x="1032451" y="5876379"/>
                  <a:pt x="1036160" y="5875361"/>
                  <a:pt x="1038578" y="5873326"/>
                </a:cubicBezTo>
                <a:cubicBezTo>
                  <a:pt x="1040997" y="5871290"/>
                  <a:pt x="1042206" y="5868902"/>
                  <a:pt x="1042206" y="5866161"/>
                </a:cubicBezTo>
                <a:cubicBezTo>
                  <a:pt x="1042206" y="5863702"/>
                  <a:pt x="1041138" y="5861768"/>
                  <a:pt x="1039001" y="5860357"/>
                </a:cubicBezTo>
                <a:cubicBezTo>
                  <a:pt x="1037510" y="5859389"/>
                  <a:pt x="1033802" y="5858160"/>
                  <a:pt x="1027876" y="5856669"/>
                </a:cubicBezTo>
                <a:cubicBezTo>
                  <a:pt x="1019895" y="5854653"/>
                  <a:pt x="1014363" y="5852910"/>
                  <a:pt x="1011280" y="5851439"/>
                </a:cubicBezTo>
                <a:cubicBezTo>
                  <a:pt x="1008196" y="5849967"/>
                  <a:pt x="1005858" y="5847932"/>
                  <a:pt x="1004266" y="5845332"/>
                </a:cubicBezTo>
                <a:cubicBezTo>
                  <a:pt x="1002674" y="5842732"/>
                  <a:pt x="1001878" y="5839860"/>
                  <a:pt x="1001878" y="5836716"/>
                </a:cubicBezTo>
                <a:cubicBezTo>
                  <a:pt x="1001878" y="5833854"/>
                  <a:pt x="1002533" y="5831204"/>
                  <a:pt x="1003843" y="5828766"/>
                </a:cubicBezTo>
                <a:cubicBezTo>
                  <a:pt x="1005153" y="5826327"/>
                  <a:pt x="1006937" y="5824302"/>
                  <a:pt x="1009194" y="5822689"/>
                </a:cubicBezTo>
                <a:cubicBezTo>
                  <a:pt x="1010887" y="5821440"/>
                  <a:pt x="1013194" y="5820382"/>
                  <a:pt x="1016117" y="5819515"/>
                </a:cubicBezTo>
                <a:cubicBezTo>
                  <a:pt x="1019039" y="5818648"/>
                  <a:pt x="1022173" y="5818215"/>
                  <a:pt x="1025519" y="5818215"/>
                </a:cubicBezTo>
                <a:close/>
                <a:moveTo>
                  <a:pt x="639951" y="5818215"/>
                </a:moveTo>
                <a:cubicBezTo>
                  <a:pt x="648779" y="5818215"/>
                  <a:pt x="655994" y="5821107"/>
                  <a:pt x="661596" y="5826891"/>
                </a:cubicBezTo>
                <a:cubicBezTo>
                  <a:pt x="667199" y="5832675"/>
                  <a:pt x="670001" y="5840666"/>
                  <a:pt x="670001" y="5850864"/>
                </a:cubicBezTo>
                <a:cubicBezTo>
                  <a:pt x="670001" y="5859127"/>
                  <a:pt x="668761" y="5865627"/>
                  <a:pt x="666282" y="5870363"/>
                </a:cubicBezTo>
                <a:cubicBezTo>
                  <a:pt x="663803" y="5875099"/>
                  <a:pt x="660196" y="5878777"/>
                  <a:pt x="655460" y="5881397"/>
                </a:cubicBezTo>
                <a:cubicBezTo>
                  <a:pt x="650723" y="5884017"/>
                  <a:pt x="645554" y="5885327"/>
                  <a:pt x="639951" y="5885327"/>
                </a:cubicBezTo>
                <a:cubicBezTo>
                  <a:pt x="630963" y="5885327"/>
                  <a:pt x="623697" y="5882445"/>
                  <a:pt x="618155" y="5876681"/>
                </a:cubicBezTo>
                <a:cubicBezTo>
                  <a:pt x="612613" y="5870917"/>
                  <a:pt x="609841" y="5862614"/>
                  <a:pt x="609841" y="5851771"/>
                </a:cubicBezTo>
                <a:cubicBezTo>
                  <a:pt x="609841" y="5839880"/>
                  <a:pt x="613147" y="5831073"/>
                  <a:pt x="619757" y="5825350"/>
                </a:cubicBezTo>
                <a:cubicBezTo>
                  <a:pt x="625279" y="5820593"/>
                  <a:pt x="632011" y="5818215"/>
                  <a:pt x="639951" y="5818215"/>
                </a:cubicBezTo>
                <a:close/>
                <a:moveTo>
                  <a:pt x="472673" y="5818215"/>
                </a:moveTo>
                <a:cubicBezTo>
                  <a:pt x="476543" y="5818215"/>
                  <a:pt x="480100" y="5818910"/>
                  <a:pt x="483345" y="5820301"/>
                </a:cubicBezTo>
                <a:cubicBezTo>
                  <a:pt x="486589" y="5821692"/>
                  <a:pt x="489018" y="5823516"/>
                  <a:pt x="490630" y="5825773"/>
                </a:cubicBezTo>
                <a:cubicBezTo>
                  <a:pt x="492242" y="5828030"/>
                  <a:pt x="493371" y="5830710"/>
                  <a:pt x="494016" y="5833814"/>
                </a:cubicBezTo>
                <a:cubicBezTo>
                  <a:pt x="494419" y="5835830"/>
                  <a:pt x="494621" y="5839356"/>
                  <a:pt x="494621" y="5844395"/>
                </a:cubicBezTo>
                <a:lnTo>
                  <a:pt x="494621" y="5883876"/>
                </a:lnTo>
                <a:lnTo>
                  <a:pt x="483738" y="5883876"/>
                </a:lnTo>
                <a:lnTo>
                  <a:pt x="483738" y="5844818"/>
                </a:lnTo>
                <a:cubicBezTo>
                  <a:pt x="483738" y="5840384"/>
                  <a:pt x="483314" y="5837069"/>
                  <a:pt x="482468" y="5834872"/>
                </a:cubicBezTo>
                <a:cubicBezTo>
                  <a:pt x="481621" y="5832675"/>
                  <a:pt x="480120" y="5830922"/>
                  <a:pt x="477963" y="5829612"/>
                </a:cubicBezTo>
                <a:cubicBezTo>
                  <a:pt x="475807" y="5828302"/>
                  <a:pt x="473278" y="5827647"/>
                  <a:pt x="470376" y="5827647"/>
                </a:cubicBezTo>
                <a:cubicBezTo>
                  <a:pt x="465740" y="5827647"/>
                  <a:pt x="461740" y="5829118"/>
                  <a:pt x="458374" y="5832061"/>
                </a:cubicBezTo>
                <a:cubicBezTo>
                  <a:pt x="455008" y="5835003"/>
                  <a:pt x="453325" y="5840586"/>
                  <a:pt x="453325" y="5848809"/>
                </a:cubicBezTo>
                <a:lnTo>
                  <a:pt x="453325" y="5883876"/>
                </a:lnTo>
                <a:lnTo>
                  <a:pt x="442442" y="5883876"/>
                </a:lnTo>
                <a:lnTo>
                  <a:pt x="442442" y="5819666"/>
                </a:lnTo>
                <a:lnTo>
                  <a:pt x="452237" y="5819666"/>
                </a:lnTo>
                <a:lnTo>
                  <a:pt x="452237" y="5828796"/>
                </a:lnTo>
                <a:cubicBezTo>
                  <a:pt x="456953" y="5821742"/>
                  <a:pt x="463765" y="5818215"/>
                  <a:pt x="472673" y="5818215"/>
                </a:cubicBezTo>
                <a:close/>
                <a:moveTo>
                  <a:pt x="339323" y="5818215"/>
                </a:moveTo>
                <a:cubicBezTo>
                  <a:pt x="343193" y="5818215"/>
                  <a:pt x="346750" y="5818910"/>
                  <a:pt x="349995" y="5820301"/>
                </a:cubicBezTo>
                <a:cubicBezTo>
                  <a:pt x="353239" y="5821692"/>
                  <a:pt x="355668" y="5823516"/>
                  <a:pt x="357280" y="5825773"/>
                </a:cubicBezTo>
                <a:cubicBezTo>
                  <a:pt x="358892" y="5828030"/>
                  <a:pt x="360021" y="5830710"/>
                  <a:pt x="360666" y="5833814"/>
                </a:cubicBezTo>
                <a:cubicBezTo>
                  <a:pt x="361069" y="5835830"/>
                  <a:pt x="361271" y="5839356"/>
                  <a:pt x="361271" y="5844395"/>
                </a:cubicBezTo>
                <a:lnTo>
                  <a:pt x="361271" y="5883876"/>
                </a:lnTo>
                <a:lnTo>
                  <a:pt x="350388" y="5883876"/>
                </a:lnTo>
                <a:lnTo>
                  <a:pt x="350388" y="5844818"/>
                </a:lnTo>
                <a:cubicBezTo>
                  <a:pt x="350388" y="5840384"/>
                  <a:pt x="349964" y="5837069"/>
                  <a:pt x="349118" y="5834872"/>
                </a:cubicBezTo>
                <a:cubicBezTo>
                  <a:pt x="348271" y="5832675"/>
                  <a:pt x="346770" y="5830922"/>
                  <a:pt x="344614" y="5829612"/>
                </a:cubicBezTo>
                <a:cubicBezTo>
                  <a:pt x="342457" y="5828302"/>
                  <a:pt x="339928" y="5827647"/>
                  <a:pt x="337026" y="5827647"/>
                </a:cubicBezTo>
                <a:cubicBezTo>
                  <a:pt x="332390" y="5827647"/>
                  <a:pt x="328390" y="5829118"/>
                  <a:pt x="325024" y="5832061"/>
                </a:cubicBezTo>
                <a:cubicBezTo>
                  <a:pt x="321658" y="5835003"/>
                  <a:pt x="319976" y="5840586"/>
                  <a:pt x="319976" y="5848809"/>
                </a:cubicBezTo>
                <a:lnTo>
                  <a:pt x="319976" y="5883876"/>
                </a:lnTo>
                <a:lnTo>
                  <a:pt x="309092" y="5883876"/>
                </a:lnTo>
                <a:lnTo>
                  <a:pt x="309092" y="5819666"/>
                </a:lnTo>
                <a:lnTo>
                  <a:pt x="318887" y="5819666"/>
                </a:lnTo>
                <a:lnTo>
                  <a:pt x="318887" y="5828796"/>
                </a:lnTo>
                <a:cubicBezTo>
                  <a:pt x="323603" y="5821742"/>
                  <a:pt x="330415" y="5818215"/>
                  <a:pt x="339323" y="5818215"/>
                </a:cubicBezTo>
                <a:close/>
                <a:moveTo>
                  <a:pt x="268779" y="5818215"/>
                </a:moveTo>
                <a:cubicBezTo>
                  <a:pt x="277364" y="5818215"/>
                  <a:pt x="284378" y="5821137"/>
                  <a:pt x="289819" y="5826982"/>
                </a:cubicBezTo>
                <a:cubicBezTo>
                  <a:pt x="295261" y="5832827"/>
                  <a:pt x="297982" y="5841049"/>
                  <a:pt x="297982" y="5851650"/>
                </a:cubicBezTo>
                <a:cubicBezTo>
                  <a:pt x="297982" y="5852295"/>
                  <a:pt x="297961" y="5853263"/>
                  <a:pt x="297921" y="5854552"/>
                </a:cubicBezTo>
                <a:lnTo>
                  <a:pt x="250036" y="5854552"/>
                </a:lnTo>
                <a:cubicBezTo>
                  <a:pt x="250439" y="5861606"/>
                  <a:pt x="252434" y="5867007"/>
                  <a:pt x="256021" y="5870756"/>
                </a:cubicBezTo>
                <a:cubicBezTo>
                  <a:pt x="259609" y="5874505"/>
                  <a:pt x="264083" y="5876379"/>
                  <a:pt x="269444" y="5876379"/>
                </a:cubicBezTo>
                <a:cubicBezTo>
                  <a:pt x="273434" y="5876379"/>
                  <a:pt x="276840" y="5875331"/>
                  <a:pt x="279662" y="5873235"/>
                </a:cubicBezTo>
                <a:cubicBezTo>
                  <a:pt x="282483" y="5871139"/>
                  <a:pt x="284720" y="5867793"/>
                  <a:pt x="286373" y="5863198"/>
                </a:cubicBezTo>
                <a:lnTo>
                  <a:pt x="297619" y="5864589"/>
                </a:lnTo>
                <a:cubicBezTo>
                  <a:pt x="295845" y="5871159"/>
                  <a:pt x="292560" y="5876258"/>
                  <a:pt x="287764" y="5879886"/>
                </a:cubicBezTo>
                <a:cubicBezTo>
                  <a:pt x="282967" y="5883513"/>
                  <a:pt x="276840" y="5885327"/>
                  <a:pt x="269383" y="5885327"/>
                </a:cubicBezTo>
                <a:cubicBezTo>
                  <a:pt x="259992" y="5885327"/>
                  <a:pt x="252545" y="5882435"/>
                  <a:pt x="247043" y="5876651"/>
                </a:cubicBezTo>
                <a:cubicBezTo>
                  <a:pt x="241541" y="5870867"/>
                  <a:pt x="238790" y="5862755"/>
                  <a:pt x="238790" y="5852315"/>
                </a:cubicBezTo>
                <a:cubicBezTo>
                  <a:pt x="238790" y="5841513"/>
                  <a:pt x="241571" y="5833129"/>
                  <a:pt x="247133" y="5827163"/>
                </a:cubicBezTo>
                <a:cubicBezTo>
                  <a:pt x="252696" y="5821198"/>
                  <a:pt x="259911" y="5818215"/>
                  <a:pt x="268779" y="5818215"/>
                </a:cubicBezTo>
                <a:close/>
                <a:moveTo>
                  <a:pt x="2274535" y="5797235"/>
                </a:moveTo>
                <a:lnTo>
                  <a:pt x="2274535" y="5819666"/>
                </a:lnTo>
                <a:lnTo>
                  <a:pt x="2285479" y="5819666"/>
                </a:lnTo>
                <a:lnTo>
                  <a:pt x="2285479" y="5828131"/>
                </a:lnTo>
                <a:lnTo>
                  <a:pt x="2274535" y="5828131"/>
                </a:lnTo>
                <a:lnTo>
                  <a:pt x="2274535" y="5865677"/>
                </a:lnTo>
                <a:cubicBezTo>
                  <a:pt x="2274535" y="5868781"/>
                  <a:pt x="2274727" y="5870776"/>
                  <a:pt x="2275110" y="5871663"/>
                </a:cubicBezTo>
                <a:cubicBezTo>
                  <a:pt x="2275493" y="5872550"/>
                  <a:pt x="2276117" y="5873255"/>
                  <a:pt x="2276984" y="5873779"/>
                </a:cubicBezTo>
                <a:cubicBezTo>
                  <a:pt x="2277851" y="5874303"/>
                  <a:pt x="2279090" y="5874565"/>
                  <a:pt x="2280702" y="5874565"/>
                </a:cubicBezTo>
                <a:cubicBezTo>
                  <a:pt x="2281912" y="5874565"/>
                  <a:pt x="2283504" y="5874424"/>
                  <a:pt x="2285479" y="5874142"/>
                </a:cubicBezTo>
                <a:lnTo>
                  <a:pt x="2287051" y="5883755"/>
                </a:lnTo>
                <a:cubicBezTo>
                  <a:pt x="2283987" y="5884400"/>
                  <a:pt x="2281247" y="5884723"/>
                  <a:pt x="2278828" y="5884723"/>
                </a:cubicBezTo>
                <a:cubicBezTo>
                  <a:pt x="2274878" y="5884723"/>
                  <a:pt x="2271815" y="5884098"/>
                  <a:pt x="2269638" y="5882848"/>
                </a:cubicBezTo>
                <a:cubicBezTo>
                  <a:pt x="2267461" y="5881599"/>
                  <a:pt x="2265930" y="5879956"/>
                  <a:pt x="2265043" y="5877921"/>
                </a:cubicBezTo>
                <a:cubicBezTo>
                  <a:pt x="2264156" y="5875885"/>
                  <a:pt x="2263713" y="5871603"/>
                  <a:pt x="2263713" y="5865073"/>
                </a:cubicBezTo>
                <a:lnTo>
                  <a:pt x="2263713" y="5828131"/>
                </a:lnTo>
                <a:lnTo>
                  <a:pt x="2255732" y="5828131"/>
                </a:lnTo>
                <a:lnTo>
                  <a:pt x="2255732" y="5819666"/>
                </a:lnTo>
                <a:lnTo>
                  <a:pt x="2263713" y="5819666"/>
                </a:lnTo>
                <a:lnTo>
                  <a:pt x="2263713" y="5803765"/>
                </a:lnTo>
                <a:close/>
                <a:moveTo>
                  <a:pt x="1664935" y="5797235"/>
                </a:moveTo>
                <a:lnTo>
                  <a:pt x="1664935" y="5819666"/>
                </a:lnTo>
                <a:lnTo>
                  <a:pt x="1675879" y="5819666"/>
                </a:lnTo>
                <a:lnTo>
                  <a:pt x="1675879" y="5828131"/>
                </a:lnTo>
                <a:lnTo>
                  <a:pt x="1664935" y="5828131"/>
                </a:lnTo>
                <a:lnTo>
                  <a:pt x="1664935" y="5865677"/>
                </a:lnTo>
                <a:cubicBezTo>
                  <a:pt x="1664935" y="5868781"/>
                  <a:pt x="1665127" y="5870776"/>
                  <a:pt x="1665510" y="5871663"/>
                </a:cubicBezTo>
                <a:cubicBezTo>
                  <a:pt x="1665893" y="5872550"/>
                  <a:pt x="1666517" y="5873255"/>
                  <a:pt x="1667384" y="5873779"/>
                </a:cubicBezTo>
                <a:cubicBezTo>
                  <a:pt x="1668251" y="5874303"/>
                  <a:pt x="1669490" y="5874565"/>
                  <a:pt x="1671102" y="5874565"/>
                </a:cubicBezTo>
                <a:cubicBezTo>
                  <a:pt x="1672312" y="5874565"/>
                  <a:pt x="1673904" y="5874424"/>
                  <a:pt x="1675879" y="5874142"/>
                </a:cubicBezTo>
                <a:lnTo>
                  <a:pt x="1677451" y="5883755"/>
                </a:lnTo>
                <a:cubicBezTo>
                  <a:pt x="1674387" y="5884400"/>
                  <a:pt x="1671647" y="5884723"/>
                  <a:pt x="1669228" y="5884723"/>
                </a:cubicBezTo>
                <a:cubicBezTo>
                  <a:pt x="1665278" y="5884723"/>
                  <a:pt x="1662215" y="5884098"/>
                  <a:pt x="1660038" y="5882848"/>
                </a:cubicBezTo>
                <a:cubicBezTo>
                  <a:pt x="1657861" y="5881599"/>
                  <a:pt x="1656330" y="5879956"/>
                  <a:pt x="1655443" y="5877921"/>
                </a:cubicBezTo>
                <a:cubicBezTo>
                  <a:pt x="1654556" y="5875885"/>
                  <a:pt x="1654113" y="5871603"/>
                  <a:pt x="1654113" y="5865073"/>
                </a:cubicBezTo>
                <a:lnTo>
                  <a:pt x="1654113" y="5828131"/>
                </a:lnTo>
                <a:lnTo>
                  <a:pt x="1646132" y="5828131"/>
                </a:lnTo>
                <a:lnTo>
                  <a:pt x="1646132" y="5819666"/>
                </a:lnTo>
                <a:lnTo>
                  <a:pt x="1654113" y="5819666"/>
                </a:lnTo>
                <a:lnTo>
                  <a:pt x="1654113" y="5803765"/>
                </a:lnTo>
                <a:close/>
                <a:moveTo>
                  <a:pt x="826735" y="5797235"/>
                </a:moveTo>
                <a:lnTo>
                  <a:pt x="826735" y="5819666"/>
                </a:lnTo>
                <a:lnTo>
                  <a:pt x="837679" y="5819666"/>
                </a:lnTo>
                <a:lnTo>
                  <a:pt x="837679" y="5828131"/>
                </a:lnTo>
                <a:lnTo>
                  <a:pt x="826735" y="5828131"/>
                </a:lnTo>
                <a:lnTo>
                  <a:pt x="826735" y="5865677"/>
                </a:lnTo>
                <a:cubicBezTo>
                  <a:pt x="826735" y="5868781"/>
                  <a:pt x="826927" y="5870776"/>
                  <a:pt x="827310" y="5871663"/>
                </a:cubicBezTo>
                <a:cubicBezTo>
                  <a:pt x="827692" y="5872550"/>
                  <a:pt x="828317" y="5873255"/>
                  <a:pt x="829184" y="5873779"/>
                </a:cubicBezTo>
                <a:cubicBezTo>
                  <a:pt x="830050" y="5874303"/>
                  <a:pt x="831290" y="5874565"/>
                  <a:pt x="832902" y="5874565"/>
                </a:cubicBezTo>
                <a:cubicBezTo>
                  <a:pt x="834112" y="5874565"/>
                  <a:pt x="835704" y="5874424"/>
                  <a:pt x="837679" y="5874142"/>
                </a:cubicBezTo>
                <a:lnTo>
                  <a:pt x="839251" y="5883755"/>
                </a:lnTo>
                <a:cubicBezTo>
                  <a:pt x="836187" y="5884400"/>
                  <a:pt x="833446" y="5884723"/>
                  <a:pt x="831028" y="5884723"/>
                </a:cubicBezTo>
                <a:cubicBezTo>
                  <a:pt x="827078" y="5884723"/>
                  <a:pt x="824014" y="5884098"/>
                  <a:pt x="821838" y="5882848"/>
                </a:cubicBezTo>
                <a:cubicBezTo>
                  <a:pt x="819661" y="5881599"/>
                  <a:pt x="818130" y="5879956"/>
                  <a:pt x="817243" y="5877921"/>
                </a:cubicBezTo>
                <a:cubicBezTo>
                  <a:pt x="816356" y="5875885"/>
                  <a:pt x="815913" y="5871603"/>
                  <a:pt x="815913" y="5865073"/>
                </a:cubicBezTo>
                <a:lnTo>
                  <a:pt x="815913" y="5828131"/>
                </a:lnTo>
                <a:lnTo>
                  <a:pt x="807932" y="5828131"/>
                </a:lnTo>
                <a:lnTo>
                  <a:pt x="807932" y="5819666"/>
                </a:lnTo>
                <a:lnTo>
                  <a:pt x="815913" y="5819666"/>
                </a:lnTo>
                <a:lnTo>
                  <a:pt x="815913" y="5803765"/>
                </a:lnTo>
                <a:close/>
                <a:moveTo>
                  <a:pt x="1864500" y="5795240"/>
                </a:moveTo>
                <a:lnTo>
                  <a:pt x="1875323" y="5795240"/>
                </a:lnTo>
                <a:lnTo>
                  <a:pt x="1875323" y="5883876"/>
                </a:lnTo>
                <a:lnTo>
                  <a:pt x="1865225" y="5883876"/>
                </a:lnTo>
                <a:lnTo>
                  <a:pt x="1865225" y="5875774"/>
                </a:lnTo>
                <a:cubicBezTo>
                  <a:pt x="1861154" y="5882143"/>
                  <a:pt x="1855169" y="5885327"/>
                  <a:pt x="1847268" y="5885327"/>
                </a:cubicBezTo>
                <a:cubicBezTo>
                  <a:pt x="1842149" y="5885327"/>
                  <a:pt x="1837443" y="5883917"/>
                  <a:pt x="1833151" y="5881095"/>
                </a:cubicBezTo>
                <a:cubicBezTo>
                  <a:pt x="1828858" y="5878273"/>
                  <a:pt x="1825533" y="5874333"/>
                  <a:pt x="1823175" y="5869275"/>
                </a:cubicBezTo>
                <a:cubicBezTo>
                  <a:pt x="1820817" y="5864216"/>
                  <a:pt x="1819638" y="5858402"/>
                  <a:pt x="1819638" y="5851832"/>
                </a:cubicBezTo>
                <a:cubicBezTo>
                  <a:pt x="1819638" y="5845423"/>
                  <a:pt x="1820706" y="5839608"/>
                  <a:pt x="1822842" y="5834389"/>
                </a:cubicBezTo>
                <a:cubicBezTo>
                  <a:pt x="1824978" y="5829169"/>
                  <a:pt x="1828183" y="5825168"/>
                  <a:pt x="1832455" y="5822387"/>
                </a:cubicBezTo>
                <a:cubicBezTo>
                  <a:pt x="1836728" y="5819606"/>
                  <a:pt x="1841504" y="5818215"/>
                  <a:pt x="1846785" y="5818215"/>
                </a:cubicBezTo>
                <a:cubicBezTo>
                  <a:pt x="1850654" y="5818215"/>
                  <a:pt x="1854101" y="5819031"/>
                  <a:pt x="1857124" y="5820664"/>
                </a:cubicBezTo>
                <a:cubicBezTo>
                  <a:pt x="1860147" y="5822296"/>
                  <a:pt x="1862605" y="5824423"/>
                  <a:pt x="1864500" y="5827043"/>
                </a:cubicBezTo>
                <a:close/>
                <a:moveTo>
                  <a:pt x="1728257" y="5795240"/>
                </a:moveTo>
                <a:lnTo>
                  <a:pt x="1739140" y="5795240"/>
                </a:lnTo>
                <a:lnTo>
                  <a:pt x="1739140" y="5807876"/>
                </a:lnTo>
                <a:lnTo>
                  <a:pt x="1728257" y="5807876"/>
                </a:lnTo>
                <a:close/>
                <a:moveTo>
                  <a:pt x="1452032" y="5795240"/>
                </a:moveTo>
                <a:lnTo>
                  <a:pt x="1462915" y="5795240"/>
                </a:lnTo>
                <a:lnTo>
                  <a:pt x="1462915" y="5826861"/>
                </a:lnTo>
                <a:cubicBezTo>
                  <a:pt x="1467510" y="5821097"/>
                  <a:pt x="1473375" y="5818215"/>
                  <a:pt x="1480509" y="5818215"/>
                </a:cubicBezTo>
                <a:cubicBezTo>
                  <a:pt x="1484459" y="5818215"/>
                  <a:pt x="1488198" y="5819011"/>
                  <a:pt x="1491725" y="5820603"/>
                </a:cubicBezTo>
                <a:cubicBezTo>
                  <a:pt x="1495252" y="5822196"/>
                  <a:pt x="1498154" y="5824433"/>
                  <a:pt x="1500431" y="5827315"/>
                </a:cubicBezTo>
                <a:cubicBezTo>
                  <a:pt x="1502709" y="5830197"/>
                  <a:pt x="1504492" y="5833673"/>
                  <a:pt x="1505782" y="5837744"/>
                </a:cubicBezTo>
                <a:cubicBezTo>
                  <a:pt x="1507072" y="5841815"/>
                  <a:pt x="1507717" y="5846168"/>
                  <a:pt x="1507717" y="5850804"/>
                </a:cubicBezTo>
                <a:cubicBezTo>
                  <a:pt x="1507717" y="5861808"/>
                  <a:pt x="1504996" y="5870313"/>
                  <a:pt x="1499555" y="5876319"/>
                </a:cubicBezTo>
                <a:cubicBezTo>
                  <a:pt x="1494113" y="5882324"/>
                  <a:pt x="1487583" y="5885327"/>
                  <a:pt x="1479965" y="5885327"/>
                </a:cubicBezTo>
                <a:cubicBezTo>
                  <a:pt x="1472387" y="5885327"/>
                  <a:pt x="1466442" y="5882163"/>
                  <a:pt x="1462129" y="5875835"/>
                </a:cubicBezTo>
                <a:lnTo>
                  <a:pt x="1462129" y="5883876"/>
                </a:lnTo>
                <a:lnTo>
                  <a:pt x="1452032" y="5883876"/>
                </a:lnTo>
                <a:close/>
                <a:moveTo>
                  <a:pt x="747182" y="5795240"/>
                </a:moveTo>
                <a:lnTo>
                  <a:pt x="758065" y="5795240"/>
                </a:lnTo>
                <a:lnTo>
                  <a:pt x="758065" y="5826861"/>
                </a:lnTo>
                <a:cubicBezTo>
                  <a:pt x="762660" y="5821097"/>
                  <a:pt x="768525" y="5818215"/>
                  <a:pt x="775659" y="5818215"/>
                </a:cubicBezTo>
                <a:cubicBezTo>
                  <a:pt x="779609" y="5818215"/>
                  <a:pt x="783348" y="5819011"/>
                  <a:pt x="786875" y="5820603"/>
                </a:cubicBezTo>
                <a:cubicBezTo>
                  <a:pt x="790402" y="5822196"/>
                  <a:pt x="793304" y="5824433"/>
                  <a:pt x="795581" y="5827315"/>
                </a:cubicBezTo>
                <a:cubicBezTo>
                  <a:pt x="797859" y="5830197"/>
                  <a:pt x="799642" y="5833673"/>
                  <a:pt x="800932" y="5837744"/>
                </a:cubicBezTo>
                <a:cubicBezTo>
                  <a:pt x="802222" y="5841815"/>
                  <a:pt x="802867" y="5846168"/>
                  <a:pt x="802867" y="5850804"/>
                </a:cubicBezTo>
                <a:cubicBezTo>
                  <a:pt x="802867" y="5861808"/>
                  <a:pt x="800146" y="5870313"/>
                  <a:pt x="794705" y="5876319"/>
                </a:cubicBezTo>
                <a:cubicBezTo>
                  <a:pt x="789263" y="5882324"/>
                  <a:pt x="782733" y="5885327"/>
                  <a:pt x="775115" y="5885327"/>
                </a:cubicBezTo>
                <a:cubicBezTo>
                  <a:pt x="767537" y="5885327"/>
                  <a:pt x="761592" y="5882163"/>
                  <a:pt x="757279" y="5875835"/>
                </a:cubicBezTo>
                <a:lnTo>
                  <a:pt x="757279" y="5883876"/>
                </a:lnTo>
                <a:lnTo>
                  <a:pt x="747182" y="5883876"/>
                </a:lnTo>
                <a:close/>
                <a:moveTo>
                  <a:pt x="588150" y="5795240"/>
                </a:moveTo>
                <a:lnTo>
                  <a:pt x="598972" y="5795240"/>
                </a:lnTo>
                <a:lnTo>
                  <a:pt x="598972" y="5883876"/>
                </a:lnTo>
                <a:lnTo>
                  <a:pt x="588875" y="5883876"/>
                </a:lnTo>
                <a:lnTo>
                  <a:pt x="588875" y="5875774"/>
                </a:lnTo>
                <a:cubicBezTo>
                  <a:pt x="584804" y="5882143"/>
                  <a:pt x="578819" y="5885327"/>
                  <a:pt x="570918" y="5885327"/>
                </a:cubicBezTo>
                <a:cubicBezTo>
                  <a:pt x="565799" y="5885327"/>
                  <a:pt x="561093" y="5883917"/>
                  <a:pt x="556801" y="5881095"/>
                </a:cubicBezTo>
                <a:cubicBezTo>
                  <a:pt x="552508" y="5878273"/>
                  <a:pt x="549182" y="5874333"/>
                  <a:pt x="546824" y="5869275"/>
                </a:cubicBezTo>
                <a:cubicBezTo>
                  <a:pt x="544466" y="5864216"/>
                  <a:pt x="543287" y="5858402"/>
                  <a:pt x="543287" y="5851832"/>
                </a:cubicBezTo>
                <a:cubicBezTo>
                  <a:pt x="543287" y="5845423"/>
                  <a:pt x="544356" y="5839608"/>
                  <a:pt x="546492" y="5834389"/>
                </a:cubicBezTo>
                <a:cubicBezTo>
                  <a:pt x="548628" y="5829169"/>
                  <a:pt x="551833" y="5825168"/>
                  <a:pt x="556105" y="5822387"/>
                </a:cubicBezTo>
                <a:cubicBezTo>
                  <a:pt x="560378" y="5819606"/>
                  <a:pt x="565154" y="5818215"/>
                  <a:pt x="570435" y="5818215"/>
                </a:cubicBezTo>
                <a:cubicBezTo>
                  <a:pt x="574304" y="5818215"/>
                  <a:pt x="577750" y="5819031"/>
                  <a:pt x="580774" y="5820664"/>
                </a:cubicBezTo>
                <a:cubicBezTo>
                  <a:pt x="583797" y="5822296"/>
                  <a:pt x="586255" y="5824423"/>
                  <a:pt x="588150" y="5827043"/>
                </a:cubicBezTo>
                <a:close/>
                <a:moveTo>
                  <a:pt x="413928" y="5795240"/>
                </a:moveTo>
                <a:lnTo>
                  <a:pt x="424811" y="5795240"/>
                </a:lnTo>
                <a:lnTo>
                  <a:pt x="424811" y="5807755"/>
                </a:lnTo>
                <a:lnTo>
                  <a:pt x="413928" y="5807755"/>
                </a:lnTo>
                <a:close/>
                <a:moveTo>
                  <a:pt x="175742" y="5795240"/>
                </a:moveTo>
                <a:lnTo>
                  <a:pt x="186625" y="5795240"/>
                </a:lnTo>
                <a:lnTo>
                  <a:pt x="186625" y="5827043"/>
                </a:lnTo>
                <a:cubicBezTo>
                  <a:pt x="191704" y="5821158"/>
                  <a:pt x="198113" y="5818215"/>
                  <a:pt x="205852" y="5818215"/>
                </a:cubicBezTo>
                <a:cubicBezTo>
                  <a:pt x="210609" y="5818215"/>
                  <a:pt x="214740" y="5819152"/>
                  <a:pt x="218247" y="5821027"/>
                </a:cubicBezTo>
                <a:cubicBezTo>
                  <a:pt x="221754" y="5822901"/>
                  <a:pt x="224263" y="5825491"/>
                  <a:pt x="225774" y="5828796"/>
                </a:cubicBezTo>
                <a:cubicBezTo>
                  <a:pt x="227286" y="5832101"/>
                  <a:pt x="228042" y="5836898"/>
                  <a:pt x="228042" y="5843186"/>
                </a:cubicBezTo>
                <a:lnTo>
                  <a:pt x="228042" y="5883876"/>
                </a:lnTo>
                <a:lnTo>
                  <a:pt x="217158" y="5883876"/>
                </a:lnTo>
                <a:lnTo>
                  <a:pt x="217158" y="5843186"/>
                </a:lnTo>
                <a:cubicBezTo>
                  <a:pt x="217158" y="5837744"/>
                  <a:pt x="215980" y="5833784"/>
                  <a:pt x="213621" y="5831305"/>
                </a:cubicBezTo>
                <a:cubicBezTo>
                  <a:pt x="211264" y="5828826"/>
                  <a:pt x="207928" y="5827587"/>
                  <a:pt x="203615" y="5827587"/>
                </a:cubicBezTo>
                <a:cubicBezTo>
                  <a:pt x="200391" y="5827587"/>
                  <a:pt x="197357" y="5828423"/>
                  <a:pt x="194516" y="5830096"/>
                </a:cubicBezTo>
                <a:cubicBezTo>
                  <a:pt x="191674" y="5831769"/>
                  <a:pt x="189649" y="5834036"/>
                  <a:pt x="188439" y="5836898"/>
                </a:cubicBezTo>
                <a:cubicBezTo>
                  <a:pt x="187230" y="5839760"/>
                  <a:pt x="186625" y="5843710"/>
                  <a:pt x="186625" y="5848748"/>
                </a:cubicBezTo>
                <a:lnTo>
                  <a:pt x="186625" y="5883876"/>
                </a:lnTo>
                <a:lnTo>
                  <a:pt x="175742" y="5883876"/>
                </a:lnTo>
                <a:close/>
                <a:moveTo>
                  <a:pt x="45267" y="5795240"/>
                </a:moveTo>
                <a:lnTo>
                  <a:pt x="57299" y="5795240"/>
                </a:lnTo>
                <a:lnTo>
                  <a:pt x="70781" y="5853343"/>
                </a:lnTo>
                <a:cubicBezTo>
                  <a:pt x="72233" y="5859430"/>
                  <a:pt x="73482" y="5865476"/>
                  <a:pt x="74530" y="5871482"/>
                </a:cubicBezTo>
                <a:cubicBezTo>
                  <a:pt x="76787" y="5862009"/>
                  <a:pt x="78117" y="5856548"/>
                  <a:pt x="78520" y="5855097"/>
                </a:cubicBezTo>
                <a:lnTo>
                  <a:pt x="95389" y="5795240"/>
                </a:lnTo>
                <a:lnTo>
                  <a:pt x="109537" y="5795240"/>
                </a:lnTo>
                <a:lnTo>
                  <a:pt x="122234" y="5840102"/>
                </a:lnTo>
                <a:cubicBezTo>
                  <a:pt x="125418" y="5851227"/>
                  <a:pt x="127716" y="5861687"/>
                  <a:pt x="129127" y="5871482"/>
                </a:cubicBezTo>
                <a:cubicBezTo>
                  <a:pt x="130255" y="5865879"/>
                  <a:pt x="131727" y="5859450"/>
                  <a:pt x="133540" y="5852194"/>
                </a:cubicBezTo>
                <a:lnTo>
                  <a:pt x="147447" y="5795240"/>
                </a:lnTo>
                <a:lnTo>
                  <a:pt x="159236" y="5795240"/>
                </a:lnTo>
                <a:lnTo>
                  <a:pt x="134931" y="5883876"/>
                </a:lnTo>
                <a:lnTo>
                  <a:pt x="123625" y="5883876"/>
                </a:lnTo>
                <a:lnTo>
                  <a:pt x="104942" y="5816341"/>
                </a:lnTo>
                <a:cubicBezTo>
                  <a:pt x="103370" y="5810698"/>
                  <a:pt x="102443" y="5807231"/>
                  <a:pt x="102161" y="5805941"/>
                </a:cubicBezTo>
                <a:cubicBezTo>
                  <a:pt x="101234" y="5810013"/>
                  <a:pt x="100367" y="5813479"/>
                  <a:pt x="99561" y="5816341"/>
                </a:cubicBezTo>
                <a:lnTo>
                  <a:pt x="80758" y="5883876"/>
                </a:lnTo>
                <a:lnTo>
                  <a:pt x="68786" y="5883876"/>
                </a:lnTo>
                <a:close/>
                <a:moveTo>
                  <a:pt x="15538" y="5793728"/>
                </a:moveTo>
                <a:lnTo>
                  <a:pt x="24305" y="5793728"/>
                </a:lnTo>
                <a:cubicBezTo>
                  <a:pt x="24184" y="5797719"/>
                  <a:pt x="23721" y="5802717"/>
                  <a:pt x="22915" y="5808723"/>
                </a:cubicBezTo>
                <a:cubicBezTo>
                  <a:pt x="27066" y="5806627"/>
                  <a:pt x="31823" y="5804692"/>
                  <a:pt x="37183" y="5802918"/>
                </a:cubicBezTo>
                <a:lnTo>
                  <a:pt x="39965" y="5811504"/>
                </a:lnTo>
                <a:cubicBezTo>
                  <a:pt x="34846" y="5813197"/>
                  <a:pt x="29827" y="5814325"/>
                  <a:pt x="24910" y="5814890"/>
                </a:cubicBezTo>
                <a:cubicBezTo>
                  <a:pt x="27369" y="5817026"/>
                  <a:pt x="30835" y="5820835"/>
                  <a:pt x="35309" y="5826317"/>
                </a:cubicBezTo>
                <a:lnTo>
                  <a:pt x="28054" y="5831456"/>
                </a:lnTo>
                <a:cubicBezTo>
                  <a:pt x="25716" y="5828272"/>
                  <a:pt x="22955" y="5823939"/>
                  <a:pt x="19771" y="5818457"/>
                </a:cubicBezTo>
                <a:cubicBezTo>
                  <a:pt x="16788" y="5824140"/>
                  <a:pt x="14168" y="5828473"/>
                  <a:pt x="11911" y="5831456"/>
                </a:cubicBezTo>
                <a:lnTo>
                  <a:pt x="4776" y="5826317"/>
                </a:lnTo>
                <a:cubicBezTo>
                  <a:pt x="9452" y="5820553"/>
                  <a:pt x="12797" y="5816744"/>
                  <a:pt x="14813" y="5814890"/>
                </a:cubicBezTo>
                <a:cubicBezTo>
                  <a:pt x="9613" y="5813882"/>
                  <a:pt x="4675" y="5812753"/>
                  <a:pt x="0" y="5811504"/>
                </a:cubicBezTo>
                <a:lnTo>
                  <a:pt x="2781" y="5802918"/>
                </a:lnTo>
                <a:cubicBezTo>
                  <a:pt x="9190" y="5805176"/>
                  <a:pt x="13845" y="5807131"/>
                  <a:pt x="16748" y="5808783"/>
                </a:cubicBezTo>
                <a:cubicBezTo>
                  <a:pt x="15982" y="5801487"/>
                  <a:pt x="15579" y="5796469"/>
                  <a:pt x="15538" y="5793728"/>
                </a:cubicBezTo>
                <a:close/>
                <a:moveTo>
                  <a:pt x="3270171" y="71819"/>
                </a:moveTo>
                <a:cubicBezTo>
                  <a:pt x="3264094" y="71819"/>
                  <a:pt x="3258339" y="73016"/>
                  <a:pt x="3252907" y="75410"/>
                </a:cubicBezTo>
                <a:cubicBezTo>
                  <a:pt x="3247474" y="77804"/>
                  <a:pt x="3242732" y="81303"/>
                  <a:pt x="3238681" y="85906"/>
                </a:cubicBezTo>
                <a:cubicBezTo>
                  <a:pt x="3234630" y="90510"/>
                  <a:pt x="3231453" y="96173"/>
                  <a:pt x="3229152" y="102894"/>
                </a:cubicBezTo>
                <a:cubicBezTo>
                  <a:pt x="3226849" y="109616"/>
                  <a:pt x="3225699" y="117304"/>
                  <a:pt x="3225699" y="125959"/>
                </a:cubicBezTo>
                <a:cubicBezTo>
                  <a:pt x="3225699" y="134614"/>
                  <a:pt x="3226849" y="142302"/>
                  <a:pt x="3229152" y="149024"/>
                </a:cubicBezTo>
                <a:cubicBezTo>
                  <a:pt x="3231453" y="155745"/>
                  <a:pt x="3234630" y="161362"/>
                  <a:pt x="3238681" y="165874"/>
                </a:cubicBezTo>
                <a:cubicBezTo>
                  <a:pt x="3242732" y="170385"/>
                  <a:pt x="3247474" y="173838"/>
                  <a:pt x="3252907" y="176232"/>
                </a:cubicBezTo>
                <a:cubicBezTo>
                  <a:pt x="3258339" y="178626"/>
                  <a:pt x="3264094" y="179823"/>
                  <a:pt x="3270171" y="179823"/>
                </a:cubicBezTo>
                <a:cubicBezTo>
                  <a:pt x="3276247" y="179823"/>
                  <a:pt x="3282002" y="178626"/>
                  <a:pt x="3287435" y="176232"/>
                </a:cubicBezTo>
                <a:cubicBezTo>
                  <a:pt x="3292867" y="173838"/>
                  <a:pt x="3297609" y="170385"/>
                  <a:pt x="3301660" y="165874"/>
                </a:cubicBezTo>
                <a:cubicBezTo>
                  <a:pt x="3305712" y="161362"/>
                  <a:pt x="3308888" y="155745"/>
                  <a:pt x="3311190" y="149024"/>
                </a:cubicBezTo>
                <a:cubicBezTo>
                  <a:pt x="3313492" y="142302"/>
                  <a:pt x="3314643" y="134614"/>
                  <a:pt x="3314643" y="125959"/>
                </a:cubicBezTo>
                <a:cubicBezTo>
                  <a:pt x="3314643" y="117304"/>
                  <a:pt x="3313493" y="109616"/>
                  <a:pt x="3311190" y="102894"/>
                </a:cubicBezTo>
                <a:cubicBezTo>
                  <a:pt x="3308888" y="96173"/>
                  <a:pt x="3305712" y="90510"/>
                  <a:pt x="3301660" y="85906"/>
                </a:cubicBezTo>
                <a:cubicBezTo>
                  <a:pt x="3297609" y="81303"/>
                  <a:pt x="3292867" y="77804"/>
                  <a:pt x="3287435" y="75410"/>
                </a:cubicBezTo>
                <a:cubicBezTo>
                  <a:pt x="3282002" y="73016"/>
                  <a:pt x="3276248" y="71819"/>
                  <a:pt x="3270171" y="71819"/>
                </a:cubicBezTo>
                <a:close/>
                <a:moveTo>
                  <a:pt x="3106036" y="71819"/>
                </a:moveTo>
                <a:cubicBezTo>
                  <a:pt x="3098486" y="71819"/>
                  <a:pt x="3092041" y="73246"/>
                  <a:pt x="3086700" y="76100"/>
                </a:cubicBezTo>
                <a:cubicBezTo>
                  <a:pt x="3081360" y="78955"/>
                  <a:pt x="3076986" y="82776"/>
                  <a:pt x="3073580" y="87564"/>
                </a:cubicBezTo>
                <a:cubicBezTo>
                  <a:pt x="3070173" y="92352"/>
                  <a:pt x="3067687" y="97876"/>
                  <a:pt x="3066121" y="104137"/>
                </a:cubicBezTo>
                <a:cubicBezTo>
                  <a:pt x="3064556" y="110398"/>
                  <a:pt x="3063774" y="116936"/>
                  <a:pt x="3063774" y="123749"/>
                </a:cubicBezTo>
                <a:cubicBezTo>
                  <a:pt x="3063774" y="130195"/>
                  <a:pt x="3064418" y="136640"/>
                  <a:pt x="3065707" y="143085"/>
                </a:cubicBezTo>
                <a:cubicBezTo>
                  <a:pt x="3066996" y="149530"/>
                  <a:pt x="3069206" y="155377"/>
                  <a:pt x="3072336" y="160625"/>
                </a:cubicBezTo>
                <a:cubicBezTo>
                  <a:pt x="3075467" y="165874"/>
                  <a:pt x="3079610" y="170109"/>
                  <a:pt x="3084767" y="173332"/>
                </a:cubicBezTo>
                <a:cubicBezTo>
                  <a:pt x="3089923" y="176554"/>
                  <a:pt x="3096368" y="178166"/>
                  <a:pt x="3104102" y="178166"/>
                </a:cubicBezTo>
                <a:cubicBezTo>
                  <a:pt x="3111837" y="178166"/>
                  <a:pt x="3118420" y="176554"/>
                  <a:pt x="3123852" y="173332"/>
                </a:cubicBezTo>
                <a:cubicBezTo>
                  <a:pt x="3129285" y="170109"/>
                  <a:pt x="3133658" y="165874"/>
                  <a:pt x="3136973" y="160625"/>
                </a:cubicBezTo>
                <a:cubicBezTo>
                  <a:pt x="3140287" y="155377"/>
                  <a:pt x="3142728" y="149438"/>
                  <a:pt x="3144293" y="142809"/>
                </a:cubicBezTo>
                <a:cubicBezTo>
                  <a:pt x="3145858" y="136179"/>
                  <a:pt x="3146641" y="129550"/>
                  <a:pt x="3146641" y="122921"/>
                </a:cubicBezTo>
                <a:cubicBezTo>
                  <a:pt x="3146641" y="116660"/>
                  <a:pt x="3145905" y="110490"/>
                  <a:pt x="3144431" y="104414"/>
                </a:cubicBezTo>
                <a:cubicBezTo>
                  <a:pt x="3142958" y="98337"/>
                  <a:pt x="3140610" y="92858"/>
                  <a:pt x="3137387" y="87978"/>
                </a:cubicBezTo>
                <a:cubicBezTo>
                  <a:pt x="3134165" y="83098"/>
                  <a:pt x="3129975" y="79185"/>
                  <a:pt x="3124819" y="76239"/>
                </a:cubicBezTo>
                <a:cubicBezTo>
                  <a:pt x="3119663" y="73292"/>
                  <a:pt x="3113402" y="71819"/>
                  <a:pt x="3106036" y="71819"/>
                </a:cubicBezTo>
                <a:close/>
                <a:moveTo>
                  <a:pt x="2946321" y="71819"/>
                </a:moveTo>
                <a:cubicBezTo>
                  <a:pt x="2940244" y="71819"/>
                  <a:pt x="2934489" y="73016"/>
                  <a:pt x="2929057" y="75410"/>
                </a:cubicBezTo>
                <a:cubicBezTo>
                  <a:pt x="2923624" y="77804"/>
                  <a:pt x="2918882" y="81303"/>
                  <a:pt x="2914831" y="85906"/>
                </a:cubicBezTo>
                <a:cubicBezTo>
                  <a:pt x="2910780" y="90510"/>
                  <a:pt x="2907603" y="96173"/>
                  <a:pt x="2905301" y="102894"/>
                </a:cubicBezTo>
                <a:cubicBezTo>
                  <a:pt x="2903000" y="109616"/>
                  <a:pt x="2901849" y="117304"/>
                  <a:pt x="2901849" y="125959"/>
                </a:cubicBezTo>
                <a:cubicBezTo>
                  <a:pt x="2901849" y="134614"/>
                  <a:pt x="2902999" y="142302"/>
                  <a:pt x="2905301" y="149024"/>
                </a:cubicBezTo>
                <a:cubicBezTo>
                  <a:pt x="2907603" y="155745"/>
                  <a:pt x="2910780" y="161362"/>
                  <a:pt x="2914831" y="165874"/>
                </a:cubicBezTo>
                <a:cubicBezTo>
                  <a:pt x="2918882" y="170385"/>
                  <a:pt x="2923624" y="173838"/>
                  <a:pt x="2929057" y="176232"/>
                </a:cubicBezTo>
                <a:cubicBezTo>
                  <a:pt x="2934489" y="178626"/>
                  <a:pt x="2940244" y="179823"/>
                  <a:pt x="2946321" y="179823"/>
                </a:cubicBezTo>
                <a:cubicBezTo>
                  <a:pt x="2952397" y="179823"/>
                  <a:pt x="2958152" y="178626"/>
                  <a:pt x="2963585" y="176232"/>
                </a:cubicBezTo>
                <a:cubicBezTo>
                  <a:pt x="2969017" y="173838"/>
                  <a:pt x="2973759" y="170385"/>
                  <a:pt x="2977810" y="165874"/>
                </a:cubicBezTo>
                <a:cubicBezTo>
                  <a:pt x="2981862" y="161362"/>
                  <a:pt x="2985038" y="155745"/>
                  <a:pt x="2987340" y="149024"/>
                </a:cubicBezTo>
                <a:cubicBezTo>
                  <a:pt x="2989642" y="142302"/>
                  <a:pt x="2990793" y="134614"/>
                  <a:pt x="2990793" y="125959"/>
                </a:cubicBezTo>
                <a:cubicBezTo>
                  <a:pt x="2990793" y="117304"/>
                  <a:pt x="2989643" y="109616"/>
                  <a:pt x="2987340" y="102894"/>
                </a:cubicBezTo>
                <a:cubicBezTo>
                  <a:pt x="2985038" y="96173"/>
                  <a:pt x="2981862" y="90510"/>
                  <a:pt x="2977810" y="85906"/>
                </a:cubicBezTo>
                <a:cubicBezTo>
                  <a:pt x="2973759" y="81303"/>
                  <a:pt x="2969017" y="77804"/>
                  <a:pt x="2963585" y="75410"/>
                </a:cubicBezTo>
                <a:cubicBezTo>
                  <a:pt x="2958152" y="73016"/>
                  <a:pt x="2952398" y="71819"/>
                  <a:pt x="2946321" y="71819"/>
                </a:cubicBezTo>
                <a:close/>
                <a:moveTo>
                  <a:pt x="1885455" y="71819"/>
                </a:moveTo>
                <a:cubicBezTo>
                  <a:pt x="1879378" y="71819"/>
                  <a:pt x="1873899" y="72878"/>
                  <a:pt x="1869019" y="74996"/>
                </a:cubicBezTo>
                <a:cubicBezTo>
                  <a:pt x="1864139" y="77113"/>
                  <a:pt x="1859950" y="80014"/>
                  <a:pt x="1856451" y="83697"/>
                </a:cubicBezTo>
                <a:cubicBezTo>
                  <a:pt x="1852952" y="87380"/>
                  <a:pt x="1850190" y="91661"/>
                  <a:pt x="1848164" y="96541"/>
                </a:cubicBezTo>
                <a:cubicBezTo>
                  <a:pt x="1846139" y="101421"/>
                  <a:pt x="1844942" y="106623"/>
                  <a:pt x="1844574" y="112148"/>
                </a:cubicBezTo>
                <a:lnTo>
                  <a:pt x="1926612" y="112148"/>
                </a:lnTo>
                <a:cubicBezTo>
                  <a:pt x="1926244" y="106623"/>
                  <a:pt x="1925001" y="101375"/>
                  <a:pt x="1922883" y="96403"/>
                </a:cubicBezTo>
                <a:cubicBezTo>
                  <a:pt x="1920766" y="91431"/>
                  <a:pt x="1917911" y="87149"/>
                  <a:pt x="1914320" y="83559"/>
                </a:cubicBezTo>
                <a:cubicBezTo>
                  <a:pt x="1910729" y="79968"/>
                  <a:pt x="1906494" y="77114"/>
                  <a:pt x="1901614" y="74996"/>
                </a:cubicBezTo>
                <a:cubicBezTo>
                  <a:pt x="1896734" y="72878"/>
                  <a:pt x="1891348" y="71819"/>
                  <a:pt x="1885455" y="71819"/>
                </a:cubicBezTo>
                <a:close/>
                <a:moveTo>
                  <a:pt x="3270171" y="51102"/>
                </a:moveTo>
                <a:cubicBezTo>
                  <a:pt x="3281588" y="51102"/>
                  <a:pt x="3291578" y="53036"/>
                  <a:pt x="3300141" y="56903"/>
                </a:cubicBezTo>
                <a:cubicBezTo>
                  <a:pt x="3308704" y="60770"/>
                  <a:pt x="3315932" y="66064"/>
                  <a:pt x="3321825" y="72786"/>
                </a:cubicBezTo>
                <a:cubicBezTo>
                  <a:pt x="3327718" y="79507"/>
                  <a:pt x="3332137" y="87426"/>
                  <a:pt x="3335084" y="96541"/>
                </a:cubicBezTo>
                <a:cubicBezTo>
                  <a:pt x="3338030" y="105657"/>
                  <a:pt x="3339503" y="115463"/>
                  <a:pt x="3339503" y="125959"/>
                </a:cubicBezTo>
                <a:cubicBezTo>
                  <a:pt x="3339504" y="136456"/>
                  <a:pt x="3338031" y="146216"/>
                  <a:pt x="3335084" y="155239"/>
                </a:cubicBezTo>
                <a:cubicBezTo>
                  <a:pt x="3332137" y="164262"/>
                  <a:pt x="3327718" y="172135"/>
                  <a:pt x="3321825" y="178856"/>
                </a:cubicBezTo>
                <a:cubicBezTo>
                  <a:pt x="3315932" y="185578"/>
                  <a:pt x="3308704" y="190826"/>
                  <a:pt x="3300141" y="194601"/>
                </a:cubicBezTo>
                <a:cubicBezTo>
                  <a:pt x="3291578" y="198376"/>
                  <a:pt x="3281588" y="200264"/>
                  <a:pt x="3270171" y="200264"/>
                </a:cubicBezTo>
                <a:cubicBezTo>
                  <a:pt x="3258937" y="200264"/>
                  <a:pt x="3248993" y="198376"/>
                  <a:pt x="3240339" y="194601"/>
                </a:cubicBezTo>
                <a:cubicBezTo>
                  <a:pt x="3231683" y="190826"/>
                  <a:pt x="3224409" y="185578"/>
                  <a:pt x="3218517" y="178856"/>
                </a:cubicBezTo>
                <a:cubicBezTo>
                  <a:pt x="3212624" y="172135"/>
                  <a:pt x="3208204" y="164262"/>
                  <a:pt x="3205258" y="155239"/>
                </a:cubicBezTo>
                <a:cubicBezTo>
                  <a:pt x="3202311" y="146216"/>
                  <a:pt x="3200838" y="136456"/>
                  <a:pt x="3200838" y="125959"/>
                </a:cubicBezTo>
                <a:cubicBezTo>
                  <a:pt x="3200838" y="115463"/>
                  <a:pt x="3202311" y="105657"/>
                  <a:pt x="3205258" y="96541"/>
                </a:cubicBezTo>
                <a:cubicBezTo>
                  <a:pt x="3208204" y="87426"/>
                  <a:pt x="3212624" y="79507"/>
                  <a:pt x="3218517" y="72786"/>
                </a:cubicBezTo>
                <a:cubicBezTo>
                  <a:pt x="3224409" y="66064"/>
                  <a:pt x="3231683" y="60770"/>
                  <a:pt x="3240339" y="56903"/>
                </a:cubicBezTo>
                <a:cubicBezTo>
                  <a:pt x="3248993" y="53036"/>
                  <a:pt x="3258937" y="51102"/>
                  <a:pt x="3270171" y="51102"/>
                </a:cubicBezTo>
                <a:close/>
                <a:moveTo>
                  <a:pt x="3104931" y="51102"/>
                </a:moveTo>
                <a:cubicBezTo>
                  <a:pt x="3113954" y="51102"/>
                  <a:pt x="3122241" y="53082"/>
                  <a:pt x="3129791" y="57041"/>
                </a:cubicBezTo>
                <a:cubicBezTo>
                  <a:pt x="3137341" y="61000"/>
                  <a:pt x="3143234" y="66939"/>
                  <a:pt x="3147470" y="74857"/>
                </a:cubicBezTo>
                <a:lnTo>
                  <a:pt x="3147746" y="74857"/>
                </a:lnTo>
                <a:lnTo>
                  <a:pt x="3147746" y="54417"/>
                </a:lnTo>
                <a:lnTo>
                  <a:pt x="3169844" y="54417"/>
                </a:lnTo>
                <a:lnTo>
                  <a:pt x="3169844" y="185071"/>
                </a:lnTo>
                <a:cubicBezTo>
                  <a:pt x="3169844" y="208458"/>
                  <a:pt x="3164503" y="225953"/>
                  <a:pt x="3153823" y="237554"/>
                </a:cubicBezTo>
                <a:cubicBezTo>
                  <a:pt x="3143142" y="249155"/>
                  <a:pt x="3126385" y="254956"/>
                  <a:pt x="3103550" y="254956"/>
                </a:cubicBezTo>
                <a:cubicBezTo>
                  <a:pt x="3096921" y="254956"/>
                  <a:pt x="3090153" y="254219"/>
                  <a:pt x="3083247" y="252746"/>
                </a:cubicBezTo>
                <a:cubicBezTo>
                  <a:pt x="3076342" y="251273"/>
                  <a:pt x="3070081" y="248879"/>
                  <a:pt x="3064464" y="245564"/>
                </a:cubicBezTo>
                <a:cubicBezTo>
                  <a:pt x="3058847" y="242250"/>
                  <a:pt x="3054198" y="237922"/>
                  <a:pt x="3050515" y="232582"/>
                </a:cubicBezTo>
                <a:cubicBezTo>
                  <a:pt x="3046832" y="227242"/>
                  <a:pt x="3044806" y="220704"/>
                  <a:pt x="3044438" y="212970"/>
                </a:cubicBezTo>
                <a:lnTo>
                  <a:pt x="3067917" y="212970"/>
                </a:lnTo>
                <a:cubicBezTo>
                  <a:pt x="3068101" y="217205"/>
                  <a:pt x="3069436" y="220796"/>
                  <a:pt x="3071922" y="223743"/>
                </a:cubicBezTo>
                <a:cubicBezTo>
                  <a:pt x="3074408" y="226689"/>
                  <a:pt x="3077447" y="229083"/>
                  <a:pt x="3081038" y="230925"/>
                </a:cubicBezTo>
                <a:cubicBezTo>
                  <a:pt x="3084629" y="232766"/>
                  <a:pt x="3088542" y="234101"/>
                  <a:pt x="3092777" y="234930"/>
                </a:cubicBezTo>
                <a:cubicBezTo>
                  <a:pt x="3097012" y="235759"/>
                  <a:pt x="3101064" y="236173"/>
                  <a:pt x="3104931" y="236173"/>
                </a:cubicBezTo>
                <a:cubicBezTo>
                  <a:pt x="3112665" y="236173"/>
                  <a:pt x="3119203" y="234838"/>
                  <a:pt x="3124543" y="232168"/>
                </a:cubicBezTo>
                <a:cubicBezTo>
                  <a:pt x="3129883" y="229497"/>
                  <a:pt x="3134303" y="225814"/>
                  <a:pt x="3137802" y="221119"/>
                </a:cubicBezTo>
                <a:cubicBezTo>
                  <a:pt x="3141300" y="216423"/>
                  <a:pt x="3143833" y="210760"/>
                  <a:pt x="3145398" y="204131"/>
                </a:cubicBezTo>
                <a:cubicBezTo>
                  <a:pt x="3146963" y="197501"/>
                  <a:pt x="3147745" y="190227"/>
                  <a:pt x="3147746" y="182309"/>
                </a:cubicBezTo>
                <a:lnTo>
                  <a:pt x="3147746" y="172917"/>
                </a:lnTo>
                <a:lnTo>
                  <a:pt x="3147193" y="172917"/>
                </a:lnTo>
                <a:cubicBezTo>
                  <a:pt x="3143142" y="181757"/>
                  <a:pt x="3137019" y="188248"/>
                  <a:pt x="3128825" y="192391"/>
                </a:cubicBezTo>
                <a:cubicBezTo>
                  <a:pt x="3120630" y="196535"/>
                  <a:pt x="3111929" y="198606"/>
                  <a:pt x="3102721" y="198606"/>
                </a:cubicBezTo>
                <a:cubicBezTo>
                  <a:pt x="3092041" y="198606"/>
                  <a:pt x="3082741" y="196673"/>
                  <a:pt x="3074823" y="192805"/>
                </a:cubicBezTo>
                <a:cubicBezTo>
                  <a:pt x="3066904" y="188938"/>
                  <a:pt x="3060275" y="183736"/>
                  <a:pt x="3054934" y="177199"/>
                </a:cubicBezTo>
                <a:cubicBezTo>
                  <a:pt x="3049594" y="170661"/>
                  <a:pt x="3045589" y="163019"/>
                  <a:pt x="3042918" y="154272"/>
                </a:cubicBezTo>
                <a:cubicBezTo>
                  <a:pt x="3040249" y="145525"/>
                  <a:pt x="3038913" y="136272"/>
                  <a:pt x="3038913" y="126511"/>
                </a:cubicBezTo>
                <a:cubicBezTo>
                  <a:pt x="3038913" y="118041"/>
                  <a:pt x="3040018" y="109340"/>
                  <a:pt x="3042228" y="100408"/>
                </a:cubicBezTo>
                <a:cubicBezTo>
                  <a:pt x="3044438" y="91477"/>
                  <a:pt x="3048121" y="83374"/>
                  <a:pt x="3053277" y="76100"/>
                </a:cubicBezTo>
                <a:cubicBezTo>
                  <a:pt x="3058433" y="68827"/>
                  <a:pt x="3065247" y="62842"/>
                  <a:pt x="3073718" y="58146"/>
                </a:cubicBezTo>
                <a:cubicBezTo>
                  <a:pt x="3082188" y="53450"/>
                  <a:pt x="3092593" y="51102"/>
                  <a:pt x="3104931" y="51102"/>
                </a:cubicBezTo>
                <a:close/>
                <a:moveTo>
                  <a:pt x="2946321" y="51102"/>
                </a:moveTo>
                <a:cubicBezTo>
                  <a:pt x="2957738" y="51102"/>
                  <a:pt x="2967728" y="53036"/>
                  <a:pt x="2976291" y="56903"/>
                </a:cubicBezTo>
                <a:cubicBezTo>
                  <a:pt x="2984854" y="60770"/>
                  <a:pt x="2992082" y="66064"/>
                  <a:pt x="2997975" y="72786"/>
                </a:cubicBezTo>
                <a:cubicBezTo>
                  <a:pt x="3003868" y="79507"/>
                  <a:pt x="3008287" y="87426"/>
                  <a:pt x="3011234" y="96541"/>
                </a:cubicBezTo>
                <a:cubicBezTo>
                  <a:pt x="3014180" y="105657"/>
                  <a:pt x="3015653" y="115463"/>
                  <a:pt x="3015653" y="125959"/>
                </a:cubicBezTo>
                <a:cubicBezTo>
                  <a:pt x="3015654" y="136456"/>
                  <a:pt x="3014181" y="146216"/>
                  <a:pt x="3011234" y="155239"/>
                </a:cubicBezTo>
                <a:cubicBezTo>
                  <a:pt x="3008287" y="164262"/>
                  <a:pt x="3003868" y="172135"/>
                  <a:pt x="2997975" y="178856"/>
                </a:cubicBezTo>
                <a:cubicBezTo>
                  <a:pt x="2992082" y="185578"/>
                  <a:pt x="2984854" y="190826"/>
                  <a:pt x="2976291" y="194601"/>
                </a:cubicBezTo>
                <a:cubicBezTo>
                  <a:pt x="2967728" y="198376"/>
                  <a:pt x="2957738" y="200264"/>
                  <a:pt x="2946321" y="200264"/>
                </a:cubicBezTo>
                <a:cubicBezTo>
                  <a:pt x="2935087" y="200264"/>
                  <a:pt x="2925144" y="198376"/>
                  <a:pt x="2916488" y="194601"/>
                </a:cubicBezTo>
                <a:cubicBezTo>
                  <a:pt x="2907833" y="190826"/>
                  <a:pt x="2900559" y="185578"/>
                  <a:pt x="2894667" y="178856"/>
                </a:cubicBezTo>
                <a:cubicBezTo>
                  <a:pt x="2888774" y="172135"/>
                  <a:pt x="2884354" y="164262"/>
                  <a:pt x="2881408" y="155239"/>
                </a:cubicBezTo>
                <a:cubicBezTo>
                  <a:pt x="2878462" y="146216"/>
                  <a:pt x="2876988" y="136456"/>
                  <a:pt x="2876988" y="125959"/>
                </a:cubicBezTo>
                <a:cubicBezTo>
                  <a:pt x="2876988" y="115463"/>
                  <a:pt x="2878462" y="105657"/>
                  <a:pt x="2881408" y="96541"/>
                </a:cubicBezTo>
                <a:cubicBezTo>
                  <a:pt x="2884354" y="87426"/>
                  <a:pt x="2888774" y="79507"/>
                  <a:pt x="2894667" y="72786"/>
                </a:cubicBezTo>
                <a:cubicBezTo>
                  <a:pt x="2900559" y="66064"/>
                  <a:pt x="2907833" y="60770"/>
                  <a:pt x="2916488" y="56903"/>
                </a:cubicBezTo>
                <a:cubicBezTo>
                  <a:pt x="2925144" y="53036"/>
                  <a:pt x="2935087" y="51102"/>
                  <a:pt x="2946321" y="51102"/>
                </a:cubicBezTo>
                <a:close/>
                <a:moveTo>
                  <a:pt x="1886836" y="51102"/>
                </a:moveTo>
                <a:cubicBezTo>
                  <a:pt x="1899542" y="51102"/>
                  <a:pt x="1910085" y="53726"/>
                  <a:pt x="1918464" y="58975"/>
                </a:cubicBezTo>
                <a:cubicBezTo>
                  <a:pt x="1926843" y="64223"/>
                  <a:pt x="1933564" y="70898"/>
                  <a:pt x="1938628" y="79001"/>
                </a:cubicBezTo>
                <a:cubicBezTo>
                  <a:pt x="1943692" y="87103"/>
                  <a:pt x="1947191" y="95943"/>
                  <a:pt x="1949125" y="105518"/>
                </a:cubicBezTo>
                <a:cubicBezTo>
                  <a:pt x="1951058" y="115094"/>
                  <a:pt x="1951841" y="124210"/>
                  <a:pt x="1951473" y="132865"/>
                </a:cubicBezTo>
                <a:lnTo>
                  <a:pt x="1844574" y="132865"/>
                </a:lnTo>
                <a:cubicBezTo>
                  <a:pt x="1844389" y="139126"/>
                  <a:pt x="1845126" y="145065"/>
                  <a:pt x="1846783" y="150681"/>
                </a:cubicBezTo>
                <a:cubicBezTo>
                  <a:pt x="1848440" y="156298"/>
                  <a:pt x="1851111" y="161270"/>
                  <a:pt x="1854794" y="165597"/>
                </a:cubicBezTo>
                <a:cubicBezTo>
                  <a:pt x="1858477" y="169925"/>
                  <a:pt x="1863173" y="173378"/>
                  <a:pt x="1868881" y="175956"/>
                </a:cubicBezTo>
                <a:cubicBezTo>
                  <a:pt x="1874590" y="178534"/>
                  <a:pt x="1881311" y="179823"/>
                  <a:pt x="1889046" y="179823"/>
                </a:cubicBezTo>
                <a:cubicBezTo>
                  <a:pt x="1898990" y="179823"/>
                  <a:pt x="1907139" y="177521"/>
                  <a:pt x="1913492" y="172917"/>
                </a:cubicBezTo>
                <a:cubicBezTo>
                  <a:pt x="1919845" y="168314"/>
                  <a:pt x="1924034" y="161316"/>
                  <a:pt x="1926060" y="151924"/>
                </a:cubicBezTo>
                <a:lnTo>
                  <a:pt x="1949263" y="151924"/>
                </a:lnTo>
                <a:cubicBezTo>
                  <a:pt x="1946132" y="167945"/>
                  <a:pt x="1939226" y="180007"/>
                  <a:pt x="1928546" y="188110"/>
                </a:cubicBezTo>
                <a:cubicBezTo>
                  <a:pt x="1917865" y="196212"/>
                  <a:pt x="1904422" y="200264"/>
                  <a:pt x="1888217" y="200264"/>
                </a:cubicBezTo>
                <a:cubicBezTo>
                  <a:pt x="1876800" y="200264"/>
                  <a:pt x="1866902" y="198422"/>
                  <a:pt x="1858523" y="194739"/>
                </a:cubicBezTo>
                <a:cubicBezTo>
                  <a:pt x="1850144" y="191056"/>
                  <a:pt x="1843100" y="185900"/>
                  <a:pt x="1837392" y="179270"/>
                </a:cubicBezTo>
                <a:cubicBezTo>
                  <a:pt x="1831683" y="172641"/>
                  <a:pt x="1827402" y="164723"/>
                  <a:pt x="1824547" y="155515"/>
                </a:cubicBezTo>
                <a:cubicBezTo>
                  <a:pt x="1821693" y="146308"/>
                  <a:pt x="1820082" y="136272"/>
                  <a:pt x="1819713" y="125407"/>
                </a:cubicBezTo>
                <a:cubicBezTo>
                  <a:pt x="1819713" y="114542"/>
                  <a:pt x="1821371" y="104598"/>
                  <a:pt x="1824685" y="95574"/>
                </a:cubicBezTo>
                <a:cubicBezTo>
                  <a:pt x="1828000" y="86551"/>
                  <a:pt x="1832650" y="78725"/>
                  <a:pt x="1838635" y="72095"/>
                </a:cubicBezTo>
                <a:cubicBezTo>
                  <a:pt x="1844619" y="65466"/>
                  <a:pt x="1851709" y="60310"/>
                  <a:pt x="1859904" y="56627"/>
                </a:cubicBezTo>
                <a:cubicBezTo>
                  <a:pt x="1868099" y="52944"/>
                  <a:pt x="1877076" y="51103"/>
                  <a:pt x="1886836" y="51102"/>
                </a:cubicBezTo>
                <a:close/>
                <a:moveTo>
                  <a:pt x="2298764" y="23756"/>
                </a:moveTo>
                <a:lnTo>
                  <a:pt x="2265340" y="115739"/>
                </a:lnTo>
                <a:lnTo>
                  <a:pt x="2332187" y="115739"/>
                </a:lnTo>
                <a:lnTo>
                  <a:pt x="2299316" y="23756"/>
                </a:lnTo>
                <a:close/>
                <a:moveTo>
                  <a:pt x="2736190" y="0"/>
                </a:moveTo>
                <a:lnTo>
                  <a:pt x="2762431" y="0"/>
                </a:lnTo>
                <a:lnTo>
                  <a:pt x="2762431" y="175127"/>
                </a:lnTo>
                <a:lnTo>
                  <a:pt x="2866844" y="175127"/>
                </a:lnTo>
                <a:lnTo>
                  <a:pt x="2866844" y="197225"/>
                </a:lnTo>
                <a:lnTo>
                  <a:pt x="2736190" y="197225"/>
                </a:lnTo>
                <a:close/>
                <a:moveTo>
                  <a:pt x="2412892" y="0"/>
                </a:moveTo>
                <a:lnTo>
                  <a:pt x="2448801" y="0"/>
                </a:lnTo>
                <a:lnTo>
                  <a:pt x="2510952" y="165735"/>
                </a:lnTo>
                <a:lnTo>
                  <a:pt x="2573379" y="0"/>
                </a:lnTo>
                <a:lnTo>
                  <a:pt x="2609288" y="0"/>
                </a:lnTo>
                <a:lnTo>
                  <a:pt x="2609288" y="197225"/>
                </a:lnTo>
                <a:lnTo>
                  <a:pt x="2584428" y="197225"/>
                </a:lnTo>
                <a:lnTo>
                  <a:pt x="2584428" y="33147"/>
                </a:lnTo>
                <a:lnTo>
                  <a:pt x="2583876" y="33147"/>
                </a:lnTo>
                <a:lnTo>
                  <a:pt x="2522277" y="197225"/>
                </a:lnTo>
                <a:lnTo>
                  <a:pt x="2499903" y="197225"/>
                </a:lnTo>
                <a:lnTo>
                  <a:pt x="2438305" y="33147"/>
                </a:lnTo>
                <a:lnTo>
                  <a:pt x="2437752" y="33147"/>
                </a:lnTo>
                <a:lnTo>
                  <a:pt x="2437752" y="197225"/>
                </a:lnTo>
                <a:lnTo>
                  <a:pt x="2412892" y="197225"/>
                </a:lnTo>
                <a:close/>
                <a:moveTo>
                  <a:pt x="2284952" y="0"/>
                </a:moveTo>
                <a:lnTo>
                  <a:pt x="2313956" y="0"/>
                </a:lnTo>
                <a:lnTo>
                  <a:pt x="2391023" y="197225"/>
                </a:lnTo>
                <a:lnTo>
                  <a:pt x="2362019" y="197225"/>
                </a:lnTo>
                <a:lnTo>
                  <a:pt x="2340474" y="137837"/>
                </a:lnTo>
                <a:lnTo>
                  <a:pt x="2257054" y="137837"/>
                </a:lnTo>
                <a:lnTo>
                  <a:pt x="2234956" y="197225"/>
                </a:lnTo>
                <a:lnTo>
                  <a:pt x="2208162" y="197225"/>
                </a:lnTo>
                <a:close/>
                <a:moveTo>
                  <a:pt x="2059915" y="0"/>
                </a:moveTo>
                <a:lnTo>
                  <a:pt x="2196094" y="0"/>
                </a:lnTo>
                <a:lnTo>
                  <a:pt x="2196094" y="22098"/>
                </a:lnTo>
                <a:lnTo>
                  <a:pt x="2086156" y="22098"/>
                </a:lnTo>
                <a:lnTo>
                  <a:pt x="2086156" y="84802"/>
                </a:lnTo>
                <a:lnTo>
                  <a:pt x="2188636" y="84802"/>
                </a:lnTo>
                <a:lnTo>
                  <a:pt x="2188636" y="106900"/>
                </a:lnTo>
                <a:lnTo>
                  <a:pt x="2086156" y="106900"/>
                </a:lnTo>
                <a:lnTo>
                  <a:pt x="2086156" y="175127"/>
                </a:lnTo>
                <a:lnTo>
                  <a:pt x="2196922" y="175127"/>
                </a:lnTo>
                <a:lnTo>
                  <a:pt x="2196922" y="197225"/>
                </a:lnTo>
                <a:lnTo>
                  <a:pt x="2059915" y="197225"/>
                </a:lnTo>
                <a:close/>
                <a:moveTo>
                  <a:pt x="1675048" y="0"/>
                </a:moveTo>
                <a:lnTo>
                  <a:pt x="1698527" y="0"/>
                </a:lnTo>
                <a:lnTo>
                  <a:pt x="1698527" y="75410"/>
                </a:lnTo>
                <a:lnTo>
                  <a:pt x="1699079" y="75410"/>
                </a:lnTo>
                <a:cubicBezTo>
                  <a:pt x="1700921" y="70990"/>
                  <a:pt x="1703499" y="67261"/>
                  <a:pt x="1706813" y="64223"/>
                </a:cubicBezTo>
                <a:cubicBezTo>
                  <a:pt x="1710128" y="61184"/>
                  <a:pt x="1713857" y="58698"/>
                  <a:pt x="1718001" y="56765"/>
                </a:cubicBezTo>
                <a:cubicBezTo>
                  <a:pt x="1722144" y="54832"/>
                  <a:pt x="1726471" y="53405"/>
                  <a:pt x="1730983" y="52483"/>
                </a:cubicBezTo>
                <a:cubicBezTo>
                  <a:pt x="1735495" y="51565"/>
                  <a:pt x="1739868" y="51104"/>
                  <a:pt x="1744104" y="51102"/>
                </a:cubicBezTo>
                <a:cubicBezTo>
                  <a:pt x="1753495" y="51102"/>
                  <a:pt x="1761322" y="52391"/>
                  <a:pt x="1767583" y="54969"/>
                </a:cubicBezTo>
                <a:cubicBezTo>
                  <a:pt x="1773844" y="57547"/>
                  <a:pt x="1778908" y="61138"/>
                  <a:pt x="1782775" y="65742"/>
                </a:cubicBezTo>
                <a:cubicBezTo>
                  <a:pt x="1786642" y="70346"/>
                  <a:pt x="1789358" y="75824"/>
                  <a:pt x="1790924" y="82177"/>
                </a:cubicBezTo>
                <a:cubicBezTo>
                  <a:pt x="1792489" y="88531"/>
                  <a:pt x="1793271" y="95574"/>
                  <a:pt x="1793272" y="103309"/>
                </a:cubicBezTo>
                <a:lnTo>
                  <a:pt x="1793272" y="197225"/>
                </a:lnTo>
                <a:lnTo>
                  <a:pt x="1769793" y="197225"/>
                </a:lnTo>
                <a:lnTo>
                  <a:pt x="1769793" y="100546"/>
                </a:lnTo>
                <a:cubicBezTo>
                  <a:pt x="1769793" y="91707"/>
                  <a:pt x="1767215" y="84709"/>
                  <a:pt x="1762058" y="79553"/>
                </a:cubicBezTo>
                <a:cubicBezTo>
                  <a:pt x="1756902" y="74397"/>
                  <a:pt x="1749812" y="71819"/>
                  <a:pt x="1740789" y="71819"/>
                </a:cubicBezTo>
                <a:cubicBezTo>
                  <a:pt x="1733607" y="71819"/>
                  <a:pt x="1727392" y="72924"/>
                  <a:pt x="1722144" y="75134"/>
                </a:cubicBezTo>
                <a:cubicBezTo>
                  <a:pt x="1716896" y="77344"/>
                  <a:pt x="1712522" y="80474"/>
                  <a:pt x="1709023" y="84525"/>
                </a:cubicBezTo>
                <a:cubicBezTo>
                  <a:pt x="1705524" y="88577"/>
                  <a:pt x="1702900" y="93319"/>
                  <a:pt x="1701151" y="98751"/>
                </a:cubicBezTo>
                <a:cubicBezTo>
                  <a:pt x="1699401" y="104183"/>
                  <a:pt x="1698527" y="110122"/>
                  <a:pt x="1698527" y="116567"/>
                </a:cubicBezTo>
                <a:lnTo>
                  <a:pt x="1698527" y="197225"/>
                </a:lnTo>
                <a:lnTo>
                  <a:pt x="1675048" y="197225"/>
                </a:lnTo>
                <a:close/>
                <a:moveTo>
                  <a:pt x="1495997" y="0"/>
                </a:moveTo>
                <a:lnTo>
                  <a:pt x="1653721" y="0"/>
                </a:lnTo>
                <a:lnTo>
                  <a:pt x="1653721" y="22098"/>
                </a:lnTo>
                <a:lnTo>
                  <a:pt x="1587980" y="22098"/>
                </a:lnTo>
                <a:lnTo>
                  <a:pt x="1587980" y="197225"/>
                </a:lnTo>
                <a:lnTo>
                  <a:pt x="1561738" y="197225"/>
                </a:lnTo>
                <a:lnTo>
                  <a:pt x="1561738" y="22098"/>
                </a:lnTo>
                <a:lnTo>
                  <a:pt x="1495997" y="22098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solidFill>
                <a:srgbClr val="686868"/>
              </a:solidFill>
              <a:latin typeface="Helvetica Neue" panose="02000503000000020004" pitchFamily="5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926985" y="545754"/>
            <a:ext cx="2349568" cy="1044806"/>
          </a:xfrm>
          <a:custGeom>
            <a:avLst/>
            <a:gdLst>
              <a:gd name="connsiteX0" fmla="*/ 546234 w 5968999"/>
              <a:gd name="connsiteY0" fmla="*/ 1971430 h 2654300"/>
              <a:gd name="connsiteX1" fmla="*/ 546234 w 5968999"/>
              <a:gd name="connsiteY1" fmla="*/ 2154602 h 2654300"/>
              <a:gd name="connsiteX2" fmla="*/ 1866585 w 5968999"/>
              <a:gd name="connsiteY2" fmla="*/ 2154602 h 2654300"/>
              <a:gd name="connsiteX3" fmla="*/ 1866585 w 5968999"/>
              <a:gd name="connsiteY3" fmla="*/ 1971430 h 2654300"/>
              <a:gd name="connsiteX4" fmla="*/ 1418226 w 5968999"/>
              <a:gd name="connsiteY4" fmla="*/ 1100648 h 2654300"/>
              <a:gd name="connsiteX5" fmla="*/ 1418226 w 5968999"/>
              <a:gd name="connsiteY5" fmla="*/ 1207977 h 2654300"/>
              <a:gd name="connsiteX6" fmla="*/ 546232 w 5968999"/>
              <a:gd name="connsiteY6" fmla="*/ 1207977 h 2654300"/>
              <a:gd name="connsiteX7" fmla="*/ 546232 w 5968999"/>
              <a:gd name="connsiteY7" fmla="*/ 1402159 h 2654300"/>
              <a:gd name="connsiteX8" fmla="*/ 1418226 w 5968999"/>
              <a:gd name="connsiteY8" fmla="*/ 1402159 h 2654300"/>
              <a:gd name="connsiteX9" fmla="*/ 1418226 w 5968999"/>
              <a:gd name="connsiteY9" fmla="*/ 1509487 h 2654300"/>
              <a:gd name="connsiteX10" fmla="*/ 1616772 w 5968999"/>
              <a:gd name="connsiteY10" fmla="*/ 1305067 h 2654300"/>
              <a:gd name="connsiteX11" fmla="*/ 2817866 w 5968999"/>
              <a:gd name="connsiteY11" fmla="*/ 695532 h 2654300"/>
              <a:gd name="connsiteX12" fmla="*/ 2822527 w 5968999"/>
              <a:gd name="connsiteY12" fmla="*/ 695532 h 2654300"/>
              <a:gd name="connsiteX13" fmla="*/ 3099880 w 5968999"/>
              <a:gd name="connsiteY13" fmla="*/ 1471653 h 2654300"/>
              <a:gd name="connsiteX14" fmla="*/ 2535851 w 5968999"/>
              <a:gd name="connsiteY14" fmla="*/ 1471653 h 2654300"/>
              <a:gd name="connsiteX15" fmla="*/ 546234 w 5968999"/>
              <a:gd name="connsiteY15" fmla="*/ 499243 h 2654300"/>
              <a:gd name="connsiteX16" fmla="*/ 546234 w 5968999"/>
              <a:gd name="connsiteY16" fmla="*/ 682416 h 2654300"/>
              <a:gd name="connsiteX17" fmla="*/ 1866585 w 5968999"/>
              <a:gd name="connsiteY17" fmla="*/ 682416 h 2654300"/>
              <a:gd name="connsiteX18" fmla="*/ 1866585 w 5968999"/>
              <a:gd name="connsiteY18" fmla="*/ 499243 h 2654300"/>
              <a:gd name="connsiteX19" fmla="*/ 3765640 w 5968999"/>
              <a:gd name="connsiteY19" fmla="*/ 495092 h 2654300"/>
              <a:gd name="connsiteX20" fmla="*/ 3765640 w 5968999"/>
              <a:gd name="connsiteY20" fmla="*/ 2159208 h 2654300"/>
              <a:gd name="connsiteX21" fmla="*/ 3975403 w 5968999"/>
              <a:gd name="connsiteY21" fmla="*/ 2159208 h 2654300"/>
              <a:gd name="connsiteX22" fmla="*/ 3975403 w 5968999"/>
              <a:gd name="connsiteY22" fmla="*/ 774776 h 2654300"/>
              <a:gd name="connsiteX23" fmla="*/ 3980064 w 5968999"/>
              <a:gd name="connsiteY23" fmla="*/ 774776 h 2654300"/>
              <a:gd name="connsiteX24" fmla="*/ 4499810 w 5968999"/>
              <a:gd name="connsiteY24" fmla="*/ 2159208 h 2654300"/>
              <a:gd name="connsiteX25" fmla="*/ 4688596 w 5968999"/>
              <a:gd name="connsiteY25" fmla="*/ 2159208 h 2654300"/>
              <a:gd name="connsiteX26" fmla="*/ 5208342 w 5968999"/>
              <a:gd name="connsiteY26" fmla="*/ 774776 h 2654300"/>
              <a:gd name="connsiteX27" fmla="*/ 5213004 w 5968999"/>
              <a:gd name="connsiteY27" fmla="*/ 774776 h 2654300"/>
              <a:gd name="connsiteX28" fmla="*/ 5213004 w 5968999"/>
              <a:gd name="connsiteY28" fmla="*/ 2159208 h 2654300"/>
              <a:gd name="connsiteX29" fmla="*/ 5422766 w 5968999"/>
              <a:gd name="connsiteY29" fmla="*/ 2159208 h 2654300"/>
              <a:gd name="connsiteX30" fmla="*/ 5422766 w 5968999"/>
              <a:gd name="connsiteY30" fmla="*/ 495092 h 2654300"/>
              <a:gd name="connsiteX31" fmla="*/ 5119775 w 5968999"/>
              <a:gd name="connsiteY31" fmla="*/ 495092 h 2654300"/>
              <a:gd name="connsiteX32" fmla="*/ 4593038 w 5968999"/>
              <a:gd name="connsiteY32" fmla="*/ 1893509 h 2654300"/>
              <a:gd name="connsiteX33" fmla="*/ 4068631 w 5968999"/>
              <a:gd name="connsiteY33" fmla="*/ 495092 h 2654300"/>
              <a:gd name="connsiteX34" fmla="*/ 2701331 w 5968999"/>
              <a:gd name="connsiteY34" fmla="*/ 495092 h 2654300"/>
              <a:gd name="connsiteX35" fmla="*/ 2053397 w 5968999"/>
              <a:gd name="connsiteY35" fmla="*/ 2159208 h 2654300"/>
              <a:gd name="connsiteX36" fmla="*/ 2279474 w 5968999"/>
              <a:gd name="connsiteY36" fmla="*/ 2159208 h 2654300"/>
              <a:gd name="connsiteX37" fmla="*/ 2465930 w 5968999"/>
              <a:gd name="connsiteY37" fmla="*/ 1658109 h 2654300"/>
              <a:gd name="connsiteX38" fmla="*/ 3169801 w 5968999"/>
              <a:gd name="connsiteY38" fmla="*/ 1658109 h 2654300"/>
              <a:gd name="connsiteX39" fmla="*/ 3351595 w 5968999"/>
              <a:gd name="connsiteY39" fmla="*/ 2159208 h 2654300"/>
              <a:gd name="connsiteX40" fmla="*/ 3596318 w 5968999"/>
              <a:gd name="connsiteY40" fmla="*/ 2159208 h 2654300"/>
              <a:gd name="connsiteX41" fmla="*/ 2946054 w 5968999"/>
              <a:gd name="connsiteY41" fmla="*/ 495092 h 2654300"/>
              <a:gd name="connsiteX42" fmla="*/ 0 w 5968999"/>
              <a:gd name="connsiteY42" fmla="*/ 0 h 2654300"/>
              <a:gd name="connsiteX43" fmla="*/ 5968999 w 5968999"/>
              <a:gd name="connsiteY43" fmla="*/ 0 h 2654300"/>
              <a:gd name="connsiteX44" fmla="*/ 5968999 w 5968999"/>
              <a:gd name="connsiteY44" fmla="*/ 2654300 h 2654300"/>
              <a:gd name="connsiteX45" fmla="*/ 0 w 5968999"/>
              <a:gd name="connsiteY45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8999" h="2654300">
                <a:moveTo>
                  <a:pt x="546234" y="1971430"/>
                </a:moveTo>
                <a:lnTo>
                  <a:pt x="546234" y="2154602"/>
                </a:lnTo>
                <a:lnTo>
                  <a:pt x="1866585" y="2154602"/>
                </a:lnTo>
                <a:lnTo>
                  <a:pt x="1866585" y="1971430"/>
                </a:lnTo>
                <a:close/>
                <a:moveTo>
                  <a:pt x="1418226" y="1100648"/>
                </a:moveTo>
                <a:lnTo>
                  <a:pt x="1418226" y="1207977"/>
                </a:lnTo>
                <a:lnTo>
                  <a:pt x="546232" y="1207977"/>
                </a:lnTo>
                <a:lnTo>
                  <a:pt x="546232" y="1402159"/>
                </a:lnTo>
                <a:lnTo>
                  <a:pt x="1418226" y="1402159"/>
                </a:lnTo>
                <a:lnTo>
                  <a:pt x="1418226" y="1509487"/>
                </a:lnTo>
                <a:lnTo>
                  <a:pt x="1616772" y="1305067"/>
                </a:lnTo>
                <a:close/>
                <a:moveTo>
                  <a:pt x="2817866" y="695532"/>
                </a:moveTo>
                <a:lnTo>
                  <a:pt x="2822527" y="695532"/>
                </a:lnTo>
                <a:lnTo>
                  <a:pt x="3099880" y="1471653"/>
                </a:lnTo>
                <a:lnTo>
                  <a:pt x="2535851" y="1471653"/>
                </a:lnTo>
                <a:close/>
                <a:moveTo>
                  <a:pt x="546234" y="499243"/>
                </a:moveTo>
                <a:lnTo>
                  <a:pt x="546234" y="682416"/>
                </a:lnTo>
                <a:lnTo>
                  <a:pt x="1866585" y="682416"/>
                </a:lnTo>
                <a:lnTo>
                  <a:pt x="1866585" y="499243"/>
                </a:lnTo>
                <a:close/>
                <a:moveTo>
                  <a:pt x="3765640" y="495092"/>
                </a:moveTo>
                <a:lnTo>
                  <a:pt x="3765640" y="2159208"/>
                </a:lnTo>
                <a:lnTo>
                  <a:pt x="3975403" y="2159208"/>
                </a:lnTo>
                <a:lnTo>
                  <a:pt x="3975403" y="774776"/>
                </a:lnTo>
                <a:lnTo>
                  <a:pt x="3980064" y="774776"/>
                </a:lnTo>
                <a:lnTo>
                  <a:pt x="4499810" y="2159208"/>
                </a:lnTo>
                <a:lnTo>
                  <a:pt x="4688596" y="2159208"/>
                </a:lnTo>
                <a:lnTo>
                  <a:pt x="5208342" y="774776"/>
                </a:lnTo>
                <a:lnTo>
                  <a:pt x="5213004" y="774776"/>
                </a:lnTo>
                <a:lnTo>
                  <a:pt x="5213004" y="2159208"/>
                </a:lnTo>
                <a:lnTo>
                  <a:pt x="5422766" y="2159208"/>
                </a:lnTo>
                <a:lnTo>
                  <a:pt x="5422766" y="495092"/>
                </a:lnTo>
                <a:lnTo>
                  <a:pt x="5119775" y="495092"/>
                </a:lnTo>
                <a:lnTo>
                  <a:pt x="4593038" y="1893509"/>
                </a:lnTo>
                <a:lnTo>
                  <a:pt x="4068631" y="495092"/>
                </a:lnTo>
                <a:close/>
                <a:moveTo>
                  <a:pt x="2701331" y="495092"/>
                </a:moveTo>
                <a:lnTo>
                  <a:pt x="2053397" y="2159208"/>
                </a:lnTo>
                <a:lnTo>
                  <a:pt x="2279474" y="2159208"/>
                </a:lnTo>
                <a:lnTo>
                  <a:pt x="2465930" y="1658109"/>
                </a:lnTo>
                <a:lnTo>
                  <a:pt x="3169801" y="1658109"/>
                </a:lnTo>
                <a:lnTo>
                  <a:pt x="3351595" y="2159208"/>
                </a:lnTo>
                <a:lnTo>
                  <a:pt x="3596318" y="2159208"/>
                </a:lnTo>
                <a:lnTo>
                  <a:pt x="2946054" y="495092"/>
                </a:lnTo>
                <a:close/>
                <a:moveTo>
                  <a:pt x="0" y="0"/>
                </a:moveTo>
                <a:lnTo>
                  <a:pt x="5968999" y="0"/>
                </a:lnTo>
                <a:lnTo>
                  <a:pt x="5968999" y="2654300"/>
                </a:lnTo>
                <a:lnTo>
                  <a:pt x="0" y="2654300"/>
                </a:lnTo>
                <a:close/>
              </a:path>
            </a:pathLst>
          </a:custGeom>
          <a:solidFill>
            <a:srgbClr val="23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926985" y="2909352"/>
            <a:ext cx="2349568" cy="1044806"/>
          </a:xfrm>
          <a:custGeom>
            <a:avLst/>
            <a:gdLst>
              <a:gd name="connsiteX0" fmla="*/ 546234 w 5968999"/>
              <a:gd name="connsiteY0" fmla="*/ 1971430 h 2654300"/>
              <a:gd name="connsiteX1" fmla="*/ 546234 w 5968999"/>
              <a:gd name="connsiteY1" fmla="*/ 2154602 h 2654300"/>
              <a:gd name="connsiteX2" fmla="*/ 1866585 w 5968999"/>
              <a:gd name="connsiteY2" fmla="*/ 2154602 h 2654300"/>
              <a:gd name="connsiteX3" fmla="*/ 1866585 w 5968999"/>
              <a:gd name="connsiteY3" fmla="*/ 1971430 h 2654300"/>
              <a:gd name="connsiteX4" fmla="*/ 1418226 w 5968999"/>
              <a:gd name="connsiteY4" fmla="*/ 1100648 h 2654300"/>
              <a:gd name="connsiteX5" fmla="*/ 1418226 w 5968999"/>
              <a:gd name="connsiteY5" fmla="*/ 1207977 h 2654300"/>
              <a:gd name="connsiteX6" fmla="*/ 546232 w 5968999"/>
              <a:gd name="connsiteY6" fmla="*/ 1207977 h 2654300"/>
              <a:gd name="connsiteX7" fmla="*/ 546232 w 5968999"/>
              <a:gd name="connsiteY7" fmla="*/ 1402159 h 2654300"/>
              <a:gd name="connsiteX8" fmla="*/ 1418226 w 5968999"/>
              <a:gd name="connsiteY8" fmla="*/ 1402159 h 2654300"/>
              <a:gd name="connsiteX9" fmla="*/ 1418226 w 5968999"/>
              <a:gd name="connsiteY9" fmla="*/ 1509487 h 2654300"/>
              <a:gd name="connsiteX10" fmla="*/ 1616772 w 5968999"/>
              <a:gd name="connsiteY10" fmla="*/ 1305067 h 2654300"/>
              <a:gd name="connsiteX11" fmla="*/ 2817866 w 5968999"/>
              <a:gd name="connsiteY11" fmla="*/ 695532 h 2654300"/>
              <a:gd name="connsiteX12" fmla="*/ 2822527 w 5968999"/>
              <a:gd name="connsiteY12" fmla="*/ 695532 h 2654300"/>
              <a:gd name="connsiteX13" fmla="*/ 3099880 w 5968999"/>
              <a:gd name="connsiteY13" fmla="*/ 1471653 h 2654300"/>
              <a:gd name="connsiteX14" fmla="*/ 2535851 w 5968999"/>
              <a:gd name="connsiteY14" fmla="*/ 1471653 h 2654300"/>
              <a:gd name="connsiteX15" fmla="*/ 546234 w 5968999"/>
              <a:gd name="connsiteY15" fmla="*/ 499243 h 2654300"/>
              <a:gd name="connsiteX16" fmla="*/ 546234 w 5968999"/>
              <a:gd name="connsiteY16" fmla="*/ 682416 h 2654300"/>
              <a:gd name="connsiteX17" fmla="*/ 1866585 w 5968999"/>
              <a:gd name="connsiteY17" fmla="*/ 682416 h 2654300"/>
              <a:gd name="connsiteX18" fmla="*/ 1866585 w 5968999"/>
              <a:gd name="connsiteY18" fmla="*/ 499243 h 2654300"/>
              <a:gd name="connsiteX19" fmla="*/ 3765640 w 5968999"/>
              <a:gd name="connsiteY19" fmla="*/ 495092 h 2654300"/>
              <a:gd name="connsiteX20" fmla="*/ 3765640 w 5968999"/>
              <a:gd name="connsiteY20" fmla="*/ 2159208 h 2654300"/>
              <a:gd name="connsiteX21" fmla="*/ 3975403 w 5968999"/>
              <a:gd name="connsiteY21" fmla="*/ 2159208 h 2654300"/>
              <a:gd name="connsiteX22" fmla="*/ 3975403 w 5968999"/>
              <a:gd name="connsiteY22" fmla="*/ 774776 h 2654300"/>
              <a:gd name="connsiteX23" fmla="*/ 3980064 w 5968999"/>
              <a:gd name="connsiteY23" fmla="*/ 774776 h 2654300"/>
              <a:gd name="connsiteX24" fmla="*/ 4499810 w 5968999"/>
              <a:gd name="connsiteY24" fmla="*/ 2159208 h 2654300"/>
              <a:gd name="connsiteX25" fmla="*/ 4688596 w 5968999"/>
              <a:gd name="connsiteY25" fmla="*/ 2159208 h 2654300"/>
              <a:gd name="connsiteX26" fmla="*/ 5208342 w 5968999"/>
              <a:gd name="connsiteY26" fmla="*/ 774776 h 2654300"/>
              <a:gd name="connsiteX27" fmla="*/ 5213004 w 5968999"/>
              <a:gd name="connsiteY27" fmla="*/ 774776 h 2654300"/>
              <a:gd name="connsiteX28" fmla="*/ 5213004 w 5968999"/>
              <a:gd name="connsiteY28" fmla="*/ 2159208 h 2654300"/>
              <a:gd name="connsiteX29" fmla="*/ 5422766 w 5968999"/>
              <a:gd name="connsiteY29" fmla="*/ 2159208 h 2654300"/>
              <a:gd name="connsiteX30" fmla="*/ 5422766 w 5968999"/>
              <a:gd name="connsiteY30" fmla="*/ 495092 h 2654300"/>
              <a:gd name="connsiteX31" fmla="*/ 5119775 w 5968999"/>
              <a:gd name="connsiteY31" fmla="*/ 495092 h 2654300"/>
              <a:gd name="connsiteX32" fmla="*/ 4593038 w 5968999"/>
              <a:gd name="connsiteY32" fmla="*/ 1893509 h 2654300"/>
              <a:gd name="connsiteX33" fmla="*/ 4068631 w 5968999"/>
              <a:gd name="connsiteY33" fmla="*/ 495092 h 2654300"/>
              <a:gd name="connsiteX34" fmla="*/ 2701331 w 5968999"/>
              <a:gd name="connsiteY34" fmla="*/ 495092 h 2654300"/>
              <a:gd name="connsiteX35" fmla="*/ 2053397 w 5968999"/>
              <a:gd name="connsiteY35" fmla="*/ 2159208 h 2654300"/>
              <a:gd name="connsiteX36" fmla="*/ 2279474 w 5968999"/>
              <a:gd name="connsiteY36" fmla="*/ 2159208 h 2654300"/>
              <a:gd name="connsiteX37" fmla="*/ 2465930 w 5968999"/>
              <a:gd name="connsiteY37" fmla="*/ 1658109 h 2654300"/>
              <a:gd name="connsiteX38" fmla="*/ 3169801 w 5968999"/>
              <a:gd name="connsiteY38" fmla="*/ 1658109 h 2654300"/>
              <a:gd name="connsiteX39" fmla="*/ 3351595 w 5968999"/>
              <a:gd name="connsiteY39" fmla="*/ 2159208 h 2654300"/>
              <a:gd name="connsiteX40" fmla="*/ 3596318 w 5968999"/>
              <a:gd name="connsiteY40" fmla="*/ 2159208 h 2654300"/>
              <a:gd name="connsiteX41" fmla="*/ 2946054 w 5968999"/>
              <a:gd name="connsiteY41" fmla="*/ 495092 h 2654300"/>
              <a:gd name="connsiteX42" fmla="*/ 0 w 5968999"/>
              <a:gd name="connsiteY42" fmla="*/ 0 h 2654300"/>
              <a:gd name="connsiteX43" fmla="*/ 5968999 w 5968999"/>
              <a:gd name="connsiteY43" fmla="*/ 0 h 2654300"/>
              <a:gd name="connsiteX44" fmla="*/ 5968999 w 5968999"/>
              <a:gd name="connsiteY44" fmla="*/ 2654300 h 2654300"/>
              <a:gd name="connsiteX45" fmla="*/ 0 w 5968999"/>
              <a:gd name="connsiteY45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8999" h="2654300">
                <a:moveTo>
                  <a:pt x="546234" y="1971430"/>
                </a:moveTo>
                <a:lnTo>
                  <a:pt x="546234" y="2154602"/>
                </a:lnTo>
                <a:lnTo>
                  <a:pt x="1866585" y="2154602"/>
                </a:lnTo>
                <a:lnTo>
                  <a:pt x="1866585" y="1971430"/>
                </a:lnTo>
                <a:close/>
                <a:moveTo>
                  <a:pt x="1418226" y="1100648"/>
                </a:moveTo>
                <a:lnTo>
                  <a:pt x="1418226" y="1207977"/>
                </a:lnTo>
                <a:lnTo>
                  <a:pt x="546232" y="1207977"/>
                </a:lnTo>
                <a:lnTo>
                  <a:pt x="546232" y="1402159"/>
                </a:lnTo>
                <a:lnTo>
                  <a:pt x="1418226" y="1402159"/>
                </a:lnTo>
                <a:lnTo>
                  <a:pt x="1418226" y="1509487"/>
                </a:lnTo>
                <a:lnTo>
                  <a:pt x="1616772" y="1305067"/>
                </a:lnTo>
                <a:close/>
                <a:moveTo>
                  <a:pt x="2817866" y="695532"/>
                </a:moveTo>
                <a:lnTo>
                  <a:pt x="2822527" y="695532"/>
                </a:lnTo>
                <a:lnTo>
                  <a:pt x="3099880" y="1471653"/>
                </a:lnTo>
                <a:lnTo>
                  <a:pt x="2535851" y="1471653"/>
                </a:lnTo>
                <a:close/>
                <a:moveTo>
                  <a:pt x="546234" y="499243"/>
                </a:moveTo>
                <a:lnTo>
                  <a:pt x="546234" y="682416"/>
                </a:lnTo>
                <a:lnTo>
                  <a:pt x="1866585" y="682416"/>
                </a:lnTo>
                <a:lnTo>
                  <a:pt x="1866585" y="499243"/>
                </a:lnTo>
                <a:close/>
                <a:moveTo>
                  <a:pt x="3765640" y="495092"/>
                </a:moveTo>
                <a:lnTo>
                  <a:pt x="3765640" y="2159208"/>
                </a:lnTo>
                <a:lnTo>
                  <a:pt x="3975403" y="2159208"/>
                </a:lnTo>
                <a:lnTo>
                  <a:pt x="3975403" y="774776"/>
                </a:lnTo>
                <a:lnTo>
                  <a:pt x="3980064" y="774776"/>
                </a:lnTo>
                <a:lnTo>
                  <a:pt x="4499810" y="2159208"/>
                </a:lnTo>
                <a:lnTo>
                  <a:pt x="4688596" y="2159208"/>
                </a:lnTo>
                <a:lnTo>
                  <a:pt x="5208342" y="774776"/>
                </a:lnTo>
                <a:lnTo>
                  <a:pt x="5213004" y="774776"/>
                </a:lnTo>
                <a:lnTo>
                  <a:pt x="5213004" y="2159208"/>
                </a:lnTo>
                <a:lnTo>
                  <a:pt x="5422766" y="2159208"/>
                </a:lnTo>
                <a:lnTo>
                  <a:pt x="5422766" y="495092"/>
                </a:lnTo>
                <a:lnTo>
                  <a:pt x="5119775" y="495092"/>
                </a:lnTo>
                <a:lnTo>
                  <a:pt x="4593038" y="1893509"/>
                </a:lnTo>
                <a:lnTo>
                  <a:pt x="4068631" y="495092"/>
                </a:lnTo>
                <a:close/>
                <a:moveTo>
                  <a:pt x="2701331" y="495092"/>
                </a:moveTo>
                <a:lnTo>
                  <a:pt x="2053397" y="2159208"/>
                </a:lnTo>
                <a:lnTo>
                  <a:pt x="2279474" y="2159208"/>
                </a:lnTo>
                <a:lnTo>
                  <a:pt x="2465930" y="1658109"/>
                </a:lnTo>
                <a:lnTo>
                  <a:pt x="3169801" y="1658109"/>
                </a:lnTo>
                <a:lnTo>
                  <a:pt x="3351595" y="2159208"/>
                </a:lnTo>
                <a:lnTo>
                  <a:pt x="3596318" y="2159208"/>
                </a:lnTo>
                <a:lnTo>
                  <a:pt x="2946054" y="495092"/>
                </a:lnTo>
                <a:close/>
                <a:moveTo>
                  <a:pt x="0" y="0"/>
                </a:moveTo>
                <a:lnTo>
                  <a:pt x="5968999" y="0"/>
                </a:lnTo>
                <a:lnTo>
                  <a:pt x="5968999" y="2654300"/>
                </a:lnTo>
                <a:lnTo>
                  <a:pt x="0" y="2654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926985" y="5267441"/>
            <a:ext cx="2349568" cy="1044806"/>
          </a:xfrm>
          <a:custGeom>
            <a:avLst/>
            <a:gdLst>
              <a:gd name="connsiteX0" fmla="*/ 546234 w 5968999"/>
              <a:gd name="connsiteY0" fmla="*/ 1971430 h 2654300"/>
              <a:gd name="connsiteX1" fmla="*/ 546234 w 5968999"/>
              <a:gd name="connsiteY1" fmla="*/ 2154602 h 2654300"/>
              <a:gd name="connsiteX2" fmla="*/ 1866585 w 5968999"/>
              <a:gd name="connsiteY2" fmla="*/ 2154602 h 2654300"/>
              <a:gd name="connsiteX3" fmla="*/ 1866585 w 5968999"/>
              <a:gd name="connsiteY3" fmla="*/ 1971430 h 2654300"/>
              <a:gd name="connsiteX4" fmla="*/ 1418226 w 5968999"/>
              <a:gd name="connsiteY4" fmla="*/ 1100648 h 2654300"/>
              <a:gd name="connsiteX5" fmla="*/ 1418226 w 5968999"/>
              <a:gd name="connsiteY5" fmla="*/ 1207977 h 2654300"/>
              <a:gd name="connsiteX6" fmla="*/ 546232 w 5968999"/>
              <a:gd name="connsiteY6" fmla="*/ 1207977 h 2654300"/>
              <a:gd name="connsiteX7" fmla="*/ 546232 w 5968999"/>
              <a:gd name="connsiteY7" fmla="*/ 1402159 h 2654300"/>
              <a:gd name="connsiteX8" fmla="*/ 1418226 w 5968999"/>
              <a:gd name="connsiteY8" fmla="*/ 1402159 h 2654300"/>
              <a:gd name="connsiteX9" fmla="*/ 1418226 w 5968999"/>
              <a:gd name="connsiteY9" fmla="*/ 1509487 h 2654300"/>
              <a:gd name="connsiteX10" fmla="*/ 1616772 w 5968999"/>
              <a:gd name="connsiteY10" fmla="*/ 1305067 h 2654300"/>
              <a:gd name="connsiteX11" fmla="*/ 2817866 w 5968999"/>
              <a:gd name="connsiteY11" fmla="*/ 695532 h 2654300"/>
              <a:gd name="connsiteX12" fmla="*/ 2822527 w 5968999"/>
              <a:gd name="connsiteY12" fmla="*/ 695532 h 2654300"/>
              <a:gd name="connsiteX13" fmla="*/ 3099880 w 5968999"/>
              <a:gd name="connsiteY13" fmla="*/ 1471653 h 2654300"/>
              <a:gd name="connsiteX14" fmla="*/ 2535851 w 5968999"/>
              <a:gd name="connsiteY14" fmla="*/ 1471653 h 2654300"/>
              <a:gd name="connsiteX15" fmla="*/ 546234 w 5968999"/>
              <a:gd name="connsiteY15" fmla="*/ 499243 h 2654300"/>
              <a:gd name="connsiteX16" fmla="*/ 546234 w 5968999"/>
              <a:gd name="connsiteY16" fmla="*/ 682416 h 2654300"/>
              <a:gd name="connsiteX17" fmla="*/ 1866585 w 5968999"/>
              <a:gd name="connsiteY17" fmla="*/ 682416 h 2654300"/>
              <a:gd name="connsiteX18" fmla="*/ 1866585 w 5968999"/>
              <a:gd name="connsiteY18" fmla="*/ 499243 h 2654300"/>
              <a:gd name="connsiteX19" fmla="*/ 3765640 w 5968999"/>
              <a:gd name="connsiteY19" fmla="*/ 495092 h 2654300"/>
              <a:gd name="connsiteX20" fmla="*/ 3765640 w 5968999"/>
              <a:gd name="connsiteY20" fmla="*/ 2159208 h 2654300"/>
              <a:gd name="connsiteX21" fmla="*/ 3975403 w 5968999"/>
              <a:gd name="connsiteY21" fmla="*/ 2159208 h 2654300"/>
              <a:gd name="connsiteX22" fmla="*/ 3975403 w 5968999"/>
              <a:gd name="connsiteY22" fmla="*/ 774776 h 2654300"/>
              <a:gd name="connsiteX23" fmla="*/ 3980064 w 5968999"/>
              <a:gd name="connsiteY23" fmla="*/ 774776 h 2654300"/>
              <a:gd name="connsiteX24" fmla="*/ 4499810 w 5968999"/>
              <a:gd name="connsiteY24" fmla="*/ 2159208 h 2654300"/>
              <a:gd name="connsiteX25" fmla="*/ 4688596 w 5968999"/>
              <a:gd name="connsiteY25" fmla="*/ 2159208 h 2654300"/>
              <a:gd name="connsiteX26" fmla="*/ 5208342 w 5968999"/>
              <a:gd name="connsiteY26" fmla="*/ 774776 h 2654300"/>
              <a:gd name="connsiteX27" fmla="*/ 5213004 w 5968999"/>
              <a:gd name="connsiteY27" fmla="*/ 774776 h 2654300"/>
              <a:gd name="connsiteX28" fmla="*/ 5213004 w 5968999"/>
              <a:gd name="connsiteY28" fmla="*/ 2159208 h 2654300"/>
              <a:gd name="connsiteX29" fmla="*/ 5422766 w 5968999"/>
              <a:gd name="connsiteY29" fmla="*/ 2159208 h 2654300"/>
              <a:gd name="connsiteX30" fmla="*/ 5422766 w 5968999"/>
              <a:gd name="connsiteY30" fmla="*/ 495092 h 2654300"/>
              <a:gd name="connsiteX31" fmla="*/ 5119775 w 5968999"/>
              <a:gd name="connsiteY31" fmla="*/ 495092 h 2654300"/>
              <a:gd name="connsiteX32" fmla="*/ 4593038 w 5968999"/>
              <a:gd name="connsiteY32" fmla="*/ 1893509 h 2654300"/>
              <a:gd name="connsiteX33" fmla="*/ 4068631 w 5968999"/>
              <a:gd name="connsiteY33" fmla="*/ 495092 h 2654300"/>
              <a:gd name="connsiteX34" fmla="*/ 2701331 w 5968999"/>
              <a:gd name="connsiteY34" fmla="*/ 495092 h 2654300"/>
              <a:gd name="connsiteX35" fmla="*/ 2053397 w 5968999"/>
              <a:gd name="connsiteY35" fmla="*/ 2159208 h 2654300"/>
              <a:gd name="connsiteX36" fmla="*/ 2279474 w 5968999"/>
              <a:gd name="connsiteY36" fmla="*/ 2159208 h 2654300"/>
              <a:gd name="connsiteX37" fmla="*/ 2465930 w 5968999"/>
              <a:gd name="connsiteY37" fmla="*/ 1658109 h 2654300"/>
              <a:gd name="connsiteX38" fmla="*/ 3169801 w 5968999"/>
              <a:gd name="connsiteY38" fmla="*/ 1658109 h 2654300"/>
              <a:gd name="connsiteX39" fmla="*/ 3351595 w 5968999"/>
              <a:gd name="connsiteY39" fmla="*/ 2159208 h 2654300"/>
              <a:gd name="connsiteX40" fmla="*/ 3596318 w 5968999"/>
              <a:gd name="connsiteY40" fmla="*/ 2159208 h 2654300"/>
              <a:gd name="connsiteX41" fmla="*/ 2946054 w 5968999"/>
              <a:gd name="connsiteY41" fmla="*/ 495092 h 2654300"/>
              <a:gd name="connsiteX42" fmla="*/ 0 w 5968999"/>
              <a:gd name="connsiteY42" fmla="*/ 0 h 2654300"/>
              <a:gd name="connsiteX43" fmla="*/ 5968999 w 5968999"/>
              <a:gd name="connsiteY43" fmla="*/ 0 h 2654300"/>
              <a:gd name="connsiteX44" fmla="*/ 5968999 w 5968999"/>
              <a:gd name="connsiteY44" fmla="*/ 2654300 h 2654300"/>
              <a:gd name="connsiteX45" fmla="*/ 0 w 5968999"/>
              <a:gd name="connsiteY45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8999" h="2654300">
                <a:moveTo>
                  <a:pt x="546234" y="1971430"/>
                </a:moveTo>
                <a:lnTo>
                  <a:pt x="546234" y="2154602"/>
                </a:lnTo>
                <a:lnTo>
                  <a:pt x="1866585" y="2154602"/>
                </a:lnTo>
                <a:lnTo>
                  <a:pt x="1866585" y="1971430"/>
                </a:lnTo>
                <a:close/>
                <a:moveTo>
                  <a:pt x="1418226" y="1100648"/>
                </a:moveTo>
                <a:lnTo>
                  <a:pt x="1418226" y="1207977"/>
                </a:lnTo>
                <a:lnTo>
                  <a:pt x="546232" y="1207977"/>
                </a:lnTo>
                <a:lnTo>
                  <a:pt x="546232" y="1402159"/>
                </a:lnTo>
                <a:lnTo>
                  <a:pt x="1418226" y="1402159"/>
                </a:lnTo>
                <a:lnTo>
                  <a:pt x="1418226" y="1509487"/>
                </a:lnTo>
                <a:lnTo>
                  <a:pt x="1616772" y="1305067"/>
                </a:lnTo>
                <a:close/>
                <a:moveTo>
                  <a:pt x="2817866" y="695532"/>
                </a:moveTo>
                <a:lnTo>
                  <a:pt x="2822527" y="695532"/>
                </a:lnTo>
                <a:lnTo>
                  <a:pt x="3099880" y="1471653"/>
                </a:lnTo>
                <a:lnTo>
                  <a:pt x="2535851" y="1471653"/>
                </a:lnTo>
                <a:close/>
                <a:moveTo>
                  <a:pt x="546234" y="499243"/>
                </a:moveTo>
                <a:lnTo>
                  <a:pt x="546234" y="682416"/>
                </a:lnTo>
                <a:lnTo>
                  <a:pt x="1866585" y="682416"/>
                </a:lnTo>
                <a:lnTo>
                  <a:pt x="1866585" y="499243"/>
                </a:lnTo>
                <a:close/>
                <a:moveTo>
                  <a:pt x="3765640" y="495092"/>
                </a:moveTo>
                <a:lnTo>
                  <a:pt x="3765640" y="2159208"/>
                </a:lnTo>
                <a:lnTo>
                  <a:pt x="3975403" y="2159208"/>
                </a:lnTo>
                <a:lnTo>
                  <a:pt x="3975403" y="774776"/>
                </a:lnTo>
                <a:lnTo>
                  <a:pt x="3980064" y="774776"/>
                </a:lnTo>
                <a:lnTo>
                  <a:pt x="4499810" y="2159208"/>
                </a:lnTo>
                <a:lnTo>
                  <a:pt x="4688596" y="2159208"/>
                </a:lnTo>
                <a:lnTo>
                  <a:pt x="5208342" y="774776"/>
                </a:lnTo>
                <a:lnTo>
                  <a:pt x="5213004" y="774776"/>
                </a:lnTo>
                <a:lnTo>
                  <a:pt x="5213004" y="2159208"/>
                </a:lnTo>
                <a:lnTo>
                  <a:pt x="5422766" y="2159208"/>
                </a:lnTo>
                <a:lnTo>
                  <a:pt x="5422766" y="495092"/>
                </a:lnTo>
                <a:lnTo>
                  <a:pt x="5119775" y="495092"/>
                </a:lnTo>
                <a:lnTo>
                  <a:pt x="4593038" y="1893509"/>
                </a:lnTo>
                <a:lnTo>
                  <a:pt x="4068631" y="495092"/>
                </a:lnTo>
                <a:close/>
                <a:moveTo>
                  <a:pt x="2701331" y="495092"/>
                </a:moveTo>
                <a:lnTo>
                  <a:pt x="2053397" y="2159208"/>
                </a:lnTo>
                <a:lnTo>
                  <a:pt x="2279474" y="2159208"/>
                </a:lnTo>
                <a:lnTo>
                  <a:pt x="2465930" y="1658109"/>
                </a:lnTo>
                <a:lnTo>
                  <a:pt x="3169801" y="1658109"/>
                </a:lnTo>
                <a:lnTo>
                  <a:pt x="3351595" y="2159208"/>
                </a:lnTo>
                <a:lnTo>
                  <a:pt x="3596318" y="2159208"/>
                </a:lnTo>
                <a:lnTo>
                  <a:pt x="2946054" y="495092"/>
                </a:lnTo>
                <a:close/>
                <a:moveTo>
                  <a:pt x="0" y="0"/>
                </a:moveTo>
                <a:lnTo>
                  <a:pt x="5968999" y="0"/>
                </a:lnTo>
                <a:lnTo>
                  <a:pt x="5968999" y="2654300"/>
                </a:lnTo>
                <a:lnTo>
                  <a:pt x="0" y="26543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74101" y="1716126"/>
            <a:ext cx="436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686868"/>
                </a:solidFill>
                <a:latin typeface="Helvetica Neue" panose="02000503000000020004" pitchFamily="50"/>
              </a:rPr>
              <a:t>Logo #1- Full Color; White Bkg.</a:t>
            </a:r>
            <a:endParaRPr lang="en-US" sz="1200" dirty="0">
              <a:solidFill>
                <a:srgbClr val="686868"/>
              </a:solidFill>
              <a:latin typeface="Helvetica Neue" panose="02000503000000020004" pitchFamily="5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6855" y="4323812"/>
            <a:ext cx="436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</a:rPr>
              <a:t>Logo #2- White; Color Bkg.</a:t>
            </a:r>
            <a:endParaRPr lang="en-US" sz="12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9801" y="6440526"/>
            <a:ext cx="436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686868"/>
                </a:solidFill>
                <a:latin typeface="Helvetica Neue" panose="02000503000000020004" pitchFamily="50"/>
              </a:rPr>
              <a:t>Logo #3- </a:t>
            </a:r>
            <a:r>
              <a:rPr lang="en-US" sz="1200" dirty="0" err="1" smtClean="0">
                <a:solidFill>
                  <a:srgbClr val="686868"/>
                </a:solidFill>
                <a:latin typeface="Helvetica Neue" panose="02000503000000020004" pitchFamily="50"/>
              </a:rPr>
              <a:t>Desaturated</a:t>
            </a:r>
            <a:r>
              <a:rPr lang="en-US" sz="1200" dirty="0" smtClean="0">
                <a:solidFill>
                  <a:srgbClr val="686868"/>
                </a:solidFill>
                <a:latin typeface="Helvetica Neue" panose="02000503000000020004" pitchFamily="50"/>
              </a:rPr>
              <a:t>; White Bkg.</a:t>
            </a:r>
            <a:endParaRPr lang="en-US" sz="1200" dirty="0">
              <a:solidFill>
                <a:srgbClr val="686868"/>
              </a:solidFill>
              <a:latin typeface="Helvetica Neue" panose="02000503000000020004" pitchFamily="5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" y="864957"/>
            <a:ext cx="4952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 lieu of EAM header. Logos </a:t>
            </a:r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grouped and vector, which means that any 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can </a:t>
            </a:r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copied and pasted directly into a document and scaled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Select </a:t>
            </a:r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logo that you want to use by clicking on it; a bounding box will 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</a:p>
          <a:p>
            <a:pPr algn="just"/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Right-click and select “Copy” or hold down </a:t>
            </a:r>
            <a:r>
              <a:rPr lang="en-US" sz="1100" dirty="0" err="1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100" dirty="0" smtClean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Open any Microsoft 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Document and either right-click and select “Paste” or hold down </a:t>
            </a:r>
            <a:r>
              <a:rPr lang="en-US" sz="1100" dirty="0" err="1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Ctrl+P</a:t>
            </a:r>
            <a:endParaRPr lang="en-US" sz="1100" dirty="0" smtClean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Select the pasted logo by clicking on it; a bounding box will 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</a:p>
          <a:p>
            <a:pPr algn="just"/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Select a corner of the bounding box (a diagonal double-sided arrow will appear at the box’s corner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Hold down </a:t>
            </a:r>
            <a:r>
              <a:rPr lang="en-US" sz="1100" dirty="0" err="1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Ctrl+Shift</a:t>
            </a:r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scale the logo evenly, while holding the mouse down and either scaling the logo up or down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99674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9864"/>
              </p:ext>
            </p:extLst>
          </p:nvPr>
        </p:nvGraphicFramePr>
        <p:xfrm>
          <a:off x="585087" y="4146592"/>
          <a:ext cx="4925824" cy="2027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2912"/>
                <a:gridCol w="2462912"/>
              </a:tblGrid>
              <a:tr h="39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 Name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 Usage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4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Color,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Bkg.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scale on White background documents &amp;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1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White; Color Bkg.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scale on Color background documents &amp;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67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</a:t>
                      </a:r>
                      <a:r>
                        <a:rPr lang="en-US" sz="1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Desaturated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White Bkg.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75-25% scale on White background documents &amp; PPT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 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additional/competing elements (e.g., text, images, etc.)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099674" y="2104223"/>
            <a:ext cx="6092326" cy="2655064"/>
          </a:xfrm>
          <a:prstGeom prst="rect">
            <a:avLst/>
          </a:prstGeom>
          <a:solidFill>
            <a:srgbClr val="23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2408" y="327573"/>
            <a:ext cx="4761231" cy="3790000"/>
          </a:xfrm>
          <a:custGeom>
            <a:avLst/>
            <a:gdLst/>
            <a:ahLst/>
            <a:cxnLst/>
            <a:rect l="l" t="t" r="r" b="b"/>
            <a:pathLst>
              <a:path w="4761231" h="3790000">
                <a:moveTo>
                  <a:pt x="1693200" y="3722748"/>
                </a:moveTo>
                <a:cubicBezTo>
                  <a:pt x="1688642" y="3724609"/>
                  <a:pt x="1681805" y="3726190"/>
                  <a:pt x="1672689" y="3727492"/>
                </a:cubicBezTo>
                <a:cubicBezTo>
                  <a:pt x="1667527" y="3728236"/>
                  <a:pt x="1663876" y="3729073"/>
                  <a:pt x="1661737" y="3730004"/>
                </a:cubicBezTo>
                <a:cubicBezTo>
                  <a:pt x="1659597" y="3730934"/>
                  <a:pt x="1657946" y="3732294"/>
                  <a:pt x="1656783" y="3734085"/>
                </a:cubicBezTo>
                <a:cubicBezTo>
                  <a:pt x="1655621" y="3735875"/>
                  <a:pt x="1655039" y="3737864"/>
                  <a:pt x="1655039" y="3740050"/>
                </a:cubicBezTo>
                <a:cubicBezTo>
                  <a:pt x="1655039" y="3743398"/>
                  <a:pt x="1656307" y="3746189"/>
                  <a:pt x="1658841" y="3748421"/>
                </a:cubicBezTo>
                <a:cubicBezTo>
                  <a:pt x="1661376" y="3750654"/>
                  <a:pt x="1665085" y="3751770"/>
                  <a:pt x="1669969" y="3751770"/>
                </a:cubicBezTo>
                <a:cubicBezTo>
                  <a:pt x="1674805" y="3751770"/>
                  <a:pt x="1679108" y="3750712"/>
                  <a:pt x="1682875" y="3748595"/>
                </a:cubicBezTo>
                <a:cubicBezTo>
                  <a:pt x="1686642" y="3746479"/>
                  <a:pt x="1689409" y="3743584"/>
                  <a:pt x="1691177" y="3739910"/>
                </a:cubicBezTo>
                <a:cubicBezTo>
                  <a:pt x="1692525" y="3737073"/>
                  <a:pt x="1693200" y="3732887"/>
                  <a:pt x="1693200" y="3727353"/>
                </a:cubicBezTo>
                <a:close/>
                <a:moveTo>
                  <a:pt x="883576" y="3722748"/>
                </a:moveTo>
                <a:cubicBezTo>
                  <a:pt x="879017" y="3724609"/>
                  <a:pt x="872181" y="3726190"/>
                  <a:pt x="863065" y="3727492"/>
                </a:cubicBezTo>
                <a:cubicBezTo>
                  <a:pt x="857903" y="3728236"/>
                  <a:pt x="854252" y="3729073"/>
                  <a:pt x="852112" y="3730004"/>
                </a:cubicBezTo>
                <a:cubicBezTo>
                  <a:pt x="849973" y="3730934"/>
                  <a:pt x="848322" y="3732294"/>
                  <a:pt x="847159" y="3734085"/>
                </a:cubicBezTo>
                <a:cubicBezTo>
                  <a:pt x="845996" y="3735875"/>
                  <a:pt x="845415" y="3737864"/>
                  <a:pt x="845415" y="3740050"/>
                </a:cubicBezTo>
                <a:cubicBezTo>
                  <a:pt x="845415" y="3743398"/>
                  <a:pt x="846682" y="3746189"/>
                  <a:pt x="849217" y="3748421"/>
                </a:cubicBezTo>
                <a:cubicBezTo>
                  <a:pt x="851752" y="3750654"/>
                  <a:pt x="855461" y="3751770"/>
                  <a:pt x="860344" y="3751770"/>
                </a:cubicBezTo>
                <a:cubicBezTo>
                  <a:pt x="865181" y="3751770"/>
                  <a:pt x="869483" y="3750712"/>
                  <a:pt x="873250" y="3748595"/>
                </a:cubicBezTo>
                <a:cubicBezTo>
                  <a:pt x="877018" y="3746479"/>
                  <a:pt x="879785" y="3743584"/>
                  <a:pt x="881552" y="3739910"/>
                </a:cubicBezTo>
                <a:cubicBezTo>
                  <a:pt x="882901" y="3737073"/>
                  <a:pt x="883576" y="3732887"/>
                  <a:pt x="883576" y="3727353"/>
                </a:cubicBezTo>
                <a:close/>
                <a:moveTo>
                  <a:pt x="2971368" y="3694564"/>
                </a:moveTo>
                <a:cubicBezTo>
                  <a:pt x="2965089" y="3694564"/>
                  <a:pt x="2959880" y="3696913"/>
                  <a:pt x="2955741" y="3701610"/>
                </a:cubicBezTo>
                <a:cubicBezTo>
                  <a:pt x="2951602" y="3706307"/>
                  <a:pt x="2949532" y="3713400"/>
                  <a:pt x="2949532" y="3722888"/>
                </a:cubicBezTo>
                <a:cubicBezTo>
                  <a:pt x="2949532" y="3732376"/>
                  <a:pt x="2951602" y="3739480"/>
                  <a:pt x="2955741" y="3744200"/>
                </a:cubicBezTo>
                <a:cubicBezTo>
                  <a:pt x="2959880" y="3748921"/>
                  <a:pt x="2965089" y="3751281"/>
                  <a:pt x="2971368" y="3751281"/>
                </a:cubicBezTo>
                <a:cubicBezTo>
                  <a:pt x="2977600" y="3751281"/>
                  <a:pt x="2982786" y="3748909"/>
                  <a:pt x="2986925" y="3744166"/>
                </a:cubicBezTo>
                <a:cubicBezTo>
                  <a:pt x="2991065" y="3739422"/>
                  <a:pt x="2993134" y="3732190"/>
                  <a:pt x="2993134" y="3722469"/>
                </a:cubicBezTo>
                <a:cubicBezTo>
                  <a:pt x="2993134" y="3713307"/>
                  <a:pt x="2991053" y="3706366"/>
                  <a:pt x="2986890" y="3701645"/>
                </a:cubicBezTo>
                <a:cubicBezTo>
                  <a:pt x="2982728" y="3696924"/>
                  <a:pt x="2977554" y="3694564"/>
                  <a:pt x="2971368" y="3694564"/>
                </a:cubicBezTo>
                <a:close/>
                <a:moveTo>
                  <a:pt x="2893075" y="3694564"/>
                </a:moveTo>
                <a:cubicBezTo>
                  <a:pt x="2887494" y="3694564"/>
                  <a:pt x="2882832" y="3696843"/>
                  <a:pt x="2879088" y="3701401"/>
                </a:cubicBezTo>
                <a:cubicBezTo>
                  <a:pt x="2875344" y="3705959"/>
                  <a:pt x="2873472" y="3713144"/>
                  <a:pt x="2873472" y="3722958"/>
                </a:cubicBezTo>
                <a:cubicBezTo>
                  <a:pt x="2873472" y="3732445"/>
                  <a:pt x="2875472" y="3739538"/>
                  <a:pt x="2879471" y="3744235"/>
                </a:cubicBezTo>
                <a:cubicBezTo>
                  <a:pt x="2883471" y="3748933"/>
                  <a:pt x="2888192" y="3751281"/>
                  <a:pt x="2893633" y="3751281"/>
                </a:cubicBezTo>
                <a:cubicBezTo>
                  <a:pt x="2899121" y="3751281"/>
                  <a:pt x="2903784" y="3749037"/>
                  <a:pt x="2907621" y="3744549"/>
                </a:cubicBezTo>
                <a:cubicBezTo>
                  <a:pt x="2911458" y="3740061"/>
                  <a:pt x="2913376" y="3733213"/>
                  <a:pt x="2913376" y="3724004"/>
                </a:cubicBezTo>
                <a:cubicBezTo>
                  <a:pt x="2913376" y="3713865"/>
                  <a:pt x="2911423" y="3706424"/>
                  <a:pt x="2907516" y="3701680"/>
                </a:cubicBezTo>
                <a:cubicBezTo>
                  <a:pt x="2903609" y="3696936"/>
                  <a:pt x="2898796" y="3694564"/>
                  <a:pt x="2893075" y="3694564"/>
                </a:cubicBezTo>
                <a:close/>
                <a:moveTo>
                  <a:pt x="2733243" y="3694564"/>
                </a:moveTo>
                <a:cubicBezTo>
                  <a:pt x="2726964" y="3694564"/>
                  <a:pt x="2721755" y="3696913"/>
                  <a:pt x="2717616" y="3701610"/>
                </a:cubicBezTo>
                <a:cubicBezTo>
                  <a:pt x="2713477" y="3706307"/>
                  <a:pt x="2711407" y="3713400"/>
                  <a:pt x="2711407" y="3722888"/>
                </a:cubicBezTo>
                <a:cubicBezTo>
                  <a:pt x="2711407" y="3732376"/>
                  <a:pt x="2713477" y="3739480"/>
                  <a:pt x="2717616" y="3744200"/>
                </a:cubicBezTo>
                <a:cubicBezTo>
                  <a:pt x="2721755" y="3748921"/>
                  <a:pt x="2726964" y="3751281"/>
                  <a:pt x="2733243" y="3751281"/>
                </a:cubicBezTo>
                <a:cubicBezTo>
                  <a:pt x="2739475" y="3751281"/>
                  <a:pt x="2744661" y="3748909"/>
                  <a:pt x="2748800" y="3744166"/>
                </a:cubicBezTo>
                <a:cubicBezTo>
                  <a:pt x="2752940" y="3739422"/>
                  <a:pt x="2755009" y="3732190"/>
                  <a:pt x="2755009" y="3722469"/>
                </a:cubicBezTo>
                <a:cubicBezTo>
                  <a:pt x="2755009" y="3713307"/>
                  <a:pt x="2752928" y="3706366"/>
                  <a:pt x="2748765" y="3701645"/>
                </a:cubicBezTo>
                <a:cubicBezTo>
                  <a:pt x="2744603" y="3696924"/>
                  <a:pt x="2739429" y="3694564"/>
                  <a:pt x="2733243" y="3694564"/>
                </a:cubicBezTo>
                <a:close/>
                <a:moveTo>
                  <a:pt x="2409393" y="3694564"/>
                </a:moveTo>
                <a:cubicBezTo>
                  <a:pt x="2403114" y="3694564"/>
                  <a:pt x="2397905" y="3696913"/>
                  <a:pt x="2393766" y="3701610"/>
                </a:cubicBezTo>
                <a:cubicBezTo>
                  <a:pt x="2389627" y="3706307"/>
                  <a:pt x="2387557" y="3713400"/>
                  <a:pt x="2387557" y="3722888"/>
                </a:cubicBezTo>
                <a:cubicBezTo>
                  <a:pt x="2387557" y="3732376"/>
                  <a:pt x="2389627" y="3739480"/>
                  <a:pt x="2393766" y="3744200"/>
                </a:cubicBezTo>
                <a:cubicBezTo>
                  <a:pt x="2397905" y="3748921"/>
                  <a:pt x="2403114" y="3751281"/>
                  <a:pt x="2409393" y="3751281"/>
                </a:cubicBezTo>
                <a:cubicBezTo>
                  <a:pt x="2415625" y="3751281"/>
                  <a:pt x="2420811" y="3748909"/>
                  <a:pt x="2424950" y="3744166"/>
                </a:cubicBezTo>
                <a:cubicBezTo>
                  <a:pt x="2429090" y="3739422"/>
                  <a:pt x="2431159" y="3732190"/>
                  <a:pt x="2431159" y="3722469"/>
                </a:cubicBezTo>
                <a:cubicBezTo>
                  <a:pt x="2431159" y="3713307"/>
                  <a:pt x="2429078" y="3706366"/>
                  <a:pt x="2424915" y="3701645"/>
                </a:cubicBezTo>
                <a:cubicBezTo>
                  <a:pt x="2420753" y="3696924"/>
                  <a:pt x="2415579" y="3694564"/>
                  <a:pt x="2409393" y="3694564"/>
                </a:cubicBezTo>
                <a:close/>
                <a:moveTo>
                  <a:pt x="2331310" y="3694564"/>
                </a:moveTo>
                <a:cubicBezTo>
                  <a:pt x="2325728" y="3694564"/>
                  <a:pt x="2320985" y="3696831"/>
                  <a:pt x="2317078" y="3701366"/>
                </a:cubicBezTo>
                <a:cubicBezTo>
                  <a:pt x="2313171" y="3705900"/>
                  <a:pt x="2311218" y="3712633"/>
                  <a:pt x="2311218" y="3721562"/>
                </a:cubicBezTo>
                <a:cubicBezTo>
                  <a:pt x="2311218" y="3731283"/>
                  <a:pt x="2313148" y="3738375"/>
                  <a:pt x="2317008" y="3742840"/>
                </a:cubicBezTo>
                <a:cubicBezTo>
                  <a:pt x="2320868" y="3747305"/>
                  <a:pt x="2325705" y="3749537"/>
                  <a:pt x="2331519" y="3749537"/>
                </a:cubicBezTo>
                <a:cubicBezTo>
                  <a:pt x="2337286" y="3749537"/>
                  <a:pt x="2342123" y="3747316"/>
                  <a:pt x="2346030" y="3742875"/>
                </a:cubicBezTo>
                <a:cubicBezTo>
                  <a:pt x="2349936" y="3738433"/>
                  <a:pt x="2351890" y="3731469"/>
                  <a:pt x="2351890" y="3721981"/>
                </a:cubicBezTo>
                <a:cubicBezTo>
                  <a:pt x="2351890" y="3712912"/>
                  <a:pt x="2349878" y="3706075"/>
                  <a:pt x="2345855" y="3701470"/>
                </a:cubicBezTo>
                <a:cubicBezTo>
                  <a:pt x="2341832" y="3696866"/>
                  <a:pt x="2336984" y="3694564"/>
                  <a:pt x="2331310" y="3694564"/>
                </a:cubicBezTo>
                <a:close/>
                <a:moveTo>
                  <a:pt x="2256993" y="3694564"/>
                </a:moveTo>
                <a:cubicBezTo>
                  <a:pt x="2250714" y="3694564"/>
                  <a:pt x="2245505" y="3696913"/>
                  <a:pt x="2241366" y="3701610"/>
                </a:cubicBezTo>
                <a:cubicBezTo>
                  <a:pt x="2237227" y="3706307"/>
                  <a:pt x="2235157" y="3713400"/>
                  <a:pt x="2235157" y="3722888"/>
                </a:cubicBezTo>
                <a:cubicBezTo>
                  <a:pt x="2235157" y="3732376"/>
                  <a:pt x="2237227" y="3739480"/>
                  <a:pt x="2241366" y="3744200"/>
                </a:cubicBezTo>
                <a:cubicBezTo>
                  <a:pt x="2245505" y="3748921"/>
                  <a:pt x="2250714" y="3751281"/>
                  <a:pt x="2256993" y="3751281"/>
                </a:cubicBezTo>
                <a:cubicBezTo>
                  <a:pt x="2263225" y="3751281"/>
                  <a:pt x="2268411" y="3748909"/>
                  <a:pt x="2272550" y="3744166"/>
                </a:cubicBezTo>
                <a:cubicBezTo>
                  <a:pt x="2276690" y="3739422"/>
                  <a:pt x="2278759" y="3732190"/>
                  <a:pt x="2278759" y="3722469"/>
                </a:cubicBezTo>
                <a:cubicBezTo>
                  <a:pt x="2278759" y="3713307"/>
                  <a:pt x="2276678" y="3706366"/>
                  <a:pt x="2272515" y="3701645"/>
                </a:cubicBezTo>
                <a:cubicBezTo>
                  <a:pt x="2268353" y="3696924"/>
                  <a:pt x="2263179" y="3694564"/>
                  <a:pt x="2256993" y="3694564"/>
                </a:cubicBezTo>
                <a:close/>
                <a:moveTo>
                  <a:pt x="1883635" y="3694564"/>
                </a:moveTo>
                <a:cubicBezTo>
                  <a:pt x="1878054" y="3694564"/>
                  <a:pt x="1873310" y="3696831"/>
                  <a:pt x="1869403" y="3701366"/>
                </a:cubicBezTo>
                <a:cubicBezTo>
                  <a:pt x="1865496" y="3705900"/>
                  <a:pt x="1863543" y="3712633"/>
                  <a:pt x="1863543" y="3721562"/>
                </a:cubicBezTo>
                <a:cubicBezTo>
                  <a:pt x="1863543" y="3731283"/>
                  <a:pt x="1865473" y="3738375"/>
                  <a:pt x="1869333" y="3742840"/>
                </a:cubicBezTo>
                <a:cubicBezTo>
                  <a:pt x="1873193" y="3747305"/>
                  <a:pt x="1878030" y="3749537"/>
                  <a:pt x="1883844" y="3749537"/>
                </a:cubicBezTo>
                <a:cubicBezTo>
                  <a:pt x="1889611" y="3749537"/>
                  <a:pt x="1894448" y="3747316"/>
                  <a:pt x="1898355" y="3742875"/>
                </a:cubicBezTo>
                <a:cubicBezTo>
                  <a:pt x="1902261" y="3738433"/>
                  <a:pt x="1904215" y="3731469"/>
                  <a:pt x="1904215" y="3721981"/>
                </a:cubicBezTo>
                <a:cubicBezTo>
                  <a:pt x="1904215" y="3712912"/>
                  <a:pt x="1902203" y="3706075"/>
                  <a:pt x="1898180" y="3701470"/>
                </a:cubicBezTo>
                <a:cubicBezTo>
                  <a:pt x="1894157" y="3696866"/>
                  <a:pt x="1889309" y="3694564"/>
                  <a:pt x="1883635" y="3694564"/>
                </a:cubicBezTo>
                <a:close/>
                <a:moveTo>
                  <a:pt x="1016651" y="3694564"/>
                </a:moveTo>
                <a:cubicBezTo>
                  <a:pt x="1011070" y="3694564"/>
                  <a:pt x="1006408" y="3696843"/>
                  <a:pt x="1002664" y="3701401"/>
                </a:cubicBezTo>
                <a:cubicBezTo>
                  <a:pt x="998920" y="3705959"/>
                  <a:pt x="997048" y="3713144"/>
                  <a:pt x="997048" y="3722958"/>
                </a:cubicBezTo>
                <a:cubicBezTo>
                  <a:pt x="997048" y="3732445"/>
                  <a:pt x="999048" y="3739538"/>
                  <a:pt x="1003047" y="3744235"/>
                </a:cubicBezTo>
                <a:cubicBezTo>
                  <a:pt x="1007047" y="3748933"/>
                  <a:pt x="1011768" y="3751281"/>
                  <a:pt x="1017209" y="3751281"/>
                </a:cubicBezTo>
                <a:cubicBezTo>
                  <a:pt x="1022697" y="3751281"/>
                  <a:pt x="1027360" y="3749037"/>
                  <a:pt x="1031197" y="3744549"/>
                </a:cubicBezTo>
                <a:cubicBezTo>
                  <a:pt x="1035034" y="3740061"/>
                  <a:pt x="1036952" y="3733213"/>
                  <a:pt x="1036952" y="3724004"/>
                </a:cubicBezTo>
                <a:cubicBezTo>
                  <a:pt x="1036952" y="3713865"/>
                  <a:pt x="1034999" y="3706424"/>
                  <a:pt x="1031092" y="3701680"/>
                </a:cubicBezTo>
                <a:cubicBezTo>
                  <a:pt x="1027185" y="3696936"/>
                  <a:pt x="1022372" y="3694564"/>
                  <a:pt x="1016651" y="3694564"/>
                </a:cubicBezTo>
                <a:close/>
                <a:moveTo>
                  <a:pt x="571069" y="3694564"/>
                </a:moveTo>
                <a:cubicBezTo>
                  <a:pt x="564790" y="3694564"/>
                  <a:pt x="559581" y="3696913"/>
                  <a:pt x="555442" y="3701610"/>
                </a:cubicBezTo>
                <a:cubicBezTo>
                  <a:pt x="551303" y="3706307"/>
                  <a:pt x="549233" y="3713400"/>
                  <a:pt x="549233" y="3722888"/>
                </a:cubicBezTo>
                <a:cubicBezTo>
                  <a:pt x="549233" y="3732376"/>
                  <a:pt x="551303" y="3739480"/>
                  <a:pt x="555442" y="3744200"/>
                </a:cubicBezTo>
                <a:cubicBezTo>
                  <a:pt x="559581" y="3748921"/>
                  <a:pt x="564790" y="3751281"/>
                  <a:pt x="571069" y="3751281"/>
                </a:cubicBezTo>
                <a:cubicBezTo>
                  <a:pt x="577301" y="3751281"/>
                  <a:pt x="582487" y="3748909"/>
                  <a:pt x="586626" y="3744166"/>
                </a:cubicBezTo>
                <a:cubicBezTo>
                  <a:pt x="590766" y="3739422"/>
                  <a:pt x="592835" y="3732190"/>
                  <a:pt x="592835" y="3722469"/>
                </a:cubicBezTo>
                <a:cubicBezTo>
                  <a:pt x="592835" y="3713307"/>
                  <a:pt x="590754" y="3706366"/>
                  <a:pt x="586591" y="3701645"/>
                </a:cubicBezTo>
                <a:cubicBezTo>
                  <a:pt x="582429" y="3696924"/>
                  <a:pt x="577255" y="3694564"/>
                  <a:pt x="571069" y="3694564"/>
                </a:cubicBezTo>
                <a:close/>
                <a:moveTo>
                  <a:pt x="492776" y="3694564"/>
                </a:moveTo>
                <a:cubicBezTo>
                  <a:pt x="487195" y="3694564"/>
                  <a:pt x="482532" y="3696843"/>
                  <a:pt x="478788" y="3701401"/>
                </a:cubicBezTo>
                <a:cubicBezTo>
                  <a:pt x="475044" y="3705959"/>
                  <a:pt x="473173" y="3713144"/>
                  <a:pt x="473173" y="3722958"/>
                </a:cubicBezTo>
                <a:cubicBezTo>
                  <a:pt x="473173" y="3732445"/>
                  <a:pt x="475172" y="3739538"/>
                  <a:pt x="479172" y="3744235"/>
                </a:cubicBezTo>
                <a:cubicBezTo>
                  <a:pt x="483172" y="3748933"/>
                  <a:pt x="487893" y="3751281"/>
                  <a:pt x="493334" y="3751281"/>
                </a:cubicBezTo>
                <a:cubicBezTo>
                  <a:pt x="498822" y="3751281"/>
                  <a:pt x="503485" y="3749037"/>
                  <a:pt x="507322" y="3744549"/>
                </a:cubicBezTo>
                <a:cubicBezTo>
                  <a:pt x="511159" y="3740061"/>
                  <a:pt x="513077" y="3733213"/>
                  <a:pt x="513077" y="3724004"/>
                </a:cubicBezTo>
                <a:cubicBezTo>
                  <a:pt x="513077" y="3713865"/>
                  <a:pt x="511123" y="3706424"/>
                  <a:pt x="507217" y="3701680"/>
                </a:cubicBezTo>
                <a:cubicBezTo>
                  <a:pt x="503310" y="3696936"/>
                  <a:pt x="498497" y="3694564"/>
                  <a:pt x="492776" y="3694564"/>
                </a:cubicBezTo>
                <a:close/>
                <a:moveTo>
                  <a:pt x="161494" y="3694564"/>
                </a:moveTo>
                <a:cubicBezTo>
                  <a:pt x="155215" y="3694564"/>
                  <a:pt x="150006" y="3696913"/>
                  <a:pt x="145867" y="3701610"/>
                </a:cubicBezTo>
                <a:cubicBezTo>
                  <a:pt x="141727" y="3706307"/>
                  <a:pt x="139658" y="3713400"/>
                  <a:pt x="139658" y="3722888"/>
                </a:cubicBezTo>
                <a:cubicBezTo>
                  <a:pt x="139658" y="3732376"/>
                  <a:pt x="141727" y="3739480"/>
                  <a:pt x="145867" y="3744200"/>
                </a:cubicBezTo>
                <a:cubicBezTo>
                  <a:pt x="150006" y="3748921"/>
                  <a:pt x="155215" y="3751281"/>
                  <a:pt x="161494" y="3751281"/>
                </a:cubicBezTo>
                <a:cubicBezTo>
                  <a:pt x="167726" y="3751281"/>
                  <a:pt x="172912" y="3748909"/>
                  <a:pt x="177051" y="3744166"/>
                </a:cubicBezTo>
                <a:cubicBezTo>
                  <a:pt x="181190" y="3739422"/>
                  <a:pt x="183260" y="3732190"/>
                  <a:pt x="183260" y="3722469"/>
                </a:cubicBezTo>
                <a:cubicBezTo>
                  <a:pt x="183260" y="3713307"/>
                  <a:pt x="181179" y="3706366"/>
                  <a:pt x="177016" y="3701645"/>
                </a:cubicBezTo>
                <a:cubicBezTo>
                  <a:pt x="172853" y="3696924"/>
                  <a:pt x="167679" y="3694564"/>
                  <a:pt x="161494" y="3694564"/>
                </a:cubicBezTo>
                <a:close/>
                <a:moveTo>
                  <a:pt x="2114606" y="3694494"/>
                </a:moveTo>
                <a:cubicBezTo>
                  <a:pt x="2108839" y="3694494"/>
                  <a:pt x="2103991" y="3696424"/>
                  <a:pt x="2100061" y="3700284"/>
                </a:cubicBezTo>
                <a:cubicBezTo>
                  <a:pt x="2096131" y="3704145"/>
                  <a:pt x="2093957" y="3709307"/>
                  <a:pt x="2093538" y="3715772"/>
                </a:cubicBezTo>
                <a:lnTo>
                  <a:pt x="2134908" y="3715772"/>
                </a:lnTo>
                <a:cubicBezTo>
                  <a:pt x="2134349" y="3709540"/>
                  <a:pt x="2132768" y="3704866"/>
                  <a:pt x="2130164" y="3701750"/>
                </a:cubicBezTo>
                <a:cubicBezTo>
                  <a:pt x="2126164" y="3696913"/>
                  <a:pt x="2120978" y="3694494"/>
                  <a:pt x="2114606" y="3694494"/>
                </a:cubicBezTo>
                <a:close/>
                <a:moveTo>
                  <a:pt x="1362132" y="3694494"/>
                </a:moveTo>
                <a:cubicBezTo>
                  <a:pt x="1356365" y="3694494"/>
                  <a:pt x="1351517" y="3696424"/>
                  <a:pt x="1347587" y="3700284"/>
                </a:cubicBezTo>
                <a:cubicBezTo>
                  <a:pt x="1343657" y="3704145"/>
                  <a:pt x="1341482" y="3709307"/>
                  <a:pt x="1341064" y="3715772"/>
                </a:cubicBezTo>
                <a:lnTo>
                  <a:pt x="1382433" y="3715772"/>
                </a:lnTo>
                <a:cubicBezTo>
                  <a:pt x="1381875" y="3709540"/>
                  <a:pt x="1380294" y="3704866"/>
                  <a:pt x="1377689" y="3701750"/>
                </a:cubicBezTo>
                <a:cubicBezTo>
                  <a:pt x="1373690" y="3696913"/>
                  <a:pt x="1368504" y="3694494"/>
                  <a:pt x="1362132" y="3694494"/>
                </a:cubicBezTo>
                <a:close/>
                <a:moveTo>
                  <a:pt x="1143057" y="3694494"/>
                </a:moveTo>
                <a:cubicBezTo>
                  <a:pt x="1137290" y="3694494"/>
                  <a:pt x="1132442" y="3696424"/>
                  <a:pt x="1128512" y="3700284"/>
                </a:cubicBezTo>
                <a:cubicBezTo>
                  <a:pt x="1124581" y="3704145"/>
                  <a:pt x="1122407" y="3709307"/>
                  <a:pt x="1121989" y="3715772"/>
                </a:cubicBezTo>
                <a:lnTo>
                  <a:pt x="1163358" y="3715772"/>
                </a:lnTo>
                <a:cubicBezTo>
                  <a:pt x="1162800" y="3709540"/>
                  <a:pt x="1161219" y="3704866"/>
                  <a:pt x="1158614" y="3701750"/>
                </a:cubicBezTo>
                <a:cubicBezTo>
                  <a:pt x="1154615" y="3696913"/>
                  <a:pt x="1149429" y="3694494"/>
                  <a:pt x="1143057" y="3694494"/>
                </a:cubicBezTo>
                <a:close/>
                <a:moveTo>
                  <a:pt x="390582" y="3694494"/>
                </a:moveTo>
                <a:cubicBezTo>
                  <a:pt x="384815" y="3694494"/>
                  <a:pt x="379966" y="3696424"/>
                  <a:pt x="376037" y="3700284"/>
                </a:cubicBezTo>
                <a:cubicBezTo>
                  <a:pt x="372107" y="3704145"/>
                  <a:pt x="369932" y="3709307"/>
                  <a:pt x="369514" y="3715772"/>
                </a:cubicBezTo>
                <a:lnTo>
                  <a:pt x="410883" y="3715772"/>
                </a:lnTo>
                <a:cubicBezTo>
                  <a:pt x="410325" y="3709540"/>
                  <a:pt x="408744" y="3704866"/>
                  <a:pt x="406139" y="3701750"/>
                </a:cubicBezTo>
                <a:cubicBezTo>
                  <a:pt x="402140" y="3696913"/>
                  <a:pt x="396954" y="3694494"/>
                  <a:pt x="390582" y="3694494"/>
                </a:cubicBezTo>
                <a:close/>
                <a:moveTo>
                  <a:pt x="2611092" y="3694006"/>
                </a:moveTo>
                <a:cubicBezTo>
                  <a:pt x="2605744" y="3694006"/>
                  <a:pt x="2601012" y="3696506"/>
                  <a:pt x="2596896" y="3701505"/>
                </a:cubicBezTo>
                <a:cubicBezTo>
                  <a:pt x="2592780" y="3706505"/>
                  <a:pt x="2590722" y="3713772"/>
                  <a:pt x="2590722" y="3723306"/>
                </a:cubicBezTo>
                <a:cubicBezTo>
                  <a:pt x="2590722" y="3732841"/>
                  <a:pt x="2592652" y="3739887"/>
                  <a:pt x="2596512" y="3744445"/>
                </a:cubicBezTo>
                <a:cubicBezTo>
                  <a:pt x="2600372" y="3749002"/>
                  <a:pt x="2605046" y="3751281"/>
                  <a:pt x="2610534" y="3751281"/>
                </a:cubicBezTo>
                <a:cubicBezTo>
                  <a:pt x="2616115" y="3751281"/>
                  <a:pt x="2620894" y="3748921"/>
                  <a:pt x="2624871" y="3744200"/>
                </a:cubicBezTo>
                <a:cubicBezTo>
                  <a:pt x="2628847" y="3739480"/>
                  <a:pt x="2630835" y="3732166"/>
                  <a:pt x="2630835" y="3722260"/>
                </a:cubicBezTo>
                <a:cubicBezTo>
                  <a:pt x="2630835" y="3712819"/>
                  <a:pt x="2628894" y="3705749"/>
                  <a:pt x="2625010" y="3701052"/>
                </a:cubicBezTo>
                <a:cubicBezTo>
                  <a:pt x="2621127" y="3696354"/>
                  <a:pt x="2616487" y="3694006"/>
                  <a:pt x="2611092" y="3694006"/>
                </a:cubicBezTo>
                <a:close/>
                <a:moveTo>
                  <a:pt x="3008501" y="3685844"/>
                </a:moveTo>
                <a:lnTo>
                  <a:pt x="3021477" y="3685844"/>
                </a:lnTo>
                <a:lnTo>
                  <a:pt x="3033267" y="3728608"/>
                </a:lnTo>
                <a:lnTo>
                  <a:pt x="3037662" y="3744514"/>
                </a:lnTo>
                <a:cubicBezTo>
                  <a:pt x="3037848" y="3743724"/>
                  <a:pt x="3039127" y="3738631"/>
                  <a:pt x="3041499" y="3729236"/>
                </a:cubicBezTo>
                <a:lnTo>
                  <a:pt x="3053289" y="3685844"/>
                </a:lnTo>
                <a:lnTo>
                  <a:pt x="3066195" y="3685844"/>
                </a:lnTo>
                <a:lnTo>
                  <a:pt x="3077287" y="3728818"/>
                </a:lnTo>
                <a:lnTo>
                  <a:pt x="3080985" y="3742980"/>
                </a:lnTo>
                <a:lnTo>
                  <a:pt x="3085240" y="3728678"/>
                </a:lnTo>
                <a:lnTo>
                  <a:pt x="3097937" y="3685844"/>
                </a:lnTo>
                <a:lnTo>
                  <a:pt x="3110146" y="3685844"/>
                </a:lnTo>
                <a:lnTo>
                  <a:pt x="3086984" y="3759932"/>
                </a:lnTo>
                <a:lnTo>
                  <a:pt x="3073939" y="3759932"/>
                </a:lnTo>
                <a:lnTo>
                  <a:pt x="3062149" y="3715563"/>
                </a:lnTo>
                <a:lnTo>
                  <a:pt x="3059288" y="3702935"/>
                </a:lnTo>
                <a:lnTo>
                  <a:pt x="3044289" y="3759932"/>
                </a:lnTo>
                <a:lnTo>
                  <a:pt x="3031174" y="3759932"/>
                </a:lnTo>
                <a:close/>
                <a:moveTo>
                  <a:pt x="2502871" y="3685844"/>
                </a:moveTo>
                <a:lnTo>
                  <a:pt x="2515429" y="3685844"/>
                </a:lnTo>
                <a:lnTo>
                  <a:pt x="2515429" y="3726934"/>
                </a:lnTo>
                <a:cubicBezTo>
                  <a:pt x="2515429" y="3733492"/>
                  <a:pt x="2515684" y="3737910"/>
                  <a:pt x="2516196" y="3740189"/>
                </a:cubicBezTo>
                <a:cubicBezTo>
                  <a:pt x="2516987" y="3743491"/>
                  <a:pt x="2518661" y="3746084"/>
                  <a:pt x="2521219" y="3747968"/>
                </a:cubicBezTo>
                <a:cubicBezTo>
                  <a:pt x="2523777" y="3749851"/>
                  <a:pt x="2526939" y="3750793"/>
                  <a:pt x="2530707" y="3750793"/>
                </a:cubicBezTo>
                <a:cubicBezTo>
                  <a:pt x="2534474" y="3750793"/>
                  <a:pt x="2538009" y="3749828"/>
                  <a:pt x="2541311" y="3747898"/>
                </a:cubicBezTo>
                <a:cubicBezTo>
                  <a:pt x="2544613" y="3745968"/>
                  <a:pt x="2546950" y="3743340"/>
                  <a:pt x="2548322" y="3740015"/>
                </a:cubicBezTo>
                <a:cubicBezTo>
                  <a:pt x="2549694" y="3736689"/>
                  <a:pt x="2550380" y="3731864"/>
                  <a:pt x="2550380" y="3725539"/>
                </a:cubicBezTo>
                <a:lnTo>
                  <a:pt x="2550380" y="3685844"/>
                </a:lnTo>
                <a:lnTo>
                  <a:pt x="2562937" y="3685844"/>
                </a:lnTo>
                <a:lnTo>
                  <a:pt x="2562937" y="3759932"/>
                </a:lnTo>
                <a:lnTo>
                  <a:pt x="2551705" y="3759932"/>
                </a:lnTo>
                <a:lnTo>
                  <a:pt x="2551705" y="3749049"/>
                </a:lnTo>
                <a:cubicBezTo>
                  <a:pt x="2545938" y="3757421"/>
                  <a:pt x="2538102" y="3761606"/>
                  <a:pt x="2528195" y="3761606"/>
                </a:cubicBezTo>
                <a:cubicBezTo>
                  <a:pt x="2523823" y="3761606"/>
                  <a:pt x="2519742" y="3760769"/>
                  <a:pt x="2515952" y="3759095"/>
                </a:cubicBezTo>
                <a:cubicBezTo>
                  <a:pt x="2512161" y="3757421"/>
                  <a:pt x="2509348" y="3755316"/>
                  <a:pt x="2507510" y="3752781"/>
                </a:cubicBezTo>
                <a:cubicBezTo>
                  <a:pt x="2505673" y="3750247"/>
                  <a:pt x="2504383" y="3747142"/>
                  <a:pt x="2503639" y="3743468"/>
                </a:cubicBezTo>
                <a:cubicBezTo>
                  <a:pt x="2503127" y="3741003"/>
                  <a:pt x="2502871" y="3737096"/>
                  <a:pt x="2502871" y="3731748"/>
                </a:cubicBezTo>
                <a:close/>
                <a:moveTo>
                  <a:pt x="1750745" y="3685844"/>
                </a:moveTo>
                <a:lnTo>
                  <a:pt x="1763302" y="3685844"/>
                </a:lnTo>
                <a:lnTo>
                  <a:pt x="1763302" y="3759932"/>
                </a:lnTo>
                <a:lnTo>
                  <a:pt x="1750745" y="3759932"/>
                </a:lnTo>
                <a:close/>
                <a:moveTo>
                  <a:pt x="1188771" y="3685844"/>
                </a:moveTo>
                <a:lnTo>
                  <a:pt x="1201328" y="3685844"/>
                </a:lnTo>
                <a:lnTo>
                  <a:pt x="1201328" y="3759932"/>
                </a:lnTo>
                <a:lnTo>
                  <a:pt x="1188771" y="3759932"/>
                </a:lnTo>
                <a:close/>
                <a:moveTo>
                  <a:pt x="608202" y="3685844"/>
                </a:moveTo>
                <a:lnTo>
                  <a:pt x="621178" y="3685844"/>
                </a:lnTo>
                <a:lnTo>
                  <a:pt x="632968" y="3728608"/>
                </a:lnTo>
                <a:lnTo>
                  <a:pt x="637363" y="3744514"/>
                </a:lnTo>
                <a:cubicBezTo>
                  <a:pt x="637549" y="3743724"/>
                  <a:pt x="638828" y="3738631"/>
                  <a:pt x="641200" y="3729236"/>
                </a:cubicBezTo>
                <a:lnTo>
                  <a:pt x="652990" y="3685844"/>
                </a:lnTo>
                <a:lnTo>
                  <a:pt x="665896" y="3685844"/>
                </a:lnTo>
                <a:lnTo>
                  <a:pt x="676988" y="3728818"/>
                </a:lnTo>
                <a:lnTo>
                  <a:pt x="680686" y="3742980"/>
                </a:lnTo>
                <a:lnTo>
                  <a:pt x="684941" y="3728678"/>
                </a:lnTo>
                <a:lnTo>
                  <a:pt x="697638" y="3685844"/>
                </a:lnTo>
                <a:lnTo>
                  <a:pt x="709847" y="3685844"/>
                </a:lnTo>
                <a:lnTo>
                  <a:pt x="686685" y="3759932"/>
                </a:lnTo>
                <a:lnTo>
                  <a:pt x="673640" y="3759932"/>
                </a:lnTo>
                <a:lnTo>
                  <a:pt x="661850" y="3715563"/>
                </a:lnTo>
                <a:lnTo>
                  <a:pt x="658989" y="3702935"/>
                </a:lnTo>
                <a:lnTo>
                  <a:pt x="643990" y="3759932"/>
                </a:lnTo>
                <a:lnTo>
                  <a:pt x="630875" y="3759932"/>
                </a:lnTo>
                <a:close/>
                <a:moveTo>
                  <a:pt x="207347" y="3685844"/>
                </a:moveTo>
                <a:lnTo>
                  <a:pt x="219904" y="3685844"/>
                </a:lnTo>
                <a:lnTo>
                  <a:pt x="219904" y="3726934"/>
                </a:lnTo>
                <a:cubicBezTo>
                  <a:pt x="219904" y="3733492"/>
                  <a:pt x="220160" y="3737910"/>
                  <a:pt x="220671" y="3740189"/>
                </a:cubicBezTo>
                <a:cubicBezTo>
                  <a:pt x="221462" y="3743491"/>
                  <a:pt x="223136" y="3746084"/>
                  <a:pt x="225694" y="3747968"/>
                </a:cubicBezTo>
                <a:cubicBezTo>
                  <a:pt x="228252" y="3749851"/>
                  <a:pt x="231415" y="3750793"/>
                  <a:pt x="235182" y="3750793"/>
                </a:cubicBezTo>
                <a:cubicBezTo>
                  <a:pt x="238949" y="3750793"/>
                  <a:pt x="242484" y="3749828"/>
                  <a:pt x="245786" y="3747898"/>
                </a:cubicBezTo>
                <a:cubicBezTo>
                  <a:pt x="249088" y="3745968"/>
                  <a:pt x="251426" y="3743340"/>
                  <a:pt x="252798" y="3740015"/>
                </a:cubicBezTo>
                <a:cubicBezTo>
                  <a:pt x="254170" y="3736689"/>
                  <a:pt x="254855" y="3731864"/>
                  <a:pt x="254855" y="3725539"/>
                </a:cubicBezTo>
                <a:lnTo>
                  <a:pt x="254855" y="3685844"/>
                </a:lnTo>
                <a:lnTo>
                  <a:pt x="267413" y="3685844"/>
                </a:lnTo>
                <a:lnTo>
                  <a:pt x="267413" y="3759932"/>
                </a:lnTo>
                <a:lnTo>
                  <a:pt x="256181" y="3759932"/>
                </a:lnTo>
                <a:lnTo>
                  <a:pt x="256181" y="3749049"/>
                </a:lnTo>
                <a:cubicBezTo>
                  <a:pt x="250414" y="3757421"/>
                  <a:pt x="242577" y="3761606"/>
                  <a:pt x="232671" y="3761606"/>
                </a:cubicBezTo>
                <a:cubicBezTo>
                  <a:pt x="228299" y="3761606"/>
                  <a:pt x="224218" y="3760769"/>
                  <a:pt x="220427" y="3759095"/>
                </a:cubicBezTo>
                <a:cubicBezTo>
                  <a:pt x="216637" y="3757421"/>
                  <a:pt x="213823" y="3755316"/>
                  <a:pt x="211986" y="3752781"/>
                </a:cubicBezTo>
                <a:cubicBezTo>
                  <a:pt x="210149" y="3750247"/>
                  <a:pt x="208858" y="3747142"/>
                  <a:pt x="208114" y="3743468"/>
                </a:cubicBezTo>
                <a:cubicBezTo>
                  <a:pt x="207603" y="3741003"/>
                  <a:pt x="207347" y="3737096"/>
                  <a:pt x="207347" y="3731748"/>
                </a:cubicBezTo>
                <a:close/>
                <a:moveTo>
                  <a:pt x="3157157" y="3684169"/>
                </a:moveTo>
                <a:cubicBezTo>
                  <a:pt x="3161622" y="3684169"/>
                  <a:pt x="3165726" y="3684971"/>
                  <a:pt x="3169470" y="3686576"/>
                </a:cubicBezTo>
                <a:cubicBezTo>
                  <a:pt x="3173214" y="3688181"/>
                  <a:pt x="3176016" y="3690285"/>
                  <a:pt x="3177876" y="3692890"/>
                </a:cubicBezTo>
                <a:cubicBezTo>
                  <a:pt x="3179737" y="3695494"/>
                  <a:pt x="3181039" y="3698587"/>
                  <a:pt x="3181783" y="3702168"/>
                </a:cubicBezTo>
                <a:cubicBezTo>
                  <a:pt x="3182248" y="3704494"/>
                  <a:pt x="3182481" y="3708563"/>
                  <a:pt x="3182481" y="3714377"/>
                </a:cubicBezTo>
                <a:lnTo>
                  <a:pt x="3182481" y="3759932"/>
                </a:lnTo>
                <a:lnTo>
                  <a:pt x="3169923" y="3759932"/>
                </a:lnTo>
                <a:lnTo>
                  <a:pt x="3169923" y="3714865"/>
                </a:lnTo>
                <a:cubicBezTo>
                  <a:pt x="3169923" y="3709749"/>
                  <a:pt x="3169435" y="3705924"/>
                  <a:pt x="3168458" y="3703389"/>
                </a:cubicBezTo>
                <a:cubicBezTo>
                  <a:pt x="3167482" y="3700854"/>
                  <a:pt x="3165749" y="3698831"/>
                  <a:pt x="3163261" y="3697320"/>
                </a:cubicBezTo>
                <a:cubicBezTo>
                  <a:pt x="3160773" y="3695808"/>
                  <a:pt x="3157854" y="3695052"/>
                  <a:pt x="3154506" y="3695052"/>
                </a:cubicBezTo>
                <a:cubicBezTo>
                  <a:pt x="3149157" y="3695052"/>
                  <a:pt x="3144541" y="3696750"/>
                  <a:pt x="3140658" y="3700145"/>
                </a:cubicBezTo>
                <a:cubicBezTo>
                  <a:pt x="3136774" y="3703540"/>
                  <a:pt x="3134833" y="3709982"/>
                  <a:pt x="3134833" y="3719469"/>
                </a:cubicBezTo>
                <a:lnTo>
                  <a:pt x="3134833" y="3759932"/>
                </a:lnTo>
                <a:lnTo>
                  <a:pt x="3122275" y="3759932"/>
                </a:lnTo>
                <a:lnTo>
                  <a:pt x="3122275" y="3685844"/>
                </a:lnTo>
                <a:lnTo>
                  <a:pt x="3133577" y="3685844"/>
                </a:lnTo>
                <a:lnTo>
                  <a:pt x="3133577" y="3696378"/>
                </a:lnTo>
                <a:cubicBezTo>
                  <a:pt x="3139018" y="3688239"/>
                  <a:pt x="3146878" y="3684169"/>
                  <a:pt x="3157157" y="3684169"/>
                </a:cubicBezTo>
                <a:close/>
                <a:moveTo>
                  <a:pt x="2971368" y="3684169"/>
                </a:moveTo>
                <a:cubicBezTo>
                  <a:pt x="2981554" y="3684169"/>
                  <a:pt x="2989879" y="3687506"/>
                  <a:pt x="2996343" y="3694180"/>
                </a:cubicBezTo>
                <a:cubicBezTo>
                  <a:pt x="3002808" y="3700854"/>
                  <a:pt x="3006040" y="3710075"/>
                  <a:pt x="3006040" y="3721841"/>
                </a:cubicBezTo>
                <a:cubicBezTo>
                  <a:pt x="3006040" y="3731376"/>
                  <a:pt x="3004610" y="3738875"/>
                  <a:pt x="3001750" y="3744340"/>
                </a:cubicBezTo>
                <a:cubicBezTo>
                  <a:pt x="2998890" y="3749805"/>
                  <a:pt x="2994727" y="3754049"/>
                  <a:pt x="2989262" y="3757072"/>
                </a:cubicBezTo>
                <a:cubicBezTo>
                  <a:pt x="2983798" y="3760095"/>
                  <a:pt x="2977833" y="3761606"/>
                  <a:pt x="2971368" y="3761606"/>
                </a:cubicBezTo>
                <a:cubicBezTo>
                  <a:pt x="2960997" y="3761606"/>
                  <a:pt x="2952613" y="3758281"/>
                  <a:pt x="2946219" y="3751630"/>
                </a:cubicBezTo>
                <a:cubicBezTo>
                  <a:pt x="2939824" y="3744979"/>
                  <a:pt x="2936626" y="3735399"/>
                  <a:pt x="2936626" y="3722888"/>
                </a:cubicBezTo>
                <a:cubicBezTo>
                  <a:pt x="2936626" y="3709168"/>
                  <a:pt x="2940440" y="3699005"/>
                  <a:pt x="2948067" y="3692401"/>
                </a:cubicBezTo>
                <a:cubicBezTo>
                  <a:pt x="2954439" y="3686913"/>
                  <a:pt x="2962206" y="3684169"/>
                  <a:pt x="2971368" y="3684169"/>
                </a:cubicBezTo>
                <a:close/>
                <a:moveTo>
                  <a:pt x="2806583" y="3684169"/>
                </a:moveTo>
                <a:cubicBezTo>
                  <a:pt x="2810815" y="3684169"/>
                  <a:pt x="2815117" y="3685518"/>
                  <a:pt x="2819489" y="3688215"/>
                </a:cubicBezTo>
                <a:lnTo>
                  <a:pt x="2815164" y="3699866"/>
                </a:lnTo>
                <a:cubicBezTo>
                  <a:pt x="2812094" y="3698052"/>
                  <a:pt x="2809025" y="3697145"/>
                  <a:pt x="2805955" y="3697145"/>
                </a:cubicBezTo>
                <a:cubicBezTo>
                  <a:pt x="2803211" y="3697145"/>
                  <a:pt x="2800746" y="3697971"/>
                  <a:pt x="2798560" y="3699622"/>
                </a:cubicBezTo>
                <a:cubicBezTo>
                  <a:pt x="2796374" y="3701273"/>
                  <a:pt x="2794816" y="3703563"/>
                  <a:pt x="2793886" y="3706493"/>
                </a:cubicBezTo>
                <a:cubicBezTo>
                  <a:pt x="2792491" y="3710958"/>
                  <a:pt x="2791793" y="3715842"/>
                  <a:pt x="2791793" y="3721144"/>
                </a:cubicBezTo>
                <a:lnTo>
                  <a:pt x="2791793" y="3759932"/>
                </a:lnTo>
                <a:lnTo>
                  <a:pt x="2779236" y="3759932"/>
                </a:lnTo>
                <a:lnTo>
                  <a:pt x="2779236" y="3685844"/>
                </a:lnTo>
                <a:lnTo>
                  <a:pt x="2790537" y="3685844"/>
                </a:lnTo>
                <a:lnTo>
                  <a:pt x="2790537" y="3697075"/>
                </a:lnTo>
                <a:cubicBezTo>
                  <a:pt x="2793421" y="3691820"/>
                  <a:pt x="2796083" y="3688355"/>
                  <a:pt x="2798525" y="3686681"/>
                </a:cubicBezTo>
                <a:cubicBezTo>
                  <a:pt x="2800967" y="3685006"/>
                  <a:pt x="2803653" y="3684169"/>
                  <a:pt x="2806583" y="3684169"/>
                </a:cubicBezTo>
                <a:close/>
                <a:moveTo>
                  <a:pt x="2733243" y="3684169"/>
                </a:moveTo>
                <a:cubicBezTo>
                  <a:pt x="2743429" y="3684169"/>
                  <a:pt x="2751754" y="3687506"/>
                  <a:pt x="2758218" y="3694180"/>
                </a:cubicBezTo>
                <a:cubicBezTo>
                  <a:pt x="2764683" y="3700854"/>
                  <a:pt x="2767915" y="3710075"/>
                  <a:pt x="2767915" y="3721841"/>
                </a:cubicBezTo>
                <a:cubicBezTo>
                  <a:pt x="2767915" y="3731376"/>
                  <a:pt x="2766485" y="3738875"/>
                  <a:pt x="2763625" y="3744340"/>
                </a:cubicBezTo>
                <a:cubicBezTo>
                  <a:pt x="2760765" y="3749805"/>
                  <a:pt x="2756602" y="3754049"/>
                  <a:pt x="2751137" y="3757072"/>
                </a:cubicBezTo>
                <a:cubicBezTo>
                  <a:pt x="2745673" y="3760095"/>
                  <a:pt x="2739708" y="3761606"/>
                  <a:pt x="2733243" y="3761606"/>
                </a:cubicBezTo>
                <a:cubicBezTo>
                  <a:pt x="2722872" y="3761606"/>
                  <a:pt x="2714488" y="3758281"/>
                  <a:pt x="2708094" y="3751630"/>
                </a:cubicBezTo>
                <a:cubicBezTo>
                  <a:pt x="2701699" y="3744979"/>
                  <a:pt x="2698501" y="3735399"/>
                  <a:pt x="2698501" y="3722888"/>
                </a:cubicBezTo>
                <a:cubicBezTo>
                  <a:pt x="2698501" y="3709168"/>
                  <a:pt x="2702315" y="3699005"/>
                  <a:pt x="2709942" y="3692401"/>
                </a:cubicBezTo>
                <a:cubicBezTo>
                  <a:pt x="2716314" y="3686913"/>
                  <a:pt x="2724081" y="3684169"/>
                  <a:pt x="2733243" y="3684169"/>
                </a:cubicBezTo>
                <a:close/>
                <a:moveTo>
                  <a:pt x="2612278" y="3684169"/>
                </a:moveTo>
                <a:cubicBezTo>
                  <a:pt x="2618604" y="3684169"/>
                  <a:pt x="2624185" y="3685797"/>
                  <a:pt x="2629022" y="3689053"/>
                </a:cubicBezTo>
                <a:cubicBezTo>
                  <a:pt x="2633859" y="3692308"/>
                  <a:pt x="2637509" y="3696901"/>
                  <a:pt x="2639974" y="3702831"/>
                </a:cubicBezTo>
                <a:cubicBezTo>
                  <a:pt x="2642439" y="3708761"/>
                  <a:pt x="2643672" y="3715260"/>
                  <a:pt x="2643672" y="3722330"/>
                </a:cubicBezTo>
                <a:cubicBezTo>
                  <a:pt x="2643672" y="3729911"/>
                  <a:pt x="2642311" y="3736736"/>
                  <a:pt x="2639591" y="3742805"/>
                </a:cubicBezTo>
                <a:cubicBezTo>
                  <a:pt x="2636870" y="3748875"/>
                  <a:pt x="2632917" y="3753525"/>
                  <a:pt x="2627731" y="3756758"/>
                </a:cubicBezTo>
                <a:cubicBezTo>
                  <a:pt x="2622545" y="3759990"/>
                  <a:pt x="2617092" y="3761606"/>
                  <a:pt x="2611372" y="3761606"/>
                </a:cubicBezTo>
                <a:cubicBezTo>
                  <a:pt x="2607186" y="3761606"/>
                  <a:pt x="2603430" y="3760723"/>
                  <a:pt x="2600105" y="3758955"/>
                </a:cubicBezTo>
                <a:cubicBezTo>
                  <a:pt x="2596779" y="3757188"/>
                  <a:pt x="2594047" y="3754956"/>
                  <a:pt x="2591908" y="3752258"/>
                </a:cubicBezTo>
                <a:lnTo>
                  <a:pt x="2591908" y="3788326"/>
                </a:lnTo>
                <a:lnTo>
                  <a:pt x="2579350" y="3788326"/>
                </a:lnTo>
                <a:lnTo>
                  <a:pt x="2579350" y="3685844"/>
                </a:lnTo>
                <a:lnTo>
                  <a:pt x="2590791" y="3685844"/>
                </a:lnTo>
                <a:lnTo>
                  <a:pt x="2590791" y="3695471"/>
                </a:lnTo>
                <a:cubicBezTo>
                  <a:pt x="2593489" y="3691704"/>
                  <a:pt x="2596535" y="3688878"/>
                  <a:pt x="2599930" y="3686995"/>
                </a:cubicBezTo>
                <a:cubicBezTo>
                  <a:pt x="2603325" y="3685111"/>
                  <a:pt x="2607442" y="3684169"/>
                  <a:pt x="2612278" y="3684169"/>
                </a:cubicBezTo>
                <a:close/>
                <a:moveTo>
                  <a:pt x="2409393" y="3684169"/>
                </a:moveTo>
                <a:cubicBezTo>
                  <a:pt x="2419579" y="3684169"/>
                  <a:pt x="2427904" y="3687506"/>
                  <a:pt x="2434368" y="3694180"/>
                </a:cubicBezTo>
                <a:cubicBezTo>
                  <a:pt x="2440833" y="3700854"/>
                  <a:pt x="2444065" y="3710075"/>
                  <a:pt x="2444065" y="3721841"/>
                </a:cubicBezTo>
                <a:cubicBezTo>
                  <a:pt x="2444065" y="3731376"/>
                  <a:pt x="2442635" y="3738875"/>
                  <a:pt x="2439775" y="3744340"/>
                </a:cubicBezTo>
                <a:cubicBezTo>
                  <a:pt x="2436915" y="3749805"/>
                  <a:pt x="2432752" y="3754049"/>
                  <a:pt x="2427287" y="3757072"/>
                </a:cubicBezTo>
                <a:cubicBezTo>
                  <a:pt x="2421823" y="3760095"/>
                  <a:pt x="2415858" y="3761606"/>
                  <a:pt x="2409393" y="3761606"/>
                </a:cubicBezTo>
                <a:cubicBezTo>
                  <a:pt x="2399022" y="3761606"/>
                  <a:pt x="2390638" y="3758281"/>
                  <a:pt x="2384244" y="3751630"/>
                </a:cubicBezTo>
                <a:cubicBezTo>
                  <a:pt x="2377849" y="3744979"/>
                  <a:pt x="2374651" y="3735399"/>
                  <a:pt x="2374651" y="3722888"/>
                </a:cubicBezTo>
                <a:cubicBezTo>
                  <a:pt x="2374651" y="3709168"/>
                  <a:pt x="2378465" y="3699005"/>
                  <a:pt x="2386092" y="3692401"/>
                </a:cubicBezTo>
                <a:cubicBezTo>
                  <a:pt x="2392464" y="3686913"/>
                  <a:pt x="2400231" y="3684169"/>
                  <a:pt x="2409393" y="3684169"/>
                </a:cubicBezTo>
                <a:close/>
                <a:moveTo>
                  <a:pt x="2330403" y="3684169"/>
                </a:moveTo>
                <a:cubicBezTo>
                  <a:pt x="2339146" y="3684169"/>
                  <a:pt x="2346355" y="3687704"/>
                  <a:pt x="2352029" y="3694773"/>
                </a:cubicBezTo>
                <a:lnTo>
                  <a:pt x="2352029" y="3685844"/>
                </a:lnTo>
                <a:lnTo>
                  <a:pt x="2363610" y="3685844"/>
                </a:lnTo>
                <a:lnTo>
                  <a:pt x="2363610" y="3749886"/>
                </a:lnTo>
                <a:cubicBezTo>
                  <a:pt x="2363610" y="3761420"/>
                  <a:pt x="2362436" y="3769594"/>
                  <a:pt x="2360087" y="3774408"/>
                </a:cubicBezTo>
                <a:cubicBezTo>
                  <a:pt x="2357738" y="3779222"/>
                  <a:pt x="2354017" y="3783024"/>
                  <a:pt x="2348925" y="3785814"/>
                </a:cubicBezTo>
                <a:cubicBezTo>
                  <a:pt x="2343832" y="3788605"/>
                  <a:pt x="2337565" y="3790000"/>
                  <a:pt x="2330124" y="3790000"/>
                </a:cubicBezTo>
                <a:cubicBezTo>
                  <a:pt x="2321287" y="3790000"/>
                  <a:pt x="2314148" y="3788012"/>
                  <a:pt x="2308706" y="3784035"/>
                </a:cubicBezTo>
                <a:cubicBezTo>
                  <a:pt x="2303265" y="3780059"/>
                  <a:pt x="2300637" y="3774071"/>
                  <a:pt x="2300823" y="3766071"/>
                </a:cubicBezTo>
                <a:lnTo>
                  <a:pt x="2313032" y="3767885"/>
                </a:lnTo>
                <a:cubicBezTo>
                  <a:pt x="2313543" y="3771652"/>
                  <a:pt x="2314962" y="3774396"/>
                  <a:pt x="2317287" y="3776117"/>
                </a:cubicBezTo>
                <a:cubicBezTo>
                  <a:pt x="2320403" y="3778443"/>
                  <a:pt x="2324659" y="3779605"/>
                  <a:pt x="2330054" y="3779605"/>
                </a:cubicBezTo>
                <a:cubicBezTo>
                  <a:pt x="2335867" y="3779605"/>
                  <a:pt x="2340355" y="3778443"/>
                  <a:pt x="2343518" y="3776117"/>
                </a:cubicBezTo>
                <a:cubicBezTo>
                  <a:pt x="2346681" y="3773792"/>
                  <a:pt x="2348820" y="3770536"/>
                  <a:pt x="2349936" y="3766350"/>
                </a:cubicBezTo>
                <a:cubicBezTo>
                  <a:pt x="2350587" y="3763792"/>
                  <a:pt x="2350890" y="3758420"/>
                  <a:pt x="2350843" y="3750235"/>
                </a:cubicBezTo>
                <a:cubicBezTo>
                  <a:pt x="2345355" y="3756700"/>
                  <a:pt x="2338518" y="3759932"/>
                  <a:pt x="2330333" y="3759932"/>
                </a:cubicBezTo>
                <a:cubicBezTo>
                  <a:pt x="2320147" y="3759932"/>
                  <a:pt x="2312264" y="3756258"/>
                  <a:pt x="2306683" y="3748909"/>
                </a:cubicBezTo>
                <a:cubicBezTo>
                  <a:pt x="2301102" y="3741561"/>
                  <a:pt x="2298312" y="3732748"/>
                  <a:pt x="2298312" y="3722469"/>
                </a:cubicBezTo>
                <a:cubicBezTo>
                  <a:pt x="2298312" y="3715400"/>
                  <a:pt x="2299591" y="3708877"/>
                  <a:pt x="2302149" y="3702901"/>
                </a:cubicBezTo>
                <a:cubicBezTo>
                  <a:pt x="2304707" y="3696924"/>
                  <a:pt x="2308416" y="3692308"/>
                  <a:pt x="2313276" y="3689053"/>
                </a:cubicBezTo>
                <a:cubicBezTo>
                  <a:pt x="2318136" y="3685797"/>
                  <a:pt x="2323845" y="3684169"/>
                  <a:pt x="2330403" y="3684169"/>
                </a:cubicBezTo>
                <a:close/>
                <a:moveTo>
                  <a:pt x="2256993" y="3684169"/>
                </a:moveTo>
                <a:cubicBezTo>
                  <a:pt x="2267179" y="3684169"/>
                  <a:pt x="2275504" y="3687506"/>
                  <a:pt x="2281968" y="3694180"/>
                </a:cubicBezTo>
                <a:cubicBezTo>
                  <a:pt x="2288433" y="3700854"/>
                  <a:pt x="2291665" y="3710075"/>
                  <a:pt x="2291665" y="3721841"/>
                </a:cubicBezTo>
                <a:cubicBezTo>
                  <a:pt x="2291665" y="3731376"/>
                  <a:pt x="2290235" y="3738875"/>
                  <a:pt x="2287375" y="3744340"/>
                </a:cubicBezTo>
                <a:cubicBezTo>
                  <a:pt x="2284515" y="3749805"/>
                  <a:pt x="2280352" y="3754049"/>
                  <a:pt x="2274887" y="3757072"/>
                </a:cubicBezTo>
                <a:cubicBezTo>
                  <a:pt x="2269423" y="3760095"/>
                  <a:pt x="2263458" y="3761606"/>
                  <a:pt x="2256993" y="3761606"/>
                </a:cubicBezTo>
                <a:cubicBezTo>
                  <a:pt x="2246622" y="3761606"/>
                  <a:pt x="2238238" y="3758281"/>
                  <a:pt x="2231844" y="3751630"/>
                </a:cubicBezTo>
                <a:cubicBezTo>
                  <a:pt x="2225449" y="3744979"/>
                  <a:pt x="2222251" y="3735399"/>
                  <a:pt x="2222251" y="3722888"/>
                </a:cubicBezTo>
                <a:cubicBezTo>
                  <a:pt x="2222251" y="3709168"/>
                  <a:pt x="2226065" y="3699005"/>
                  <a:pt x="2233692" y="3692401"/>
                </a:cubicBezTo>
                <a:cubicBezTo>
                  <a:pt x="2240064" y="3686913"/>
                  <a:pt x="2247831" y="3684169"/>
                  <a:pt x="2256993" y="3684169"/>
                </a:cubicBezTo>
                <a:close/>
                <a:moveTo>
                  <a:pt x="2114467" y="3684169"/>
                </a:moveTo>
                <a:cubicBezTo>
                  <a:pt x="2124373" y="3684169"/>
                  <a:pt x="2132466" y="3687541"/>
                  <a:pt x="2138745" y="3694285"/>
                </a:cubicBezTo>
                <a:cubicBezTo>
                  <a:pt x="2145023" y="3701029"/>
                  <a:pt x="2148163" y="3710516"/>
                  <a:pt x="2148163" y="3722748"/>
                </a:cubicBezTo>
                <a:cubicBezTo>
                  <a:pt x="2148163" y="3723492"/>
                  <a:pt x="2148139" y="3724609"/>
                  <a:pt x="2148093" y="3726097"/>
                </a:cubicBezTo>
                <a:lnTo>
                  <a:pt x="2092840" y="3726097"/>
                </a:lnTo>
                <a:cubicBezTo>
                  <a:pt x="2093305" y="3734236"/>
                  <a:pt x="2095608" y="3740468"/>
                  <a:pt x="2099747" y="3744793"/>
                </a:cubicBezTo>
                <a:cubicBezTo>
                  <a:pt x="2103886" y="3749119"/>
                  <a:pt x="2109049" y="3751281"/>
                  <a:pt x="2115234" y="3751281"/>
                </a:cubicBezTo>
                <a:cubicBezTo>
                  <a:pt x="2119839" y="3751281"/>
                  <a:pt x="2123769" y="3750072"/>
                  <a:pt x="2127024" y="3747654"/>
                </a:cubicBezTo>
                <a:cubicBezTo>
                  <a:pt x="2130280" y="3745235"/>
                  <a:pt x="2132861" y="3741375"/>
                  <a:pt x="2134768" y="3736073"/>
                </a:cubicBezTo>
                <a:lnTo>
                  <a:pt x="2147744" y="3737678"/>
                </a:lnTo>
                <a:cubicBezTo>
                  <a:pt x="2145698" y="3745258"/>
                  <a:pt x="2141907" y="3751142"/>
                  <a:pt x="2136373" y="3755328"/>
                </a:cubicBezTo>
                <a:cubicBezTo>
                  <a:pt x="2130838" y="3759513"/>
                  <a:pt x="2123769" y="3761606"/>
                  <a:pt x="2115165" y="3761606"/>
                </a:cubicBezTo>
                <a:cubicBezTo>
                  <a:pt x="2104328" y="3761606"/>
                  <a:pt x="2095736" y="3758269"/>
                  <a:pt x="2089387" y="3751595"/>
                </a:cubicBezTo>
                <a:cubicBezTo>
                  <a:pt x="2083039" y="3744921"/>
                  <a:pt x="2079864" y="3735561"/>
                  <a:pt x="2079864" y="3723516"/>
                </a:cubicBezTo>
                <a:cubicBezTo>
                  <a:pt x="2079864" y="3711051"/>
                  <a:pt x="2083074" y="3701377"/>
                  <a:pt x="2089492" y="3694494"/>
                </a:cubicBezTo>
                <a:cubicBezTo>
                  <a:pt x="2095910" y="3687611"/>
                  <a:pt x="2104235" y="3684169"/>
                  <a:pt x="2114467" y="3684169"/>
                </a:cubicBezTo>
                <a:close/>
                <a:moveTo>
                  <a:pt x="1882728" y="3684169"/>
                </a:moveTo>
                <a:cubicBezTo>
                  <a:pt x="1891471" y="3684169"/>
                  <a:pt x="1898680" y="3687704"/>
                  <a:pt x="1904354" y="3694773"/>
                </a:cubicBezTo>
                <a:lnTo>
                  <a:pt x="1904354" y="3685844"/>
                </a:lnTo>
                <a:lnTo>
                  <a:pt x="1915935" y="3685844"/>
                </a:lnTo>
                <a:lnTo>
                  <a:pt x="1915935" y="3749886"/>
                </a:lnTo>
                <a:cubicBezTo>
                  <a:pt x="1915935" y="3761420"/>
                  <a:pt x="1914761" y="3769594"/>
                  <a:pt x="1912412" y="3774408"/>
                </a:cubicBezTo>
                <a:cubicBezTo>
                  <a:pt x="1910063" y="3779222"/>
                  <a:pt x="1906343" y="3783024"/>
                  <a:pt x="1901250" y="3785814"/>
                </a:cubicBezTo>
                <a:cubicBezTo>
                  <a:pt x="1896157" y="3788605"/>
                  <a:pt x="1889890" y="3790000"/>
                  <a:pt x="1882449" y="3790000"/>
                </a:cubicBezTo>
                <a:cubicBezTo>
                  <a:pt x="1873612" y="3790000"/>
                  <a:pt x="1866473" y="3788012"/>
                  <a:pt x="1861031" y="3784035"/>
                </a:cubicBezTo>
                <a:cubicBezTo>
                  <a:pt x="1855590" y="3780059"/>
                  <a:pt x="1852962" y="3774071"/>
                  <a:pt x="1853148" y="3766071"/>
                </a:cubicBezTo>
                <a:lnTo>
                  <a:pt x="1865357" y="3767885"/>
                </a:lnTo>
                <a:cubicBezTo>
                  <a:pt x="1865868" y="3771652"/>
                  <a:pt x="1867287" y="3774396"/>
                  <a:pt x="1869612" y="3776117"/>
                </a:cubicBezTo>
                <a:cubicBezTo>
                  <a:pt x="1872728" y="3778443"/>
                  <a:pt x="1876984" y="3779605"/>
                  <a:pt x="1882379" y="3779605"/>
                </a:cubicBezTo>
                <a:cubicBezTo>
                  <a:pt x="1888192" y="3779605"/>
                  <a:pt x="1892681" y="3778443"/>
                  <a:pt x="1895843" y="3776117"/>
                </a:cubicBezTo>
                <a:cubicBezTo>
                  <a:pt x="1899006" y="3773792"/>
                  <a:pt x="1901145" y="3770536"/>
                  <a:pt x="1902261" y="3766350"/>
                </a:cubicBezTo>
                <a:cubicBezTo>
                  <a:pt x="1902912" y="3763792"/>
                  <a:pt x="1903215" y="3758420"/>
                  <a:pt x="1903168" y="3750235"/>
                </a:cubicBezTo>
                <a:cubicBezTo>
                  <a:pt x="1897680" y="3756700"/>
                  <a:pt x="1890843" y="3759932"/>
                  <a:pt x="1882658" y="3759932"/>
                </a:cubicBezTo>
                <a:cubicBezTo>
                  <a:pt x="1872472" y="3759932"/>
                  <a:pt x="1864589" y="3756258"/>
                  <a:pt x="1859008" y="3748909"/>
                </a:cubicBezTo>
                <a:cubicBezTo>
                  <a:pt x="1853427" y="3741561"/>
                  <a:pt x="1850637" y="3732748"/>
                  <a:pt x="1850637" y="3722469"/>
                </a:cubicBezTo>
                <a:cubicBezTo>
                  <a:pt x="1850637" y="3715400"/>
                  <a:pt x="1851916" y="3708877"/>
                  <a:pt x="1854474" y="3702901"/>
                </a:cubicBezTo>
                <a:cubicBezTo>
                  <a:pt x="1857032" y="3696924"/>
                  <a:pt x="1860741" y="3692308"/>
                  <a:pt x="1865601" y="3689053"/>
                </a:cubicBezTo>
                <a:cubicBezTo>
                  <a:pt x="1870461" y="3685797"/>
                  <a:pt x="1876170" y="3684169"/>
                  <a:pt x="1882728" y="3684169"/>
                </a:cubicBezTo>
                <a:close/>
                <a:moveTo>
                  <a:pt x="1814132" y="3684169"/>
                </a:moveTo>
                <a:cubicBezTo>
                  <a:pt x="1818597" y="3684169"/>
                  <a:pt x="1822701" y="3684971"/>
                  <a:pt x="1826445" y="3686576"/>
                </a:cubicBezTo>
                <a:cubicBezTo>
                  <a:pt x="1830189" y="3688181"/>
                  <a:pt x="1832991" y="3690285"/>
                  <a:pt x="1834852" y="3692890"/>
                </a:cubicBezTo>
                <a:cubicBezTo>
                  <a:pt x="1836712" y="3695494"/>
                  <a:pt x="1838014" y="3698587"/>
                  <a:pt x="1838758" y="3702168"/>
                </a:cubicBezTo>
                <a:cubicBezTo>
                  <a:pt x="1839223" y="3704494"/>
                  <a:pt x="1839456" y="3708563"/>
                  <a:pt x="1839456" y="3714377"/>
                </a:cubicBezTo>
                <a:lnTo>
                  <a:pt x="1839456" y="3759932"/>
                </a:lnTo>
                <a:lnTo>
                  <a:pt x="1826899" y="3759932"/>
                </a:lnTo>
                <a:lnTo>
                  <a:pt x="1826899" y="3714865"/>
                </a:lnTo>
                <a:cubicBezTo>
                  <a:pt x="1826899" y="3709749"/>
                  <a:pt x="1826410" y="3705924"/>
                  <a:pt x="1825434" y="3703389"/>
                </a:cubicBezTo>
                <a:cubicBezTo>
                  <a:pt x="1824457" y="3700854"/>
                  <a:pt x="1822724" y="3698831"/>
                  <a:pt x="1820236" y="3697320"/>
                </a:cubicBezTo>
                <a:cubicBezTo>
                  <a:pt x="1817748" y="3695808"/>
                  <a:pt x="1814829" y="3695052"/>
                  <a:pt x="1811481" y="3695052"/>
                </a:cubicBezTo>
                <a:cubicBezTo>
                  <a:pt x="1806132" y="3695052"/>
                  <a:pt x="1801516" y="3696750"/>
                  <a:pt x="1797633" y="3700145"/>
                </a:cubicBezTo>
                <a:cubicBezTo>
                  <a:pt x="1793749" y="3703540"/>
                  <a:pt x="1791808" y="3709982"/>
                  <a:pt x="1791808" y="3719469"/>
                </a:cubicBezTo>
                <a:lnTo>
                  <a:pt x="1791808" y="3759932"/>
                </a:lnTo>
                <a:lnTo>
                  <a:pt x="1779250" y="3759932"/>
                </a:lnTo>
                <a:lnTo>
                  <a:pt x="1779250" y="3685844"/>
                </a:lnTo>
                <a:lnTo>
                  <a:pt x="1790552" y="3685844"/>
                </a:lnTo>
                <a:lnTo>
                  <a:pt x="1790552" y="3696378"/>
                </a:lnTo>
                <a:cubicBezTo>
                  <a:pt x="1795993" y="3688239"/>
                  <a:pt x="1803853" y="3684169"/>
                  <a:pt x="1814132" y="3684169"/>
                </a:cubicBezTo>
                <a:close/>
                <a:moveTo>
                  <a:pt x="1677224" y="3684169"/>
                </a:moveTo>
                <a:cubicBezTo>
                  <a:pt x="1683549" y="3684169"/>
                  <a:pt x="1688688" y="3684913"/>
                  <a:pt x="1692642" y="3686402"/>
                </a:cubicBezTo>
                <a:cubicBezTo>
                  <a:pt x="1696595" y="3687890"/>
                  <a:pt x="1699502" y="3689762"/>
                  <a:pt x="1701362" y="3692018"/>
                </a:cubicBezTo>
                <a:cubicBezTo>
                  <a:pt x="1703222" y="3694273"/>
                  <a:pt x="1704525" y="3697122"/>
                  <a:pt x="1705269" y="3700564"/>
                </a:cubicBezTo>
                <a:cubicBezTo>
                  <a:pt x="1705687" y="3702703"/>
                  <a:pt x="1705897" y="3706563"/>
                  <a:pt x="1705897" y="3712144"/>
                </a:cubicBezTo>
                <a:lnTo>
                  <a:pt x="1705897" y="3728887"/>
                </a:lnTo>
                <a:cubicBezTo>
                  <a:pt x="1705897" y="3740561"/>
                  <a:pt x="1706164" y="3747944"/>
                  <a:pt x="1706699" y="3751037"/>
                </a:cubicBezTo>
                <a:cubicBezTo>
                  <a:pt x="1707234" y="3754130"/>
                  <a:pt x="1708292" y="3757095"/>
                  <a:pt x="1709873" y="3759932"/>
                </a:cubicBezTo>
                <a:lnTo>
                  <a:pt x="1696758" y="3759932"/>
                </a:lnTo>
                <a:cubicBezTo>
                  <a:pt x="1695455" y="3757328"/>
                  <a:pt x="1694618" y="3754281"/>
                  <a:pt x="1694246" y="3750793"/>
                </a:cubicBezTo>
                <a:cubicBezTo>
                  <a:pt x="1689595" y="3754746"/>
                  <a:pt x="1685119" y="3757537"/>
                  <a:pt x="1680817" y="3759165"/>
                </a:cubicBezTo>
                <a:cubicBezTo>
                  <a:pt x="1676515" y="3760792"/>
                  <a:pt x="1671899" y="3761606"/>
                  <a:pt x="1666969" y="3761606"/>
                </a:cubicBezTo>
                <a:cubicBezTo>
                  <a:pt x="1658830" y="3761606"/>
                  <a:pt x="1652574" y="3759618"/>
                  <a:pt x="1648202" y="3755642"/>
                </a:cubicBezTo>
                <a:cubicBezTo>
                  <a:pt x="1643831" y="3751665"/>
                  <a:pt x="1641645" y="3746584"/>
                  <a:pt x="1641645" y="3740398"/>
                </a:cubicBezTo>
                <a:cubicBezTo>
                  <a:pt x="1641645" y="3736771"/>
                  <a:pt x="1642470" y="3733457"/>
                  <a:pt x="1644121" y="3730457"/>
                </a:cubicBezTo>
                <a:cubicBezTo>
                  <a:pt x="1645772" y="3727457"/>
                  <a:pt x="1647935" y="3725050"/>
                  <a:pt x="1650609" y="3723237"/>
                </a:cubicBezTo>
                <a:cubicBezTo>
                  <a:pt x="1653284" y="3721423"/>
                  <a:pt x="1656295" y="3720051"/>
                  <a:pt x="1659644" y="3719121"/>
                </a:cubicBezTo>
                <a:cubicBezTo>
                  <a:pt x="1662109" y="3718469"/>
                  <a:pt x="1665829" y="3717842"/>
                  <a:pt x="1670806" y="3717237"/>
                </a:cubicBezTo>
                <a:cubicBezTo>
                  <a:pt x="1680945" y="3716028"/>
                  <a:pt x="1688409" y="3714586"/>
                  <a:pt x="1693200" y="3712912"/>
                </a:cubicBezTo>
                <a:cubicBezTo>
                  <a:pt x="1693246" y="3711191"/>
                  <a:pt x="1693269" y="3710098"/>
                  <a:pt x="1693269" y="3709633"/>
                </a:cubicBezTo>
                <a:cubicBezTo>
                  <a:pt x="1693269" y="3704517"/>
                  <a:pt x="1692084" y="3700912"/>
                  <a:pt x="1689712" y="3698819"/>
                </a:cubicBezTo>
                <a:cubicBezTo>
                  <a:pt x="1686502" y="3695982"/>
                  <a:pt x="1681735" y="3694564"/>
                  <a:pt x="1675410" y="3694564"/>
                </a:cubicBezTo>
                <a:cubicBezTo>
                  <a:pt x="1669503" y="3694564"/>
                  <a:pt x="1665143" y="3695599"/>
                  <a:pt x="1662330" y="3697668"/>
                </a:cubicBezTo>
                <a:cubicBezTo>
                  <a:pt x="1659516" y="3699738"/>
                  <a:pt x="1657434" y="3703401"/>
                  <a:pt x="1656086" y="3708656"/>
                </a:cubicBezTo>
                <a:lnTo>
                  <a:pt x="1643807" y="3706982"/>
                </a:lnTo>
                <a:cubicBezTo>
                  <a:pt x="1644924" y="3701726"/>
                  <a:pt x="1646761" y="3697482"/>
                  <a:pt x="1649319" y="3694250"/>
                </a:cubicBezTo>
                <a:cubicBezTo>
                  <a:pt x="1651877" y="3691018"/>
                  <a:pt x="1655574" y="3688529"/>
                  <a:pt x="1660411" y="3686785"/>
                </a:cubicBezTo>
                <a:cubicBezTo>
                  <a:pt x="1665248" y="3685041"/>
                  <a:pt x="1670852" y="3684169"/>
                  <a:pt x="1677224" y="3684169"/>
                </a:cubicBezTo>
                <a:close/>
                <a:moveTo>
                  <a:pt x="1599629" y="3684169"/>
                </a:moveTo>
                <a:cubicBezTo>
                  <a:pt x="1607675" y="3684169"/>
                  <a:pt x="1614256" y="3686204"/>
                  <a:pt x="1619372" y="3690273"/>
                </a:cubicBezTo>
                <a:cubicBezTo>
                  <a:pt x="1624488" y="3694343"/>
                  <a:pt x="1627766" y="3700122"/>
                  <a:pt x="1629208" y="3707610"/>
                </a:cubicBezTo>
                <a:lnTo>
                  <a:pt x="1617000" y="3709493"/>
                </a:lnTo>
                <a:cubicBezTo>
                  <a:pt x="1615837" y="3704517"/>
                  <a:pt x="1613779" y="3700773"/>
                  <a:pt x="1610826" y="3698261"/>
                </a:cubicBezTo>
                <a:cubicBezTo>
                  <a:pt x="1607872" y="3695750"/>
                  <a:pt x="1604303" y="3694494"/>
                  <a:pt x="1600117" y="3694494"/>
                </a:cubicBezTo>
                <a:cubicBezTo>
                  <a:pt x="1593792" y="3694494"/>
                  <a:pt x="1588653" y="3696761"/>
                  <a:pt x="1584699" y="3701296"/>
                </a:cubicBezTo>
                <a:cubicBezTo>
                  <a:pt x="1580746" y="3705831"/>
                  <a:pt x="1578769" y="3713005"/>
                  <a:pt x="1578769" y="3722818"/>
                </a:cubicBezTo>
                <a:cubicBezTo>
                  <a:pt x="1578769" y="3732771"/>
                  <a:pt x="1580676" y="3740003"/>
                  <a:pt x="1584490" y="3744514"/>
                </a:cubicBezTo>
                <a:cubicBezTo>
                  <a:pt x="1588304" y="3749026"/>
                  <a:pt x="1593280" y="3751281"/>
                  <a:pt x="1599419" y="3751281"/>
                </a:cubicBezTo>
                <a:cubicBezTo>
                  <a:pt x="1604349" y="3751281"/>
                  <a:pt x="1608465" y="3749770"/>
                  <a:pt x="1611767" y="3746747"/>
                </a:cubicBezTo>
                <a:cubicBezTo>
                  <a:pt x="1615070" y="3743724"/>
                  <a:pt x="1617162" y="3739073"/>
                  <a:pt x="1618046" y="3732794"/>
                </a:cubicBezTo>
                <a:lnTo>
                  <a:pt x="1630394" y="3734399"/>
                </a:lnTo>
                <a:cubicBezTo>
                  <a:pt x="1629045" y="3742910"/>
                  <a:pt x="1625592" y="3749572"/>
                  <a:pt x="1620034" y="3754386"/>
                </a:cubicBezTo>
                <a:cubicBezTo>
                  <a:pt x="1614477" y="3759199"/>
                  <a:pt x="1607651" y="3761606"/>
                  <a:pt x="1599559" y="3761606"/>
                </a:cubicBezTo>
                <a:cubicBezTo>
                  <a:pt x="1589420" y="3761606"/>
                  <a:pt x="1581269" y="3758293"/>
                  <a:pt x="1575107" y="3751665"/>
                </a:cubicBezTo>
                <a:cubicBezTo>
                  <a:pt x="1568945" y="3745038"/>
                  <a:pt x="1565863" y="3735538"/>
                  <a:pt x="1565863" y="3723167"/>
                </a:cubicBezTo>
                <a:cubicBezTo>
                  <a:pt x="1565863" y="3715167"/>
                  <a:pt x="1567189" y="3708168"/>
                  <a:pt x="1569840" y="3702168"/>
                </a:cubicBezTo>
                <a:cubicBezTo>
                  <a:pt x="1572491" y="3696168"/>
                  <a:pt x="1576525" y="3691669"/>
                  <a:pt x="1581944" y="3688669"/>
                </a:cubicBezTo>
                <a:cubicBezTo>
                  <a:pt x="1587362" y="3685669"/>
                  <a:pt x="1593257" y="3684169"/>
                  <a:pt x="1599629" y="3684169"/>
                </a:cubicBezTo>
                <a:close/>
                <a:moveTo>
                  <a:pt x="1517848" y="3684169"/>
                </a:moveTo>
                <a:cubicBezTo>
                  <a:pt x="1523662" y="3684169"/>
                  <a:pt x="1528766" y="3685006"/>
                  <a:pt x="1533161" y="3686681"/>
                </a:cubicBezTo>
                <a:cubicBezTo>
                  <a:pt x="1537556" y="3688355"/>
                  <a:pt x="1540800" y="3690622"/>
                  <a:pt x="1542893" y="3693483"/>
                </a:cubicBezTo>
                <a:cubicBezTo>
                  <a:pt x="1544986" y="3696343"/>
                  <a:pt x="1546428" y="3700168"/>
                  <a:pt x="1547218" y="3704959"/>
                </a:cubicBezTo>
                <a:lnTo>
                  <a:pt x="1534940" y="3706633"/>
                </a:lnTo>
                <a:cubicBezTo>
                  <a:pt x="1534382" y="3702819"/>
                  <a:pt x="1532766" y="3699843"/>
                  <a:pt x="1530092" y="3697703"/>
                </a:cubicBezTo>
                <a:cubicBezTo>
                  <a:pt x="1527417" y="3695564"/>
                  <a:pt x="1523639" y="3694494"/>
                  <a:pt x="1518755" y="3694494"/>
                </a:cubicBezTo>
                <a:cubicBezTo>
                  <a:pt x="1512988" y="3694494"/>
                  <a:pt x="1508872" y="3695448"/>
                  <a:pt x="1506407" y="3697354"/>
                </a:cubicBezTo>
                <a:cubicBezTo>
                  <a:pt x="1503942" y="3699261"/>
                  <a:pt x="1502710" y="3701494"/>
                  <a:pt x="1502710" y="3704052"/>
                </a:cubicBezTo>
                <a:cubicBezTo>
                  <a:pt x="1502710" y="3705680"/>
                  <a:pt x="1503221" y="3707145"/>
                  <a:pt x="1504244" y="3708447"/>
                </a:cubicBezTo>
                <a:cubicBezTo>
                  <a:pt x="1505268" y="3709796"/>
                  <a:pt x="1506872" y="3710912"/>
                  <a:pt x="1509058" y="3711795"/>
                </a:cubicBezTo>
                <a:cubicBezTo>
                  <a:pt x="1510314" y="3712260"/>
                  <a:pt x="1514011" y="3713330"/>
                  <a:pt x="1520150" y="3715005"/>
                </a:cubicBezTo>
                <a:cubicBezTo>
                  <a:pt x="1529033" y="3717376"/>
                  <a:pt x="1535231" y="3719318"/>
                  <a:pt x="1538742" y="3720830"/>
                </a:cubicBezTo>
                <a:cubicBezTo>
                  <a:pt x="1542254" y="3722341"/>
                  <a:pt x="1545009" y="3724539"/>
                  <a:pt x="1547009" y="3727422"/>
                </a:cubicBezTo>
                <a:cubicBezTo>
                  <a:pt x="1549009" y="3730306"/>
                  <a:pt x="1550009" y="3733887"/>
                  <a:pt x="1550009" y="3738166"/>
                </a:cubicBezTo>
                <a:cubicBezTo>
                  <a:pt x="1550009" y="3742352"/>
                  <a:pt x="1548788" y="3746293"/>
                  <a:pt x="1546347" y="3749991"/>
                </a:cubicBezTo>
                <a:cubicBezTo>
                  <a:pt x="1543905" y="3753688"/>
                  <a:pt x="1540382" y="3756548"/>
                  <a:pt x="1535777" y="3758572"/>
                </a:cubicBezTo>
                <a:cubicBezTo>
                  <a:pt x="1531173" y="3760595"/>
                  <a:pt x="1525964" y="3761606"/>
                  <a:pt x="1520150" y="3761606"/>
                </a:cubicBezTo>
                <a:cubicBezTo>
                  <a:pt x="1510523" y="3761606"/>
                  <a:pt x="1503186" y="3759606"/>
                  <a:pt x="1498140" y="3755607"/>
                </a:cubicBezTo>
                <a:cubicBezTo>
                  <a:pt x="1493094" y="3751607"/>
                  <a:pt x="1489873" y="3745677"/>
                  <a:pt x="1488478" y="3737817"/>
                </a:cubicBezTo>
                <a:lnTo>
                  <a:pt x="1500896" y="3735864"/>
                </a:lnTo>
                <a:cubicBezTo>
                  <a:pt x="1501593" y="3740840"/>
                  <a:pt x="1503535" y="3744654"/>
                  <a:pt x="1506721" y="3747305"/>
                </a:cubicBezTo>
                <a:cubicBezTo>
                  <a:pt x="1509907" y="3749956"/>
                  <a:pt x="1514360" y="3751281"/>
                  <a:pt x="1520081" y="3751281"/>
                </a:cubicBezTo>
                <a:cubicBezTo>
                  <a:pt x="1525848" y="3751281"/>
                  <a:pt x="1530127" y="3750107"/>
                  <a:pt x="1532917" y="3747758"/>
                </a:cubicBezTo>
                <a:cubicBezTo>
                  <a:pt x="1535708" y="3745410"/>
                  <a:pt x="1537103" y="3742654"/>
                  <a:pt x="1537103" y="3739491"/>
                </a:cubicBezTo>
                <a:cubicBezTo>
                  <a:pt x="1537103" y="3736654"/>
                  <a:pt x="1535870" y="3734422"/>
                  <a:pt x="1533405" y="3732794"/>
                </a:cubicBezTo>
                <a:cubicBezTo>
                  <a:pt x="1531685" y="3731678"/>
                  <a:pt x="1527406" y="3730259"/>
                  <a:pt x="1520569" y="3728539"/>
                </a:cubicBezTo>
                <a:cubicBezTo>
                  <a:pt x="1511360" y="3726213"/>
                  <a:pt x="1504977" y="3724202"/>
                  <a:pt x="1501419" y="3722504"/>
                </a:cubicBezTo>
                <a:cubicBezTo>
                  <a:pt x="1497861" y="3720806"/>
                  <a:pt x="1495164" y="3718458"/>
                  <a:pt x="1493326" y="3715458"/>
                </a:cubicBezTo>
                <a:cubicBezTo>
                  <a:pt x="1491489" y="3712458"/>
                  <a:pt x="1490571" y="3709144"/>
                  <a:pt x="1490571" y="3705517"/>
                </a:cubicBezTo>
                <a:cubicBezTo>
                  <a:pt x="1490571" y="3702215"/>
                  <a:pt x="1491327" y="3699157"/>
                  <a:pt x="1492838" y="3696343"/>
                </a:cubicBezTo>
                <a:cubicBezTo>
                  <a:pt x="1494350" y="3693529"/>
                  <a:pt x="1496408" y="3691192"/>
                  <a:pt x="1499012" y="3689332"/>
                </a:cubicBezTo>
                <a:cubicBezTo>
                  <a:pt x="1500966" y="3687890"/>
                  <a:pt x="1503628" y="3686669"/>
                  <a:pt x="1507000" y="3685669"/>
                </a:cubicBezTo>
                <a:cubicBezTo>
                  <a:pt x="1510372" y="3684669"/>
                  <a:pt x="1513988" y="3684169"/>
                  <a:pt x="1517848" y="3684169"/>
                </a:cubicBezTo>
                <a:close/>
                <a:moveTo>
                  <a:pt x="1434984" y="3684169"/>
                </a:moveTo>
                <a:cubicBezTo>
                  <a:pt x="1439216" y="3684169"/>
                  <a:pt x="1443518" y="3685518"/>
                  <a:pt x="1447890" y="3688215"/>
                </a:cubicBezTo>
                <a:lnTo>
                  <a:pt x="1443564" y="3699866"/>
                </a:lnTo>
                <a:cubicBezTo>
                  <a:pt x="1440495" y="3698052"/>
                  <a:pt x="1437425" y="3697145"/>
                  <a:pt x="1434356" y="3697145"/>
                </a:cubicBezTo>
                <a:cubicBezTo>
                  <a:pt x="1431612" y="3697145"/>
                  <a:pt x="1429147" y="3697971"/>
                  <a:pt x="1426961" y="3699622"/>
                </a:cubicBezTo>
                <a:cubicBezTo>
                  <a:pt x="1424775" y="3701273"/>
                  <a:pt x="1423217" y="3703563"/>
                  <a:pt x="1422287" y="3706493"/>
                </a:cubicBezTo>
                <a:cubicBezTo>
                  <a:pt x="1420891" y="3710958"/>
                  <a:pt x="1420194" y="3715842"/>
                  <a:pt x="1420194" y="3721144"/>
                </a:cubicBezTo>
                <a:lnTo>
                  <a:pt x="1420194" y="3759932"/>
                </a:lnTo>
                <a:lnTo>
                  <a:pt x="1407636" y="3759932"/>
                </a:lnTo>
                <a:lnTo>
                  <a:pt x="1407636" y="3685844"/>
                </a:lnTo>
                <a:lnTo>
                  <a:pt x="1418938" y="3685844"/>
                </a:lnTo>
                <a:lnTo>
                  <a:pt x="1418938" y="3697075"/>
                </a:lnTo>
                <a:cubicBezTo>
                  <a:pt x="1421822" y="3691820"/>
                  <a:pt x="1424484" y="3688355"/>
                  <a:pt x="1426926" y="3686681"/>
                </a:cubicBezTo>
                <a:cubicBezTo>
                  <a:pt x="1429367" y="3685006"/>
                  <a:pt x="1432053" y="3684169"/>
                  <a:pt x="1434984" y="3684169"/>
                </a:cubicBezTo>
                <a:close/>
                <a:moveTo>
                  <a:pt x="1361993" y="3684169"/>
                </a:moveTo>
                <a:cubicBezTo>
                  <a:pt x="1371899" y="3684169"/>
                  <a:pt x="1379992" y="3687541"/>
                  <a:pt x="1386270" y="3694285"/>
                </a:cubicBezTo>
                <a:cubicBezTo>
                  <a:pt x="1392549" y="3701029"/>
                  <a:pt x="1395688" y="3710516"/>
                  <a:pt x="1395688" y="3722748"/>
                </a:cubicBezTo>
                <a:cubicBezTo>
                  <a:pt x="1395688" y="3723492"/>
                  <a:pt x="1395665" y="3724609"/>
                  <a:pt x="1395618" y="3726097"/>
                </a:cubicBezTo>
                <a:lnTo>
                  <a:pt x="1340366" y="3726097"/>
                </a:lnTo>
                <a:cubicBezTo>
                  <a:pt x="1340831" y="3734236"/>
                  <a:pt x="1343133" y="3740468"/>
                  <a:pt x="1347273" y="3744793"/>
                </a:cubicBezTo>
                <a:cubicBezTo>
                  <a:pt x="1351412" y="3749119"/>
                  <a:pt x="1356574" y="3751281"/>
                  <a:pt x="1362760" y="3751281"/>
                </a:cubicBezTo>
                <a:cubicBezTo>
                  <a:pt x="1367364" y="3751281"/>
                  <a:pt x="1371295" y="3750072"/>
                  <a:pt x="1374550" y="3747654"/>
                </a:cubicBezTo>
                <a:cubicBezTo>
                  <a:pt x="1377806" y="3745235"/>
                  <a:pt x="1380387" y="3741375"/>
                  <a:pt x="1382294" y="3736073"/>
                </a:cubicBezTo>
                <a:lnTo>
                  <a:pt x="1395270" y="3737678"/>
                </a:lnTo>
                <a:cubicBezTo>
                  <a:pt x="1393223" y="3745258"/>
                  <a:pt x="1389433" y="3751142"/>
                  <a:pt x="1383898" y="3755328"/>
                </a:cubicBezTo>
                <a:cubicBezTo>
                  <a:pt x="1378364" y="3759513"/>
                  <a:pt x="1371295" y="3761606"/>
                  <a:pt x="1362690" y="3761606"/>
                </a:cubicBezTo>
                <a:cubicBezTo>
                  <a:pt x="1351854" y="3761606"/>
                  <a:pt x="1343261" y="3758269"/>
                  <a:pt x="1336913" y="3751595"/>
                </a:cubicBezTo>
                <a:cubicBezTo>
                  <a:pt x="1330564" y="3744921"/>
                  <a:pt x="1327390" y="3735561"/>
                  <a:pt x="1327390" y="3723516"/>
                </a:cubicBezTo>
                <a:cubicBezTo>
                  <a:pt x="1327390" y="3711051"/>
                  <a:pt x="1330599" y="3701377"/>
                  <a:pt x="1337018" y="3694494"/>
                </a:cubicBezTo>
                <a:cubicBezTo>
                  <a:pt x="1343436" y="3687611"/>
                  <a:pt x="1351761" y="3684169"/>
                  <a:pt x="1361993" y="3684169"/>
                </a:cubicBezTo>
                <a:close/>
                <a:moveTo>
                  <a:pt x="1142918" y="3684169"/>
                </a:moveTo>
                <a:cubicBezTo>
                  <a:pt x="1152824" y="3684169"/>
                  <a:pt x="1160917" y="3687541"/>
                  <a:pt x="1167195" y="3694285"/>
                </a:cubicBezTo>
                <a:cubicBezTo>
                  <a:pt x="1173474" y="3701029"/>
                  <a:pt x="1176613" y="3710516"/>
                  <a:pt x="1176613" y="3722748"/>
                </a:cubicBezTo>
                <a:cubicBezTo>
                  <a:pt x="1176613" y="3723492"/>
                  <a:pt x="1176590" y="3724609"/>
                  <a:pt x="1176544" y="3726097"/>
                </a:cubicBezTo>
                <a:lnTo>
                  <a:pt x="1121291" y="3726097"/>
                </a:lnTo>
                <a:cubicBezTo>
                  <a:pt x="1121756" y="3734236"/>
                  <a:pt x="1124059" y="3740468"/>
                  <a:pt x="1128198" y="3744793"/>
                </a:cubicBezTo>
                <a:cubicBezTo>
                  <a:pt x="1132337" y="3749119"/>
                  <a:pt x="1137500" y="3751281"/>
                  <a:pt x="1143685" y="3751281"/>
                </a:cubicBezTo>
                <a:cubicBezTo>
                  <a:pt x="1148289" y="3751281"/>
                  <a:pt x="1152220" y="3750072"/>
                  <a:pt x="1155475" y="3747654"/>
                </a:cubicBezTo>
                <a:cubicBezTo>
                  <a:pt x="1158731" y="3745235"/>
                  <a:pt x="1161312" y="3741375"/>
                  <a:pt x="1163219" y="3736073"/>
                </a:cubicBezTo>
                <a:lnTo>
                  <a:pt x="1176195" y="3737678"/>
                </a:lnTo>
                <a:cubicBezTo>
                  <a:pt x="1174148" y="3745258"/>
                  <a:pt x="1170358" y="3751142"/>
                  <a:pt x="1164823" y="3755328"/>
                </a:cubicBezTo>
                <a:cubicBezTo>
                  <a:pt x="1159289" y="3759513"/>
                  <a:pt x="1152220" y="3761606"/>
                  <a:pt x="1143615" y="3761606"/>
                </a:cubicBezTo>
                <a:cubicBezTo>
                  <a:pt x="1132779" y="3761606"/>
                  <a:pt x="1124186" y="3758269"/>
                  <a:pt x="1117838" y="3751595"/>
                </a:cubicBezTo>
                <a:cubicBezTo>
                  <a:pt x="1111489" y="3744921"/>
                  <a:pt x="1108315" y="3735561"/>
                  <a:pt x="1108315" y="3723516"/>
                </a:cubicBezTo>
                <a:cubicBezTo>
                  <a:pt x="1108315" y="3711051"/>
                  <a:pt x="1111524" y="3701377"/>
                  <a:pt x="1117942" y="3694494"/>
                </a:cubicBezTo>
                <a:cubicBezTo>
                  <a:pt x="1124361" y="3687611"/>
                  <a:pt x="1132686" y="3684169"/>
                  <a:pt x="1142918" y="3684169"/>
                </a:cubicBezTo>
                <a:close/>
                <a:moveTo>
                  <a:pt x="947358" y="3684169"/>
                </a:moveTo>
                <a:cubicBezTo>
                  <a:pt x="951822" y="3684169"/>
                  <a:pt x="955927" y="3684971"/>
                  <a:pt x="959671" y="3686576"/>
                </a:cubicBezTo>
                <a:cubicBezTo>
                  <a:pt x="963415" y="3688181"/>
                  <a:pt x="966217" y="3690285"/>
                  <a:pt x="968077" y="3692890"/>
                </a:cubicBezTo>
                <a:cubicBezTo>
                  <a:pt x="969938" y="3695494"/>
                  <a:pt x="971240" y="3698587"/>
                  <a:pt x="971984" y="3702168"/>
                </a:cubicBezTo>
                <a:cubicBezTo>
                  <a:pt x="972449" y="3704494"/>
                  <a:pt x="972682" y="3708563"/>
                  <a:pt x="972682" y="3714377"/>
                </a:cubicBezTo>
                <a:lnTo>
                  <a:pt x="972682" y="3759932"/>
                </a:lnTo>
                <a:lnTo>
                  <a:pt x="960124" y="3759932"/>
                </a:lnTo>
                <a:lnTo>
                  <a:pt x="960124" y="3714865"/>
                </a:lnTo>
                <a:cubicBezTo>
                  <a:pt x="960124" y="3709749"/>
                  <a:pt x="959636" y="3705924"/>
                  <a:pt x="958659" y="3703389"/>
                </a:cubicBezTo>
                <a:cubicBezTo>
                  <a:pt x="957683" y="3700854"/>
                  <a:pt x="955950" y="3698831"/>
                  <a:pt x="953462" y="3697320"/>
                </a:cubicBezTo>
                <a:cubicBezTo>
                  <a:pt x="950974" y="3695808"/>
                  <a:pt x="948055" y="3695052"/>
                  <a:pt x="944707" y="3695052"/>
                </a:cubicBezTo>
                <a:cubicBezTo>
                  <a:pt x="939358" y="3695052"/>
                  <a:pt x="934742" y="3696750"/>
                  <a:pt x="930859" y="3700145"/>
                </a:cubicBezTo>
                <a:cubicBezTo>
                  <a:pt x="926975" y="3703540"/>
                  <a:pt x="925033" y="3709982"/>
                  <a:pt x="925033" y="3719469"/>
                </a:cubicBezTo>
                <a:lnTo>
                  <a:pt x="925033" y="3759932"/>
                </a:lnTo>
                <a:lnTo>
                  <a:pt x="912476" y="3759932"/>
                </a:lnTo>
                <a:lnTo>
                  <a:pt x="912476" y="3685844"/>
                </a:lnTo>
                <a:lnTo>
                  <a:pt x="923778" y="3685844"/>
                </a:lnTo>
                <a:lnTo>
                  <a:pt x="923778" y="3696378"/>
                </a:lnTo>
                <a:cubicBezTo>
                  <a:pt x="929219" y="3688239"/>
                  <a:pt x="937079" y="3684169"/>
                  <a:pt x="947358" y="3684169"/>
                </a:cubicBezTo>
                <a:close/>
                <a:moveTo>
                  <a:pt x="867600" y="3684169"/>
                </a:moveTo>
                <a:cubicBezTo>
                  <a:pt x="873925" y="3684169"/>
                  <a:pt x="879064" y="3684913"/>
                  <a:pt x="883018" y="3686402"/>
                </a:cubicBezTo>
                <a:cubicBezTo>
                  <a:pt x="886971" y="3687890"/>
                  <a:pt x="889877" y="3689762"/>
                  <a:pt x="891738" y="3692018"/>
                </a:cubicBezTo>
                <a:cubicBezTo>
                  <a:pt x="893598" y="3694273"/>
                  <a:pt x="894901" y="3697122"/>
                  <a:pt x="895644" y="3700564"/>
                </a:cubicBezTo>
                <a:cubicBezTo>
                  <a:pt x="896063" y="3702703"/>
                  <a:pt x="896272" y="3706563"/>
                  <a:pt x="896272" y="3712144"/>
                </a:cubicBezTo>
                <a:lnTo>
                  <a:pt x="896272" y="3728887"/>
                </a:lnTo>
                <a:cubicBezTo>
                  <a:pt x="896272" y="3740561"/>
                  <a:pt x="896540" y="3747944"/>
                  <a:pt x="897075" y="3751037"/>
                </a:cubicBezTo>
                <a:cubicBezTo>
                  <a:pt x="897610" y="3754130"/>
                  <a:pt x="898668" y="3757095"/>
                  <a:pt x="900249" y="3759932"/>
                </a:cubicBezTo>
                <a:lnTo>
                  <a:pt x="887133" y="3759932"/>
                </a:lnTo>
                <a:cubicBezTo>
                  <a:pt x="885831" y="3757328"/>
                  <a:pt x="884994" y="3754281"/>
                  <a:pt x="884622" y="3750793"/>
                </a:cubicBezTo>
                <a:cubicBezTo>
                  <a:pt x="879971" y="3754746"/>
                  <a:pt x="875495" y="3757537"/>
                  <a:pt x="871193" y="3759165"/>
                </a:cubicBezTo>
                <a:cubicBezTo>
                  <a:pt x="866891" y="3760792"/>
                  <a:pt x="862275" y="3761606"/>
                  <a:pt x="857345" y="3761606"/>
                </a:cubicBezTo>
                <a:cubicBezTo>
                  <a:pt x="849205" y="3761606"/>
                  <a:pt x="842950" y="3759618"/>
                  <a:pt x="838578" y="3755642"/>
                </a:cubicBezTo>
                <a:cubicBezTo>
                  <a:pt x="834207" y="3751665"/>
                  <a:pt x="832020" y="3746584"/>
                  <a:pt x="832020" y="3740398"/>
                </a:cubicBezTo>
                <a:cubicBezTo>
                  <a:pt x="832020" y="3736771"/>
                  <a:pt x="832846" y="3733457"/>
                  <a:pt x="834497" y="3730457"/>
                </a:cubicBezTo>
                <a:cubicBezTo>
                  <a:pt x="836148" y="3727457"/>
                  <a:pt x="838311" y="3725050"/>
                  <a:pt x="840985" y="3723237"/>
                </a:cubicBezTo>
                <a:cubicBezTo>
                  <a:pt x="843659" y="3721423"/>
                  <a:pt x="846671" y="3720051"/>
                  <a:pt x="850020" y="3719121"/>
                </a:cubicBezTo>
                <a:cubicBezTo>
                  <a:pt x="852484" y="3718469"/>
                  <a:pt x="856205" y="3717842"/>
                  <a:pt x="861181" y="3717237"/>
                </a:cubicBezTo>
                <a:cubicBezTo>
                  <a:pt x="871320" y="3716028"/>
                  <a:pt x="878785" y="3714586"/>
                  <a:pt x="883576" y="3712912"/>
                </a:cubicBezTo>
                <a:cubicBezTo>
                  <a:pt x="883622" y="3711191"/>
                  <a:pt x="883645" y="3710098"/>
                  <a:pt x="883645" y="3709633"/>
                </a:cubicBezTo>
                <a:cubicBezTo>
                  <a:pt x="883645" y="3704517"/>
                  <a:pt x="882459" y="3700912"/>
                  <a:pt x="880087" y="3698819"/>
                </a:cubicBezTo>
                <a:cubicBezTo>
                  <a:pt x="876878" y="3695982"/>
                  <a:pt x="872111" y="3694564"/>
                  <a:pt x="865786" y="3694564"/>
                </a:cubicBezTo>
                <a:cubicBezTo>
                  <a:pt x="859879" y="3694564"/>
                  <a:pt x="855519" y="3695599"/>
                  <a:pt x="852705" y="3697668"/>
                </a:cubicBezTo>
                <a:cubicBezTo>
                  <a:pt x="849892" y="3699738"/>
                  <a:pt x="847810" y="3703401"/>
                  <a:pt x="846462" y="3708656"/>
                </a:cubicBezTo>
                <a:lnTo>
                  <a:pt x="834183" y="3706982"/>
                </a:lnTo>
                <a:cubicBezTo>
                  <a:pt x="835299" y="3701726"/>
                  <a:pt x="837137" y="3697482"/>
                  <a:pt x="839694" y="3694250"/>
                </a:cubicBezTo>
                <a:cubicBezTo>
                  <a:pt x="842253" y="3691018"/>
                  <a:pt x="845950" y="3688529"/>
                  <a:pt x="850787" y="3686785"/>
                </a:cubicBezTo>
                <a:cubicBezTo>
                  <a:pt x="855624" y="3685041"/>
                  <a:pt x="861228" y="3684169"/>
                  <a:pt x="867600" y="3684169"/>
                </a:cubicBezTo>
                <a:close/>
                <a:moveTo>
                  <a:pt x="756858" y="3684169"/>
                </a:moveTo>
                <a:cubicBezTo>
                  <a:pt x="761323" y="3684169"/>
                  <a:pt x="765427" y="3684971"/>
                  <a:pt x="769171" y="3686576"/>
                </a:cubicBezTo>
                <a:cubicBezTo>
                  <a:pt x="772915" y="3688181"/>
                  <a:pt x="775717" y="3690285"/>
                  <a:pt x="777577" y="3692890"/>
                </a:cubicBezTo>
                <a:cubicBezTo>
                  <a:pt x="779438" y="3695494"/>
                  <a:pt x="780740" y="3698587"/>
                  <a:pt x="781484" y="3702168"/>
                </a:cubicBezTo>
                <a:cubicBezTo>
                  <a:pt x="781949" y="3704494"/>
                  <a:pt x="782182" y="3708563"/>
                  <a:pt x="782182" y="3714377"/>
                </a:cubicBezTo>
                <a:lnTo>
                  <a:pt x="782182" y="3759932"/>
                </a:lnTo>
                <a:lnTo>
                  <a:pt x="769625" y="3759932"/>
                </a:lnTo>
                <a:lnTo>
                  <a:pt x="769625" y="3714865"/>
                </a:lnTo>
                <a:cubicBezTo>
                  <a:pt x="769625" y="3709749"/>
                  <a:pt x="769136" y="3705924"/>
                  <a:pt x="768160" y="3703389"/>
                </a:cubicBezTo>
                <a:cubicBezTo>
                  <a:pt x="767183" y="3700854"/>
                  <a:pt x="765450" y="3698831"/>
                  <a:pt x="762962" y="3697320"/>
                </a:cubicBezTo>
                <a:cubicBezTo>
                  <a:pt x="760474" y="3695808"/>
                  <a:pt x="757556" y="3695052"/>
                  <a:pt x="754207" y="3695052"/>
                </a:cubicBezTo>
                <a:cubicBezTo>
                  <a:pt x="748858" y="3695052"/>
                  <a:pt x="744242" y="3696750"/>
                  <a:pt x="740359" y="3700145"/>
                </a:cubicBezTo>
                <a:cubicBezTo>
                  <a:pt x="736475" y="3703540"/>
                  <a:pt x="734534" y="3709982"/>
                  <a:pt x="734534" y="3719469"/>
                </a:cubicBezTo>
                <a:lnTo>
                  <a:pt x="734534" y="3759932"/>
                </a:lnTo>
                <a:lnTo>
                  <a:pt x="721976" y="3759932"/>
                </a:lnTo>
                <a:lnTo>
                  <a:pt x="721976" y="3685844"/>
                </a:lnTo>
                <a:lnTo>
                  <a:pt x="733278" y="3685844"/>
                </a:lnTo>
                <a:lnTo>
                  <a:pt x="733278" y="3696378"/>
                </a:lnTo>
                <a:cubicBezTo>
                  <a:pt x="738719" y="3688239"/>
                  <a:pt x="746580" y="3684169"/>
                  <a:pt x="756858" y="3684169"/>
                </a:cubicBezTo>
                <a:close/>
                <a:moveTo>
                  <a:pt x="571069" y="3684169"/>
                </a:moveTo>
                <a:cubicBezTo>
                  <a:pt x="581255" y="3684169"/>
                  <a:pt x="589579" y="3687506"/>
                  <a:pt x="596045" y="3694180"/>
                </a:cubicBezTo>
                <a:cubicBezTo>
                  <a:pt x="602509" y="3700854"/>
                  <a:pt x="605742" y="3710075"/>
                  <a:pt x="605742" y="3721841"/>
                </a:cubicBezTo>
                <a:cubicBezTo>
                  <a:pt x="605742" y="3731376"/>
                  <a:pt x="604311" y="3738875"/>
                  <a:pt x="601451" y="3744340"/>
                </a:cubicBezTo>
                <a:cubicBezTo>
                  <a:pt x="598591" y="3749805"/>
                  <a:pt x="594428" y="3754049"/>
                  <a:pt x="588963" y="3757072"/>
                </a:cubicBezTo>
                <a:cubicBezTo>
                  <a:pt x="583499" y="3760095"/>
                  <a:pt x="577534" y="3761606"/>
                  <a:pt x="571069" y="3761606"/>
                </a:cubicBezTo>
                <a:cubicBezTo>
                  <a:pt x="560698" y="3761606"/>
                  <a:pt x="552315" y="3758281"/>
                  <a:pt x="545919" y="3751630"/>
                </a:cubicBezTo>
                <a:cubicBezTo>
                  <a:pt x="539524" y="3744979"/>
                  <a:pt x="536327" y="3735399"/>
                  <a:pt x="536327" y="3722888"/>
                </a:cubicBezTo>
                <a:cubicBezTo>
                  <a:pt x="536327" y="3709168"/>
                  <a:pt x="540141" y="3699005"/>
                  <a:pt x="547768" y="3692401"/>
                </a:cubicBezTo>
                <a:cubicBezTo>
                  <a:pt x="554140" y="3686913"/>
                  <a:pt x="561907" y="3684169"/>
                  <a:pt x="571069" y="3684169"/>
                </a:cubicBezTo>
                <a:close/>
                <a:moveTo>
                  <a:pt x="390443" y="3684169"/>
                </a:moveTo>
                <a:cubicBezTo>
                  <a:pt x="400349" y="3684169"/>
                  <a:pt x="408441" y="3687541"/>
                  <a:pt x="414720" y="3694285"/>
                </a:cubicBezTo>
                <a:cubicBezTo>
                  <a:pt x="420999" y="3701029"/>
                  <a:pt x="424138" y="3710516"/>
                  <a:pt x="424138" y="3722748"/>
                </a:cubicBezTo>
                <a:cubicBezTo>
                  <a:pt x="424138" y="3723492"/>
                  <a:pt x="424115" y="3724609"/>
                  <a:pt x="424069" y="3726097"/>
                </a:cubicBezTo>
                <a:lnTo>
                  <a:pt x="368816" y="3726097"/>
                </a:lnTo>
                <a:cubicBezTo>
                  <a:pt x="369281" y="3734236"/>
                  <a:pt x="371583" y="3740468"/>
                  <a:pt x="375723" y="3744793"/>
                </a:cubicBezTo>
                <a:cubicBezTo>
                  <a:pt x="379862" y="3749119"/>
                  <a:pt x="385024" y="3751281"/>
                  <a:pt x="391210" y="3751281"/>
                </a:cubicBezTo>
                <a:cubicBezTo>
                  <a:pt x="395815" y="3751281"/>
                  <a:pt x="399744" y="3750072"/>
                  <a:pt x="403000" y="3747654"/>
                </a:cubicBezTo>
                <a:cubicBezTo>
                  <a:pt x="406256" y="3745235"/>
                  <a:pt x="408837" y="3741375"/>
                  <a:pt x="410744" y="3736073"/>
                </a:cubicBezTo>
                <a:lnTo>
                  <a:pt x="423720" y="3737678"/>
                </a:lnTo>
                <a:cubicBezTo>
                  <a:pt x="421673" y="3745258"/>
                  <a:pt x="417883" y="3751142"/>
                  <a:pt x="412348" y="3755328"/>
                </a:cubicBezTo>
                <a:cubicBezTo>
                  <a:pt x="406814" y="3759513"/>
                  <a:pt x="399744" y="3761606"/>
                  <a:pt x="391140" y="3761606"/>
                </a:cubicBezTo>
                <a:cubicBezTo>
                  <a:pt x="380304" y="3761606"/>
                  <a:pt x="371711" y="3758269"/>
                  <a:pt x="365363" y="3751595"/>
                </a:cubicBezTo>
                <a:cubicBezTo>
                  <a:pt x="359014" y="3744921"/>
                  <a:pt x="355840" y="3735561"/>
                  <a:pt x="355840" y="3723516"/>
                </a:cubicBezTo>
                <a:cubicBezTo>
                  <a:pt x="355840" y="3711051"/>
                  <a:pt x="359049" y="3701377"/>
                  <a:pt x="365467" y="3694494"/>
                </a:cubicBezTo>
                <a:cubicBezTo>
                  <a:pt x="371886" y="3687611"/>
                  <a:pt x="380211" y="3684169"/>
                  <a:pt x="390443" y="3684169"/>
                </a:cubicBezTo>
                <a:close/>
                <a:moveTo>
                  <a:pt x="308173" y="3684169"/>
                </a:moveTo>
                <a:cubicBezTo>
                  <a:pt x="313987" y="3684169"/>
                  <a:pt x="319091" y="3685006"/>
                  <a:pt x="323486" y="3686681"/>
                </a:cubicBezTo>
                <a:cubicBezTo>
                  <a:pt x="327881" y="3688355"/>
                  <a:pt x="331126" y="3690622"/>
                  <a:pt x="333218" y="3693483"/>
                </a:cubicBezTo>
                <a:cubicBezTo>
                  <a:pt x="335311" y="3696343"/>
                  <a:pt x="336753" y="3700168"/>
                  <a:pt x="337543" y="3704959"/>
                </a:cubicBezTo>
                <a:lnTo>
                  <a:pt x="325265" y="3706633"/>
                </a:lnTo>
                <a:cubicBezTo>
                  <a:pt x="324707" y="3702819"/>
                  <a:pt x="323091" y="3699843"/>
                  <a:pt x="320417" y="3697703"/>
                </a:cubicBezTo>
                <a:cubicBezTo>
                  <a:pt x="317742" y="3695564"/>
                  <a:pt x="313964" y="3694494"/>
                  <a:pt x="309080" y="3694494"/>
                </a:cubicBezTo>
                <a:cubicBezTo>
                  <a:pt x="303313" y="3694494"/>
                  <a:pt x="299197" y="3695448"/>
                  <a:pt x="296732" y="3697354"/>
                </a:cubicBezTo>
                <a:cubicBezTo>
                  <a:pt x="294267" y="3699261"/>
                  <a:pt x="293034" y="3701494"/>
                  <a:pt x="293034" y="3704052"/>
                </a:cubicBezTo>
                <a:cubicBezTo>
                  <a:pt x="293034" y="3705680"/>
                  <a:pt x="293546" y="3707145"/>
                  <a:pt x="294569" y="3708447"/>
                </a:cubicBezTo>
                <a:cubicBezTo>
                  <a:pt x="295592" y="3709796"/>
                  <a:pt x="297197" y="3710912"/>
                  <a:pt x="299383" y="3711795"/>
                </a:cubicBezTo>
                <a:cubicBezTo>
                  <a:pt x="300639" y="3712260"/>
                  <a:pt x="304336" y="3713330"/>
                  <a:pt x="310475" y="3715005"/>
                </a:cubicBezTo>
                <a:cubicBezTo>
                  <a:pt x="319358" y="3717376"/>
                  <a:pt x="325556" y="3719318"/>
                  <a:pt x="329067" y="3720830"/>
                </a:cubicBezTo>
                <a:cubicBezTo>
                  <a:pt x="332579" y="3722341"/>
                  <a:pt x="335334" y="3724539"/>
                  <a:pt x="337334" y="3727422"/>
                </a:cubicBezTo>
                <a:cubicBezTo>
                  <a:pt x="339334" y="3730306"/>
                  <a:pt x="340334" y="3733887"/>
                  <a:pt x="340334" y="3738166"/>
                </a:cubicBezTo>
                <a:cubicBezTo>
                  <a:pt x="340334" y="3742352"/>
                  <a:pt x="339113" y="3746293"/>
                  <a:pt x="336672" y="3749991"/>
                </a:cubicBezTo>
                <a:cubicBezTo>
                  <a:pt x="334230" y="3753688"/>
                  <a:pt x="330707" y="3756548"/>
                  <a:pt x="326102" y="3758572"/>
                </a:cubicBezTo>
                <a:cubicBezTo>
                  <a:pt x="321498" y="3760595"/>
                  <a:pt x="316289" y="3761606"/>
                  <a:pt x="310475" y="3761606"/>
                </a:cubicBezTo>
                <a:cubicBezTo>
                  <a:pt x="300848" y="3761606"/>
                  <a:pt x="293511" y="3759606"/>
                  <a:pt x="288465" y="3755607"/>
                </a:cubicBezTo>
                <a:cubicBezTo>
                  <a:pt x="283419" y="3751607"/>
                  <a:pt x="280198" y="3745677"/>
                  <a:pt x="278803" y="3737817"/>
                </a:cubicBezTo>
                <a:lnTo>
                  <a:pt x="291221" y="3735864"/>
                </a:lnTo>
                <a:cubicBezTo>
                  <a:pt x="291919" y="3740840"/>
                  <a:pt x="293860" y="3744654"/>
                  <a:pt x="297046" y="3747305"/>
                </a:cubicBezTo>
                <a:cubicBezTo>
                  <a:pt x="300232" y="3749956"/>
                  <a:pt x="304685" y="3751281"/>
                  <a:pt x="310405" y="3751281"/>
                </a:cubicBezTo>
                <a:cubicBezTo>
                  <a:pt x="316173" y="3751281"/>
                  <a:pt x="320451" y="3750107"/>
                  <a:pt x="323242" y="3747758"/>
                </a:cubicBezTo>
                <a:cubicBezTo>
                  <a:pt x="326032" y="3745410"/>
                  <a:pt x="327428" y="3742654"/>
                  <a:pt x="327428" y="3739491"/>
                </a:cubicBezTo>
                <a:cubicBezTo>
                  <a:pt x="327428" y="3736654"/>
                  <a:pt x="326195" y="3734422"/>
                  <a:pt x="323730" y="3732794"/>
                </a:cubicBezTo>
                <a:cubicBezTo>
                  <a:pt x="322010" y="3731678"/>
                  <a:pt x="317731" y="3730259"/>
                  <a:pt x="310894" y="3728539"/>
                </a:cubicBezTo>
                <a:cubicBezTo>
                  <a:pt x="301685" y="3726213"/>
                  <a:pt x="295302" y="3724202"/>
                  <a:pt x="291744" y="3722504"/>
                </a:cubicBezTo>
                <a:cubicBezTo>
                  <a:pt x="288186" y="3720806"/>
                  <a:pt x="285489" y="3718458"/>
                  <a:pt x="283651" y="3715458"/>
                </a:cubicBezTo>
                <a:cubicBezTo>
                  <a:pt x="281814" y="3712458"/>
                  <a:pt x="280896" y="3709144"/>
                  <a:pt x="280896" y="3705517"/>
                </a:cubicBezTo>
                <a:cubicBezTo>
                  <a:pt x="280896" y="3702215"/>
                  <a:pt x="281652" y="3699157"/>
                  <a:pt x="283163" y="3696343"/>
                </a:cubicBezTo>
                <a:cubicBezTo>
                  <a:pt x="284675" y="3693529"/>
                  <a:pt x="286733" y="3691192"/>
                  <a:pt x="289337" y="3689332"/>
                </a:cubicBezTo>
                <a:cubicBezTo>
                  <a:pt x="291290" y="3687890"/>
                  <a:pt x="293953" y="3686669"/>
                  <a:pt x="297325" y="3685669"/>
                </a:cubicBezTo>
                <a:cubicBezTo>
                  <a:pt x="300697" y="3684669"/>
                  <a:pt x="304313" y="3684169"/>
                  <a:pt x="308173" y="3684169"/>
                </a:cubicBezTo>
                <a:close/>
                <a:moveTo>
                  <a:pt x="161494" y="3684169"/>
                </a:moveTo>
                <a:cubicBezTo>
                  <a:pt x="171679" y="3684169"/>
                  <a:pt x="180004" y="3687506"/>
                  <a:pt x="186469" y="3694180"/>
                </a:cubicBezTo>
                <a:cubicBezTo>
                  <a:pt x="192934" y="3700854"/>
                  <a:pt x="196166" y="3710075"/>
                  <a:pt x="196166" y="3721841"/>
                </a:cubicBezTo>
                <a:cubicBezTo>
                  <a:pt x="196166" y="3731376"/>
                  <a:pt x="194736" y="3738875"/>
                  <a:pt x="191876" y="3744340"/>
                </a:cubicBezTo>
                <a:cubicBezTo>
                  <a:pt x="189015" y="3749805"/>
                  <a:pt x="184853" y="3754049"/>
                  <a:pt x="179388" y="3757072"/>
                </a:cubicBezTo>
                <a:cubicBezTo>
                  <a:pt x="173923" y="3760095"/>
                  <a:pt x="167958" y="3761606"/>
                  <a:pt x="161494" y="3761606"/>
                </a:cubicBezTo>
                <a:cubicBezTo>
                  <a:pt x="151122" y="3761606"/>
                  <a:pt x="142739" y="3758281"/>
                  <a:pt x="136344" y="3751630"/>
                </a:cubicBezTo>
                <a:cubicBezTo>
                  <a:pt x="129949" y="3744979"/>
                  <a:pt x="126752" y="3735399"/>
                  <a:pt x="126752" y="3722888"/>
                </a:cubicBezTo>
                <a:cubicBezTo>
                  <a:pt x="126752" y="3709168"/>
                  <a:pt x="130565" y="3699005"/>
                  <a:pt x="138193" y="3692401"/>
                </a:cubicBezTo>
                <a:cubicBezTo>
                  <a:pt x="144564" y="3686913"/>
                  <a:pt x="152331" y="3684169"/>
                  <a:pt x="161494" y="3684169"/>
                </a:cubicBezTo>
                <a:close/>
                <a:moveTo>
                  <a:pt x="41296" y="3684169"/>
                </a:moveTo>
                <a:cubicBezTo>
                  <a:pt x="46784" y="3684169"/>
                  <a:pt x="51284" y="3685309"/>
                  <a:pt x="54796" y="3687588"/>
                </a:cubicBezTo>
                <a:cubicBezTo>
                  <a:pt x="58307" y="3689867"/>
                  <a:pt x="60784" y="3693052"/>
                  <a:pt x="62225" y="3697145"/>
                </a:cubicBezTo>
                <a:cubicBezTo>
                  <a:pt x="68086" y="3688495"/>
                  <a:pt x="75713" y="3684169"/>
                  <a:pt x="85108" y="3684169"/>
                </a:cubicBezTo>
                <a:cubicBezTo>
                  <a:pt x="92456" y="3684169"/>
                  <a:pt x="98107" y="3686204"/>
                  <a:pt x="102060" y="3690273"/>
                </a:cubicBezTo>
                <a:cubicBezTo>
                  <a:pt x="106013" y="3694343"/>
                  <a:pt x="107990" y="3700610"/>
                  <a:pt x="107990" y="3709075"/>
                </a:cubicBezTo>
                <a:lnTo>
                  <a:pt x="107990" y="3759932"/>
                </a:lnTo>
                <a:lnTo>
                  <a:pt x="95502" y="3759932"/>
                </a:lnTo>
                <a:lnTo>
                  <a:pt x="95502" y="3713260"/>
                </a:lnTo>
                <a:cubicBezTo>
                  <a:pt x="95502" y="3708237"/>
                  <a:pt x="95095" y="3704621"/>
                  <a:pt x="94281" y="3702412"/>
                </a:cubicBezTo>
                <a:cubicBezTo>
                  <a:pt x="93468" y="3700203"/>
                  <a:pt x="91991" y="3698424"/>
                  <a:pt x="89852" y="3697075"/>
                </a:cubicBezTo>
                <a:cubicBezTo>
                  <a:pt x="87712" y="3695727"/>
                  <a:pt x="85201" y="3695052"/>
                  <a:pt x="82317" y="3695052"/>
                </a:cubicBezTo>
                <a:cubicBezTo>
                  <a:pt x="77108" y="3695052"/>
                  <a:pt x="72783" y="3696785"/>
                  <a:pt x="69341" y="3700250"/>
                </a:cubicBezTo>
                <a:cubicBezTo>
                  <a:pt x="65900" y="3703715"/>
                  <a:pt x="64179" y="3709261"/>
                  <a:pt x="64179" y="3716888"/>
                </a:cubicBezTo>
                <a:lnTo>
                  <a:pt x="64179" y="3759932"/>
                </a:lnTo>
                <a:lnTo>
                  <a:pt x="51621" y="3759932"/>
                </a:lnTo>
                <a:lnTo>
                  <a:pt x="51621" y="3711795"/>
                </a:lnTo>
                <a:cubicBezTo>
                  <a:pt x="51621" y="3706214"/>
                  <a:pt x="50598" y="3702029"/>
                  <a:pt x="48552" y="3699238"/>
                </a:cubicBezTo>
                <a:cubicBezTo>
                  <a:pt x="46505" y="3696448"/>
                  <a:pt x="43157" y="3695052"/>
                  <a:pt x="38506" y="3695052"/>
                </a:cubicBezTo>
                <a:cubicBezTo>
                  <a:pt x="34971" y="3695052"/>
                  <a:pt x="31704" y="3695982"/>
                  <a:pt x="28704" y="3697843"/>
                </a:cubicBezTo>
                <a:cubicBezTo>
                  <a:pt x="25704" y="3699703"/>
                  <a:pt x="23530" y="3702424"/>
                  <a:pt x="22181" y="3706005"/>
                </a:cubicBezTo>
                <a:cubicBezTo>
                  <a:pt x="20833" y="3709586"/>
                  <a:pt x="20158" y="3714749"/>
                  <a:pt x="20158" y="3721492"/>
                </a:cubicBezTo>
                <a:lnTo>
                  <a:pt x="20158" y="3759932"/>
                </a:lnTo>
                <a:lnTo>
                  <a:pt x="7601" y="3759932"/>
                </a:lnTo>
                <a:lnTo>
                  <a:pt x="7601" y="3685844"/>
                </a:lnTo>
                <a:lnTo>
                  <a:pt x="18833" y="3685844"/>
                </a:lnTo>
                <a:lnTo>
                  <a:pt x="18833" y="3696238"/>
                </a:lnTo>
                <a:cubicBezTo>
                  <a:pt x="21158" y="3692611"/>
                  <a:pt x="24251" y="3689692"/>
                  <a:pt x="28111" y="3687483"/>
                </a:cubicBezTo>
                <a:cubicBezTo>
                  <a:pt x="31971" y="3685274"/>
                  <a:pt x="36366" y="3684169"/>
                  <a:pt x="41296" y="3684169"/>
                </a:cubicBezTo>
                <a:close/>
                <a:moveTo>
                  <a:pt x="1984540" y="3659961"/>
                </a:moveTo>
                <a:lnTo>
                  <a:pt x="1984540" y="3685844"/>
                </a:lnTo>
                <a:lnTo>
                  <a:pt x="1997167" y="3685844"/>
                </a:lnTo>
                <a:lnTo>
                  <a:pt x="1997167" y="3695610"/>
                </a:lnTo>
                <a:lnTo>
                  <a:pt x="1984540" y="3695610"/>
                </a:lnTo>
                <a:lnTo>
                  <a:pt x="1984540" y="3738933"/>
                </a:lnTo>
                <a:cubicBezTo>
                  <a:pt x="1984540" y="3742514"/>
                  <a:pt x="1984761" y="3744817"/>
                  <a:pt x="1985203" y="3745840"/>
                </a:cubicBezTo>
                <a:cubicBezTo>
                  <a:pt x="1985645" y="3746863"/>
                  <a:pt x="1986366" y="3747677"/>
                  <a:pt x="1987365" y="3748282"/>
                </a:cubicBezTo>
                <a:cubicBezTo>
                  <a:pt x="1988365" y="3748886"/>
                  <a:pt x="1989796" y="3749188"/>
                  <a:pt x="1991656" y="3749188"/>
                </a:cubicBezTo>
                <a:cubicBezTo>
                  <a:pt x="1993051" y="3749188"/>
                  <a:pt x="1994888" y="3749026"/>
                  <a:pt x="1997167" y="3748700"/>
                </a:cubicBezTo>
                <a:lnTo>
                  <a:pt x="1998981" y="3759792"/>
                </a:lnTo>
                <a:cubicBezTo>
                  <a:pt x="1995446" y="3760537"/>
                  <a:pt x="1992284" y="3760909"/>
                  <a:pt x="1989493" y="3760909"/>
                </a:cubicBezTo>
                <a:cubicBezTo>
                  <a:pt x="1984935" y="3760909"/>
                  <a:pt x="1981401" y="3760188"/>
                  <a:pt x="1978889" y="3758746"/>
                </a:cubicBezTo>
                <a:cubicBezTo>
                  <a:pt x="1976378" y="3757304"/>
                  <a:pt x="1974610" y="3755409"/>
                  <a:pt x="1973587" y="3753060"/>
                </a:cubicBezTo>
                <a:cubicBezTo>
                  <a:pt x="1972564" y="3750712"/>
                  <a:pt x="1972052" y="3745770"/>
                  <a:pt x="1972052" y="3738236"/>
                </a:cubicBezTo>
                <a:lnTo>
                  <a:pt x="1972052" y="3695610"/>
                </a:lnTo>
                <a:lnTo>
                  <a:pt x="1962844" y="3695610"/>
                </a:lnTo>
                <a:lnTo>
                  <a:pt x="1962844" y="3685844"/>
                </a:lnTo>
                <a:lnTo>
                  <a:pt x="1972052" y="3685844"/>
                </a:lnTo>
                <a:lnTo>
                  <a:pt x="1972052" y="3667496"/>
                </a:lnTo>
                <a:close/>
                <a:moveTo>
                  <a:pt x="1232066" y="3659961"/>
                </a:moveTo>
                <a:lnTo>
                  <a:pt x="1232066" y="3685844"/>
                </a:lnTo>
                <a:lnTo>
                  <a:pt x="1244693" y="3685844"/>
                </a:lnTo>
                <a:lnTo>
                  <a:pt x="1244693" y="3695610"/>
                </a:lnTo>
                <a:lnTo>
                  <a:pt x="1232066" y="3695610"/>
                </a:lnTo>
                <a:lnTo>
                  <a:pt x="1232066" y="3738933"/>
                </a:lnTo>
                <a:cubicBezTo>
                  <a:pt x="1232066" y="3742514"/>
                  <a:pt x="1232286" y="3744817"/>
                  <a:pt x="1232729" y="3745840"/>
                </a:cubicBezTo>
                <a:cubicBezTo>
                  <a:pt x="1233170" y="3746863"/>
                  <a:pt x="1233891" y="3747677"/>
                  <a:pt x="1234891" y="3748282"/>
                </a:cubicBezTo>
                <a:cubicBezTo>
                  <a:pt x="1235891" y="3748886"/>
                  <a:pt x="1237321" y="3749188"/>
                  <a:pt x="1239182" y="3749188"/>
                </a:cubicBezTo>
                <a:cubicBezTo>
                  <a:pt x="1240577" y="3749188"/>
                  <a:pt x="1242414" y="3749026"/>
                  <a:pt x="1244693" y="3748700"/>
                </a:cubicBezTo>
                <a:lnTo>
                  <a:pt x="1246507" y="3759792"/>
                </a:lnTo>
                <a:cubicBezTo>
                  <a:pt x="1242972" y="3760537"/>
                  <a:pt x="1239809" y="3760909"/>
                  <a:pt x="1237019" y="3760909"/>
                </a:cubicBezTo>
                <a:cubicBezTo>
                  <a:pt x="1232461" y="3760909"/>
                  <a:pt x="1228926" y="3760188"/>
                  <a:pt x="1226415" y="3758746"/>
                </a:cubicBezTo>
                <a:cubicBezTo>
                  <a:pt x="1223903" y="3757304"/>
                  <a:pt x="1222136" y="3755409"/>
                  <a:pt x="1221113" y="3753060"/>
                </a:cubicBezTo>
                <a:cubicBezTo>
                  <a:pt x="1220090" y="3750712"/>
                  <a:pt x="1219578" y="3745770"/>
                  <a:pt x="1219578" y="3738236"/>
                </a:cubicBezTo>
                <a:lnTo>
                  <a:pt x="1219578" y="3695610"/>
                </a:lnTo>
                <a:lnTo>
                  <a:pt x="1210369" y="3695610"/>
                </a:lnTo>
                <a:lnTo>
                  <a:pt x="1210369" y="3685844"/>
                </a:lnTo>
                <a:lnTo>
                  <a:pt x="1219578" y="3685844"/>
                </a:lnTo>
                <a:lnTo>
                  <a:pt x="1219578" y="3667496"/>
                </a:lnTo>
                <a:close/>
                <a:moveTo>
                  <a:pt x="2912330" y="3657659"/>
                </a:moveTo>
                <a:lnTo>
                  <a:pt x="2924817" y="3657659"/>
                </a:lnTo>
                <a:lnTo>
                  <a:pt x="2924817" y="3759932"/>
                </a:lnTo>
                <a:lnTo>
                  <a:pt x="2913167" y="3759932"/>
                </a:lnTo>
                <a:lnTo>
                  <a:pt x="2913167" y="3750584"/>
                </a:lnTo>
                <a:cubicBezTo>
                  <a:pt x="2908470" y="3757932"/>
                  <a:pt x="2901563" y="3761606"/>
                  <a:pt x="2892447" y="3761606"/>
                </a:cubicBezTo>
                <a:cubicBezTo>
                  <a:pt x="2886541" y="3761606"/>
                  <a:pt x="2881111" y="3759979"/>
                  <a:pt x="2876158" y="3756723"/>
                </a:cubicBezTo>
                <a:cubicBezTo>
                  <a:pt x="2871204" y="3753467"/>
                  <a:pt x="2867368" y="3748921"/>
                  <a:pt x="2864647" y="3743084"/>
                </a:cubicBezTo>
                <a:cubicBezTo>
                  <a:pt x="2861926" y="3737247"/>
                  <a:pt x="2860566" y="3730538"/>
                  <a:pt x="2860566" y="3722958"/>
                </a:cubicBezTo>
                <a:cubicBezTo>
                  <a:pt x="2860566" y="3715563"/>
                  <a:pt x="2861798" y="3708854"/>
                  <a:pt x="2864263" y="3702831"/>
                </a:cubicBezTo>
                <a:cubicBezTo>
                  <a:pt x="2866728" y="3696808"/>
                  <a:pt x="2870425" y="3692192"/>
                  <a:pt x="2875355" y="3688983"/>
                </a:cubicBezTo>
                <a:cubicBezTo>
                  <a:pt x="2880285" y="3685774"/>
                  <a:pt x="2885797" y="3684169"/>
                  <a:pt x="2891889" y="3684169"/>
                </a:cubicBezTo>
                <a:cubicBezTo>
                  <a:pt x="2896354" y="3684169"/>
                  <a:pt x="2900331" y="3685111"/>
                  <a:pt x="2903819" y="3686995"/>
                </a:cubicBezTo>
                <a:cubicBezTo>
                  <a:pt x="2907307" y="3688878"/>
                  <a:pt x="2910144" y="3691332"/>
                  <a:pt x="2912330" y="3694355"/>
                </a:cubicBezTo>
                <a:close/>
                <a:moveTo>
                  <a:pt x="2198071" y="3657659"/>
                </a:moveTo>
                <a:lnTo>
                  <a:pt x="2210629" y="3657659"/>
                </a:lnTo>
                <a:lnTo>
                  <a:pt x="2210629" y="3759932"/>
                </a:lnTo>
                <a:lnTo>
                  <a:pt x="2198071" y="3759932"/>
                </a:lnTo>
                <a:close/>
                <a:moveTo>
                  <a:pt x="2007850" y="3657659"/>
                </a:moveTo>
                <a:lnTo>
                  <a:pt x="2020408" y="3657659"/>
                </a:lnTo>
                <a:lnTo>
                  <a:pt x="2020408" y="3694355"/>
                </a:lnTo>
                <a:cubicBezTo>
                  <a:pt x="2026268" y="3687564"/>
                  <a:pt x="2033663" y="3684169"/>
                  <a:pt x="2042592" y="3684169"/>
                </a:cubicBezTo>
                <a:cubicBezTo>
                  <a:pt x="2048080" y="3684169"/>
                  <a:pt x="2052847" y="3685251"/>
                  <a:pt x="2056894" y="3687413"/>
                </a:cubicBezTo>
                <a:cubicBezTo>
                  <a:pt x="2060940" y="3689576"/>
                  <a:pt x="2063835" y="3692564"/>
                  <a:pt x="2065579" y="3696378"/>
                </a:cubicBezTo>
                <a:cubicBezTo>
                  <a:pt x="2067323" y="3700191"/>
                  <a:pt x="2068195" y="3705726"/>
                  <a:pt x="2068195" y="3712981"/>
                </a:cubicBezTo>
                <a:lnTo>
                  <a:pt x="2068195" y="3759932"/>
                </a:lnTo>
                <a:lnTo>
                  <a:pt x="2055638" y="3759932"/>
                </a:lnTo>
                <a:lnTo>
                  <a:pt x="2055638" y="3712981"/>
                </a:lnTo>
                <a:cubicBezTo>
                  <a:pt x="2055638" y="3706703"/>
                  <a:pt x="2054278" y="3702133"/>
                  <a:pt x="2051557" y="3699273"/>
                </a:cubicBezTo>
                <a:cubicBezTo>
                  <a:pt x="2048836" y="3696413"/>
                  <a:pt x="2044987" y="3694982"/>
                  <a:pt x="2040011" y="3694982"/>
                </a:cubicBezTo>
                <a:cubicBezTo>
                  <a:pt x="2036290" y="3694982"/>
                  <a:pt x="2032791" y="3695948"/>
                  <a:pt x="2029512" y="3697878"/>
                </a:cubicBezTo>
                <a:cubicBezTo>
                  <a:pt x="2026233" y="3699808"/>
                  <a:pt x="2023896" y="3702424"/>
                  <a:pt x="2022500" y="3705726"/>
                </a:cubicBezTo>
                <a:cubicBezTo>
                  <a:pt x="2021105" y="3709028"/>
                  <a:pt x="2020408" y="3713586"/>
                  <a:pt x="2020408" y="3719400"/>
                </a:cubicBezTo>
                <a:lnTo>
                  <a:pt x="2020408" y="3759932"/>
                </a:lnTo>
                <a:lnTo>
                  <a:pt x="2007850" y="3759932"/>
                </a:lnTo>
                <a:close/>
                <a:moveTo>
                  <a:pt x="1750745" y="3657659"/>
                </a:moveTo>
                <a:lnTo>
                  <a:pt x="1763302" y="3657659"/>
                </a:lnTo>
                <a:lnTo>
                  <a:pt x="1763302" y="3672100"/>
                </a:lnTo>
                <a:lnTo>
                  <a:pt x="1750745" y="3672100"/>
                </a:lnTo>
                <a:close/>
                <a:moveTo>
                  <a:pt x="1721821" y="3657659"/>
                </a:moveTo>
                <a:lnTo>
                  <a:pt x="1734379" y="3657659"/>
                </a:lnTo>
                <a:lnTo>
                  <a:pt x="1734379" y="3759932"/>
                </a:lnTo>
                <a:lnTo>
                  <a:pt x="1721821" y="3759932"/>
                </a:lnTo>
                <a:close/>
                <a:moveTo>
                  <a:pt x="1255376" y="3657659"/>
                </a:moveTo>
                <a:lnTo>
                  <a:pt x="1267933" y="3657659"/>
                </a:lnTo>
                <a:lnTo>
                  <a:pt x="1267933" y="3694355"/>
                </a:lnTo>
                <a:cubicBezTo>
                  <a:pt x="1273793" y="3687564"/>
                  <a:pt x="1281188" y="3684169"/>
                  <a:pt x="1290118" y="3684169"/>
                </a:cubicBezTo>
                <a:cubicBezTo>
                  <a:pt x="1295606" y="3684169"/>
                  <a:pt x="1300373" y="3685251"/>
                  <a:pt x="1304419" y="3687413"/>
                </a:cubicBezTo>
                <a:cubicBezTo>
                  <a:pt x="1308466" y="3689576"/>
                  <a:pt x="1311361" y="3692564"/>
                  <a:pt x="1313105" y="3696378"/>
                </a:cubicBezTo>
                <a:cubicBezTo>
                  <a:pt x="1314849" y="3700191"/>
                  <a:pt x="1315721" y="3705726"/>
                  <a:pt x="1315721" y="3712981"/>
                </a:cubicBezTo>
                <a:lnTo>
                  <a:pt x="1315721" y="3759932"/>
                </a:lnTo>
                <a:lnTo>
                  <a:pt x="1303164" y="3759932"/>
                </a:lnTo>
                <a:lnTo>
                  <a:pt x="1303164" y="3712981"/>
                </a:lnTo>
                <a:cubicBezTo>
                  <a:pt x="1303164" y="3706703"/>
                  <a:pt x="1301803" y="3702133"/>
                  <a:pt x="1299083" y="3699273"/>
                </a:cubicBezTo>
                <a:cubicBezTo>
                  <a:pt x="1296362" y="3696413"/>
                  <a:pt x="1292513" y="3694982"/>
                  <a:pt x="1287537" y="3694982"/>
                </a:cubicBezTo>
                <a:cubicBezTo>
                  <a:pt x="1283816" y="3694982"/>
                  <a:pt x="1280316" y="3695948"/>
                  <a:pt x="1277037" y="3697878"/>
                </a:cubicBezTo>
                <a:cubicBezTo>
                  <a:pt x="1273758" y="3699808"/>
                  <a:pt x="1271421" y="3702424"/>
                  <a:pt x="1270026" y="3705726"/>
                </a:cubicBezTo>
                <a:cubicBezTo>
                  <a:pt x="1268631" y="3709028"/>
                  <a:pt x="1267933" y="3713586"/>
                  <a:pt x="1267933" y="3719400"/>
                </a:cubicBezTo>
                <a:lnTo>
                  <a:pt x="1267933" y="3759932"/>
                </a:lnTo>
                <a:lnTo>
                  <a:pt x="1255376" y="3759932"/>
                </a:lnTo>
                <a:close/>
                <a:moveTo>
                  <a:pt x="1188771" y="3657659"/>
                </a:moveTo>
                <a:lnTo>
                  <a:pt x="1201328" y="3657659"/>
                </a:lnTo>
                <a:lnTo>
                  <a:pt x="1201328" y="3672100"/>
                </a:lnTo>
                <a:lnTo>
                  <a:pt x="1188771" y="3672100"/>
                </a:lnTo>
                <a:close/>
                <a:moveTo>
                  <a:pt x="1035906" y="3657659"/>
                </a:moveTo>
                <a:lnTo>
                  <a:pt x="1048393" y="3657659"/>
                </a:lnTo>
                <a:lnTo>
                  <a:pt x="1048393" y="3759932"/>
                </a:lnTo>
                <a:lnTo>
                  <a:pt x="1036743" y="3759932"/>
                </a:lnTo>
                <a:lnTo>
                  <a:pt x="1036743" y="3750584"/>
                </a:lnTo>
                <a:cubicBezTo>
                  <a:pt x="1032046" y="3757932"/>
                  <a:pt x="1025139" y="3761606"/>
                  <a:pt x="1016023" y="3761606"/>
                </a:cubicBezTo>
                <a:cubicBezTo>
                  <a:pt x="1010117" y="3761606"/>
                  <a:pt x="1004687" y="3759979"/>
                  <a:pt x="999734" y="3756723"/>
                </a:cubicBezTo>
                <a:cubicBezTo>
                  <a:pt x="994780" y="3753467"/>
                  <a:pt x="990943" y="3748921"/>
                  <a:pt x="988223" y="3743084"/>
                </a:cubicBezTo>
                <a:cubicBezTo>
                  <a:pt x="985502" y="3737247"/>
                  <a:pt x="984142" y="3730538"/>
                  <a:pt x="984142" y="3722958"/>
                </a:cubicBezTo>
                <a:cubicBezTo>
                  <a:pt x="984142" y="3715563"/>
                  <a:pt x="985374" y="3708854"/>
                  <a:pt x="987839" y="3702831"/>
                </a:cubicBezTo>
                <a:cubicBezTo>
                  <a:pt x="990304" y="3696808"/>
                  <a:pt x="994001" y="3692192"/>
                  <a:pt x="998931" y="3688983"/>
                </a:cubicBezTo>
                <a:cubicBezTo>
                  <a:pt x="1003861" y="3685774"/>
                  <a:pt x="1009372" y="3684169"/>
                  <a:pt x="1015465" y="3684169"/>
                </a:cubicBezTo>
                <a:cubicBezTo>
                  <a:pt x="1019930" y="3684169"/>
                  <a:pt x="1023907" y="3685111"/>
                  <a:pt x="1027395" y="3686995"/>
                </a:cubicBezTo>
                <a:cubicBezTo>
                  <a:pt x="1030883" y="3688878"/>
                  <a:pt x="1033720" y="3691332"/>
                  <a:pt x="1035906" y="3694355"/>
                </a:cubicBezTo>
                <a:close/>
                <a:moveTo>
                  <a:pt x="512030" y="3657659"/>
                </a:moveTo>
                <a:lnTo>
                  <a:pt x="524518" y="3657659"/>
                </a:lnTo>
                <a:lnTo>
                  <a:pt x="524518" y="3759932"/>
                </a:lnTo>
                <a:lnTo>
                  <a:pt x="512868" y="3759932"/>
                </a:lnTo>
                <a:lnTo>
                  <a:pt x="512868" y="3750584"/>
                </a:lnTo>
                <a:cubicBezTo>
                  <a:pt x="508170" y="3757932"/>
                  <a:pt x="501264" y="3761606"/>
                  <a:pt x="492148" y="3761606"/>
                </a:cubicBezTo>
                <a:cubicBezTo>
                  <a:pt x="486241" y="3761606"/>
                  <a:pt x="480811" y="3759979"/>
                  <a:pt x="475858" y="3756723"/>
                </a:cubicBezTo>
                <a:cubicBezTo>
                  <a:pt x="470905" y="3753467"/>
                  <a:pt x="467068" y="3748921"/>
                  <a:pt x="464347" y="3743084"/>
                </a:cubicBezTo>
                <a:cubicBezTo>
                  <a:pt x="461626" y="3737247"/>
                  <a:pt x="460266" y="3730538"/>
                  <a:pt x="460266" y="3722958"/>
                </a:cubicBezTo>
                <a:cubicBezTo>
                  <a:pt x="460266" y="3715563"/>
                  <a:pt x="461499" y="3708854"/>
                  <a:pt x="463964" y="3702831"/>
                </a:cubicBezTo>
                <a:cubicBezTo>
                  <a:pt x="466429" y="3696808"/>
                  <a:pt x="470126" y="3692192"/>
                  <a:pt x="475056" y="3688983"/>
                </a:cubicBezTo>
                <a:cubicBezTo>
                  <a:pt x="479986" y="3685774"/>
                  <a:pt x="485497" y="3684169"/>
                  <a:pt x="491590" y="3684169"/>
                </a:cubicBezTo>
                <a:cubicBezTo>
                  <a:pt x="496055" y="3684169"/>
                  <a:pt x="500031" y="3685111"/>
                  <a:pt x="503519" y="3686995"/>
                </a:cubicBezTo>
                <a:cubicBezTo>
                  <a:pt x="507008" y="3688878"/>
                  <a:pt x="509845" y="3691332"/>
                  <a:pt x="512030" y="3694355"/>
                </a:cubicBezTo>
                <a:close/>
                <a:moveTo>
                  <a:pt x="3601804" y="3574181"/>
                </a:moveTo>
                <a:lnTo>
                  <a:pt x="3616106" y="3574181"/>
                </a:lnTo>
                <a:lnTo>
                  <a:pt x="3616106" y="3588482"/>
                </a:lnTo>
                <a:cubicBezTo>
                  <a:pt x="3616106" y="3593738"/>
                  <a:pt x="3615175" y="3597981"/>
                  <a:pt x="3613315" y="3601214"/>
                </a:cubicBezTo>
                <a:cubicBezTo>
                  <a:pt x="3611455" y="3604446"/>
                  <a:pt x="3608501" y="3606946"/>
                  <a:pt x="3604455" y="3608713"/>
                </a:cubicBezTo>
                <a:lnTo>
                  <a:pt x="3600967" y="3603342"/>
                </a:lnTo>
                <a:cubicBezTo>
                  <a:pt x="3603618" y="3602179"/>
                  <a:pt x="3605571" y="3600470"/>
                  <a:pt x="3606827" y="3598214"/>
                </a:cubicBezTo>
                <a:cubicBezTo>
                  <a:pt x="3608083" y="3595958"/>
                  <a:pt x="3608780" y="3592714"/>
                  <a:pt x="3608920" y="3588482"/>
                </a:cubicBezTo>
                <a:lnTo>
                  <a:pt x="3601804" y="3588482"/>
                </a:lnTo>
                <a:close/>
                <a:moveTo>
                  <a:pt x="2455200" y="3551298"/>
                </a:moveTo>
                <a:cubicBezTo>
                  <a:pt x="2450642" y="3553159"/>
                  <a:pt x="2443805" y="3554740"/>
                  <a:pt x="2434689" y="3556042"/>
                </a:cubicBezTo>
                <a:cubicBezTo>
                  <a:pt x="2429527" y="3556786"/>
                  <a:pt x="2425876" y="3557623"/>
                  <a:pt x="2423736" y="3558554"/>
                </a:cubicBezTo>
                <a:cubicBezTo>
                  <a:pt x="2421597" y="3559484"/>
                  <a:pt x="2419946" y="3560844"/>
                  <a:pt x="2418783" y="3562635"/>
                </a:cubicBezTo>
                <a:cubicBezTo>
                  <a:pt x="2417621" y="3564425"/>
                  <a:pt x="2417039" y="3566414"/>
                  <a:pt x="2417039" y="3568600"/>
                </a:cubicBezTo>
                <a:cubicBezTo>
                  <a:pt x="2417039" y="3571948"/>
                  <a:pt x="2418307" y="3574739"/>
                  <a:pt x="2420841" y="3576971"/>
                </a:cubicBezTo>
                <a:cubicBezTo>
                  <a:pt x="2423376" y="3579204"/>
                  <a:pt x="2427085" y="3580320"/>
                  <a:pt x="2431969" y="3580320"/>
                </a:cubicBezTo>
                <a:cubicBezTo>
                  <a:pt x="2436805" y="3580320"/>
                  <a:pt x="2441107" y="3579262"/>
                  <a:pt x="2444875" y="3577145"/>
                </a:cubicBezTo>
                <a:cubicBezTo>
                  <a:pt x="2448642" y="3575029"/>
                  <a:pt x="2451409" y="3572134"/>
                  <a:pt x="2453177" y="3568460"/>
                </a:cubicBezTo>
                <a:cubicBezTo>
                  <a:pt x="2454525" y="3565623"/>
                  <a:pt x="2455200" y="3561437"/>
                  <a:pt x="2455200" y="3555903"/>
                </a:cubicBezTo>
                <a:close/>
                <a:moveTo>
                  <a:pt x="38367" y="3533230"/>
                </a:moveTo>
                <a:cubicBezTo>
                  <a:pt x="32693" y="3533230"/>
                  <a:pt x="27880" y="3535264"/>
                  <a:pt x="23926" y="3539334"/>
                </a:cubicBezTo>
                <a:cubicBezTo>
                  <a:pt x="19973" y="3543403"/>
                  <a:pt x="17997" y="3548740"/>
                  <a:pt x="17997" y="3555344"/>
                </a:cubicBezTo>
                <a:cubicBezTo>
                  <a:pt x="17997" y="3559670"/>
                  <a:pt x="18915" y="3563809"/>
                  <a:pt x="20752" y="3567762"/>
                </a:cubicBezTo>
                <a:cubicBezTo>
                  <a:pt x="22589" y="3571716"/>
                  <a:pt x="25159" y="3574727"/>
                  <a:pt x="28461" y="3576797"/>
                </a:cubicBezTo>
                <a:cubicBezTo>
                  <a:pt x="31763" y="3578866"/>
                  <a:pt x="35228" y="3579901"/>
                  <a:pt x="38856" y="3579901"/>
                </a:cubicBezTo>
                <a:cubicBezTo>
                  <a:pt x="44158" y="3579901"/>
                  <a:pt x="48716" y="3577762"/>
                  <a:pt x="52529" y="3573483"/>
                </a:cubicBezTo>
                <a:cubicBezTo>
                  <a:pt x="56343" y="3569204"/>
                  <a:pt x="58250" y="3563391"/>
                  <a:pt x="58250" y="3556042"/>
                </a:cubicBezTo>
                <a:cubicBezTo>
                  <a:pt x="58250" y="3548973"/>
                  <a:pt x="56366" y="3543403"/>
                  <a:pt x="52599" y="3539334"/>
                </a:cubicBezTo>
                <a:cubicBezTo>
                  <a:pt x="48832" y="3535264"/>
                  <a:pt x="44088" y="3533230"/>
                  <a:pt x="38367" y="3533230"/>
                </a:cubicBezTo>
                <a:close/>
                <a:moveTo>
                  <a:pt x="4474435" y="3523114"/>
                </a:moveTo>
                <a:cubicBezTo>
                  <a:pt x="4468854" y="3523114"/>
                  <a:pt x="4464110" y="3525381"/>
                  <a:pt x="4460203" y="3529916"/>
                </a:cubicBezTo>
                <a:cubicBezTo>
                  <a:pt x="4456296" y="3534450"/>
                  <a:pt x="4454343" y="3541183"/>
                  <a:pt x="4454343" y="3550112"/>
                </a:cubicBezTo>
                <a:cubicBezTo>
                  <a:pt x="4454343" y="3559833"/>
                  <a:pt x="4456273" y="3566925"/>
                  <a:pt x="4460133" y="3571390"/>
                </a:cubicBezTo>
                <a:cubicBezTo>
                  <a:pt x="4463993" y="3575855"/>
                  <a:pt x="4468830" y="3578087"/>
                  <a:pt x="4474644" y="3578087"/>
                </a:cubicBezTo>
                <a:cubicBezTo>
                  <a:pt x="4480411" y="3578087"/>
                  <a:pt x="4485248" y="3575866"/>
                  <a:pt x="4489155" y="3571425"/>
                </a:cubicBezTo>
                <a:cubicBezTo>
                  <a:pt x="4493061" y="3566983"/>
                  <a:pt x="4495015" y="3560019"/>
                  <a:pt x="4495015" y="3550531"/>
                </a:cubicBezTo>
                <a:cubicBezTo>
                  <a:pt x="4495015" y="3541462"/>
                  <a:pt x="4493003" y="3534625"/>
                  <a:pt x="4488980" y="3530020"/>
                </a:cubicBezTo>
                <a:cubicBezTo>
                  <a:pt x="4484957" y="3525416"/>
                  <a:pt x="4480109" y="3523114"/>
                  <a:pt x="4474435" y="3523114"/>
                </a:cubicBezTo>
                <a:close/>
                <a:moveTo>
                  <a:pt x="4283725" y="3523114"/>
                </a:moveTo>
                <a:cubicBezTo>
                  <a:pt x="4278144" y="3523114"/>
                  <a:pt x="4273482" y="3525393"/>
                  <a:pt x="4269738" y="3529951"/>
                </a:cubicBezTo>
                <a:cubicBezTo>
                  <a:pt x="4265994" y="3534509"/>
                  <a:pt x="4264122" y="3541694"/>
                  <a:pt x="4264122" y="3551508"/>
                </a:cubicBezTo>
                <a:cubicBezTo>
                  <a:pt x="4264122" y="3560995"/>
                  <a:pt x="4266122" y="3568088"/>
                  <a:pt x="4270122" y="3572785"/>
                </a:cubicBezTo>
                <a:cubicBezTo>
                  <a:pt x="4274121" y="3577483"/>
                  <a:pt x="4278842" y="3579831"/>
                  <a:pt x="4284283" y="3579831"/>
                </a:cubicBezTo>
                <a:cubicBezTo>
                  <a:pt x="4289772" y="3579831"/>
                  <a:pt x="4294434" y="3577587"/>
                  <a:pt x="4298271" y="3573099"/>
                </a:cubicBezTo>
                <a:cubicBezTo>
                  <a:pt x="4302108" y="3568611"/>
                  <a:pt x="4304026" y="3561763"/>
                  <a:pt x="4304026" y="3552554"/>
                </a:cubicBezTo>
                <a:cubicBezTo>
                  <a:pt x="4304026" y="3542415"/>
                  <a:pt x="4302073" y="3534974"/>
                  <a:pt x="4298166" y="3530230"/>
                </a:cubicBezTo>
                <a:cubicBezTo>
                  <a:pt x="4294260" y="3525486"/>
                  <a:pt x="4289446" y="3523114"/>
                  <a:pt x="4283725" y="3523114"/>
                </a:cubicBezTo>
                <a:close/>
                <a:moveTo>
                  <a:pt x="4181043" y="3523114"/>
                </a:moveTo>
                <a:cubicBezTo>
                  <a:pt x="4174765" y="3523114"/>
                  <a:pt x="4169556" y="3525463"/>
                  <a:pt x="4165416" y="3530160"/>
                </a:cubicBezTo>
                <a:cubicBezTo>
                  <a:pt x="4161277" y="3534857"/>
                  <a:pt x="4159207" y="3541950"/>
                  <a:pt x="4159207" y="3551438"/>
                </a:cubicBezTo>
                <a:cubicBezTo>
                  <a:pt x="4159207" y="3560926"/>
                  <a:pt x="4161277" y="3568030"/>
                  <a:pt x="4165416" y="3572750"/>
                </a:cubicBezTo>
                <a:cubicBezTo>
                  <a:pt x="4169556" y="3577471"/>
                  <a:pt x="4174765" y="3579831"/>
                  <a:pt x="4181043" y="3579831"/>
                </a:cubicBezTo>
                <a:cubicBezTo>
                  <a:pt x="4187275" y="3579831"/>
                  <a:pt x="4192461" y="3577459"/>
                  <a:pt x="4196600" y="3572716"/>
                </a:cubicBezTo>
                <a:cubicBezTo>
                  <a:pt x="4200740" y="3567972"/>
                  <a:pt x="4202809" y="3560740"/>
                  <a:pt x="4202809" y="3551019"/>
                </a:cubicBezTo>
                <a:cubicBezTo>
                  <a:pt x="4202809" y="3541857"/>
                  <a:pt x="4200728" y="3534916"/>
                  <a:pt x="4196566" y="3530195"/>
                </a:cubicBezTo>
                <a:cubicBezTo>
                  <a:pt x="4192403" y="3525474"/>
                  <a:pt x="4187229" y="3523114"/>
                  <a:pt x="4181043" y="3523114"/>
                </a:cubicBezTo>
                <a:close/>
                <a:moveTo>
                  <a:pt x="3104718" y="3523114"/>
                </a:moveTo>
                <a:cubicBezTo>
                  <a:pt x="3098439" y="3523114"/>
                  <a:pt x="3093230" y="3525463"/>
                  <a:pt x="3089091" y="3530160"/>
                </a:cubicBezTo>
                <a:cubicBezTo>
                  <a:pt x="3084952" y="3534857"/>
                  <a:pt x="3082882" y="3541950"/>
                  <a:pt x="3082882" y="3551438"/>
                </a:cubicBezTo>
                <a:cubicBezTo>
                  <a:pt x="3082882" y="3560926"/>
                  <a:pt x="3084952" y="3568030"/>
                  <a:pt x="3089091" y="3572750"/>
                </a:cubicBezTo>
                <a:cubicBezTo>
                  <a:pt x="3093230" y="3577471"/>
                  <a:pt x="3098439" y="3579831"/>
                  <a:pt x="3104718" y="3579831"/>
                </a:cubicBezTo>
                <a:cubicBezTo>
                  <a:pt x="3110950" y="3579831"/>
                  <a:pt x="3116136" y="3577459"/>
                  <a:pt x="3120275" y="3572716"/>
                </a:cubicBezTo>
                <a:cubicBezTo>
                  <a:pt x="3124415" y="3567972"/>
                  <a:pt x="3126484" y="3560740"/>
                  <a:pt x="3126484" y="3551019"/>
                </a:cubicBezTo>
                <a:cubicBezTo>
                  <a:pt x="3126484" y="3541857"/>
                  <a:pt x="3124403" y="3534916"/>
                  <a:pt x="3120240" y="3530195"/>
                </a:cubicBezTo>
                <a:cubicBezTo>
                  <a:pt x="3116078" y="3525474"/>
                  <a:pt x="3110904" y="3523114"/>
                  <a:pt x="3104718" y="3523114"/>
                </a:cubicBezTo>
                <a:close/>
                <a:moveTo>
                  <a:pt x="3026635" y="3523114"/>
                </a:moveTo>
                <a:cubicBezTo>
                  <a:pt x="3021053" y="3523114"/>
                  <a:pt x="3016310" y="3525381"/>
                  <a:pt x="3012403" y="3529916"/>
                </a:cubicBezTo>
                <a:cubicBezTo>
                  <a:pt x="3008496" y="3534450"/>
                  <a:pt x="3006543" y="3541183"/>
                  <a:pt x="3006543" y="3550112"/>
                </a:cubicBezTo>
                <a:cubicBezTo>
                  <a:pt x="3006543" y="3559833"/>
                  <a:pt x="3008473" y="3566925"/>
                  <a:pt x="3012333" y="3571390"/>
                </a:cubicBezTo>
                <a:cubicBezTo>
                  <a:pt x="3016193" y="3575855"/>
                  <a:pt x="3021030" y="3578087"/>
                  <a:pt x="3026844" y="3578087"/>
                </a:cubicBezTo>
                <a:cubicBezTo>
                  <a:pt x="3032611" y="3578087"/>
                  <a:pt x="3037448" y="3575866"/>
                  <a:pt x="3041355" y="3571425"/>
                </a:cubicBezTo>
                <a:cubicBezTo>
                  <a:pt x="3045261" y="3566983"/>
                  <a:pt x="3047215" y="3560019"/>
                  <a:pt x="3047215" y="3550531"/>
                </a:cubicBezTo>
                <a:cubicBezTo>
                  <a:pt x="3047215" y="3541462"/>
                  <a:pt x="3045203" y="3534625"/>
                  <a:pt x="3041180" y="3530020"/>
                </a:cubicBezTo>
                <a:cubicBezTo>
                  <a:pt x="3037157" y="3525416"/>
                  <a:pt x="3032309" y="3523114"/>
                  <a:pt x="3026635" y="3523114"/>
                </a:cubicBezTo>
                <a:close/>
                <a:moveTo>
                  <a:pt x="2952318" y="3523114"/>
                </a:moveTo>
                <a:cubicBezTo>
                  <a:pt x="2946039" y="3523114"/>
                  <a:pt x="2940830" y="3525463"/>
                  <a:pt x="2936691" y="3530160"/>
                </a:cubicBezTo>
                <a:cubicBezTo>
                  <a:pt x="2932552" y="3534857"/>
                  <a:pt x="2930482" y="3541950"/>
                  <a:pt x="2930482" y="3551438"/>
                </a:cubicBezTo>
                <a:cubicBezTo>
                  <a:pt x="2930482" y="3560926"/>
                  <a:pt x="2932552" y="3568030"/>
                  <a:pt x="2936691" y="3572750"/>
                </a:cubicBezTo>
                <a:cubicBezTo>
                  <a:pt x="2940830" y="3577471"/>
                  <a:pt x="2946039" y="3579831"/>
                  <a:pt x="2952318" y="3579831"/>
                </a:cubicBezTo>
                <a:cubicBezTo>
                  <a:pt x="2958550" y="3579831"/>
                  <a:pt x="2963736" y="3577459"/>
                  <a:pt x="2967875" y="3572716"/>
                </a:cubicBezTo>
                <a:cubicBezTo>
                  <a:pt x="2972015" y="3567972"/>
                  <a:pt x="2974084" y="3560740"/>
                  <a:pt x="2974084" y="3551019"/>
                </a:cubicBezTo>
                <a:cubicBezTo>
                  <a:pt x="2974084" y="3541857"/>
                  <a:pt x="2972003" y="3534916"/>
                  <a:pt x="2967840" y="3530195"/>
                </a:cubicBezTo>
                <a:cubicBezTo>
                  <a:pt x="2963678" y="3525474"/>
                  <a:pt x="2958504" y="3523114"/>
                  <a:pt x="2952318" y="3523114"/>
                </a:cubicBezTo>
                <a:close/>
                <a:moveTo>
                  <a:pt x="2161743" y="3523114"/>
                </a:moveTo>
                <a:cubicBezTo>
                  <a:pt x="2155464" y="3523114"/>
                  <a:pt x="2150255" y="3525463"/>
                  <a:pt x="2146116" y="3530160"/>
                </a:cubicBezTo>
                <a:cubicBezTo>
                  <a:pt x="2141977" y="3534857"/>
                  <a:pt x="2139907" y="3541950"/>
                  <a:pt x="2139907" y="3551438"/>
                </a:cubicBezTo>
                <a:cubicBezTo>
                  <a:pt x="2139907" y="3560926"/>
                  <a:pt x="2141977" y="3568030"/>
                  <a:pt x="2146116" y="3572750"/>
                </a:cubicBezTo>
                <a:cubicBezTo>
                  <a:pt x="2150255" y="3577471"/>
                  <a:pt x="2155464" y="3579831"/>
                  <a:pt x="2161743" y="3579831"/>
                </a:cubicBezTo>
                <a:cubicBezTo>
                  <a:pt x="2167975" y="3579831"/>
                  <a:pt x="2173161" y="3577459"/>
                  <a:pt x="2177300" y="3572716"/>
                </a:cubicBezTo>
                <a:cubicBezTo>
                  <a:pt x="2181440" y="3567972"/>
                  <a:pt x="2183509" y="3560740"/>
                  <a:pt x="2183509" y="3551019"/>
                </a:cubicBezTo>
                <a:cubicBezTo>
                  <a:pt x="2183509" y="3541857"/>
                  <a:pt x="2181428" y="3534916"/>
                  <a:pt x="2177265" y="3530195"/>
                </a:cubicBezTo>
                <a:cubicBezTo>
                  <a:pt x="2173103" y="3525474"/>
                  <a:pt x="2167929" y="3523114"/>
                  <a:pt x="2161743" y="3523114"/>
                </a:cubicBezTo>
                <a:close/>
                <a:moveTo>
                  <a:pt x="1864375" y="3523114"/>
                </a:moveTo>
                <a:cubicBezTo>
                  <a:pt x="1858794" y="3523114"/>
                  <a:pt x="1854132" y="3525393"/>
                  <a:pt x="1850388" y="3529951"/>
                </a:cubicBezTo>
                <a:cubicBezTo>
                  <a:pt x="1846644" y="3534509"/>
                  <a:pt x="1844772" y="3541694"/>
                  <a:pt x="1844772" y="3551508"/>
                </a:cubicBezTo>
                <a:cubicBezTo>
                  <a:pt x="1844772" y="3560995"/>
                  <a:pt x="1846772" y="3568088"/>
                  <a:pt x="1850771" y="3572785"/>
                </a:cubicBezTo>
                <a:cubicBezTo>
                  <a:pt x="1854771" y="3577483"/>
                  <a:pt x="1859492" y="3579831"/>
                  <a:pt x="1864933" y="3579831"/>
                </a:cubicBezTo>
                <a:cubicBezTo>
                  <a:pt x="1870421" y="3579831"/>
                  <a:pt x="1875084" y="3577587"/>
                  <a:pt x="1878921" y="3573099"/>
                </a:cubicBezTo>
                <a:cubicBezTo>
                  <a:pt x="1882758" y="3568611"/>
                  <a:pt x="1884676" y="3561763"/>
                  <a:pt x="1884676" y="3552554"/>
                </a:cubicBezTo>
                <a:cubicBezTo>
                  <a:pt x="1884676" y="3542415"/>
                  <a:pt x="1882723" y="3534974"/>
                  <a:pt x="1878816" y="3530230"/>
                </a:cubicBezTo>
                <a:cubicBezTo>
                  <a:pt x="1874910" y="3525486"/>
                  <a:pt x="1870096" y="3523114"/>
                  <a:pt x="1864375" y="3523114"/>
                </a:cubicBezTo>
                <a:close/>
                <a:moveTo>
                  <a:pt x="1742643" y="3523114"/>
                </a:moveTo>
                <a:cubicBezTo>
                  <a:pt x="1736365" y="3523114"/>
                  <a:pt x="1731156" y="3525463"/>
                  <a:pt x="1727016" y="3530160"/>
                </a:cubicBezTo>
                <a:cubicBezTo>
                  <a:pt x="1722877" y="3534857"/>
                  <a:pt x="1720807" y="3541950"/>
                  <a:pt x="1720807" y="3551438"/>
                </a:cubicBezTo>
                <a:cubicBezTo>
                  <a:pt x="1720807" y="3560926"/>
                  <a:pt x="1722877" y="3568030"/>
                  <a:pt x="1727016" y="3572750"/>
                </a:cubicBezTo>
                <a:cubicBezTo>
                  <a:pt x="1731156" y="3577471"/>
                  <a:pt x="1736365" y="3579831"/>
                  <a:pt x="1742643" y="3579831"/>
                </a:cubicBezTo>
                <a:cubicBezTo>
                  <a:pt x="1748875" y="3579831"/>
                  <a:pt x="1754061" y="3577459"/>
                  <a:pt x="1758200" y="3572716"/>
                </a:cubicBezTo>
                <a:cubicBezTo>
                  <a:pt x="1762340" y="3567972"/>
                  <a:pt x="1764409" y="3560740"/>
                  <a:pt x="1764409" y="3551019"/>
                </a:cubicBezTo>
                <a:cubicBezTo>
                  <a:pt x="1764409" y="3541857"/>
                  <a:pt x="1762328" y="3534916"/>
                  <a:pt x="1758166" y="3530195"/>
                </a:cubicBezTo>
                <a:cubicBezTo>
                  <a:pt x="1754003" y="3525474"/>
                  <a:pt x="1748829" y="3523114"/>
                  <a:pt x="1742643" y="3523114"/>
                </a:cubicBezTo>
                <a:close/>
                <a:moveTo>
                  <a:pt x="628221" y="3523114"/>
                </a:moveTo>
                <a:cubicBezTo>
                  <a:pt x="621942" y="3523114"/>
                  <a:pt x="616733" y="3525463"/>
                  <a:pt x="612594" y="3530160"/>
                </a:cubicBezTo>
                <a:cubicBezTo>
                  <a:pt x="608454" y="3534857"/>
                  <a:pt x="606385" y="3541950"/>
                  <a:pt x="606385" y="3551438"/>
                </a:cubicBezTo>
                <a:cubicBezTo>
                  <a:pt x="606385" y="3560926"/>
                  <a:pt x="608454" y="3568030"/>
                  <a:pt x="612594" y="3572750"/>
                </a:cubicBezTo>
                <a:cubicBezTo>
                  <a:pt x="616733" y="3577471"/>
                  <a:pt x="621942" y="3579831"/>
                  <a:pt x="628221" y="3579831"/>
                </a:cubicBezTo>
                <a:cubicBezTo>
                  <a:pt x="634453" y="3579831"/>
                  <a:pt x="639639" y="3577459"/>
                  <a:pt x="643778" y="3572716"/>
                </a:cubicBezTo>
                <a:cubicBezTo>
                  <a:pt x="647917" y="3567972"/>
                  <a:pt x="649986" y="3560740"/>
                  <a:pt x="649986" y="3551019"/>
                </a:cubicBezTo>
                <a:cubicBezTo>
                  <a:pt x="649986" y="3541857"/>
                  <a:pt x="647905" y="3534916"/>
                  <a:pt x="643743" y="3530195"/>
                </a:cubicBezTo>
                <a:cubicBezTo>
                  <a:pt x="639580" y="3525474"/>
                  <a:pt x="634407" y="3523114"/>
                  <a:pt x="628221" y="3523114"/>
                </a:cubicBezTo>
                <a:close/>
                <a:moveTo>
                  <a:pt x="549927" y="3523114"/>
                </a:moveTo>
                <a:cubicBezTo>
                  <a:pt x="544347" y="3523114"/>
                  <a:pt x="539684" y="3525393"/>
                  <a:pt x="535940" y="3529951"/>
                </a:cubicBezTo>
                <a:cubicBezTo>
                  <a:pt x="532196" y="3534509"/>
                  <a:pt x="530324" y="3541694"/>
                  <a:pt x="530324" y="3551508"/>
                </a:cubicBezTo>
                <a:cubicBezTo>
                  <a:pt x="530324" y="3560995"/>
                  <a:pt x="532324" y="3568088"/>
                  <a:pt x="536324" y="3572785"/>
                </a:cubicBezTo>
                <a:cubicBezTo>
                  <a:pt x="540323" y="3577483"/>
                  <a:pt x="545044" y="3579831"/>
                  <a:pt x="550486" y="3579831"/>
                </a:cubicBezTo>
                <a:cubicBezTo>
                  <a:pt x="555974" y="3579831"/>
                  <a:pt x="560636" y="3577587"/>
                  <a:pt x="564473" y="3573099"/>
                </a:cubicBezTo>
                <a:cubicBezTo>
                  <a:pt x="568310" y="3568611"/>
                  <a:pt x="570229" y="3561763"/>
                  <a:pt x="570229" y="3552554"/>
                </a:cubicBezTo>
                <a:cubicBezTo>
                  <a:pt x="570229" y="3542415"/>
                  <a:pt x="568275" y="3534974"/>
                  <a:pt x="564368" y="3530230"/>
                </a:cubicBezTo>
                <a:cubicBezTo>
                  <a:pt x="560462" y="3525486"/>
                  <a:pt x="555648" y="3523114"/>
                  <a:pt x="549927" y="3523114"/>
                </a:cubicBezTo>
                <a:close/>
                <a:moveTo>
                  <a:pt x="416577" y="3523114"/>
                </a:moveTo>
                <a:cubicBezTo>
                  <a:pt x="410996" y="3523114"/>
                  <a:pt x="406333" y="3525393"/>
                  <a:pt x="402589" y="3529951"/>
                </a:cubicBezTo>
                <a:cubicBezTo>
                  <a:pt x="398845" y="3534509"/>
                  <a:pt x="396974" y="3541694"/>
                  <a:pt x="396974" y="3551508"/>
                </a:cubicBezTo>
                <a:cubicBezTo>
                  <a:pt x="396974" y="3560995"/>
                  <a:pt x="398973" y="3568088"/>
                  <a:pt x="402973" y="3572785"/>
                </a:cubicBezTo>
                <a:cubicBezTo>
                  <a:pt x="406973" y="3577483"/>
                  <a:pt x="411694" y="3579831"/>
                  <a:pt x="417135" y="3579831"/>
                </a:cubicBezTo>
                <a:cubicBezTo>
                  <a:pt x="422623" y="3579831"/>
                  <a:pt x="427286" y="3577587"/>
                  <a:pt x="431123" y="3573099"/>
                </a:cubicBezTo>
                <a:cubicBezTo>
                  <a:pt x="434960" y="3568611"/>
                  <a:pt x="436878" y="3561763"/>
                  <a:pt x="436878" y="3552554"/>
                </a:cubicBezTo>
                <a:cubicBezTo>
                  <a:pt x="436878" y="3542415"/>
                  <a:pt x="434925" y="3534974"/>
                  <a:pt x="431018" y="3530230"/>
                </a:cubicBezTo>
                <a:cubicBezTo>
                  <a:pt x="427111" y="3525486"/>
                  <a:pt x="422298" y="3523114"/>
                  <a:pt x="416577" y="3523114"/>
                </a:cubicBezTo>
                <a:close/>
                <a:moveTo>
                  <a:pt x="313895" y="3523114"/>
                </a:moveTo>
                <a:cubicBezTo>
                  <a:pt x="307616" y="3523114"/>
                  <a:pt x="302407" y="3525463"/>
                  <a:pt x="298268" y="3530160"/>
                </a:cubicBezTo>
                <a:cubicBezTo>
                  <a:pt x="294128" y="3534857"/>
                  <a:pt x="292059" y="3541950"/>
                  <a:pt x="292059" y="3551438"/>
                </a:cubicBezTo>
                <a:cubicBezTo>
                  <a:pt x="292059" y="3560926"/>
                  <a:pt x="294128" y="3568030"/>
                  <a:pt x="298268" y="3572750"/>
                </a:cubicBezTo>
                <a:cubicBezTo>
                  <a:pt x="302407" y="3577471"/>
                  <a:pt x="307616" y="3579831"/>
                  <a:pt x="313895" y="3579831"/>
                </a:cubicBezTo>
                <a:cubicBezTo>
                  <a:pt x="320127" y="3579831"/>
                  <a:pt x="325313" y="3577459"/>
                  <a:pt x="329452" y="3572716"/>
                </a:cubicBezTo>
                <a:cubicBezTo>
                  <a:pt x="333591" y="3567972"/>
                  <a:pt x="335661" y="3560740"/>
                  <a:pt x="335661" y="3551019"/>
                </a:cubicBezTo>
                <a:cubicBezTo>
                  <a:pt x="335661" y="3541857"/>
                  <a:pt x="333579" y="3534916"/>
                  <a:pt x="329417" y="3530195"/>
                </a:cubicBezTo>
                <a:cubicBezTo>
                  <a:pt x="325255" y="3525474"/>
                  <a:pt x="320081" y="3523114"/>
                  <a:pt x="313895" y="3523114"/>
                </a:cubicBezTo>
                <a:close/>
                <a:moveTo>
                  <a:pt x="4724457" y="3523044"/>
                </a:moveTo>
                <a:cubicBezTo>
                  <a:pt x="4718690" y="3523044"/>
                  <a:pt x="4713841" y="3524974"/>
                  <a:pt x="4709911" y="3528834"/>
                </a:cubicBezTo>
                <a:cubicBezTo>
                  <a:pt x="4705981" y="3532695"/>
                  <a:pt x="4703807" y="3537857"/>
                  <a:pt x="4703388" y="3544322"/>
                </a:cubicBezTo>
                <a:lnTo>
                  <a:pt x="4744758" y="3544322"/>
                </a:lnTo>
                <a:cubicBezTo>
                  <a:pt x="4744200" y="3538090"/>
                  <a:pt x="4742618" y="3533416"/>
                  <a:pt x="4740014" y="3530300"/>
                </a:cubicBezTo>
                <a:cubicBezTo>
                  <a:pt x="4736014" y="3525463"/>
                  <a:pt x="4730828" y="3523044"/>
                  <a:pt x="4724457" y="3523044"/>
                </a:cubicBezTo>
                <a:close/>
                <a:moveTo>
                  <a:pt x="3971981" y="3523044"/>
                </a:moveTo>
                <a:cubicBezTo>
                  <a:pt x="3966214" y="3523044"/>
                  <a:pt x="3961366" y="3524974"/>
                  <a:pt x="3957436" y="3528834"/>
                </a:cubicBezTo>
                <a:cubicBezTo>
                  <a:pt x="3953506" y="3532695"/>
                  <a:pt x="3951332" y="3537857"/>
                  <a:pt x="3950913" y="3544322"/>
                </a:cubicBezTo>
                <a:lnTo>
                  <a:pt x="3992283" y="3544322"/>
                </a:lnTo>
                <a:cubicBezTo>
                  <a:pt x="3991724" y="3538090"/>
                  <a:pt x="3990143" y="3533416"/>
                  <a:pt x="3987539" y="3530300"/>
                </a:cubicBezTo>
                <a:cubicBezTo>
                  <a:pt x="3983539" y="3525463"/>
                  <a:pt x="3978353" y="3523044"/>
                  <a:pt x="3971981" y="3523044"/>
                </a:cubicBezTo>
                <a:close/>
                <a:moveTo>
                  <a:pt x="3381431" y="3523044"/>
                </a:moveTo>
                <a:cubicBezTo>
                  <a:pt x="3375664" y="3523044"/>
                  <a:pt x="3370816" y="3524974"/>
                  <a:pt x="3366886" y="3528834"/>
                </a:cubicBezTo>
                <a:cubicBezTo>
                  <a:pt x="3362956" y="3532695"/>
                  <a:pt x="3360782" y="3537857"/>
                  <a:pt x="3360363" y="3544322"/>
                </a:cubicBezTo>
                <a:lnTo>
                  <a:pt x="3401733" y="3544322"/>
                </a:lnTo>
                <a:cubicBezTo>
                  <a:pt x="3401174" y="3538090"/>
                  <a:pt x="3399593" y="3533416"/>
                  <a:pt x="3396989" y="3530300"/>
                </a:cubicBezTo>
                <a:cubicBezTo>
                  <a:pt x="3392989" y="3525463"/>
                  <a:pt x="3387803" y="3523044"/>
                  <a:pt x="3381431" y="3523044"/>
                </a:cubicBezTo>
                <a:close/>
                <a:moveTo>
                  <a:pt x="3238556" y="3523044"/>
                </a:moveTo>
                <a:cubicBezTo>
                  <a:pt x="3232789" y="3523044"/>
                  <a:pt x="3227941" y="3524974"/>
                  <a:pt x="3224011" y="3528834"/>
                </a:cubicBezTo>
                <a:cubicBezTo>
                  <a:pt x="3220081" y="3532695"/>
                  <a:pt x="3217907" y="3537857"/>
                  <a:pt x="3217488" y="3544322"/>
                </a:cubicBezTo>
                <a:lnTo>
                  <a:pt x="3258858" y="3544322"/>
                </a:lnTo>
                <a:cubicBezTo>
                  <a:pt x="3258299" y="3538090"/>
                  <a:pt x="3256718" y="3533416"/>
                  <a:pt x="3254114" y="3530300"/>
                </a:cubicBezTo>
                <a:cubicBezTo>
                  <a:pt x="3250114" y="3525463"/>
                  <a:pt x="3244928" y="3523044"/>
                  <a:pt x="3238556" y="3523044"/>
                </a:cubicBezTo>
                <a:close/>
                <a:moveTo>
                  <a:pt x="2790881" y="3523044"/>
                </a:moveTo>
                <a:cubicBezTo>
                  <a:pt x="2785114" y="3523044"/>
                  <a:pt x="2780266" y="3524974"/>
                  <a:pt x="2776336" y="3528834"/>
                </a:cubicBezTo>
                <a:cubicBezTo>
                  <a:pt x="2772406" y="3532695"/>
                  <a:pt x="2770232" y="3537857"/>
                  <a:pt x="2769813" y="3544322"/>
                </a:cubicBezTo>
                <a:lnTo>
                  <a:pt x="2811183" y="3544322"/>
                </a:lnTo>
                <a:cubicBezTo>
                  <a:pt x="2810624" y="3538090"/>
                  <a:pt x="2809043" y="3533416"/>
                  <a:pt x="2806439" y="3530300"/>
                </a:cubicBezTo>
                <a:cubicBezTo>
                  <a:pt x="2802439" y="3525463"/>
                  <a:pt x="2797253" y="3523044"/>
                  <a:pt x="2790881" y="3523044"/>
                </a:cubicBezTo>
                <a:close/>
                <a:moveTo>
                  <a:pt x="2543231" y="3523044"/>
                </a:moveTo>
                <a:cubicBezTo>
                  <a:pt x="2537464" y="3523044"/>
                  <a:pt x="2532616" y="3524974"/>
                  <a:pt x="2528686" y="3528834"/>
                </a:cubicBezTo>
                <a:cubicBezTo>
                  <a:pt x="2524756" y="3532695"/>
                  <a:pt x="2522582" y="3537857"/>
                  <a:pt x="2522163" y="3544322"/>
                </a:cubicBezTo>
                <a:lnTo>
                  <a:pt x="2563533" y="3544322"/>
                </a:lnTo>
                <a:cubicBezTo>
                  <a:pt x="2562974" y="3538090"/>
                  <a:pt x="2561393" y="3533416"/>
                  <a:pt x="2558789" y="3530300"/>
                </a:cubicBezTo>
                <a:cubicBezTo>
                  <a:pt x="2554789" y="3525463"/>
                  <a:pt x="2549603" y="3523044"/>
                  <a:pt x="2543231" y="3523044"/>
                </a:cubicBezTo>
                <a:close/>
                <a:moveTo>
                  <a:pt x="1943157" y="3523044"/>
                </a:moveTo>
                <a:cubicBezTo>
                  <a:pt x="1937389" y="3523044"/>
                  <a:pt x="1932541" y="3524974"/>
                  <a:pt x="1928611" y="3528834"/>
                </a:cubicBezTo>
                <a:cubicBezTo>
                  <a:pt x="1924681" y="3532695"/>
                  <a:pt x="1922507" y="3537857"/>
                  <a:pt x="1922088" y="3544322"/>
                </a:cubicBezTo>
                <a:lnTo>
                  <a:pt x="1963458" y="3544322"/>
                </a:lnTo>
                <a:cubicBezTo>
                  <a:pt x="1962900" y="3538090"/>
                  <a:pt x="1961318" y="3533416"/>
                  <a:pt x="1958714" y="3530300"/>
                </a:cubicBezTo>
                <a:cubicBezTo>
                  <a:pt x="1954714" y="3525463"/>
                  <a:pt x="1949528" y="3523044"/>
                  <a:pt x="1943157" y="3523044"/>
                </a:cubicBezTo>
                <a:close/>
                <a:moveTo>
                  <a:pt x="4332020" y="3514394"/>
                </a:moveTo>
                <a:lnTo>
                  <a:pt x="4344577" y="3514394"/>
                </a:lnTo>
                <a:lnTo>
                  <a:pt x="4344577" y="3588482"/>
                </a:lnTo>
                <a:lnTo>
                  <a:pt x="4332020" y="3588482"/>
                </a:lnTo>
                <a:close/>
                <a:moveTo>
                  <a:pt x="3874820" y="3514394"/>
                </a:moveTo>
                <a:lnTo>
                  <a:pt x="3887377" y="3514394"/>
                </a:lnTo>
                <a:lnTo>
                  <a:pt x="3887377" y="3588482"/>
                </a:lnTo>
                <a:lnTo>
                  <a:pt x="3874820" y="3588482"/>
                </a:lnTo>
                <a:close/>
                <a:moveTo>
                  <a:pt x="3684776" y="3514394"/>
                </a:moveTo>
                <a:lnTo>
                  <a:pt x="3697752" y="3514394"/>
                </a:lnTo>
                <a:lnTo>
                  <a:pt x="3709542" y="3557158"/>
                </a:lnTo>
                <a:lnTo>
                  <a:pt x="3713937" y="3573064"/>
                </a:lnTo>
                <a:cubicBezTo>
                  <a:pt x="3714123" y="3572274"/>
                  <a:pt x="3715402" y="3567181"/>
                  <a:pt x="3717774" y="3557786"/>
                </a:cubicBezTo>
                <a:lnTo>
                  <a:pt x="3729564" y="3514394"/>
                </a:lnTo>
                <a:lnTo>
                  <a:pt x="3742470" y="3514394"/>
                </a:lnTo>
                <a:lnTo>
                  <a:pt x="3753562" y="3557368"/>
                </a:lnTo>
                <a:lnTo>
                  <a:pt x="3757260" y="3571530"/>
                </a:lnTo>
                <a:lnTo>
                  <a:pt x="3761515" y="3557228"/>
                </a:lnTo>
                <a:lnTo>
                  <a:pt x="3774212" y="3514394"/>
                </a:lnTo>
                <a:lnTo>
                  <a:pt x="3786421" y="3514394"/>
                </a:lnTo>
                <a:lnTo>
                  <a:pt x="3763259" y="3588482"/>
                </a:lnTo>
                <a:lnTo>
                  <a:pt x="3750214" y="3588482"/>
                </a:lnTo>
                <a:lnTo>
                  <a:pt x="3738424" y="3544113"/>
                </a:lnTo>
                <a:lnTo>
                  <a:pt x="3735563" y="3531485"/>
                </a:lnTo>
                <a:lnTo>
                  <a:pt x="3720564" y="3588482"/>
                </a:lnTo>
                <a:lnTo>
                  <a:pt x="3707449" y="3588482"/>
                </a:lnTo>
                <a:close/>
                <a:moveTo>
                  <a:pt x="3524734" y="3514394"/>
                </a:moveTo>
                <a:lnTo>
                  <a:pt x="3538268" y="3514394"/>
                </a:lnTo>
                <a:lnTo>
                  <a:pt x="3553686" y="3557298"/>
                </a:lnTo>
                <a:cubicBezTo>
                  <a:pt x="3555686" y="3562739"/>
                  <a:pt x="3557477" y="3568460"/>
                  <a:pt x="3559058" y="3574460"/>
                </a:cubicBezTo>
                <a:cubicBezTo>
                  <a:pt x="3560500" y="3568693"/>
                  <a:pt x="3562220" y="3563065"/>
                  <a:pt x="3564220" y="3557577"/>
                </a:cubicBezTo>
                <a:lnTo>
                  <a:pt x="3580057" y="3514394"/>
                </a:lnTo>
                <a:lnTo>
                  <a:pt x="3592614" y="3514394"/>
                </a:lnTo>
                <a:lnTo>
                  <a:pt x="3564430" y="3589738"/>
                </a:lnTo>
                <a:cubicBezTo>
                  <a:pt x="3561407" y="3597877"/>
                  <a:pt x="3559058" y="3603481"/>
                  <a:pt x="3557384" y="3606551"/>
                </a:cubicBezTo>
                <a:cubicBezTo>
                  <a:pt x="3555151" y="3610690"/>
                  <a:pt x="3552593" y="3613725"/>
                  <a:pt x="3549710" y="3615655"/>
                </a:cubicBezTo>
                <a:cubicBezTo>
                  <a:pt x="3546826" y="3617585"/>
                  <a:pt x="3543384" y="3618550"/>
                  <a:pt x="3539385" y="3618550"/>
                </a:cubicBezTo>
                <a:cubicBezTo>
                  <a:pt x="3536966" y="3618550"/>
                  <a:pt x="3534269" y="3618038"/>
                  <a:pt x="3531292" y="3617015"/>
                </a:cubicBezTo>
                <a:lnTo>
                  <a:pt x="3529897" y="3605225"/>
                </a:lnTo>
                <a:cubicBezTo>
                  <a:pt x="3532641" y="3605969"/>
                  <a:pt x="3535036" y="3606341"/>
                  <a:pt x="3537082" y="3606341"/>
                </a:cubicBezTo>
                <a:cubicBezTo>
                  <a:pt x="3539873" y="3606341"/>
                  <a:pt x="3542105" y="3605876"/>
                  <a:pt x="3543780" y="3604946"/>
                </a:cubicBezTo>
                <a:cubicBezTo>
                  <a:pt x="3545454" y="3604016"/>
                  <a:pt x="3546826" y="3602714"/>
                  <a:pt x="3547896" y="3601039"/>
                </a:cubicBezTo>
                <a:cubicBezTo>
                  <a:pt x="3548686" y="3599784"/>
                  <a:pt x="3549965" y="3596668"/>
                  <a:pt x="3551733" y="3591691"/>
                </a:cubicBezTo>
                <a:cubicBezTo>
                  <a:pt x="3551965" y="3590993"/>
                  <a:pt x="3552337" y="3589970"/>
                  <a:pt x="3552849" y="3588622"/>
                </a:cubicBezTo>
                <a:close/>
                <a:moveTo>
                  <a:pt x="3276596" y="3514394"/>
                </a:moveTo>
                <a:lnTo>
                  <a:pt x="3289851" y="3514394"/>
                </a:lnTo>
                <a:lnTo>
                  <a:pt x="3305757" y="3558763"/>
                </a:lnTo>
                <a:cubicBezTo>
                  <a:pt x="3307478" y="3563553"/>
                  <a:pt x="3309059" y="3568530"/>
                  <a:pt x="3310501" y="3573692"/>
                </a:cubicBezTo>
                <a:cubicBezTo>
                  <a:pt x="3311617" y="3569785"/>
                  <a:pt x="3313175" y="3565088"/>
                  <a:pt x="3315175" y="3559600"/>
                </a:cubicBezTo>
                <a:lnTo>
                  <a:pt x="3331639" y="3514394"/>
                </a:lnTo>
                <a:lnTo>
                  <a:pt x="3344545" y="3514394"/>
                </a:lnTo>
                <a:lnTo>
                  <a:pt x="3316501" y="3588482"/>
                </a:lnTo>
                <a:lnTo>
                  <a:pt x="3304780" y="3588482"/>
                </a:lnTo>
                <a:close/>
                <a:moveTo>
                  <a:pt x="1550722" y="3514394"/>
                </a:moveTo>
                <a:lnTo>
                  <a:pt x="1563279" y="3514394"/>
                </a:lnTo>
                <a:lnTo>
                  <a:pt x="1563279" y="3588482"/>
                </a:lnTo>
                <a:lnTo>
                  <a:pt x="1550722" y="3588482"/>
                </a:lnTo>
                <a:close/>
                <a:moveTo>
                  <a:pt x="1388797" y="3514394"/>
                </a:moveTo>
                <a:lnTo>
                  <a:pt x="1401355" y="3514394"/>
                </a:lnTo>
                <a:lnTo>
                  <a:pt x="1401355" y="3588482"/>
                </a:lnTo>
                <a:lnTo>
                  <a:pt x="1388797" y="3588482"/>
                </a:lnTo>
                <a:close/>
                <a:moveTo>
                  <a:pt x="665353" y="3514394"/>
                </a:moveTo>
                <a:lnTo>
                  <a:pt x="678329" y="3514394"/>
                </a:lnTo>
                <a:lnTo>
                  <a:pt x="690119" y="3557158"/>
                </a:lnTo>
                <a:lnTo>
                  <a:pt x="694514" y="3573064"/>
                </a:lnTo>
                <a:cubicBezTo>
                  <a:pt x="694701" y="3572274"/>
                  <a:pt x="695979" y="3567181"/>
                  <a:pt x="698351" y="3557786"/>
                </a:cubicBezTo>
                <a:lnTo>
                  <a:pt x="710141" y="3514394"/>
                </a:lnTo>
                <a:lnTo>
                  <a:pt x="723048" y="3514394"/>
                </a:lnTo>
                <a:lnTo>
                  <a:pt x="734140" y="3557368"/>
                </a:lnTo>
                <a:lnTo>
                  <a:pt x="737837" y="3571530"/>
                </a:lnTo>
                <a:lnTo>
                  <a:pt x="742093" y="3557228"/>
                </a:lnTo>
                <a:lnTo>
                  <a:pt x="754790" y="3514394"/>
                </a:lnTo>
                <a:lnTo>
                  <a:pt x="766998" y="3514394"/>
                </a:lnTo>
                <a:lnTo>
                  <a:pt x="743837" y="3588482"/>
                </a:lnTo>
                <a:lnTo>
                  <a:pt x="730791" y="3588482"/>
                </a:lnTo>
                <a:lnTo>
                  <a:pt x="719001" y="3544113"/>
                </a:lnTo>
                <a:lnTo>
                  <a:pt x="716141" y="3531485"/>
                </a:lnTo>
                <a:lnTo>
                  <a:pt x="701142" y="3588482"/>
                </a:lnTo>
                <a:lnTo>
                  <a:pt x="688027" y="3588482"/>
                </a:lnTo>
                <a:close/>
                <a:moveTo>
                  <a:pt x="4724317" y="3512719"/>
                </a:moveTo>
                <a:cubicBezTo>
                  <a:pt x="4734223" y="3512719"/>
                  <a:pt x="4742316" y="3516091"/>
                  <a:pt x="4748595" y="3522835"/>
                </a:cubicBezTo>
                <a:cubicBezTo>
                  <a:pt x="4754873" y="3529579"/>
                  <a:pt x="4758013" y="3539066"/>
                  <a:pt x="4758013" y="3551298"/>
                </a:cubicBezTo>
                <a:cubicBezTo>
                  <a:pt x="4758013" y="3552042"/>
                  <a:pt x="4757989" y="3553159"/>
                  <a:pt x="4757943" y="3554647"/>
                </a:cubicBezTo>
                <a:lnTo>
                  <a:pt x="4702690" y="3554647"/>
                </a:lnTo>
                <a:cubicBezTo>
                  <a:pt x="4703156" y="3562786"/>
                  <a:pt x="4705458" y="3569018"/>
                  <a:pt x="4709597" y="3573343"/>
                </a:cubicBezTo>
                <a:cubicBezTo>
                  <a:pt x="4713736" y="3577669"/>
                  <a:pt x="4718899" y="3579831"/>
                  <a:pt x="4725084" y="3579831"/>
                </a:cubicBezTo>
                <a:cubicBezTo>
                  <a:pt x="4729689" y="3579831"/>
                  <a:pt x="4733619" y="3578622"/>
                  <a:pt x="4736874" y="3576204"/>
                </a:cubicBezTo>
                <a:cubicBezTo>
                  <a:pt x="4740130" y="3573785"/>
                  <a:pt x="4742711" y="3569925"/>
                  <a:pt x="4744618" y="3564623"/>
                </a:cubicBezTo>
                <a:lnTo>
                  <a:pt x="4757594" y="3566228"/>
                </a:lnTo>
                <a:cubicBezTo>
                  <a:pt x="4755548" y="3573808"/>
                  <a:pt x="4751757" y="3579692"/>
                  <a:pt x="4746223" y="3583878"/>
                </a:cubicBezTo>
                <a:cubicBezTo>
                  <a:pt x="4740688" y="3588063"/>
                  <a:pt x="4733619" y="3590156"/>
                  <a:pt x="4725015" y="3590156"/>
                </a:cubicBezTo>
                <a:cubicBezTo>
                  <a:pt x="4714178" y="3590156"/>
                  <a:pt x="4705586" y="3586819"/>
                  <a:pt x="4699237" y="3580145"/>
                </a:cubicBezTo>
                <a:cubicBezTo>
                  <a:pt x="4692889" y="3573471"/>
                  <a:pt x="4689715" y="3564111"/>
                  <a:pt x="4689715" y="3552066"/>
                </a:cubicBezTo>
                <a:cubicBezTo>
                  <a:pt x="4689715" y="3539601"/>
                  <a:pt x="4692924" y="3529927"/>
                  <a:pt x="4699342" y="3523044"/>
                </a:cubicBezTo>
                <a:cubicBezTo>
                  <a:pt x="4705760" y="3516161"/>
                  <a:pt x="4714085" y="3512719"/>
                  <a:pt x="4724317" y="3512719"/>
                </a:cubicBezTo>
                <a:close/>
                <a:moveTo>
                  <a:pt x="4473528" y="3512719"/>
                </a:moveTo>
                <a:cubicBezTo>
                  <a:pt x="4482271" y="3512719"/>
                  <a:pt x="4489480" y="3516254"/>
                  <a:pt x="4495154" y="3523323"/>
                </a:cubicBezTo>
                <a:lnTo>
                  <a:pt x="4495154" y="3514394"/>
                </a:lnTo>
                <a:lnTo>
                  <a:pt x="4506735" y="3514394"/>
                </a:lnTo>
                <a:lnTo>
                  <a:pt x="4506735" y="3578436"/>
                </a:lnTo>
                <a:cubicBezTo>
                  <a:pt x="4506735" y="3589970"/>
                  <a:pt x="4505561" y="3598144"/>
                  <a:pt x="4503212" y="3602958"/>
                </a:cubicBezTo>
                <a:cubicBezTo>
                  <a:pt x="4500863" y="3607772"/>
                  <a:pt x="4497143" y="3611574"/>
                  <a:pt x="4492050" y="3614364"/>
                </a:cubicBezTo>
                <a:cubicBezTo>
                  <a:pt x="4486957" y="3617155"/>
                  <a:pt x="4480690" y="3618550"/>
                  <a:pt x="4473249" y="3618550"/>
                </a:cubicBezTo>
                <a:cubicBezTo>
                  <a:pt x="4464412" y="3618550"/>
                  <a:pt x="4457273" y="3616562"/>
                  <a:pt x="4451831" y="3612585"/>
                </a:cubicBezTo>
                <a:cubicBezTo>
                  <a:pt x="4446390" y="3608609"/>
                  <a:pt x="4443762" y="3602621"/>
                  <a:pt x="4443948" y="3594621"/>
                </a:cubicBezTo>
                <a:lnTo>
                  <a:pt x="4456157" y="3596435"/>
                </a:lnTo>
                <a:cubicBezTo>
                  <a:pt x="4456668" y="3600202"/>
                  <a:pt x="4458087" y="3602946"/>
                  <a:pt x="4460412" y="3604667"/>
                </a:cubicBezTo>
                <a:cubicBezTo>
                  <a:pt x="4463528" y="3606993"/>
                  <a:pt x="4467784" y="3608155"/>
                  <a:pt x="4473179" y="3608155"/>
                </a:cubicBezTo>
                <a:cubicBezTo>
                  <a:pt x="4478993" y="3608155"/>
                  <a:pt x="4483481" y="3606993"/>
                  <a:pt x="4486643" y="3604667"/>
                </a:cubicBezTo>
                <a:cubicBezTo>
                  <a:pt x="4489806" y="3602342"/>
                  <a:pt x="4491945" y="3599086"/>
                  <a:pt x="4493061" y="3594900"/>
                </a:cubicBezTo>
                <a:cubicBezTo>
                  <a:pt x="4493713" y="3592342"/>
                  <a:pt x="4494015" y="3586970"/>
                  <a:pt x="4493968" y="3578785"/>
                </a:cubicBezTo>
                <a:cubicBezTo>
                  <a:pt x="4488480" y="3585250"/>
                  <a:pt x="4481644" y="3588482"/>
                  <a:pt x="4473458" y="3588482"/>
                </a:cubicBezTo>
                <a:cubicBezTo>
                  <a:pt x="4463273" y="3588482"/>
                  <a:pt x="4455389" y="3584808"/>
                  <a:pt x="4449808" y="3577459"/>
                </a:cubicBezTo>
                <a:cubicBezTo>
                  <a:pt x="4444227" y="3570111"/>
                  <a:pt x="4441437" y="3561298"/>
                  <a:pt x="4441437" y="3551019"/>
                </a:cubicBezTo>
                <a:cubicBezTo>
                  <a:pt x="4441437" y="3543950"/>
                  <a:pt x="4442716" y="3537427"/>
                  <a:pt x="4445274" y="3531451"/>
                </a:cubicBezTo>
                <a:cubicBezTo>
                  <a:pt x="4447832" y="3525474"/>
                  <a:pt x="4451541" y="3520858"/>
                  <a:pt x="4456401" y="3517603"/>
                </a:cubicBezTo>
                <a:cubicBezTo>
                  <a:pt x="4461261" y="3514347"/>
                  <a:pt x="4466970" y="3512719"/>
                  <a:pt x="4473528" y="3512719"/>
                </a:cubicBezTo>
                <a:close/>
                <a:moveTo>
                  <a:pt x="4404932" y="3512719"/>
                </a:moveTo>
                <a:cubicBezTo>
                  <a:pt x="4409397" y="3512719"/>
                  <a:pt x="4413501" y="3513521"/>
                  <a:pt x="4417245" y="3515126"/>
                </a:cubicBezTo>
                <a:cubicBezTo>
                  <a:pt x="4420989" y="3516731"/>
                  <a:pt x="4423791" y="3518835"/>
                  <a:pt x="4425652" y="3521440"/>
                </a:cubicBezTo>
                <a:cubicBezTo>
                  <a:pt x="4427512" y="3524044"/>
                  <a:pt x="4428814" y="3527137"/>
                  <a:pt x="4429558" y="3530718"/>
                </a:cubicBezTo>
                <a:cubicBezTo>
                  <a:pt x="4430023" y="3533044"/>
                  <a:pt x="4430256" y="3537113"/>
                  <a:pt x="4430256" y="3542927"/>
                </a:cubicBezTo>
                <a:lnTo>
                  <a:pt x="4430256" y="3588482"/>
                </a:lnTo>
                <a:lnTo>
                  <a:pt x="4417699" y="3588482"/>
                </a:lnTo>
                <a:lnTo>
                  <a:pt x="4417699" y="3543415"/>
                </a:lnTo>
                <a:cubicBezTo>
                  <a:pt x="4417699" y="3538299"/>
                  <a:pt x="4417210" y="3534474"/>
                  <a:pt x="4416234" y="3531939"/>
                </a:cubicBezTo>
                <a:cubicBezTo>
                  <a:pt x="4415257" y="3529404"/>
                  <a:pt x="4413524" y="3527381"/>
                  <a:pt x="4411036" y="3525870"/>
                </a:cubicBezTo>
                <a:cubicBezTo>
                  <a:pt x="4408548" y="3524358"/>
                  <a:pt x="4405630" y="3523602"/>
                  <a:pt x="4402281" y="3523602"/>
                </a:cubicBezTo>
                <a:cubicBezTo>
                  <a:pt x="4396932" y="3523602"/>
                  <a:pt x="4392316" y="3525300"/>
                  <a:pt x="4388433" y="3528695"/>
                </a:cubicBezTo>
                <a:cubicBezTo>
                  <a:pt x="4384549" y="3532090"/>
                  <a:pt x="4382608" y="3538532"/>
                  <a:pt x="4382608" y="3548019"/>
                </a:cubicBezTo>
                <a:lnTo>
                  <a:pt x="4382608" y="3588482"/>
                </a:lnTo>
                <a:lnTo>
                  <a:pt x="4370050" y="3588482"/>
                </a:lnTo>
                <a:lnTo>
                  <a:pt x="4370050" y="3514394"/>
                </a:lnTo>
                <a:lnTo>
                  <a:pt x="4381352" y="3514394"/>
                </a:lnTo>
                <a:lnTo>
                  <a:pt x="4381352" y="3524928"/>
                </a:lnTo>
                <a:cubicBezTo>
                  <a:pt x="4386794" y="3516789"/>
                  <a:pt x="4394653" y="3512719"/>
                  <a:pt x="4404932" y="3512719"/>
                </a:cubicBezTo>
                <a:close/>
                <a:moveTo>
                  <a:pt x="4181043" y="3512719"/>
                </a:moveTo>
                <a:cubicBezTo>
                  <a:pt x="4191229" y="3512719"/>
                  <a:pt x="4199554" y="3516056"/>
                  <a:pt x="4206018" y="3522730"/>
                </a:cubicBezTo>
                <a:cubicBezTo>
                  <a:pt x="4212483" y="3529404"/>
                  <a:pt x="4215716" y="3538625"/>
                  <a:pt x="4215716" y="3550391"/>
                </a:cubicBezTo>
                <a:cubicBezTo>
                  <a:pt x="4215716" y="3559926"/>
                  <a:pt x="4214285" y="3567425"/>
                  <a:pt x="4211425" y="3572890"/>
                </a:cubicBezTo>
                <a:cubicBezTo>
                  <a:pt x="4208565" y="3578355"/>
                  <a:pt x="4204402" y="3582599"/>
                  <a:pt x="4198938" y="3585622"/>
                </a:cubicBezTo>
                <a:cubicBezTo>
                  <a:pt x="4193473" y="3588645"/>
                  <a:pt x="4187508" y="3590156"/>
                  <a:pt x="4181043" y="3590156"/>
                </a:cubicBezTo>
                <a:cubicBezTo>
                  <a:pt x="4170672" y="3590156"/>
                  <a:pt x="4162289" y="3586831"/>
                  <a:pt x="4155894" y="3580180"/>
                </a:cubicBezTo>
                <a:cubicBezTo>
                  <a:pt x="4149499" y="3573529"/>
                  <a:pt x="4146301" y="3563949"/>
                  <a:pt x="4146301" y="3551438"/>
                </a:cubicBezTo>
                <a:cubicBezTo>
                  <a:pt x="4146301" y="3537718"/>
                  <a:pt x="4150115" y="3527555"/>
                  <a:pt x="4157742" y="3520951"/>
                </a:cubicBezTo>
                <a:cubicBezTo>
                  <a:pt x="4164114" y="3515463"/>
                  <a:pt x="4171881" y="3512719"/>
                  <a:pt x="4181043" y="3512719"/>
                </a:cubicBezTo>
                <a:close/>
                <a:moveTo>
                  <a:pt x="3971842" y="3512719"/>
                </a:moveTo>
                <a:cubicBezTo>
                  <a:pt x="3981748" y="3512719"/>
                  <a:pt x="3989841" y="3516091"/>
                  <a:pt x="3996120" y="3522835"/>
                </a:cubicBezTo>
                <a:cubicBezTo>
                  <a:pt x="4002398" y="3529579"/>
                  <a:pt x="4005538" y="3539066"/>
                  <a:pt x="4005538" y="3551298"/>
                </a:cubicBezTo>
                <a:cubicBezTo>
                  <a:pt x="4005538" y="3552042"/>
                  <a:pt x="4005514" y="3553159"/>
                  <a:pt x="4005468" y="3554647"/>
                </a:cubicBezTo>
                <a:lnTo>
                  <a:pt x="3950215" y="3554647"/>
                </a:lnTo>
                <a:cubicBezTo>
                  <a:pt x="3950680" y="3562786"/>
                  <a:pt x="3952983" y="3569018"/>
                  <a:pt x="3957122" y="3573343"/>
                </a:cubicBezTo>
                <a:cubicBezTo>
                  <a:pt x="3961261" y="3577669"/>
                  <a:pt x="3966424" y="3579831"/>
                  <a:pt x="3972609" y="3579831"/>
                </a:cubicBezTo>
                <a:cubicBezTo>
                  <a:pt x="3977214" y="3579831"/>
                  <a:pt x="3981144" y="3578622"/>
                  <a:pt x="3984399" y="3576204"/>
                </a:cubicBezTo>
                <a:cubicBezTo>
                  <a:pt x="3987655" y="3573785"/>
                  <a:pt x="3990236" y="3569925"/>
                  <a:pt x="3992143" y="3564623"/>
                </a:cubicBezTo>
                <a:lnTo>
                  <a:pt x="4005119" y="3566228"/>
                </a:lnTo>
                <a:cubicBezTo>
                  <a:pt x="4003073" y="3573808"/>
                  <a:pt x="3999282" y="3579692"/>
                  <a:pt x="3993748" y="3583878"/>
                </a:cubicBezTo>
                <a:cubicBezTo>
                  <a:pt x="3988213" y="3588063"/>
                  <a:pt x="3981144" y="3590156"/>
                  <a:pt x="3972540" y="3590156"/>
                </a:cubicBezTo>
                <a:cubicBezTo>
                  <a:pt x="3961703" y="3590156"/>
                  <a:pt x="3953111" y="3586819"/>
                  <a:pt x="3946762" y="3580145"/>
                </a:cubicBezTo>
                <a:cubicBezTo>
                  <a:pt x="3940414" y="3573471"/>
                  <a:pt x="3937239" y="3564111"/>
                  <a:pt x="3937239" y="3552066"/>
                </a:cubicBezTo>
                <a:cubicBezTo>
                  <a:pt x="3937239" y="3539601"/>
                  <a:pt x="3940449" y="3529927"/>
                  <a:pt x="3946867" y="3523044"/>
                </a:cubicBezTo>
                <a:cubicBezTo>
                  <a:pt x="3953285" y="3516161"/>
                  <a:pt x="3961610" y="3512719"/>
                  <a:pt x="3971842" y="3512719"/>
                </a:cubicBezTo>
                <a:close/>
                <a:moveTo>
                  <a:pt x="3461957" y="3512719"/>
                </a:moveTo>
                <a:cubicBezTo>
                  <a:pt x="3466422" y="3512719"/>
                  <a:pt x="3470526" y="3513521"/>
                  <a:pt x="3474270" y="3515126"/>
                </a:cubicBezTo>
                <a:cubicBezTo>
                  <a:pt x="3478014" y="3516731"/>
                  <a:pt x="3480816" y="3518835"/>
                  <a:pt x="3482676" y="3521440"/>
                </a:cubicBezTo>
                <a:cubicBezTo>
                  <a:pt x="3484537" y="3524044"/>
                  <a:pt x="3485839" y="3527137"/>
                  <a:pt x="3486583" y="3530718"/>
                </a:cubicBezTo>
                <a:cubicBezTo>
                  <a:pt x="3487048" y="3533044"/>
                  <a:pt x="3487281" y="3537113"/>
                  <a:pt x="3487281" y="3542927"/>
                </a:cubicBezTo>
                <a:lnTo>
                  <a:pt x="3487281" y="3588482"/>
                </a:lnTo>
                <a:lnTo>
                  <a:pt x="3474723" y="3588482"/>
                </a:lnTo>
                <a:lnTo>
                  <a:pt x="3474723" y="3543415"/>
                </a:lnTo>
                <a:cubicBezTo>
                  <a:pt x="3474723" y="3538299"/>
                  <a:pt x="3474235" y="3534474"/>
                  <a:pt x="3473258" y="3531939"/>
                </a:cubicBezTo>
                <a:cubicBezTo>
                  <a:pt x="3472282" y="3529404"/>
                  <a:pt x="3470549" y="3527381"/>
                  <a:pt x="3468061" y="3525870"/>
                </a:cubicBezTo>
                <a:cubicBezTo>
                  <a:pt x="3465573" y="3524358"/>
                  <a:pt x="3462654" y="3523602"/>
                  <a:pt x="3459306" y="3523602"/>
                </a:cubicBezTo>
                <a:cubicBezTo>
                  <a:pt x="3453957" y="3523602"/>
                  <a:pt x="3449341" y="3525300"/>
                  <a:pt x="3445458" y="3528695"/>
                </a:cubicBezTo>
                <a:cubicBezTo>
                  <a:pt x="3441574" y="3532090"/>
                  <a:pt x="3439633" y="3538532"/>
                  <a:pt x="3439633" y="3548019"/>
                </a:cubicBezTo>
                <a:lnTo>
                  <a:pt x="3439633" y="3588482"/>
                </a:lnTo>
                <a:lnTo>
                  <a:pt x="3427075" y="3588482"/>
                </a:lnTo>
                <a:lnTo>
                  <a:pt x="3427075" y="3514394"/>
                </a:lnTo>
                <a:lnTo>
                  <a:pt x="3438377" y="3514394"/>
                </a:lnTo>
                <a:lnTo>
                  <a:pt x="3438377" y="3524928"/>
                </a:lnTo>
                <a:cubicBezTo>
                  <a:pt x="3443818" y="3516789"/>
                  <a:pt x="3451678" y="3512719"/>
                  <a:pt x="3461957" y="3512719"/>
                </a:cubicBezTo>
                <a:close/>
                <a:moveTo>
                  <a:pt x="3381292" y="3512719"/>
                </a:moveTo>
                <a:cubicBezTo>
                  <a:pt x="3391198" y="3512719"/>
                  <a:pt x="3399291" y="3516091"/>
                  <a:pt x="3405570" y="3522835"/>
                </a:cubicBezTo>
                <a:cubicBezTo>
                  <a:pt x="3411848" y="3529579"/>
                  <a:pt x="3414988" y="3539066"/>
                  <a:pt x="3414988" y="3551298"/>
                </a:cubicBezTo>
                <a:cubicBezTo>
                  <a:pt x="3414988" y="3552042"/>
                  <a:pt x="3414964" y="3553159"/>
                  <a:pt x="3414918" y="3554647"/>
                </a:cubicBezTo>
                <a:lnTo>
                  <a:pt x="3359665" y="3554647"/>
                </a:lnTo>
                <a:cubicBezTo>
                  <a:pt x="3360130" y="3562786"/>
                  <a:pt x="3362433" y="3569018"/>
                  <a:pt x="3366572" y="3573343"/>
                </a:cubicBezTo>
                <a:cubicBezTo>
                  <a:pt x="3370711" y="3577669"/>
                  <a:pt x="3375874" y="3579831"/>
                  <a:pt x="3382059" y="3579831"/>
                </a:cubicBezTo>
                <a:cubicBezTo>
                  <a:pt x="3386664" y="3579831"/>
                  <a:pt x="3390594" y="3578622"/>
                  <a:pt x="3393849" y="3576204"/>
                </a:cubicBezTo>
                <a:cubicBezTo>
                  <a:pt x="3397105" y="3573785"/>
                  <a:pt x="3399686" y="3569925"/>
                  <a:pt x="3401593" y="3564623"/>
                </a:cubicBezTo>
                <a:lnTo>
                  <a:pt x="3414569" y="3566228"/>
                </a:lnTo>
                <a:cubicBezTo>
                  <a:pt x="3412523" y="3573808"/>
                  <a:pt x="3408732" y="3579692"/>
                  <a:pt x="3403198" y="3583878"/>
                </a:cubicBezTo>
                <a:cubicBezTo>
                  <a:pt x="3397663" y="3588063"/>
                  <a:pt x="3390594" y="3590156"/>
                  <a:pt x="3381990" y="3590156"/>
                </a:cubicBezTo>
                <a:cubicBezTo>
                  <a:pt x="3371153" y="3590156"/>
                  <a:pt x="3362561" y="3586819"/>
                  <a:pt x="3356212" y="3580145"/>
                </a:cubicBezTo>
                <a:cubicBezTo>
                  <a:pt x="3349864" y="3573471"/>
                  <a:pt x="3346689" y="3564111"/>
                  <a:pt x="3346689" y="3552066"/>
                </a:cubicBezTo>
                <a:cubicBezTo>
                  <a:pt x="3346689" y="3539601"/>
                  <a:pt x="3349899" y="3529927"/>
                  <a:pt x="3356317" y="3523044"/>
                </a:cubicBezTo>
                <a:cubicBezTo>
                  <a:pt x="3362735" y="3516161"/>
                  <a:pt x="3371060" y="3512719"/>
                  <a:pt x="3381292" y="3512719"/>
                </a:cubicBezTo>
                <a:close/>
                <a:moveTo>
                  <a:pt x="3238417" y="3512719"/>
                </a:moveTo>
                <a:cubicBezTo>
                  <a:pt x="3248323" y="3512719"/>
                  <a:pt x="3256416" y="3516091"/>
                  <a:pt x="3262695" y="3522835"/>
                </a:cubicBezTo>
                <a:cubicBezTo>
                  <a:pt x="3268973" y="3529579"/>
                  <a:pt x="3272113" y="3539066"/>
                  <a:pt x="3272113" y="3551298"/>
                </a:cubicBezTo>
                <a:cubicBezTo>
                  <a:pt x="3272113" y="3552042"/>
                  <a:pt x="3272089" y="3553159"/>
                  <a:pt x="3272043" y="3554647"/>
                </a:cubicBezTo>
                <a:lnTo>
                  <a:pt x="3216790" y="3554647"/>
                </a:lnTo>
                <a:cubicBezTo>
                  <a:pt x="3217255" y="3562786"/>
                  <a:pt x="3219558" y="3569018"/>
                  <a:pt x="3223697" y="3573343"/>
                </a:cubicBezTo>
                <a:cubicBezTo>
                  <a:pt x="3227836" y="3577669"/>
                  <a:pt x="3232999" y="3579831"/>
                  <a:pt x="3239184" y="3579831"/>
                </a:cubicBezTo>
                <a:cubicBezTo>
                  <a:pt x="3243789" y="3579831"/>
                  <a:pt x="3247719" y="3578622"/>
                  <a:pt x="3250974" y="3576204"/>
                </a:cubicBezTo>
                <a:cubicBezTo>
                  <a:pt x="3254230" y="3573785"/>
                  <a:pt x="3256811" y="3569925"/>
                  <a:pt x="3258718" y="3564623"/>
                </a:cubicBezTo>
                <a:lnTo>
                  <a:pt x="3271694" y="3566228"/>
                </a:lnTo>
                <a:cubicBezTo>
                  <a:pt x="3269648" y="3573808"/>
                  <a:pt x="3265857" y="3579692"/>
                  <a:pt x="3260323" y="3583878"/>
                </a:cubicBezTo>
                <a:cubicBezTo>
                  <a:pt x="3254788" y="3588063"/>
                  <a:pt x="3247719" y="3590156"/>
                  <a:pt x="3239115" y="3590156"/>
                </a:cubicBezTo>
                <a:cubicBezTo>
                  <a:pt x="3228278" y="3590156"/>
                  <a:pt x="3219686" y="3586819"/>
                  <a:pt x="3213337" y="3580145"/>
                </a:cubicBezTo>
                <a:cubicBezTo>
                  <a:pt x="3206989" y="3573471"/>
                  <a:pt x="3203814" y="3564111"/>
                  <a:pt x="3203814" y="3552066"/>
                </a:cubicBezTo>
                <a:cubicBezTo>
                  <a:pt x="3203814" y="3539601"/>
                  <a:pt x="3207024" y="3529927"/>
                  <a:pt x="3213442" y="3523044"/>
                </a:cubicBezTo>
                <a:cubicBezTo>
                  <a:pt x="3219860" y="3516161"/>
                  <a:pt x="3228185" y="3512719"/>
                  <a:pt x="3238417" y="3512719"/>
                </a:cubicBezTo>
                <a:close/>
                <a:moveTo>
                  <a:pt x="3104718" y="3512719"/>
                </a:moveTo>
                <a:cubicBezTo>
                  <a:pt x="3114904" y="3512719"/>
                  <a:pt x="3123229" y="3516056"/>
                  <a:pt x="3129693" y="3522730"/>
                </a:cubicBezTo>
                <a:cubicBezTo>
                  <a:pt x="3136158" y="3529404"/>
                  <a:pt x="3139390" y="3538625"/>
                  <a:pt x="3139390" y="3550391"/>
                </a:cubicBezTo>
                <a:cubicBezTo>
                  <a:pt x="3139390" y="3559926"/>
                  <a:pt x="3137960" y="3567425"/>
                  <a:pt x="3135100" y="3572890"/>
                </a:cubicBezTo>
                <a:cubicBezTo>
                  <a:pt x="3132240" y="3578355"/>
                  <a:pt x="3128077" y="3582599"/>
                  <a:pt x="3122612" y="3585622"/>
                </a:cubicBezTo>
                <a:cubicBezTo>
                  <a:pt x="3117148" y="3588645"/>
                  <a:pt x="3111183" y="3590156"/>
                  <a:pt x="3104718" y="3590156"/>
                </a:cubicBezTo>
                <a:cubicBezTo>
                  <a:pt x="3094347" y="3590156"/>
                  <a:pt x="3085963" y="3586831"/>
                  <a:pt x="3079569" y="3580180"/>
                </a:cubicBezTo>
                <a:cubicBezTo>
                  <a:pt x="3073174" y="3573529"/>
                  <a:pt x="3069976" y="3563949"/>
                  <a:pt x="3069976" y="3551438"/>
                </a:cubicBezTo>
                <a:cubicBezTo>
                  <a:pt x="3069976" y="3537718"/>
                  <a:pt x="3073790" y="3527555"/>
                  <a:pt x="3081417" y="3520951"/>
                </a:cubicBezTo>
                <a:cubicBezTo>
                  <a:pt x="3087789" y="3515463"/>
                  <a:pt x="3095556" y="3512719"/>
                  <a:pt x="3104718" y="3512719"/>
                </a:cubicBezTo>
                <a:close/>
                <a:moveTo>
                  <a:pt x="3025728" y="3512719"/>
                </a:moveTo>
                <a:cubicBezTo>
                  <a:pt x="3034471" y="3512719"/>
                  <a:pt x="3041680" y="3516254"/>
                  <a:pt x="3047354" y="3523323"/>
                </a:cubicBezTo>
                <a:lnTo>
                  <a:pt x="3047354" y="3514394"/>
                </a:lnTo>
                <a:lnTo>
                  <a:pt x="3058935" y="3514394"/>
                </a:lnTo>
                <a:lnTo>
                  <a:pt x="3058935" y="3578436"/>
                </a:lnTo>
                <a:cubicBezTo>
                  <a:pt x="3058935" y="3589970"/>
                  <a:pt x="3057761" y="3598144"/>
                  <a:pt x="3055412" y="3602958"/>
                </a:cubicBezTo>
                <a:cubicBezTo>
                  <a:pt x="3053063" y="3607772"/>
                  <a:pt x="3049342" y="3611574"/>
                  <a:pt x="3044250" y="3614364"/>
                </a:cubicBezTo>
                <a:cubicBezTo>
                  <a:pt x="3039157" y="3617155"/>
                  <a:pt x="3032890" y="3618550"/>
                  <a:pt x="3025449" y="3618550"/>
                </a:cubicBezTo>
                <a:cubicBezTo>
                  <a:pt x="3016612" y="3618550"/>
                  <a:pt x="3009473" y="3616562"/>
                  <a:pt x="3004031" y="3612585"/>
                </a:cubicBezTo>
                <a:cubicBezTo>
                  <a:pt x="2998590" y="3608609"/>
                  <a:pt x="2995962" y="3602621"/>
                  <a:pt x="2996148" y="3594621"/>
                </a:cubicBezTo>
                <a:lnTo>
                  <a:pt x="3008357" y="3596435"/>
                </a:lnTo>
                <a:cubicBezTo>
                  <a:pt x="3008868" y="3600202"/>
                  <a:pt x="3010287" y="3602946"/>
                  <a:pt x="3012612" y="3604667"/>
                </a:cubicBezTo>
                <a:cubicBezTo>
                  <a:pt x="3015728" y="3606993"/>
                  <a:pt x="3019984" y="3608155"/>
                  <a:pt x="3025379" y="3608155"/>
                </a:cubicBezTo>
                <a:cubicBezTo>
                  <a:pt x="3031192" y="3608155"/>
                  <a:pt x="3035680" y="3606993"/>
                  <a:pt x="3038843" y="3604667"/>
                </a:cubicBezTo>
                <a:cubicBezTo>
                  <a:pt x="3042006" y="3602342"/>
                  <a:pt x="3044145" y="3599086"/>
                  <a:pt x="3045261" y="3594900"/>
                </a:cubicBezTo>
                <a:cubicBezTo>
                  <a:pt x="3045912" y="3592342"/>
                  <a:pt x="3046215" y="3586970"/>
                  <a:pt x="3046168" y="3578785"/>
                </a:cubicBezTo>
                <a:cubicBezTo>
                  <a:pt x="3040680" y="3585250"/>
                  <a:pt x="3033843" y="3588482"/>
                  <a:pt x="3025658" y="3588482"/>
                </a:cubicBezTo>
                <a:cubicBezTo>
                  <a:pt x="3015472" y="3588482"/>
                  <a:pt x="3007589" y="3584808"/>
                  <a:pt x="3002008" y="3577459"/>
                </a:cubicBezTo>
                <a:cubicBezTo>
                  <a:pt x="2996427" y="3570111"/>
                  <a:pt x="2993637" y="3561298"/>
                  <a:pt x="2993637" y="3551019"/>
                </a:cubicBezTo>
                <a:cubicBezTo>
                  <a:pt x="2993637" y="3543950"/>
                  <a:pt x="2994916" y="3537427"/>
                  <a:pt x="2997474" y="3531451"/>
                </a:cubicBezTo>
                <a:cubicBezTo>
                  <a:pt x="3000032" y="3525474"/>
                  <a:pt x="3003741" y="3520858"/>
                  <a:pt x="3008601" y="3517603"/>
                </a:cubicBezTo>
                <a:cubicBezTo>
                  <a:pt x="3013461" y="3514347"/>
                  <a:pt x="3019170" y="3512719"/>
                  <a:pt x="3025728" y="3512719"/>
                </a:cubicBezTo>
                <a:close/>
                <a:moveTo>
                  <a:pt x="2952318" y="3512719"/>
                </a:moveTo>
                <a:cubicBezTo>
                  <a:pt x="2962504" y="3512719"/>
                  <a:pt x="2970829" y="3516056"/>
                  <a:pt x="2977293" y="3522730"/>
                </a:cubicBezTo>
                <a:cubicBezTo>
                  <a:pt x="2983758" y="3529404"/>
                  <a:pt x="2986990" y="3538625"/>
                  <a:pt x="2986990" y="3550391"/>
                </a:cubicBezTo>
                <a:cubicBezTo>
                  <a:pt x="2986990" y="3559926"/>
                  <a:pt x="2985560" y="3567425"/>
                  <a:pt x="2982700" y="3572890"/>
                </a:cubicBezTo>
                <a:cubicBezTo>
                  <a:pt x="2979840" y="3578355"/>
                  <a:pt x="2975677" y="3582599"/>
                  <a:pt x="2970212" y="3585622"/>
                </a:cubicBezTo>
                <a:cubicBezTo>
                  <a:pt x="2964748" y="3588645"/>
                  <a:pt x="2958783" y="3590156"/>
                  <a:pt x="2952318" y="3590156"/>
                </a:cubicBezTo>
                <a:cubicBezTo>
                  <a:pt x="2941947" y="3590156"/>
                  <a:pt x="2933563" y="3586831"/>
                  <a:pt x="2927169" y="3580180"/>
                </a:cubicBezTo>
                <a:cubicBezTo>
                  <a:pt x="2920774" y="3573529"/>
                  <a:pt x="2917576" y="3563949"/>
                  <a:pt x="2917576" y="3551438"/>
                </a:cubicBezTo>
                <a:cubicBezTo>
                  <a:pt x="2917576" y="3537718"/>
                  <a:pt x="2921390" y="3527555"/>
                  <a:pt x="2929017" y="3520951"/>
                </a:cubicBezTo>
                <a:cubicBezTo>
                  <a:pt x="2935389" y="3515463"/>
                  <a:pt x="2943156" y="3512719"/>
                  <a:pt x="2952318" y="3512719"/>
                </a:cubicBezTo>
                <a:close/>
                <a:moveTo>
                  <a:pt x="2790742" y="3512719"/>
                </a:moveTo>
                <a:cubicBezTo>
                  <a:pt x="2800648" y="3512719"/>
                  <a:pt x="2808741" y="3516091"/>
                  <a:pt x="2815020" y="3522835"/>
                </a:cubicBezTo>
                <a:cubicBezTo>
                  <a:pt x="2821298" y="3529579"/>
                  <a:pt x="2824438" y="3539066"/>
                  <a:pt x="2824438" y="3551298"/>
                </a:cubicBezTo>
                <a:cubicBezTo>
                  <a:pt x="2824438" y="3552042"/>
                  <a:pt x="2824414" y="3553159"/>
                  <a:pt x="2824368" y="3554647"/>
                </a:cubicBezTo>
                <a:lnTo>
                  <a:pt x="2769115" y="3554647"/>
                </a:lnTo>
                <a:cubicBezTo>
                  <a:pt x="2769580" y="3562786"/>
                  <a:pt x="2771883" y="3569018"/>
                  <a:pt x="2776022" y="3573343"/>
                </a:cubicBezTo>
                <a:cubicBezTo>
                  <a:pt x="2780161" y="3577669"/>
                  <a:pt x="2785324" y="3579831"/>
                  <a:pt x="2791509" y="3579831"/>
                </a:cubicBezTo>
                <a:cubicBezTo>
                  <a:pt x="2796114" y="3579831"/>
                  <a:pt x="2800044" y="3578622"/>
                  <a:pt x="2803299" y="3576204"/>
                </a:cubicBezTo>
                <a:cubicBezTo>
                  <a:pt x="2806555" y="3573785"/>
                  <a:pt x="2809136" y="3569925"/>
                  <a:pt x="2811043" y="3564623"/>
                </a:cubicBezTo>
                <a:lnTo>
                  <a:pt x="2824019" y="3566228"/>
                </a:lnTo>
                <a:cubicBezTo>
                  <a:pt x="2821973" y="3573808"/>
                  <a:pt x="2818182" y="3579692"/>
                  <a:pt x="2812648" y="3583878"/>
                </a:cubicBezTo>
                <a:cubicBezTo>
                  <a:pt x="2807113" y="3588063"/>
                  <a:pt x="2800044" y="3590156"/>
                  <a:pt x="2791440" y="3590156"/>
                </a:cubicBezTo>
                <a:cubicBezTo>
                  <a:pt x="2780603" y="3590156"/>
                  <a:pt x="2772011" y="3586819"/>
                  <a:pt x="2765662" y="3580145"/>
                </a:cubicBezTo>
                <a:cubicBezTo>
                  <a:pt x="2759314" y="3573471"/>
                  <a:pt x="2756139" y="3564111"/>
                  <a:pt x="2756139" y="3552066"/>
                </a:cubicBezTo>
                <a:cubicBezTo>
                  <a:pt x="2756139" y="3539601"/>
                  <a:pt x="2759349" y="3529927"/>
                  <a:pt x="2765767" y="3523044"/>
                </a:cubicBezTo>
                <a:cubicBezTo>
                  <a:pt x="2772185" y="3516161"/>
                  <a:pt x="2780510" y="3512719"/>
                  <a:pt x="2790742" y="3512719"/>
                </a:cubicBezTo>
                <a:close/>
                <a:moveTo>
                  <a:pt x="2543092" y="3512719"/>
                </a:moveTo>
                <a:cubicBezTo>
                  <a:pt x="2552998" y="3512719"/>
                  <a:pt x="2561091" y="3516091"/>
                  <a:pt x="2567370" y="3522835"/>
                </a:cubicBezTo>
                <a:cubicBezTo>
                  <a:pt x="2573648" y="3529579"/>
                  <a:pt x="2576788" y="3539066"/>
                  <a:pt x="2576788" y="3551298"/>
                </a:cubicBezTo>
                <a:cubicBezTo>
                  <a:pt x="2576788" y="3552042"/>
                  <a:pt x="2576764" y="3553159"/>
                  <a:pt x="2576718" y="3554647"/>
                </a:cubicBezTo>
                <a:lnTo>
                  <a:pt x="2521465" y="3554647"/>
                </a:lnTo>
                <a:cubicBezTo>
                  <a:pt x="2521930" y="3562786"/>
                  <a:pt x="2524233" y="3569018"/>
                  <a:pt x="2528372" y="3573343"/>
                </a:cubicBezTo>
                <a:cubicBezTo>
                  <a:pt x="2532511" y="3577669"/>
                  <a:pt x="2537674" y="3579831"/>
                  <a:pt x="2543859" y="3579831"/>
                </a:cubicBezTo>
                <a:cubicBezTo>
                  <a:pt x="2548464" y="3579831"/>
                  <a:pt x="2552394" y="3578622"/>
                  <a:pt x="2555649" y="3576204"/>
                </a:cubicBezTo>
                <a:cubicBezTo>
                  <a:pt x="2558905" y="3573785"/>
                  <a:pt x="2561486" y="3569925"/>
                  <a:pt x="2563393" y="3564623"/>
                </a:cubicBezTo>
                <a:lnTo>
                  <a:pt x="2576369" y="3566228"/>
                </a:lnTo>
                <a:cubicBezTo>
                  <a:pt x="2574323" y="3573808"/>
                  <a:pt x="2570532" y="3579692"/>
                  <a:pt x="2564998" y="3583878"/>
                </a:cubicBezTo>
                <a:cubicBezTo>
                  <a:pt x="2559463" y="3588063"/>
                  <a:pt x="2552394" y="3590156"/>
                  <a:pt x="2543790" y="3590156"/>
                </a:cubicBezTo>
                <a:cubicBezTo>
                  <a:pt x="2532953" y="3590156"/>
                  <a:pt x="2524361" y="3586819"/>
                  <a:pt x="2518012" y="3580145"/>
                </a:cubicBezTo>
                <a:cubicBezTo>
                  <a:pt x="2511664" y="3573471"/>
                  <a:pt x="2508489" y="3564111"/>
                  <a:pt x="2508489" y="3552066"/>
                </a:cubicBezTo>
                <a:cubicBezTo>
                  <a:pt x="2508489" y="3539601"/>
                  <a:pt x="2511699" y="3529927"/>
                  <a:pt x="2518117" y="3523044"/>
                </a:cubicBezTo>
                <a:cubicBezTo>
                  <a:pt x="2524535" y="3516161"/>
                  <a:pt x="2532860" y="3512719"/>
                  <a:pt x="2543092" y="3512719"/>
                </a:cubicBezTo>
                <a:close/>
                <a:moveTo>
                  <a:pt x="2439224" y="3512719"/>
                </a:moveTo>
                <a:cubicBezTo>
                  <a:pt x="2445549" y="3512719"/>
                  <a:pt x="2450688" y="3513463"/>
                  <a:pt x="2454642" y="3514952"/>
                </a:cubicBezTo>
                <a:cubicBezTo>
                  <a:pt x="2458595" y="3516440"/>
                  <a:pt x="2461502" y="3518312"/>
                  <a:pt x="2463362" y="3520568"/>
                </a:cubicBezTo>
                <a:cubicBezTo>
                  <a:pt x="2465222" y="3522823"/>
                  <a:pt x="2466525" y="3525672"/>
                  <a:pt x="2467269" y="3529114"/>
                </a:cubicBezTo>
                <a:cubicBezTo>
                  <a:pt x="2467687" y="3531253"/>
                  <a:pt x="2467897" y="3535113"/>
                  <a:pt x="2467897" y="3540694"/>
                </a:cubicBezTo>
                <a:lnTo>
                  <a:pt x="2467897" y="3557437"/>
                </a:lnTo>
                <a:cubicBezTo>
                  <a:pt x="2467897" y="3569111"/>
                  <a:pt x="2468164" y="3576494"/>
                  <a:pt x="2468699" y="3579587"/>
                </a:cubicBezTo>
                <a:cubicBezTo>
                  <a:pt x="2469234" y="3582680"/>
                  <a:pt x="2470292" y="3585645"/>
                  <a:pt x="2471873" y="3588482"/>
                </a:cubicBezTo>
                <a:lnTo>
                  <a:pt x="2458758" y="3588482"/>
                </a:lnTo>
                <a:cubicBezTo>
                  <a:pt x="2457455" y="3585878"/>
                  <a:pt x="2456618" y="3582831"/>
                  <a:pt x="2456246" y="3579343"/>
                </a:cubicBezTo>
                <a:cubicBezTo>
                  <a:pt x="2451595" y="3583296"/>
                  <a:pt x="2447119" y="3586087"/>
                  <a:pt x="2442817" y="3587715"/>
                </a:cubicBezTo>
                <a:cubicBezTo>
                  <a:pt x="2438515" y="3589342"/>
                  <a:pt x="2433899" y="3590156"/>
                  <a:pt x="2428969" y="3590156"/>
                </a:cubicBezTo>
                <a:cubicBezTo>
                  <a:pt x="2420830" y="3590156"/>
                  <a:pt x="2414574" y="3588168"/>
                  <a:pt x="2410202" y="3584192"/>
                </a:cubicBezTo>
                <a:cubicBezTo>
                  <a:pt x="2405831" y="3580215"/>
                  <a:pt x="2403645" y="3575134"/>
                  <a:pt x="2403645" y="3568948"/>
                </a:cubicBezTo>
                <a:cubicBezTo>
                  <a:pt x="2403645" y="3565321"/>
                  <a:pt x="2404470" y="3562007"/>
                  <a:pt x="2406121" y="3559007"/>
                </a:cubicBezTo>
                <a:cubicBezTo>
                  <a:pt x="2407772" y="3556007"/>
                  <a:pt x="2409935" y="3553600"/>
                  <a:pt x="2412609" y="3551787"/>
                </a:cubicBezTo>
                <a:cubicBezTo>
                  <a:pt x="2415283" y="3549973"/>
                  <a:pt x="2418295" y="3548601"/>
                  <a:pt x="2421644" y="3547671"/>
                </a:cubicBezTo>
                <a:cubicBezTo>
                  <a:pt x="2424109" y="3547019"/>
                  <a:pt x="2427829" y="3546392"/>
                  <a:pt x="2432806" y="3545787"/>
                </a:cubicBezTo>
                <a:cubicBezTo>
                  <a:pt x="2442945" y="3544578"/>
                  <a:pt x="2450409" y="3543136"/>
                  <a:pt x="2455200" y="3541462"/>
                </a:cubicBezTo>
                <a:cubicBezTo>
                  <a:pt x="2455246" y="3539741"/>
                  <a:pt x="2455269" y="3538648"/>
                  <a:pt x="2455269" y="3538183"/>
                </a:cubicBezTo>
                <a:cubicBezTo>
                  <a:pt x="2455269" y="3533067"/>
                  <a:pt x="2454083" y="3529462"/>
                  <a:pt x="2451711" y="3527369"/>
                </a:cubicBezTo>
                <a:cubicBezTo>
                  <a:pt x="2448502" y="3524532"/>
                  <a:pt x="2443735" y="3523114"/>
                  <a:pt x="2437410" y="3523114"/>
                </a:cubicBezTo>
                <a:cubicBezTo>
                  <a:pt x="2431503" y="3523114"/>
                  <a:pt x="2427143" y="3524149"/>
                  <a:pt x="2424329" y="3526218"/>
                </a:cubicBezTo>
                <a:cubicBezTo>
                  <a:pt x="2421516" y="3528288"/>
                  <a:pt x="2419434" y="3531951"/>
                  <a:pt x="2418086" y="3537206"/>
                </a:cubicBezTo>
                <a:lnTo>
                  <a:pt x="2405807" y="3535532"/>
                </a:lnTo>
                <a:cubicBezTo>
                  <a:pt x="2406924" y="3530276"/>
                  <a:pt x="2408761" y="3526032"/>
                  <a:pt x="2411319" y="3522800"/>
                </a:cubicBezTo>
                <a:cubicBezTo>
                  <a:pt x="2413877" y="3519568"/>
                  <a:pt x="2417574" y="3517079"/>
                  <a:pt x="2422411" y="3515335"/>
                </a:cubicBezTo>
                <a:cubicBezTo>
                  <a:pt x="2427248" y="3513591"/>
                  <a:pt x="2432852" y="3512719"/>
                  <a:pt x="2439224" y="3512719"/>
                </a:cubicBezTo>
                <a:close/>
                <a:moveTo>
                  <a:pt x="2361629" y="3512719"/>
                </a:moveTo>
                <a:cubicBezTo>
                  <a:pt x="2369675" y="3512719"/>
                  <a:pt x="2376256" y="3514754"/>
                  <a:pt x="2381372" y="3518823"/>
                </a:cubicBezTo>
                <a:cubicBezTo>
                  <a:pt x="2386488" y="3522893"/>
                  <a:pt x="2389766" y="3528672"/>
                  <a:pt x="2391208" y="3536160"/>
                </a:cubicBezTo>
                <a:lnTo>
                  <a:pt x="2379000" y="3538043"/>
                </a:lnTo>
                <a:cubicBezTo>
                  <a:pt x="2377837" y="3533067"/>
                  <a:pt x="2375779" y="3529323"/>
                  <a:pt x="2372826" y="3526811"/>
                </a:cubicBezTo>
                <a:cubicBezTo>
                  <a:pt x="2369872" y="3524300"/>
                  <a:pt x="2366303" y="3523044"/>
                  <a:pt x="2362117" y="3523044"/>
                </a:cubicBezTo>
                <a:cubicBezTo>
                  <a:pt x="2355792" y="3523044"/>
                  <a:pt x="2350653" y="3525311"/>
                  <a:pt x="2346699" y="3529846"/>
                </a:cubicBezTo>
                <a:cubicBezTo>
                  <a:pt x="2342746" y="3534381"/>
                  <a:pt x="2340769" y="3541555"/>
                  <a:pt x="2340769" y="3551368"/>
                </a:cubicBezTo>
                <a:cubicBezTo>
                  <a:pt x="2340769" y="3561321"/>
                  <a:pt x="2342676" y="3568553"/>
                  <a:pt x="2346490" y="3573064"/>
                </a:cubicBezTo>
                <a:cubicBezTo>
                  <a:pt x="2350304" y="3577576"/>
                  <a:pt x="2355280" y="3579831"/>
                  <a:pt x="2361419" y="3579831"/>
                </a:cubicBezTo>
                <a:cubicBezTo>
                  <a:pt x="2366349" y="3579831"/>
                  <a:pt x="2370465" y="3578320"/>
                  <a:pt x="2373767" y="3575297"/>
                </a:cubicBezTo>
                <a:cubicBezTo>
                  <a:pt x="2377070" y="3572274"/>
                  <a:pt x="2379162" y="3567623"/>
                  <a:pt x="2380046" y="3561344"/>
                </a:cubicBezTo>
                <a:lnTo>
                  <a:pt x="2392394" y="3562949"/>
                </a:lnTo>
                <a:cubicBezTo>
                  <a:pt x="2391045" y="3571460"/>
                  <a:pt x="2387592" y="3578122"/>
                  <a:pt x="2382034" y="3582936"/>
                </a:cubicBezTo>
                <a:cubicBezTo>
                  <a:pt x="2376477" y="3587749"/>
                  <a:pt x="2369651" y="3590156"/>
                  <a:pt x="2361559" y="3590156"/>
                </a:cubicBezTo>
                <a:cubicBezTo>
                  <a:pt x="2351420" y="3590156"/>
                  <a:pt x="2343269" y="3586843"/>
                  <a:pt x="2337107" y="3580215"/>
                </a:cubicBezTo>
                <a:cubicBezTo>
                  <a:pt x="2330944" y="3573588"/>
                  <a:pt x="2327863" y="3564088"/>
                  <a:pt x="2327863" y="3551717"/>
                </a:cubicBezTo>
                <a:cubicBezTo>
                  <a:pt x="2327863" y="3543717"/>
                  <a:pt x="2329189" y="3536718"/>
                  <a:pt x="2331840" y="3530718"/>
                </a:cubicBezTo>
                <a:cubicBezTo>
                  <a:pt x="2334491" y="3524718"/>
                  <a:pt x="2338525" y="3520219"/>
                  <a:pt x="2343944" y="3517219"/>
                </a:cubicBezTo>
                <a:cubicBezTo>
                  <a:pt x="2349362" y="3514219"/>
                  <a:pt x="2355257" y="3512719"/>
                  <a:pt x="2361629" y="3512719"/>
                </a:cubicBezTo>
                <a:close/>
                <a:moveTo>
                  <a:pt x="2289373" y="3512719"/>
                </a:moveTo>
                <a:cubicBezTo>
                  <a:pt x="2295186" y="3512719"/>
                  <a:pt x="2300291" y="3513556"/>
                  <a:pt x="2304686" y="3515231"/>
                </a:cubicBezTo>
                <a:cubicBezTo>
                  <a:pt x="2309081" y="3516905"/>
                  <a:pt x="2312325" y="3519172"/>
                  <a:pt x="2314418" y="3522033"/>
                </a:cubicBezTo>
                <a:cubicBezTo>
                  <a:pt x="2316510" y="3524893"/>
                  <a:pt x="2317952" y="3528718"/>
                  <a:pt x="2318743" y="3533509"/>
                </a:cubicBezTo>
                <a:lnTo>
                  <a:pt x="2306465" y="3535183"/>
                </a:lnTo>
                <a:cubicBezTo>
                  <a:pt x="2305906" y="3531369"/>
                  <a:pt x="2304290" y="3528393"/>
                  <a:pt x="2301616" y="3526253"/>
                </a:cubicBezTo>
                <a:cubicBezTo>
                  <a:pt x="2298942" y="3524114"/>
                  <a:pt x="2295163" y="3523044"/>
                  <a:pt x="2290279" y="3523044"/>
                </a:cubicBezTo>
                <a:cubicBezTo>
                  <a:pt x="2284512" y="3523044"/>
                  <a:pt x="2280396" y="3523998"/>
                  <a:pt x="2277931" y="3525904"/>
                </a:cubicBezTo>
                <a:cubicBezTo>
                  <a:pt x="2275466" y="3527811"/>
                  <a:pt x="2274234" y="3530044"/>
                  <a:pt x="2274234" y="3532602"/>
                </a:cubicBezTo>
                <a:cubicBezTo>
                  <a:pt x="2274234" y="3534230"/>
                  <a:pt x="2274746" y="3535695"/>
                  <a:pt x="2275769" y="3536997"/>
                </a:cubicBezTo>
                <a:cubicBezTo>
                  <a:pt x="2276792" y="3538346"/>
                  <a:pt x="2278396" y="3539462"/>
                  <a:pt x="2280582" y="3540345"/>
                </a:cubicBezTo>
                <a:cubicBezTo>
                  <a:pt x="2281838" y="3540810"/>
                  <a:pt x="2285536" y="3541880"/>
                  <a:pt x="2291675" y="3543555"/>
                </a:cubicBezTo>
                <a:cubicBezTo>
                  <a:pt x="2300558" y="3545926"/>
                  <a:pt x="2306755" y="3547868"/>
                  <a:pt x="2310267" y="3549380"/>
                </a:cubicBezTo>
                <a:cubicBezTo>
                  <a:pt x="2313778" y="3550891"/>
                  <a:pt x="2316534" y="3553089"/>
                  <a:pt x="2318534" y="3555972"/>
                </a:cubicBezTo>
                <a:cubicBezTo>
                  <a:pt x="2320533" y="3558856"/>
                  <a:pt x="2321533" y="3562437"/>
                  <a:pt x="2321533" y="3566716"/>
                </a:cubicBezTo>
                <a:cubicBezTo>
                  <a:pt x="2321533" y="3570902"/>
                  <a:pt x="2320313" y="3574843"/>
                  <a:pt x="2317871" y="3578541"/>
                </a:cubicBezTo>
                <a:cubicBezTo>
                  <a:pt x="2315429" y="3582238"/>
                  <a:pt x="2311906" y="3585098"/>
                  <a:pt x="2307302" y="3587122"/>
                </a:cubicBezTo>
                <a:cubicBezTo>
                  <a:pt x="2302697" y="3589145"/>
                  <a:pt x="2297488" y="3590156"/>
                  <a:pt x="2291675" y="3590156"/>
                </a:cubicBezTo>
                <a:cubicBezTo>
                  <a:pt x="2282047" y="3590156"/>
                  <a:pt x="2274711" y="3588156"/>
                  <a:pt x="2269664" y="3584157"/>
                </a:cubicBezTo>
                <a:cubicBezTo>
                  <a:pt x="2264618" y="3580157"/>
                  <a:pt x="2261398" y="3574227"/>
                  <a:pt x="2260002" y="3566367"/>
                </a:cubicBezTo>
                <a:lnTo>
                  <a:pt x="2272420" y="3564414"/>
                </a:lnTo>
                <a:cubicBezTo>
                  <a:pt x="2273118" y="3569390"/>
                  <a:pt x="2275059" y="3573204"/>
                  <a:pt x="2278245" y="3575855"/>
                </a:cubicBezTo>
                <a:cubicBezTo>
                  <a:pt x="2281431" y="3578506"/>
                  <a:pt x="2285884" y="3579831"/>
                  <a:pt x="2291605" y="3579831"/>
                </a:cubicBezTo>
                <a:cubicBezTo>
                  <a:pt x="2297372" y="3579831"/>
                  <a:pt x="2301651" y="3578657"/>
                  <a:pt x="2304441" y="3576308"/>
                </a:cubicBezTo>
                <a:cubicBezTo>
                  <a:pt x="2307232" y="3573960"/>
                  <a:pt x="2308627" y="3571204"/>
                  <a:pt x="2308627" y="3568041"/>
                </a:cubicBezTo>
                <a:cubicBezTo>
                  <a:pt x="2308627" y="3565204"/>
                  <a:pt x="2307395" y="3562972"/>
                  <a:pt x="2304930" y="3561344"/>
                </a:cubicBezTo>
                <a:cubicBezTo>
                  <a:pt x="2303209" y="3560228"/>
                  <a:pt x="2298930" y="3558809"/>
                  <a:pt x="2292093" y="3557089"/>
                </a:cubicBezTo>
                <a:cubicBezTo>
                  <a:pt x="2282885" y="3554763"/>
                  <a:pt x="2276501" y="3552752"/>
                  <a:pt x="2272943" y="3551054"/>
                </a:cubicBezTo>
                <a:cubicBezTo>
                  <a:pt x="2269385" y="3549356"/>
                  <a:pt x="2266688" y="3547008"/>
                  <a:pt x="2264851" y="3544008"/>
                </a:cubicBezTo>
                <a:cubicBezTo>
                  <a:pt x="2263014" y="3541008"/>
                  <a:pt x="2262095" y="3537694"/>
                  <a:pt x="2262095" y="3534067"/>
                </a:cubicBezTo>
                <a:cubicBezTo>
                  <a:pt x="2262095" y="3530765"/>
                  <a:pt x="2262851" y="3527707"/>
                  <a:pt x="2264362" y="3524893"/>
                </a:cubicBezTo>
                <a:cubicBezTo>
                  <a:pt x="2265874" y="3522079"/>
                  <a:pt x="2267932" y="3519742"/>
                  <a:pt x="2270537" y="3517882"/>
                </a:cubicBezTo>
                <a:cubicBezTo>
                  <a:pt x="2272490" y="3516440"/>
                  <a:pt x="2275153" y="3515219"/>
                  <a:pt x="2278524" y="3514219"/>
                </a:cubicBezTo>
                <a:cubicBezTo>
                  <a:pt x="2281896" y="3513219"/>
                  <a:pt x="2285512" y="3512719"/>
                  <a:pt x="2289373" y="3512719"/>
                </a:cubicBezTo>
                <a:close/>
                <a:moveTo>
                  <a:pt x="2161743" y="3512719"/>
                </a:moveTo>
                <a:cubicBezTo>
                  <a:pt x="2171929" y="3512719"/>
                  <a:pt x="2180254" y="3516056"/>
                  <a:pt x="2186718" y="3522730"/>
                </a:cubicBezTo>
                <a:cubicBezTo>
                  <a:pt x="2193183" y="3529404"/>
                  <a:pt x="2196415" y="3538625"/>
                  <a:pt x="2196415" y="3550391"/>
                </a:cubicBezTo>
                <a:cubicBezTo>
                  <a:pt x="2196415" y="3559926"/>
                  <a:pt x="2194985" y="3567425"/>
                  <a:pt x="2192125" y="3572890"/>
                </a:cubicBezTo>
                <a:cubicBezTo>
                  <a:pt x="2189265" y="3578355"/>
                  <a:pt x="2185102" y="3582599"/>
                  <a:pt x="2179637" y="3585622"/>
                </a:cubicBezTo>
                <a:cubicBezTo>
                  <a:pt x="2174173" y="3588645"/>
                  <a:pt x="2168208" y="3590156"/>
                  <a:pt x="2161743" y="3590156"/>
                </a:cubicBezTo>
                <a:cubicBezTo>
                  <a:pt x="2151372" y="3590156"/>
                  <a:pt x="2142988" y="3586831"/>
                  <a:pt x="2136594" y="3580180"/>
                </a:cubicBezTo>
                <a:cubicBezTo>
                  <a:pt x="2130199" y="3573529"/>
                  <a:pt x="2127001" y="3563949"/>
                  <a:pt x="2127001" y="3551438"/>
                </a:cubicBezTo>
                <a:cubicBezTo>
                  <a:pt x="2127001" y="3537718"/>
                  <a:pt x="2130815" y="3527555"/>
                  <a:pt x="2138442" y="3520951"/>
                </a:cubicBezTo>
                <a:cubicBezTo>
                  <a:pt x="2144814" y="3515463"/>
                  <a:pt x="2152581" y="3512719"/>
                  <a:pt x="2161743" y="3512719"/>
                </a:cubicBezTo>
                <a:close/>
                <a:moveTo>
                  <a:pt x="2016008" y="3512719"/>
                </a:moveTo>
                <a:cubicBezTo>
                  <a:pt x="2020240" y="3512719"/>
                  <a:pt x="2024542" y="3514068"/>
                  <a:pt x="2028914" y="3516765"/>
                </a:cubicBezTo>
                <a:lnTo>
                  <a:pt x="2024589" y="3528416"/>
                </a:lnTo>
                <a:cubicBezTo>
                  <a:pt x="2021519" y="3526602"/>
                  <a:pt x="2018450" y="3525695"/>
                  <a:pt x="2015380" y="3525695"/>
                </a:cubicBezTo>
                <a:cubicBezTo>
                  <a:pt x="2012636" y="3525695"/>
                  <a:pt x="2010171" y="3526521"/>
                  <a:pt x="2007985" y="3528172"/>
                </a:cubicBezTo>
                <a:cubicBezTo>
                  <a:pt x="2005799" y="3529823"/>
                  <a:pt x="2004241" y="3532113"/>
                  <a:pt x="2003311" y="3535043"/>
                </a:cubicBezTo>
                <a:cubicBezTo>
                  <a:pt x="2001916" y="3539508"/>
                  <a:pt x="2001218" y="3544392"/>
                  <a:pt x="2001218" y="3549694"/>
                </a:cubicBezTo>
                <a:lnTo>
                  <a:pt x="2001218" y="3588482"/>
                </a:lnTo>
                <a:lnTo>
                  <a:pt x="1988661" y="3588482"/>
                </a:lnTo>
                <a:lnTo>
                  <a:pt x="1988661" y="3514394"/>
                </a:lnTo>
                <a:lnTo>
                  <a:pt x="1999962" y="3514394"/>
                </a:lnTo>
                <a:lnTo>
                  <a:pt x="1999962" y="3525625"/>
                </a:lnTo>
                <a:cubicBezTo>
                  <a:pt x="2002846" y="3520370"/>
                  <a:pt x="2005508" y="3516905"/>
                  <a:pt x="2007950" y="3515231"/>
                </a:cubicBezTo>
                <a:cubicBezTo>
                  <a:pt x="2010392" y="3513556"/>
                  <a:pt x="2013078" y="3512719"/>
                  <a:pt x="2016008" y="3512719"/>
                </a:cubicBezTo>
                <a:close/>
                <a:moveTo>
                  <a:pt x="1943017" y="3512719"/>
                </a:moveTo>
                <a:cubicBezTo>
                  <a:pt x="1952923" y="3512719"/>
                  <a:pt x="1961016" y="3516091"/>
                  <a:pt x="1967295" y="3522835"/>
                </a:cubicBezTo>
                <a:cubicBezTo>
                  <a:pt x="1973573" y="3529579"/>
                  <a:pt x="1976713" y="3539066"/>
                  <a:pt x="1976713" y="3551298"/>
                </a:cubicBezTo>
                <a:cubicBezTo>
                  <a:pt x="1976713" y="3552042"/>
                  <a:pt x="1976689" y="3553159"/>
                  <a:pt x="1976643" y="3554647"/>
                </a:cubicBezTo>
                <a:lnTo>
                  <a:pt x="1921390" y="3554647"/>
                </a:lnTo>
                <a:cubicBezTo>
                  <a:pt x="1921856" y="3562786"/>
                  <a:pt x="1924158" y="3569018"/>
                  <a:pt x="1928297" y="3573343"/>
                </a:cubicBezTo>
                <a:cubicBezTo>
                  <a:pt x="1932436" y="3577669"/>
                  <a:pt x="1937599" y="3579831"/>
                  <a:pt x="1943784" y="3579831"/>
                </a:cubicBezTo>
                <a:cubicBezTo>
                  <a:pt x="1948389" y="3579831"/>
                  <a:pt x="1952319" y="3578622"/>
                  <a:pt x="1955574" y="3576204"/>
                </a:cubicBezTo>
                <a:cubicBezTo>
                  <a:pt x="1958830" y="3573785"/>
                  <a:pt x="1961411" y="3569925"/>
                  <a:pt x="1963318" y="3564623"/>
                </a:cubicBezTo>
                <a:lnTo>
                  <a:pt x="1976294" y="3566228"/>
                </a:lnTo>
                <a:cubicBezTo>
                  <a:pt x="1974248" y="3573808"/>
                  <a:pt x="1970457" y="3579692"/>
                  <a:pt x="1964923" y="3583878"/>
                </a:cubicBezTo>
                <a:cubicBezTo>
                  <a:pt x="1959388" y="3588063"/>
                  <a:pt x="1952319" y="3590156"/>
                  <a:pt x="1943715" y="3590156"/>
                </a:cubicBezTo>
                <a:cubicBezTo>
                  <a:pt x="1932878" y="3590156"/>
                  <a:pt x="1924286" y="3586819"/>
                  <a:pt x="1917937" y="3580145"/>
                </a:cubicBezTo>
                <a:cubicBezTo>
                  <a:pt x="1911589" y="3573471"/>
                  <a:pt x="1908414" y="3564111"/>
                  <a:pt x="1908414" y="3552066"/>
                </a:cubicBezTo>
                <a:cubicBezTo>
                  <a:pt x="1908414" y="3539601"/>
                  <a:pt x="1911624" y="3529927"/>
                  <a:pt x="1918042" y="3523044"/>
                </a:cubicBezTo>
                <a:cubicBezTo>
                  <a:pt x="1924460" y="3516161"/>
                  <a:pt x="1932785" y="3512719"/>
                  <a:pt x="1943017" y="3512719"/>
                </a:cubicBezTo>
                <a:close/>
                <a:moveTo>
                  <a:pt x="1815983" y="3512719"/>
                </a:moveTo>
                <a:cubicBezTo>
                  <a:pt x="1820215" y="3512719"/>
                  <a:pt x="1824517" y="3514068"/>
                  <a:pt x="1828889" y="3516765"/>
                </a:cubicBezTo>
                <a:lnTo>
                  <a:pt x="1824564" y="3528416"/>
                </a:lnTo>
                <a:cubicBezTo>
                  <a:pt x="1821494" y="3526602"/>
                  <a:pt x="1818425" y="3525695"/>
                  <a:pt x="1815355" y="3525695"/>
                </a:cubicBezTo>
                <a:cubicBezTo>
                  <a:pt x="1812611" y="3525695"/>
                  <a:pt x="1810146" y="3526521"/>
                  <a:pt x="1807960" y="3528172"/>
                </a:cubicBezTo>
                <a:cubicBezTo>
                  <a:pt x="1805774" y="3529823"/>
                  <a:pt x="1804216" y="3532113"/>
                  <a:pt x="1803286" y="3535043"/>
                </a:cubicBezTo>
                <a:cubicBezTo>
                  <a:pt x="1801891" y="3539508"/>
                  <a:pt x="1801193" y="3544392"/>
                  <a:pt x="1801193" y="3549694"/>
                </a:cubicBezTo>
                <a:lnTo>
                  <a:pt x="1801193" y="3588482"/>
                </a:lnTo>
                <a:lnTo>
                  <a:pt x="1788636" y="3588482"/>
                </a:lnTo>
                <a:lnTo>
                  <a:pt x="1788636" y="3514394"/>
                </a:lnTo>
                <a:lnTo>
                  <a:pt x="1799937" y="3514394"/>
                </a:lnTo>
                <a:lnTo>
                  <a:pt x="1799937" y="3525625"/>
                </a:lnTo>
                <a:cubicBezTo>
                  <a:pt x="1802821" y="3520370"/>
                  <a:pt x="1805484" y="3516905"/>
                  <a:pt x="1807925" y="3515231"/>
                </a:cubicBezTo>
                <a:cubicBezTo>
                  <a:pt x="1810367" y="3513556"/>
                  <a:pt x="1813053" y="3512719"/>
                  <a:pt x="1815983" y="3512719"/>
                </a:cubicBezTo>
                <a:close/>
                <a:moveTo>
                  <a:pt x="1742643" y="3512719"/>
                </a:moveTo>
                <a:cubicBezTo>
                  <a:pt x="1752829" y="3512719"/>
                  <a:pt x="1761154" y="3516056"/>
                  <a:pt x="1767618" y="3522730"/>
                </a:cubicBezTo>
                <a:cubicBezTo>
                  <a:pt x="1774083" y="3529404"/>
                  <a:pt x="1777316" y="3538625"/>
                  <a:pt x="1777316" y="3550391"/>
                </a:cubicBezTo>
                <a:cubicBezTo>
                  <a:pt x="1777316" y="3559926"/>
                  <a:pt x="1775885" y="3567425"/>
                  <a:pt x="1773025" y="3572890"/>
                </a:cubicBezTo>
                <a:cubicBezTo>
                  <a:pt x="1770165" y="3578355"/>
                  <a:pt x="1766002" y="3582599"/>
                  <a:pt x="1760537" y="3585622"/>
                </a:cubicBezTo>
                <a:cubicBezTo>
                  <a:pt x="1755073" y="3588645"/>
                  <a:pt x="1749108" y="3590156"/>
                  <a:pt x="1742643" y="3590156"/>
                </a:cubicBezTo>
                <a:cubicBezTo>
                  <a:pt x="1732272" y="3590156"/>
                  <a:pt x="1723889" y="3586831"/>
                  <a:pt x="1717494" y="3580180"/>
                </a:cubicBezTo>
                <a:cubicBezTo>
                  <a:pt x="1711099" y="3573529"/>
                  <a:pt x="1707901" y="3563949"/>
                  <a:pt x="1707901" y="3551438"/>
                </a:cubicBezTo>
                <a:cubicBezTo>
                  <a:pt x="1707901" y="3537718"/>
                  <a:pt x="1711715" y="3527555"/>
                  <a:pt x="1719342" y="3520951"/>
                </a:cubicBezTo>
                <a:cubicBezTo>
                  <a:pt x="1725714" y="3515463"/>
                  <a:pt x="1733481" y="3512719"/>
                  <a:pt x="1742643" y="3512719"/>
                </a:cubicBezTo>
                <a:close/>
                <a:moveTo>
                  <a:pt x="1614107" y="3512719"/>
                </a:moveTo>
                <a:cubicBezTo>
                  <a:pt x="1618572" y="3512719"/>
                  <a:pt x="1622676" y="3513521"/>
                  <a:pt x="1626420" y="3515126"/>
                </a:cubicBezTo>
                <a:cubicBezTo>
                  <a:pt x="1630164" y="3516731"/>
                  <a:pt x="1632966" y="3518835"/>
                  <a:pt x="1634827" y="3521440"/>
                </a:cubicBezTo>
                <a:cubicBezTo>
                  <a:pt x="1636687" y="3524044"/>
                  <a:pt x="1637989" y="3527137"/>
                  <a:pt x="1638733" y="3530718"/>
                </a:cubicBezTo>
                <a:cubicBezTo>
                  <a:pt x="1639198" y="3533044"/>
                  <a:pt x="1639431" y="3537113"/>
                  <a:pt x="1639431" y="3542927"/>
                </a:cubicBezTo>
                <a:lnTo>
                  <a:pt x="1639431" y="3588482"/>
                </a:lnTo>
                <a:lnTo>
                  <a:pt x="1626874" y="3588482"/>
                </a:lnTo>
                <a:lnTo>
                  <a:pt x="1626874" y="3543415"/>
                </a:lnTo>
                <a:cubicBezTo>
                  <a:pt x="1626874" y="3538299"/>
                  <a:pt x="1626385" y="3534474"/>
                  <a:pt x="1625409" y="3531939"/>
                </a:cubicBezTo>
                <a:cubicBezTo>
                  <a:pt x="1624432" y="3529404"/>
                  <a:pt x="1622699" y="3527381"/>
                  <a:pt x="1620211" y="3525870"/>
                </a:cubicBezTo>
                <a:cubicBezTo>
                  <a:pt x="1617723" y="3524358"/>
                  <a:pt x="1614804" y="3523602"/>
                  <a:pt x="1611456" y="3523602"/>
                </a:cubicBezTo>
                <a:cubicBezTo>
                  <a:pt x="1606107" y="3523602"/>
                  <a:pt x="1601491" y="3525300"/>
                  <a:pt x="1597608" y="3528695"/>
                </a:cubicBezTo>
                <a:cubicBezTo>
                  <a:pt x="1593724" y="3532090"/>
                  <a:pt x="1591783" y="3538532"/>
                  <a:pt x="1591783" y="3548019"/>
                </a:cubicBezTo>
                <a:lnTo>
                  <a:pt x="1591783" y="3588482"/>
                </a:lnTo>
                <a:lnTo>
                  <a:pt x="1579225" y="3588482"/>
                </a:lnTo>
                <a:lnTo>
                  <a:pt x="1579225" y="3514394"/>
                </a:lnTo>
                <a:lnTo>
                  <a:pt x="1590527" y="3514394"/>
                </a:lnTo>
                <a:lnTo>
                  <a:pt x="1590527" y="3524928"/>
                </a:lnTo>
                <a:cubicBezTo>
                  <a:pt x="1595968" y="3516789"/>
                  <a:pt x="1603828" y="3512719"/>
                  <a:pt x="1614107" y="3512719"/>
                </a:cubicBezTo>
                <a:close/>
                <a:moveTo>
                  <a:pt x="1082560" y="3512719"/>
                </a:moveTo>
                <a:cubicBezTo>
                  <a:pt x="1086792" y="3512719"/>
                  <a:pt x="1091094" y="3514068"/>
                  <a:pt x="1095466" y="3516765"/>
                </a:cubicBezTo>
                <a:lnTo>
                  <a:pt x="1091141" y="3528416"/>
                </a:lnTo>
                <a:cubicBezTo>
                  <a:pt x="1088071" y="3526602"/>
                  <a:pt x="1085002" y="3525695"/>
                  <a:pt x="1081932" y="3525695"/>
                </a:cubicBezTo>
                <a:cubicBezTo>
                  <a:pt x="1079188" y="3525695"/>
                  <a:pt x="1076723" y="3526521"/>
                  <a:pt x="1074537" y="3528172"/>
                </a:cubicBezTo>
                <a:cubicBezTo>
                  <a:pt x="1072351" y="3529823"/>
                  <a:pt x="1070793" y="3532113"/>
                  <a:pt x="1069863" y="3535043"/>
                </a:cubicBezTo>
                <a:cubicBezTo>
                  <a:pt x="1068468" y="3539508"/>
                  <a:pt x="1067770" y="3544392"/>
                  <a:pt x="1067770" y="3549694"/>
                </a:cubicBezTo>
                <a:lnTo>
                  <a:pt x="1067770" y="3588482"/>
                </a:lnTo>
                <a:lnTo>
                  <a:pt x="1055213" y="3588482"/>
                </a:lnTo>
                <a:lnTo>
                  <a:pt x="1055213" y="3514394"/>
                </a:lnTo>
                <a:lnTo>
                  <a:pt x="1066514" y="3514394"/>
                </a:lnTo>
                <a:lnTo>
                  <a:pt x="1066514" y="3525625"/>
                </a:lnTo>
                <a:cubicBezTo>
                  <a:pt x="1069398" y="3520370"/>
                  <a:pt x="1072061" y="3516905"/>
                  <a:pt x="1074502" y="3515231"/>
                </a:cubicBezTo>
                <a:cubicBezTo>
                  <a:pt x="1076944" y="3513556"/>
                  <a:pt x="1079630" y="3512719"/>
                  <a:pt x="1082560" y="3512719"/>
                </a:cubicBezTo>
                <a:close/>
                <a:moveTo>
                  <a:pt x="814010" y="3512719"/>
                </a:moveTo>
                <a:cubicBezTo>
                  <a:pt x="818474" y="3512719"/>
                  <a:pt x="822579" y="3513521"/>
                  <a:pt x="826323" y="3515126"/>
                </a:cubicBezTo>
                <a:cubicBezTo>
                  <a:pt x="830067" y="3516731"/>
                  <a:pt x="832869" y="3518835"/>
                  <a:pt x="834729" y="3521440"/>
                </a:cubicBezTo>
                <a:cubicBezTo>
                  <a:pt x="836590" y="3524044"/>
                  <a:pt x="837892" y="3527137"/>
                  <a:pt x="838636" y="3530718"/>
                </a:cubicBezTo>
                <a:cubicBezTo>
                  <a:pt x="839101" y="3533044"/>
                  <a:pt x="839333" y="3537113"/>
                  <a:pt x="839333" y="3542927"/>
                </a:cubicBezTo>
                <a:lnTo>
                  <a:pt x="839333" y="3588482"/>
                </a:lnTo>
                <a:lnTo>
                  <a:pt x="826776" y="3588482"/>
                </a:lnTo>
                <a:lnTo>
                  <a:pt x="826776" y="3543415"/>
                </a:lnTo>
                <a:cubicBezTo>
                  <a:pt x="826776" y="3538299"/>
                  <a:pt x="826288" y="3534474"/>
                  <a:pt x="825311" y="3531939"/>
                </a:cubicBezTo>
                <a:cubicBezTo>
                  <a:pt x="824334" y="3529404"/>
                  <a:pt x="822602" y="3527381"/>
                  <a:pt x="820114" y="3525870"/>
                </a:cubicBezTo>
                <a:cubicBezTo>
                  <a:pt x="817626" y="3524358"/>
                  <a:pt x="814707" y="3523602"/>
                  <a:pt x="811358" y="3523602"/>
                </a:cubicBezTo>
                <a:cubicBezTo>
                  <a:pt x="806010" y="3523602"/>
                  <a:pt x="801394" y="3525300"/>
                  <a:pt x="797511" y="3528695"/>
                </a:cubicBezTo>
                <a:cubicBezTo>
                  <a:pt x="793627" y="3532090"/>
                  <a:pt x="791685" y="3538532"/>
                  <a:pt x="791685" y="3548019"/>
                </a:cubicBezTo>
                <a:lnTo>
                  <a:pt x="791685" y="3588482"/>
                </a:lnTo>
                <a:lnTo>
                  <a:pt x="779128" y="3588482"/>
                </a:lnTo>
                <a:lnTo>
                  <a:pt x="779128" y="3514394"/>
                </a:lnTo>
                <a:lnTo>
                  <a:pt x="790429" y="3514394"/>
                </a:lnTo>
                <a:lnTo>
                  <a:pt x="790429" y="3524928"/>
                </a:lnTo>
                <a:cubicBezTo>
                  <a:pt x="795871" y="3516789"/>
                  <a:pt x="803731" y="3512719"/>
                  <a:pt x="814010" y="3512719"/>
                </a:cubicBezTo>
                <a:close/>
                <a:moveTo>
                  <a:pt x="628221" y="3512719"/>
                </a:moveTo>
                <a:cubicBezTo>
                  <a:pt x="638406" y="3512719"/>
                  <a:pt x="646731" y="3516056"/>
                  <a:pt x="653196" y="3522730"/>
                </a:cubicBezTo>
                <a:cubicBezTo>
                  <a:pt x="659661" y="3529404"/>
                  <a:pt x="662893" y="3538625"/>
                  <a:pt x="662893" y="3550391"/>
                </a:cubicBezTo>
                <a:cubicBezTo>
                  <a:pt x="662893" y="3559926"/>
                  <a:pt x="661463" y="3567425"/>
                  <a:pt x="658603" y="3572890"/>
                </a:cubicBezTo>
                <a:cubicBezTo>
                  <a:pt x="655742" y="3578355"/>
                  <a:pt x="651580" y="3582599"/>
                  <a:pt x="646115" y="3585622"/>
                </a:cubicBezTo>
                <a:cubicBezTo>
                  <a:pt x="640650" y="3588645"/>
                  <a:pt x="634685" y="3590156"/>
                  <a:pt x="628221" y="3590156"/>
                </a:cubicBezTo>
                <a:cubicBezTo>
                  <a:pt x="617849" y="3590156"/>
                  <a:pt x="609466" y="3586831"/>
                  <a:pt x="603071" y="3580180"/>
                </a:cubicBezTo>
                <a:cubicBezTo>
                  <a:pt x="596676" y="3573529"/>
                  <a:pt x="593478" y="3563949"/>
                  <a:pt x="593478" y="3551438"/>
                </a:cubicBezTo>
                <a:cubicBezTo>
                  <a:pt x="593478" y="3537718"/>
                  <a:pt x="597292" y="3527555"/>
                  <a:pt x="604920" y="3520951"/>
                </a:cubicBezTo>
                <a:cubicBezTo>
                  <a:pt x="611291" y="3515463"/>
                  <a:pt x="619059" y="3512719"/>
                  <a:pt x="628221" y="3512719"/>
                </a:cubicBezTo>
                <a:close/>
                <a:moveTo>
                  <a:pt x="313895" y="3512719"/>
                </a:moveTo>
                <a:cubicBezTo>
                  <a:pt x="324080" y="3512719"/>
                  <a:pt x="332405" y="3516056"/>
                  <a:pt x="338870" y="3522730"/>
                </a:cubicBezTo>
                <a:cubicBezTo>
                  <a:pt x="345335" y="3529404"/>
                  <a:pt x="348567" y="3538625"/>
                  <a:pt x="348567" y="3550391"/>
                </a:cubicBezTo>
                <a:cubicBezTo>
                  <a:pt x="348567" y="3559926"/>
                  <a:pt x="347137" y="3567425"/>
                  <a:pt x="344277" y="3572890"/>
                </a:cubicBezTo>
                <a:cubicBezTo>
                  <a:pt x="341417" y="3578355"/>
                  <a:pt x="337254" y="3582599"/>
                  <a:pt x="331789" y="3585622"/>
                </a:cubicBezTo>
                <a:cubicBezTo>
                  <a:pt x="326324" y="3588645"/>
                  <a:pt x="320359" y="3590156"/>
                  <a:pt x="313895" y="3590156"/>
                </a:cubicBezTo>
                <a:cubicBezTo>
                  <a:pt x="303523" y="3590156"/>
                  <a:pt x="295140" y="3586831"/>
                  <a:pt x="288745" y="3580180"/>
                </a:cubicBezTo>
                <a:cubicBezTo>
                  <a:pt x="282350" y="3573529"/>
                  <a:pt x="279153" y="3563949"/>
                  <a:pt x="279153" y="3551438"/>
                </a:cubicBezTo>
                <a:cubicBezTo>
                  <a:pt x="279153" y="3537718"/>
                  <a:pt x="282966" y="3527555"/>
                  <a:pt x="290594" y="3520951"/>
                </a:cubicBezTo>
                <a:cubicBezTo>
                  <a:pt x="296965" y="3515463"/>
                  <a:pt x="304733" y="3512719"/>
                  <a:pt x="313895" y="3512719"/>
                </a:cubicBezTo>
                <a:close/>
                <a:moveTo>
                  <a:pt x="1157923" y="3504348"/>
                </a:moveTo>
                <a:lnTo>
                  <a:pt x="1169783" y="3504348"/>
                </a:lnTo>
                <a:lnTo>
                  <a:pt x="1169783" y="3532183"/>
                </a:lnTo>
                <a:lnTo>
                  <a:pt x="1197618" y="3532183"/>
                </a:lnTo>
                <a:lnTo>
                  <a:pt x="1197618" y="3543903"/>
                </a:lnTo>
                <a:lnTo>
                  <a:pt x="1169783" y="3543903"/>
                </a:lnTo>
                <a:lnTo>
                  <a:pt x="1169783" y="3571948"/>
                </a:lnTo>
                <a:lnTo>
                  <a:pt x="1157923" y="3571948"/>
                </a:lnTo>
                <a:lnTo>
                  <a:pt x="1157923" y="3543903"/>
                </a:lnTo>
                <a:lnTo>
                  <a:pt x="1130087" y="3543903"/>
                </a:lnTo>
                <a:lnTo>
                  <a:pt x="1130087" y="3532183"/>
                </a:lnTo>
                <a:lnTo>
                  <a:pt x="1157923" y="3532183"/>
                </a:lnTo>
                <a:close/>
                <a:moveTo>
                  <a:pt x="4594390" y="3488511"/>
                </a:moveTo>
                <a:lnTo>
                  <a:pt x="4594390" y="3514394"/>
                </a:lnTo>
                <a:lnTo>
                  <a:pt x="4607017" y="3514394"/>
                </a:lnTo>
                <a:lnTo>
                  <a:pt x="4607017" y="3524160"/>
                </a:lnTo>
                <a:lnTo>
                  <a:pt x="4594390" y="3524160"/>
                </a:lnTo>
                <a:lnTo>
                  <a:pt x="4594390" y="3567483"/>
                </a:lnTo>
                <a:cubicBezTo>
                  <a:pt x="4594390" y="3571064"/>
                  <a:pt x="4594611" y="3573367"/>
                  <a:pt x="4595053" y="3574390"/>
                </a:cubicBezTo>
                <a:cubicBezTo>
                  <a:pt x="4595495" y="3575413"/>
                  <a:pt x="4596216" y="3576227"/>
                  <a:pt x="4597216" y="3576832"/>
                </a:cubicBezTo>
                <a:cubicBezTo>
                  <a:pt x="4598215" y="3577436"/>
                  <a:pt x="4599646" y="3577738"/>
                  <a:pt x="4601506" y="3577738"/>
                </a:cubicBezTo>
                <a:cubicBezTo>
                  <a:pt x="4602901" y="3577738"/>
                  <a:pt x="4604738" y="3577576"/>
                  <a:pt x="4607017" y="3577250"/>
                </a:cubicBezTo>
                <a:lnTo>
                  <a:pt x="4608831" y="3588342"/>
                </a:lnTo>
                <a:cubicBezTo>
                  <a:pt x="4605296" y="3589087"/>
                  <a:pt x="4602134" y="3589459"/>
                  <a:pt x="4599343" y="3589459"/>
                </a:cubicBezTo>
                <a:cubicBezTo>
                  <a:pt x="4594785" y="3589459"/>
                  <a:pt x="4591251" y="3588738"/>
                  <a:pt x="4588739" y="3587296"/>
                </a:cubicBezTo>
                <a:cubicBezTo>
                  <a:pt x="4586228" y="3585854"/>
                  <a:pt x="4584461" y="3583959"/>
                  <a:pt x="4583437" y="3581610"/>
                </a:cubicBezTo>
                <a:cubicBezTo>
                  <a:pt x="4582414" y="3579262"/>
                  <a:pt x="4581903" y="3574320"/>
                  <a:pt x="4581903" y="3566786"/>
                </a:cubicBezTo>
                <a:lnTo>
                  <a:pt x="4581903" y="3524160"/>
                </a:lnTo>
                <a:lnTo>
                  <a:pt x="4572694" y="3524160"/>
                </a:lnTo>
                <a:lnTo>
                  <a:pt x="4572694" y="3514394"/>
                </a:lnTo>
                <a:lnTo>
                  <a:pt x="4581903" y="3514394"/>
                </a:lnTo>
                <a:lnTo>
                  <a:pt x="4581903" y="3496046"/>
                </a:lnTo>
                <a:close/>
                <a:moveTo>
                  <a:pt x="2660815" y="3488511"/>
                </a:moveTo>
                <a:lnTo>
                  <a:pt x="2660815" y="3514394"/>
                </a:lnTo>
                <a:lnTo>
                  <a:pt x="2673442" y="3514394"/>
                </a:lnTo>
                <a:lnTo>
                  <a:pt x="2673442" y="3524160"/>
                </a:lnTo>
                <a:lnTo>
                  <a:pt x="2660815" y="3524160"/>
                </a:lnTo>
                <a:lnTo>
                  <a:pt x="2660815" y="3567483"/>
                </a:lnTo>
                <a:cubicBezTo>
                  <a:pt x="2660815" y="3571064"/>
                  <a:pt x="2661036" y="3573367"/>
                  <a:pt x="2661478" y="3574390"/>
                </a:cubicBezTo>
                <a:cubicBezTo>
                  <a:pt x="2661920" y="3575413"/>
                  <a:pt x="2662640" y="3576227"/>
                  <a:pt x="2663640" y="3576832"/>
                </a:cubicBezTo>
                <a:cubicBezTo>
                  <a:pt x="2664640" y="3577436"/>
                  <a:pt x="2666071" y="3577738"/>
                  <a:pt x="2667931" y="3577738"/>
                </a:cubicBezTo>
                <a:cubicBezTo>
                  <a:pt x="2669326" y="3577738"/>
                  <a:pt x="2671163" y="3577576"/>
                  <a:pt x="2673442" y="3577250"/>
                </a:cubicBezTo>
                <a:lnTo>
                  <a:pt x="2675256" y="3588342"/>
                </a:lnTo>
                <a:cubicBezTo>
                  <a:pt x="2671721" y="3589087"/>
                  <a:pt x="2668559" y="3589459"/>
                  <a:pt x="2665768" y="3589459"/>
                </a:cubicBezTo>
                <a:cubicBezTo>
                  <a:pt x="2661210" y="3589459"/>
                  <a:pt x="2657676" y="3588738"/>
                  <a:pt x="2655164" y="3587296"/>
                </a:cubicBezTo>
                <a:cubicBezTo>
                  <a:pt x="2652653" y="3585854"/>
                  <a:pt x="2650885" y="3583959"/>
                  <a:pt x="2649862" y="3581610"/>
                </a:cubicBezTo>
                <a:cubicBezTo>
                  <a:pt x="2648839" y="3579262"/>
                  <a:pt x="2648327" y="3574320"/>
                  <a:pt x="2648327" y="3566786"/>
                </a:cubicBezTo>
                <a:lnTo>
                  <a:pt x="2648327" y="3524160"/>
                </a:lnTo>
                <a:lnTo>
                  <a:pt x="2639119" y="3524160"/>
                </a:lnTo>
                <a:lnTo>
                  <a:pt x="2639119" y="3514394"/>
                </a:lnTo>
                <a:lnTo>
                  <a:pt x="2648327" y="3514394"/>
                </a:lnTo>
                <a:lnTo>
                  <a:pt x="2648327" y="3496046"/>
                </a:lnTo>
                <a:close/>
                <a:moveTo>
                  <a:pt x="2108365" y="3488511"/>
                </a:moveTo>
                <a:lnTo>
                  <a:pt x="2108365" y="3514394"/>
                </a:lnTo>
                <a:lnTo>
                  <a:pt x="2120992" y="3514394"/>
                </a:lnTo>
                <a:lnTo>
                  <a:pt x="2120992" y="3524160"/>
                </a:lnTo>
                <a:lnTo>
                  <a:pt x="2108365" y="3524160"/>
                </a:lnTo>
                <a:lnTo>
                  <a:pt x="2108365" y="3567483"/>
                </a:lnTo>
                <a:cubicBezTo>
                  <a:pt x="2108365" y="3571064"/>
                  <a:pt x="2108586" y="3573367"/>
                  <a:pt x="2109028" y="3574390"/>
                </a:cubicBezTo>
                <a:cubicBezTo>
                  <a:pt x="2109470" y="3575413"/>
                  <a:pt x="2110190" y="3576227"/>
                  <a:pt x="2111190" y="3576832"/>
                </a:cubicBezTo>
                <a:cubicBezTo>
                  <a:pt x="2112190" y="3577436"/>
                  <a:pt x="2113621" y="3577738"/>
                  <a:pt x="2115481" y="3577738"/>
                </a:cubicBezTo>
                <a:cubicBezTo>
                  <a:pt x="2116876" y="3577738"/>
                  <a:pt x="2118713" y="3577576"/>
                  <a:pt x="2120992" y="3577250"/>
                </a:cubicBezTo>
                <a:lnTo>
                  <a:pt x="2122806" y="3588342"/>
                </a:lnTo>
                <a:cubicBezTo>
                  <a:pt x="2119271" y="3589087"/>
                  <a:pt x="2116109" y="3589459"/>
                  <a:pt x="2113318" y="3589459"/>
                </a:cubicBezTo>
                <a:cubicBezTo>
                  <a:pt x="2108760" y="3589459"/>
                  <a:pt x="2105226" y="3588738"/>
                  <a:pt x="2102714" y="3587296"/>
                </a:cubicBezTo>
                <a:cubicBezTo>
                  <a:pt x="2100203" y="3585854"/>
                  <a:pt x="2098435" y="3583959"/>
                  <a:pt x="2097412" y="3581610"/>
                </a:cubicBezTo>
                <a:cubicBezTo>
                  <a:pt x="2096389" y="3579262"/>
                  <a:pt x="2095877" y="3574320"/>
                  <a:pt x="2095877" y="3566786"/>
                </a:cubicBezTo>
                <a:lnTo>
                  <a:pt x="2095877" y="3524160"/>
                </a:lnTo>
                <a:lnTo>
                  <a:pt x="2086669" y="3524160"/>
                </a:lnTo>
                <a:lnTo>
                  <a:pt x="2086669" y="3514394"/>
                </a:lnTo>
                <a:lnTo>
                  <a:pt x="2095877" y="3514394"/>
                </a:lnTo>
                <a:lnTo>
                  <a:pt x="2095877" y="3496046"/>
                </a:lnTo>
                <a:close/>
                <a:moveTo>
                  <a:pt x="1470192" y="3488511"/>
                </a:moveTo>
                <a:lnTo>
                  <a:pt x="1470192" y="3514394"/>
                </a:lnTo>
                <a:lnTo>
                  <a:pt x="1482819" y="3514394"/>
                </a:lnTo>
                <a:lnTo>
                  <a:pt x="1482819" y="3524160"/>
                </a:lnTo>
                <a:lnTo>
                  <a:pt x="1470192" y="3524160"/>
                </a:lnTo>
                <a:lnTo>
                  <a:pt x="1470192" y="3567483"/>
                </a:lnTo>
                <a:cubicBezTo>
                  <a:pt x="1470192" y="3571064"/>
                  <a:pt x="1470413" y="3573367"/>
                  <a:pt x="1470855" y="3574390"/>
                </a:cubicBezTo>
                <a:cubicBezTo>
                  <a:pt x="1471297" y="3575413"/>
                  <a:pt x="1472018" y="3576227"/>
                  <a:pt x="1473017" y="3576832"/>
                </a:cubicBezTo>
                <a:cubicBezTo>
                  <a:pt x="1474018" y="3577436"/>
                  <a:pt x="1475448" y="3577738"/>
                  <a:pt x="1477308" y="3577738"/>
                </a:cubicBezTo>
                <a:cubicBezTo>
                  <a:pt x="1478703" y="3577738"/>
                  <a:pt x="1480540" y="3577576"/>
                  <a:pt x="1482819" y="3577250"/>
                </a:cubicBezTo>
                <a:lnTo>
                  <a:pt x="1484633" y="3588342"/>
                </a:lnTo>
                <a:cubicBezTo>
                  <a:pt x="1481098" y="3589087"/>
                  <a:pt x="1477936" y="3589459"/>
                  <a:pt x="1475145" y="3589459"/>
                </a:cubicBezTo>
                <a:cubicBezTo>
                  <a:pt x="1470588" y="3589459"/>
                  <a:pt x="1467053" y="3588738"/>
                  <a:pt x="1464541" y="3587296"/>
                </a:cubicBezTo>
                <a:cubicBezTo>
                  <a:pt x="1462030" y="3585854"/>
                  <a:pt x="1460263" y="3583959"/>
                  <a:pt x="1459239" y="3581610"/>
                </a:cubicBezTo>
                <a:cubicBezTo>
                  <a:pt x="1458216" y="3579262"/>
                  <a:pt x="1457705" y="3574320"/>
                  <a:pt x="1457705" y="3566786"/>
                </a:cubicBezTo>
                <a:lnTo>
                  <a:pt x="1457705" y="3524160"/>
                </a:lnTo>
                <a:lnTo>
                  <a:pt x="1448496" y="3524160"/>
                </a:lnTo>
                <a:lnTo>
                  <a:pt x="1448496" y="3514394"/>
                </a:lnTo>
                <a:lnTo>
                  <a:pt x="1457705" y="3514394"/>
                </a:lnTo>
                <a:lnTo>
                  <a:pt x="1457705" y="3496046"/>
                </a:lnTo>
                <a:close/>
                <a:moveTo>
                  <a:pt x="1032042" y="3488511"/>
                </a:moveTo>
                <a:lnTo>
                  <a:pt x="1032042" y="3514394"/>
                </a:lnTo>
                <a:lnTo>
                  <a:pt x="1044669" y="3514394"/>
                </a:lnTo>
                <a:lnTo>
                  <a:pt x="1044669" y="3524160"/>
                </a:lnTo>
                <a:lnTo>
                  <a:pt x="1032042" y="3524160"/>
                </a:lnTo>
                <a:lnTo>
                  <a:pt x="1032042" y="3567483"/>
                </a:lnTo>
                <a:cubicBezTo>
                  <a:pt x="1032042" y="3571064"/>
                  <a:pt x="1032263" y="3573367"/>
                  <a:pt x="1032705" y="3574390"/>
                </a:cubicBezTo>
                <a:cubicBezTo>
                  <a:pt x="1033147" y="3575413"/>
                  <a:pt x="1033868" y="3576227"/>
                  <a:pt x="1034868" y="3576832"/>
                </a:cubicBezTo>
                <a:cubicBezTo>
                  <a:pt x="1035867" y="3577436"/>
                  <a:pt x="1037298" y="3577738"/>
                  <a:pt x="1039158" y="3577738"/>
                </a:cubicBezTo>
                <a:cubicBezTo>
                  <a:pt x="1040553" y="3577738"/>
                  <a:pt x="1042390" y="3577576"/>
                  <a:pt x="1044669" y="3577250"/>
                </a:cubicBezTo>
                <a:lnTo>
                  <a:pt x="1046483" y="3588342"/>
                </a:lnTo>
                <a:cubicBezTo>
                  <a:pt x="1042948" y="3589087"/>
                  <a:pt x="1039786" y="3589459"/>
                  <a:pt x="1036995" y="3589459"/>
                </a:cubicBezTo>
                <a:cubicBezTo>
                  <a:pt x="1032437" y="3589459"/>
                  <a:pt x="1028903" y="3588738"/>
                  <a:pt x="1026391" y="3587296"/>
                </a:cubicBezTo>
                <a:cubicBezTo>
                  <a:pt x="1023880" y="3585854"/>
                  <a:pt x="1022112" y="3583959"/>
                  <a:pt x="1021089" y="3581610"/>
                </a:cubicBezTo>
                <a:cubicBezTo>
                  <a:pt x="1020066" y="3579262"/>
                  <a:pt x="1019555" y="3574320"/>
                  <a:pt x="1019555" y="3566786"/>
                </a:cubicBezTo>
                <a:lnTo>
                  <a:pt x="1019555" y="3524160"/>
                </a:lnTo>
                <a:lnTo>
                  <a:pt x="1010346" y="3524160"/>
                </a:lnTo>
                <a:lnTo>
                  <a:pt x="1010346" y="3514394"/>
                </a:lnTo>
                <a:lnTo>
                  <a:pt x="1019555" y="3514394"/>
                </a:lnTo>
                <a:lnTo>
                  <a:pt x="1019555" y="3496046"/>
                </a:lnTo>
                <a:close/>
                <a:moveTo>
                  <a:pt x="4617700" y="3486209"/>
                </a:moveTo>
                <a:lnTo>
                  <a:pt x="4630258" y="3486209"/>
                </a:lnTo>
                <a:lnTo>
                  <a:pt x="4630258" y="3522905"/>
                </a:lnTo>
                <a:cubicBezTo>
                  <a:pt x="4636118" y="3516114"/>
                  <a:pt x="4643513" y="3512719"/>
                  <a:pt x="4652442" y="3512719"/>
                </a:cubicBezTo>
                <a:cubicBezTo>
                  <a:pt x="4657930" y="3512719"/>
                  <a:pt x="4662698" y="3513801"/>
                  <a:pt x="4666744" y="3515963"/>
                </a:cubicBezTo>
                <a:cubicBezTo>
                  <a:pt x="4670790" y="3518126"/>
                  <a:pt x="4673685" y="3521114"/>
                  <a:pt x="4675429" y="3524928"/>
                </a:cubicBezTo>
                <a:cubicBezTo>
                  <a:pt x="4677173" y="3528741"/>
                  <a:pt x="4678045" y="3534276"/>
                  <a:pt x="4678045" y="3541531"/>
                </a:cubicBezTo>
                <a:lnTo>
                  <a:pt x="4678045" y="3588482"/>
                </a:lnTo>
                <a:lnTo>
                  <a:pt x="4665488" y="3588482"/>
                </a:lnTo>
                <a:lnTo>
                  <a:pt x="4665488" y="3541531"/>
                </a:lnTo>
                <a:cubicBezTo>
                  <a:pt x="4665488" y="3535253"/>
                  <a:pt x="4664128" y="3530683"/>
                  <a:pt x="4661407" y="3527823"/>
                </a:cubicBezTo>
                <a:cubicBezTo>
                  <a:pt x="4658686" y="3524963"/>
                  <a:pt x="4654838" y="3523532"/>
                  <a:pt x="4649861" y="3523532"/>
                </a:cubicBezTo>
                <a:cubicBezTo>
                  <a:pt x="4646140" y="3523532"/>
                  <a:pt x="4642641" y="3524498"/>
                  <a:pt x="4639362" y="3526428"/>
                </a:cubicBezTo>
                <a:cubicBezTo>
                  <a:pt x="4636083" y="3528358"/>
                  <a:pt x="4633746" y="3530974"/>
                  <a:pt x="4632351" y="3534276"/>
                </a:cubicBezTo>
                <a:cubicBezTo>
                  <a:pt x="4630955" y="3537578"/>
                  <a:pt x="4630258" y="3542136"/>
                  <a:pt x="4630258" y="3547950"/>
                </a:cubicBezTo>
                <a:lnTo>
                  <a:pt x="4630258" y="3588482"/>
                </a:lnTo>
                <a:lnTo>
                  <a:pt x="4617700" y="3588482"/>
                </a:lnTo>
                <a:close/>
                <a:moveTo>
                  <a:pt x="4332020" y="3486209"/>
                </a:moveTo>
                <a:lnTo>
                  <a:pt x="4344577" y="3486209"/>
                </a:lnTo>
                <a:lnTo>
                  <a:pt x="4344577" y="3500650"/>
                </a:lnTo>
                <a:lnTo>
                  <a:pt x="4332020" y="3500650"/>
                </a:lnTo>
                <a:close/>
                <a:moveTo>
                  <a:pt x="4302980" y="3486209"/>
                </a:moveTo>
                <a:lnTo>
                  <a:pt x="4315468" y="3486209"/>
                </a:lnTo>
                <a:lnTo>
                  <a:pt x="4315468" y="3588482"/>
                </a:lnTo>
                <a:lnTo>
                  <a:pt x="4303817" y="3588482"/>
                </a:lnTo>
                <a:lnTo>
                  <a:pt x="4303817" y="3579134"/>
                </a:lnTo>
                <a:cubicBezTo>
                  <a:pt x="4299120" y="3586482"/>
                  <a:pt x="4292213" y="3590156"/>
                  <a:pt x="4283098" y="3590156"/>
                </a:cubicBezTo>
                <a:cubicBezTo>
                  <a:pt x="4277191" y="3590156"/>
                  <a:pt x="4271761" y="3588529"/>
                  <a:pt x="4266808" y="3585273"/>
                </a:cubicBezTo>
                <a:cubicBezTo>
                  <a:pt x="4261855" y="3582017"/>
                  <a:pt x="4258018" y="3577471"/>
                  <a:pt x="4255297" y="3571634"/>
                </a:cubicBezTo>
                <a:cubicBezTo>
                  <a:pt x="4252576" y="3565797"/>
                  <a:pt x="4251216" y="3559088"/>
                  <a:pt x="4251216" y="3551508"/>
                </a:cubicBezTo>
                <a:cubicBezTo>
                  <a:pt x="4251216" y="3544113"/>
                  <a:pt x="4252448" y="3537404"/>
                  <a:pt x="4254913" y="3531381"/>
                </a:cubicBezTo>
                <a:cubicBezTo>
                  <a:pt x="4257378" y="3525358"/>
                  <a:pt x="4261076" y="3520742"/>
                  <a:pt x="4266006" y="3517533"/>
                </a:cubicBezTo>
                <a:cubicBezTo>
                  <a:pt x="4270935" y="3514324"/>
                  <a:pt x="4276447" y="3512719"/>
                  <a:pt x="4282539" y="3512719"/>
                </a:cubicBezTo>
                <a:cubicBezTo>
                  <a:pt x="4287004" y="3512719"/>
                  <a:pt x="4290981" y="3513661"/>
                  <a:pt x="4294469" y="3515545"/>
                </a:cubicBezTo>
                <a:cubicBezTo>
                  <a:pt x="4297957" y="3517428"/>
                  <a:pt x="4300794" y="3519882"/>
                  <a:pt x="4302980" y="3522905"/>
                </a:cubicBezTo>
                <a:close/>
                <a:moveTo>
                  <a:pt x="4226896" y="3486209"/>
                </a:moveTo>
                <a:lnTo>
                  <a:pt x="4239454" y="3486209"/>
                </a:lnTo>
                <a:lnTo>
                  <a:pt x="4239454" y="3588482"/>
                </a:lnTo>
                <a:lnTo>
                  <a:pt x="4226896" y="3588482"/>
                </a:lnTo>
                <a:close/>
                <a:moveTo>
                  <a:pt x="4074775" y="3486209"/>
                </a:moveTo>
                <a:lnTo>
                  <a:pt x="4087333" y="3486209"/>
                </a:lnTo>
                <a:lnTo>
                  <a:pt x="4087333" y="3522905"/>
                </a:lnTo>
                <a:cubicBezTo>
                  <a:pt x="4093193" y="3516114"/>
                  <a:pt x="4100588" y="3512719"/>
                  <a:pt x="4109517" y="3512719"/>
                </a:cubicBezTo>
                <a:cubicBezTo>
                  <a:pt x="4115005" y="3512719"/>
                  <a:pt x="4119773" y="3513801"/>
                  <a:pt x="4123819" y="3515963"/>
                </a:cubicBezTo>
                <a:cubicBezTo>
                  <a:pt x="4127865" y="3518126"/>
                  <a:pt x="4130760" y="3521114"/>
                  <a:pt x="4132504" y="3524928"/>
                </a:cubicBezTo>
                <a:cubicBezTo>
                  <a:pt x="4134248" y="3528741"/>
                  <a:pt x="4135120" y="3534276"/>
                  <a:pt x="4135120" y="3541531"/>
                </a:cubicBezTo>
                <a:lnTo>
                  <a:pt x="4135120" y="3588482"/>
                </a:lnTo>
                <a:lnTo>
                  <a:pt x="4122563" y="3588482"/>
                </a:lnTo>
                <a:lnTo>
                  <a:pt x="4122563" y="3541531"/>
                </a:lnTo>
                <a:cubicBezTo>
                  <a:pt x="4122563" y="3535253"/>
                  <a:pt x="4121203" y="3530683"/>
                  <a:pt x="4118482" y="3527823"/>
                </a:cubicBezTo>
                <a:cubicBezTo>
                  <a:pt x="4115761" y="3524963"/>
                  <a:pt x="4111913" y="3523532"/>
                  <a:pt x="4106936" y="3523532"/>
                </a:cubicBezTo>
                <a:cubicBezTo>
                  <a:pt x="4103215" y="3523532"/>
                  <a:pt x="4099716" y="3524498"/>
                  <a:pt x="4096437" y="3526428"/>
                </a:cubicBezTo>
                <a:cubicBezTo>
                  <a:pt x="4093158" y="3528358"/>
                  <a:pt x="4090821" y="3530974"/>
                  <a:pt x="4089425" y="3534276"/>
                </a:cubicBezTo>
                <a:cubicBezTo>
                  <a:pt x="4088030" y="3537578"/>
                  <a:pt x="4087333" y="3542136"/>
                  <a:pt x="4087333" y="3547950"/>
                </a:cubicBezTo>
                <a:lnTo>
                  <a:pt x="4087333" y="3588482"/>
                </a:lnTo>
                <a:lnTo>
                  <a:pt x="4074775" y="3588482"/>
                </a:lnTo>
                <a:close/>
                <a:moveTo>
                  <a:pt x="3903046" y="3486209"/>
                </a:moveTo>
                <a:lnTo>
                  <a:pt x="3915604" y="3486209"/>
                </a:lnTo>
                <a:lnTo>
                  <a:pt x="3915604" y="3588482"/>
                </a:lnTo>
                <a:lnTo>
                  <a:pt x="3903046" y="3588482"/>
                </a:lnTo>
                <a:close/>
                <a:moveTo>
                  <a:pt x="3874820" y="3486209"/>
                </a:moveTo>
                <a:lnTo>
                  <a:pt x="3887377" y="3486209"/>
                </a:lnTo>
                <a:lnTo>
                  <a:pt x="3887377" y="3500650"/>
                </a:lnTo>
                <a:lnTo>
                  <a:pt x="3874820" y="3500650"/>
                </a:lnTo>
                <a:close/>
                <a:moveTo>
                  <a:pt x="3798550" y="3486209"/>
                </a:moveTo>
                <a:lnTo>
                  <a:pt x="3811108" y="3486209"/>
                </a:lnTo>
                <a:lnTo>
                  <a:pt x="3811108" y="3522905"/>
                </a:lnTo>
                <a:cubicBezTo>
                  <a:pt x="3816968" y="3516114"/>
                  <a:pt x="3824363" y="3512719"/>
                  <a:pt x="3833292" y="3512719"/>
                </a:cubicBezTo>
                <a:cubicBezTo>
                  <a:pt x="3838780" y="3512719"/>
                  <a:pt x="3843547" y="3513801"/>
                  <a:pt x="3847594" y="3515963"/>
                </a:cubicBezTo>
                <a:cubicBezTo>
                  <a:pt x="3851640" y="3518126"/>
                  <a:pt x="3854535" y="3521114"/>
                  <a:pt x="3856279" y="3524928"/>
                </a:cubicBezTo>
                <a:cubicBezTo>
                  <a:pt x="3858023" y="3528741"/>
                  <a:pt x="3858895" y="3534276"/>
                  <a:pt x="3858895" y="3541531"/>
                </a:cubicBezTo>
                <a:lnTo>
                  <a:pt x="3858895" y="3588482"/>
                </a:lnTo>
                <a:lnTo>
                  <a:pt x="3846338" y="3588482"/>
                </a:lnTo>
                <a:lnTo>
                  <a:pt x="3846338" y="3541531"/>
                </a:lnTo>
                <a:cubicBezTo>
                  <a:pt x="3846338" y="3535253"/>
                  <a:pt x="3844978" y="3530683"/>
                  <a:pt x="3842257" y="3527823"/>
                </a:cubicBezTo>
                <a:cubicBezTo>
                  <a:pt x="3839536" y="3524963"/>
                  <a:pt x="3835687" y="3523532"/>
                  <a:pt x="3830711" y="3523532"/>
                </a:cubicBezTo>
                <a:cubicBezTo>
                  <a:pt x="3826990" y="3523532"/>
                  <a:pt x="3823491" y="3524498"/>
                  <a:pt x="3820212" y="3526428"/>
                </a:cubicBezTo>
                <a:cubicBezTo>
                  <a:pt x="3816933" y="3528358"/>
                  <a:pt x="3814596" y="3530974"/>
                  <a:pt x="3813200" y="3534276"/>
                </a:cubicBezTo>
                <a:cubicBezTo>
                  <a:pt x="3811805" y="3537578"/>
                  <a:pt x="3811108" y="3542136"/>
                  <a:pt x="3811108" y="3547950"/>
                </a:cubicBezTo>
                <a:lnTo>
                  <a:pt x="3811108" y="3588482"/>
                </a:lnTo>
                <a:lnTo>
                  <a:pt x="3798550" y="3588482"/>
                </a:lnTo>
                <a:close/>
                <a:moveTo>
                  <a:pt x="3502996" y="3486209"/>
                </a:moveTo>
                <a:lnTo>
                  <a:pt x="3515554" y="3486209"/>
                </a:lnTo>
                <a:lnTo>
                  <a:pt x="3515554" y="3588482"/>
                </a:lnTo>
                <a:lnTo>
                  <a:pt x="3502996" y="3588482"/>
                </a:lnTo>
                <a:close/>
                <a:moveTo>
                  <a:pt x="2893396" y="3486209"/>
                </a:moveTo>
                <a:lnTo>
                  <a:pt x="2905954" y="3486209"/>
                </a:lnTo>
                <a:lnTo>
                  <a:pt x="2905954" y="3588482"/>
                </a:lnTo>
                <a:lnTo>
                  <a:pt x="2893396" y="3588482"/>
                </a:lnTo>
                <a:close/>
                <a:moveTo>
                  <a:pt x="2684125" y="3486209"/>
                </a:moveTo>
                <a:lnTo>
                  <a:pt x="2696683" y="3486209"/>
                </a:lnTo>
                <a:lnTo>
                  <a:pt x="2696683" y="3522905"/>
                </a:lnTo>
                <a:cubicBezTo>
                  <a:pt x="2702543" y="3516114"/>
                  <a:pt x="2709938" y="3512719"/>
                  <a:pt x="2718867" y="3512719"/>
                </a:cubicBezTo>
                <a:cubicBezTo>
                  <a:pt x="2724355" y="3512719"/>
                  <a:pt x="2729122" y="3513801"/>
                  <a:pt x="2733169" y="3515963"/>
                </a:cubicBezTo>
                <a:cubicBezTo>
                  <a:pt x="2737215" y="3518126"/>
                  <a:pt x="2740110" y="3521114"/>
                  <a:pt x="2741854" y="3524928"/>
                </a:cubicBezTo>
                <a:cubicBezTo>
                  <a:pt x="2743598" y="3528741"/>
                  <a:pt x="2744470" y="3534276"/>
                  <a:pt x="2744470" y="3541531"/>
                </a:cubicBezTo>
                <a:lnTo>
                  <a:pt x="2744470" y="3588482"/>
                </a:lnTo>
                <a:lnTo>
                  <a:pt x="2731913" y="3588482"/>
                </a:lnTo>
                <a:lnTo>
                  <a:pt x="2731913" y="3541531"/>
                </a:lnTo>
                <a:cubicBezTo>
                  <a:pt x="2731913" y="3535253"/>
                  <a:pt x="2730553" y="3530683"/>
                  <a:pt x="2727832" y="3527823"/>
                </a:cubicBezTo>
                <a:cubicBezTo>
                  <a:pt x="2725111" y="3524963"/>
                  <a:pt x="2721262" y="3523532"/>
                  <a:pt x="2716286" y="3523532"/>
                </a:cubicBezTo>
                <a:cubicBezTo>
                  <a:pt x="2712565" y="3523532"/>
                  <a:pt x="2709066" y="3524498"/>
                  <a:pt x="2705787" y="3526428"/>
                </a:cubicBezTo>
                <a:cubicBezTo>
                  <a:pt x="2702508" y="3528358"/>
                  <a:pt x="2700171" y="3530974"/>
                  <a:pt x="2698775" y="3534276"/>
                </a:cubicBezTo>
                <a:cubicBezTo>
                  <a:pt x="2697380" y="3537578"/>
                  <a:pt x="2696683" y="3542136"/>
                  <a:pt x="2696683" y="3547950"/>
                </a:cubicBezTo>
                <a:lnTo>
                  <a:pt x="2696683" y="3588482"/>
                </a:lnTo>
                <a:lnTo>
                  <a:pt x="2684125" y="3588482"/>
                </a:lnTo>
                <a:close/>
                <a:moveTo>
                  <a:pt x="2483821" y="3486209"/>
                </a:moveTo>
                <a:lnTo>
                  <a:pt x="2496379" y="3486209"/>
                </a:lnTo>
                <a:lnTo>
                  <a:pt x="2496379" y="3588482"/>
                </a:lnTo>
                <a:lnTo>
                  <a:pt x="2483821" y="3588482"/>
                </a:lnTo>
                <a:close/>
                <a:moveTo>
                  <a:pt x="1883630" y="3486209"/>
                </a:moveTo>
                <a:lnTo>
                  <a:pt x="1896118" y="3486209"/>
                </a:lnTo>
                <a:lnTo>
                  <a:pt x="1896118" y="3588482"/>
                </a:lnTo>
                <a:lnTo>
                  <a:pt x="1884467" y="3588482"/>
                </a:lnTo>
                <a:lnTo>
                  <a:pt x="1884467" y="3579134"/>
                </a:lnTo>
                <a:cubicBezTo>
                  <a:pt x="1879770" y="3586482"/>
                  <a:pt x="1872863" y="3590156"/>
                  <a:pt x="1863747" y="3590156"/>
                </a:cubicBezTo>
                <a:cubicBezTo>
                  <a:pt x="1857841" y="3590156"/>
                  <a:pt x="1852411" y="3588529"/>
                  <a:pt x="1847458" y="3585273"/>
                </a:cubicBezTo>
                <a:cubicBezTo>
                  <a:pt x="1842505" y="3582017"/>
                  <a:pt x="1838668" y="3577471"/>
                  <a:pt x="1835947" y="3571634"/>
                </a:cubicBezTo>
                <a:cubicBezTo>
                  <a:pt x="1833226" y="3565797"/>
                  <a:pt x="1831866" y="3559088"/>
                  <a:pt x="1831866" y="3551508"/>
                </a:cubicBezTo>
                <a:cubicBezTo>
                  <a:pt x="1831866" y="3544113"/>
                  <a:pt x="1833098" y="3537404"/>
                  <a:pt x="1835563" y="3531381"/>
                </a:cubicBezTo>
                <a:cubicBezTo>
                  <a:pt x="1838028" y="3525358"/>
                  <a:pt x="1841726" y="3520742"/>
                  <a:pt x="1846655" y="3517533"/>
                </a:cubicBezTo>
                <a:cubicBezTo>
                  <a:pt x="1851585" y="3514324"/>
                  <a:pt x="1857097" y="3512719"/>
                  <a:pt x="1863189" y="3512719"/>
                </a:cubicBezTo>
                <a:cubicBezTo>
                  <a:pt x="1867654" y="3512719"/>
                  <a:pt x="1871631" y="3513661"/>
                  <a:pt x="1875119" y="3515545"/>
                </a:cubicBezTo>
                <a:cubicBezTo>
                  <a:pt x="1878607" y="3517428"/>
                  <a:pt x="1881444" y="3519882"/>
                  <a:pt x="1883630" y="3522905"/>
                </a:cubicBezTo>
                <a:close/>
                <a:moveTo>
                  <a:pt x="1550722" y="3486209"/>
                </a:moveTo>
                <a:lnTo>
                  <a:pt x="1563279" y="3486209"/>
                </a:lnTo>
                <a:lnTo>
                  <a:pt x="1563279" y="3500650"/>
                </a:lnTo>
                <a:lnTo>
                  <a:pt x="1550722" y="3500650"/>
                </a:lnTo>
                <a:close/>
                <a:moveTo>
                  <a:pt x="1388797" y="3486209"/>
                </a:moveTo>
                <a:lnTo>
                  <a:pt x="1401355" y="3486209"/>
                </a:lnTo>
                <a:lnTo>
                  <a:pt x="1401355" y="3500650"/>
                </a:lnTo>
                <a:lnTo>
                  <a:pt x="1388797" y="3500650"/>
                </a:lnTo>
                <a:close/>
                <a:moveTo>
                  <a:pt x="1312527" y="3486209"/>
                </a:moveTo>
                <a:lnTo>
                  <a:pt x="1325085" y="3486209"/>
                </a:lnTo>
                <a:lnTo>
                  <a:pt x="1325085" y="3522905"/>
                </a:lnTo>
                <a:cubicBezTo>
                  <a:pt x="1330945" y="3516114"/>
                  <a:pt x="1338340" y="3512719"/>
                  <a:pt x="1347270" y="3512719"/>
                </a:cubicBezTo>
                <a:cubicBezTo>
                  <a:pt x="1352758" y="3512719"/>
                  <a:pt x="1357525" y="3513801"/>
                  <a:pt x="1361571" y="3515963"/>
                </a:cubicBezTo>
                <a:cubicBezTo>
                  <a:pt x="1365617" y="3518126"/>
                  <a:pt x="1368512" y="3521114"/>
                  <a:pt x="1370256" y="3524928"/>
                </a:cubicBezTo>
                <a:cubicBezTo>
                  <a:pt x="1372001" y="3528741"/>
                  <a:pt x="1372872" y="3534276"/>
                  <a:pt x="1372872" y="3541531"/>
                </a:cubicBezTo>
                <a:lnTo>
                  <a:pt x="1372872" y="3588482"/>
                </a:lnTo>
                <a:lnTo>
                  <a:pt x="1360315" y="3588482"/>
                </a:lnTo>
                <a:lnTo>
                  <a:pt x="1360315" y="3541531"/>
                </a:lnTo>
                <a:cubicBezTo>
                  <a:pt x="1360315" y="3535253"/>
                  <a:pt x="1358955" y="3530683"/>
                  <a:pt x="1356234" y="3527823"/>
                </a:cubicBezTo>
                <a:cubicBezTo>
                  <a:pt x="1353513" y="3524963"/>
                  <a:pt x="1349664" y="3523532"/>
                  <a:pt x="1344688" y="3523532"/>
                </a:cubicBezTo>
                <a:cubicBezTo>
                  <a:pt x="1340968" y="3523532"/>
                  <a:pt x="1337468" y="3524498"/>
                  <a:pt x="1334189" y="3526428"/>
                </a:cubicBezTo>
                <a:cubicBezTo>
                  <a:pt x="1330909" y="3528358"/>
                  <a:pt x="1328573" y="3530974"/>
                  <a:pt x="1327177" y="3534276"/>
                </a:cubicBezTo>
                <a:cubicBezTo>
                  <a:pt x="1325783" y="3537578"/>
                  <a:pt x="1325085" y="3542136"/>
                  <a:pt x="1325085" y="3547950"/>
                </a:cubicBezTo>
                <a:lnTo>
                  <a:pt x="1325085" y="3588482"/>
                </a:lnTo>
                <a:lnTo>
                  <a:pt x="1312527" y="3588482"/>
                </a:lnTo>
                <a:close/>
                <a:moveTo>
                  <a:pt x="1102698" y="3486209"/>
                </a:moveTo>
                <a:lnTo>
                  <a:pt x="1115256" y="3486209"/>
                </a:lnTo>
                <a:lnTo>
                  <a:pt x="1115256" y="3588482"/>
                </a:lnTo>
                <a:lnTo>
                  <a:pt x="1102698" y="3588482"/>
                </a:lnTo>
                <a:close/>
                <a:moveTo>
                  <a:pt x="569182" y="3486209"/>
                </a:moveTo>
                <a:lnTo>
                  <a:pt x="581670" y="3486209"/>
                </a:lnTo>
                <a:lnTo>
                  <a:pt x="581670" y="3588482"/>
                </a:lnTo>
                <a:lnTo>
                  <a:pt x="570019" y="3588482"/>
                </a:lnTo>
                <a:lnTo>
                  <a:pt x="570019" y="3579134"/>
                </a:lnTo>
                <a:cubicBezTo>
                  <a:pt x="565322" y="3586482"/>
                  <a:pt x="558415" y="3590156"/>
                  <a:pt x="549300" y="3590156"/>
                </a:cubicBezTo>
                <a:cubicBezTo>
                  <a:pt x="543393" y="3590156"/>
                  <a:pt x="537963" y="3588529"/>
                  <a:pt x="533010" y="3585273"/>
                </a:cubicBezTo>
                <a:cubicBezTo>
                  <a:pt x="528057" y="3582017"/>
                  <a:pt x="524220" y="3577471"/>
                  <a:pt x="521499" y="3571634"/>
                </a:cubicBezTo>
                <a:cubicBezTo>
                  <a:pt x="518778" y="3565797"/>
                  <a:pt x="517418" y="3559088"/>
                  <a:pt x="517418" y="3551508"/>
                </a:cubicBezTo>
                <a:cubicBezTo>
                  <a:pt x="517418" y="3544113"/>
                  <a:pt x="518650" y="3537404"/>
                  <a:pt x="521115" y="3531381"/>
                </a:cubicBezTo>
                <a:cubicBezTo>
                  <a:pt x="523580" y="3525358"/>
                  <a:pt x="527278" y="3520742"/>
                  <a:pt x="532207" y="3517533"/>
                </a:cubicBezTo>
                <a:cubicBezTo>
                  <a:pt x="537138" y="3514324"/>
                  <a:pt x="542649" y="3512719"/>
                  <a:pt x="548742" y="3512719"/>
                </a:cubicBezTo>
                <a:cubicBezTo>
                  <a:pt x="553206" y="3512719"/>
                  <a:pt x="557183" y="3513661"/>
                  <a:pt x="560671" y="3515545"/>
                </a:cubicBezTo>
                <a:cubicBezTo>
                  <a:pt x="564159" y="3517428"/>
                  <a:pt x="566996" y="3519882"/>
                  <a:pt x="569182" y="3522905"/>
                </a:cubicBezTo>
                <a:close/>
                <a:moveTo>
                  <a:pt x="435832" y="3486209"/>
                </a:moveTo>
                <a:lnTo>
                  <a:pt x="448319" y="3486209"/>
                </a:lnTo>
                <a:lnTo>
                  <a:pt x="448319" y="3588482"/>
                </a:lnTo>
                <a:lnTo>
                  <a:pt x="436669" y="3588482"/>
                </a:lnTo>
                <a:lnTo>
                  <a:pt x="436669" y="3579134"/>
                </a:lnTo>
                <a:cubicBezTo>
                  <a:pt x="431971" y="3586482"/>
                  <a:pt x="425065" y="3590156"/>
                  <a:pt x="415949" y="3590156"/>
                </a:cubicBezTo>
                <a:cubicBezTo>
                  <a:pt x="410042" y="3590156"/>
                  <a:pt x="404613" y="3588529"/>
                  <a:pt x="399659" y="3585273"/>
                </a:cubicBezTo>
                <a:cubicBezTo>
                  <a:pt x="394706" y="3582017"/>
                  <a:pt x="390870" y="3577471"/>
                  <a:pt x="388149" y="3571634"/>
                </a:cubicBezTo>
                <a:cubicBezTo>
                  <a:pt x="385428" y="3565797"/>
                  <a:pt x="384067" y="3559088"/>
                  <a:pt x="384067" y="3551508"/>
                </a:cubicBezTo>
                <a:cubicBezTo>
                  <a:pt x="384067" y="3544113"/>
                  <a:pt x="385300" y="3537404"/>
                  <a:pt x="387765" y="3531381"/>
                </a:cubicBezTo>
                <a:cubicBezTo>
                  <a:pt x="390230" y="3525358"/>
                  <a:pt x="393927" y="3520742"/>
                  <a:pt x="398857" y="3517533"/>
                </a:cubicBezTo>
                <a:cubicBezTo>
                  <a:pt x="403787" y="3514324"/>
                  <a:pt x="409299" y="3512719"/>
                  <a:pt x="415391" y="3512719"/>
                </a:cubicBezTo>
                <a:cubicBezTo>
                  <a:pt x="419856" y="3512719"/>
                  <a:pt x="423832" y="3513661"/>
                  <a:pt x="427321" y="3515545"/>
                </a:cubicBezTo>
                <a:cubicBezTo>
                  <a:pt x="430809" y="3517428"/>
                  <a:pt x="433646" y="3519882"/>
                  <a:pt x="435832" y="3522905"/>
                </a:cubicBezTo>
                <a:close/>
                <a:moveTo>
                  <a:pt x="359748" y="3486209"/>
                </a:moveTo>
                <a:lnTo>
                  <a:pt x="372305" y="3486209"/>
                </a:lnTo>
                <a:lnTo>
                  <a:pt x="372305" y="3588482"/>
                </a:lnTo>
                <a:lnTo>
                  <a:pt x="359748" y="3588482"/>
                </a:lnTo>
                <a:close/>
                <a:moveTo>
                  <a:pt x="190600" y="3486209"/>
                </a:moveTo>
                <a:lnTo>
                  <a:pt x="204134" y="3486209"/>
                </a:lnTo>
                <a:lnTo>
                  <a:pt x="204134" y="3528207"/>
                </a:lnTo>
                <a:lnTo>
                  <a:pt x="257293" y="3528207"/>
                </a:lnTo>
                <a:lnTo>
                  <a:pt x="257293" y="3486209"/>
                </a:lnTo>
                <a:lnTo>
                  <a:pt x="270828" y="3486209"/>
                </a:lnTo>
                <a:lnTo>
                  <a:pt x="270828" y="3588482"/>
                </a:lnTo>
                <a:lnTo>
                  <a:pt x="257293" y="3588482"/>
                </a:lnTo>
                <a:lnTo>
                  <a:pt x="257293" y="3540276"/>
                </a:lnTo>
                <a:lnTo>
                  <a:pt x="204134" y="3540276"/>
                </a:lnTo>
                <a:lnTo>
                  <a:pt x="204134" y="3588482"/>
                </a:lnTo>
                <a:lnTo>
                  <a:pt x="190600" y="3588482"/>
                </a:lnTo>
                <a:close/>
                <a:moveTo>
                  <a:pt x="40251" y="3485791"/>
                </a:moveTo>
                <a:cubicBezTo>
                  <a:pt x="48297" y="3485791"/>
                  <a:pt x="54890" y="3488046"/>
                  <a:pt x="60029" y="3492558"/>
                </a:cubicBezTo>
                <a:cubicBezTo>
                  <a:pt x="65168" y="3497069"/>
                  <a:pt x="68249" y="3503301"/>
                  <a:pt x="69272" y="3511254"/>
                </a:cubicBezTo>
                <a:lnTo>
                  <a:pt x="56785" y="3512231"/>
                </a:lnTo>
                <a:cubicBezTo>
                  <a:pt x="55669" y="3507301"/>
                  <a:pt x="54087" y="3503720"/>
                  <a:pt x="52041" y="3501487"/>
                </a:cubicBezTo>
                <a:cubicBezTo>
                  <a:pt x="48646" y="3497906"/>
                  <a:pt x="44460" y="3496116"/>
                  <a:pt x="39484" y="3496116"/>
                </a:cubicBezTo>
                <a:cubicBezTo>
                  <a:pt x="35484" y="3496116"/>
                  <a:pt x="31972" y="3497232"/>
                  <a:pt x="28949" y="3499464"/>
                </a:cubicBezTo>
                <a:cubicBezTo>
                  <a:pt x="24996" y="3502348"/>
                  <a:pt x="21880" y="3506557"/>
                  <a:pt x="19601" y="3512091"/>
                </a:cubicBezTo>
                <a:cubicBezTo>
                  <a:pt x="17322" y="3517626"/>
                  <a:pt x="16136" y="3525509"/>
                  <a:pt x="16043" y="3535741"/>
                </a:cubicBezTo>
                <a:cubicBezTo>
                  <a:pt x="19066" y="3531137"/>
                  <a:pt x="22764" y="3527718"/>
                  <a:pt x="27136" y="3525486"/>
                </a:cubicBezTo>
                <a:cubicBezTo>
                  <a:pt x="31507" y="3523253"/>
                  <a:pt x="36088" y="3522137"/>
                  <a:pt x="40879" y="3522137"/>
                </a:cubicBezTo>
                <a:cubicBezTo>
                  <a:pt x="49250" y="3522137"/>
                  <a:pt x="56378" y="3525218"/>
                  <a:pt x="62261" y="3531381"/>
                </a:cubicBezTo>
                <a:cubicBezTo>
                  <a:pt x="68145" y="3537543"/>
                  <a:pt x="71086" y="3545508"/>
                  <a:pt x="71086" y="3555275"/>
                </a:cubicBezTo>
                <a:cubicBezTo>
                  <a:pt x="71086" y="3561693"/>
                  <a:pt x="69703" y="3567658"/>
                  <a:pt x="66935" y="3573169"/>
                </a:cubicBezTo>
                <a:cubicBezTo>
                  <a:pt x="64168" y="3578680"/>
                  <a:pt x="60366" y="3582901"/>
                  <a:pt x="55529" y="3585831"/>
                </a:cubicBezTo>
                <a:cubicBezTo>
                  <a:pt x="50692" y="3588761"/>
                  <a:pt x="45204" y="3590226"/>
                  <a:pt x="39065" y="3590226"/>
                </a:cubicBezTo>
                <a:cubicBezTo>
                  <a:pt x="28601" y="3590226"/>
                  <a:pt x="20066" y="3586377"/>
                  <a:pt x="13462" y="3578680"/>
                </a:cubicBezTo>
                <a:cubicBezTo>
                  <a:pt x="6858" y="3570983"/>
                  <a:pt x="3555" y="3558298"/>
                  <a:pt x="3555" y="3540624"/>
                </a:cubicBezTo>
                <a:cubicBezTo>
                  <a:pt x="3555" y="3520858"/>
                  <a:pt x="7206" y="3506487"/>
                  <a:pt x="14508" y="3497511"/>
                </a:cubicBezTo>
                <a:cubicBezTo>
                  <a:pt x="20880" y="3489697"/>
                  <a:pt x="29461" y="3485791"/>
                  <a:pt x="40251" y="3485791"/>
                </a:cubicBezTo>
                <a:close/>
                <a:moveTo>
                  <a:pt x="1440813" y="3484465"/>
                </a:moveTo>
                <a:cubicBezTo>
                  <a:pt x="1444347" y="3484465"/>
                  <a:pt x="1448254" y="3484884"/>
                  <a:pt x="1452533" y="3485721"/>
                </a:cubicBezTo>
                <a:lnTo>
                  <a:pt x="1450649" y="3496674"/>
                </a:lnTo>
                <a:cubicBezTo>
                  <a:pt x="1448044" y="3496209"/>
                  <a:pt x="1445580" y="3495976"/>
                  <a:pt x="1443254" y="3495976"/>
                </a:cubicBezTo>
                <a:cubicBezTo>
                  <a:pt x="1439441" y="3495976"/>
                  <a:pt x="1436743" y="3496790"/>
                  <a:pt x="1435162" y="3498418"/>
                </a:cubicBezTo>
                <a:cubicBezTo>
                  <a:pt x="1433580" y="3500046"/>
                  <a:pt x="1432790" y="3503092"/>
                  <a:pt x="1432790" y="3507557"/>
                </a:cubicBezTo>
                <a:lnTo>
                  <a:pt x="1432790" y="3514394"/>
                </a:lnTo>
                <a:lnTo>
                  <a:pt x="1447231" y="3514394"/>
                </a:lnTo>
                <a:lnTo>
                  <a:pt x="1447231" y="3524160"/>
                </a:lnTo>
                <a:lnTo>
                  <a:pt x="1432790" y="3524160"/>
                </a:lnTo>
                <a:lnTo>
                  <a:pt x="1432790" y="3588482"/>
                </a:lnTo>
                <a:lnTo>
                  <a:pt x="1420302" y="3588482"/>
                </a:lnTo>
                <a:lnTo>
                  <a:pt x="1420302" y="3524160"/>
                </a:lnTo>
                <a:lnTo>
                  <a:pt x="1409210" y="3524160"/>
                </a:lnTo>
                <a:lnTo>
                  <a:pt x="1409210" y="3514394"/>
                </a:lnTo>
                <a:lnTo>
                  <a:pt x="1420302" y="3514394"/>
                </a:lnTo>
                <a:lnTo>
                  <a:pt x="1420302" y="3506510"/>
                </a:lnTo>
                <a:cubicBezTo>
                  <a:pt x="1420302" y="3501534"/>
                  <a:pt x="1420744" y="3497836"/>
                  <a:pt x="1421628" y="3495418"/>
                </a:cubicBezTo>
                <a:cubicBezTo>
                  <a:pt x="1422837" y="3492162"/>
                  <a:pt x="1424965" y="3489523"/>
                  <a:pt x="1428011" y="3487500"/>
                </a:cubicBezTo>
                <a:cubicBezTo>
                  <a:pt x="1431057" y="3485477"/>
                  <a:pt x="1435325" y="3484465"/>
                  <a:pt x="1440813" y="3484465"/>
                </a:cubicBezTo>
                <a:close/>
                <a:moveTo>
                  <a:pt x="1254182" y="3484465"/>
                </a:moveTo>
                <a:cubicBezTo>
                  <a:pt x="1261763" y="3484465"/>
                  <a:pt x="1268449" y="3485686"/>
                  <a:pt x="1274239" y="3488128"/>
                </a:cubicBezTo>
                <a:cubicBezTo>
                  <a:pt x="1280029" y="3490569"/>
                  <a:pt x="1284483" y="3494162"/>
                  <a:pt x="1287599" y="3498906"/>
                </a:cubicBezTo>
                <a:cubicBezTo>
                  <a:pt x="1290715" y="3503650"/>
                  <a:pt x="1292389" y="3509022"/>
                  <a:pt x="1292621" y="3515021"/>
                </a:cubicBezTo>
                <a:lnTo>
                  <a:pt x="1279645" y="3515998"/>
                </a:lnTo>
                <a:cubicBezTo>
                  <a:pt x="1278948" y="3509533"/>
                  <a:pt x="1276588" y="3504650"/>
                  <a:pt x="1272565" y="3501348"/>
                </a:cubicBezTo>
                <a:cubicBezTo>
                  <a:pt x="1268542" y="3498046"/>
                  <a:pt x="1262600" y="3496395"/>
                  <a:pt x="1254740" y="3496395"/>
                </a:cubicBezTo>
                <a:cubicBezTo>
                  <a:pt x="1246554" y="3496395"/>
                  <a:pt x="1240590" y="3497895"/>
                  <a:pt x="1236846" y="3500894"/>
                </a:cubicBezTo>
                <a:cubicBezTo>
                  <a:pt x="1233102" y="3503894"/>
                  <a:pt x="1231230" y="3507510"/>
                  <a:pt x="1231230" y="3511743"/>
                </a:cubicBezTo>
                <a:cubicBezTo>
                  <a:pt x="1231230" y="3515417"/>
                  <a:pt x="1232555" y="3518440"/>
                  <a:pt x="1235206" y="3520812"/>
                </a:cubicBezTo>
                <a:cubicBezTo>
                  <a:pt x="1237811" y="3523184"/>
                  <a:pt x="1244613" y="3525614"/>
                  <a:pt x="1255612" y="3528102"/>
                </a:cubicBezTo>
                <a:cubicBezTo>
                  <a:pt x="1266612" y="3530590"/>
                  <a:pt x="1274158" y="3532764"/>
                  <a:pt x="1278250" y="3534625"/>
                </a:cubicBezTo>
                <a:cubicBezTo>
                  <a:pt x="1284204" y="3537369"/>
                  <a:pt x="1288599" y="3540845"/>
                  <a:pt x="1291436" y="3545054"/>
                </a:cubicBezTo>
                <a:cubicBezTo>
                  <a:pt x="1294273" y="3549263"/>
                  <a:pt x="1295691" y="3554112"/>
                  <a:pt x="1295691" y="3559600"/>
                </a:cubicBezTo>
                <a:cubicBezTo>
                  <a:pt x="1295691" y="3565042"/>
                  <a:pt x="1294133" y="3570169"/>
                  <a:pt x="1291017" y="3574983"/>
                </a:cubicBezTo>
                <a:cubicBezTo>
                  <a:pt x="1287901" y="3579796"/>
                  <a:pt x="1283425" y="3583540"/>
                  <a:pt x="1277588" y="3586215"/>
                </a:cubicBezTo>
                <a:cubicBezTo>
                  <a:pt x="1271751" y="3588889"/>
                  <a:pt x="1265181" y="3590226"/>
                  <a:pt x="1257880" y="3590226"/>
                </a:cubicBezTo>
                <a:cubicBezTo>
                  <a:pt x="1248624" y="3590226"/>
                  <a:pt x="1240869" y="3588877"/>
                  <a:pt x="1234613" y="3586180"/>
                </a:cubicBezTo>
                <a:cubicBezTo>
                  <a:pt x="1228358" y="3583482"/>
                  <a:pt x="1223452" y="3579424"/>
                  <a:pt x="1219894" y="3574006"/>
                </a:cubicBezTo>
                <a:cubicBezTo>
                  <a:pt x="1216336" y="3568588"/>
                  <a:pt x="1214463" y="3562460"/>
                  <a:pt x="1214277" y="3555624"/>
                </a:cubicBezTo>
                <a:lnTo>
                  <a:pt x="1227044" y="3554507"/>
                </a:lnTo>
                <a:cubicBezTo>
                  <a:pt x="1227648" y="3559623"/>
                  <a:pt x="1229056" y="3563821"/>
                  <a:pt x="1231265" y="3567100"/>
                </a:cubicBezTo>
                <a:cubicBezTo>
                  <a:pt x="1233474" y="3570378"/>
                  <a:pt x="1236904" y="3573029"/>
                  <a:pt x="1241555" y="3575053"/>
                </a:cubicBezTo>
                <a:cubicBezTo>
                  <a:pt x="1246205" y="3577076"/>
                  <a:pt x="1251438" y="3578087"/>
                  <a:pt x="1257252" y="3578087"/>
                </a:cubicBezTo>
                <a:cubicBezTo>
                  <a:pt x="1262414" y="3578087"/>
                  <a:pt x="1266972" y="3577320"/>
                  <a:pt x="1270925" y="3575785"/>
                </a:cubicBezTo>
                <a:cubicBezTo>
                  <a:pt x="1274878" y="3574250"/>
                  <a:pt x="1277820" y="3572146"/>
                  <a:pt x="1279750" y="3569472"/>
                </a:cubicBezTo>
                <a:cubicBezTo>
                  <a:pt x="1281680" y="3566797"/>
                  <a:pt x="1282646" y="3563879"/>
                  <a:pt x="1282646" y="3560716"/>
                </a:cubicBezTo>
                <a:cubicBezTo>
                  <a:pt x="1282646" y="3557507"/>
                  <a:pt x="1281715" y="3554705"/>
                  <a:pt x="1279855" y="3552310"/>
                </a:cubicBezTo>
                <a:cubicBezTo>
                  <a:pt x="1277994" y="3549915"/>
                  <a:pt x="1274925" y="3547903"/>
                  <a:pt x="1270646" y="3546275"/>
                </a:cubicBezTo>
                <a:cubicBezTo>
                  <a:pt x="1267902" y="3545206"/>
                  <a:pt x="1261833" y="3543543"/>
                  <a:pt x="1252438" y="3541287"/>
                </a:cubicBezTo>
                <a:cubicBezTo>
                  <a:pt x="1243043" y="3539032"/>
                  <a:pt x="1236462" y="3536904"/>
                  <a:pt x="1232695" y="3534904"/>
                </a:cubicBezTo>
                <a:cubicBezTo>
                  <a:pt x="1227812" y="3532346"/>
                  <a:pt x="1224172" y="3529172"/>
                  <a:pt x="1221777" y="3525381"/>
                </a:cubicBezTo>
                <a:cubicBezTo>
                  <a:pt x="1219382" y="3521591"/>
                  <a:pt x="1218184" y="3517347"/>
                  <a:pt x="1218184" y="3512649"/>
                </a:cubicBezTo>
                <a:cubicBezTo>
                  <a:pt x="1218184" y="3507487"/>
                  <a:pt x="1219649" y="3502662"/>
                  <a:pt x="1222579" y="3498174"/>
                </a:cubicBezTo>
                <a:cubicBezTo>
                  <a:pt x="1225509" y="3493685"/>
                  <a:pt x="1229788" y="3490279"/>
                  <a:pt x="1235416" y="3487953"/>
                </a:cubicBezTo>
                <a:cubicBezTo>
                  <a:pt x="1241043" y="3485628"/>
                  <a:pt x="1247299" y="3484465"/>
                  <a:pt x="1254182" y="3484465"/>
                </a:cubicBezTo>
                <a:close/>
                <a:moveTo>
                  <a:pt x="958451" y="3484465"/>
                </a:moveTo>
                <a:cubicBezTo>
                  <a:pt x="968683" y="3484465"/>
                  <a:pt x="977288" y="3487070"/>
                  <a:pt x="984264" y="3492279"/>
                </a:cubicBezTo>
                <a:cubicBezTo>
                  <a:pt x="991240" y="3497488"/>
                  <a:pt x="996100" y="3504813"/>
                  <a:pt x="998844" y="3514254"/>
                </a:cubicBezTo>
                <a:lnTo>
                  <a:pt x="985519" y="3517393"/>
                </a:lnTo>
                <a:cubicBezTo>
                  <a:pt x="983147" y="3509952"/>
                  <a:pt x="979706" y="3504534"/>
                  <a:pt x="975194" y="3501139"/>
                </a:cubicBezTo>
                <a:cubicBezTo>
                  <a:pt x="970683" y="3497743"/>
                  <a:pt x="965009" y="3496046"/>
                  <a:pt x="958172" y="3496046"/>
                </a:cubicBezTo>
                <a:cubicBezTo>
                  <a:pt x="950312" y="3496046"/>
                  <a:pt x="943743" y="3497929"/>
                  <a:pt x="938464" y="3501697"/>
                </a:cubicBezTo>
                <a:cubicBezTo>
                  <a:pt x="933185" y="3505464"/>
                  <a:pt x="929477" y="3510522"/>
                  <a:pt x="927337" y="3516870"/>
                </a:cubicBezTo>
                <a:cubicBezTo>
                  <a:pt x="925198" y="3523219"/>
                  <a:pt x="924128" y="3529765"/>
                  <a:pt x="924128" y="3536508"/>
                </a:cubicBezTo>
                <a:cubicBezTo>
                  <a:pt x="924128" y="3545206"/>
                  <a:pt x="925395" y="3552798"/>
                  <a:pt x="927930" y="3559286"/>
                </a:cubicBezTo>
                <a:cubicBezTo>
                  <a:pt x="930465" y="3565774"/>
                  <a:pt x="934406" y="3570623"/>
                  <a:pt x="939755" y="3573832"/>
                </a:cubicBezTo>
                <a:cubicBezTo>
                  <a:pt x="945104" y="3577041"/>
                  <a:pt x="950894" y="3578645"/>
                  <a:pt x="957126" y="3578645"/>
                </a:cubicBezTo>
                <a:cubicBezTo>
                  <a:pt x="964707" y="3578645"/>
                  <a:pt x="971125" y="3576459"/>
                  <a:pt x="976381" y="3572088"/>
                </a:cubicBezTo>
                <a:cubicBezTo>
                  <a:pt x="981636" y="3567716"/>
                  <a:pt x="985194" y="3561228"/>
                  <a:pt x="987054" y="3552624"/>
                </a:cubicBezTo>
                <a:lnTo>
                  <a:pt x="1000588" y="3556042"/>
                </a:lnTo>
                <a:cubicBezTo>
                  <a:pt x="997751" y="3567158"/>
                  <a:pt x="992647" y="3575634"/>
                  <a:pt x="985275" y="3581471"/>
                </a:cubicBezTo>
                <a:cubicBezTo>
                  <a:pt x="977904" y="3587308"/>
                  <a:pt x="968892" y="3590226"/>
                  <a:pt x="958242" y="3590226"/>
                </a:cubicBezTo>
                <a:cubicBezTo>
                  <a:pt x="947220" y="3590226"/>
                  <a:pt x="938255" y="3587982"/>
                  <a:pt x="931348" y="3583494"/>
                </a:cubicBezTo>
                <a:cubicBezTo>
                  <a:pt x="924442" y="3579006"/>
                  <a:pt x="919187" y="3572506"/>
                  <a:pt x="915582" y="3563995"/>
                </a:cubicBezTo>
                <a:cubicBezTo>
                  <a:pt x="911978" y="3555484"/>
                  <a:pt x="910175" y="3546345"/>
                  <a:pt x="910175" y="3536578"/>
                </a:cubicBezTo>
                <a:cubicBezTo>
                  <a:pt x="910175" y="3525928"/>
                  <a:pt x="912210" y="3516638"/>
                  <a:pt x="916280" y="3508708"/>
                </a:cubicBezTo>
                <a:cubicBezTo>
                  <a:pt x="920349" y="3500778"/>
                  <a:pt x="926139" y="3494755"/>
                  <a:pt x="933651" y="3490639"/>
                </a:cubicBezTo>
                <a:cubicBezTo>
                  <a:pt x="941162" y="3486523"/>
                  <a:pt x="949429" y="3484465"/>
                  <a:pt x="958451" y="3484465"/>
                </a:cubicBezTo>
                <a:close/>
                <a:moveTo>
                  <a:pt x="83034" y="3484465"/>
                </a:moveTo>
                <a:lnTo>
                  <a:pt x="92034" y="3484465"/>
                </a:lnTo>
                <a:cubicBezTo>
                  <a:pt x="100777" y="3496139"/>
                  <a:pt x="107242" y="3507859"/>
                  <a:pt x="111428" y="3519626"/>
                </a:cubicBezTo>
                <a:cubicBezTo>
                  <a:pt x="115009" y="3529765"/>
                  <a:pt x="116800" y="3540369"/>
                  <a:pt x="116800" y="3551438"/>
                </a:cubicBezTo>
                <a:cubicBezTo>
                  <a:pt x="116800" y="3563995"/>
                  <a:pt x="114393" y="3576134"/>
                  <a:pt x="109579" y="3587854"/>
                </a:cubicBezTo>
                <a:cubicBezTo>
                  <a:pt x="104765" y="3599574"/>
                  <a:pt x="98917" y="3609806"/>
                  <a:pt x="92034" y="3618550"/>
                </a:cubicBezTo>
                <a:lnTo>
                  <a:pt x="83034" y="3618550"/>
                </a:lnTo>
                <a:cubicBezTo>
                  <a:pt x="96940" y="3596226"/>
                  <a:pt x="103893" y="3573878"/>
                  <a:pt x="103893" y="3551508"/>
                </a:cubicBezTo>
                <a:cubicBezTo>
                  <a:pt x="103893" y="3542764"/>
                  <a:pt x="102893" y="3534090"/>
                  <a:pt x="100894" y="3525486"/>
                </a:cubicBezTo>
                <a:cubicBezTo>
                  <a:pt x="99312" y="3518510"/>
                  <a:pt x="97103" y="3511812"/>
                  <a:pt x="94266" y="3505394"/>
                </a:cubicBezTo>
                <a:cubicBezTo>
                  <a:pt x="92452" y="3501208"/>
                  <a:pt x="88708" y="3494232"/>
                  <a:pt x="83034" y="3484465"/>
                </a:cubicBezTo>
                <a:close/>
                <a:moveTo>
                  <a:pt x="531153" y="3217923"/>
                </a:moveTo>
                <a:cubicBezTo>
                  <a:pt x="526595" y="3219784"/>
                  <a:pt x="519758" y="3221365"/>
                  <a:pt x="510642" y="3222667"/>
                </a:cubicBezTo>
                <a:cubicBezTo>
                  <a:pt x="505480" y="3223411"/>
                  <a:pt x="501829" y="3224248"/>
                  <a:pt x="499689" y="3225179"/>
                </a:cubicBezTo>
                <a:cubicBezTo>
                  <a:pt x="497550" y="3226109"/>
                  <a:pt x="495899" y="3227469"/>
                  <a:pt x="494736" y="3229260"/>
                </a:cubicBezTo>
                <a:cubicBezTo>
                  <a:pt x="493573" y="3231050"/>
                  <a:pt x="492992" y="3233039"/>
                  <a:pt x="492992" y="3235225"/>
                </a:cubicBezTo>
                <a:cubicBezTo>
                  <a:pt x="492992" y="3238573"/>
                  <a:pt x="494259" y="3241364"/>
                  <a:pt x="496794" y="3243596"/>
                </a:cubicBezTo>
                <a:cubicBezTo>
                  <a:pt x="499329" y="3245829"/>
                  <a:pt x="503038" y="3246945"/>
                  <a:pt x="507921" y="3246945"/>
                </a:cubicBezTo>
                <a:cubicBezTo>
                  <a:pt x="512758" y="3246945"/>
                  <a:pt x="517061" y="3245887"/>
                  <a:pt x="520828" y="3243770"/>
                </a:cubicBezTo>
                <a:cubicBezTo>
                  <a:pt x="524595" y="3241654"/>
                  <a:pt x="527362" y="3238759"/>
                  <a:pt x="529129" y="3235085"/>
                </a:cubicBezTo>
                <a:cubicBezTo>
                  <a:pt x="530478" y="3232248"/>
                  <a:pt x="531153" y="3228062"/>
                  <a:pt x="531153" y="3222528"/>
                </a:cubicBezTo>
                <a:close/>
                <a:moveTo>
                  <a:pt x="359702" y="3217923"/>
                </a:moveTo>
                <a:cubicBezTo>
                  <a:pt x="355144" y="3219784"/>
                  <a:pt x="348307" y="3221365"/>
                  <a:pt x="339192" y="3222667"/>
                </a:cubicBezTo>
                <a:cubicBezTo>
                  <a:pt x="334029" y="3223411"/>
                  <a:pt x="330378" y="3224248"/>
                  <a:pt x="328239" y="3225179"/>
                </a:cubicBezTo>
                <a:cubicBezTo>
                  <a:pt x="326100" y="3226109"/>
                  <a:pt x="324448" y="3227469"/>
                  <a:pt x="323286" y="3229260"/>
                </a:cubicBezTo>
                <a:cubicBezTo>
                  <a:pt x="322123" y="3231050"/>
                  <a:pt x="321541" y="3233039"/>
                  <a:pt x="321541" y="3235225"/>
                </a:cubicBezTo>
                <a:cubicBezTo>
                  <a:pt x="321541" y="3238573"/>
                  <a:pt x="322809" y="3241364"/>
                  <a:pt x="325344" y="3243596"/>
                </a:cubicBezTo>
                <a:cubicBezTo>
                  <a:pt x="327879" y="3245829"/>
                  <a:pt x="331587" y="3246945"/>
                  <a:pt x="336471" y="3246945"/>
                </a:cubicBezTo>
                <a:cubicBezTo>
                  <a:pt x="341308" y="3246945"/>
                  <a:pt x="345610" y="3245887"/>
                  <a:pt x="349377" y="3243770"/>
                </a:cubicBezTo>
                <a:cubicBezTo>
                  <a:pt x="353144" y="3241654"/>
                  <a:pt x="355912" y="3238759"/>
                  <a:pt x="357679" y="3235085"/>
                </a:cubicBezTo>
                <a:cubicBezTo>
                  <a:pt x="359028" y="3232248"/>
                  <a:pt x="359702" y="3228062"/>
                  <a:pt x="359702" y="3222528"/>
                </a:cubicBezTo>
                <a:close/>
                <a:moveTo>
                  <a:pt x="54902" y="3217923"/>
                </a:moveTo>
                <a:cubicBezTo>
                  <a:pt x="50344" y="3219784"/>
                  <a:pt x="43507" y="3221365"/>
                  <a:pt x="34391" y="3222667"/>
                </a:cubicBezTo>
                <a:cubicBezTo>
                  <a:pt x="29229" y="3223411"/>
                  <a:pt x="25578" y="3224248"/>
                  <a:pt x="23438" y="3225179"/>
                </a:cubicBezTo>
                <a:cubicBezTo>
                  <a:pt x="21299" y="3226109"/>
                  <a:pt x="19648" y="3227469"/>
                  <a:pt x="18485" y="3229260"/>
                </a:cubicBezTo>
                <a:cubicBezTo>
                  <a:pt x="17323" y="3231050"/>
                  <a:pt x="16741" y="3233039"/>
                  <a:pt x="16741" y="3235225"/>
                </a:cubicBezTo>
                <a:cubicBezTo>
                  <a:pt x="16741" y="3238573"/>
                  <a:pt x="18009" y="3241364"/>
                  <a:pt x="20543" y="3243596"/>
                </a:cubicBezTo>
                <a:cubicBezTo>
                  <a:pt x="23078" y="3245829"/>
                  <a:pt x="26787" y="3246945"/>
                  <a:pt x="31670" y="3246945"/>
                </a:cubicBezTo>
                <a:cubicBezTo>
                  <a:pt x="36507" y="3246945"/>
                  <a:pt x="40809" y="3245887"/>
                  <a:pt x="44577" y="3243770"/>
                </a:cubicBezTo>
                <a:cubicBezTo>
                  <a:pt x="48344" y="3241654"/>
                  <a:pt x="51111" y="3238759"/>
                  <a:pt x="52878" y="3235085"/>
                </a:cubicBezTo>
                <a:cubicBezTo>
                  <a:pt x="54227" y="3232248"/>
                  <a:pt x="54902" y="3228062"/>
                  <a:pt x="54902" y="3222528"/>
                </a:cubicBezTo>
                <a:close/>
                <a:moveTo>
                  <a:pt x="1333070" y="3189739"/>
                </a:moveTo>
                <a:cubicBezTo>
                  <a:pt x="1326792" y="3189739"/>
                  <a:pt x="1321583" y="3192088"/>
                  <a:pt x="1317444" y="3196785"/>
                </a:cubicBezTo>
                <a:cubicBezTo>
                  <a:pt x="1313304" y="3201482"/>
                  <a:pt x="1311235" y="3208575"/>
                  <a:pt x="1311235" y="3218063"/>
                </a:cubicBezTo>
                <a:cubicBezTo>
                  <a:pt x="1311235" y="3227551"/>
                  <a:pt x="1313304" y="3234655"/>
                  <a:pt x="1317444" y="3239375"/>
                </a:cubicBezTo>
                <a:cubicBezTo>
                  <a:pt x="1321583" y="3244096"/>
                  <a:pt x="1326792" y="3246456"/>
                  <a:pt x="1333070" y="3246456"/>
                </a:cubicBezTo>
                <a:cubicBezTo>
                  <a:pt x="1339303" y="3246456"/>
                  <a:pt x="1344489" y="3244084"/>
                  <a:pt x="1348628" y="3239341"/>
                </a:cubicBezTo>
                <a:cubicBezTo>
                  <a:pt x="1352767" y="3234597"/>
                  <a:pt x="1354837" y="3227365"/>
                  <a:pt x="1354837" y="3217644"/>
                </a:cubicBezTo>
                <a:cubicBezTo>
                  <a:pt x="1354837" y="3208482"/>
                  <a:pt x="1352756" y="3201541"/>
                  <a:pt x="1348593" y="3196820"/>
                </a:cubicBezTo>
                <a:cubicBezTo>
                  <a:pt x="1344430" y="3192099"/>
                  <a:pt x="1339257" y="3189739"/>
                  <a:pt x="1333070" y="3189739"/>
                </a:cubicBezTo>
                <a:close/>
                <a:moveTo>
                  <a:pt x="971121" y="3189739"/>
                </a:moveTo>
                <a:cubicBezTo>
                  <a:pt x="964842" y="3189739"/>
                  <a:pt x="959634" y="3192088"/>
                  <a:pt x="955494" y="3196785"/>
                </a:cubicBezTo>
                <a:cubicBezTo>
                  <a:pt x="951355" y="3201482"/>
                  <a:pt x="949285" y="3208575"/>
                  <a:pt x="949285" y="3218063"/>
                </a:cubicBezTo>
                <a:cubicBezTo>
                  <a:pt x="949285" y="3227551"/>
                  <a:pt x="951355" y="3234655"/>
                  <a:pt x="955494" y="3239375"/>
                </a:cubicBezTo>
                <a:cubicBezTo>
                  <a:pt x="959634" y="3244096"/>
                  <a:pt x="964842" y="3246456"/>
                  <a:pt x="971121" y="3246456"/>
                </a:cubicBezTo>
                <a:cubicBezTo>
                  <a:pt x="977353" y="3246456"/>
                  <a:pt x="982539" y="3244084"/>
                  <a:pt x="986678" y="3239341"/>
                </a:cubicBezTo>
                <a:cubicBezTo>
                  <a:pt x="990817" y="3234597"/>
                  <a:pt x="992887" y="3227365"/>
                  <a:pt x="992887" y="3217644"/>
                </a:cubicBezTo>
                <a:cubicBezTo>
                  <a:pt x="992887" y="3208482"/>
                  <a:pt x="990806" y="3201541"/>
                  <a:pt x="986643" y="3196820"/>
                </a:cubicBezTo>
                <a:cubicBezTo>
                  <a:pt x="982481" y="3192099"/>
                  <a:pt x="977307" y="3189739"/>
                  <a:pt x="971121" y="3189739"/>
                </a:cubicBezTo>
                <a:close/>
                <a:moveTo>
                  <a:pt x="1533584" y="3189669"/>
                </a:moveTo>
                <a:cubicBezTo>
                  <a:pt x="1527817" y="3189669"/>
                  <a:pt x="1522969" y="3191599"/>
                  <a:pt x="1519039" y="3195459"/>
                </a:cubicBezTo>
                <a:cubicBezTo>
                  <a:pt x="1515109" y="3199320"/>
                  <a:pt x="1512934" y="3204482"/>
                  <a:pt x="1512516" y="3210947"/>
                </a:cubicBezTo>
                <a:lnTo>
                  <a:pt x="1553885" y="3210947"/>
                </a:lnTo>
                <a:cubicBezTo>
                  <a:pt x="1553327" y="3204715"/>
                  <a:pt x="1551746" y="3200041"/>
                  <a:pt x="1549141" y="3196925"/>
                </a:cubicBezTo>
                <a:cubicBezTo>
                  <a:pt x="1545142" y="3192088"/>
                  <a:pt x="1539956" y="3189669"/>
                  <a:pt x="1533584" y="3189669"/>
                </a:cubicBezTo>
                <a:close/>
                <a:moveTo>
                  <a:pt x="896526" y="3189669"/>
                </a:moveTo>
                <a:cubicBezTo>
                  <a:pt x="891038" y="3189669"/>
                  <a:pt x="886294" y="3192053"/>
                  <a:pt x="882294" y="3196820"/>
                </a:cubicBezTo>
                <a:cubicBezTo>
                  <a:pt x="878294" y="3201587"/>
                  <a:pt x="876295" y="3208482"/>
                  <a:pt x="876295" y="3217505"/>
                </a:cubicBezTo>
                <a:cubicBezTo>
                  <a:pt x="876295" y="3226388"/>
                  <a:pt x="877504" y="3232806"/>
                  <a:pt x="879922" y="3236759"/>
                </a:cubicBezTo>
                <a:cubicBezTo>
                  <a:pt x="883875" y="3243224"/>
                  <a:pt x="889224" y="3246456"/>
                  <a:pt x="895968" y="3246456"/>
                </a:cubicBezTo>
                <a:cubicBezTo>
                  <a:pt x="901456" y="3246456"/>
                  <a:pt x="906200" y="3244073"/>
                  <a:pt x="910199" y="3239306"/>
                </a:cubicBezTo>
                <a:cubicBezTo>
                  <a:pt x="914199" y="3234538"/>
                  <a:pt x="916199" y="3227434"/>
                  <a:pt x="916199" y="3217993"/>
                </a:cubicBezTo>
                <a:cubicBezTo>
                  <a:pt x="916199" y="3208319"/>
                  <a:pt x="914281" y="3201180"/>
                  <a:pt x="910443" y="3196576"/>
                </a:cubicBezTo>
                <a:cubicBezTo>
                  <a:pt x="906606" y="3191971"/>
                  <a:pt x="901967" y="3189669"/>
                  <a:pt x="896526" y="3189669"/>
                </a:cubicBezTo>
                <a:close/>
                <a:moveTo>
                  <a:pt x="781110" y="3189669"/>
                </a:moveTo>
                <a:cubicBezTo>
                  <a:pt x="775343" y="3189669"/>
                  <a:pt x="770494" y="3191599"/>
                  <a:pt x="766565" y="3195459"/>
                </a:cubicBezTo>
                <a:cubicBezTo>
                  <a:pt x="762635" y="3199320"/>
                  <a:pt x="760460" y="3204482"/>
                  <a:pt x="760042" y="3210947"/>
                </a:cubicBezTo>
                <a:lnTo>
                  <a:pt x="801411" y="3210947"/>
                </a:lnTo>
                <a:cubicBezTo>
                  <a:pt x="800853" y="3204715"/>
                  <a:pt x="799272" y="3200041"/>
                  <a:pt x="796667" y="3196925"/>
                </a:cubicBezTo>
                <a:cubicBezTo>
                  <a:pt x="792667" y="3192088"/>
                  <a:pt x="787482" y="3189669"/>
                  <a:pt x="781110" y="3189669"/>
                </a:cubicBezTo>
                <a:close/>
                <a:moveTo>
                  <a:pt x="266759" y="3189669"/>
                </a:moveTo>
                <a:cubicBezTo>
                  <a:pt x="260992" y="3189669"/>
                  <a:pt x="256143" y="3191599"/>
                  <a:pt x="252213" y="3195459"/>
                </a:cubicBezTo>
                <a:cubicBezTo>
                  <a:pt x="248283" y="3199320"/>
                  <a:pt x="246109" y="3204482"/>
                  <a:pt x="245690" y="3210947"/>
                </a:cubicBezTo>
                <a:lnTo>
                  <a:pt x="287060" y="3210947"/>
                </a:lnTo>
                <a:cubicBezTo>
                  <a:pt x="286502" y="3204715"/>
                  <a:pt x="284921" y="3200041"/>
                  <a:pt x="282316" y="3196925"/>
                </a:cubicBezTo>
                <a:cubicBezTo>
                  <a:pt x="278316" y="3192088"/>
                  <a:pt x="273130" y="3189669"/>
                  <a:pt x="266759" y="3189669"/>
                </a:cubicBezTo>
                <a:close/>
                <a:moveTo>
                  <a:pt x="191744" y="3189181"/>
                </a:moveTo>
                <a:cubicBezTo>
                  <a:pt x="186396" y="3189181"/>
                  <a:pt x="181664" y="3191681"/>
                  <a:pt x="177548" y="3196680"/>
                </a:cubicBezTo>
                <a:cubicBezTo>
                  <a:pt x="173432" y="3201680"/>
                  <a:pt x="171373" y="3208947"/>
                  <a:pt x="171373" y="3218481"/>
                </a:cubicBezTo>
                <a:cubicBezTo>
                  <a:pt x="171373" y="3228016"/>
                  <a:pt x="173304" y="3235062"/>
                  <a:pt x="177164" y="3239620"/>
                </a:cubicBezTo>
                <a:cubicBezTo>
                  <a:pt x="181024" y="3244177"/>
                  <a:pt x="185698" y="3246456"/>
                  <a:pt x="191186" y="3246456"/>
                </a:cubicBezTo>
                <a:cubicBezTo>
                  <a:pt x="196767" y="3246456"/>
                  <a:pt x="201546" y="3244096"/>
                  <a:pt x="205523" y="3239375"/>
                </a:cubicBezTo>
                <a:cubicBezTo>
                  <a:pt x="209499" y="3234655"/>
                  <a:pt x="211487" y="3227341"/>
                  <a:pt x="211487" y="3217435"/>
                </a:cubicBezTo>
                <a:cubicBezTo>
                  <a:pt x="211487" y="3207994"/>
                  <a:pt x="209546" y="3200924"/>
                  <a:pt x="205662" y="3196227"/>
                </a:cubicBezTo>
                <a:cubicBezTo>
                  <a:pt x="201779" y="3191529"/>
                  <a:pt x="197139" y="3189181"/>
                  <a:pt x="191744" y="3189181"/>
                </a:cubicBezTo>
                <a:close/>
                <a:moveTo>
                  <a:pt x="115544" y="3189181"/>
                </a:moveTo>
                <a:cubicBezTo>
                  <a:pt x="110196" y="3189181"/>
                  <a:pt x="105464" y="3191681"/>
                  <a:pt x="101348" y="3196680"/>
                </a:cubicBezTo>
                <a:cubicBezTo>
                  <a:pt x="97231" y="3201680"/>
                  <a:pt x="95173" y="3208947"/>
                  <a:pt x="95173" y="3218481"/>
                </a:cubicBezTo>
                <a:cubicBezTo>
                  <a:pt x="95173" y="3228016"/>
                  <a:pt x="97104" y="3235062"/>
                  <a:pt x="100964" y="3239620"/>
                </a:cubicBezTo>
                <a:cubicBezTo>
                  <a:pt x="104824" y="3244177"/>
                  <a:pt x="109498" y="3246456"/>
                  <a:pt x="114986" y="3246456"/>
                </a:cubicBezTo>
                <a:cubicBezTo>
                  <a:pt x="120567" y="3246456"/>
                  <a:pt x="125346" y="3244096"/>
                  <a:pt x="129323" y="3239375"/>
                </a:cubicBezTo>
                <a:cubicBezTo>
                  <a:pt x="133299" y="3234655"/>
                  <a:pt x="135287" y="3227341"/>
                  <a:pt x="135287" y="3217435"/>
                </a:cubicBezTo>
                <a:cubicBezTo>
                  <a:pt x="135287" y="3207994"/>
                  <a:pt x="133346" y="3200924"/>
                  <a:pt x="129462" y="3196227"/>
                </a:cubicBezTo>
                <a:cubicBezTo>
                  <a:pt x="125579" y="3191529"/>
                  <a:pt x="120939" y="3189181"/>
                  <a:pt x="115544" y="3189181"/>
                </a:cubicBezTo>
                <a:close/>
                <a:moveTo>
                  <a:pt x="1010905" y="3181019"/>
                </a:moveTo>
                <a:lnTo>
                  <a:pt x="1026601" y="3181019"/>
                </a:lnTo>
                <a:lnTo>
                  <a:pt x="1037973" y="3198390"/>
                </a:lnTo>
                <a:cubicBezTo>
                  <a:pt x="1040112" y="3201692"/>
                  <a:pt x="1041833" y="3204459"/>
                  <a:pt x="1043135" y="3206691"/>
                </a:cubicBezTo>
                <a:cubicBezTo>
                  <a:pt x="1045182" y="3203622"/>
                  <a:pt x="1047065" y="3200901"/>
                  <a:pt x="1048786" y="3198529"/>
                </a:cubicBezTo>
                <a:lnTo>
                  <a:pt x="1061274" y="3181019"/>
                </a:lnTo>
                <a:lnTo>
                  <a:pt x="1076272" y="3181019"/>
                </a:lnTo>
                <a:lnTo>
                  <a:pt x="1050670" y="3215900"/>
                </a:lnTo>
                <a:lnTo>
                  <a:pt x="1078226" y="3255107"/>
                </a:lnTo>
                <a:lnTo>
                  <a:pt x="1062808" y="3255107"/>
                </a:lnTo>
                <a:lnTo>
                  <a:pt x="1047600" y="3232085"/>
                </a:lnTo>
                <a:lnTo>
                  <a:pt x="1043554" y="3225876"/>
                </a:lnTo>
                <a:lnTo>
                  <a:pt x="1024090" y="3255107"/>
                </a:lnTo>
                <a:lnTo>
                  <a:pt x="1008882" y="3255107"/>
                </a:lnTo>
                <a:lnTo>
                  <a:pt x="1035950" y="3216598"/>
                </a:lnTo>
                <a:close/>
                <a:moveTo>
                  <a:pt x="1606433" y="3179344"/>
                </a:moveTo>
                <a:cubicBezTo>
                  <a:pt x="1610665" y="3179344"/>
                  <a:pt x="1614967" y="3180693"/>
                  <a:pt x="1619339" y="3183390"/>
                </a:cubicBezTo>
                <a:lnTo>
                  <a:pt x="1615014" y="3195041"/>
                </a:lnTo>
                <a:cubicBezTo>
                  <a:pt x="1611944" y="3193227"/>
                  <a:pt x="1608875" y="3192320"/>
                  <a:pt x="1605805" y="3192320"/>
                </a:cubicBezTo>
                <a:cubicBezTo>
                  <a:pt x="1603061" y="3192320"/>
                  <a:pt x="1600596" y="3193146"/>
                  <a:pt x="1598410" y="3194797"/>
                </a:cubicBezTo>
                <a:cubicBezTo>
                  <a:pt x="1596224" y="3196448"/>
                  <a:pt x="1594666" y="3198738"/>
                  <a:pt x="1593736" y="3201668"/>
                </a:cubicBezTo>
                <a:cubicBezTo>
                  <a:pt x="1592341" y="3206133"/>
                  <a:pt x="1591643" y="3211017"/>
                  <a:pt x="1591643" y="3216319"/>
                </a:cubicBezTo>
                <a:lnTo>
                  <a:pt x="1591643" y="3255107"/>
                </a:lnTo>
                <a:lnTo>
                  <a:pt x="1579086" y="3255107"/>
                </a:lnTo>
                <a:lnTo>
                  <a:pt x="1579086" y="3181019"/>
                </a:lnTo>
                <a:lnTo>
                  <a:pt x="1590387" y="3181019"/>
                </a:lnTo>
                <a:lnTo>
                  <a:pt x="1590387" y="3192250"/>
                </a:lnTo>
                <a:cubicBezTo>
                  <a:pt x="1593271" y="3186995"/>
                  <a:pt x="1595934" y="3183530"/>
                  <a:pt x="1598375" y="3181856"/>
                </a:cubicBezTo>
                <a:cubicBezTo>
                  <a:pt x="1600817" y="3180181"/>
                  <a:pt x="1603503" y="3179344"/>
                  <a:pt x="1606433" y="3179344"/>
                </a:cubicBezTo>
                <a:close/>
                <a:moveTo>
                  <a:pt x="1533445" y="3179344"/>
                </a:moveTo>
                <a:cubicBezTo>
                  <a:pt x="1543351" y="3179344"/>
                  <a:pt x="1551444" y="3182716"/>
                  <a:pt x="1557722" y="3189460"/>
                </a:cubicBezTo>
                <a:cubicBezTo>
                  <a:pt x="1564001" y="3196204"/>
                  <a:pt x="1567138" y="3205691"/>
                  <a:pt x="1567138" y="3217923"/>
                </a:cubicBezTo>
                <a:cubicBezTo>
                  <a:pt x="1567138" y="3218667"/>
                  <a:pt x="1567114" y="3219784"/>
                  <a:pt x="1567068" y="3221272"/>
                </a:cubicBezTo>
                <a:lnTo>
                  <a:pt x="1511818" y="3221272"/>
                </a:lnTo>
                <a:cubicBezTo>
                  <a:pt x="1512283" y="3229411"/>
                  <a:pt x="1514585" y="3235643"/>
                  <a:pt x="1518725" y="3239968"/>
                </a:cubicBezTo>
                <a:cubicBezTo>
                  <a:pt x="1522864" y="3244294"/>
                  <a:pt x="1528026" y="3246456"/>
                  <a:pt x="1534212" y="3246456"/>
                </a:cubicBezTo>
                <a:cubicBezTo>
                  <a:pt x="1538816" y="3246456"/>
                  <a:pt x="1542746" y="3245247"/>
                  <a:pt x="1546002" y="3242829"/>
                </a:cubicBezTo>
                <a:cubicBezTo>
                  <a:pt x="1549258" y="3240410"/>
                  <a:pt x="1551839" y="3236550"/>
                  <a:pt x="1553746" y="3231248"/>
                </a:cubicBezTo>
                <a:lnTo>
                  <a:pt x="1566719" y="3232853"/>
                </a:lnTo>
                <a:cubicBezTo>
                  <a:pt x="1564675" y="3240433"/>
                  <a:pt x="1560885" y="3246317"/>
                  <a:pt x="1555350" y="3250503"/>
                </a:cubicBezTo>
                <a:cubicBezTo>
                  <a:pt x="1549816" y="3254688"/>
                  <a:pt x="1542746" y="3256781"/>
                  <a:pt x="1534142" y="3256781"/>
                </a:cubicBezTo>
                <a:cubicBezTo>
                  <a:pt x="1523306" y="3256781"/>
                  <a:pt x="1514713" y="3253444"/>
                  <a:pt x="1508365" y="3246770"/>
                </a:cubicBezTo>
                <a:cubicBezTo>
                  <a:pt x="1502016" y="3240096"/>
                  <a:pt x="1498842" y="3230736"/>
                  <a:pt x="1498842" y="3218691"/>
                </a:cubicBezTo>
                <a:cubicBezTo>
                  <a:pt x="1498842" y="3206226"/>
                  <a:pt x="1502051" y="3196552"/>
                  <a:pt x="1508470" y="3189669"/>
                </a:cubicBezTo>
                <a:cubicBezTo>
                  <a:pt x="1514888" y="3182786"/>
                  <a:pt x="1523213" y="3179344"/>
                  <a:pt x="1533445" y="3179344"/>
                </a:cubicBezTo>
                <a:close/>
                <a:moveTo>
                  <a:pt x="1461710" y="3179344"/>
                </a:moveTo>
                <a:cubicBezTo>
                  <a:pt x="1466174" y="3179344"/>
                  <a:pt x="1470279" y="3180146"/>
                  <a:pt x="1474023" y="3181751"/>
                </a:cubicBezTo>
                <a:cubicBezTo>
                  <a:pt x="1477767" y="3183356"/>
                  <a:pt x="1480569" y="3185460"/>
                  <a:pt x="1482429" y="3188065"/>
                </a:cubicBezTo>
                <a:cubicBezTo>
                  <a:pt x="1484289" y="3190669"/>
                  <a:pt x="1485592" y="3193762"/>
                  <a:pt x="1486336" y="3197343"/>
                </a:cubicBezTo>
                <a:cubicBezTo>
                  <a:pt x="1486801" y="3199669"/>
                  <a:pt x="1487034" y="3203738"/>
                  <a:pt x="1487034" y="3209552"/>
                </a:cubicBezTo>
                <a:lnTo>
                  <a:pt x="1487034" y="3255107"/>
                </a:lnTo>
                <a:lnTo>
                  <a:pt x="1474476" y="3255107"/>
                </a:lnTo>
                <a:lnTo>
                  <a:pt x="1474476" y="3210040"/>
                </a:lnTo>
                <a:cubicBezTo>
                  <a:pt x="1474476" y="3204924"/>
                  <a:pt x="1473988" y="3201099"/>
                  <a:pt x="1473011" y="3198564"/>
                </a:cubicBezTo>
                <a:cubicBezTo>
                  <a:pt x="1472035" y="3196029"/>
                  <a:pt x="1470302" y="3194006"/>
                  <a:pt x="1467814" y="3192495"/>
                </a:cubicBezTo>
                <a:cubicBezTo>
                  <a:pt x="1465325" y="3190983"/>
                  <a:pt x="1462407" y="3190227"/>
                  <a:pt x="1459059" y="3190227"/>
                </a:cubicBezTo>
                <a:cubicBezTo>
                  <a:pt x="1453710" y="3190227"/>
                  <a:pt x="1449094" y="3191925"/>
                  <a:pt x="1445211" y="3195320"/>
                </a:cubicBezTo>
                <a:cubicBezTo>
                  <a:pt x="1441327" y="3198715"/>
                  <a:pt x="1439385" y="3205157"/>
                  <a:pt x="1439385" y="3214644"/>
                </a:cubicBezTo>
                <a:lnTo>
                  <a:pt x="1439385" y="3255107"/>
                </a:lnTo>
                <a:lnTo>
                  <a:pt x="1426828" y="3255107"/>
                </a:lnTo>
                <a:lnTo>
                  <a:pt x="1426828" y="3181019"/>
                </a:lnTo>
                <a:lnTo>
                  <a:pt x="1438130" y="3181019"/>
                </a:lnTo>
                <a:lnTo>
                  <a:pt x="1438130" y="3191553"/>
                </a:lnTo>
                <a:cubicBezTo>
                  <a:pt x="1443571" y="3183414"/>
                  <a:pt x="1451431" y="3179344"/>
                  <a:pt x="1461710" y="3179344"/>
                </a:cubicBezTo>
                <a:close/>
                <a:moveTo>
                  <a:pt x="1406411" y="3179344"/>
                </a:moveTo>
                <a:cubicBezTo>
                  <a:pt x="1410643" y="3179344"/>
                  <a:pt x="1414945" y="3180693"/>
                  <a:pt x="1419317" y="3183390"/>
                </a:cubicBezTo>
                <a:lnTo>
                  <a:pt x="1414991" y="3195041"/>
                </a:lnTo>
                <a:cubicBezTo>
                  <a:pt x="1411922" y="3193227"/>
                  <a:pt x="1408852" y="3192320"/>
                  <a:pt x="1405783" y="3192320"/>
                </a:cubicBezTo>
                <a:cubicBezTo>
                  <a:pt x="1403039" y="3192320"/>
                  <a:pt x="1400574" y="3193146"/>
                  <a:pt x="1398388" y="3194797"/>
                </a:cubicBezTo>
                <a:cubicBezTo>
                  <a:pt x="1396202" y="3196448"/>
                  <a:pt x="1394644" y="3198738"/>
                  <a:pt x="1393714" y="3201668"/>
                </a:cubicBezTo>
                <a:cubicBezTo>
                  <a:pt x="1392319" y="3206133"/>
                  <a:pt x="1391621" y="3211017"/>
                  <a:pt x="1391621" y="3216319"/>
                </a:cubicBezTo>
                <a:lnTo>
                  <a:pt x="1391621" y="3255107"/>
                </a:lnTo>
                <a:lnTo>
                  <a:pt x="1379063" y="3255107"/>
                </a:lnTo>
                <a:lnTo>
                  <a:pt x="1379063" y="3181019"/>
                </a:lnTo>
                <a:lnTo>
                  <a:pt x="1390365" y="3181019"/>
                </a:lnTo>
                <a:lnTo>
                  <a:pt x="1390365" y="3192250"/>
                </a:lnTo>
                <a:cubicBezTo>
                  <a:pt x="1393248" y="3186995"/>
                  <a:pt x="1395911" y="3183530"/>
                  <a:pt x="1398353" y="3181856"/>
                </a:cubicBezTo>
                <a:cubicBezTo>
                  <a:pt x="1400795" y="3180181"/>
                  <a:pt x="1403480" y="3179344"/>
                  <a:pt x="1406411" y="3179344"/>
                </a:cubicBezTo>
                <a:close/>
                <a:moveTo>
                  <a:pt x="1333070" y="3179344"/>
                </a:moveTo>
                <a:cubicBezTo>
                  <a:pt x="1343256" y="3179344"/>
                  <a:pt x="1351581" y="3182681"/>
                  <a:pt x="1358046" y="3189355"/>
                </a:cubicBezTo>
                <a:cubicBezTo>
                  <a:pt x="1364511" y="3196029"/>
                  <a:pt x="1367743" y="3205250"/>
                  <a:pt x="1367743" y="3217016"/>
                </a:cubicBezTo>
                <a:cubicBezTo>
                  <a:pt x="1367743" y="3226551"/>
                  <a:pt x="1366313" y="3234050"/>
                  <a:pt x="1363453" y="3239515"/>
                </a:cubicBezTo>
                <a:cubicBezTo>
                  <a:pt x="1360593" y="3244980"/>
                  <a:pt x="1356430" y="3249224"/>
                  <a:pt x="1350965" y="3252247"/>
                </a:cubicBezTo>
                <a:cubicBezTo>
                  <a:pt x="1345500" y="3255270"/>
                  <a:pt x="1339535" y="3256781"/>
                  <a:pt x="1333070" y="3256781"/>
                </a:cubicBezTo>
                <a:cubicBezTo>
                  <a:pt x="1322699" y="3256781"/>
                  <a:pt x="1314316" y="3253456"/>
                  <a:pt x="1307921" y="3246805"/>
                </a:cubicBezTo>
                <a:cubicBezTo>
                  <a:pt x="1301526" y="3240154"/>
                  <a:pt x="1298329" y="3230574"/>
                  <a:pt x="1298329" y="3218063"/>
                </a:cubicBezTo>
                <a:cubicBezTo>
                  <a:pt x="1298329" y="3204343"/>
                  <a:pt x="1302143" y="3194180"/>
                  <a:pt x="1309770" y="3187576"/>
                </a:cubicBezTo>
                <a:cubicBezTo>
                  <a:pt x="1316141" y="3182088"/>
                  <a:pt x="1323909" y="3179344"/>
                  <a:pt x="1333070" y="3179344"/>
                </a:cubicBezTo>
                <a:close/>
                <a:moveTo>
                  <a:pt x="1256731" y="3179344"/>
                </a:moveTo>
                <a:cubicBezTo>
                  <a:pt x="1264778" y="3179344"/>
                  <a:pt x="1271358" y="3181379"/>
                  <a:pt x="1276474" y="3185448"/>
                </a:cubicBezTo>
                <a:cubicBezTo>
                  <a:pt x="1281590" y="3189518"/>
                  <a:pt x="1284869" y="3195297"/>
                  <a:pt x="1286311" y="3202785"/>
                </a:cubicBezTo>
                <a:lnTo>
                  <a:pt x="1274102" y="3204668"/>
                </a:lnTo>
                <a:cubicBezTo>
                  <a:pt x="1272940" y="3199692"/>
                  <a:pt x="1270882" y="3195948"/>
                  <a:pt x="1267929" y="3193436"/>
                </a:cubicBezTo>
                <a:cubicBezTo>
                  <a:pt x="1264975" y="3190925"/>
                  <a:pt x="1261405" y="3189669"/>
                  <a:pt x="1257220" y="3189669"/>
                </a:cubicBezTo>
                <a:cubicBezTo>
                  <a:pt x="1250894" y="3189669"/>
                  <a:pt x="1245755" y="3191936"/>
                  <a:pt x="1241802" y="3196471"/>
                </a:cubicBezTo>
                <a:cubicBezTo>
                  <a:pt x="1237848" y="3201006"/>
                  <a:pt x="1235872" y="3208180"/>
                  <a:pt x="1235872" y="3217993"/>
                </a:cubicBezTo>
                <a:cubicBezTo>
                  <a:pt x="1235872" y="3227946"/>
                  <a:pt x="1237779" y="3235178"/>
                  <a:pt x="1241593" y="3239689"/>
                </a:cubicBezTo>
                <a:cubicBezTo>
                  <a:pt x="1245406" y="3244201"/>
                  <a:pt x="1250383" y="3246456"/>
                  <a:pt x="1256522" y="3246456"/>
                </a:cubicBezTo>
                <a:cubicBezTo>
                  <a:pt x="1261452" y="3246456"/>
                  <a:pt x="1265568" y="3244945"/>
                  <a:pt x="1268870" y="3241922"/>
                </a:cubicBezTo>
                <a:cubicBezTo>
                  <a:pt x="1272172" y="3238899"/>
                  <a:pt x="1274265" y="3234248"/>
                  <a:pt x="1275149" y="3227969"/>
                </a:cubicBezTo>
                <a:lnTo>
                  <a:pt x="1287497" y="3229574"/>
                </a:lnTo>
                <a:cubicBezTo>
                  <a:pt x="1286148" y="3238085"/>
                  <a:pt x="1282695" y="3244747"/>
                  <a:pt x="1277137" y="3249561"/>
                </a:cubicBezTo>
                <a:cubicBezTo>
                  <a:pt x="1271579" y="3254374"/>
                  <a:pt x="1264754" y="3256781"/>
                  <a:pt x="1256661" y="3256781"/>
                </a:cubicBezTo>
                <a:cubicBezTo>
                  <a:pt x="1246523" y="3256781"/>
                  <a:pt x="1238372" y="3253468"/>
                  <a:pt x="1232209" y="3246840"/>
                </a:cubicBezTo>
                <a:cubicBezTo>
                  <a:pt x="1226047" y="3240213"/>
                  <a:pt x="1222966" y="3230713"/>
                  <a:pt x="1222966" y="3218342"/>
                </a:cubicBezTo>
                <a:cubicBezTo>
                  <a:pt x="1222966" y="3210342"/>
                  <a:pt x="1224292" y="3203343"/>
                  <a:pt x="1226942" y="3197343"/>
                </a:cubicBezTo>
                <a:cubicBezTo>
                  <a:pt x="1229593" y="3191343"/>
                  <a:pt x="1233628" y="3186844"/>
                  <a:pt x="1239046" y="3183844"/>
                </a:cubicBezTo>
                <a:cubicBezTo>
                  <a:pt x="1244464" y="3180844"/>
                  <a:pt x="1250359" y="3179344"/>
                  <a:pt x="1256731" y="3179344"/>
                </a:cubicBezTo>
                <a:close/>
                <a:moveTo>
                  <a:pt x="1136850" y="3179344"/>
                </a:moveTo>
                <a:cubicBezTo>
                  <a:pt x="1142664" y="3179344"/>
                  <a:pt x="1147768" y="3180181"/>
                  <a:pt x="1152163" y="3181856"/>
                </a:cubicBezTo>
                <a:cubicBezTo>
                  <a:pt x="1156558" y="3183530"/>
                  <a:pt x="1159802" y="3185797"/>
                  <a:pt x="1161895" y="3188658"/>
                </a:cubicBezTo>
                <a:cubicBezTo>
                  <a:pt x="1163988" y="3191518"/>
                  <a:pt x="1165430" y="3195343"/>
                  <a:pt x="1166221" y="3200134"/>
                </a:cubicBezTo>
                <a:lnTo>
                  <a:pt x="1153942" y="3201808"/>
                </a:lnTo>
                <a:cubicBezTo>
                  <a:pt x="1153384" y="3197994"/>
                  <a:pt x="1151768" y="3195018"/>
                  <a:pt x="1149094" y="3192878"/>
                </a:cubicBezTo>
                <a:cubicBezTo>
                  <a:pt x="1146420" y="3190739"/>
                  <a:pt x="1142640" y="3189669"/>
                  <a:pt x="1137757" y="3189669"/>
                </a:cubicBezTo>
                <a:cubicBezTo>
                  <a:pt x="1131990" y="3189669"/>
                  <a:pt x="1127874" y="3190623"/>
                  <a:pt x="1125409" y="3192529"/>
                </a:cubicBezTo>
                <a:cubicBezTo>
                  <a:pt x="1122944" y="3194436"/>
                  <a:pt x="1121711" y="3196669"/>
                  <a:pt x="1121711" y="3199227"/>
                </a:cubicBezTo>
                <a:cubicBezTo>
                  <a:pt x="1121711" y="3200855"/>
                  <a:pt x="1122223" y="3202320"/>
                  <a:pt x="1123246" y="3203622"/>
                </a:cubicBezTo>
                <a:cubicBezTo>
                  <a:pt x="1124270" y="3204971"/>
                  <a:pt x="1125874" y="3206087"/>
                  <a:pt x="1128060" y="3206970"/>
                </a:cubicBezTo>
                <a:cubicBezTo>
                  <a:pt x="1129316" y="3207435"/>
                  <a:pt x="1133013" y="3208505"/>
                  <a:pt x="1139152" y="3210180"/>
                </a:cubicBezTo>
                <a:cubicBezTo>
                  <a:pt x="1148035" y="3212551"/>
                  <a:pt x="1154233" y="3214493"/>
                  <a:pt x="1157744" y="3216005"/>
                </a:cubicBezTo>
                <a:cubicBezTo>
                  <a:pt x="1161255" y="3217516"/>
                  <a:pt x="1164011" y="3219714"/>
                  <a:pt x="1166012" y="3222597"/>
                </a:cubicBezTo>
                <a:cubicBezTo>
                  <a:pt x="1168011" y="3225481"/>
                  <a:pt x="1169011" y="3229062"/>
                  <a:pt x="1169011" y="3233341"/>
                </a:cubicBezTo>
                <a:cubicBezTo>
                  <a:pt x="1169011" y="3237527"/>
                  <a:pt x="1167790" y="3241468"/>
                  <a:pt x="1165348" y="3245166"/>
                </a:cubicBezTo>
                <a:cubicBezTo>
                  <a:pt x="1162907" y="3248863"/>
                  <a:pt x="1159384" y="3251723"/>
                  <a:pt x="1154779" y="3253747"/>
                </a:cubicBezTo>
                <a:cubicBezTo>
                  <a:pt x="1150175" y="3255770"/>
                  <a:pt x="1144966" y="3256781"/>
                  <a:pt x="1139152" y="3256781"/>
                </a:cubicBezTo>
                <a:cubicBezTo>
                  <a:pt x="1129525" y="3256781"/>
                  <a:pt x="1122188" y="3254781"/>
                  <a:pt x="1117142" y="3250782"/>
                </a:cubicBezTo>
                <a:cubicBezTo>
                  <a:pt x="1112096" y="3246782"/>
                  <a:pt x="1108875" y="3240852"/>
                  <a:pt x="1107480" y="3232992"/>
                </a:cubicBezTo>
                <a:lnTo>
                  <a:pt x="1119898" y="3231039"/>
                </a:lnTo>
                <a:cubicBezTo>
                  <a:pt x="1120595" y="3236015"/>
                  <a:pt x="1122537" y="3239829"/>
                  <a:pt x="1125723" y="3242480"/>
                </a:cubicBezTo>
                <a:cubicBezTo>
                  <a:pt x="1128909" y="3245131"/>
                  <a:pt x="1133362" y="3246456"/>
                  <a:pt x="1139083" y="3246456"/>
                </a:cubicBezTo>
                <a:cubicBezTo>
                  <a:pt x="1144850" y="3246456"/>
                  <a:pt x="1149128" y="3245282"/>
                  <a:pt x="1151919" y="3242933"/>
                </a:cubicBezTo>
                <a:cubicBezTo>
                  <a:pt x="1154710" y="3240585"/>
                  <a:pt x="1156105" y="3237829"/>
                  <a:pt x="1156105" y="3234666"/>
                </a:cubicBezTo>
                <a:cubicBezTo>
                  <a:pt x="1156105" y="3231829"/>
                  <a:pt x="1154872" y="3229597"/>
                  <a:pt x="1152407" y="3227969"/>
                </a:cubicBezTo>
                <a:cubicBezTo>
                  <a:pt x="1150687" y="3226853"/>
                  <a:pt x="1146408" y="3225434"/>
                  <a:pt x="1139571" y="3223714"/>
                </a:cubicBezTo>
                <a:cubicBezTo>
                  <a:pt x="1130362" y="3221388"/>
                  <a:pt x="1123979" y="3219377"/>
                  <a:pt x="1120421" y="3217679"/>
                </a:cubicBezTo>
                <a:cubicBezTo>
                  <a:pt x="1116863" y="3215981"/>
                  <a:pt x="1114165" y="3213633"/>
                  <a:pt x="1112328" y="3210633"/>
                </a:cubicBezTo>
                <a:cubicBezTo>
                  <a:pt x="1110491" y="3207633"/>
                  <a:pt x="1109573" y="3204319"/>
                  <a:pt x="1109573" y="3200692"/>
                </a:cubicBezTo>
                <a:cubicBezTo>
                  <a:pt x="1109573" y="3197390"/>
                  <a:pt x="1110329" y="3194332"/>
                  <a:pt x="1111840" y="3191518"/>
                </a:cubicBezTo>
                <a:cubicBezTo>
                  <a:pt x="1113351" y="3188704"/>
                  <a:pt x="1115410" y="3186367"/>
                  <a:pt x="1118014" y="3184507"/>
                </a:cubicBezTo>
                <a:cubicBezTo>
                  <a:pt x="1119968" y="3183065"/>
                  <a:pt x="1122630" y="3181844"/>
                  <a:pt x="1126002" y="3180844"/>
                </a:cubicBezTo>
                <a:cubicBezTo>
                  <a:pt x="1129374" y="3179844"/>
                  <a:pt x="1132990" y="3179344"/>
                  <a:pt x="1136850" y="3179344"/>
                </a:cubicBezTo>
                <a:close/>
                <a:moveTo>
                  <a:pt x="971121" y="3179344"/>
                </a:moveTo>
                <a:cubicBezTo>
                  <a:pt x="981306" y="3179344"/>
                  <a:pt x="989632" y="3182681"/>
                  <a:pt x="996096" y="3189355"/>
                </a:cubicBezTo>
                <a:cubicBezTo>
                  <a:pt x="1002561" y="3196029"/>
                  <a:pt x="1005793" y="3205250"/>
                  <a:pt x="1005793" y="3217016"/>
                </a:cubicBezTo>
                <a:cubicBezTo>
                  <a:pt x="1005793" y="3226551"/>
                  <a:pt x="1004363" y="3234050"/>
                  <a:pt x="1001503" y="3239515"/>
                </a:cubicBezTo>
                <a:cubicBezTo>
                  <a:pt x="998642" y="3244980"/>
                  <a:pt x="994480" y="3249224"/>
                  <a:pt x="989015" y="3252247"/>
                </a:cubicBezTo>
                <a:cubicBezTo>
                  <a:pt x="983551" y="3255270"/>
                  <a:pt x="977586" y="3256781"/>
                  <a:pt x="971121" y="3256781"/>
                </a:cubicBezTo>
                <a:cubicBezTo>
                  <a:pt x="960750" y="3256781"/>
                  <a:pt x="952367" y="3253456"/>
                  <a:pt x="945971" y="3246805"/>
                </a:cubicBezTo>
                <a:cubicBezTo>
                  <a:pt x="939577" y="3240154"/>
                  <a:pt x="936379" y="3230574"/>
                  <a:pt x="936379" y="3218063"/>
                </a:cubicBezTo>
                <a:cubicBezTo>
                  <a:pt x="936379" y="3204343"/>
                  <a:pt x="940193" y="3194180"/>
                  <a:pt x="947820" y="3187576"/>
                </a:cubicBezTo>
                <a:cubicBezTo>
                  <a:pt x="954192" y="3182088"/>
                  <a:pt x="961959" y="3179344"/>
                  <a:pt x="971121" y="3179344"/>
                </a:cubicBezTo>
                <a:close/>
                <a:moveTo>
                  <a:pt x="780971" y="3179344"/>
                </a:moveTo>
                <a:cubicBezTo>
                  <a:pt x="790877" y="3179344"/>
                  <a:pt x="798969" y="3182716"/>
                  <a:pt x="805248" y="3189460"/>
                </a:cubicBezTo>
                <a:cubicBezTo>
                  <a:pt x="811527" y="3196204"/>
                  <a:pt x="814666" y="3205691"/>
                  <a:pt x="814666" y="3217923"/>
                </a:cubicBezTo>
                <a:cubicBezTo>
                  <a:pt x="814666" y="3218667"/>
                  <a:pt x="814643" y="3219784"/>
                  <a:pt x="814596" y="3221272"/>
                </a:cubicBezTo>
                <a:lnTo>
                  <a:pt x="759344" y="3221272"/>
                </a:lnTo>
                <a:cubicBezTo>
                  <a:pt x="759809" y="3229411"/>
                  <a:pt x="762111" y="3235643"/>
                  <a:pt x="766251" y="3239968"/>
                </a:cubicBezTo>
                <a:cubicBezTo>
                  <a:pt x="770390" y="3244294"/>
                  <a:pt x="775552" y="3246456"/>
                  <a:pt x="781738" y="3246456"/>
                </a:cubicBezTo>
                <a:cubicBezTo>
                  <a:pt x="786342" y="3246456"/>
                  <a:pt x="790272" y="3245247"/>
                  <a:pt x="793528" y="3242829"/>
                </a:cubicBezTo>
                <a:cubicBezTo>
                  <a:pt x="796784" y="3240410"/>
                  <a:pt x="799365" y="3236550"/>
                  <a:pt x="801272" y="3231248"/>
                </a:cubicBezTo>
                <a:lnTo>
                  <a:pt x="814247" y="3232853"/>
                </a:lnTo>
                <a:cubicBezTo>
                  <a:pt x="812201" y="3240433"/>
                  <a:pt x="808411" y="3246317"/>
                  <a:pt x="802876" y="3250503"/>
                </a:cubicBezTo>
                <a:cubicBezTo>
                  <a:pt x="797342" y="3254688"/>
                  <a:pt x="790272" y="3256781"/>
                  <a:pt x="781668" y="3256781"/>
                </a:cubicBezTo>
                <a:cubicBezTo>
                  <a:pt x="770832" y="3256781"/>
                  <a:pt x="762239" y="3253444"/>
                  <a:pt x="755891" y="3246770"/>
                </a:cubicBezTo>
                <a:cubicBezTo>
                  <a:pt x="749542" y="3240096"/>
                  <a:pt x="746368" y="3230736"/>
                  <a:pt x="746368" y="3218691"/>
                </a:cubicBezTo>
                <a:cubicBezTo>
                  <a:pt x="746368" y="3206226"/>
                  <a:pt x="749577" y="3196552"/>
                  <a:pt x="755995" y="3189669"/>
                </a:cubicBezTo>
                <a:cubicBezTo>
                  <a:pt x="762414" y="3182786"/>
                  <a:pt x="770738" y="3179344"/>
                  <a:pt x="780971" y="3179344"/>
                </a:cubicBezTo>
                <a:close/>
                <a:moveTo>
                  <a:pt x="515177" y="3179344"/>
                </a:moveTo>
                <a:cubicBezTo>
                  <a:pt x="521502" y="3179344"/>
                  <a:pt x="526641" y="3180088"/>
                  <a:pt x="530594" y="3181577"/>
                </a:cubicBezTo>
                <a:cubicBezTo>
                  <a:pt x="534548" y="3183065"/>
                  <a:pt x="537455" y="3184937"/>
                  <a:pt x="539315" y="3187193"/>
                </a:cubicBezTo>
                <a:cubicBezTo>
                  <a:pt x="541175" y="3189448"/>
                  <a:pt x="542478" y="3192297"/>
                  <a:pt x="543222" y="3195739"/>
                </a:cubicBezTo>
                <a:cubicBezTo>
                  <a:pt x="543640" y="3197878"/>
                  <a:pt x="543850" y="3201738"/>
                  <a:pt x="543850" y="3207319"/>
                </a:cubicBezTo>
                <a:lnTo>
                  <a:pt x="543850" y="3224062"/>
                </a:lnTo>
                <a:cubicBezTo>
                  <a:pt x="543850" y="3235736"/>
                  <a:pt x="544117" y="3243119"/>
                  <a:pt x="544652" y="3246212"/>
                </a:cubicBezTo>
                <a:cubicBezTo>
                  <a:pt x="545187" y="3249305"/>
                  <a:pt x="546245" y="3252270"/>
                  <a:pt x="547826" y="3255107"/>
                </a:cubicBezTo>
                <a:lnTo>
                  <a:pt x="534711" y="3255107"/>
                </a:lnTo>
                <a:cubicBezTo>
                  <a:pt x="533408" y="3252503"/>
                  <a:pt x="532571" y="3249456"/>
                  <a:pt x="532199" y="3245968"/>
                </a:cubicBezTo>
                <a:cubicBezTo>
                  <a:pt x="527548" y="3249921"/>
                  <a:pt x="523072" y="3252712"/>
                  <a:pt x="518770" y="3254340"/>
                </a:cubicBezTo>
                <a:cubicBezTo>
                  <a:pt x="514468" y="3255967"/>
                  <a:pt x="509852" y="3256781"/>
                  <a:pt x="504921" y="3256781"/>
                </a:cubicBezTo>
                <a:cubicBezTo>
                  <a:pt x="496782" y="3256781"/>
                  <a:pt x="490527" y="3254793"/>
                  <a:pt x="486155" y="3250817"/>
                </a:cubicBezTo>
                <a:cubicBezTo>
                  <a:pt x="481783" y="3246840"/>
                  <a:pt x="479597" y="3241759"/>
                  <a:pt x="479597" y="3235573"/>
                </a:cubicBezTo>
                <a:cubicBezTo>
                  <a:pt x="479597" y="3231946"/>
                  <a:pt x="480423" y="3228632"/>
                  <a:pt x="482074" y="3225632"/>
                </a:cubicBezTo>
                <a:cubicBezTo>
                  <a:pt x="483725" y="3222632"/>
                  <a:pt x="485888" y="3220225"/>
                  <a:pt x="488562" y="3218412"/>
                </a:cubicBezTo>
                <a:cubicBezTo>
                  <a:pt x="491236" y="3216598"/>
                  <a:pt x="494248" y="3215226"/>
                  <a:pt x="497596" y="3214296"/>
                </a:cubicBezTo>
                <a:cubicBezTo>
                  <a:pt x="500061" y="3213644"/>
                  <a:pt x="503782" y="3213017"/>
                  <a:pt x="508758" y="3212412"/>
                </a:cubicBezTo>
                <a:cubicBezTo>
                  <a:pt x="518898" y="3211203"/>
                  <a:pt x="526362" y="3209761"/>
                  <a:pt x="531153" y="3208087"/>
                </a:cubicBezTo>
                <a:cubicBezTo>
                  <a:pt x="531199" y="3206366"/>
                  <a:pt x="531223" y="3205273"/>
                  <a:pt x="531223" y="3204808"/>
                </a:cubicBezTo>
                <a:cubicBezTo>
                  <a:pt x="531223" y="3199692"/>
                  <a:pt x="530036" y="3196087"/>
                  <a:pt x="527664" y="3193994"/>
                </a:cubicBezTo>
                <a:cubicBezTo>
                  <a:pt x="524455" y="3191157"/>
                  <a:pt x="519688" y="3189739"/>
                  <a:pt x="513363" y="3189739"/>
                </a:cubicBezTo>
                <a:cubicBezTo>
                  <a:pt x="507456" y="3189739"/>
                  <a:pt x="503096" y="3190774"/>
                  <a:pt x="500282" y="3192843"/>
                </a:cubicBezTo>
                <a:cubicBezTo>
                  <a:pt x="497468" y="3194913"/>
                  <a:pt x="495387" y="3198576"/>
                  <a:pt x="494038" y="3203831"/>
                </a:cubicBezTo>
                <a:lnTo>
                  <a:pt x="481760" y="3202157"/>
                </a:lnTo>
                <a:cubicBezTo>
                  <a:pt x="482876" y="3196901"/>
                  <a:pt x="484713" y="3192657"/>
                  <a:pt x="487271" y="3189425"/>
                </a:cubicBezTo>
                <a:cubicBezTo>
                  <a:pt x="489830" y="3186193"/>
                  <a:pt x="493527" y="3183704"/>
                  <a:pt x="498364" y="3181960"/>
                </a:cubicBezTo>
                <a:cubicBezTo>
                  <a:pt x="503201" y="3180216"/>
                  <a:pt x="508805" y="3179344"/>
                  <a:pt x="515177" y="3179344"/>
                </a:cubicBezTo>
                <a:close/>
                <a:moveTo>
                  <a:pt x="415810" y="3179344"/>
                </a:moveTo>
                <a:cubicBezTo>
                  <a:pt x="420043" y="3179344"/>
                  <a:pt x="424345" y="3180693"/>
                  <a:pt x="428717" y="3183390"/>
                </a:cubicBezTo>
                <a:lnTo>
                  <a:pt x="424391" y="3195041"/>
                </a:lnTo>
                <a:cubicBezTo>
                  <a:pt x="421322" y="3193227"/>
                  <a:pt x="418252" y="3192320"/>
                  <a:pt x="415183" y="3192320"/>
                </a:cubicBezTo>
                <a:cubicBezTo>
                  <a:pt x="412439" y="3192320"/>
                  <a:pt x="409974" y="3193146"/>
                  <a:pt x="407787" y="3194797"/>
                </a:cubicBezTo>
                <a:cubicBezTo>
                  <a:pt x="405602" y="3196448"/>
                  <a:pt x="404044" y="3198738"/>
                  <a:pt x="403113" y="3201668"/>
                </a:cubicBezTo>
                <a:cubicBezTo>
                  <a:pt x="401718" y="3206133"/>
                  <a:pt x="401021" y="3211017"/>
                  <a:pt x="401021" y="3216319"/>
                </a:cubicBezTo>
                <a:lnTo>
                  <a:pt x="401021" y="3255107"/>
                </a:lnTo>
                <a:lnTo>
                  <a:pt x="388463" y="3255107"/>
                </a:lnTo>
                <a:lnTo>
                  <a:pt x="388463" y="3181019"/>
                </a:lnTo>
                <a:lnTo>
                  <a:pt x="399765" y="3181019"/>
                </a:lnTo>
                <a:lnTo>
                  <a:pt x="399765" y="3192250"/>
                </a:lnTo>
                <a:cubicBezTo>
                  <a:pt x="402648" y="3186995"/>
                  <a:pt x="405311" y="3183530"/>
                  <a:pt x="407753" y="3181856"/>
                </a:cubicBezTo>
                <a:cubicBezTo>
                  <a:pt x="410195" y="3180181"/>
                  <a:pt x="412881" y="3179344"/>
                  <a:pt x="415810" y="3179344"/>
                </a:cubicBezTo>
                <a:close/>
                <a:moveTo>
                  <a:pt x="343726" y="3179344"/>
                </a:moveTo>
                <a:cubicBezTo>
                  <a:pt x="350052" y="3179344"/>
                  <a:pt x="355191" y="3180088"/>
                  <a:pt x="359144" y="3181577"/>
                </a:cubicBezTo>
                <a:cubicBezTo>
                  <a:pt x="363097" y="3183065"/>
                  <a:pt x="366004" y="3184937"/>
                  <a:pt x="367864" y="3187193"/>
                </a:cubicBezTo>
                <a:cubicBezTo>
                  <a:pt x="369725" y="3189448"/>
                  <a:pt x="371027" y="3192297"/>
                  <a:pt x="371771" y="3195739"/>
                </a:cubicBezTo>
                <a:cubicBezTo>
                  <a:pt x="372190" y="3197878"/>
                  <a:pt x="372399" y="3201738"/>
                  <a:pt x="372399" y="3207319"/>
                </a:cubicBezTo>
                <a:lnTo>
                  <a:pt x="372399" y="3224062"/>
                </a:lnTo>
                <a:cubicBezTo>
                  <a:pt x="372399" y="3235736"/>
                  <a:pt x="372666" y="3243119"/>
                  <a:pt x="373201" y="3246212"/>
                </a:cubicBezTo>
                <a:cubicBezTo>
                  <a:pt x="373736" y="3249305"/>
                  <a:pt x="374794" y="3252270"/>
                  <a:pt x="376376" y="3255107"/>
                </a:cubicBezTo>
                <a:lnTo>
                  <a:pt x="363260" y="3255107"/>
                </a:lnTo>
                <a:cubicBezTo>
                  <a:pt x="361958" y="3252503"/>
                  <a:pt x="361121" y="3249456"/>
                  <a:pt x="360748" y="3245968"/>
                </a:cubicBezTo>
                <a:cubicBezTo>
                  <a:pt x="356097" y="3249921"/>
                  <a:pt x="351621" y="3252712"/>
                  <a:pt x="347319" y="3254340"/>
                </a:cubicBezTo>
                <a:cubicBezTo>
                  <a:pt x="343017" y="3255967"/>
                  <a:pt x="338401" y="3256781"/>
                  <a:pt x="333471" y="3256781"/>
                </a:cubicBezTo>
                <a:cubicBezTo>
                  <a:pt x="325332" y="3256781"/>
                  <a:pt x="319077" y="3254793"/>
                  <a:pt x="314705" y="3250817"/>
                </a:cubicBezTo>
                <a:cubicBezTo>
                  <a:pt x="310333" y="3246840"/>
                  <a:pt x="308147" y="3241759"/>
                  <a:pt x="308147" y="3235573"/>
                </a:cubicBezTo>
                <a:cubicBezTo>
                  <a:pt x="308147" y="3231946"/>
                  <a:pt x="308972" y="3228632"/>
                  <a:pt x="310624" y="3225632"/>
                </a:cubicBezTo>
                <a:cubicBezTo>
                  <a:pt x="312274" y="3222632"/>
                  <a:pt x="314437" y="3220225"/>
                  <a:pt x="317111" y="3218412"/>
                </a:cubicBezTo>
                <a:cubicBezTo>
                  <a:pt x="319786" y="3216598"/>
                  <a:pt x="322797" y="3215226"/>
                  <a:pt x="326146" y="3214296"/>
                </a:cubicBezTo>
                <a:cubicBezTo>
                  <a:pt x="328611" y="3213644"/>
                  <a:pt x="332332" y="3213017"/>
                  <a:pt x="337308" y="3212412"/>
                </a:cubicBezTo>
                <a:cubicBezTo>
                  <a:pt x="347447" y="3211203"/>
                  <a:pt x="354912" y="3209761"/>
                  <a:pt x="359702" y="3208087"/>
                </a:cubicBezTo>
                <a:cubicBezTo>
                  <a:pt x="359749" y="3206366"/>
                  <a:pt x="359772" y="3205273"/>
                  <a:pt x="359772" y="3204808"/>
                </a:cubicBezTo>
                <a:cubicBezTo>
                  <a:pt x="359772" y="3199692"/>
                  <a:pt x="358586" y="3196087"/>
                  <a:pt x="356214" y="3193994"/>
                </a:cubicBezTo>
                <a:cubicBezTo>
                  <a:pt x="353005" y="3191157"/>
                  <a:pt x="348238" y="3189739"/>
                  <a:pt x="341913" y="3189739"/>
                </a:cubicBezTo>
                <a:cubicBezTo>
                  <a:pt x="336006" y="3189739"/>
                  <a:pt x="331646" y="3190774"/>
                  <a:pt x="328832" y="3192843"/>
                </a:cubicBezTo>
                <a:cubicBezTo>
                  <a:pt x="326018" y="3194913"/>
                  <a:pt x="323937" y="3198576"/>
                  <a:pt x="322588" y="3203831"/>
                </a:cubicBezTo>
                <a:lnTo>
                  <a:pt x="310310" y="3202157"/>
                </a:lnTo>
                <a:cubicBezTo>
                  <a:pt x="311426" y="3196901"/>
                  <a:pt x="313263" y="3192657"/>
                  <a:pt x="315821" y="3189425"/>
                </a:cubicBezTo>
                <a:cubicBezTo>
                  <a:pt x="318379" y="3186193"/>
                  <a:pt x="322076" y="3183704"/>
                  <a:pt x="326913" y="3181960"/>
                </a:cubicBezTo>
                <a:cubicBezTo>
                  <a:pt x="331750" y="3180216"/>
                  <a:pt x="337354" y="3179344"/>
                  <a:pt x="343726" y="3179344"/>
                </a:cubicBezTo>
                <a:close/>
                <a:moveTo>
                  <a:pt x="266619" y="3179344"/>
                </a:moveTo>
                <a:cubicBezTo>
                  <a:pt x="276525" y="3179344"/>
                  <a:pt x="284618" y="3182716"/>
                  <a:pt x="290897" y="3189460"/>
                </a:cubicBezTo>
                <a:cubicBezTo>
                  <a:pt x="297175" y="3196204"/>
                  <a:pt x="300315" y="3205691"/>
                  <a:pt x="300315" y="3217923"/>
                </a:cubicBezTo>
                <a:cubicBezTo>
                  <a:pt x="300315" y="3218667"/>
                  <a:pt x="300292" y="3219784"/>
                  <a:pt x="300245" y="3221272"/>
                </a:cubicBezTo>
                <a:lnTo>
                  <a:pt x="244992" y="3221272"/>
                </a:lnTo>
                <a:cubicBezTo>
                  <a:pt x="245457" y="3229411"/>
                  <a:pt x="247760" y="3235643"/>
                  <a:pt x="251899" y="3239968"/>
                </a:cubicBezTo>
                <a:cubicBezTo>
                  <a:pt x="256038" y="3244294"/>
                  <a:pt x="261201" y="3246456"/>
                  <a:pt x="267387" y="3246456"/>
                </a:cubicBezTo>
                <a:cubicBezTo>
                  <a:pt x="271991" y="3246456"/>
                  <a:pt x="275921" y="3245247"/>
                  <a:pt x="279177" y="3242829"/>
                </a:cubicBezTo>
                <a:cubicBezTo>
                  <a:pt x="282432" y="3240410"/>
                  <a:pt x="285014" y="3236550"/>
                  <a:pt x="286920" y="3231248"/>
                </a:cubicBezTo>
                <a:lnTo>
                  <a:pt x="299896" y="3232853"/>
                </a:lnTo>
                <a:cubicBezTo>
                  <a:pt x="297850" y="3240433"/>
                  <a:pt x="294060" y="3246317"/>
                  <a:pt x="288525" y="3250503"/>
                </a:cubicBezTo>
                <a:cubicBezTo>
                  <a:pt x="282990" y="3254688"/>
                  <a:pt x="275921" y="3256781"/>
                  <a:pt x="267317" y="3256781"/>
                </a:cubicBezTo>
                <a:cubicBezTo>
                  <a:pt x="256480" y="3256781"/>
                  <a:pt x="247888" y="3253444"/>
                  <a:pt x="241539" y="3246770"/>
                </a:cubicBezTo>
                <a:cubicBezTo>
                  <a:pt x="235191" y="3240096"/>
                  <a:pt x="232016" y="3230736"/>
                  <a:pt x="232016" y="3218691"/>
                </a:cubicBezTo>
                <a:cubicBezTo>
                  <a:pt x="232016" y="3206226"/>
                  <a:pt x="235226" y="3196552"/>
                  <a:pt x="241644" y="3189669"/>
                </a:cubicBezTo>
                <a:cubicBezTo>
                  <a:pt x="248062" y="3182786"/>
                  <a:pt x="256387" y="3179344"/>
                  <a:pt x="266619" y="3179344"/>
                </a:cubicBezTo>
                <a:close/>
                <a:moveTo>
                  <a:pt x="192930" y="3179344"/>
                </a:moveTo>
                <a:cubicBezTo>
                  <a:pt x="199256" y="3179344"/>
                  <a:pt x="204837" y="3180972"/>
                  <a:pt x="209674" y="3184228"/>
                </a:cubicBezTo>
                <a:cubicBezTo>
                  <a:pt x="214511" y="3187483"/>
                  <a:pt x="218161" y="3192076"/>
                  <a:pt x="220626" y="3198006"/>
                </a:cubicBezTo>
                <a:cubicBezTo>
                  <a:pt x="223091" y="3203936"/>
                  <a:pt x="224324" y="3210435"/>
                  <a:pt x="224324" y="3217505"/>
                </a:cubicBezTo>
                <a:cubicBezTo>
                  <a:pt x="224324" y="3225086"/>
                  <a:pt x="222964" y="3231911"/>
                  <a:pt x="220243" y="3237980"/>
                </a:cubicBezTo>
                <a:cubicBezTo>
                  <a:pt x="217522" y="3244050"/>
                  <a:pt x="213569" y="3248700"/>
                  <a:pt x="208383" y="3251933"/>
                </a:cubicBezTo>
                <a:cubicBezTo>
                  <a:pt x="203197" y="3255165"/>
                  <a:pt x="197744" y="3256781"/>
                  <a:pt x="192024" y="3256781"/>
                </a:cubicBezTo>
                <a:cubicBezTo>
                  <a:pt x="187838" y="3256781"/>
                  <a:pt x="184082" y="3255898"/>
                  <a:pt x="180757" y="3254130"/>
                </a:cubicBezTo>
                <a:cubicBezTo>
                  <a:pt x="177431" y="3252363"/>
                  <a:pt x="174699" y="3250131"/>
                  <a:pt x="172560" y="3247433"/>
                </a:cubicBezTo>
                <a:lnTo>
                  <a:pt x="172560" y="3283501"/>
                </a:lnTo>
                <a:lnTo>
                  <a:pt x="160002" y="3283501"/>
                </a:lnTo>
                <a:lnTo>
                  <a:pt x="160002" y="3181019"/>
                </a:lnTo>
                <a:lnTo>
                  <a:pt x="171443" y="3181019"/>
                </a:lnTo>
                <a:lnTo>
                  <a:pt x="171443" y="3190646"/>
                </a:lnTo>
                <a:cubicBezTo>
                  <a:pt x="174141" y="3186879"/>
                  <a:pt x="177187" y="3184053"/>
                  <a:pt x="180582" y="3182170"/>
                </a:cubicBezTo>
                <a:cubicBezTo>
                  <a:pt x="183978" y="3180286"/>
                  <a:pt x="188093" y="3179344"/>
                  <a:pt x="192930" y="3179344"/>
                </a:cubicBezTo>
                <a:close/>
                <a:moveTo>
                  <a:pt x="116730" y="3179344"/>
                </a:moveTo>
                <a:cubicBezTo>
                  <a:pt x="123055" y="3179344"/>
                  <a:pt x="128637" y="3180972"/>
                  <a:pt x="133473" y="3184228"/>
                </a:cubicBezTo>
                <a:cubicBezTo>
                  <a:pt x="138310" y="3187483"/>
                  <a:pt x="141961" y="3192076"/>
                  <a:pt x="144426" y="3198006"/>
                </a:cubicBezTo>
                <a:cubicBezTo>
                  <a:pt x="146891" y="3203936"/>
                  <a:pt x="148124" y="3210435"/>
                  <a:pt x="148124" y="3217505"/>
                </a:cubicBezTo>
                <a:cubicBezTo>
                  <a:pt x="148124" y="3225086"/>
                  <a:pt x="146763" y="3231911"/>
                  <a:pt x="144043" y="3237980"/>
                </a:cubicBezTo>
                <a:cubicBezTo>
                  <a:pt x="141322" y="3244050"/>
                  <a:pt x="137369" y="3248700"/>
                  <a:pt x="132183" y="3251933"/>
                </a:cubicBezTo>
                <a:cubicBezTo>
                  <a:pt x="126997" y="3255165"/>
                  <a:pt x="121544" y="3256781"/>
                  <a:pt x="115823" y="3256781"/>
                </a:cubicBezTo>
                <a:cubicBezTo>
                  <a:pt x="111638" y="3256781"/>
                  <a:pt x="107882" y="3255898"/>
                  <a:pt x="104557" y="3254130"/>
                </a:cubicBezTo>
                <a:cubicBezTo>
                  <a:pt x="101231" y="3252363"/>
                  <a:pt x="98499" y="3250131"/>
                  <a:pt x="96359" y="3247433"/>
                </a:cubicBezTo>
                <a:lnTo>
                  <a:pt x="96359" y="3283501"/>
                </a:lnTo>
                <a:lnTo>
                  <a:pt x="83802" y="3283501"/>
                </a:lnTo>
                <a:lnTo>
                  <a:pt x="83802" y="3181019"/>
                </a:lnTo>
                <a:lnTo>
                  <a:pt x="95243" y="3181019"/>
                </a:lnTo>
                <a:lnTo>
                  <a:pt x="95243" y="3190646"/>
                </a:lnTo>
                <a:cubicBezTo>
                  <a:pt x="97941" y="3186879"/>
                  <a:pt x="100987" y="3184053"/>
                  <a:pt x="104382" y="3182170"/>
                </a:cubicBezTo>
                <a:cubicBezTo>
                  <a:pt x="107777" y="3180286"/>
                  <a:pt x="111893" y="3179344"/>
                  <a:pt x="116730" y="3179344"/>
                </a:cubicBezTo>
                <a:close/>
                <a:moveTo>
                  <a:pt x="38926" y="3179344"/>
                </a:moveTo>
                <a:cubicBezTo>
                  <a:pt x="45251" y="3179344"/>
                  <a:pt x="50390" y="3180088"/>
                  <a:pt x="54343" y="3181577"/>
                </a:cubicBezTo>
                <a:cubicBezTo>
                  <a:pt x="58297" y="3183065"/>
                  <a:pt x="61203" y="3184937"/>
                  <a:pt x="63064" y="3187193"/>
                </a:cubicBezTo>
                <a:cubicBezTo>
                  <a:pt x="64924" y="3189448"/>
                  <a:pt x="66227" y="3192297"/>
                  <a:pt x="66971" y="3195739"/>
                </a:cubicBezTo>
                <a:cubicBezTo>
                  <a:pt x="67389" y="3197878"/>
                  <a:pt x="67599" y="3201738"/>
                  <a:pt x="67599" y="3207319"/>
                </a:cubicBezTo>
                <a:lnTo>
                  <a:pt x="67599" y="3224062"/>
                </a:lnTo>
                <a:cubicBezTo>
                  <a:pt x="67599" y="3235736"/>
                  <a:pt x="67866" y="3243119"/>
                  <a:pt x="68401" y="3246212"/>
                </a:cubicBezTo>
                <a:cubicBezTo>
                  <a:pt x="68936" y="3249305"/>
                  <a:pt x="69994" y="3252270"/>
                  <a:pt x="71575" y="3255107"/>
                </a:cubicBezTo>
                <a:lnTo>
                  <a:pt x="58460" y="3255107"/>
                </a:lnTo>
                <a:cubicBezTo>
                  <a:pt x="57157" y="3252503"/>
                  <a:pt x="56320" y="3249456"/>
                  <a:pt x="55948" y="3245968"/>
                </a:cubicBezTo>
                <a:cubicBezTo>
                  <a:pt x="51297" y="3249921"/>
                  <a:pt x="46821" y="3252712"/>
                  <a:pt x="42519" y="3254340"/>
                </a:cubicBezTo>
                <a:cubicBezTo>
                  <a:pt x="38217" y="3255967"/>
                  <a:pt x="33601" y="3256781"/>
                  <a:pt x="28671" y="3256781"/>
                </a:cubicBezTo>
                <a:cubicBezTo>
                  <a:pt x="20532" y="3256781"/>
                  <a:pt x="14276" y="3254793"/>
                  <a:pt x="9904" y="3250817"/>
                </a:cubicBezTo>
                <a:cubicBezTo>
                  <a:pt x="5533" y="3246840"/>
                  <a:pt x="3347" y="3241759"/>
                  <a:pt x="3347" y="3235573"/>
                </a:cubicBezTo>
                <a:cubicBezTo>
                  <a:pt x="3347" y="3231946"/>
                  <a:pt x="4172" y="3228632"/>
                  <a:pt x="5823" y="3225632"/>
                </a:cubicBezTo>
                <a:cubicBezTo>
                  <a:pt x="7474" y="3222632"/>
                  <a:pt x="9637" y="3220225"/>
                  <a:pt x="12311" y="3218412"/>
                </a:cubicBezTo>
                <a:cubicBezTo>
                  <a:pt x="14985" y="3216598"/>
                  <a:pt x="17997" y="3215226"/>
                  <a:pt x="21346" y="3214296"/>
                </a:cubicBezTo>
                <a:cubicBezTo>
                  <a:pt x="23810" y="3213644"/>
                  <a:pt x="27531" y="3213017"/>
                  <a:pt x="32508" y="3212412"/>
                </a:cubicBezTo>
                <a:cubicBezTo>
                  <a:pt x="42646" y="3211203"/>
                  <a:pt x="50111" y="3209761"/>
                  <a:pt x="54902" y="3208087"/>
                </a:cubicBezTo>
                <a:cubicBezTo>
                  <a:pt x="54948" y="3206366"/>
                  <a:pt x="54971" y="3205273"/>
                  <a:pt x="54971" y="3204808"/>
                </a:cubicBezTo>
                <a:cubicBezTo>
                  <a:pt x="54971" y="3199692"/>
                  <a:pt x="53785" y="3196087"/>
                  <a:pt x="51413" y="3193994"/>
                </a:cubicBezTo>
                <a:cubicBezTo>
                  <a:pt x="48204" y="3191157"/>
                  <a:pt x="43437" y="3189739"/>
                  <a:pt x="37112" y="3189739"/>
                </a:cubicBezTo>
                <a:cubicBezTo>
                  <a:pt x="31205" y="3189739"/>
                  <a:pt x="26845" y="3190774"/>
                  <a:pt x="24031" y="3192843"/>
                </a:cubicBezTo>
                <a:cubicBezTo>
                  <a:pt x="21218" y="3194913"/>
                  <a:pt x="19136" y="3198576"/>
                  <a:pt x="17788" y="3203831"/>
                </a:cubicBezTo>
                <a:lnTo>
                  <a:pt x="5509" y="3202157"/>
                </a:lnTo>
                <a:cubicBezTo>
                  <a:pt x="6625" y="3196901"/>
                  <a:pt x="8463" y="3192657"/>
                  <a:pt x="11021" y="3189425"/>
                </a:cubicBezTo>
                <a:cubicBezTo>
                  <a:pt x="13579" y="3186193"/>
                  <a:pt x="17276" y="3183704"/>
                  <a:pt x="22113" y="3181960"/>
                </a:cubicBezTo>
                <a:cubicBezTo>
                  <a:pt x="26950" y="3180216"/>
                  <a:pt x="32554" y="3179344"/>
                  <a:pt x="38926" y="3179344"/>
                </a:cubicBezTo>
                <a:close/>
                <a:moveTo>
                  <a:pt x="651043" y="3155136"/>
                </a:moveTo>
                <a:lnTo>
                  <a:pt x="651043" y="3181019"/>
                </a:lnTo>
                <a:lnTo>
                  <a:pt x="663670" y="3181019"/>
                </a:lnTo>
                <a:lnTo>
                  <a:pt x="663670" y="3190785"/>
                </a:lnTo>
                <a:lnTo>
                  <a:pt x="651043" y="3190785"/>
                </a:lnTo>
                <a:lnTo>
                  <a:pt x="651043" y="3234108"/>
                </a:lnTo>
                <a:cubicBezTo>
                  <a:pt x="651043" y="3237689"/>
                  <a:pt x="651264" y="3239992"/>
                  <a:pt x="651706" y="3241015"/>
                </a:cubicBezTo>
                <a:cubicBezTo>
                  <a:pt x="652148" y="3242038"/>
                  <a:pt x="652869" y="3242852"/>
                  <a:pt x="653869" y="3243457"/>
                </a:cubicBezTo>
                <a:cubicBezTo>
                  <a:pt x="654869" y="3244061"/>
                  <a:pt x="656299" y="3244363"/>
                  <a:pt x="658159" y="3244363"/>
                </a:cubicBezTo>
                <a:cubicBezTo>
                  <a:pt x="659555" y="3244363"/>
                  <a:pt x="661391" y="3244201"/>
                  <a:pt x="663670" y="3243875"/>
                </a:cubicBezTo>
                <a:lnTo>
                  <a:pt x="665485" y="3254967"/>
                </a:lnTo>
                <a:cubicBezTo>
                  <a:pt x="661950" y="3255712"/>
                  <a:pt x="658787" y="3256084"/>
                  <a:pt x="655997" y="3256084"/>
                </a:cubicBezTo>
                <a:cubicBezTo>
                  <a:pt x="651439" y="3256084"/>
                  <a:pt x="647904" y="3255363"/>
                  <a:pt x="645393" y="3253921"/>
                </a:cubicBezTo>
                <a:cubicBezTo>
                  <a:pt x="642881" y="3252479"/>
                  <a:pt x="641114" y="3250584"/>
                  <a:pt x="640091" y="3248235"/>
                </a:cubicBezTo>
                <a:cubicBezTo>
                  <a:pt x="639067" y="3245887"/>
                  <a:pt x="638556" y="3240945"/>
                  <a:pt x="638556" y="3233411"/>
                </a:cubicBezTo>
                <a:lnTo>
                  <a:pt x="638556" y="3190785"/>
                </a:lnTo>
                <a:lnTo>
                  <a:pt x="629347" y="3190785"/>
                </a:lnTo>
                <a:lnTo>
                  <a:pt x="629347" y="3181019"/>
                </a:lnTo>
                <a:lnTo>
                  <a:pt x="638556" y="3181019"/>
                </a:lnTo>
                <a:lnTo>
                  <a:pt x="638556" y="3162671"/>
                </a:lnTo>
                <a:close/>
                <a:moveTo>
                  <a:pt x="574843" y="3155136"/>
                </a:moveTo>
                <a:lnTo>
                  <a:pt x="574843" y="3181019"/>
                </a:lnTo>
                <a:lnTo>
                  <a:pt x="587470" y="3181019"/>
                </a:lnTo>
                <a:lnTo>
                  <a:pt x="587470" y="3190785"/>
                </a:lnTo>
                <a:lnTo>
                  <a:pt x="574843" y="3190785"/>
                </a:lnTo>
                <a:lnTo>
                  <a:pt x="574843" y="3234108"/>
                </a:lnTo>
                <a:cubicBezTo>
                  <a:pt x="574843" y="3237689"/>
                  <a:pt x="575064" y="3239992"/>
                  <a:pt x="575506" y="3241015"/>
                </a:cubicBezTo>
                <a:cubicBezTo>
                  <a:pt x="575948" y="3242038"/>
                  <a:pt x="576669" y="3242852"/>
                  <a:pt x="577669" y="3243457"/>
                </a:cubicBezTo>
                <a:cubicBezTo>
                  <a:pt x="578669" y="3244061"/>
                  <a:pt x="580099" y="3244363"/>
                  <a:pt x="581959" y="3244363"/>
                </a:cubicBezTo>
                <a:cubicBezTo>
                  <a:pt x="583354" y="3244363"/>
                  <a:pt x="585191" y="3244201"/>
                  <a:pt x="587470" y="3243875"/>
                </a:cubicBezTo>
                <a:lnTo>
                  <a:pt x="589284" y="3254967"/>
                </a:lnTo>
                <a:cubicBezTo>
                  <a:pt x="585749" y="3255712"/>
                  <a:pt x="582587" y="3256084"/>
                  <a:pt x="579797" y="3256084"/>
                </a:cubicBezTo>
                <a:cubicBezTo>
                  <a:pt x="575238" y="3256084"/>
                  <a:pt x="571704" y="3255363"/>
                  <a:pt x="569193" y="3253921"/>
                </a:cubicBezTo>
                <a:cubicBezTo>
                  <a:pt x="566681" y="3252479"/>
                  <a:pt x="564914" y="3250584"/>
                  <a:pt x="563891" y="3248235"/>
                </a:cubicBezTo>
                <a:cubicBezTo>
                  <a:pt x="562867" y="3245887"/>
                  <a:pt x="562356" y="3240945"/>
                  <a:pt x="562356" y="3233411"/>
                </a:cubicBezTo>
                <a:lnTo>
                  <a:pt x="562356" y="3190785"/>
                </a:lnTo>
                <a:lnTo>
                  <a:pt x="553147" y="3190785"/>
                </a:lnTo>
                <a:lnTo>
                  <a:pt x="553147" y="3181019"/>
                </a:lnTo>
                <a:lnTo>
                  <a:pt x="562356" y="3181019"/>
                </a:lnTo>
                <a:lnTo>
                  <a:pt x="562356" y="3162671"/>
                </a:lnTo>
                <a:close/>
                <a:moveTo>
                  <a:pt x="864784" y="3152834"/>
                </a:moveTo>
                <a:lnTo>
                  <a:pt x="877341" y="3152834"/>
                </a:lnTo>
                <a:lnTo>
                  <a:pt x="877341" y="3189320"/>
                </a:lnTo>
                <a:cubicBezTo>
                  <a:pt x="882643" y="3182670"/>
                  <a:pt x="889410" y="3179344"/>
                  <a:pt x="897642" y="3179344"/>
                </a:cubicBezTo>
                <a:cubicBezTo>
                  <a:pt x="902200" y="3179344"/>
                  <a:pt x="906513" y="3180263"/>
                  <a:pt x="910583" y="3182100"/>
                </a:cubicBezTo>
                <a:cubicBezTo>
                  <a:pt x="914652" y="3183937"/>
                  <a:pt x="918001" y="3186518"/>
                  <a:pt x="920629" y="3189844"/>
                </a:cubicBezTo>
                <a:cubicBezTo>
                  <a:pt x="923257" y="3193169"/>
                  <a:pt x="925315" y="3197180"/>
                  <a:pt x="926803" y="3201878"/>
                </a:cubicBezTo>
                <a:cubicBezTo>
                  <a:pt x="928291" y="3206575"/>
                  <a:pt x="929036" y="3211598"/>
                  <a:pt x="929036" y="3216947"/>
                </a:cubicBezTo>
                <a:cubicBezTo>
                  <a:pt x="929036" y="3229643"/>
                  <a:pt x="925896" y="3239457"/>
                  <a:pt x="919617" y="3246387"/>
                </a:cubicBezTo>
                <a:cubicBezTo>
                  <a:pt x="913339" y="3253316"/>
                  <a:pt x="905804" y="3256781"/>
                  <a:pt x="897014" y="3256781"/>
                </a:cubicBezTo>
                <a:cubicBezTo>
                  <a:pt x="888271" y="3256781"/>
                  <a:pt x="881410" y="3253130"/>
                  <a:pt x="876434" y="3245829"/>
                </a:cubicBezTo>
                <a:lnTo>
                  <a:pt x="876434" y="3255107"/>
                </a:lnTo>
                <a:lnTo>
                  <a:pt x="864784" y="3255107"/>
                </a:lnTo>
                <a:close/>
                <a:moveTo>
                  <a:pt x="674354" y="3152834"/>
                </a:moveTo>
                <a:lnTo>
                  <a:pt x="686911" y="3152834"/>
                </a:lnTo>
                <a:lnTo>
                  <a:pt x="686911" y="3189530"/>
                </a:lnTo>
                <a:cubicBezTo>
                  <a:pt x="692771" y="3182739"/>
                  <a:pt x="700166" y="3179344"/>
                  <a:pt x="709096" y="3179344"/>
                </a:cubicBezTo>
                <a:cubicBezTo>
                  <a:pt x="714584" y="3179344"/>
                  <a:pt x="719351" y="3180426"/>
                  <a:pt x="723397" y="3182588"/>
                </a:cubicBezTo>
                <a:cubicBezTo>
                  <a:pt x="727444" y="3184751"/>
                  <a:pt x="730339" y="3187739"/>
                  <a:pt x="732083" y="3191553"/>
                </a:cubicBezTo>
                <a:cubicBezTo>
                  <a:pt x="733827" y="3195366"/>
                  <a:pt x="734699" y="3200901"/>
                  <a:pt x="734699" y="3208156"/>
                </a:cubicBezTo>
                <a:lnTo>
                  <a:pt x="734699" y="3255107"/>
                </a:lnTo>
                <a:lnTo>
                  <a:pt x="722142" y="3255107"/>
                </a:lnTo>
                <a:lnTo>
                  <a:pt x="722142" y="3208156"/>
                </a:lnTo>
                <a:cubicBezTo>
                  <a:pt x="722142" y="3201878"/>
                  <a:pt x="720781" y="3197308"/>
                  <a:pt x="718060" y="3194448"/>
                </a:cubicBezTo>
                <a:cubicBezTo>
                  <a:pt x="715340" y="3191588"/>
                  <a:pt x="711491" y="3190157"/>
                  <a:pt x="706514" y="3190157"/>
                </a:cubicBezTo>
                <a:cubicBezTo>
                  <a:pt x="702794" y="3190157"/>
                  <a:pt x="699294" y="3191123"/>
                  <a:pt x="696015" y="3193053"/>
                </a:cubicBezTo>
                <a:cubicBezTo>
                  <a:pt x="692736" y="3194983"/>
                  <a:pt x="690399" y="3197599"/>
                  <a:pt x="689004" y="3200901"/>
                </a:cubicBezTo>
                <a:cubicBezTo>
                  <a:pt x="687609" y="3204203"/>
                  <a:pt x="686911" y="3208761"/>
                  <a:pt x="686911" y="3214575"/>
                </a:cubicBezTo>
                <a:lnTo>
                  <a:pt x="686911" y="3255107"/>
                </a:lnTo>
                <a:lnTo>
                  <a:pt x="674354" y="3255107"/>
                </a:lnTo>
                <a:close/>
                <a:moveTo>
                  <a:pt x="1083161" y="3151788"/>
                </a:moveTo>
                <a:lnTo>
                  <a:pt x="1096625" y="3151788"/>
                </a:lnTo>
                <a:lnTo>
                  <a:pt x="1096625" y="3163299"/>
                </a:lnTo>
                <a:cubicBezTo>
                  <a:pt x="1096625" y="3169531"/>
                  <a:pt x="1095904" y="3174019"/>
                  <a:pt x="1094462" y="3176763"/>
                </a:cubicBezTo>
                <a:cubicBezTo>
                  <a:pt x="1092462" y="3180530"/>
                  <a:pt x="1089346" y="3183367"/>
                  <a:pt x="1085114" y="3185274"/>
                </a:cubicBezTo>
                <a:lnTo>
                  <a:pt x="1082044" y="3180321"/>
                </a:lnTo>
                <a:cubicBezTo>
                  <a:pt x="1084556" y="3179298"/>
                  <a:pt x="1086428" y="3177682"/>
                  <a:pt x="1087660" y="3175472"/>
                </a:cubicBezTo>
                <a:cubicBezTo>
                  <a:pt x="1088893" y="3173263"/>
                  <a:pt x="1089579" y="3170228"/>
                  <a:pt x="1089718" y="3166368"/>
                </a:cubicBezTo>
                <a:lnTo>
                  <a:pt x="1083161" y="3166368"/>
                </a:lnTo>
                <a:close/>
                <a:moveTo>
                  <a:pt x="1626083" y="3151090"/>
                </a:moveTo>
                <a:lnTo>
                  <a:pt x="1635082" y="3151090"/>
                </a:lnTo>
                <a:cubicBezTo>
                  <a:pt x="1643826" y="3162764"/>
                  <a:pt x="1650291" y="3174484"/>
                  <a:pt x="1654476" y="3186251"/>
                </a:cubicBezTo>
                <a:cubicBezTo>
                  <a:pt x="1658058" y="3196390"/>
                  <a:pt x="1659848" y="3206994"/>
                  <a:pt x="1659848" y="3218063"/>
                </a:cubicBezTo>
                <a:cubicBezTo>
                  <a:pt x="1659848" y="3230620"/>
                  <a:pt x="1657441" y="3242759"/>
                  <a:pt x="1652628" y="3254479"/>
                </a:cubicBezTo>
                <a:cubicBezTo>
                  <a:pt x="1647814" y="3266199"/>
                  <a:pt x="1641966" y="3276431"/>
                  <a:pt x="1635082" y="3285175"/>
                </a:cubicBezTo>
                <a:lnTo>
                  <a:pt x="1626083" y="3285175"/>
                </a:lnTo>
                <a:cubicBezTo>
                  <a:pt x="1639989" y="3262851"/>
                  <a:pt x="1646942" y="3240503"/>
                  <a:pt x="1646942" y="3218133"/>
                </a:cubicBezTo>
                <a:cubicBezTo>
                  <a:pt x="1646942" y="3209389"/>
                  <a:pt x="1645942" y="3200715"/>
                  <a:pt x="1643942" y="3192111"/>
                </a:cubicBezTo>
                <a:cubicBezTo>
                  <a:pt x="1642361" y="3185135"/>
                  <a:pt x="1640152" y="3178437"/>
                  <a:pt x="1637315" y="3172019"/>
                </a:cubicBezTo>
                <a:cubicBezTo>
                  <a:pt x="1635501" y="3167833"/>
                  <a:pt x="1631757" y="3160857"/>
                  <a:pt x="1626083" y="3151090"/>
                </a:cubicBezTo>
                <a:close/>
                <a:moveTo>
                  <a:pt x="4217325" y="3046473"/>
                </a:moveTo>
                <a:cubicBezTo>
                  <a:pt x="4212767" y="3048334"/>
                  <a:pt x="4205930" y="3049915"/>
                  <a:pt x="4196814" y="3051217"/>
                </a:cubicBezTo>
                <a:cubicBezTo>
                  <a:pt x="4191652" y="3051961"/>
                  <a:pt x="4188001" y="3052798"/>
                  <a:pt x="4185862" y="3053729"/>
                </a:cubicBezTo>
                <a:cubicBezTo>
                  <a:pt x="4183722" y="3054659"/>
                  <a:pt x="4182071" y="3056019"/>
                  <a:pt x="4180908" y="3057810"/>
                </a:cubicBezTo>
                <a:cubicBezTo>
                  <a:pt x="4179746" y="3059600"/>
                  <a:pt x="4179164" y="3061589"/>
                  <a:pt x="4179164" y="3063775"/>
                </a:cubicBezTo>
                <a:cubicBezTo>
                  <a:pt x="4179164" y="3067123"/>
                  <a:pt x="4180432" y="3069914"/>
                  <a:pt x="4182966" y="3072146"/>
                </a:cubicBezTo>
                <a:cubicBezTo>
                  <a:pt x="4185501" y="3074379"/>
                  <a:pt x="4189210" y="3075495"/>
                  <a:pt x="4194094" y="3075495"/>
                </a:cubicBezTo>
                <a:cubicBezTo>
                  <a:pt x="4198931" y="3075495"/>
                  <a:pt x="4203233" y="3074437"/>
                  <a:pt x="4207000" y="3072320"/>
                </a:cubicBezTo>
                <a:cubicBezTo>
                  <a:pt x="4210767" y="3070204"/>
                  <a:pt x="4213534" y="3067309"/>
                  <a:pt x="4215302" y="3063635"/>
                </a:cubicBezTo>
                <a:cubicBezTo>
                  <a:pt x="4216650" y="3060798"/>
                  <a:pt x="4217325" y="3056612"/>
                  <a:pt x="4217325" y="3051078"/>
                </a:cubicBezTo>
                <a:close/>
                <a:moveTo>
                  <a:pt x="3188625" y="3046473"/>
                </a:moveTo>
                <a:cubicBezTo>
                  <a:pt x="3184067" y="3048334"/>
                  <a:pt x="3177230" y="3049915"/>
                  <a:pt x="3168114" y="3051217"/>
                </a:cubicBezTo>
                <a:cubicBezTo>
                  <a:pt x="3162952" y="3051961"/>
                  <a:pt x="3159301" y="3052798"/>
                  <a:pt x="3157161" y="3053729"/>
                </a:cubicBezTo>
                <a:cubicBezTo>
                  <a:pt x="3155022" y="3054659"/>
                  <a:pt x="3153371" y="3056019"/>
                  <a:pt x="3152208" y="3057810"/>
                </a:cubicBezTo>
                <a:cubicBezTo>
                  <a:pt x="3151046" y="3059600"/>
                  <a:pt x="3150464" y="3061589"/>
                  <a:pt x="3150464" y="3063775"/>
                </a:cubicBezTo>
                <a:cubicBezTo>
                  <a:pt x="3150464" y="3067123"/>
                  <a:pt x="3151732" y="3069914"/>
                  <a:pt x="3154266" y="3072146"/>
                </a:cubicBezTo>
                <a:cubicBezTo>
                  <a:pt x="3156801" y="3074379"/>
                  <a:pt x="3160510" y="3075495"/>
                  <a:pt x="3165394" y="3075495"/>
                </a:cubicBezTo>
                <a:cubicBezTo>
                  <a:pt x="3170230" y="3075495"/>
                  <a:pt x="3174532" y="3074437"/>
                  <a:pt x="3178300" y="3072320"/>
                </a:cubicBezTo>
                <a:cubicBezTo>
                  <a:pt x="3182067" y="3070204"/>
                  <a:pt x="3184834" y="3067309"/>
                  <a:pt x="3186602" y="3063635"/>
                </a:cubicBezTo>
                <a:cubicBezTo>
                  <a:pt x="3187950" y="3060798"/>
                  <a:pt x="3188625" y="3056612"/>
                  <a:pt x="3188625" y="3051078"/>
                </a:cubicBezTo>
                <a:close/>
                <a:moveTo>
                  <a:pt x="2883825" y="3046473"/>
                </a:moveTo>
                <a:cubicBezTo>
                  <a:pt x="2879267" y="3048334"/>
                  <a:pt x="2872430" y="3049915"/>
                  <a:pt x="2863314" y="3051217"/>
                </a:cubicBezTo>
                <a:cubicBezTo>
                  <a:pt x="2858152" y="3051961"/>
                  <a:pt x="2854501" y="3052798"/>
                  <a:pt x="2852361" y="3053729"/>
                </a:cubicBezTo>
                <a:cubicBezTo>
                  <a:pt x="2850222" y="3054659"/>
                  <a:pt x="2848571" y="3056019"/>
                  <a:pt x="2847408" y="3057810"/>
                </a:cubicBezTo>
                <a:cubicBezTo>
                  <a:pt x="2846246" y="3059600"/>
                  <a:pt x="2845664" y="3061589"/>
                  <a:pt x="2845664" y="3063775"/>
                </a:cubicBezTo>
                <a:cubicBezTo>
                  <a:pt x="2845664" y="3067123"/>
                  <a:pt x="2846932" y="3069914"/>
                  <a:pt x="2849466" y="3072146"/>
                </a:cubicBezTo>
                <a:cubicBezTo>
                  <a:pt x="2852001" y="3074379"/>
                  <a:pt x="2855710" y="3075495"/>
                  <a:pt x="2860594" y="3075495"/>
                </a:cubicBezTo>
                <a:cubicBezTo>
                  <a:pt x="2865430" y="3075495"/>
                  <a:pt x="2869732" y="3074437"/>
                  <a:pt x="2873500" y="3072320"/>
                </a:cubicBezTo>
                <a:cubicBezTo>
                  <a:pt x="2877267" y="3070204"/>
                  <a:pt x="2880034" y="3067309"/>
                  <a:pt x="2881802" y="3063635"/>
                </a:cubicBezTo>
                <a:cubicBezTo>
                  <a:pt x="2883150" y="3060798"/>
                  <a:pt x="2883825" y="3056612"/>
                  <a:pt x="2883825" y="3051078"/>
                </a:cubicBezTo>
                <a:close/>
                <a:moveTo>
                  <a:pt x="2636175" y="3046473"/>
                </a:moveTo>
                <a:cubicBezTo>
                  <a:pt x="2631617" y="3048334"/>
                  <a:pt x="2624780" y="3049915"/>
                  <a:pt x="2615664" y="3051217"/>
                </a:cubicBezTo>
                <a:cubicBezTo>
                  <a:pt x="2610502" y="3051961"/>
                  <a:pt x="2606851" y="3052798"/>
                  <a:pt x="2604711" y="3053729"/>
                </a:cubicBezTo>
                <a:cubicBezTo>
                  <a:pt x="2602572" y="3054659"/>
                  <a:pt x="2600921" y="3056019"/>
                  <a:pt x="2599758" y="3057810"/>
                </a:cubicBezTo>
                <a:cubicBezTo>
                  <a:pt x="2598596" y="3059600"/>
                  <a:pt x="2598014" y="3061589"/>
                  <a:pt x="2598014" y="3063775"/>
                </a:cubicBezTo>
                <a:cubicBezTo>
                  <a:pt x="2598014" y="3067123"/>
                  <a:pt x="2599282" y="3069914"/>
                  <a:pt x="2601816" y="3072146"/>
                </a:cubicBezTo>
                <a:cubicBezTo>
                  <a:pt x="2604351" y="3074379"/>
                  <a:pt x="2608060" y="3075495"/>
                  <a:pt x="2612944" y="3075495"/>
                </a:cubicBezTo>
                <a:cubicBezTo>
                  <a:pt x="2617780" y="3075495"/>
                  <a:pt x="2622082" y="3074437"/>
                  <a:pt x="2625850" y="3072320"/>
                </a:cubicBezTo>
                <a:cubicBezTo>
                  <a:pt x="2629617" y="3070204"/>
                  <a:pt x="2632384" y="3067309"/>
                  <a:pt x="2634152" y="3063635"/>
                </a:cubicBezTo>
                <a:cubicBezTo>
                  <a:pt x="2635500" y="3060798"/>
                  <a:pt x="2636175" y="3056612"/>
                  <a:pt x="2636175" y="3051078"/>
                </a:cubicBezTo>
                <a:close/>
                <a:moveTo>
                  <a:pt x="683555" y="3046473"/>
                </a:moveTo>
                <a:cubicBezTo>
                  <a:pt x="678997" y="3048334"/>
                  <a:pt x="672160" y="3049915"/>
                  <a:pt x="663044" y="3051217"/>
                </a:cubicBezTo>
                <a:cubicBezTo>
                  <a:pt x="657882" y="3051961"/>
                  <a:pt x="654231" y="3052798"/>
                  <a:pt x="652091" y="3053729"/>
                </a:cubicBezTo>
                <a:cubicBezTo>
                  <a:pt x="649952" y="3054659"/>
                  <a:pt x="648301" y="3056019"/>
                  <a:pt x="647138" y="3057810"/>
                </a:cubicBezTo>
                <a:cubicBezTo>
                  <a:pt x="645976" y="3059600"/>
                  <a:pt x="645394" y="3061589"/>
                  <a:pt x="645394" y="3063775"/>
                </a:cubicBezTo>
                <a:cubicBezTo>
                  <a:pt x="645394" y="3067123"/>
                  <a:pt x="646662" y="3069914"/>
                  <a:pt x="649196" y="3072146"/>
                </a:cubicBezTo>
                <a:cubicBezTo>
                  <a:pt x="651731" y="3074379"/>
                  <a:pt x="655440" y="3075495"/>
                  <a:pt x="660324" y="3075495"/>
                </a:cubicBezTo>
                <a:cubicBezTo>
                  <a:pt x="665161" y="3075495"/>
                  <a:pt x="669463" y="3074437"/>
                  <a:pt x="673230" y="3072320"/>
                </a:cubicBezTo>
                <a:cubicBezTo>
                  <a:pt x="676997" y="3070204"/>
                  <a:pt x="679764" y="3067309"/>
                  <a:pt x="681532" y="3063635"/>
                </a:cubicBezTo>
                <a:cubicBezTo>
                  <a:pt x="682881" y="3060798"/>
                  <a:pt x="683555" y="3056612"/>
                  <a:pt x="683555" y="3051078"/>
                </a:cubicBezTo>
                <a:close/>
                <a:moveTo>
                  <a:pt x="3726992" y="3040334"/>
                </a:moveTo>
                <a:lnTo>
                  <a:pt x="3765571" y="3040334"/>
                </a:lnTo>
                <a:lnTo>
                  <a:pt x="3765571" y="3052961"/>
                </a:lnTo>
                <a:lnTo>
                  <a:pt x="3726992" y="3052961"/>
                </a:lnTo>
                <a:close/>
                <a:moveTo>
                  <a:pt x="4371543" y="3018289"/>
                </a:moveTo>
                <a:cubicBezTo>
                  <a:pt x="4365265" y="3018289"/>
                  <a:pt x="4360056" y="3020638"/>
                  <a:pt x="4355916" y="3025335"/>
                </a:cubicBezTo>
                <a:cubicBezTo>
                  <a:pt x="4351777" y="3030032"/>
                  <a:pt x="4349707" y="3037125"/>
                  <a:pt x="4349707" y="3046613"/>
                </a:cubicBezTo>
                <a:cubicBezTo>
                  <a:pt x="4349707" y="3056101"/>
                  <a:pt x="4351777" y="3063205"/>
                  <a:pt x="4355916" y="3067925"/>
                </a:cubicBezTo>
                <a:cubicBezTo>
                  <a:pt x="4360056" y="3072646"/>
                  <a:pt x="4365265" y="3075006"/>
                  <a:pt x="4371543" y="3075006"/>
                </a:cubicBezTo>
                <a:cubicBezTo>
                  <a:pt x="4377775" y="3075006"/>
                  <a:pt x="4382961" y="3072634"/>
                  <a:pt x="4387100" y="3067891"/>
                </a:cubicBezTo>
                <a:cubicBezTo>
                  <a:pt x="4391240" y="3063147"/>
                  <a:pt x="4393309" y="3055915"/>
                  <a:pt x="4393309" y="3046194"/>
                </a:cubicBezTo>
                <a:cubicBezTo>
                  <a:pt x="4393309" y="3037032"/>
                  <a:pt x="4391228" y="3030091"/>
                  <a:pt x="4387066" y="3025370"/>
                </a:cubicBezTo>
                <a:cubicBezTo>
                  <a:pt x="4382903" y="3020649"/>
                  <a:pt x="4377729" y="3018289"/>
                  <a:pt x="4371543" y="3018289"/>
                </a:cubicBezTo>
                <a:close/>
                <a:moveTo>
                  <a:pt x="4064650" y="3018289"/>
                </a:moveTo>
                <a:cubicBezTo>
                  <a:pt x="4059069" y="3018289"/>
                  <a:pt x="4054407" y="3020568"/>
                  <a:pt x="4050663" y="3025126"/>
                </a:cubicBezTo>
                <a:cubicBezTo>
                  <a:pt x="4046919" y="3029684"/>
                  <a:pt x="4045047" y="3036869"/>
                  <a:pt x="4045047" y="3046683"/>
                </a:cubicBezTo>
                <a:cubicBezTo>
                  <a:pt x="4045047" y="3056170"/>
                  <a:pt x="4047047" y="3063263"/>
                  <a:pt x="4051046" y="3067960"/>
                </a:cubicBezTo>
                <a:cubicBezTo>
                  <a:pt x="4055046" y="3072658"/>
                  <a:pt x="4059767" y="3075006"/>
                  <a:pt x="4065208" y="3075006"/>
                </a:cubicBezTo>
                <a:cubicBezTo>
                  <a:pt x="4070696" y="3075006"/>
                  <a:pt x="4075359" y="3072762"/>
                  <a:pt x="4079196" y="3068274"/>
                </a:cubicBezTo>
                <a:cubicBezTo>
                  <a:pt x="4083033" y="3063786"/>
                  <a:pt x="4084951" y="3056938"/>
                  <a:pt x="4084951" y="3047729"/>
                </a:cubicBezTo>
                <a:cubicBezTo>
                  <a:pt x="4084951" y="3037590"/>
                  <a:pt x="4082998" y="3030149"/>
                  <a:pt x="4079091" y="3025405"/>
                </a:cubicBezTo>
                <a:cubicBezTo>
                  <a:pt x="4075184" y="3020661"/>
                  <a:pt x="4070371" y="3018289"/>
                  <a:pt x="4064650" y="3018289"/>
                </a:cubicBezTo>
                <a:close/>
                <a:moveTo>
                  <a:pt x="3912250" y="3018289"/>
                </a:moveTo>
                <a:cubicBezTo>
                  <a:pt x="3906669" y="3018289"/>
                  <a:pt x="3902007" y="3020568"/>
                  <a:pt x="3898263" y="3025126"/>
                </a:cubicBezTo>
                <a:cubicBezTo>
                  <a:pt x="3894519" y="3029684"/>
                  <a:pt x="3892647" y="3036869"/>
                  <a:pt x="3892647" y="3046683"/>
                </a:cubicBezTo>
                <a:cubicBezTo>
                  <a:pt x="3892647" y="3056170"/>
                  <a:pt x="3894647" y="3063263"/>
                  <a:pt x="3898646" y="3067960"/>
                </a:cubicBezTo>
                <a:cubicBezTo>
                  <a:pt x="3902646" y="3072658"/>
                  <a:pt x="3907367" y="3075006"/>
                  <a:pt x="3912808" y="3075006"/>
                </a:cubicBezTo>
                <a:cubicBezTo>
                  <a:pt x="3918296" y="3075006"/>
                  <a:pt x="3922959" y="3072762"/>
                  <a:pt x="3926796" y="3068274"/>
                </a:cubicBezTo>
                <a:cubicBezTo>
                  <a:pt x="3930633" y="3063786"/>
                  <a:pt x="3932551" y="3056938"/>
                  <a:pt x="3932551" y="3047729"/>
                </a:cubicBezTo>
                <a:cubicBezTo>
                  <a:pt x="3932551" y="3037590"/>
                  <a:pt x="3930598" y="3030149"/>
                  <a:pt x="3926691" y="3025405"/>
                </a:cubicBezTo>
                <a:cubicBezTo>
                  <a:pt x="3922784" y="3020661"/>
                  <a:pt x="3917971" y="3018289"/>
                  <a:pt x="3912250" y="3018289"/>
                </a:cubicBezTo>
                <a:close/>
                <a:moveTo>
                  <a:pt x="3419043" y="3018289"/>
                </a:moveTo>
                <a:cubicBezTo>
                  <a:pt x="3412764" y="3018289"/>
                  <a:pt x="3407555" y="3020638"/>
                  <a:pt x="3403416" y="3025335"/>
                </a:cubicBezTo>
                <a:cubicBezTo>
                  <a:pt x="3399277" y="3030032"/>
                  <a:pt x="3397207" y="3037125"/>
                  <a:pt x="3397207" y="3046613"/>
                </a:cubicBezTo>
                <a:cubicBezTo>
                  <a:pt x="3397207" y="3056101"/>
                  <a:pt x="3399277" y="3063205"/>
                  <a:pt x="3403416" y="3067925"/>
                </a:cubicBezTo>
                <a:cubicBezTo>
                  <a:pt x="3407555" y="3072646"/>
                  <a:pt x="3412764" y="3075006"/>
                  <a:pt x="3419043" y="3075006"/>
                </a:cubicBezTo>
                <a:cubicBezTo>
                  <a:pt x="3425275" y="3075006"/>
                  <a:pt x="3430461" y="3072634"/>
                  <a:pt x="3434600" y="3067891"/>
                </a:cubicBezTo>
                <a:cubicBezTo>
                  <a:pt x="3438740" y="3063147"/>
                  <a:pt x="3440809" y="3055915"/>
                  <a:pt x="3440809" y="3046194"/>
                </a:cubicBezTo>
                <a:cubicBezTo>
                  <a:pt x="3440809" y="3037032"/>
                  <a:pt x="3438728" y="3030091"/>
                  <a:pt x="3434565" y="3025370"/>
                </a:cubicBezTo>
                <a:cubicBezTo>
                  <a:pt x="3430403" y="3020649"/>
                  <a:pt x="3425229" y="3018289"/>
                  <a:pt x="3419043" y="3018289"/>
                </a:cubicBezTo>
                <a:close/>
                <a:moveTo>
                  <a:pt x="3340750" y="3018289"/>
                </a:moveTo>
                <a:cubicBezTo>
                  <a:pt x="3335169" y="3018289"/>
                  <a:pt x="3330507" y="3020568"/>
                  <a:pt x="3326763" y="3025126"/>
                </a:cubicBezTo>
                <a:cubicBezTo>
                  <a:pt x="3323019" y="3029684"/>
                  <a:pt x="3321147" y="3036869"/>
                  <a:pt x="3321147" y="3046683"/>
                </a:cubicBezTo>
                <a:cubicBezTo>
                  <a:pt x="3321147" y="3056170"/>
                  <a:pt x="3323147" y="3063263"/>
                  <a:pt x="3327146" y="3067960"/>
                </a:cubicBezTo>
                <a:cubicBezTo>
                  <a:pt x="3331146" y="3072658"/>
                  <a:pt x="3335867" y="3075006"/>
                  <a:pt x="3341308" y="3075006"/>
                </a:cubicBezTo>
                <a:cubicBezTo>
                  <a:pt x="3346796" y="3075006"/>
                  <a:pt x="3351459" y="3072762"/>
                  <a:pt x="3355296" y="3068274"/>
                </a:cubicBezTo>
                <a:cubicBezTo>
                  <a:pt x="3359133" y="3063786"/>
                  <a:pt x="3361051" y="3056938"/>
                  <a:pt x="3361051" y="3047729"/>
                </a:cubicBezTo>
                <a:cubicBezTo>
                  <a:pt x="3361051" y="3037590"/>
                  <a:pt x="3359098" y="3030149"/>
                  <a:pt x="3355191" y="3025405"/>
                </a:cubicBezTo>
                <a:cubicBezTo>
                  <a:pt x="3351284" y="3020661"/>
                  <a:pt x="3346471" y="3018289"/>
                  <a:pt x="3340750" y="3018289"/>
                </a:cubicBezTo>
                <a:close/>
                <a:moveTo>
                  <a:pt x="3018993" y="3018289"/>
                </a:moveTo>
                <a:cubicBezTo>
                  <a:pt x="3012714" y="3018289"/>
                  <a:pt x="3007505" y="3020638"/>
                  <a:pt x="3003366" y="3025335"/>
                </a:cubicBezTo>
                <a:cubicBezTo>
                  <a:pt x="2999227" y="3030032"/>
                  <a:pt x="2997157" y="3037125"/>
                  <a:pt x="2997157" y="3046613"/>
                </a:cubicBezTo>
                <a:cubicBezTo>
                  <a:pt x="2997157" y="3056101"/>
                  <a:pt x="2999227" y="3063205"/>
                  <a:pt x="3003366" y="3067925"/>
                </a:cubicBezTo>
                <a:cubicBezTo>
                  <a:pt x="3007505" y="3072646"/>
                  <a:pt x="3012714" y="3075006"/>
                  <a:pt x="3018993" y="3075006"/>
                </a:cubicBezTo>
                <a:cubicBezTo>
                  <a:pt x="3025225" y="3075006"/>
                  <a:pt x="3030411" y="3072634"/>
                  <a:pt x="3034550" y="3067891"/>
                </a:cubicBezTo>
                <a:cubicBezTo>
                  <a:pt x="3038690" y="3063147"/>
                  <a:pt x="3040759" y="3055915"/>
                  <a:pt x="3040759" y="3046194"/>
                </a:cubicBezTo>
                <a:cubicBezTo>
                  <a:pt x="3040759" y="3037032"/>
                  <a:pt x="3038678" y="3030091"/>
                  <a:pt x="3034515" y="3025370"/>
                </a:cubicBezTo>
                <a:cubicBezTo>
                  <a:pt x="3030353" y="3020649"/>
                  <a:pt x="3025179" y="3018289"/>
                  <a:pt x="3018993" y="3018289"/>
                </a:cubicBezTo>
                <a:close/>
                <a:moveTo>
                  <a:pt x="2940910" y="3018289"/>
                </a:moveTo>
                <a:cubicBezTo>
                  <a:pt x="2935328" y="3018289"/>
                  <a:pt x="2930585" y="3020556"/>
                  <a:pt x="2926678" y="3025091"/>
                </a:cubicBezTo>
                <a:cubicBezTo>
                  <a:pt x="2922771" y="3029625"/>
                  <a:pt x="2920818" y="3036358"/>
                  <a:pt x="2920818" y="3045287"/>
                </a:cubicBezTo>
                <a:cubicBezTo>
                  <a:pt x="2920818" y="3055008"/>
                  <a:pt x="2922748" y="3062100"/>
                  <a:pt x="2926608" y="3066565"/>
                </a:cubicBezTo>
                <a:cubicBezTo>
                  <a:pt x="2930468" y="3071030"/>
                  <a:pt x="2935305" y="3073262"/>
                  <a:pt x="2941119" y="3073262"/>
                </a:cubicBezTo>
                <a:cubicBezTo>
                  <a:pt x="2946886" y="3073262"/>
                  <a:pt x="2951723" y="3071041"/>
                  <a:pt x="2955630" y="3066600"/>
                </a:cubicBezTo>
                <a:cubicBezTo>
                  <a:pt x="2959536" y="3062158"/>
                  <a:pt x="2961490" y="3055194"/>
                  <a:pt x="2961490" y="3045706"/>
                </a:cubicBezTo>
                <a:cubicBezTo>
                  <a:pt x="2961490" y="3036637"/>
                  <a:pt x="2959478" y="3029800"/>
                  <a:pt x="2955455" y="3025195"/>
                </a:cubicBezTo>
                <a:cubicBezTo>
                  <a:pt x="2951432" y="3020591"/>
                  <a:pt x="2946584" y="3018289"/>
                  <a:pt x="2940910" y="3018289"/>
                </a:cubicBezTo>
                <a:close/>
                <a:moveTo>
                  <a:pt x="2750200" y="3018289"/>
                </a:moveTo>
                <a:cubicBezTo>
                  <a:pt x="2744619" y="3018289"/>
                  <a:pt x="2739957" y="3020568"/>
                  <a:pt x="2736213" y="3025126"/>
                </a:cubicBezTo>
                <a:cubicBezTo>
                  <a:pt x="2732469" y="3029684"/>
                  <a:pt x="2730597" y="3036869"/>
                  <a:pt x="2730597" y="3046683"/>
                </a:cubicBezTo>
                <a:cubicBezTo>
                  <a:pt x="2730597" y="3056170"/>
                  <a:pt x="2732597" y="3063263"/>
                  <a:pt x="2736596" y="3067960"/>
                </a:cubicBezTo>
                <a:cubicBezTo>
                  <a:pt x="2740596" y="3072658"/>
                  <a:pt x="2745317" y="3075006"/>
                  <a:pt x="2750758" y="3075006"/>
                </a:cubicBezTo>
                <a:cubicBezTo>
                  <a:pt x="2756246" y="3075006"/>
                  <a:pt x="2760909" y="3072762"/>
                  <a:pt x="2764746" y="3068274"/>
                </a:cubicBezTo>
                <a:cubicBezTo>
                  <a:pt x="2768583" y="3063786"/>
                  <a:pt x="2770501" y="3056938"/>
                  <a:pt x="2770501" y="3047729"/>
                </a:cubicBezTo>
                <a:cubicBezTo>
                  <a:pt x="2770501" y="3037590"/>
                  <a:pt x="2768548" y="3030149"/>
                  <a:pt x="2764641" y="3025405"/>
                </a:cubicBezTo>
                <a:cubicBezTo>
                  <a:pt x="2760734" y="3020661"/>
                  <a:pt x="2755921" y="3018289"/>
                  <a:pt x="2750200" y="3018289"/>
                </a:cubicBezTo>
                <a:close/>
                <a:moveTo>
                  <a:pt x="2371293" y="3018289"/>
                </a:moveTo>
                <a:cubicBezTo>
                  <a:pt x="2365014" y="3018289"/>
                  <a:pt x="2359805" y="3020638"/>
                  <a:pt x="2355666" y="3025335"/>
                </a:cubicBezTo>
                <a:cubicBezTo>
                  <a:pt x="2351527" y="3030032"/>
                  <a:pt x="2349457" y="3037125"/>
                  <a:pt x="2349457" y="3046613"/>
                </a:cubicBezTo>
                <a:cubicBezTo>
                  <a:pt x="2349457" y="3056101"/>
                  <a:pt x="2351527" y="3063205"/>
                  <a:pt x="2355666" y="3067925"/>
                </a:cubicBezTo>
                <a:cubicBezTo>
                  <a:pt x="2359805" y="3072646"/>
                  <a:pt x="2365014" y="3075006"/>
                  <a:pt x="2371293" y="3075006"/>
                </a:cubicBezTo>
                <a:cubicBezTo>
                  <a:pt x="2377525" y="3075006"/>
                  <a:pt x="2382711" y="3072634"/>
                  <a:pt x="2386850" y="3067891"/>
                </a:cubicBezTo>
                <a:cubicBezTo>
                  <a:pt x="2390990" y="3063147"/>
                  <a:pt x="2393059" y="3055915"/>
                  <a:pt x="2393059" y="3046194"/>
                </a:cubicBezTo>
                <a:cubicBezTo>
                  <a:pt x="2393059" y="3037032"/>
                  <a:pt x="2390978" y="3030091"/>
                  <a:pt x="2386815" y="3025370"/>
                </a:cubicBezTo>
                <a:cubicBezTo>
                  <a:pt x="2382653" y="3020649"/>
                  <a:pt x="2377479" y="3018289"/>
                  <a:pt x="2371293" y="3018289"/>
                </a:cubicBezTo>
                <a:close/>
                <a:moveTo>
                  <a:pt x="2159860" y="3018289"/>
                </a:moveTo>
                <a:cubicBezTo>
                  <a:pt x="2154278" y="3018289"/>
                  <a:pt x="2149535" y="3020556"/>
                  <a:pt x="2145628" y="3025091"/>
                </a:cubicBezTo>
                <a:cubicBezTo>
                  <a:pt x="2141721" y="3029625"/>
                  <a:pt x="2139768" y="3036358"/>
                  <a:pt x="2139768" y="3045287"/>
                </a:cubicBezTo>
                <a:cubicBezTo>
                  <a:pt x="2139768" y="3055008"/>
                  <a:pt x="2141698" y="3062100"/>
                  <a:pt x="2145558" y="3066565"/>
                </a:cubicBezTo>
                <a:cubicBezTo>
                  <a:pt x="2149418" y="3071030"/>
                  <a:pt x="2154255" y="3073262"/>
                  <a:pt x="2160069" y="3073262"/>
                </a:cubicBezTo>
                <a:cubicBezTo>
                  <a:pt x="2165836" y="3073262"/>
                  <a:pt x="2170673" y="3071041"/>
                  <a:pt x="2174580" y="3066600"/>
                </a:cubicBezTo>
                <a:cubicBezTo>
                  <a:pt x="2178486" y="3062158"/>
                  <a:pt x="2180440" y="3055194"/>
                  <a:pt x="2180440" y="3045706"/>
                </a:cubicBezTo>
                <a:cubicBezTo>
                  <a:pt x="2180440" y="3036637"/>
                  <a:pt x="2178428" y="3029800"/>
                  <a:pt x="2174405" y="3025195"/>
                </a:cubicBezTo>
                <a:cubicBezTo>
                  <a:pt x="2170382" y="3020591"/>
                  <a:pt x="2165534" y="3018289"/>
                  <a:pt x="2159860" y="3018289"/>
                </a:cubicBezTo>
                <a:close/>
                <a:moveTo>
                  <a:pt x="1978675" y="3018289"/>
                </a:moveTo>
                <a:cubicBezTo>
                  <a:pt x="1973094" y="3018289"/>
                  <a:pt x="1968432" y="3020568"/>
                  <a:pt x="1964688" y="3025126"/>
                </a:cubicBezTo>
                <a:cubicBezTo>
                  <a:pt x="1960944" y="3029684"/>
                  <a:pt x="1959072" y="3036869"/>
                  <a:pt x="1959072" y="3046683"/>
                </a:cubicBezTo>
                <a:cubicBezTo>
                  <a:pt x="1959072" y="3056170"/>
                  <a:pt x="1961072" y="3063263"/>
                  <a:pt x="1965071" y="3067960"/>
                </a:cubicBezTo>
                <a:cubicBezTo>
                  <a:pt x="1969071" y="3072658"/>
                  <a:pt x="1973792" y="3075006"/>
                  <a:pt x="1979233" y="3075006"/>
                </a:cubicBezTo>
                <a:cubicBezTo>
                  <a:pt x="1984721" y="3075006"/>
                  <a:pt x="1989384" y="3072762"/>
                  <a:pt x="1993221" y="3068274"/>
                </a:cubicBezTo>
                <a:cubicBezTo>
                  <a:pt x="1997058" y="3063786"/>
                  <a:pt x="1998976" y="3056938"/>
                  <a:pt x="1998976" y="3047729"/>
                </a:cubicBezTo>
                <a:cubicBezTo>
                  <a:pt x="1998976" y="3037590"/>
                  <a:pt x="1997023" y="3030149"/>
                  <a:pt x="1993116" y="3025405"/>
                </a:cubicBezTo>
                <a:cubicBezTo>
                  <a:pt x="1989210" y="3020661"/>
                  <a:pt x="1984396" y="3018289"/>
                  <a:pt x="1978675" y="3018289"/>
                </a:cubicBezTo>
                <a:close/>
                <a:moveTo>
                  <a:pt x="1752168" y="3018289"/>
                </a:moveTo>
                <a:cubicBezTo>
                  <a:pt x="1745890" y="3018289"/>
                  <a:pt x="1740681" y="3020638"/>
                  <a:pt x="1736541" y="3025335"/>
                </a:cubicBezTo>
                <a:cubicBezTo>
                  <a:pt x="1732402" y="3030032"/>
                  <a:pt x="1730332" y="3037125"/>
                  <a:pt x="1730332" y="3046613"/>
                </a:cubicBezTo>
                <a:cubicBezTo>
                  <a:pt x="1730332" y="3056101"/>
                  <a:pt x="1732402" y="3063205"/>
                  <a:pt x="1736541" y="3067925"/>
                </a:cubicBezTo>
                <a:cubicBezTo>
                  <a:pt x="1740681" y="3072646"/>
                  <a:pt x="1745890" y="3075006"/>
                  <a:pt x="1752168" y="3075006"/>
                </a:cubicBezTo>
                <a:cubicBezTo>
                  <a:pt x="1758400" y="3075006"/>
                  <a:pt x="1763586" y="3072634"/>
                  <a:pt x="1767725" y="3067891"/>
                </a:cubicBezTo>
                <a:cubicBezTo>
                  <a:pt x="1771865" y="3063147"/>
                  <a:pt x="1773934" y="3055915"/>
                  <a:pt x="1773934" y="3046194"/>
                </a:cubicBezTo>
                <a:cubicBezTo>
                  <a:pt x="1773934" y="3037032"/>
                  <a:pt x="1771853" y="3030091"/>
                  <a:pt x="1767691" y="3025370"/>
                </a:cubicBezTo>
                <a:cubicBezTo>
                  <a:pt x="1763528" y="3020649"/>
                  <a:pt x="1758354" y="3018289"/>
                  <a:pt x="1752168" y="3018289"/>
                </a:cubicBezTo>
                <a:close/>
                <a:moveTo>
                  <a:pt x="1256872" y="3018289"/>
                </a:moveTo>
                <a:cubicBezTo>
                  <a:pt x="1250594" y="3018289"/>
                  <a:pt x="1245384" y="3020638"/>
                  <a:pt x="1241245" y="3025335"/>
                </a:cubicBezTo>
                <a:cubicBezTo>
                  <a:pt x="1237106" y="3030032"/>
                  <a:pt x="1235036" y="3037125"/>
                  <a:pt x="1235036" y="3046613"/>
                </a:cubicBezTo>
                <a:cubicBezTo>
                  <a:pt x="1235036" y="3056101"/>
                  <a:pt x="1237106" y="3063205"/>
                  <a:pt x="1241245" y="3067925"/>
                </a:cubicBezTo>
                <a:cubicBezTo>
                  <a:pt x="1245384" y="3072646"/>
                  <a:pt x="1250594" y="3075006"/>
                  <a:pt x="1256872" y="3075006"/>
                </a:cubicBezTo>
                <a:cubicBezTo>
                  <a:pt x="1263105" y="3075006"/>
                  <a:pt x="1268290" y="3072634"/>
                  <a:pt x="1272430" y="3067891"/>
                </a:cubicBezTo>
                <a:cubicBezTo>
                  <a:pt x="1276569" y="3063147"/>
                  <a:pt x="1278639" y="3055915"/>
                  <a:pt x="1278639" y="3046194"/>
                </a:cubicBezTo>
                <a:cubicBezTo>
                  <a:pt x="1278639" y="3037032"/>
                  <a:pt x="1276557" y="3030091"/>
                  <a:pt x="1272395" y="3025370"/>
                </a:cubicBezTo>
                <a:cubicBezTo>
                  <a:pt x="1268232" y="3020649"/>
                  <a:pt x="1263058" y="3018289"/>
                  <a:pt x="1256872" y="3018289"/>
                </a:cubicBezTo>
                <a:close/>
                <a:moveTo>
                  <a:pt x="875873" y="3018289"/>
                </a:moveTo>
                <a:cubicBezTo>
                  <a:pt x="869594" y="3018289"/>
                  <a:pt x="864385" y="3020638"/>
                  <a:pt x="860246" y="3025335"/>
                </a:cubicBezTo>
                <a:cubicBezTo>
                  <a:pt x="856107" y="3030032"/>
                  <a:pt x="854037" y="3037125"/>
                  <a:pt x="854037" y="3046613"/>
                </a:cubicBezTo>
                <a:cubicBezTo>
                  <a:pt x="854037" y="3056101"/>
                  <a:pt x="856107" y="3063205"/>
                  <a:pt x="860246" y="3067925"/>
                </a:cubicBezTo>
                <a:cubicBezTo>
                  <a:pt x="864385" y="3072646"/>
                  <a:pt x="869594" y="3075006"/>
                  <a:pt x="875873" y="3075006"/>
                </a:cubicBezTo>
                <a:cubicBezTo>
                  <a:pt x="882105" y="3075006"/>
                  <a:pt x="887291" y="3072634"/>
                  <a:pt x="891430" y="3067891"/>
                </a:cubicBezTo>
                <a:cubicBezTo>
                  <a:pt x="895569" y="3063147"/>
                  <a:pt x="897639" y="3055915"/>
                  <a:pt x="897639" y="3046194"/>
                </a:cubicBezTo>
                <a:cubicBezTo>
                  <a:pt x="897639" y="3037032"/>
                  <a:pt x="895558" y="3030091"/>
                  <a:pt x="891395" y="3025370"/>
                </a:cubicBezTo>
                <a:cubicBezTo>
                  <a:pt x="887233" y="3020649"/>
                  <a:pt x="882059" y="3018289"/>
                  <a:pt x="875873" y="3018289"/>
                </a:cubicBezTo>
                <a:close/>
                <a:moveTo>
                  <a:pt x="3991031" y="3018219"/>
                </a:moveTo>
                <a:cubicBezTo>
                  <a:pt x="3985264" y="3018219"/>
                  <a:pt x="3980416" y="3020149"/>
                  <a:pt x="3976486" y="3024009"/>
                </a:cubicBezTo>
                <a:cubicBezTo>
                  <a:pt x="3972556" y="3027870"/>
                  <a:pt x="3970382" y="3033032"/>
                  <a:pt x="3969963" y="3039497"/>
                </a:cubicBezTo>
                <a:lnTo>
                  <a:pt x="4011333" y="3039497"/>
                </a:lnTo>
                <a:cubicBezTo>
                  <a:pt x="4010774" y="3033265"/>
                  <a:pt x="4009193" y="3028591"/>
                  <a:pt x="4006589" y="3025475"/>
                </a:cubicBezTo>
                <a:cubicBezTo>
                  <a:pt x="4002589" y="3020638"/>
                  <a:pt x="3997403" y="3018219"/>
                  <a:pt x="3991031" y="3018219"/>
                </a:cubicBezTo>
                <a:close/>
                <a:moveTo>
                  <a:pt x="3686231" y="3018219"/>
                </a:moveTo>
                <a:cubicBezTo>
                  <a:pt x="3680464" y="3018219"/>
                  <a:pt x="3675616" y="3020149"/>
                  <a:pt x="3671686" y="3024009"/>
                </a:cubicBezTo>
                <a:cubicBezTo>
                  <a:pt x="3667756" y="3027870"/>
                  <a:pt x="3665582" y="3033032"/>
                  <a:pt x="3665163" y="3039497"/>
                </a:cubicBezTo>
                <a:lnTo>
                  <a:pt x="3706533" y="3039497"/>
                </a:lnTo>
                <a:cubicBezTo>
                  <a:pt x="3705974" y="3033265"/>
                  <a:pt x="3704393" y="3028591"/>
                  <a:pt x="3701789" y="3025475"/>
                </a:cubicBezTo>
                <a:cubicBezTo>
                  <a:pt x="3697789" y="3020638"/>
                  <a:pt x="3692603" y="3018219"/>
                  <a:pt x="3686231" y="3018219"/>
                </a:cubicBezTo>
                <a:close/>
                <a:moveTo>
                  <a:pt x="3573048" y="3018219"/>
                </a:moveTo>
                <a:cubicBezTo>
                  <a:pt x="3567560" y="3018219"/>
                  <a:pt x="3562816" y="3020603"/>
                  <a:pt x="3558816" y="3025370"/>
                </a:cubicBezTo>
                <a:cubicBezTo>
                  <a:pt x="3554816" y="3030137"/>
                  <a:pt x="3552816" y="3037032"/>
                  <a:pt x="3552816" y="3046055"/>
                </a:cubicBezTo>
                <a:cubicBezTo>
                  <a:pt x="3552816" y="3054938"/>
                  <a:pt x="3554026" y="3061356"/>
                  <a:pt x="3556444" y="3065309"/>
                </a:cubicBezTo>
                <a:cubicBezTo>
                  <a:pt x="3560397" y="3071774"/>
                  <a:pt x="3565746" y="3075006"/>
                  <a:pt x="3572490" y="3075006"/>
                </a:cubicBezTo>
                <a:cubicBezTo>
                  <a:pt x="3577978" y="3075006"/>
                  <a:pt x="3582722" y="3072623"/>
                  <a:pt x="3586721" y="3067856"/>
                </a:cubicBezTo>
                <a:cubicBezTo>
                  <a:pt x="3590721" y="3063088"/>
                  <a:pt x="3592721" y="3055984"/>
                  <a:pt x="3592721" y="3046543"/>
                </a:cubicBezTo>
                <a:cubicBezTo>
                  <a:pt x="3592721" y="3036869"/>
                  <a:pt x="3590802" y="3029730"/>
                  <a:pt x="3586965" y="3025126"/>
                </a:cubicBezTo>
                <a:cubicBezTo>
                  <a:pt x="3583128" y="3020521"/>
                  <a:pt x="3578489" y="3018219"/>
                  <a:pt x="3573048" y="3018219"/>
                </a:cubicBezTo>
                <a:close/>
                <a:moveTo>
                  <a:pt x="2296698" y="3018219"/>
                </a:moveTo>
                <a:cubicBezTo>
                  <a:pt x="2291210" y="3018219"/>
                  <a:pt x="2286466" y="3020603"/>
                  <a:pt x="2282466" y="3025370"/>
                </a:cubicBezTo>
                <a:cubicBezTo>
                  <a:pt x="2278466" y="3030137"/>
                  <a:pt x="2276466" y="3037032"/>
                  <a:pt x="2276466" y="3046055"/>
                </a:cubicBezTo>
                <a:cubicBezTo>
                  <a:pt x="2276466" y="3054938"/>
                  <a:pt x="2277676" y="3061356"/>
                  <a:pt x="2280094" y="3065309"/>
                </a:cubicBezTo>
                <a:cubicBezTo>
                  <a:pt x="2284047" y="3071774"/>
                  <a:pt x="2289396" y="3075006"/>
                  <a:pt x="2296140" y="3075006"/>
                </a:cubicBezTo>
                <a:cubicBezTo>
                  <a:pt x="2301628" y="3075006"/>
                  <a:pt x="2306372" y="3072623"/>
                  <a:pt x="2310371" y="3067856"/>
                </a:cubicBezTo>
                <a:cubicBezTo>
                  <a:pt x="2314371" y="3063088"/>
                  <a:pt x="2316371" y="3055984"/>
                  <a:pt x="2316371" y="3046543"/>
                </a:cubicBezTo>
                <a:cubicBezTo>
                  <a:pt x="2316371" y="3036869"/>
                  <a:pt x="2314452" y="3029730"/>
                  <a:pt x="2310615" y="3025126"/>
                </a:cubicBezTo>
                <a:cubicBezTo>
                  <a:pt x="2306778" y="3020521"/>
                  <a:pt x="2302139" y="3018219"/>
                  <a:pt x="2296698" y="3018219"/>
                </a:cubicBezTo>
                <a:close/>
                <a:moveTo>
                  <a:pt x="1677573" y="3018219"/>
                </a:moveTo>
                <a:cubicBezTo>
                  <a:pt x="1672085" y="3018219"/>
                  <a:pt x="1667341" y="3020603"/>
                  <a:pt x="1663341" y="3025370"/>
                </a:cubicBezTo>
                <a:cubicBezTo>
                  <a:pt x="1659341" y="3030137"/>
                  <a:pt x="1657341" y="3037032"/>
                  <a:pt x="1657341" y="3046055"/>
                </a:cubicBezTo>
                <a:cubicBezTo>
                  <a:pt x="1657341" y="3054938"/>
                  <a:pt x="1658551" y="3061356"/>
                  <a:pt x="1660969" y="3065309"/>
                </a:cubicBezTo>
                <a:cubicBezTo>
                  <a:pt x="1664922" y="3071774"/>
                  <a:pt x="1670271" y="3075006"/>
                  <a:pt x="1677015" y="3075006"/>
                </a:cubicBezTo>
                <a:cubicBezTo>
                  <a:pt x="1682503" y="3075006"/>
                  <a:pt x="1687247" y="3072623"/>
                  <a:pt x="1691246" y="3067856"/>
                </a:cubicBezTo>
                <a:cubicBezTo>
                  <a:pt x="1695246" y="3063088"/>
                  <a:pt x="1697246" y="3055984"/>
                  <a:pt x="1697246" y="3046543"/>
                </a:cubicBezTo>
                <a:cubicBezTo>
                  <a:pt x="1697246" y="3036869"/>
                  <a:pt x="1695327" y="3029730"/>
                  <a:pt x="1691491" y="3025126"/>
                </a:cubicBezTo>
                <a:cubicBezTo>
                  <a:pt x="1687654" y="3020521"/>
                  <a:pt x="1683014" y="3018219"/>
                  <a:pt x="1677573" y="3018219"/>
                </a:cubicBezTo>
                <a:close/>
                <a:moveTo>
                  <a:pt x="1543111" y="3018219"/>
                </a:moveTo>
                <a:cubicBezTo>
                  <a:pt x="1537344" y="3018219"/>
                  <a:pt x="1532495" y="3020149"/>
                  <a:pt x="1528565" y="3024009"/>
                </a:cubicBezTo>
                <a:cubicBezTo>
                  <a:pt x="1524635" y="3027870"/>
                  <a:pt x="1522461" y="3033032"/>
                  <a:pt x="1522042" y="3039497"/>
                </a:cubicBezTo>
                <a:lnTo>
                  <a:pt x="1563412" y="3039497"/>
                </a:lnTo>
                <a:cubicBezTo>
                  <a:pt x="1562853" y="3033265"/>
                  <a:pt x="1561272" y="3028591"/>
                  <a:pt x="1558667" y="3025475"/>
                </a:cubicBezTo>
                <a:cubicBezTo>
                  <a:pt x="1554668" y="3020638"/>
                  <a:pt x="1549482" y="3018219"/>
                  <a:pt x="1543111" y="3018219"/>
                </a:cubicBezTo>
                <a:close/>
                <a:moveTo>
                  <a:pt x="1076386" y="3018219"/>
                </a:moveTo>
                <a:cubicBezTo>
                  <a:pt x="1070619" y="3018219"/>
                  <a:pt x="1065770" y="3020149"/>
                  <a:pt x="1061840" y="3024009"/>
                </a:cubicBezTo>
                <a:cubicBezTo>
                  <a:pt x="1057910" y="3027870"/>
                  <a:pt x="1055736" y="3033032"/>
                  <a:pt x="1055317" y="3039497"/>
                </a:cubicBezTo>
                <a:lnTo>
                  <a:pt x="1096686" y="3039497"/>
                </a:lnTo>
                <a:cubicBezTo>
                  <a:pt x="1096128" y="3033265"/>
                  <a:pt x="1094547" y="3028591"/>
                  <a:pt x="1091943" y="3025475"/>
                </a:cubicBezTo>
                <a:cubicBezTo>
                  <a:pt x="1087943" y="3020638"/>
                  <a:pt x="1082757" y="3018219"/>
                  <a:pt x="1076386" y="3018219"/>
                </a:cubicBezTo>
                <a:close/>
                <a:moveTo>
                  <a:pt x="419160" y="3018219"/>
                </a:moveTo>
                <a:cubicBezTo>
                  <a:pt x="413393" y="3018219"/>
                  <a:pt x="408545" y="3020149"/>
                  <a:pt x="404614" y="3024009"/>
                </a:cubicBezTo>
                <a:cubicBezTo>
                  <a:pt x="400685" y="3027870"/>
                  <a:pt x="398510" y="3033032"/>
                  <a:pt x="398092" y="3039497"/>
                </a:cubicBezTo>
                <a:lnTo>
                  <a:pt x="439462" y="3039497"/>
                </a:lnTo>
                <a:cubicBezTo>
                  <a:pt x="438903" y="3033265"/>
                  <a:pt x="437322" y="3028591"/>
                  <a:pt x="434718" y="3025475"/>
                </a:cubicBezTo>
                <a:cubicBezTo>
                  <a:pt x="430718" y="3020638"/>
                  <a:pt x="425532" y="3018219"/>
                  <a:pt x="419160" y="3018219"/>
                </a:cubicBezTo>
                <a:close/>
                <a:moveTo>
                  <a:pt x="314385" y="3018219"/>
                </a:moveTo>
                <a:cubicBezTo>
                  <a:pt x="308618" y="3018219"/>
                  <a:pt x="303769" y="3020149"/>
                  <a:pt x="299839" y="3024009"/>
                </a:cubicBezTo>
                <a:cubicBezTo>
                  <a:pt x="295909" y="3027870"/>
                  <a:pt x="293735" y="3033032"/>
                  <a:pt x="293316" y="3039497"/>
                </a:cubicBezTo>
                <a:lnTo>
                  <a:pt x="334686" y="3039497"/>
                </a:lnTo>
                <a:cubicBezTo>
                  <a:pt x="334128" y="3033265"/>
                  <a:pt x="332546" y="3028591"/>
                  <a:pt x="329942" y="3025475"/>
                </a:cubicBezTo>
                <a:cubicBezTo>
                  <a:pt x="325942" y="3020638"/>
                  <a:pt x="320757" y="3018219"/>
                  <a:pt x="314385" y="3018219"/>
                </a:cubicBezTo>
                <a:close/>
                <a:moveTo>
                  <a:pt x="4684445" y="3009569"/>
                </a:moveTo>
                <a:lnTo>
                  <a:pt x="4697002" y="3009569"/>
                </a:lnTo>
                <a:lnTo>
                  <a:pt x="4697002" y="3083657"/>
                </a:lnTo>
                <a:lnTo>
                  <a:pt x="4684445" y="3083657"/>
                </a:lnTo>
                <a:close/>
                <a:moveTo>
                  <a:pt x="4570601" y="3009569"/>
                </a:moveTo>
                <a:lnTo>
                  <a:pt x="4583577" y="3009569"/>
                </a:lnTo>
                <a:lnTo>
                  <a:pt x="4595367" y="3052333"/>
                </a:lnTo>
                <a:lnTo>
                  <a:pt x="4599762" y="3068239"/>
                </a:lnTo>
                <a:cubicBezTo>
                  <a:pt x="4599948" y="3067449"/>
                  <a:pt x="4601227" y="3062356"/>
                  <a:pt x="4603599" y="3052961"/>
                </a:cubicBezTo>
                <a:lnTo>
                  <a:pt x="4615389" y="3009569"/>
                </a:lnTo>
                <a:lnTo>
                  <a:pt x="4628295" y="3009569"/>
                </a:lnTo>
                <a:lnTo>
                  <a:pt x="4639387" y="3052543"/>
                </a:lnTo>
                <a:lnTo>
                  <a:pt x="4643085" y="3066705"/>
                </a:lnTo>
                <a:lnTo>
                  <a:pt x="4647340" y="3052403"/>
                </a:lnTo>
                <a:lnTo>
                  <a:pt x="4660037" y="3009569"/>
                </a:lnTo>
                <a:lnTo>
                  <a:pt x="4672246" y="3009569"/>
                </a:lnTo>
                <a:lnTo>
                  <a:pt x="4649084" y="3083657"/>
                </a:lnTo>
                <a:lnTo>
                  <a:pt x="4636039" y="3083657"/>
                </a:lnTo>
                <a:lnTo>
                  <a:pt x="4624249" y="3039288"/>
                </a:lnTo>
                <a:lnTo>
                  <a:pt x="4621388" y="3026660"/>
                </a:lnTo>
                <a:lnTo>
                  <a:pt x="4606389" y="3083657"/>
                </a:lnTo>
                <a:lnTo>
                  <a:pt x="4593274" y="3083657"/>
                </a:lnTo>
                <a:close/>
                <a:moveTo>
                  <a:pt x="4408676" y="3009569"/>
                </a:moveTo>
                <a:lnTo>
                  <a:pt x="4421652" y="3009569"/>
                </a:lnTo>
                <a:lnTo>
                  <a:pt x="4433442" y="3052333"/>
                </a:lnTo>
                <a:lnTo>
                  <a:pt x="4437837" y="3068239"/>
                </a:lnTo>
                <a:cubicBezTo>
                  <a:pt x="4438023" y="3067449"/>
                  <a:pt x="4439302" y="3062356"/>
                  <a:pt x="4441674" y="3052961"/>
                </a:cubicBezTo>
                <a:lnTo>
                  <a:pt x="4453464" y="3009569"/>
                </a:lnTo>
                <a:lnTo>
                  <a:pt x="4466370" y="3009569"/>
                </a:lnTo>
                <a:lnTo>
                  <a:pt x="4477462" y="3052543"/>
                </a:lnTo>
                <a:lnTo>
                  <a:pt x="4481160" y="3066705"/>
                </a:lnTo>
                <a:lnTo>
                  <a:pt x="4485415" y="3052403"/>
                </a:lnTo>
                <a:lnTo>
                  <a:pt x="4498112" y="3009569"/>
                </a:lnTo>
                <a:lnTo>
                  <a:pt x="4510321" y="3009569"/>
                </a:lnTo>
                <a:lnTo>
                  <a:pt x="4487159" y="3083657"/>
                </a:lnTo>
                <a:lnTo>
                  <a:pt x="4474114" y="3083657"/>
                </a:lnTo>
                <a:lnTo>
                  <a:pt x="4462324" y="3039288"/>
                </a:lnTo>
                <a:lnTo>
                  <a:pt x="4459463" y="3026660"/>
                </a:lnTo>
                <a:lnTo>
                  <a:pt x="4444464" y="3083657"/>
                </a:lnTo>
                <a:lnTo>
                  <a:pt x="4431349" y="3083657"/>
                </a:lnTo>
                <a:close/>
                <a:moveTo>
                  <a:pt x="3855770" y="3009569"/>
                </a:moveTo>
                <a:lnTo>
                  <a:pt x="3868327" y="3009569"/>
                </a:lnTo>
                <a:lnTo>
                  <a:pt x="3868327" y="3083657"/>
                </a:lnTo>
                <a:lnTo>
                  <a:pt x="3855770" y="3083657"/>
                </a:lnTo>
                <a:close/>
                <a:moveTo>
                  <a:pt x="3464896" y="3009569"/>
                </a:moveTo>
                <a:lnTo>
                  <a:pt x="3477454" y="3009569"/>
                </a:lnTo>
                <a:lnTo>
                  <a:pt x="3477454" y="3050659"/>
                </a:lnTo>
                <a:cubicBezTo>
                  <a:pt x="3477454" y="3057217"/>
                  <a:pt x="3477709" y="3061635"/>
                  <a:pt x="3478221" y="3063914"/>
                </a:cubicBezTo>
                <a:cubicBezTo>
                  <a:pt x="3479012" y="3067216"/>
                  <a:pt x="3480686" y="3069809"/>
                  <a:pt x="3483244" y="3071693"/>
                </a:cubicBezTo>
                <a:cubicBezTo>
                  <a:pt x="3485802" y="3073576"/>
                  <a:pt x="3488964" y="3074518"/>
                  <a:pt x="3492732" y="3074518"/>
                </a:cubicBezTo>
                <a:cubicBezTo>
                  <a:pt x="3496499" y="3074518"/>
                  <a:pt x="3500034" y="3073553"/>
                  <a:pt x="3503336" y="3071623"/>
                </a:cubicBezTo>
                <a:cubicBezTo>
                  <a:pt x="3506638" y="3069693"/>
                  <a:pt x="3508975" y="3067065"/>
                  <a:pt x="3510347" y="3063740"/>
                </a:cubicBezTo>
                <a:cubicBezTo>
                  <a:pt x="3511719" y="3060414"/>
                  <a:pt x="3512405" y="3055589"/>
                  <a:pt x="3512405" y="3049264"/>
                </a:cubicBezTo>
                <a:lnTo>
                  <a:pt x="3512405" y="3009569"/>
                </a:lnTo>
                <a:lnTo>
                  <a:pt x="3524962" y="3009569"/>
                </a:lnTo>
                <a:lnTo>
                  <a:pt x="3524962" y="3083657"/>
                </a:lnTo>
                <a:lnTo>
                  <a:pt x="3513730" y="3083657"/>
                </a:lnTo>
                <a:lnTo>
                  <a:pt x="3513730" y="3072774"/>
                </a:lnTo>
                <a:cubicBezTo>
                  <a:pt x="3507963" y="3081146"/>
                  <a:pt x="3500127" y="3085331"/>
                  <a:pt x="3490220" y="3085331"/>
                </a:cubicBezTo>
                <a:cubicBezTo>
                  <a:pt x="3485848" y="3085331"/>
                  <a:pt x="3481767" y="3084494"/>
                  <a:pt x="3477977" y="3082820"/>
                </a:cubicBezTo>
                <a:cubicBezTo>
                  <a:pt x="3474186" y="3081146"/>
                  <a:pt x="3471373" y="3079041"/>
                  <a:pt x="3469535" y="3076506"/>
                </a:cubicBezTo>
                <a:cubicBezTo>
                  <a:pt x="3467698" y="3073972"/>
                  <a:pt x="3466408" y="3070867"/>
                  <a:pt x="3465664" y="3067193"/>
                </a:cubicBezTo>
                <a:cubicBezTo>
                  <a:pt x="3465152" y="3064728"/>
                  <a:pt x="3464896" y="3060821"/>
                  <a:pt x="3464896" y="3055473"/>
                </a:cubicBezTo>
                <a:close/>
                <a:moveTo>
                  <a:pt x="2798495" y="3009569"/>
                </a:moveTo>
                <a:lnTo>
                  <a:pt x="2811052" y="3009569"/>
                </a:lnTo>
                <a:lnTo>
                  <a:pt x="2811052" y="3083657"/>
                </a:lnTo>
                <a:lnTo>
                  <a:pt x="2798495" y="3083657"/>
                </a:lnTo>
                <a:close/>
                <a:moveTo>
                  <a:pt x="2411077" y="3009569"/>
                </a:moveTo>
                <a:lnTo>
                  <a:pt x="2426773" y="3009569"/>
                </a:lnTo>
                <a:lnTo>
                  <a:pt x="2438145" y="3026940"/>
                </a:lnTo>
                <a:cubicBezTo>
                  <a:pt x="2440284" y="3030242"/>
                  <a:pt x="2442005" y="3033009"/>
                  <a:pt x="2443307" y="3035241"/>
                </a:cubicBezTo>
                <a:cubicBezTo>
                  <a:pt x="2445354" y="3032172"/>
                  <a:pt x="2447237" y="3029451"/>
                  <a:pt x="2448958" y="3027079"/>
                </a:cubicBezTo>
                <a:lnTo>
                  <a:pt x="2461446" y="3009569"/>
                </a:lnTo>
                <a:lnTo>
                  <a:pt x="2476445" y="3009569"/>
                </a:lnTo>
                <a:lnTo>
                  <a:pt x="2450842" y="3044450"/>
                </a:lnTo>
                <a:lnTo>
                  <a:pt x="2478398" y="3083657"/>
                </a:lnTo>
                <a:lnTo>
                  <a:pt x="2462981" y="3083657"/>
                </a:lnTo>
                <a:lnTo>
                  <a:pt x="2447772" y="3060635"/>
                </a:lnTo>
                <a:lnTo>
                  <a:pt x="2443726" y="3054426"/>
                </a:lnTo>
                <a:lnTo>
                  <a:pt x="2424262" y="3083657"/>
                </a:lnTo>
                <a:lnTo>
                  <a:pt x="2409054" y="3083657"/>
                </a:lnTo>
                <a:lnTo>
                  <a:pt x="2436122" y="3045148"/>
                </a:lnTo>
                <a:close/>
                <a:moveTo>
                  <a:pt x="2026970" y="3009569"/>
                </a:moveTo>
                <a:lnTo>
                  <a:pt x="2039527" y="3009569"/>
                </a:lnTo>
                <a:lnTo>
                  <a:pt x="2039527" y="3083657"/>
                </a:lnTo>
                <a:lnTo>
                  <a:pt x="2026970" y="3083657"/>
                </a:lnTo>
                <a:close/>
                <a:moveTo>
                  <a:pt x="1798021" y="3009569"/>
                </a:moveTo>
                <a:lnTo>
                  <a:pt x="1810579" y="3009569"/>
                </a:lnTo>
                <a:lnTo>
                  <a:pt x="1810579" y="3050659"/>
                </a:lnTo>
                <a:cubicBezTo>
                  <a:pt x="1810579" y="3057217"/>
                  <a:pt x="1810834" y="3061635"/>
                  <a:pt x="1811346" y="3063914"/>
                </a:cubicBezTo>
                <a:cubicBezTo>
                  <a:pt x="1812137" y="3067216"/>
                  <a:pt x="1813811" y="3069809"/>
                  <a:pt x="1816369" y="3071693"/>
                </a:cubicBezTo>
                <a:cubicBezTo>
                  <a:pt x="1818927" y="3073576"/>
                  <a:pt x="1822090" y="3074518"/>
                  <a:pt x="1825857" y="3074518"/>
                </a:cubicBezTo>
                <a:cubicBezTo>
                  <a:pt x="1829624" y="3074518"/>
                  <a:pt x="1833159" y="3073553"/>
                  <a:pt x="1836461" y="3071623"/>
                </a:cubicBezTo>
                <a:cubicBezTo>
                  <a:pt x="1839763" y="3069693"/>
                  <a:pt x="1842100" y="3067065"/>
                  <a:pt x="1843472" y="3063740"/>
                </a:cubicBezTo>
                <a:cubicBezTo>
                  <a:pt x="1844844" y="3060414"/>
                  <a:pt x="1845530" y="3055589"/>
                  <a:pt x="1845530" y="3049264"/>
                </a:cubicBezTo>
                <a:lnTo>
                  <a:pt x="1845530" y="3009569"/>
                </a:lnTo>
                <a:lnTo>
                  <a:pt x="1858087" y="3009569"/>
                </a:lnTo>
                <a:lnTo>
                  <a:pt x="1858087" y="3083657"/>
                </a:lnTo>
                <a:lnTo>
                  <a:pt x="1846855" y="3083657"/>
                </a:lnTo>
                <a:lnTo>
                  <a:pt x="1846855" y="3072774"/>
                </a:lnTo>
                <a:cubicBezTo>
                  <a:pt x="1841088" y="3081146"/>
                  <a:pt x="1833252" y="3085331"/>
                  <a:pt x="1823345" y="3085331"/>
                </a:cubicBezTo>
                <a:cubicBezTo>
                  <a:pt x="1818973" y="3085331"/>
                  <a:pt x="1814892" y="3084494"/>
                  <a:pt x="1811102" y="3082820"/>
                </a:cubicBezTo>
                <a:cubicBezTo>
                  <a:pt x="1807311" y="3081146"/>
                  <a:pt x="1804498" y="3079041"/>
                  <a:pt x="1802660" y="3076506"/>
                </a:cubicBezTo>
                <a:cubicBezTo>
                  <a:pt x="1800823" y="3073972"/>
                  <a:pt x="1799533" y="3070867"/>
                  <a:pt x="1798789" y="3067193"/>
                </a:cubicBezTo>
                <a:cubicBezTo>
                  <a:pt x="1798277" y="3064728"/>
                  <a:pt x="1798021" y="3060821"/>
                  <a:pt x="1798021" y="3055473"/>
                </a:cubicBezTo>
                <a:close/>
                <a:moveTo>
                  <a:pt x="4371543" y="3007894"/>
                </a:moveTo>
                <a:cubicBezTo>
                  <a:pt x="4381729" y="3007894"/>
                  <a:pt x="4390054" y="3011231"/>
                  <a:pt x="4396518" y="3017905"/>
                </a:cubicBezTo>
                <a:cubicBezTo>
                  <a:pt x="4402983" y="3024579"/>
                  <a:pt x="4406216" y="3033800"/>
                  <a:pt x="4406216" y="3045566"/>
                </a:cubicBezTo>
                <a:cubicBezTo>
                  <a:pt x="4406216" y="3055101"/>
                  <a:pt x="4404785" y="3062600"/>
                  <a:pt x="4401925" y="3068065"/>
                </a:cubicBezTo>
                <a:cubicBezTo>
                  <a:pt x="4399065" y="3073530"/>
                  <a:pt x="4394902" y="3077774"/>
                  <a:pt x="4389438" y="3080797"/>
                </a:cubicBezTo>
                <a:cubicBezTo>
                  <a:pt x="4383973" y="3083820"/>
                  <a:pt x="4378008" y="3085331"/>
                  <a:pt x="4371543" y="3085331"/>
                </a:cubicBezTo>
                <a:cubicBezTo>
                  <a:pt x="4361172" y="3085331"/>
                  <a:pt x="4352789" y="3082006"/>
                  <a:pt x="4346394" y="3075355"/>
                </a:cubicBezTo>
                <a:cubicBezTo>
                  <a:pt x="4339999" y="3068704"/>
                  <a:pt x="4336801" y="3059124"/>
                  <a:pt x="4336801" y="3046613"/>
                </a:cubicBezTo>
                <a:cubicBezTo>
                  <a:pt x="4336801" y="3032893"/>
                  <a:pt x="4340615" y="3022730"/>
                  <a:pt x="4348242" y="3016126"/>
                </a:cubicBezTo>
                <a:cubicBezTo>
                  <a:pt x="4354614" y="3010638"/>
                  <a:pt x="4362381" y="3007894"/>
                  <a:pt x="4371543" y="3007894"/>
                </a:cubicBezTo>
                <a:close/>
                <a:moveTo>
                  <a:pt x="4321058" y="3007894"/>
                </a:moveTo>
                <a:cubicBezTo>
                  <a:pt x="4325290" y="3007894"/>
                  <a:pt x="4329592" y="3009243"/>
                  <a:pt x="4333964" y="3011940"/>
                </a:cubicBezTo>
                <a:lnTo>
                  <a:pt x="4329639" y="3023591"/>
                </a:lnTo>
                <a:cubicBezTo>
                  <a:pt x="4326569" y="3021777"/>
                  <a:pt x="4323500" y="3020870"/>
                  <a:pt x="4320430" y="3020870"/>
                </a:cubicBezTo>
                <a:cubicBezTo>
                  <a:pt x="4317686" y="3020870"/>
                  <a:pt x="4315221" y="3021696"/>
                  <a:pt x="4313035" y="3023347"/>
                </a:cubicBezTo>
                <a:cubicBezTo>
                  <a:pt x="4310849" y="3024998"/>
                  <a:pt x="4309291" y="3027288"/>
                  <a:pt x="4308361" y="3030218"/>
                </a:cubicBezTo>
                <a:cubicBezTo>
                  <a:pt x="4306966" y="3034683"/>
                  <a:pt x="4306268" y="3039567"/>
                  <a:pt x="4306268" y="3044869"/>
                </a:cubicBezTo>
                <a:lnTo>
                  <a:pt x="4306268" y="3083657"/>
                </a:lnTo>
                <a:lnTo>
                  <a:pt x="4293711" y="3083657"/>
                </a:lnTo>
                <a:lnTo>
                  <a:pt x="4293711" y="3009569"/>
                </a:lnTo>
                <a:lnTo>
                  <a:pt x="4305012" y="3009569"/>
                </a:lnTo>
                <a:lnTo>
                  <a:pt x="4305012" y="3020800"/>
                </a:lnTo>
                <a:cubicBezTo>
                  <a:pt x="4307896" y="3015545"/>
                  <a:pt x="4310559" y="3012080"/>
                  <a:pt x="4313000" y="3010406"/>
                </a:cubicBezTo>
                <a:cubicBezTo>
                  <a:pt x="4315442" y="3008731"/>
                  <a:pt x="4318128" y="3007894"/>
                  <a:pt x="4321058" y="3007894"/>
                </a:cubicBezTo>
                <a:close/>
                <a:moveTo>
                  <a:pt x="4273433" y="3007894"/>
                </a:moveTo>
                <a:cubicBezTo>
                  <a:pt x="4277665" y="3007894"/>
                  <a:pt x="4281967" y="3009243"/>
                  <a:pt x="4286339" y="3011940"/>
                </a:cubicBezTo>
                <a:lnTo>
                  <a:pt x="4282014" y="3023591"/>
                </a:lnTo>
                <a:cubicBezTo>
                  <a:pt x="4278944" y="3021777"/>
                  <a:pt x="4275875" y="3020870"/>
                  <a:pt x="4272805" y="3020870"/>
                </a:cubicBezTo>
                <a:cubicBezTo>
                  <a:pt x="4270061" y="3020870"/>
                  <a:pt x="4267596" y="3021696"/>
                  <a:pt x="4265410" y="3023347"/>
                </a:cubicBezTo>
                <a:cubicBezTo>
                  <a:pt x="4263224" y="3024998"/>
                  <a:pt x="4261666" y="3027288"/>
                  <a:pt x="4260736" y="3030218"/>
                </a:cubicBezTo>
                <a:cubicBezTo>
                  <a:pt x="4259341" y="3034683"/>
                  <a:pt x="4258643" y="3039567"/>
                  <a:pt x="4258643" y="3044869"/>
                </a:cubicBezTo>
                <a:lnTo>
                  <a:pt x="4258643" y="3083657"/>
                </a:lnTo>
                <a:lnTo>
                  <a:pt x="4246086" y="3083657"/>
                </a:lnTo>
                <a:lnTo>
                  <a:pt x="4246086" y="3009569"/>
                </a:lnTo>
                <a:lnTo>
                  <a:pt x="4257387" y="3009569"/>
                </a:lnTo>
                <a:lnTo>
                  <a:pt x="4257387" y="3020800"/>
                </a:lnTo>
                <a:cubicBezTo>
                  <a:pt x="4260271" y="3015545"/>
                  <a:pt x="4262934" y="3012080"/>
                  <a:pt x="4265375" y="3010406"/>
                </a:cubicBezTo>
                <a:cubicBezTo>
                  <a:pt x="4267817" y="3008731"/>
                  <a:pt x="4270503" y="3007894"/>
                  <a:pt x="4273433" y="3007894"/>
                </a:cubicBezTo>
                <a:close/>
                <a:moveTo>
                  <a:pt x="4201349" y="3007894"/>
                </a:moveTo>
                <a:cubicBezTo>
                  <a:pt x="4207674" y="3007894"/>
                  <a:pt x="4212813" y="3008638"/>
                  <a:pt x="4216767" y="3010127"/>
                </a:cubicBezTo>
                <a:cubicBezTo>
                  <a:pt x="4220720" y="3011615"/>
                  <a:pt x="4223627" y="3013487"/>
                  <a:pt x="4225487" y="3015743"/>
                </a:cubicBezTo>
                <a:cubicBezTo>
                  <a:pt x="4227347" y="3017998"/>
                  <a:pt x="4228650" y="3020847"/>
                  <a:pt x="4229394" y="3024289"/>
                </a:cubicBezTo>
                <a:cubicBezTo>
                  <a:pt x="4229812" y="3026428"/>
                  <a:pt x="4230022" y="3030288"/>
                  <a:pt x="4230022" y="3035869"/>
                </a:cubicBezTo>
                <a:lnTo>
                  <a:pt x="4230022" y="3052612"/>
                </a:lnTo>
                <a:cubicBezTo>
                  <a:pt x="4230022" y="3064286"/>
                  <a:pt x="4230289" y="3071669"/>
                  <a:pt x="4230824" y="3074762"/>
                </a:cubicBezTo>
                <a:cubicBezTo>
                  <a:pt x="4231359" y="3077855"/>
                  <a:pt x="4232417" y="3080820"/>
                  <a:pt x="4233998" y="3083657"/>
                </a:cubicBezTo>
                <a:lnTo>
                  <a:pt x="4220883" y="3083657"/>
                </a:lnTo>
                <a:cubicBezTo>
                  <a:pt x="4219580" y="3081053"/>
                  <a:pt x="4218743" y="3078006"/>
                  <a:pt x="4218371" y="3074518"/>
                </a:cubicBezTo>
                <a:cubicBezTo>
                  <a:pt x="4213720" y="3078471"/>
                  <a:pt x="4209244" y="3081262"/>
                  <a:pt x="4204942" y="3082890"/>
                </a:cubicBezTo>
                <a:cubicBezTo>
                  <a:pt x="4200640" y="3084517"/>
                  <a:pt x="4196024" y="3085331"/>
                  <a:pt x="4191094" y="3085331"/>
                </a:cubicBezTo>
                <a:cubicBezTo>
                  <a:pt x="4182955" y="3085331"/>
                  <a:pt x="4176699" y="3083343"/>
                  <a:pt x="4172328" y="3079367"/>
                </a:cubicBezTo>
                <a:cubicBezTo>
                  <a:pt x="4167956" y="3075390"/>
                  <a:pt x="4165770" y="3070309"/>
                  <a:pt x="4165770" y="3064123"/>
                </a:cubicBezTo>
                <a:cubicBezTo>
                  <a:pt x="4165770" y="3060496"/>
                  <a:pt x="4166595" y="3057182"/>
                  <a:pt x="4168246" y="3054182"/>
                </a:cubicBezTo>
                <a:cubicBezTo>
                  <a:pt x="4169897" y="3051182"/>
                  <a:pt x="4172060" y="3048775"/>
                  <a:pt x="4174734" y="3046962"/>
                </a:cubicBezTo>
                <a:cubicBezTo>
                  <a:pt x="4177409" y="3045148"/>
                  <a:pt x="4180420" y="3043776"/>
                  <a:pt x="4183769" y="3042846"/>
                </a:cubicBezTo>
                <a:cubicBezTo>
                  <a:pt x="4186234" y="3042194"/>
                  <a:pt x="4189954" y="3041567"/>
                  <a:pt x="4194931" y="3040962"/>
                </a:cubicBezTo>
                <a:cubicBezTo>
                  <a:pt x="4205070" y="3039753"/>
                  <a:pt x="4212534" y="3038311"/>
                  <a:pt x="4217325" y="3036637"/>
                </a:cubicBezTo>
                <a:cubicBezTo>
                  <a:pt x="4217371" y="3034916"/>
                  <a:pt x="4217395" y="3033823"/>
                  <a:pt x="4217395" y="3033358"/>
                </a:cubicBezTo>
                <a:cubicBezTo>
                  <a:pt x="4217395" y="3028242"/>
                  <a:pt x="4216209" y="3024637"/>
                  <a:pt x="4213837" y="3022544"/>
                </a:cubicBezTo>
                <a:cubicBezTo>
                  <a:pt x="4210628" y="3019707"/>
                  <a:pt x="4205860" y="3018289"/>
                  <a:pt x="4199535" y="3018289"/>
                </a:cubicBezTo>
                <a:cubicBezTo>
                  <a:pt x="4193629" y="3018289"/>
                  <a:pt x="4189268" y="3019324"/>
                  <a:pt x="4186455" y="3021393"/>
                </a:cubicBezTo>
                <a:cubicBezTo>
                  <a:pt x="4183641" y="3023463"/>
                  <a:pt x="4181560" y="3027126"/>
                  <a:pt x="4180211" y="3032381"/>
                </a:cubicBezTo>
                <a:lnTo>
                  <a:pt x="4167932" y="3030707"/>
                </a:lnTo>
                <a:cubicBezTo>
                  <a:pt x="4169049" y="3025451"/>
                  <a:pt x="4170886" y="3021207"/>
                  <a:pt x="4173444" y="3017975"/>
                </a:cubicBezTo>
                <a:cubicBezTo>
                  <a:pt x="4176002" y="3014743"/>
                  <a:pt x="4179699" y="3012254"/>
                  <a:pt x="4184536" y="3010510"/>
                </a:cubicBezTo>
                <a:cubicBezTo>
                  <a:pt x="4189373" y="3008766"/>
                  <a:pt x="4194977" y="3007894"/>
                  <a:pt x="4201349" y="3007894"/>
                </a:cubicBezTo>
                <a:close/>
                <a:moveTo>
                  <a:pt x="3990892" y="3007894"/>
                </a:moveTo>
                <a:cubicBezTo>
                  <a:pt x="4000798" y="3007894"/>
                  <a:pt x="4008891" y="3011266"/>
                  <a:pt x="4015170" y="3018010"/>
                </a:cubicBezTo>
                <a:cubicBezTo>
                  <a:pt x="4021448" y="3024754"/>
                  <a:pt x="4024588" y="3034241"/>
                  <a:pt x="4024588" y="3046473"/>
                </a:cubicBezTo>
                <a:cubicBezTo>
                  <a:pt x="4024588" y="3047217"/>
                  <a:pt x="4024564" y="3048334"/>
                  <a:pt x="4024518" y="3049822"/>
                </a:cubicBezTo>
                <a:lnTo>
                  <a:pt x="3969265" y="3049822"/>
                </a:lnTo>
                <a:cubicBezTo>
                  <a:pt x="3969730" y="3057961"/>
                  <a:pt x="3972033" y="3064193"/>
                  <a:pt x="3976172" y="3068518"/>
                </a:cubicBezTo>
                <a:cubicBezTo>
                  <a:pt x="3980311" y="3072844"/>
                  <a:pt x="3985474" y="3075006"/>
                  <a:pt x="3991659" y="3075006"/>
                </a:cubicBezTo>
                <a:cubicBezTo>
                  <a:pt x="3996264" y="3075006"/>
                  <a:pt x="4000194" y="3073797"/>
                  <a:pt x="4003449" y="3071379"/>
                </a:cubicBezTo>
                <a:cubicBezTo>
                  <a:pt x="4006705" y="3068960"/>
                  <a:pt x="4009286" y="3065100"/>
                  <a:pt x="4011193" y="3059798"/>
                </a:cubicBezTo>
                <a:lnTo>
                  <a:pt x="4024169" y="3061403"/>
                </a:lnTo>
                <a:cubicBezTo>
                  <a:pt x="4022123" y="3068983"/>
                  <a:pt x="4018332" y="3074867"/>
                  <a:pt x="4012798" y="3079053"/>
                </a:cubicBezTo>
                <a:cubicBezTo>
                  <a:pt x="4007263" y="3083238"/>
                  <a:pt x="4000194" y="3085331"/>
                  <a:pt x="3991590" y="3085331"/>
                </a:cubicBezTo>
                <a:cubicBezTo>
                  <a:pt x="3980753" y="3085331"/>
                  <a:pt x="3972161" y="3081994"/>
                  <a:pt x="3965812" y="3075320"/>
                </a:cubicBezTo>
                <a:cubicBezTo>
                  <a:pt x="3959464" y="3068646"/>
                  <a:pt x="3956289" y="3059286"/>
                  <a:pt x="3956289" y="3047241"/>
                </a:cubicBezTo>
                <a:cubicBezTo>
                  <a:pt x="3956289" y="3034776"/>
                  <a:pt x="3959499" y="3025102"/>
                  <a:pt x="3965917" y="3018219"/>
                </a:cubicBezTo>
                <a:cubicBezTo>
                  <a:pt x="3972335" y="3011336"/>
                  <a:pt x="3980660" y="3007894"/>
                  <a:pt x="3990892" y="3007894"/>
                </a:cubicBezTo>
                <a:close/>
                <a:moveTo>
                  <a:pt x="3803848" y="3007894"/>
                </a:moveTo>
                <a:cubicBezTo>
                  <a:pt x="3809661" y="3007894"/>
                  <a:pt x="3814766" y="3008731"/>
                  <a:pt x="3819161" y="3010406"/>
                </a:cubicBezTo>
                <a:cubicBezTo>
                  <a:pt x="3823556" y="3012080"/>
                  <a:pt x="3826800" y="3014347"/>
                  <a:pt x="3828893" y="3017208"/>
                </a:cubicBezTo>
                <a:cubicBezTo>
                  <a:pt x="3830985" y="3020068"/>
                  <a:pt x="3832427" y="3023893"/>
                  <a:pt x="3833218" y="3028684"/>
                </a:cubicBezTo>
                <a:lnTo>
                  <a:pt x="3820940" y="3030358"/>
                </a:lnTo>
                <a:cubicBezTo>
                  <a:pt x="3820381" y="3026544"/>
                  <a:pt x="3818765" y="3023568"/>
                  <a:pt x="3816091" y="3021428"/>
                </a:cubicBezTo>
                <a:cubicBezTo>
                  <a:pt x="3813417" y="3019289"/>
                  <a:pt x="3809638" y="3018219"/>
                  <a:pt x="3804754" y="3018219"/>
                </a:cubicBezTo>
                <a:cubicBezTo>
                  <a:pt x="3798987" y="3018219"/>
                  <a:pt x="3794871" y="3019173"/>
                  <a:pt x="3792406" y="3021079"/>
                </a:cubicBezTo>
                <a:cubicBezTo>
                  <a:pt x="3789941" y="3022986"/>
                  <a:pt x="3788709" y="3025219"/>
                  <a:pt x="3788709" y="3027777"/>
                </a:cubicBezTo>
                <a:cubicBezTo>
                  <a:pt x="3788709" y="3029405"/>
                  <a:pt x="3789221" y="3030870"/>
                  <a:pt x="3790244" y="3032172"/>
                </a:cubicBezTo>
                <a:cubicBezTo>
                  <a:pt x="3791267" y="3033521"/>
                  <a:pt x="3792871" y="3034637"/>
                  <a:pt x="3795057" y="3035520"/>
                </a:cubicBezTo>
                <a:cubicBezTo>
                  <a:pt x="3796313" y="3035985"/>
                  <a:pt x="3800011" y="3037055"/>
                  <a:pt x="3806150" y="3038730"/>
                </a:cubicBezTo>
                <a:cubicBezTo>
                  <a:pt x="3815033" y="3041101"/>
                  <a:pt x="3821230" y="3043043"/>
                  <a:pt x="3824742" y="3044555"/>
                </a:cubicBezTo>
                <a:cubicBezTo>
                  <a:pt x="3828253" y="3046066"/>
                  <a:pt x="3831009" y="3048264"/>
                  <a:pt x="3833009" y="3051147"/>
                </a:cubicBezTo>
                <a:cubicBezTo>
                  <a:pt x="3835008" y="3054031"/>
                  <a:pt x="3836008" y="3057612"/>
                  <a:pt x="3836008" y="3061891"/>
                </a:cubicBezTo>
                <a:cubicBezTo>
                  <a:pt x="3836008" y="3066077"/>
                  <a:pt x="3834788" y="3070018"/>
                  <a:pt x="3832346" y="3073716"/>
                </a:cubicBezTo>
                <a:cubicBezTo>
                  <a:pt x="3829904" y="3077413"/>
                  <a:pt x="3826381" y="3080273"/>
                  <a:pt x="3821777" y="3082297"/>
                </a:cubicBezTo>
                <a:cubicBezTo>
                  <a:pt x="3817172" y="3084320"/>
                  <a:pt x="3811963" y="3085331"/>
                  <a:pt x="3806150" y="3085331"/>
                </a:cubicBezTo>
                <a:cubicBezTo>
                  <a:pt x="3796522" y="3085331"/>
                  <a:pt x="3789186" y="3083331"/>
                  <a:pt x="3784139" y="3079332"/>
                </a:cubicBezTo>
                <a:cubicBezTo>
                  <a:pt x="3779093" y="3075332"/>
                  <a:pt x="3775873" y="3069402"/>
                  <a:pt x="3774477" y="3061542"/>
                </a:cubicBezTo>
                <a:lnTo>
                  <a:pt x="3786895" y="3059589"/>
                </a:lnTo>
                <a:cubicBezTo>
                  <a:pt x="3787593" y="3064565"/>
                  <a:pt x="3789534" y="3068379"/>
                  <a:pt x="3792720" y="3071030"/>
                </a:cubicBezTo>
                <a:cubicBezTo>
                  <a:pt x="3795906" y="3073681"/>
                  <a:pt x="3800359" y="3075006"/>
                  <a:pt x="3806080" y="3075006"/>
                </a:cubicBezTo>
                <a:cubicBezTo>
                  <a:pt x="3811847" y="3075006"/>
                  <a:pt x="3816126" y="3073832"/>
                  <a:pt x="3818916" y="3071483"/>
                </a:cubicBezTo>
                <a:cubicBezTo>
                  <a:pt x="3821707" y="3069135"/>
                  <a:pt x="3823102" y="3066379"/>
                  <a:pt x="3823102" y="3063216"/>
                </a:cubicBezTo>
                <a:cubicBezTo>
                  <a:pt x="3823102" y="3060379"/>
                  <a:pt x="3821870" y="3058147"/>
                  <a:pt x="3819405" y="3056519"/>
                </a:cubicBezTo>
                <a:cubicBezTo>
                  <a:pt x="3817684" y="3055403"/>
                  <a:pt x="3813405" y="3053984"/>
                  <a:pt x="3806568" y="3052264"/>
                </a:cubicBezTo>
                <a:cubicBezTo>
                  <a:pt x="3797360" y="3049938"/>
                  <a:pt x="3790976" y="3047927"/>
                  <a:pt x="3787418" y="3046229"/>
                </a:cubicBezTo>
                <a:cubicBezTo>
                  <a:pt x="3783860" y="3044531"/>
                  <a:pt x="3781163" y="3042183"/>
                  <a:pt x="3779326" y="3039183"/>
                </a:cubicBezTo>
                <a:cubicBezTo>
                  <a:pt x="3777489" y="3036183"/>
                  <a:pt x="3776570" y="3032869"/>
                  <a:pt x="3776570" y="3029242"/>
                </a:cubicBezTo>
                <a:cubicBezTo>
                  <a:pt x="3776570" y="3025940"/>
                  <a:pt x="3777326" y="3022882"/>
                  <a:pt x="3778837" y="3020068"/>
                </a:cubicBezTo>
                <a:cubicBezTo>
                  <a:pt x="3780349" y="3017254"/>
                  <a:pt x="3782407" y="3014917"/>
                  <a:pt x="3785012" y="3013057"/>
                </a:cubicBezTo>
                <a:cubicBezTo>
                  <a:pt x="3786965" y="3011615"/>
                  <a:pt x="3789628" y="3010394"/>
                  <a:pt x="3792999" y="3009394"/>
                </a:cubicBezTo>
                <a:cubicBezTo>
                  <a:pt x="3796371" y="3008394"/>
                  <a:pt x="3799987" y="3007894"/>
                  <a:pt x="3803848" y="3007894"/>
                </a:cubicBezTo>
                <a:close/>
                <a:moveTo>
                  <a:pt x="3686092" y="3007894"/>
                </a:moveTo>
                <a:cubicBezTo>
                  <a:pt x="3695998" y="3007894"/>
                  <a:pt x="3704091" y="3011266"/>
                  <a:pt x="3710370" y="3018010"/>
                </a:cubicBezTo>
                <a:cubicBezTo>
                  <a:pt x="3716648" y="3024754"/>
                  <a:pt x="3719788" y="3034241"/>
                  <a:pt x="3719788" y="3046473"/>
                </a:cubicBezTo>
                <a:cubicBezTo>
                  <a:pt x="3719788" y="3047217"/>
                  <a:pt x="3719764" y="3048334"/>
                  <a:pt x="3719718" y="3049822"/>
                </a:cubicBezTo>
                <a:lnTo>
                  <a:pt x="3664465" y="3049822"/>
                </a:lnTo>
                <a:cubicBezTo>
                  <a:pt x="3664930" y="3057961"/>
                  <a:pt x="3667233" y="3064193"/>
                  <a:pt x="3671372" y="3068518"/>
                </a:cubicBezTo>
                <a:cubicBezTo>
                  <a:pt x="3675511" y="3072844"/>
                  <a:pt x="3680674" y="3075006"/>
                  <a:pt x="3686859" y="3075006"/>
                </a:cubicBezTo>
                <a:cubicBezTo>
                  <a:pt x="3691464" y="3075006"/>
                  <a:pt x="3695394" y="3073797"/>
                  <a:pt x="3698649" y="3071379"/>
                </a:cubicBezTo>
                <a:cubicBezTo>
                  <a:pt x="3701905" y="3068960"/>
                  <a:pt x="3704486" y="3065100"/>
                  <a:pt x="3706393" y="3059798"/>
                </a:cubicBezTo>
                <a:lnTo>
                  <a:pt x="3719369" y="3061403"/>
                </a:lnTo>
                <a:cubicBezTo>
                  <a:pt x="3717323" y="3068983"/>
                  <a:pt x="3713532" y="3074867"/>
                  <a:pt x="3707998" y="3079053"/>
                </a:cubicBezTo>
                <a:cubicBezTo>
                  <a:pt x="3702463" y="3083238"/>
                  <a:pt x="3695394" y="3085331"/>
                  <a:pt x="3686790" y="3085331"/>
                </a:cubicBezTo>
                <a:cubicBezTo>
                  <a:pt x="3675953" y="3085331"/>
                  <a:pt x="3667361" y="3081994"/>
                  <a:pt x="3661012" y="3075320"/>
                </a:cubicBezTo>
                <a:cubicBezTo>
                  <a:pt x="3654664" y="3068646"/>
                  <a:pt x="3651489" y="3059286"/>
                  <a:pt x="3651489" y="3047241"/>
                </a:cubicBezTo>
                <a:cubicBezTo>
                  <a:pt x="3651489" y="3034776"/>
                  <a:pt x="3654699" y="3025102"/>
                  <a:pt x="3661117" y="3018219"/>
                </a:cubicBezTo>
                <a:cubicBezTo>
                  <a:pt x="3667535" y="3011336"/>
                  <a:pt x="3675860" y="3007894"/>
                  <a:pt x="3686092" y="3007894"/>
                </a:cubicBezTo>
                <a:close/>
                <a:moveTo>
                  <a:pt x="3419043" y="3007894"/>
                </a:moveTo>
                <a:cubicBezTo>
                  <a:pt x="3429229" y="3007894"/>
                  <a:pt x="3437554" y="3011231"/>
                  <a:pt x="3444018" y="3017905"/>
                </a:cubicBezTo>
                <a:cubicBezTo>
                  <a:pt x="3450483" y="3024579"/>
                  <a:pt x="3453715" y="3033800"/>
                  <a:pt x="3453715" y="3045566"/>
                </a:cubicBezTo>
                <a:cubicBezTo>
                  <a:pt x="3453715" y="3055101"/>
                  <a:pt x="3452285" y="3062600"/>
                  <a:pt x="3449425" y="3068065"/>
                </a:cubicBezTo>
                <a:cubicBezTo>
                  <a:pt x="3446565" y="3073530"/>
                  <a:pt x="3442402" y="3077774"/>
                  <a:pt x="3436937" y="3080797"/>
                </a:cubicBezTo>
                <a:cubicBezTo>
                  <a:pt x="3431473" y="3083820"/>
                  <a:pt x="3425508" y="3085331"/>
                  <a:pt x="3419043" y="3085331"/>
                </a:cubicBezTo>
                <a:cubicBezTo>
                  <a:pt x="3408672" y="3085331"/>
                  <a:pt x="3400288" y="3082006"/>
                  <a:pt x="3393894" y="3075355"/>
                </a:cubicBezTo>
                <a:cubicBezTo>
                  <a:pt x="3387499" y="3068704"/>
                  <a:pt x="3384301" y="3059124"/>
                  <a:pt x="3384301" y="3046613"/>
                </a:cubicBezTo>
                <a:cubicBezTo>
                  <a:pt x="3384301" y="3032893"/>
                  <a:pt x="3388115" y="3022730"/>
                  <a:pt x="3395742" y="3016126"/>
                </a:cubicBezTo>
                <a:cubicBezTo>
                  <a:pt x="3402114" y="3010638"/>
                  <a:pt x="3409881" y="3007894"/>
                  <a:pt x="3419043" y="3007894"/>
                </a:cubicBezTo>
                <a:close/>
                <a:moveTo>
                  <a:pt x="3172649" y="3007894"/>
                </a:moveTo>
                <a:cubicBezTo>
                  <a:pt x="3178974" y="3007894"/>
                  <a:pt x="3184113" y="3008638"/>
                  <a:pt x="3188067" y="3010127"/>
                </a:cubicBezTo>
                <a:cubicBezTo>
                  <a:pt x="3192020" y="3011615"/>
                  <a:pt x="3194927" y="3013487"/>
                  <a:pt x="3196787" y="3015743"/>
                </a:cubicBezTo>
                <a:cubicBezTo>
                  <a:pt x="3198647" y="3017998"/>
                  <a:pt x="3199950" y="3020847"/>
                  <a:pt x="3200694" y="3024289"/>
                </a:cubicBezTo>
                <a:cubicBezTo>
                  <a:pt x="3201112" y="3026428"/>
                  <a:pt x="3201322" y="3030288"/>
                  <a:pt x="3201322" y="3035869"/>
                </a:cubicBezTo>
                <a:lnTo>
                  <a:pt x="3201322" y="3052612"/>
                </a:lnTo>
                <a:cubicBezTo>
                  <a:pt x="3201322" y="3064286"/>
                  <a:pt x="3201589" y="3071669"/>
                  <a:pt x="3202124" y="3074762"/>
                </a:cubicBezTo>
                <a:cubicBezTo>
                  <a:pt x="3202659" y="3077855"/>
                  <a:pt x="3203717" y="3080820"/>
                  <a:pt x="3205298" y="3083657"/>
                </a:cubicBezTo>
                <a:lnTo>
                  <a:pt x="3192183" y="3083657"/>
                </a:lnTo>
                <a:cubicBezTo>
                  <a:pt x="3190880" y="3081053"/>
                  <a:pt x="3190043" y="3078006"/>
                  <a:pt x="3189671" y="3074518"/>
                </a:cubicBezTo>
                <a:cubicBezTo>
                  <a:pt x="3185020" y="3078471"/>
                  <a:pt x="3180544" y="3081262"/>
                  <a:pt x="3176242" y="3082890"/>
                </a:cubicBezTo>
                <a:cubicBezTo>
                  <a:pt x="3171940" y="3084517"/>
                  <a:pt x="3167324" y="3085331"/>
                  <a:pt x="3162394" y="3085331"/>
                </a:cubicBezTo>
                <a:cubicBezTo>
                  <a:pt x="3154255" y="3085331"/>
                  <a:pt x="3147999" y="3083343"/>
                  <a:pt x="3143627" y="3079367"/>
                </a:cubicBezTo>
                <a:cubicBezTo>
                  <a:pt x="3139256" y="3075390"/>
                  <a:pt x="3137070" y="3070309"/>
                  <a:pt x="3137070" y="3064123"/>
                </a:cubicBezTo>
                <a:cubicBezTo>
                  <a:pt x="3137070" y="3060496"/>
                  <a:pt x="3137895" y="3057182"/>
                  <a:pt x="3139546" y="3054182"/>
                </a:cubicBezTo>
                <a:cubicBezTo>
                  <a:pt x="3141197" y="3051182"/>
                  <a:pt x="3143360" y="3048775"/>
                  <a:pt x="3146034" y="3046962"/>
                </a:cubicBezTo>
                <a:cubicBezTo>
                  <a:pt x="3148708" y="3045148"/>
                  <a:pt x="3151720" y="3043776"/>
                  <a:pt x="3155069" y="3042846"/>
                </a:cubicBezTo>
                <a:cubicBezTo>
                  <a:pt x="3157534" y="3042194"/>
                  <a:pt x="3161254" y="3041567"/>
                  <a:pt x="3166231" y="3040962"/>
                </a:cubicBezTo>
                <a:cubicBezTo>
                  <a:pt x="3176370" y="3039753"/>
                  <a:pt x="3183834" y="3038311"/>
                  <a:pt x="3188625" y="3036637"/>
                </a:cubicBezTo>
                <a:cubicBezTo>
                  <a:pt x="3188671" y="3034916"/>
                  <a:pt x="3188694" y="3033823"/>
                  <a:pt x="3188694" y="3033358"/>
                </a:cubicBezTo>
                <a:cubicBezTo>
                  <a:pt x="3188694" y="3028242"/>
                  <a:pt x="3187508" y="3024637"/>
                  <a:pt x="3185136" y="3022544"/>
                </a:cubicBezTo>
                <a:cubicBezTo>
                  <a:pt x="3181927" y="3019707"/>
                  <a:pt x="3177160" y="3018289"/>
                  <a:pt x="3170835" y="3018289"/>
                </a:cubicBezTo>
                <a:cubicBezTo>
                  <a:pt x="3164928" y="3018289"/>
                  <a:pt x="3160568" y="3019324"/>
                  <a:pt x="3157754" y="3021393"/>
                </a:cubicBezTo>
                <a:cubicBezTo>
                  <a:pt x="3154941" y="3023463"/>
                  <a:pt x="3152859" y="3027126"/>
                  <a:pt x="3151511" y="3032381"/>
                </a:cubicBezTo>
                <a:lnTo>
                  <a:pt x="3139232" y="3030707"/>
                </a:lnTo>
                <a:cubicBezTo>
                  <a:pt x="3140349" y="3025451"/>
                  <a:pt x="3142186" y="3021207"/>
                  <a:pt x="3144744" y="3017975"/>
                </a:cubicBezTo>
                <a:cubicBezTo>
                  <a:pt x="3147302" y="3014743"/>
                  <a:pt x="3150999" y="3012254"/>
                  <a:pt x="3155836" y="3010510"/>
                </a:cubicBezTo>
                <a:cubicBezTo>
                  <a:pt x="3160673" y="3008766"/>
                  <a:pt x="3166277" y="3007894"/>
                  <a:pt x="3172649" y="3007894"/>
                </a:cubicBezTo>
                <a:close/>
                <a:moveTo>
                  <a:pt x="3100007" y="3007894"/>
                </a:moveTo>
                <a:cubicBezTo>
                  <a:pt x="3104472" y="3007894"/>
                  <a:pt x="3108576" y="3008696"/>
                  <a:pt x="3112320" y="3010301"/>
                </a:cubicBezTo>
                <a:cubicBezTo>
                  <a:pt x="3116064" y="3011906"/>
                  <a:pt x="3118866" y="3014010"/>
                  <a:pt x="3120726" y="3016615"/>
                </a:cubicBezTo>
                <a:cubicBezTo>
                  <a:pt x="3122587" y="3019219"/>
                  <a:pt x="3123889" y="3022312"/>
                  <a:pt x="3124633" y="3025893"/>
                </a:cubicBezTo>
                <a:cubicBezTo>
                  <a:pt x="3125098" y="3028219"/>
                  <a:pt x="3125331" y="3032288"/>
                  <a:pt x="3125331" y="3038102"/>
                </a:cubicBezTo>
                <a:lnTo>
                  <a:pt x="3125331" y="3083657"/>
                </a:lnTo>
                <a:lnTo>
                  <a:pt x="3112773" y="3083657"/>
                </a:lnTo>
                <a:lnTo>
                  <a:pt x="3112773" y="3038590"/>
                </a:lnTo>
                <a:cubicBezTo>
                  <a:pt x="3112773" y="3033474"/>
                  <a:pt x="3112285" y="3029649"/>
                  <a:pt x="3111308" y="3027114"/>
                </a:cubicBezTo>
                <a:cubicBezTo>
                  <a:pt x="3110332" y="3024579"/>
                  <a:pt x="3108599" y="3022556"/>
                  <a:pt x="3106111" y="3021045"/>
                </a:cubicBezTo>
                <a:cubicBezTo>
                  <a:pt x="3103623" y="3019533"/>
                  <a:pt x="3100704" y="3018777"/>
                  <a:pt x="3097356" y="3018777"/>
                </a:cubicBezTo>
                <a:cubicBezTo>
                  <a:pt x="3092007" y="3018777"/>
                  <a:pt x="3087391" y="3020475"/>
                  <a:pt x="3083508" y="3023870"/>
                </a:cubicBezTo>
                <a:cubicBezTo>
                  <a:pt x="3079624" y="3027265"/>
                  <a:pt x="3077683" y="3033707"/>
                  <a:pt x="3077683" y="3043194"/>
                </a:cubicBezTo>
                <a:lnTo>
                  <a:pt x="3077683" y="3083657"/>
                </a:lnTo>
                <a:lnTo>
                  <a:pt x="3065125" y="3083657"/>
                </a:lnTo>
                <a:lnTo>
                  <a:pt x="3065125" y="3009569"/>
                </a:lnTo>
                <a:lnTo>
                  <a:pt x="3076427" y="3009569"/>
                </a:lnTo>
                <a:lnTo>
                  <a:pt x="3076427" y="3020103"/>
                </a:lnTo>
                <a:cubicBezTo>
                  <a:pt x="3081868" y="3011964"/>
                  <a:pt x="3089728" y="3007894"/>
                  <a:pt x="3100007" y="3007894"/>
                </a:cubicBezTo>
                <a:close/>
                <a:moveTo>
                  <a:pt x="3018993" y="3007894"/>
                </a:moveTo>
                <a:cubicBezTo>
                  <a:pt x="3029179" y="3007894"/>
                  <a:pt x="3037504" y="3011231"/>
                  <a:pt x="3043968" y="3017905"/>
                </a:cubicBezTo>
                <a:cubicBezTo>
                  <a:pt x="3050433" y="3024579"/>
                  <a:pt x="3053665" y="3033800"/>
                  <a:pt x="3053665" y="3045566"/>
                </a:cubicBezTo>
                <a:cubicBezTo>
                  <a:pt x="3053665" y="3055101"/>
                  <a:pt x="3052235" y="3062600"/>
                  <a:pt x="3049375" y="3068065"/>
                </a:cubicBezTo>
                <a:cubicBezTo>
                  <a:pt x="3046515" y="3073530"/>
                  <a:pt x="3042352" y="3077774"/>
                  <a:pt x="3036887" y="3080797"/>
                </a:cubicBezTo>
                <a:cubicBezTo>
                  <a:pt x="3031423" y="3083820"/>
                  <a:pt x="3025458" y="3085331"/>
                  <a:pt x="3018993" y="3085331"/>
                </a:cubicBezTo>
                <a:cubicBezTo>
                  <a:pt x="3008622" y="3085331"/>
                  <a:pt x="3000238" y="3082006"/>
                  <a:pt x="2993844" y="3075355"/>
                </a:cubicBezTo>
                <a:cubicBezTo>
                  <a:pt x="2987449" y="3068704"/>
                  <a:pt x="2984251" y="3059124"/>
                  <a:pt x="2984251" y="3046613"/>
                </a:cubicBezTo>
                <a:cubicBezTo>
                  <a:pt x="2984251" y="3032893"/>
                  <a:pt x="2988065" y="3022730"/>
                  <a:pt x="2995692" y="3016126"/>
                </a:cubicBezTo>
                <a:cubicBezTo>
                  <a:pt x="3002064" y="3010638"/>
                  <a:pt x="3009831" y="3007894"/>
                  <a:pt x="3018993" y="3007894"/>
                </a:cubicBezTo>
                <a:close/>
                <a:moveTo>
                  <a:pt x="2940003" y="3007894"/>
                </a:moveTo>
                <a:cubicBezTo>
                  <a:pt x="2948746" y="3007894"/>
                  <a:pt x="2955955" y="3011429"/>
                  <a:pt x="2961629" y="3018498"/>
                </a:cubicBezTo>
                <a:lnTo>
                  <a:pt x="2961629" y="3009569"/>
                </a:lnTo>
                <a:lnTo>
                  <a:pt x="2973210" y="3009569"/>
                </a:lnTo>
                <a:lnTo>
                  <a:pt x="2973210" y="3073611"/>
                </a:lnTo>
                <a:cubicBezTo>
                  <a:pt x="2973210" y="3085145"/>
                  <a:pt x="2972036" y="3093319"/>
                  <a:pt x="2969687" y="3098133"/>
                </a:cubicBezTo>
                <a:cubicBezTo>
                  <a:pt x="2967338" y="3102947"/>
                  <a:pt x="2963617" y="3106749"/>
                  <a:pt x="2958525" y="3109539"/>
                </a:cubicBezTo>
                <a:cubicBezTo>
                  <a:pt x="2953432" y="3112330"/>
                  <a:pt x="2947165" y="3113725"/>
                  <a:pt x="2939724" y="3113725"/>
                </a:cubicBezTo>
                <a:cubicBezTo>
                  <a:pt x="2930887" y="3113725"/>
                  <a:pt x="2923748" y="3111737"/>
                  <a:pt x="2918306" y="3107760"/>
                </a:cubicBezTo>
                <a:cubicBezTo>
                  <a:pt x="2912865" y="3103784"/>
                  <a:pt x="2910237" y="3097796"/>
                  <a:pt x="2910423" y="3089796"/>
                </a:cubicBezTo>
                <a:lnTo>
                  <a:pt x="2922632" y="3091610"/>
                </a:lnTo>
                <a:cubicBezTo>
                  <a:pt x="2923143" y="3095377"/>
                  <a:pt x="2924562" y="3098121"/>
                  <a:pt x="2926887" y="3099842"/>
                </a:cubicBezTo>
                <a:cubicBezTo>
                  <a:pt x="2930003" y="3102168"/>
                  <a:pt x="2934259" y="3103330"/>
                  <a:pt x="2939654" y="3103330"/>
                </a:cubicBezTo>
                <a:cubicBezTo>
                  <a:pt x="2945467" y="3103330"/>
                  <a:pt x="2949955" y="3102168"/>
                  <a:pt x="2953118" y="3099842"/>
                </a:cubicBezTo>
                <a:cubicBezTo>
                  <a:pt x="2956281" y="3097517"/>
                  <a:pt x="2958420" y="3094261"/>
                  <a:pt x="2959536" y="3090075"/>
                </a:cubicBezTo>
                <a:cubicBezTo>
                  <a:pt x="2960187" y="3087517"/>
                  <a:pt x="2960490" y="3082145"/>
                  <a:pt x="2960443" y="3073960"/>
                </a:cubicBezTo>
                <a:cubicBezTo>
                  <a:pt x="2954955" y="3080425"/>
                  <a:pt x="2948118" y="3083657"/>
                  <a:pt x="2939933" y="3083657"/>
                </a:cubicBezTo>
                <a:cubicBezTo>
                  <a:pt x="2929747" y="3083657"/>
                  <a:pt x="2921864" y="3079983"/>
                  <a:pt x="2916283" y="3072634"/>
                </a:cubicBezTo>
                <a:cubicBezTo>
                  <a:pt x="2910702" y="3065286"/>
                  <a:pt x="2907912" y="3056473"/>
                  <a:pt x="2907912" y="3046194"/>
                </a:cubicBezTo>
                <a:cubicBezTo>
                  <a:pt x="2907912" y="3039125"/>
                  <a:pt x="2909191" y="3032602"/>
                  <a:pt x="2911749" y="3026626"/>
                </a:cubicBezTo>
                <a:cubicBezTo>
                  <a:pt x="2914307" y="3020649"/>
                  <a:pt x="2918016" y="3016033"/>
                  <a:pt x="2922876" y="3012778"/>
                </a:cubicBezTo>
                <a:cubicBezTo>
                  <a:pt x="2927736" y="3009522"/>
                  <a:pt x="2933445" y="3007894"/>
                  <a:pt x="2940003" y="3007894"/>
                </a:cubicBezTo>
                <a:close/>
                <a:moveTo>
                  <a:pt x="2867849" y="3007894"/>
                </a:moveTo>
                <a:cubicBezTo>
                  <a:pt x="2874174" y="3007894"/>
                  <a:pt x="2879313" y="3008638"/>
                  <a:pt x="2883267" y="3010127"/>
                </a:cubicBezTo>
                <a:cubicBezTo>
                  <a:pt x="2887220" y="3011615"/>
                  <a:pt x="2890127" y="3013487"/>
                  <a:pt x="2891987" y="3015743"/>
                </a:cubicBezTo>
                <a:cubicBezTo>
                  <a:pt x="2893847" y="3017998"/>
                  <a:pt x="2895150" y="3020847"/>
                  <a:pt x="2895894" y="3024289"/>
                </a:cubicBezTo>
                <a:cubicBezTo>
                  <a:pt x="2896312" y="3026428"/>
                  <a:pt x="2896522" y="3030288"/>
                  <a:pt x="2896522" y="3035869"/>
                </a:cubicBezTo>
                <a:lnTo>
                  <a:pt x="2896522" y="3052612"/>
                </a:lnTo>
                <a:cubicBezTo>
                  <a:pt x="2896522" y="3064286"/>
                  <a:pt x="2896789" y="3071669"/>
                  <a:pt x="2897324" y="3074762"/>
                </a:cubicBezTo>
                <a:cubicBezTo>
                  <a:pt x="2897859" y="3077855"/>
                  <a:pt x="2898917" y="3080820"/>
                  <a:pt x="2900498" y="3083657"/>
                </a:cubicBezTo>
                <a:lnTo>
                  <a:pt x="2887383" y="3083657"/>
                </a:lnTo>
                <a:cubicBezTo>
                  <a:pt x="2886080" y="3081053"/>
                  <a:pt x="2885243" y="3078006"/>
                  <a:pt x="2884871" y="3074518"/>
                </a:cubicBezTo>
                <a:cubicBezTo>
                  <a:pt x="2880220" y="3078471"/>
                  <a:pt x="2875744" y="3081262"/>
                  <a:pt x="2871442" y="3082890"/>
                </a:cubicBezTo>
                <a:cubicBezTo>
                  <a:pt x="2867140" y="3084517"/>
                  <a:pt x="2862524" y="3085331"/>
                  <a:pt x="2857594" y="3085331"/>
                </a:cubicBezTo>
                <a:cubicBezTo>
                  <a:pt x="2849455" y="3085331"/>
                  <a:pt x="2843199" y="3083343"/>
                  <a:pt x="2838827" y="3079367"/>
                </a:cubicBezTo>
                <a:cubicBezTo>
                  <a:pt x="2834456" y="3075390"/>
                  <a:pt x="2832270" y="3070309"/>
                  <a:pt x="2832270" y="3064123"/>
                </a:cubicBezTo>
                <a:cubicBezTo>
                  <a:pt x="2832270" y="3060496"/>
                  <a:pt x="2833095" y="3057182"/>
                  <a:pt x="2834746" y="3054182"/>
                </a:cubicBezTo>
                <a:cubicBezTo>
                  <a:pt x="2836397" y="3051182"/>
                  <a:pt x="2838560" y="3048775"/>
                  <a:pt x="2841234" y="3046962"/>
                </a:cubicBezTo>
                <a:cubicBezTo>
                  <a:pt x="2843908" y="3045148"/>
                  <a:pt x="2846920" y="3043776"/>
                  <a:pt x="2850269" y="3042846"/>
                </a:cubicBezTo>
                <a:cubicBezTo>
                  <a:pt x="2852734" y="3042194"/>
                  <a:pt x="2856454" y="3041567"/>
                  <a:pt x="2861431" y="3040962"/>
                </a:cubicBezTo>
                <a:cubicBezTo>
                  <a:pt x="2871570" y="3039753"/>
                  <a:pt x="2879034" y="3038311"/>
                  <a:pt x="2883825" y="3036637"/>
                </a:cubicBezTo>
                <a:cubicBezTo>
                  <a:pt x="2883871" y="3034916"/>
                  <a:pt x="2883894" y="3033823"/>
                  <a:pt x="2883894" y="3033358"/>
                </a:cubicBezTo>
                <a:cubicBezTo>
                  <a:pt x="2883894" y="3028242"/>
                  <a:pt x="2882708" y="3024637"/>
                  <a:pt x="2880336" y="3022544"/>
                </a:cubicBezTo>
                <a:cubicBezTo>
                  <a:pt x="2877127" y="3019707"/>
                  <a:pt x="2872360" y="3018289"/>
                  <a:pt x="2866035" y="3018289"/>
                </a:cubicBezTo>
                <a:cubicBezTo>
                  <a:pt x="2860128" y="3018289"/>
                  <a:pt x="2855768" y="3019324"/>
                  <a:pt x="2852954" y="3021393"/>
                </a:cubicBezTo>
                <a:cubicBezTo>
                  <a:pt x="2850141" y="3023463"/>
                  <a:pt x="2848059" y="3027126"/>
                  <a:pt x="2846711" y="3032381"/>
                </a:cubicBezTo>
                <a:lnTo>
                  <a:pt x="2834432" y="3030707"/>
                </a:lnTo>
                <a:cubicBezTo>
                  <a:pt x="2835549" y="3025451"/>
                  <a:pt x="2837386" y="3021207"/>
                  <a:pt x="2839944" y="3017975"/>
                </a:cubicBezTo>
                <a:cubicBezTo>
                  <a:pt x="2842502" y="3014743"/>
                  <a:pt x="2846199" y="3012254"/>
                  <a:pt x="2851036" y="3010510"/>
                </a:cubicBezTo>
                <a:cubicBezTo>
                  <a:pt x="2855873" y="3008766"/>
                  <a:pt x="2861477" y="3007894"/>
                  <a:pt x="2867849" y="3007894"/>
                </a:cubicBezTo>
                <a:close/>
                <a:moveTo>
                  <a:pt x="2620199" y="3007894"/>
                </a:moveTo>
                <a:cubicBezTo>
                  <a:pt x="2626524" y="3007894"/>
                  <a:pt x="2631663" y="3008638"/>
                  <a:pt x="2635617" y="3010127"/>
                </a:cubicBezTo>
                <a:cubicBezTo>
                  <a:pt x="2639570" y="3011615"/>
                  <a:pt x="2642477" y="3013487"/>
                  <a:pt x="2644337" y="3015743"/>
                </a:cubicBezTo>
                <a:cubicBezTo>
                  <a:pt x="2646197" y="3017998"/>
                  <a:pt x="2647500" y="3020847"/>
                  <a:pt x="2648244" y="3024289"/>
                </a:cubicBezTo>
                <a:cubicBezTo>
                  <a:pt x="2648662" y="3026428"/>
                  <a:pt x="2648872" y="3030288"/>
                  <a:pt x="2648872" y="3035869"/>
                </a:cubicBezTo>
                <a:lnTo>
                  <a:pt x="2648872" y="3052612"/>
                </a:lnTo>
                <a:cubicBezTo>
                  <a:pt x="2648872" y="3064286"/>
                  <a:pt x="2649139" y="3071669"/>
                  <a:pt x="2649674" y="3074762"/>
                </a:cubicBezTo>
                <a:cubicBezTo>
                  <a:pt x="2650209" y="3077855"/>
                  <a:pt x="2651267" y="3080820"/>
                  <a:pt x="2652848" y="3083657"/>
                </a:cubicBezTo>
                <a:lnTo>
                  <a:pt x="2639733" y="3083657"/>
                </a:lnTo>
                <a:cubicBezTo>
                  <a:pt x="2638430" y="3081053"/>
                  <a:pt x="2637593" y="3078006"/>
                  <a:pt x="2637221" y="3074518"/>
                </a:cubicBezTo>
                <a:cubicBezTo>
                  <a:pt x="2632570" y="3078471"/>
                  <a:pt x="2628094" y="3081262"/>
                  <a:pt x="2623792" y="3082890"/>
                </a:cubicBezTo>
                <a:cubicBezTo>
                  <a:pt x="2619490" y="3084517"/>
                  <a:pt x="2614874" y="3085331"/>
                  <a:pt x="2609944" y="3085331"/>
                </a:cubicBezTo>
                <a:cubicBezTo>
                  <a:pt x="2601805" y="3085331"/>
                  <a:pt x="2595549" y="3083343"/>
                  <a:pt x="2591177" y="3079367"/>
                </a:cubicBezTo>
                <a:cubicBezTo>
                  <a:pt x="2586806" y="3075390"/>
                  <a:pt x="2584620" y="3070309"/>
                  <a:pt x="2584620" y="3064123"/>
                </a:cubicBezTo>
                <a:cubicBezTo>
                  <a:pt x="2584620" y="3060496"/>
                  <a:pt x="2585445" y="3057182"/>
                  <a:pt x="2587096" y="3054182"/>
                </a:cubicBezTo>
                <a:cubicBezTo>
                  <a:pt x="2588747" y="3051182"/>
                  <a:pt x="2590910" y="3048775"/>
                  <a:pt x="2593584" y="3046962"/>
                </a:cubicBezTo>
                <a:cubicBezTo>
                  <a:pt x="2596258" y="3045148"/>
                  <a:pt x="2599270" y="3043776"/>
                  <a:pt x="2602619" y="3042846"/>
                </a:cubicBezTo>
                <a:cubicBezTo>
                  <a:pt x="2605084" y="3042194"/>
                  <a:pt x="2608804" y="3041567"/>
                  <a:pt x="2613781" y="3040962"/>
                </a:cubicBezTo>
                <a:cubicBezTo>
                  <a:pt x="2623920" y="3039753"/>
                  <a:pt x="2631384" y="3038311"/>
                  <a:pt x="2636175" y="3036637"/>
                </a:cubicBezTo>
                <a:cubicBezTo>
                  <a:pt x="2636221" y="3034916"/>
                  <a:pt x="2636244" y="3033823"/>
                  <a:pt x="2636244" y="3033358"/>
                </a:cubicBezTo>
                <a:cubicBezTo>
                  <a:pt x="2636244" y="3028242"/>
                  <a:pt x="2635058" y="3024637"/>
                  <a:pt x="2632686" y="3022544"/>
                </a:cubicBezTo>
                <a:cubicBezTo>
                  <a:pt x="2629477" y="3019707"/>
                  <a:pt x="2624710" y="3018289"/>
                  <a:pt x="2618385" y="3018289"/>
                </a:cubicBezTo>
                <a:cubicBezTo>
                  <a:pt x="2612478" y="3018289"/>
                  <a:pt x="2608118" y="3019324"/>
                  <a:pt x="2605304" y="3021393"/>
                </a:cubicBezTo>
                <a:cubicBezTo>
                  <a:pt x="2602491" y="3023463"/>
                  <a:pt x="2600409" y="3027126"/>
                  <a:pt x="2599061" y="3032381"/>
                </a:cubicBezTo>
                <a:lnTo>
                  <a:pt x="2586782" y="3030707"/>
                </a:lnTo>
                <a:cubicBezTo>
                  <a:pt x="2587899" y="3025451"/>
                  <a:pt x="2589736" y="3021207"/>
                  <a:pt x="2592294" y="3017975"/>
                </a:cubicBezTo>
                <a:cubicBezTo>
                  <a:pt x="2594852" y="3014743"/>
                  <a:pt x="2598549" y="3012254"/>
                  <a:pt x="2603386" y="3010510"/>
                </a:cubicBezTo>
                <a:cubicBezTo>
                  <a:pt x="2608223" y="3008766"/>
                  <a:pt x="2613827" y="3007894"/>
                  <a:pt x="2620199" y="3007894"/>
                </a:cubicBezTo>
                <a:close/>
                <a:moveTo>
                  <a:pt x="2371293" y="3007894"/>
                </a:moveTo>
                <a:cubicBezTo>
                  <a:pt x="2381479" y="3007894"/>
                  <a:pt x="2389804" y="3011231"/>
                  <a:pt x="2396268" y="3017905"/>
                </a:cubicBezTo>
                <a:cubicBezTo>
                  <a:pt x="2402733" y="3024579"/>
                  <a:pt x="2405965" y="3033800"/>
                  <a:pt x="2405965" y="3045566"/>
                </a:cubicBezTo>
                <a:cubicBezTo>
                  <a:pt x="2405965" y="3055101"/>
                  <a:pt x="2404535" y="3062600"/>
                  <a:pt x="2401675" y="3068065"/>
                </a:cubicBezTo>
                <a:cubicBezTo>
                  <a:pt x="2398815" y="3073530"/>
                  <a:pt x="2394652" y="3077774"/>
                  <a:pt x="2389187" y="3080797"/>
                </a:cubicBezTo>
                <a:cubicBezTo>
                  <a:pt x="2383723" y="3083820"/>
                  <a:pt x="2377758" y="3085331"/>
                  <a:pt x="2371293" y="3085331"/>
                </a:cubicBezTo>
                <a:cubicBezTo>
                  <a:pt x="2360922" y="3085331"/>
                  <a:pt x="2352538" y="3082006"/>
                  <a:pt x="2346144" y="3075355"/>
                </a:cubicBezTo>
                <a:cubicBezTo>
                  <a:pt x="2339749" y="3068704"/>
                  <a:pt x="2336551" y="3059124"/>
                  <a:pt x="2336551" y="3046613"/>
                </a:cubicBezTo>
                <a:cubicBezTo>
                  <a:pt x="2336551" y="3032893"/>
                  <a:pt x="2340365" y="3022730"/>
                  <a:pt x="2347992" y="3016126"/>
                </a:cubicBezTo>
                <a:cubicBezTo>
                  <a:pt x="2354364" y="3010638"/>
                  <a:pt x="2362131" y="3007894"/>
                  <a:pt x="2371293" y="3007894"/>
                </a:cubicBezTo>
                <a:close/>
                <a:moveTo>
                  <a:pt x="2158953" y="3007894"/>
                </a:moveTo>
                <a:cubicBezTo>
                  <a:pt x="2167696" y="3007894"/>
                  <a:pt x="2174905" y="3011429"/>
                  <a:pt x="2180579" y="3018498"/>
                </a:cubicBezTo>
                <a:lnTo>
                  <a:pt x="2180579" y="3009569"/>
                </a:lnTo>
                <a:lnTo>
                  <a:pt x="2192160" y="3009569"/>
                </a:lnTo>
                <a:lnTo>
                  <a:pt x="2192160" y="3073611"/>
                </a:lnTo>
                <a:cubicBezTo>
                  <a:pt x="2192160" y="3085145"/>
                  <a:pt x="2190986" y="3093319"/>
                  <a:pt x="2188637" y="3098133"/>
                </a:cubicBezTo>
                <a:cubicBezTo>
                  <a:pt x="2186288" y="3102947"/>
                  <a:pt x="2182567" y="3106749"/>
                  <a:pt x="2177475" y="3109539"/>
                </a:cubicBezTo>
                <a:cubicBezTo>
                  <a:pt x="2172382" y="3112330"/>
                  <a:pt x="2166115" y="3113725"/>
                  <a:pt x="2158674" y="3113725"/>
                </a:cubicBezTo>
                <a:cubicBezTo>
                  <a:pt x="2149837" y="3113725"/>
                  <a:pt x="2142698" y="3111737"/>
                  <a:pt x="2137256" y="3107760"/>
                </a:cubicBezTo>
                <a:cubicBezTo>
                  <a:pt x="2131815" y="3103784"/>
                  <a:pt x="2129187" y="3097796"/>
                  <a:pt x="2129373" y="3089796"/>
                </a:cubicBezTo>
                <a:lnTo>
                  <a:pt x="2141582" y="3091610"/>
                </a:lnTo>
                <a:cubicBezTo>
                  <a:pt x="2142093" y="3095377"/>
                  <a:pt x="2143512" y="3098121"/>
                  <a:pt x="2145837" y="3099842"/>
                </a:cubicBezTo>
                <a:cubicBezTo>
                  <a:pt x="2148953" y="3102168"/>
                  <a:pt x="2153209" y="3103330"/>
                  <a:pt x="2158604" y="3103330"/>
                </a:cubicBezTo>
                <a:cubicBezTo>
                  <a:pt x="2164417" y="3103330"/>
                  <a:pt x="2168905" y="3102168"/>
                  <a:pt x="2172068" y="3099842"/>
                </a:cubicBezTo>
                <a:cubicBezTo>
                  <a:pt x="2175231" y="3097517"/>
                  <a:pt x="2177370" y="3094261"/>
                  <a:pt x="2178486" y="3090075"/>
                </a:cubicBezTo>
                <a:cubicBezTo>
                  <a:pt x="2179137" y="3087517"/>
                  <a:pt x="2179440" y="3082145"/>
                  <a:pt x="2179393" y="3073960"/>
                </a:cubicBezTo>
                <a:cubicBezTo>
                  <a:pt x="2173905" y="3080425"/>
                  <a:pt x="2167068" y="3083657"/>
                  <a:pt x="2158883" y="3083657"/>
                </a:cubicBezTo>
                <a:cubicBezTo>
                  <a:pt x="2148697" y="3083657"/>
                  <a:pt x="2140814" y="3079983"/>
                  <a:pt x="2135233" y="3072634"/>
                </a:cubicBezTo>
                <a:cubicBezTo>
                  <a:pt x="2129652" y="3065286"/>
                  <a:pt x="2126862" y="3056473"/>
                  <a:pt x="2126862" y="3046194"/>
                </a:cubicBezTo>
                <a:cubicBezTo>
                  <a:pt x="2126862" y="3039125"/>
                  <a:pt x="2128141" y="3032602"/>
                  <a:pt x="2130699" y="3026626"/>
                </a:cubicBezTo>
                <a:cubicBezTo>
                  <a:pt x="2133257" y="3020649"/>
                  <a:pt x="2136966" y="3016033"/>
                  <a:pt x="2141826" y="3012778"/>
                </a:cubicBezTo>
                <a:cubicBezTo>
                  <a:pt x="2146686" y="3009522"/>
                  <a:pt x="2152395" y="3007894"/>
                  <a:pt x="2158953" y="3007894"/>
                </a:cubicBezTo>
                <a:close/>
                <a:moveTo>
                  <a:pt x="2090357" y="3007894"/>
                </a:moveTo>
                <a:cubicBezTo>
                  <a:pt x="2094822" y="3007894"/>
                  <a:pt x="2098926" y="3008696"/>
                  <a:pt x="2102670" y="3010301"/>
                </a:cubicBezTo>
                <a:cubicBezTo>
                  <a:pt x="2106414" y="3011906"/>
                  <a:pt x="2109216" y="3014010"/>
                  <a:pt x="2111076" y="3016615"/>
                </a:cubicBezTo>
                <a:cubicBezTo>
                  <a:pt x="2112937" y="3019219"/>
                  <a:pt x="2114239" y="3022312"/>
                  <a:pt x="2114983" y="3025893"/>
                </a:cubicBezTo>
                <a:cubicBezTo>
                  <a:pt x="2115448" y="3028219"/>
                  <a:pt x="2115681" y="3032288"/>
                  <a:pt x="2115681" y="3038102"/>
                </a:cubicBezTo>
                <a:lnTo>
                  <a:pt x="2115681" y="3083657"/>
                </a:lnTo>
                <a:lnTo>
                  <a:pt x="2103123" y="3083657"/>
                </a:lnTo>
                <a:lnTo>
                  <a:pt x="2103123" y="3038590"/>
                </a:lnTo>
                <a:cubicBezTo>
                  <a:pt x="2103123" y="3033474"/>
                  <a:pt x="2102635" y="3029649"/>
                  <a:pt x="2101658" y="3027114"/>
                </a:cubicBezTo>
                <a:cubicBezTo>
                  <a:pt x="2100682" y="3024579"/>
                  <a:pt x="2098949" y="3022556"/>
                  <a:pt x="2096461" y="3021045"/>
                </a:cubicBezTo>
                <a:cubicBezTo>
                  <a:pt x="2093973" y="3019533"/>
                  <a:pt x="2091054" y="3018777"/>
                  <a:pt x="2087706" y="3018777"/>
                </a:cubicBezTo>
                <a:cubicBezTo>
                  <a:pt x="2082357" y="3018777"/>
                  <a:pt x="2077741" y="3020475"/>
                  <a:pt x="2073858" y="3023870"/>
                </a:cubicBezTo>
                <a:cubicBezTo>
                  <a:pt x="2069974" y="3027265"/>
                  <a:pt x="2068033" y="3033707"/>
                  <a:pt x="2068033" y="3043194"/>
                </a:cubicBezTo>
                <a:lnTo>
                  <a:pt x="2068033" y="3083657"/>
                </a:lnTo>
                <a:lnTo>
                  <a:pt x="2055475" y="3083657"/>
                </a:lnTo>
                <a:lnTo>
                  <a:pt x="2055475" y="3009569"/>
                </a:lnTo>
                <a:lnTo>
                  <a:pt x="2066777" y="3009569"/>
                </a:lnTo>
                <a:lnTo>
                  <a:pt x="2066777" y="3020103"/>
                </a:lnTo>
                <a:cubicBezTo>
                  <a:pt x="2072218" y="3011964"/>
                  <a:pt x="2080078" y="3007894"/>
                  <a:pt x="2090357" y="3007894"/>
                </a:cubicBezTo>
                <a:close/>
                <a:moveTo>
                  <a:pt x="1909382" y="3007894"/>
                </a:moveTo>
                <a:cubicBezTo>
                  <a:pt x="1913847" y="3007894"/>
                  <a:pt x="1917951" y="3008696"/>
                  <a:pt x="1921695" y="3010301"/>
                </a:cubicBezTo>
                <a:cubicBezTo>
                  <a:pt x="1925439" y="3011906"/>
                  <a:pt x="1928241" y="3014010"/>
                  <a:pt x="1930101" y="3016615"/>
                </a:cubicBezTo>
                <a:cubicBezTo>
                  <a:pt x="1931962" y="3019219"/>
                  <a:pt x="1933264" y="3022312"/>
                  <a:pt x="1934008" y="3025893"/>
                </a:cubicBezTo>
                <a:cubicBezTo>
                  <a:pt x="1934473" y="3028219"/>
                  <a:pt x="1934706" y="3032288"/>
                  <a:pt x="1934706" y="3038102"/>
                </a:cubicBezTo>
                <a:lnTo>
                  <a:pt x="1934706" y="3083657"/>
                </a:lnTo>
                <a:lnTo>
                  <a:pt x="1922149" y="3083657"/>
                </a:lnTo>
                <a:lnTo>
                  <a:pt x="1922149" y="3038590"/>
                </a:lnTo>
                <a:cubicBezTo>
                  <a:pt x="1922149" y="3033474"/>
                  <a:pt x="1921660" y="3029649"/>
                  <a:pt x="1920684" y="3027114"/>
                </a:cubicBezTo>
                <a:cubicBezTo>
                  <a:pt x="1919707" y="3024579"/>
                  <a:pt x="1917974" y="3022556"/>
                  <a:pt x="1915486" y="3021045"/>
                </a:cubicBezTo>
                <a:cubicBezTo>
                  <a:pt x="1912998" y="3019533"/>
                  <a:pt x="1910079" y="3018777"/>
                  <a:pt x="1906731" y="3018777"/>
                </a:cubicBezTo>
                <a:cubicBezTo>
                  <a:pt x="1901382" y="3018777"/>
                  <a:pt x="1896766" y="3020475"/>
                  <a:pt x="1892883" y="3023870"/>
                </a:cubicBezTo>
                <a:cubicBezTo>
                  <a:pt x="1888999" y="3027265"/>
                  <a:pt x="1887058" y="3033707"/>
                  <a:pt x="1887058" y="3043194"/>
                </a:cubicBezTo>
                <a:lnTo>
                  <a:pt x="1887058" y="3083657"/>
                </a:lnTo>
                <a:lnTo>
                  <a:pt x="1874500" y="3083657"/>
                </a:lnTo>
                <a:lnTo>
                  <a:pt x="1874500" y="3009569"/>
                </a:lnTo>
                <a:lnTo>
                  <a:pt x="1885802" y="3009569"/>
                </a:lnTo>
                <a:lnTo>
                  <a:pt x="1885802" y="3020103"/>
                </a:lnTo>
                <a:cubicBezTo>
                  <a:pt x="1891243" y="3011964"/>
                  <a:pt x="1899103" y="3007894"/>
                  <a:pt x="1909382" y="3007894"/>
                </a:cubicBezTo>
                <a:close/>
                <a:moveTo>
                  <a:pt x="1752168" y="3007894"/>
                </a:moveTo>
                <a:cubicBezTo>
                  <a:pt x="1762354" y="3007894"/>
                  <a:pt x="1770679" y="3011231"/>
                  <a:pt x="1777143" y="3017905"/>
                </a:cubicBezTo>
                <a:cubicBezTo>
                  <a:pt x="1783608" y="3024579"/>
                  <a:pt x="1786841" y="3033800"/>
                  <a:pt x="1786841" y="3045566"/>
                </a:cubicBezTo>
                <a:cubicBezTo>
                  <a:pt x="1786841" y="3055101"/>
                  <a:pt x="1785410" y="3062600"/>
                  <a:pt x="1782550" y="3068065"/>
                </a:cubicBezTo>
                <a:cubicBezTo>
                  <a:pt x="1779690" y="3073530"/>
                  <a:pt x="1775527" y="3077774"/>
                  <a:pt x="1770062" y="3080797"/>
                </a:cubicBezTo>
                <a:cubicBezTo>
                  <a:pt x="1764598" y="3083820"/>
                  <a:pt x="1758633" y="3085331"/>
                  <a:pt x="1752168" y="3085331"/>
                </a:cubicBezTo>
                <a:cubicBezTo>
                  <a:pt x="1741797" y="3085331"/>
                  <a:pt x="1733414" y="3082006"/>
                  <a:pt x="1727019" y="3075355"/>
                </a:cubicBezTo>
                <a:cubicBezTo>
                  <a:pt x="1720624" y="3068704"/>
                  <a:pt x="1717426" y="3059124"/>
                  <a:pt x="1717426" y="3046613"/>
                </a:cubicBezTo>
                <a:cubicBezTo>
                  <a:pt x="1717426" y="3032893"/>
                  <a:pt x="1721240" y="3022730"/>
                  <a:pt x="1728867" y="3016126"/>
                </a:cubicBezTo>
                <a:cubicBezTo>
                  <a:pt x="1735239" y="3010638"/>
                  <a:pt x="1743006" y="3007894"/>
                  <a:pt x="1752168" y="3007894"/>
                </a:cubicBezTo>
                <a:close/>
                <a:moveTo>
                  <a:pt x="1542971" y="3007894"/>
                </a:moveTo>
                <a:cubicBezTo>
                  <a:pt x="1552877" y="3007894"/>
                  <a:pt x="1560970" y="3011266"/>
                  <a:pt x="1567245" y="3018010"/>
                </a:cubicBezTo>
                <a:cubicBezTo>
                  <a:pt x="1573523" y="3024754"/>
                  <a:pt x="1576663" y="3034241"/>
                  <a:pt x="1576663" y="3046473"/>
                </a:cubicBezTo>
                <a:cubicBezTo>
                  <a:pt x="1576663" y="3047217"/>
                  <a:pt x="1576639" y="3048334"/>
                  <a:pt x="1576593" y="3049822"/>
                </a:cubicBezTo>
                <a:lnTo>
                  <a:pt x="1521345" y="3049822"/>
                </a:lnTo>
                <a:cubicBezTo>
                  <a:pt x="1521809" y="3057961"/>
                  <a:pt x="1524112" y="3064193"/>
                  <a:pt x="1528251" y="3068518"/>
                </a:cubicBezTo>
                <a:cubicBezTo>
                  <a:pt x="1532390" y="3072844"/>
                  <a:pt x="1537553" y="3075006"/>
                  <a:pt x="1543738" y="3075006"/>
                </a:cubicBezTo>
                <a:cubicBezTo>
                  <a:pt x="1548343" y="3075006"/>
                  <a:pt x="1552273" y="3073797"/>
                  <a:pt x="1555528" y="3071379"/>
                </a:cubicBezTo>
                <a:cubicBezTo>
                  <a:pt x="1558784" y="3068960"/>
                  <a:pt x="1561365" y="3065100"/>
                  <a:pt x="1563272" y="3059798"/>
                </a:cubicBezTo>
                <a:lnTo>
                  <a:pt x="1576244" y="3061403"/>
                </a:lnTo>
                <a:cubicBezTo>
                  <a:pt x="1574198" y="3068983"/>
                  <a:pt x="1570407" y="3074867"/>
                  <a:pt x="1564873" y="3079053"/>
                </a:cubicBezTo>
                <a:cubicBezTo>
                  <a:pt x="1559342" y="3083238"/>
                  <a:pt x="1552273" y="3085331"/>
                  <a:pt x="1543669" y="3085331"/>
                </a:cubicBezTo>
                <a:cubicBezTo>
                  <a:pt x="1532832" y="3085331"/>
                  <a:pt x="1524239" y="3081994"/>
                  <a:pt x="1517891" y="3075320"/>
                </a:cubicBezTo>
                <a:cubicBezTo>
                  <a:pt x="1511543" y="3068646"/>
                  <a:pt x="1508369" y="3059286"/>
                  <a:pt x="1508369" y="3047241"/>
                </a:cubicBezTo>
                <a:cubicBezTo>
                  <a:pt x="1508369" y="3034776"/>
                  <a:pt x="1511577" y="3025102"/>
                  <a:pt x="1517996" y="3018219"/>
                </a:cubicBezTo>
                <a:cubicBezTo>
                  <a:pt x="1524414" y="3011336"/>
                  <a:pt x="1532739" y="3007894"/>
                  <a:pt x="1542971" y="3007894"/>
                </a:cubicBezTo>
                <a:close/>
                <a:moveTo>
                  <a:pt x="1256872" y="3007894"/>
                </a:moveTo>
                <a:cubicBezTo>
                  <a:pt x="1267058" y="3007894"/>
                  <a:pt x="1275383" y="3011231"/>
                  <a:pt x="1281847" y="3017905"/>
                </a:cubicBezTo>
                <a:cubicBezTo>
                  <a:pt x="1288312" y="3024579"/>
                  <a:pt x="1291545" y="3033800"/>
                  <a:pt x="1291545" y="3045566"/>
                </a:cubicBezTo>
                <a:cubicBezTo>
                  <a:pt x="1291545" y="3055101"/>
                  <a:pt x="1290114" y="3062600"/>
                  <a:pt x="1287254" y="3068065"/>
                </a:cubicBezTo>
                <a:cubicBezTo>
                  <a:pt x="1284394" y="3073530"/>
                  <a:pt x="1280232" y="3077774"/>
                  <a:pt x="1274766" y="3080797"/>
                </a:cubicBezTo>
                <a:cubicBezTo>
                  <a:pt x="1269302" y="3083820"/>
                  <a:pt x="1263337" y="3085331"/>
                  <a:pt x="1256872" y="3085331"/>
                </a:cubicBezTo>
                <a:cubicBezTo>
                  <a:pt x="1246500" y="3085331"/>
                  <a:pt x="1238117" y="3082006"/>
                  <a:pt x="1231722" y="3075355"/>
                </a:cubicBezTo>
                <a:cubicBezTo>
                  <a:pt x="1225327" y="3068704"/>
                  <a:pt x="1222130" y="3059124"/>
                  <a:pt x="1222130" y="3046613"/>
                </a:cubicBezTo>
                <a:cubicBezTo>
                  <a:pt x="1222130" y="3032893"/>
                  <a:pt x="1225943" y="3022730"/>
                  <a:pt x="1233571" y="3016126"/>
                </a:cubicBezTo>
                <a:cubicBezTo>
                  <a:pt x="1239943" y="3010638"/>
                  <a:pt x="1247710" y="3007894"/>
                  <a:pt x="1256872" y="3007894"/>
                </a:cubicBezTo>
                <a:close/>
                <a:moveTo>
                  <a:pt x="1149237" y="3007894"/>
                </a:moveTo>
                <a:cubicBezTo>
                  <a:pt x="1153469" y="3007894"/>
                  <a:pt x="1157771" y="3009243"/>
                  <a:pt x="1162143" y="3011940"/>
                </a:cubicBezTo>
                <a:lnTo>
                  <a:pt x="1157818" y="3023591"/>
                </a:lnTo>
                <a:cubicBezTo>
                  <a:pt x="1154748" y="3021777"/>
                  <a:pt x="1151679" y="3020870"/>
                  <a:pt x="1148609" y="3020870"/>
                </a:cubicBezTo>
                <a:cubicBezTo>
                  <a:pt x="1145865" y="3020870"/>
                  <a:pt x="1143400" y="3021696"/>
                  <a:pt x="1141214" y="3023347"/>
                </a:cubicBezTo>
                <a:cubicBezTo>
                  <a:pt x="1139028" y="3024998"/>
                  <a:pt x="1137470" y="3027288"/>
                  <a:pt x="1136540" y="3030218"/>
                </a:cubicBezTo>
                <a:cubicBezTo>
                  <a:pt x="1135145" y="3034683"/>
                  <a:pt x="1134447" y="3039567"/>
                  <a:pt x="1134447" y="3044869"/>
                </a:cubicBezTo>
                <a:lnTo>
                  <a:pt x="1134447" y="3083657"/>
                </a:lnTo>
                <a:lnTo>
                  <a:pt x="1121890" y="3083657"/>
                </a:lnTo>
                <a:lnTo>
                  <a:pt x="1121890" y="3009569"/>
                </a:lnTo>
                <a:lnTo>
                  <a:pt x="1133191" y="3009569"/>
                </a:lnTo>
                <a:lnTo>
                  <a:pt x="1133191" y="3020800"/>
                </a:lnTo>
                <a:cubicBezTo>
                  <a:pt x="1136075" y="3015545"/>
                  <a:pt x="1138737" y="3012080"/>
                  <a:pt x="1141179" y="3010406"/>
                </a:cubicBezTo>
                <a:cubicBezTo>
                  <a:pt x="1143621" y="3008731"/>
                  <a:pt x="1146307" y="3007894"/>
                  <a:pt x="1149237" y="3007894"/>
                </a:cubicBezTo>
                <a:close/>
                <a:moveTo>
                  <a:pt x="1076246" y="3007894"/>
                </a:moveTo>
                <a:cubicBezTo>
                  <a:pt x="1086152" y="3007894"/>
                  <a:pt x="1094245" y="3011266"/>
                  <a:pt x="1100524" y="3018010"/>
                </a:cubicBezTo>
                <a:cubicBezTo>
                  <a:pt x="1106802" y="3024754"/>
                  <a:pt x="1109942" y="3034241"/>
                  <a:pt x="1109942" y="3046473"/>
                </a:cubicBezTo>
                <a:cubicBezTo>
                  <a:pt x="1109942" y="3047217"/>
                  <a:pt x="1109918" y="3048334"/>
                  <a:pt x="1109872" y="3049822"/>
                </a:cubicBezTo>
                <a:lnTo>
                  <a:pt x="1054619" y="3049822"/>
                </a:lnTo>
                <a:cubicBezTo>
                  <a:pt x="1055084" y="3057961"/>
                  <a:pt x="1057387" y="3064193"/>
                  <a:pt x="1061526" y="3068518"/>
                </a:cubicBezTo>
                <a:cubicBezTo>
                  <a:pt x="1065665" y="3072844"/>
                  <a:pt x="1070828" y="3075006"/>
                  <a:pt x="1077013" y="3075006"/>
                </a:cubicBezTo>
                <a:cubicBezTo>
                  <a:pt x="1081618" y="3075006"/>
                  <a:pt x="1085548" y="3073797"/>
                  <a:pt x="1088804" y="3071379"/>
                </a:cubicBezTo>
                <a:cubicBezTo>
                  <a:pt x="1092059" y="3068960"/>
                  <a:pt x="1094640" y="3065100"/>
                  <a:pt x="1096547" y="3059798"/>
                </a:cubicBezTo>
                <a:lnTo>
                  <a:pt x="1109523" y="3061403"/>
                </a:lnTo>
                <a:cubicBezTo>
                  <a:pt x="1107476" y="3068983"/>
                  <a:pt x="1103686" y="3074867"/>
                  <a:pt x="1098152" y="3079053"/>
                </a:cubicBezTo>
                <a:cubicBezTo>
                  <a:pt x="1092617" y="3083238"/>
                  <a:pt x="1085548" y="3085331"/>
                  <a:pt x="1076944" y="3085331"/>
                </a:cubicBezTo>
                <a:cubicBezTo>
                  <a:pt x="1066107" y="3085331"/>
                  <a:pt x="1057515" y="3081994"/>
                  <a:pt x="1051166" y="3075320"/>
                </a:cubicBezTo>
                <a:cubicBezTo>
                  <a:pt x="1044818" y="3068646"/>
                  <a:pt x="1041643" y="3059286"/>
                  <a:pt x="1041643" y="3047241"/>
                </a:cubicBezTo>
                <a:cubicBezTo>
                  <a:pt x="1041643" y="3034776"/>
                  <a:pt x="1044853" y="3025102"/>
                  <a:pt x="1051271" y="3018219"/>
                </a:cubicBezTo>
                <a:cubicBezTo>
                  <a:pt x="1057689" y="3011336"/>
                  <a:pt x="1066014" y="3007894"/>
                  <a:pt x="1076246" y="3007894"/>
                </a:cubicBezTo>
                <a:close/>
                <a:moveTo>
                  <a:pt x="1004511" y="3007894"/>
                </a:moveTo>
                <a:cubicBezTo>
                  <a:pt x="1008976" y="3007894"/>
                  <a:pt x="1013080" y="3008696"/>
                  <a:pt x="1016824" y="3010301"/>
                </a:cubicBezTo>
                <a:cubicBezTo>
                  <a:pt x="1020568" y="3011906"/>
                  <a:pt x="1023370" y="3014010"/>
                  <a:pt x="1025231" y="3016615"/>
                </a:cubicBezTo>
                <a:cubicBezTo>
                  <a:pt x="1027091" y="3019219"/>
                  <a:pt x="1028393" y="3022312"/>
                  <a:pt x="1029137" y="3025893"/>
                </a:cubicBezTo>
                <a:cubicBezTo>
                  <a:pt x="1029603" y="3028219"/>
                  <a:pt x="1029835" y="3032288"/>
                  <a:pt x="1029835" y="3038102"/>
                </a:cubicBezTo>
                <a:lnTo>
                  <a:pt x="1029835" y="3083657"/>
                </a:lnTo>
                <a:lnTo>
                  <a:pt x="1017278" y="3083657"/>
                </a:lnTo>
                <a:lnTo>
                  <a:pt x="1017278" y="3038590"/>
                </a:lnTo>
                <a:cubicBezTo>
                  <a:pt x="1017278" y="3033474"/>
                  <a:pt x="1016790" y="3029649"/>
                  <a:pt x="1015813" y="3027114"/>
                </a:cubicBezTo>
                <a:cubicBezTo>
                  <a:pt x="1014836" y="3024579"/>
                  <a:pt x="1013104" y="3022556"/>
                  <a:pt x="1010615" y="3021045"/>
                </a:cubicBezTo>
                <a:cubicBezTo>
                  <a:pt x="1008127" y="3019533"/>
                  <a:pt x="1005209" y="3018777"/>
                  <a:pt x="1001860" y="3018777"/>
                </a:cubicBezTo>
                <a:cubicBezTo>
                  <a:pt x="996511" y="3018777"/>
                  <a:pt x="991895" y="3020475"/>
                  <a:pt x="988012" y="3023870"/>
                </a:cubicBezTo>
                <a:cubicBezTo>
                  <a:pt x="984129" y="3027265"/>
                  <a:pt x="982187" y="3033707"/>
                  <a:pt x="982187" y="3043194"/>
                </a:cubicBezTo>
                <a:lnTo>
                  <a:pt x="982187" y="3083657"/>
                </a:lnTo>
                <a:lnTo>
                  <a:pt x="969630" y="3083657"/>
                </a:lnTo>
                <a:lnTo>
                  <a:pt x="969630" y="3009569"/>
                </a:lnTo>
                <a:lnTo>
                  <a:pt x="980931" y="3009569"/>
                </a:lnTo>
                <a:lnTo>
                  <a:pt x="980931" y="3020103"/>
                </a:lnTo>
                <a:cubicBezTo>
                  <a:pt x="986373" y="3011964"/>
                  <a:pt x="994233" y="3007894"/>
                  <a:pt x="1004511" y="3007894"/>
                </a:cubicBezTo>
                <a:close/>
                <a:moveTo>
                  <a:pt x="949213" y="3007894"/>
                </a:moveTo>
                <a:cubicBezTo>
                  <a:pt x="953445" y="3007894"/>
                  <a:pt x="957747" y="3009243"/>
                  <a:pt x="962119" y="3011940"/>
                </a:cubicBezTo>
                <a:lnTo>
                  <a:pt x="957793" y="3023591"/>
                </a:lnTo>
                <a:cubicBezTo>
                  <a:pt x="954724" y="3021777"/>
                  <a:pt x="951654" y="3020870"/>
                  <a:pt x="948584" y="3020870"/>
                </a:cubicBezTo>
                <a:cubicBezTo>
                  <a:pt x="945841" y="3020870"/>
                  <a:pt x="943375" y="3021696"/>
                  <a:pt x="941190" y="3023347"/>
                </a:cubicBezTo>
                <a:cubicBezTo>
                  <a:pt x="939004" y="3024998"/>
                  <a:pt x="937446" y="3027288"/>
                  <a:pt x="936515" y="3030218"/>
                </a:cubicBezTo>
                <a:cubicBezTo>
                  <a:pt x="935120" y="3034683"/>
                  <a:pt x="934423" y="3039567"/>
                  <a:pt x="934423" y="3044869"/>
                </a:cubicBezTo>
                <a:lnTo>
                  <a:pt x="934423" y="3083657"/>
                </a:lnTo>
                <a:lnTo>
                  <a:pt x="921865" y="3083657"/>
                </a:lnTo>
                <a:lnTo>
                  <a:pt x="921865" y="3009569"/>
                </a:lnTo>
                <a:lnTo>
                  <a:pt x="933167" y="3009569"/>
                </a:lnTo>
                <a:lnTo>
                  <a:pt x="933167" y="3020800"/>
                </a:lnTo>
                <a:cubicBezTo>
                  <a:pt x="936050" y="3015545"/>
                  <a:pt x="938713" y="3012080"/>
                  <a:pt x="941155" y="3010406"/>
                </a:cubicBezTo>
                <a:cubicBezTo>
                  <a:pt x="943596" y="3008731"/>
                  <a:pt x="946282" y="3007894"/>
                  <a:pt x="949213" y="3007894"/>
                </a:cubicBezTo>
                <a:close/>
                <a:moveTo>
                  <a:pt x="875873" y="3007894"/>
                </a:moveTo>
                <a:cubicBezTo>
                  <a:pt x="886058" y="3007894"/>
                  <a:pt x="894384" y="3011231"/>
                  <a:pt x="900848" y="3017905"/>
                </a:cubicBezTo>
                <a:cubicBezTo>
                  <a:pt x="907312" y="3024579"/>
                  <a:pt x="910545" y="3033800"/>
                  <a:pt x="910545" y="3045566"/>
                </a:cubicBezTo>
                <a:cubicBezTo>
                  <a:pt x="910545" y="3055101"/>
                  <a:pt x="909115" y="3062600"/>
                  <a:pt x="906255" y="3068065"/>
                </a:cubicBezTo>
                <a:cubicBezTo>
                  <a:pt x="903394" y="3073530"/>
                  <a:pt x="899232" y="3077774"/>
                  <a:pt x="893767" y="3080797"/>
                </a:cubicBezTo>
                <a:cubicBezTo>
                  <a:pt x="888302" y="3083820"/>
                  <a:pt x="882338" y="3085331"/>
                  <a:pt x="875873" y="3085331"/>
                </a:cubicBezTo>
                <a:cubicBezTo>
                  <a:pt x="865502" y="3085331"/>
                  <a:pt x="857118" y="3082006"/>
                  <a:pt x="850723" y="3075355"/>
                </a:cubicBezTo>
                <a:cubicBezTo>
                  <a:pt x="844328" y="3068704"/>
                  <a:pt x="841131" y="3059124"/>
                  <a:pt x="841131" y="3046613"/>
                </a:cubicBezTo>
                <a:cubicBezTo>
                  <a:pt x="841131" y="3032893"/>
                  <a:pt x="844944" y="3022730"/>
                  <a:pt x="852572" y="3016126"/>
                </a:cubicBezTo>
                <a:cubicBezTo>
                  <a:pt x="858944" y="3010638"/>
                  <a:pt x="866711" y="3007894"/>
                  <a:pt x="875873" y="3007894"/>
                </a:cubicBezTo>
                <a:close/>
                <a:moveTo>
                  <a:pt x="799534" y="3007894"/>
                </a:moveTo>
                <a:cubicBezTo>
                  <a:pt x="807580" y="3007894"/>
                  <a:pt x="814161" y="3009929"/>
                  <a:pt x="819276" y="3013998"/>
                </a:cubicBezTo>
                <a:cubicBezTo>
                  <a:pt x="824393" y="3018068"/>
                  <a:pt x="827672" y="3023847"/>
                  <a:pt x="829113" y="3031335"/>
                </a:cubicBezTo>
                <a:lnTo>
                  <a:pt x="816905" y="3033218"/>
                </a:lnTo>
                <a:cubicBezTo>
                  <a:pt x="815742" y="3028242"/>
                  <a:pt x="813684" y="3024498"/>
                  <a:pt x="810731" y="3021986"/>
                </a:cubicBezTo>
                <a:cubicBezTo>
                  <a:pt x="807777" y="3019475"/>
                  <a:pt x="804208" y="3018219"/>
                  <a:pt x="800022" y="3018219"/>
                </a:cubicBezTo>
                <a:cubicBezTo>
                  <a:pt x="793697" y="3018219"/>
                  <a:pt x="788558" y="3020486"/>
                  <a:pt x="784604" y="3025021"/>
                </a:cubicBezTo>
                <a:cubicBezTo>
                  <a:pt x="780651" y="3029556"/>
                  <a:pt x="778674" y="3036730"/>
                  <a:pt x="778674" y="3046543"/>
                </a:cubicBezTo>
                <a:cubicBezTo>
                  <a:pt x="778674" y="3056496"/>
                  <a:pt x="780581" y="3063728"/>
                  <a:pt x="784395" y="3068239"/>
                </a:cubicBezTo>
                <a:cubicBezTo>
                  <a:pt x="788208" y="3072751"/>
                  <a:pt x="793185" y="3075006"/>
                  <a:pt x="799324" y="3075006"/>
                </a:cubicBezTo>
                <a:cubicBezTo>
                  <a:pt x="804254" y="3075006"/>
                  <a:pt x="808370" y="3073495"/>
                  <a:pt x="811672" y="3070472"/>
                </a:cubicBezTo>
                <a:cubicBezTo>
                  <a:pt x="814974" y="3067449"/>
                  <a:pt x="817068" y="3062798"/>
                  <a:pt x="817951" y="3056519"/>
                </a:cubicBezTo>
                <a:lnTo>
                  <a:pt x="830299" y="3058124"/>
                </a:lnTo>
                <a:cubicBezTo>
                  <a:pt x="828950" y="3066635"/>
                  <a:pt x="825497" y="3073297"/>
                  <a:pt x="819939" y="3078111"/>
                </a:cubicBezTo>
                <a:cubicBezTo>
                  <a:pt x="814382" y="3082924"/>
                  <a:pt x="807557" y="3085331"/>
                  <a:pt x="799464" y="3085331"/>
                </a:cubicBezTo>
                <a:cubicBezTo>
                  <a:pt x="789325" y="3085331"/>
                  <a:pt x="781174" y="3082018"/>
                  <a:pt x="775012" y="3075390"/>
                </a:cubicBezTo>
                <a:cubicBezTo>
                  <a:pt x="768850" y="3068763"/>
                  <a:pt x="765768" y="3059263"/>
                  <a:pt x="765768" y="3046892"/>
                </a:cubicBezTo>
                <a:cubicBezTo>
                  <a:pt x="765768" y="3038892"/>
                  <a:pt x="767094" y="3031893"/>
                  <a:pt x="769745" y="3025893"/>
                </a:cubicBezTo>
                <a:cubicBezTo>
                  <a:pt x="772396" y="3019893"/>
                  <a:pt x="776430" y="3015394"/>
                  <a:pt x="781849" y="3012394"/>
                </a:cubicBezTo>
                <a:cubicBezTo>
                  <a:pt x="787267" y="3009394"/>
                  <a:pt x="793162" y="3007894"/>
                  <a:pt x="799534" y="3007894"/>
                </a:cubicBezTo>
                <a:close/>
                <a:moveTo>
                  <a:pt x="667579" y="3007894"/>
                </a:moveTo>
                <a:cubicBezTo>
                  <a:pt x="673904" y="3007894"/>
                  <a:pt x="679044" y="3008638"/>
                  <a:pt x="682997" y="3010127"/>
                </a:cubicBezTo>
                <a:cubicBezTo>
                  <a:pt x="686950" y="3011615"/>
                  <a:pt x="689857" y="3013487"/>
                  <a:pt x="691717" y="3015743"/>
                </a:cubicBezTo>
                <a:cubicBezTo>
                  <a:pt x="693577" y="3017998"/>
                  <a:pt x="694880" y="3020847"/>
                  <a:pt x="695624" y="3024289"/>
                </a:cubicBezTo>
                <a:cubicBezTo>
                  <a:pt x="696042" y="3026428"/>
                  <a:pt x="696252" y="3030288"/>
                  <a:pt x="696252" y="3035869"/>
                </a:cubicBezTo>
                <a:lnTo>
                  <a:pt x="696252" y="3052612"/>
                </a:lnTo>
                <a:cubicBezTo>
                  <a:pt x="696252" y="3064286"/>
                  <a:pt x="696519" y="3071669"/>
                  <a:pt x="697054" y="3074762"/>
                </a:cubicBezTo>
                <a:cubicBezTo>
                  <a:pt x="697589" y="3077855"/>
                  <a:pt x="698647" y="3080820"/>
                  <a:pt x="700228" y="3083657"/>
                </a:cubicBezTo>
                <a:lnTo>
                  <a:pt x="687113" y="3083657"/>
                </a:lnTo>
                <a:cubicBezTo>
                  <a:pt x="685811" y="3081053"/>
                  <a:pt x="684973" y="3078006"/>
                  <a:pt x="684601" y="3074518"/>
                </a:cubicBezTo>
                <a:cubicBezTo>
                  <a:pt x="679950" y="3078471"/>
                  <a:pt x="675474" y="3081262"/>
                  <a:pt x="671172" y="3082890"/>
                </a:cubicBezTo>
                <a:cubicBezTo>
                  <a:pt x="666870" y="3084517"/>
                  <a:pt x="662254" y="3085331"/>
                  <a:pt x="657324" y="3085331"/>
                </a:cubicBezTo>
                <a:cubicBezTo>
                  <a:pt x="649185" y="3085331"/>
                  <a:pt x="642929" y="3083343"/>
                  <a:pt x="638557" y="3079367"/>
                </a:cubicBezTo>
                <a:cubicBezTo>
                  <a:pt x="634186" y="3075390"/>
                  <a:pt x="632000" y="3070309"/>
                  <a:pt x="632000" y="3064123"/>
                </a:cubicBezTo>
                <a:cubicBezTo>
                  <a:pt x="632000" y="3060496"/>
                  <a:pt x="632825" y="3057182"/>
                  <a:pt x="634476" y="3054182"/>
                </a:cubicBezTo>
                <a:cubicBezTo>
                  <a:pt x="636127" y="3051182"/>
                  <a:pt x="638290" y="3048775"/>
                  <a:pt x="640964" y="3046962"/>
                </a:cubicBezTo>
                <a:cubicBezTo>
                  <a:pt x="643638" y="3045148"/>
                  <a:pt x="646650" y="3043776"/>
                  <a:pt x="649999" y="3042846"/>
                </a:cubicBezTo>
                <a:cubicBezTo>
                  <a:pt x="652463" y="3042194"/>
                  <a:pt x="656184" y="3041567"/>
                  <a:pt x="661161" y="3040962"/>
                </a:cubicBezTo>
                <a:cubicBezTo>
                  <a:pt x="671300" y="3039753"/>
                  <a:pt x="678764" y="3038311"/>
                  <a:pt x="683555" y="3036637"/>
                </a:cubicBezTo>
                <a:cubicBezTo>
                  <a:pt x="683601" y="3034916"/>
                  <a:pt x="683624" y="3033823"/>
                  <a:pt x="683624" y="3033358"/>
                </a:cubicBezTo>
                <a:cubicBezTo>
                  <a:pt x="683624" y="3028242"/>
                  <a:pt x="682439" y="3024637"/>
                  <a:pt x="680067" y="3022544"/>
                </a:cubicBezTo>
                <a:cubicBezTo>
                  <a:pt x="676857" y="3019707"/>
                  <a:pt x="672090" y="3018289"/>
                  <a:pt x="665765" y="3018289"/>
                </a:cubicBezTo>
                <a:cubicBezTo>
                  <a:pt x="659859" y="3018289"/>
                  <a:pt x="655498" y="3019324"/>
                  <a:pt x="652684" y="3021393"/>
                </a:cubicBezTo>
                <a:cubicBezTo>
                  <a:pt x="649870" y="3023463"/>
                  <a:pt x="647789" y="3027126"/>
                  <a:pt x="646441" y="3032381"/>
                </a:cubicBezTo>
                <a:lnTo>
                  <a:pt x="634162" y="3030707"/>
                </a:lnTo>
                <a:cubicBezTo>
                  <a:pt x="635278" y="3025451"/>
                  <a:pt x="637116" y="3021207"/>
                  <a:pt x="639674" y="3017975"/>
                </a:cubicBezTo>
                <a:cubicBezTo>
                  <a:pt x="642232" y="3014743"/>
                  <a:pt x="645929" y="3012254"/>
                  <a:pt x="650766" y="3010510"/>
                </a:cubicBezTo>
                <a:cubicBezTo>
                  <a:pt x="655603" y="3008766"/>
                  <a:pt x="661207" y="3007894"/>
                  <a:pt x="667579" y="3007894"/>
                </a:cubicBezTo>
                <a:close/>
                <a:moveTo>
                  <a:pt x="494733" y="3007894"/>
                </a:moveTo>
                <a:cubicBezTo>
                  <a:pt x="502779" y="3007894"/>
                  <a:pt x="509359" y="3009929"/>
                  <a:pt x="514475" y="3013998"/>
                </a:cubicBezTo>
                <a:cubicBezTo>
                  <a:pt x="519592" y="3018068"/>
                  <a:pt x="522871" y="3023847"/>
                  <a:pt x="524313" y="3031335"/>
                </a:cubicBezTo>
                <a:lnTo>
                  <a:pt x="512103" y="3033218"/>
                </a:lnTo>
                <a:cubicBezTo>
                  <a:pt x="510941" y="3028242"/>
                  <a:pt x="508883" y="3024498"/>
                  <a:pt x="505930" y="3021986"/>
                </a:cubicBezTo>
                <a:cubicBezTo>
                  <a:pt x="502977" y="3019475"/>
                  <a:pt x="499407" y="3018219"/>
                  <a:pt x="495221" y="3018219"/>
                </a:cubicBezTo>
                <a:cubicBezTo>
                  <a:pt x="488896" y="3018219"/>
                  <a:pt x="483757" y="3020486"/>
                  <a:pt x="479804" y="3025021"/>
                </a:cubicBezTo>
                <a:cubicBezTo>
                  <a:pt x="475850" y="3029556"/>
                  <a:pt x="473873" y="3036730"/>
                  <a:pt x="473873" y="3046543"/>
                </a:cubicBezTo>
                <a:cubicBezTo>
                  <a:pt x="473873" y="3056496"/>
                  <a:pt x="475780" y="3063728"/>
                  <a:pt x="479594" y="3068239"/>
                </a:cubicBezTo>
                <a:cubicBezTo>
                  <a:pt x="483408" y="3072751"/>
                  <a:pt x="488385" y="3075006"/>
                  <a:pt x="494523" y="3075006"/>
                </a:cubicBezTo>
                <a:cubicBezTo>
                  <a:pt x="499453" y="3075006"/>
                  <a:pt x="503569" y="3073495"/>
                  <a:pt x="506871" y="3070472"/>
                </a:cubicBezTo>
                <a:cubicBezTo>
                  <a:pt x="510174" y="3067449"/>
                  <a:pt x="512267" y="3062798"/>
                  <a:pt x="513151" y="3056519"/>
                </a:cubicBezTo>
                <a:lnTo>
                  <a:pt x="525499" y="3058124"/>
                </a:lnTo>
                <a:cubicBezTo>
                  <a:pt x="524150" y="3066635"/>
                  <a:pt x="520697" y="3073297"/>
                  <a:pt x="515138" y="3078111"/>
                </a:cubicBezTo>
                <a:cubicBezTo>
                  <a:pt x="509580" y="3082924"/>
                  <a:pt x="502756" y="3085331"/>
                  <a:pt x="494663" y="3085331"/>
                </a:cubicBezTo>
                <a:cubicBezTo>
                  <a:pt x="484524" y="3085331"/>
                  <a:pt x="476373" y="3082018"/>
                  <a:pt x="470211" y="3075390"/>
                </a:cubicBezTo>
                <a:cubicBezTo>
                  <a:pt x="464048" y="3068763"/>
                  <a:pt x="460967" y="3059263"/>
                  <a:pt x="460967" y="3046892"/>
                </a:cubicBezTo>
                <a:cubicBezTo>
                  <a:pt x="460967" y="3038892"/>
                  <a:pt x="462293" y="3031893"/>
                  <a:pt x="464943" y="3025893"/>
                </a:cubicBezTo>
                <a:cubicBezTo>
                  <a:pt x="467595" y="3019893"/>
                  <a:pt x="471629" y="3015394"/>
                  <a:pt x="477048" y="3012394"/>
                </a:cubicBezTo>
                <a:cubicBezTo>
                  <a:pt x="482466" y="3009394"/>
                  <a:pt x="488361" y="3007894"/>
                  <a:pt x="494733" y="3007894"/>
                </a:cubicBezTo>
                <a:close/>
                <a:moveTo>
                  <a:pt x="419021" y="3007894"/>
                </a:moveTo>
                <a:cubicBezTo>
                  <a:pt x="428927" y="3007894"/>
                  <a:pt x="437020" y="3011266"/>
                  <a:pt x="443299" y="3018010"/>
                </a:cubicBezTo>
                <a:cubicBezTo>
                  <a:pt x="449577" y="3024754"/>
                  <a:pt x="452716" y="3034241"/>
                  <a:pt x="452716" y="3046473"/>
                </a:cubicBezTo>
                <a:cubicBezTo>
                  <a:pt x="452716" y="3047217"/>
                  <a:pt x="452693" y="3048334"/>
                  <a:pt x="452647" y="3049822"/>
                </a:cubicBezTo>
                <a:lnTo>
                  <a:pt x="397394" y="3049822"/>
                </a:lnTo>
                <a:cubicBezTo>
                  <a:pt x="397859" y="3057961"/>
                  <a:pt x="400161" y="3064193"/>
                  <a:pt x="404301" y="3068518"/>
                </a:cubicBezTo>
                <a:cubicBezTo>
                  <a:pt x="408440" y="3072844"/>
                  <a:pt x="413603" y="3075006"/>
                  <a:pt x="419788" y="3075006"/>
                </a:cubicBezTo>
                <a:cubicBezTo>
                  <a:pt x="424392" y="3075006"/>
                  <a:pt x="428322" y="3073797"/>
                  <a:pt x="431578" y="3071379"/>
                </a:cubicBezTo>
                <a:cubicBezTo>
                  <a:pt x="434834" y="3068960"/>
                  <a:pt x="437415" y="3065100"/>
                  <a:pt x="439322" y="3059798"/>
                </a:cubicBezTo>
                <a:lnTo>
                  <a:pt x="452298" y="3061403"/>
                </a:lnTo>
                <a:cubicBezTo>
                  <a:pt x="450251" y="3068983"/>
                  <a:pt x="446461" y="3074867"/>
                  <a:pt x="440926" y="3079053"/>
                </a:cubicBezTo>
                <a:cubicBezTo>
                  <a:pt x="435392" y="3083238"/>
                  <a:pt x="428322" y="3085331"/>
                  <a:pt x="419718" y="3085331"/>
                </a:cubicBezTo>
                <a:cubicBezTo>
                  <a:pt x="408882" y="3085331"/>
                  <a:pt x="400289" y="3081994"/>
                  <a:pt x="393941" y="3075320"/>
                </a:cubicBezTo>
                <a:cubicBezTo>
                  <a:pt x="387592" y="3068646"/>
                  <a:pt x="384418" y="3059286"/>
                  <a:pt x="384418" y="3047241"/>
                </a:cubicBezTo>
                <a:cubicBezTo>
                  <a:pt x="384418" y="3034776"/>
                  <a:pt x="387627" y="3025102"/>
                  <a:pt x="394045" y="3018219"/>
                </a:cubicBezTo>
                <a:cubicBezTo>
                  <a:pt x="400464" y="3011336"/>
                  <a:pt x="408789" y="3007894"/>
                  <a:pt x="419021" y="3007894"/>
                </a:cubicBezTo>
                <a:close/>
                <a:moveTo>
                  <a:pt x="314245" y="3007894"/>
                </a:moveTo>
                <a:cubicBezTo>
                  <a:pt x="324152" y="3007894"/>
                  <a:pt x="332244" y="3011266"/>
                  <a:pt x="338523" y="3018010"/>
                </a:cubicBezTo>
                <a:cubicBezTo>
                  <a:pt x="344802" y="3024754"/>
                  <a:pt x="347941" y="3034241"/>
                  <a:pt x="347941" y="3046473"/>
                </a:cubicBezTo>
                <a:cubicBezTo>
                  <a:pt x="347941" y="3047217"/>
                  <a:pt x="347918" y="3048334"/>
                  <a:pt x="347871" y="3049822"/>
                </a:cubicBezTo>
                <a:lnTo>
                  <a:pt x="292619" y="3049822"/>
                </a:lnTo>
                <a:cubicBezTo>
                  <a:pt x="293084" y="3057961"/>
                  <a:pt x="295386" y="3064193"/>
                  <a:pt x="299525" y="3068518"/>
                </a:cubicBezTo>
                <a:cubicBezTo>
                  <a:pt x="303665" y="3072844"/>
                  <a:pt x="308827" y="3075006"/>
                  <a:pt x="315013" y="3075006"/>
                </a:cubicBezTo>
                <a:cubicBezTo>
                  <a:pt x="319617" y="3075006"/>
                  <a:pt x="323547" y="3073797"/>
                  <a:pt x="326802" y="3071379"/>
                </a:cubicBezTo>
                <a:cubicBezTo>
                  <a:pt x="330058" y="3068960"/>
                  <a:pt x="332640" y="3065100"/>
                  <a:pt x="334546" y="3059798"/>
                </a:cubicBezTo>
                <a:lnTo>
                  <a:pt x="347523" y="3061403"/>
                </a:lnTo>
                <a:cubicBezTo>
                  <a:pt x="345476" y="3068983"/>
                  <a:pt x="341685" y="3074867"/>
                  <a:pt x="336151" y="3079053"/>
                </a:cubicBezTo>
                <a:cubicBezTo>
                  <a:pt x="330616" y="3083238"/>
                  <a:pt x="323547" y="3085331"/>
                  <a:pt x="314943" y="3085331"/>
                </a:cubicBezTo>
                <a:cubicBezTo>
                  <a:pt x="304107" y="3085331"/>
                  <a:pt x="295514" y="3081994"/>
                  <a:pt x="289165" y="3075320"/>
                </a:cubicBezTo>
                <a:cubicBezTo>
                  <a:pt x="282817" y="3068646"/>
                  <a:pt x="279643" y="3059286"/>
                  <a:pt x="279643" y="3047241"/>
                </a:cubicBezTo>
                <a:cubicBezTo>
                  <a:pt x="279643" y="3034776"/>
                  <a:pt x="282852" y="3025102"/>
                  <a:pt x="289270" y="3018219"/>
                </a:cubicBezTo>
                <a:cubicBezTo>
                  <a:pt x="295688" y="3011336"/>
                  <a:pt x="304013" y="3007894"/>
                  <a:pt x="314245" y="3007894"/>
                </a:cubicBezTo>
                <a:close/>
                <a:moveTo>
                  <a:pt x="1413044" y="2983686"/>
                </a:moveTo>
                <a:lnTo>
                  <a:pt x="1413044" y="3009569"/>
                </a:lnTo>
                <a:lnTo>
                  <a:pt x="1425672" y="3009569"/>
                </a:lnTo>
                <a:lnTo>
                  <a:pt x="1425672" y="3019335"/>
                </a:lnTo>
                <a:lnTo>
                  <a:pt x="1413044" y="3019335"/>
                </a:lnTo>
                <a:lnTo>
                  <a:pt x="1413044" y="3062658"/>
                </a:lnTo>
                <a:cubicBezTo>
                  <a:pt x="1413044" y="3066239"/>
                  <a:pt x="1413265" y="3068542"/>
                  <a:pt x="1413707" y="3069565"/>
                </a:cubicBezTo>
                <a:cubicBezTo>
                  <a:pt x="1414149" y="3070588"/>
                  <a:pt x="1414869" y="3071402"/>
                  <a:pt x="1415869" y="3072007"/>
                </a:cubicBezTo>
                <a:cubicBezTo>
                  <a:pt x="1416869" y="3072611"/>
                  <a:pt x="1418300" y="3072913"/>
                  <a:pt x="1420160" y="3072913"/>
                </a:cubicBezTo>
                <a:cubicBezTo>
                  <a:pt x="1421555" y="3072913"/>
                  <a:pt x="1423392" y="3072751"/>
                  <a:pt x="1425672" y="3072425"/>
                </a:cubicBezTo>
                <a:lnTo>
                  <a:pt x="1427485" y="3083517"/>
                </a:lnTo>
                <a:cubicBezTo>
                  <a:pt x="1423950" y="3084262"/>
                  <a:pt x="1420788" y="3084634"/>
                  <a:pt x="1417997" y="3084634"/>
                </a:cubicBezTo>
                <a:cubicBezTo>
                  <a:pt x="1413439" y="3084634"/>
                  <a:pt x="1409905" y="3083913"/>
                  <a:pt x="1407393" y="3082471"/>
                </a:cubicBezTo>
                <a:cubicBezTo>
                  <a:pt x="1404882" y="3081029"/>
                  <a:pt x="1403115" y="3079134"/>
                  <a:pt x="1402091" y="3076785"/>
                </a:cubicBezTo>
                <a:cubicBezTo>
                  <a:pt x="1401068" y="3074437"/>
                  <a:pt x="1400556" y="3069495"/>
                  <a:pt x="1400556" y="3061961"/>
                </a:cubicBezTo>
                <a:lnTo>
                  <a:pt x="1400556" y="3019335"/>
                </a:lnTo>
                <a:lnTo>
                  <a:pt x="1391348" y="3019335"/>
                </a:lnTo>
                <a:lnTo>
                  <a:pt x="1391348" y="3009569"/>
                </a:lnTo>
                <a:lnTo>
                  <a:pt x="1400556" y="3009569"/>
                </a:lnTo>
                <a:lnTo>
                  <a:pt x="1400556" y="2991221"/>
                </a:lnTo>
                <a:close/>
                <a:moveTo>
                  <a:pt x="555795" y="2983686"/>
                </a:moveTo>
                <a:lnTo>
                  <a:pt x="555795" y="3009569"/>
                </a:lnTo>
                <a:lnTo>
                  <a:pt x="568422" y="3009569"/>
                </a:lnTo>
                <a:lnTo>
                  <a:pt x="568422" y="3019335"/>
                </a:lnTo>
                <a:lnTo>
                  <a:pt x="555795" y="3019335"/>
                </a:lnTo>
                <a:lnTo>
                  <a:pt x="555795" y="3062658"/>
                </a:lnTo>
                <a:cubicBezTo>
                  <a:pt x="555795" y="3066239"/>
                  <a:pt x="556016" y="3068542"/>
                  <a:pt x="556458" y="3069565"/>
                </a:cubicBezTo>
                <a:cubicBezTo>
                  <a:pt x="556900" y="3070588"/>
                  <a:pt x="557620" y="3071402"/>
                  <a:pt x="558620" y="3072007"/>
                </a:cubicBezTo>
                <a:cubicBezTo>
                  <a:pt x="559620" y="3072611"/>
                  <a:pt x="561050" y="3072913"/>
                  <a:pt x="562911" y="3072913"/>
                </a:cubicBezTo>
                <a:cubicBezTo>
                  <a:pt x="564306" y="3072913"/>
                  <a:pt x="566143" y="3072751"/>
                  <a:pt x="568422" y="3072425"/>
                </a:cubicBezTo>
                <a:lnTo>
                  <a:pt x="570236" y="3083517"/>
                </a:lnTo>
                <a:cubicBezTo>
                  <a:pt x="566701" y="3084262"/>
                  <a:pt x="563538" y="3084634"/>
                  <a:pt x="560748" y="3084634"/>
                </a:cubicBezTo>
                <a:cubicBezTo>
                  <a:pt x="556190" y="3084634"/>
                  <a:pt x="552655" y="3083913"/>
                  <a:pt x="550144" y="3082471"/>
                </a:cubicBezTo>
                <a:cubicBezTo>
                  <a:pt x="547633" y="3081029"/>
                  <a:pt x="545865" y="3079134"/>
                  <a:pt x="544842" y="3076785"/>
                </a:cubicBezTo>
                <a:cubicBezTo>
                  <a:pt x="543819" y="3074437"/>
                  <a:pt x="543307" y="3069495"/>
                  <a:pt x="543307" y="3061961"/>
                </a:cubicBezTo>
                <a:lnTo>
                  <a:pt x="543307" y="3019335"/>
                </a:lnTo>
                <a:lnTo>
                  <a:pt x="534098" y="3019335"/>
                </a:lnTo>
                <a:lnTo>
                  <a:pt x="534098" y="3009569"/>
                </a:lnTo>
                <a:lnTo>
                  <a:pt x="543307" y="3009569"/>
                </a:lnTo>
                <a:lnTo>
                  <a:pt x="543307" y="2991221"/>
                </a:lnTo>
                <a:close/>
                <a:moveTo>
                  <a:pt x="16254" y="2982779"/>
                </a:moveTo>
                <a:lnTo>
                  <a:pt x="67111" y="2982779"/>
                </a:lnTo>
                <a:lnTo>
                  <a:pt x="67111" y="2994779"/>
                </a:lnTo>
                <a:lnTo>
                  <a:pt x="26300" y="2994779"/>
                </a:lnTo>
                <a:lnTo>
                  <a:pt x="20789" y="3022265"/>
                </a:lnTo>
                <a:cubicBezTo>
                  <a:pt x="26928" y="3017987"/>
                  <a:pt x="33369" y="3015847"/>
                  <a:pt x="40113" y="3015847"/>
                </a:cubicBezTo>
                <a:cubicBezTo>
                  <a:pt x="49043" y="3015847"/>
                  <a:pt x="56577" y="3018940"/>
                  <a:pt x="62716" y="3025126"/>
                </a:cubicBezTo>
                <a:cubicBezTo>
                  <a:pt x="68855" y="3031311"/>
                  <a:pt x="71925" y="3039264"/>
                  <a:pt x="71925" y="3048985"/>
                </a:cubicBezTo>
                <a:cubicBezTo>
                  <a:pt x="71925" y="3058240"/>
                  <a:pt x="69227" y="3066239"/>
                  <a:pt x="63832" y="3072983"/>
                </a:cubicBezTo>
                <a:cubicBezTo>
                  <a:pt x="57274" y="3081262"/>
                  <a:pt x="48322" y="3085401"/>
                  <a:pt x="36974" y="3085401"/>
                </a:cubicBezTo>
                <a:cubicBezTo>
                  <a:pt x="27672" y="3085401"/>
                  <a:pt x="20079" y="3082797"/>
                  <a:pt x="14196" y="3077588"/>
                </a:cubicBezTo>
                <a:cubicBezTo>
                  <a:pt x="8312" y="3072379"/>
                  <a:pt x="4952" y="3065472"/>
                  <a:pt x="4115" y="3056868"/>
                </a:cubicBezTo>
                <a:lnTo>
                  <a:pt x="17300" y="3055752"/>
                </a:lnTo>
                <a:cubicBezTo>
                  <a:pt x="18277" y="3062170"/>
                  <a:pt x="20544" y="3066995"/>
                  <a:pt x="24102" y="3070228"/>
                </a:cubicBezTo>
                <a:cubicBezTo>
                  <a:pt x="27660" y="3073460"/>
                  <a:pt x="31950" y="3075076"/>
                  <a:pt x="36974" y="3075076"/>
                </a:cubicBezTo>
                <a:cubicBezTo>
                  <a:pt x="43020" y="3075076"/>
                  <a:pt x="48136" y="3072797"/>
                  <a:pt x="52322" y="3068239"/>
                </a:cubicBezTo>
                <a:cubicBezTo>
                  <a:pt x="56507" y="3063681"/>
                  <a:pt x="58600" y="3057635"/>
                  <a:pt x="58600" y="3050101"/>
                </a:cubicBezTo>
                <a:cubicBezTo>
                  <a:pt x="58600" y="3042939"/>
                  <a:pt x="56588" y="3037288"/>
                  <a:pt x="52566" y="3033148"/>
                </a:cubicBezTo>
                <a:cubicBezTo>
                  <a:pt x="48542" y="3029009"/>
                  <a:pt x="43276" y="3026940"/>
                  <a:pt x="36764" y="3026940"/>
                </a:cubicBezTo>
                <a:cubicBezTo>
                  <a:pt x="32718" y="3026940"/>
                  <a:pt x="29067" y="3027858"/>
                  <a:pt x="25811" y="3029695"/>
                </a:cubicBezTo>
                <a:cubicBezTo>
                  <a:pt x="22556" y="3031532"/>
                  <a:pt x="19998" y="3033916"/>
                  <a:pt x="18137" y="3036846"/>
                </a:cubicBezTo>
                <a:lnTo>
                  <a:pt x="6347" y="3035311"/>
                </a:lnTo>
                <a:close/>
                <a:moveTo>
                  <a:pt x="4741246" y="2981384"/>
                </a:moveTo>
                <a:lnTo>
                  <a:pt x="4753804" y="2981384"/>
                </a:lnTo>
                <a:lnTo>
                  <a:pt x="4753804" y="3083657"/>
                </a:lnTo>
                <a:lnTo>
                  <a:pt x="4741246" y="3083657"/>
                </a:lnTo>
                <a:close/>
                <a:moveTo>
                  <a:pt x="4712671" y="2981384"/>
                </a:moveTo>
                <a:lnTo>
                  <a:pt x="4725229" y="2981384"/>
                </a:lnTo>
                <a:lnTo>
                  <a:pt x="4725229" y="3083657"/>
                </a:lnTo>
                <a:lnTo>
                  <a:pt x="4712671" y="3083657"/>
                </a:lnTo>
                <a:close/>
                <a:moveTo>
                  <a:pt x="4684445" y="2981384"/>
                </a:moveTo>
                <a:lnTo>
                  <a:pt x="4697002" y="2981384"/>
                </a:lnTo>
                <a:lnTo>
                  <a:pt x="4697002" y="2995825"/>
                </a:lnTo>
                <a:lnTo>
                  <a:pt x="4684445" y="2995825"/>
                </a:lnTo>
                <a:close/>
                <a:moveTo>
                  <a:pt x="4083905" y="2981384"/>
                </a:moveTo>
                <a:lnTo>
                  <a:pt x="4096392" y="2981384"/>
                </a:lnTo>
                <a:lnTo>
                  <a:pt x="4096392" y="3083657"/>
                </a:lnTo>
                <a:lnTo>
                  <a:pt x="4084742" y="3083657"/>
                </a:lnTo>
                <a:lnTo>
                  <a:pt x="4084742" y="3074309"/>
                </a:lnTo>
                <a:cubicBezTo>
                  <a:pt x="4080045" y="3081657"/>
                  <a:pt x="4073138" y="3085331"/>
                  <a:pt x="4064022" y="3085331"/>
                </a:cubicBezTo>
                <a:cubicBezTo>
                  <a:pt x="4058116" y="3085331"/>
                  <a:pt x="4052686" y="3083704"/>
                  <a:pt x="4047733" y="3080448"/>
                </a:cubicBezTo>
                <a:cubicBezTo>
                  <a:pt x="4042779" y="3077192"/>
                  <a:pt x="4038943" y="3072646"/>
                  <a:pt x="4036222" y="3066809"/>
                </a:cubicBezTo>
                <a:cubicBezTo>
                  <a:pt x="4033501" y="3060972"/>
                  <a:pt x="4032141" y="3054263"/>
                  <a:pt x="4032141" y="3046683"/>
                </a:cubicBezTo>
                <a:cubicBezTo>
                  <a:pt x="4032141" y="3039288"/>
                  <a:pt x="4033373" y="3032579"/>
                  <a:pt x="4035838" y="3026556"/>
                </a:cubicBezTo>
                <a:cubicBezTo>
                  <a:pt x="4038303" y="3020533"/>
                  <a:pt x="4042000" y="3015917"/>
                  <a:pt x="4046930" y="3012708"/>
                </a:cubicBezTo>
                <a:cubicBezTo>
                  <a:pt x="4051860" y="3009499"/>
                  <a:pt x="4057372" y="3007894"/>
                  <a:pt x="4063464" y="3007894"/>
                </a:cubicBezTo>
                <a:cubicBezTo>
                  <a:pt x="4067929" y="3007894"/>
                  <a:pt x="4071906" y="3008836"/>
                  <a:pt x="4075394" y="3010720"/>
                </a:cubicBezTo>
                <a:cubicBezTo>
                  <a:pt x="4078882" y="3012603"/>
                  <a:pt x="4081719" y="3015057"/>
                  <a:pt x="4083905" y="3018080"/>
                </a:cubicBezTo>
                <a:close/>
                <a:moveTo>
                  <a:pt x="3931505" y="2981384"/>
                </a:moveTo>
                <a:lnTo>
                  <a:pt x="3943992" y="2981384"/>
                </a:lnTo>
                <a:lnTo>
                  <a:pt x="3943992" y="3083657"/>
                </a:lnTo>
                <a:lnTo>
                  <a:pt x="3932342" y="3083657"/>
                </a:lnTo>
                <a:lnTo>
                  <a:pt x="3932342" y="3074309"/>
                </a:lnTo>
                <a:cubicBezTo>
                  <a:pt x="3927645" y="3081657"/>
                  <a:pt x="3920738" y="3085331"/>
                  <a:pt x="3911622" y="3085331"/>
                </a:cubicBezTo>
                <a:cubicBezTo>
                  <a:pt x="3905716" y="3085331"/>
                  <a:pt x="3900286" y="3083704"/>
                  <a:pt x="3895333" y="3080448"/>
                </a:cubicBezTo>
                <a:cubicBezTo>
                  <a:pt x="3890379" y="3077192"/>
                  <a:pt x="3886543" y="3072646"/>
                  <a:pt x="3883822" y="3066809"/>
                </a:cubicBezTo>
                <a:cubicBezTo>
                  <a:pt x="3881101" y="3060972"/>
                  <a:pt x="3879741" y="3054263"/>
                  <a:pt x="3879741" y="3046683"/>
                </a:cubicBezTo>
                <a:cubicBezTo>
                  <a:pt x="3879741" y="3039288"/>
                  <a:pt x="3880973" y="3032579"/>
                  <a:pt x="3883438" y="3026556"/>
                </a:cubicBezTo>
                <a:cubicBezTo>
                  <a:pt x="3885903" y="3020533"/>
                  <a:pt x="3889600" y="3015917"/>
                  <a:pt x="3894530" y="3012708"/>
                </a:cubicBezTo>
                <a:cubicBezTo>
                  <a:pt x="3899460" y="3009499"/>
                  <a:pt x="3904972" y="3007894"/>
                  <a:pt x="3911064" y="3007894"/>
                </a:cubicBezTo>
                <a:cubicBezTo>
                  <a:pt x="3915529" y="3007894"/>
                  <a:pt x="3919506" y="3008836"/>
                  <a:pt x="3922994" y="3010720"/>
                </a:cubicBezTo>
                <a:cubicBezTo>
                  <a:pt x="3926482" y="3012603"/>
                  <a:pt x="3929319" y="3015057"/>
                  <a:pt x="3931505" y="3018080"/>
                </a:cubicBezTo>
                <a:close/>
                <a:moveTo>
                  <a:pt x="3855770" y="2981384"/>
                </a:moveTo>
                <a:lnTo>
                  <a:pt x="3868327" y="2981384"/>
                </a:lnTo>
                <a:lnTo>
                  <a:pt x="3868327" y="2995825"/>
                </a:lnTo>
                <a:lnTo>
                  <a:pt x="3855770" y="2995825"/>
                </a:lnTo>
                <a:close/>
                <a:moveTo>
                  <a:pt x="3617296" y="2981384"/>
                </a:moveTo>
                <a:lnTo>
                  <a:pt x="3629854" y="2981384"/>
                </a:lnTo>
                <a:lnTo>
                  <a:pt x="3629854" y="3083657"/>
                </a:lnTo>
                <a:lnTo>
                  <a:pt x="3617296" y="3083657"/>
                </a:lnTo>
                <a:close/>
                <a:moveTo>
                  <a:pt x="3541305" y="2981384"/>
                </a:moveTo>
                <a:lnTo>
                  <a:pt x="3553863" y="2981384"/>
                </a:lnTo>
                <a:lnTo>
                  <a:pt x="3553863" y="3017870"/>
                </a:lnTo>
                <a:cubicBezTo>
                  <a:pt x="3559165" y="3011220"/>
                  <a:pt x="3565932" y="3007894"/>
                  <a:pt x="3574164" y="3007894"/>
                </a:cubicBezTo>
                <a:cubicBezTo>
                  <a:pt x="3578722" y="3007894"/>
                  <a:pt x="3583035" y="3008813"/>
                  <a:pt x="3587105" y="3010650"/>
                </a:cubicBezTo>
                <a:cubicBezTo>
                  <a:pt x="3591174" y="3012487"/>
                  <a:pt x="3594523" y="3015068"/>
                  <a:pt x="3597151" y="3018394"/>
                </a:cubicBezTo>
                <a:cubicBezTo>
                  <a:pt x="3599779" y="3021719"/>
                  <a:pt x="3601837" y="3025730"/>
                  <a:pt x="3603325" y="3030428"/>
                </a:cubicBezTo>
                <a:cubicBezTo>
                  <a:pt x="3604813" y="3035125"/>
                  <a:pt x="3605557" y="3040148"/>
                  <a:pt x="3605557" y="3045497"/>
                </a:cubicBezTo>
                <a:cubicBezTo>
                  <a:pt x="3605557" y="3058193"/>
                  <a:pt x="3602418" y="3068007"/>
                  <a:pt x="3596139" y="3074937"/>
                </a:cubicBezTo>
                <a:cubicBezTo>
                  <a:pt x="3589861" y="3081866"/>
                  <a:pt x="3582326" y="3085331"/>
                  <a:pt x="3573536" y="3085331"/>
                </a:cubicBezTo>
                <a:cubicBezTo>
                  <a:pt x="3564792" y="3085331"/>
                  <a:pt x="3557932" y="3081680"/>
                  <a:pt x="3552956" y="3074379"/>
                </a:cubicBezTo>
                <a:lnTo>
                  <a:pt x="3552956" y="3083657"/>
                </a:lnTo>
                <a:lnTo>
                  <a:pt x="3541305" y="3083657"/>
                </a:lnTo>
                <a:close/>
                <a:moveTo>
                  <a:pt x="3360005" y="2981384"/>
                </a:moveTo>
                <a:lnTo>
                  <a:pt x="3372492" y="2981384"/>
                </a:lnTo>
                <a:lnTo>
                  <a:pt x="3372492" y="3083657"/>
                </a:lnTo>
                <a:lnTo>
                  <a:pt x="3360842" y="3083657"/>
                </a:lnTo>
                <a:lnTo>
                  <a:pt x="3360842" y="3074309"/>
                </a:lnTo>
                <a:cubicBezTo>
                  <a:pt x="3356145" y="3081657"/>
                  <a:pt x="3349238" y="3085331"/>
                  <a:pt x="3340122" y="3085331"/>
                </a:cubicBezTo>
                <a:cubicBezTo>
                  <a:pt x="3334216" y="3085331"/>
                  <a:pt x="3328786" y="3083704"/>
                  <a:pt x="3323833" y="3080448"/>
                </a:cubicBezTo>
                <a:cubicBezTo>
                  <a:pt x="3318879" y="3077192"/>
                  <a:pt x="3315043" y="3072646"/>
                  <a:pt x="3312322" y="3066809"/>
                </a:cubicBezTo>
                <a:cubicBezTo>
                  <a:pt x="3309601" y="3060972"/>
                  <a:pt x="3308241" y="3054263"/>
                  <a:pt x="3308241" y="3046683"/>
                </a:cubicBezTo>
                <a:cubicBezTo>
                  <a:pt x="3308241" y="3039288"/>
                  <a:pt x="3309473" y="3032579"/>
                  <a:pt x="3311938" y="3026556"/>
                </a:cubicBezTo>
                <a:cubicBezTo>
                  <a:pt x="3314403" y="3020533"/>
                  <a:pt x="3318100" y="3015917"/>
                  <a:pt x="3323030" y="3012708"/>
                </a:cubicBezTo>
                <a:cubicBezTo>
                  <a:pt x="3327960" y="3009499"/>
                  <a:pt x="3333472" y="3007894"/>
                  <a:pt x="3339564" y="3007894"/>
                </a:cubicBezTo>
                <a:cubicBezTo>
                  <a:pt x="3344029" y="3007894"/>
                  <a:pt x="3348006" y="3008836"/>
                  <a:pt x="3351494" y="3010720"/>
                </a:cubicBezTo>
                <a:cubicBezTo>
                  <a:pt x="3354982" y="3012603"/>
                  <a:pt x="3357819" y="3015057"/>
                  <a:pt x="3360005" y="3018080"/>
                </a:cubicBezTo>
                <a:close/>
                <a:moveTo>
                  <a:pt x="3226771" y="2981384"/>
                </a:moveTo>
                <a:lnTo>
                  <a:pt x="3239329" y="2981384"/>
                </a:lnTo>
                <a:lnTo>
                  <a:pt x="3239329" y="3083657"/>
                </a:lnTo>
                <a:lnTo>
                  <a:pt x="3226771" y="3083657"/>
                </a:lnTo>
                <a:close/>
                <a:moveTo>
                  <a:pt x="2798495" y="2981384"/>
                </a:moveTo>
                <a:lnTo>
                  <a:pt x="2811052" y="2981384"/>
                </a:lnTo>
                <a:lnTo>
                  <a:pt x="2811052" y="2995825"/>
                </a:lnTo>
                <a:lnTo>
                  <a:pt x="2798495" y="2995825"/>
                </a:lnTo>
                <a:close/>
                <a:moveTo>
                  <a:pt x="2769455" y="2981384"/>
                </a:moveTo>
                <a:lnTo>
                  <a:pt x="2781942" y="2981384"/>
                </a:lnTo>
                <a:lnTo>
                  <a:pt x="2781942" y="3083657"/>
                </a:lnTo>
                <a:lnTo>
                  <a:pt x="2770292" y="3083657"/>
                </a:lnTo>
                <a:lnTo>
                  <a:pt x="2770292" y="3074309"/>
                </a:lnTo>
                <a:cubicBezTo>
                  <a:pt x="2765595" y="3081657"/>
                  <a:pt x="2758688" y="3085331"/>
                  <a:pt x="2749572" y="3085331"/>
                </a:cubicBezTo>
                <a:cubicBezTo>
                  <a:pt x="2743666" y="3085331"/>
                  <a:pt x="2738236" y="3083704"/>
                  <a:pt x="2733283" y="3080448"/>
                </a:cubicBezTo>
                <a:cubicBezTo>
                  <a:pt x="2728329" y="3077192"/>
                  <a:pt x="2724493" y="3072646"/>
                  <a:pt x="2721772" y="3066809"/>
                </a:cubicBezTo>
                <a:cubicBezTo>
                  <a:pt x="2719051" y="3060972"/>
                  <a:pt x="2717691" y="3054263"/>
                  <a:pt x="2717691" y="3046683"/>
                </a:cubicBezTo>
                <a:cubicBezTo>
                  <a:pt x="2717691" y="3039288"/>
                  <a:pt x="2718923" y="3032579"/>
                  <a:pt x="2721388" y="3026556"/>
                </a:cubicBezTo>
                <a:cubicBezTo>
                  <a:pt x="2723853" y="3020533"/>
                  <a:pt x="2727550" y="3015917"/>
                  <a:pt x="2732480" y="3012708"/>
                </a:cubicBezTo>
                <a:cubicBezTo>
                  <a:pt x="2737410" y="3009499"/>
                  <a:pt x="2742922" y="3007894"/>
                  <a:pt x="2749014" y="3007894"/>
                </a:cubicBezTo>
                <a:cubicBezTo>
                  <a:pt x="2753479" y="3007894"/>
                  <a:pt x="2757456" y="3008836"/>
                  <a:pt x="2760944" y="3010720"/>
                </a:cubicBezTo>
                <a:cubicBezTo>
                  <a:pt x="2764432" y="3012603"/>
                  <a:pt x="2767269" y="3015057"/>
                  <a:pt x="2769455" y="3018080"/>
                </a:cubicBezTo>
                <a:close/>
                <a:moveTo>
                  <a:pt x="2264955" y="2981384"/>
                </a:moveTo>
                <a:lnTo>
                  <a:pt x="2277513" y="2981384"/>
                </a:lnTo>
                <a:lnTo>
                  <a:pt x="2277513" y="3017870"/>
                </a:lnTo>
                <a:cubicBezTo>
                  <a:pt x="2282815" y="3011220"/>
                  <a:pt x="2289582" y="3007894"/>
                  <a:pt x="2297814" y="3007894"/>
                </a:cubicBezTo>
                <a:cubicBezTo>
                  <a:pt x="2302372" y="3007894"/>
                  <a:pt x="2306685" y="3008813"/>
                  <a:pt x="2310755" y="3010650"/>
                </a:cubicBezTo>
                <a:cubicBezTo>
                  <a:pt x="2314824" y="3012487"/>
                  <a:pt x="2318173" y="3015068"/>
                  <a:pt x="2320801" y="3018394"/>
                </a:cubicBezTo>
                <a:cubicBezTo>
                  <a:pt x="2323429" y="3021719"/>
                  <a:pt x="2325487" y="3025730"/>
                  <a:pt x="2326975" y="3030428"/>
                </a:cubicBezTo>
                <a:cubicBezTo>
                  <a:pt x="2328463" y="3035125"/>
                  <a:pt x="2329207" y="3040148"/>
                  <a:pt x="2329207" y="3045497"/>
                </a:cubicBezTo>
                <a:cubicBezTo>
                  <a:pt x="2329207" y="3058193"/>
                  <a:pt x="2326068" y="3068007"/>
                  <a:pt x="2319789" y="3074937"/>
                </a:cubicBezTo>
                <a:cubicBezTo>
                  <a:pt x="2313511" y="3081866"/>
                  <a:pt x="2305976" y="3085331"/>
                  <a:pt x="2297186" y="3085331"/>
                </a:cubicBezTo>
                <a:cubicBezTo>
                  <a:pt x="2288442" y="3085331"/>
                  <a:pt x="2281582" y="3081680"/>
                  <a:pt x="2276606" y="3074379"/>
                </a:cubicBezTo>
                <a:lnTo>
                  <a:pt x="2276606" y="3083657"/>
                </a:lnTo>
                <a:lnTo>
                  <a:pt x="2264955" y="3083657"/>
                </a:lnTo>
                <a:close/>
                <a:moveTo>
                  <a:pt x="2026970" y="2981384"/>
                </a:moveTo>
                <a:lnTo>
                  <a:pt x="2039527" y="2981384"/>
                </a:lnTo>
                <a:lnTo>
                  <a:pt x="2039527" y="2995825"/>
                </a:lnTo>
                <a:lnTo>
                  <a:pt x="2026970" y="2995825"/>
                </a:lnTo>
                <a:close/>
                <a:moveTo>
                  <a:pt x="1997930" y="2981384"/>
                </a:moveTo>
                <a:lnTo>
                  <a:pt x="2010417" y="2981384"/>
                </a:lnTo>
                <a:lnTo>
                  <a:pt x="2010417" y="3083657"/>
                </a:lnTo>
                <a:lnTo>
                  <a:pt x="1998767" y="3083657"/>
                </a:lnTo>
                <a:lnTo>
                  <a:pt x="1998767" y="3074309"/>
                </a:lnTo>
                <a:cubicBezTo>
                  <a:pt x="1994070" y="3081657"/>
                  <a:pt x="1987163" y="3085331"/>
                  <a:pt x="1978047" y="3085331"/>
                </a:cubicBezTo>
                <a:cubicBezTo>
                  <a:pt x="1972141" y="3085331"/>
                  <a:pt x="1966711" y="3083704"/>
                  <a:pt x="1961758" y="3080448"/>
                </a:cubicBezTo>
                <a:cubicBezTo>
                  <a:pt x="1956805" y="3077192"/>
                  <a:pt x="1952968" y="3072646"/>
                  <a:pt x="1950247" y="3066809"/>
                </a:cubicBezTo>
                <a:cubicBezTo>
                  <a:pt x="1947526" y="3060972"/>
                  <a:pt x="1946166" y="3054263"/>
                  <a:pt x="1946166" y="3046683"/>
                </a:cubicBezTo>
                <a:cubicBezTo>
                  <a:pt x="1946166" y="3039288"/>
                  <a:pt x="1947398" y="3032579"/>
                  <a:pt x="1949863" y="3026556"/>
                </a:cubicBezTo>
                <a:cubicBezTo>
                  <a:pt x="1952328" y="3020533"/>
                  <a:pt x="1956026" y="3015917"/>
                  <a:pt x="1960955" y="3012708"/>
                </a:cubicBezTo>
                <a:cubicBezTo>
                  <a:pt x="1965885" y="3009499"/>
                  <a:pt x="1971397" y="3007894"/>
                  <a:pt x="1977489" y="3007894"/>
                </a:cubicBezTo>
                <a:cubicBezTo>
                  <a:pt x="1981954" y="3007894"/>
                  <a:pt x="1985931" y="3008836"/>
                  <a:pt x="1989419" y="3010720"/>
                </a:cubicBezTo>
                <a:cubicBezTo>
                  <a:pt x="1992907" y="3012603"/>
                  <a:pt x="1995744" y="3015057"/>
                  <a:pt x="1997930" y="3018080"/>
                </a:cubicBezTo>
                <a:close/>
                <a:moveTo>
                  <a:pt x="1645831" y="2981384"/>
                </a:moveTo>
                <a:lnTo>
                  <a:pt x="1658388" y="2981384"/>
                </a:lnTo>
                <a:lnTo>
                  <a:pt x="1658388" y="3017870"/>
                </a:lnTo>
                <a:cubicBezTo>
                  <a:pt x="1663690" y="3011220"/>
                  <a:pt x="1670457" y="3007894"/>
                  <a:pt x="1678689" y="3007894"/>
                </a:cubicBezTo>
                <a:cubicBezTo>
                  <a:pt x="1683247" y="3007894"/>
                  <a:pt x="1687561" y="3008813"/>
                  <a:pt x="1691630" y="3010650"/>
                </a:cubicBezTo>
                <a:cubicBezTo>
                  <a:pt x="1695700" y="3012487"/>
                  <a:pt x="1699048" y="3015068"/>
                  <a:pt x="1701676" y="3018394"/>
                </a:cubicBezTo>
                <a:cubicBezTo>
                  <a:pt x="1704304" y="3021719"/>
                  <a:pt x="1706362" y="3025730"/>
                  <a:pt x="1707850" y="3030428"/>
                </a:cubicBezTo>
                <a:cubicBezTo>
                  <a:pt x="1709338" y="3035125"/>
                  <a:pt x="1710082" y="3040148"/>
                  <a:pt x="1710082" y="3045497"/>
                </a:cubicBezTo>
                <a:cubicBezTo>
                  <a:pt x="1710082" y="3058193"/>
                  <a:pt x="1706943" y="3068007"/>
                  <a:pt x="1700664" y="3074937"/>
                </a:cubicBezTo>
                <a:cubicBezTo>
                  <a:pt x="1694386" y="3081866"/>
                  <a:pt x="1686851" y="3085331"/>
                  <a:pt x="1678061" y="3085331"/>
                </a:cubicBezTo>
                <a:cubicBezTo>
                  <a:pt x="1669317" y="3085331"/>
                  <a:pt x="1662457" y="3081680"/>
                  <a:pt x="1657481" y="3074379"/>
                </a:cubicBezTo>
                <a:lnTo>
                  <a:pt x="1657481" y="3083657"/>
                </a:lnTo>
                <a:lnTo>
                  <a:pt x="1645831" y="3083657"/>
                </a:lnTo>
                <a:close/>
                <a:moveTo>
                  <a:pt x="1436355" y="2981384"/>
                </a:moveTo>
                <a:lnTo>
                  <a:pt x="1448911" y="2981384"/>
                </a:lnTo>
                <a:lnTo>
                  <a:pt x="1448911" y="3018080"/>
                </a:lnTo>
                <a:cubicBezTo>
                  <a:pt x="1454772" y="3011289"/>
                  <a:pt x="1462167" y="3007894"/>
                  <a:pt x="1471097" y="3007894"/>
                </a:cubicBezTo>
                <a:cubicBezTo>
                  <a:pt x="1476585" y="3007894"/>
                  <a:pt x="1481352" y="3008976"/>
                  <a:pt x="1485398" y="3011138"/>
                </a:cubicBezTo>
                <a:cubicBezTo>
                  <a:pt x="1489444" y="3013301"/>
                  <a:pt x="1492339" y="3016289"/>
                  <a:pt x="1494083" y="3020103"/>
                </a:cubicBezTo>
                <a:cubicBezTo>
                  <a:pt x="1495828" y="3023916"/>
                  <a:pt x="1496700" y="3029451"/>
                  <a:pt x="1496700" y="3036706"/>
                </a:cubicBezTo>
                <a:lnTo>
                  <a:pt x="1496700" y="3083657"/>
                </a:lnTo>
                <a:lnTo>
                  <a:pt x="1484142" y="3083657"/>
                </a:lnTo>
                <a:lnTo>
                  <a:pt x="1484142" y="3036706"/>
                </a:lnTo>
                <a:cubicBezTo>
                  <a:pt x="1484142" y="3030428"/>
                  <a:pt x="1482781" y="3025858"/>
                  <a:pt x="1480061" y="3022998"/>
                </a:cubicBezTo>
                <a:cubicBezTo>
                  <a:pt x="1477340" y="3020138"/>
                  <a:pt x="1473491" y="3018707"/>
                  <a:pt x="1468515" y="3018707"/>
                </a:cubicBezTo>
                <a:cubicBezTo>
                  <a:pt x="1464794" y="3018707"/>
                  <a:pt x="1461295" y="3019673"/>
                  <a:pt x="1458015" y="3021603"/>
                </a:cubicBezTo>
                <a:cubicBezTo>
                  <a:pt x="1454736" y="3023533"/>
                  <a:pt x="1452400" y="3026149"/>
                  <a:pt x="1451004" y="3029451"/>
                </a:cubicBezTo>
                <a:cubicBezTo>
                  <a:pt x="1449610" y="3032753"/>
                  <a:pt x="1448911" y="3037311"/>
                  <a:pt x="1448911" y="3043125"/>
                </a:cubicBezTo>
                <a:lnTo>
                  <a:pt x="1448911" y="3083657"/>
                </a:lnTo>
                <a:lnTo>
                  <a:pt x="1436355" y="3083657"/>
                </a:lnTo>
                <a:close/>
                <a:moveTo>
                  <a:pt x="359750" y="2981384"/>
                </a:moveTo>
                <a:lnTo>
                  <a:pt x="372307" y="2981384"/>
                </a:lnTo>
                <a:lnTo>
                  <a:pt x="372307" y="3083657"/>
                </a:lnTo>
                <a:lnTo>
                  <a:pt x="359750" y="3083657"/>
                </a:lnTo>
                <a:close/>
                <a:moveTo>
                  <a:pt x="2565249" y="2979640"/>
                </a:moveTo>
                <a:lnTo>
                  <a:pt x="2574248" y="2979640"/>
                </a:lnTo>
                <a:cubicBezTo>
                  <a:pt x="2568621" y="2989314"/>
                  <a:pt x="2564900" y="2996220"/>
                  <a:pt x="2563086" y="3000360"/>
                </a:cubicBezTo>
                <a:cubicBezTo>
                  <a:pt x="2560249" y="3006778"/>
                  <a:pt x="2558017" y="3013475"/>
                  <a:pt x="2556389" y="3020452"/>
                </a:cubicBezTo>
                <a:cubicBezTo>
                  <a:pt x="2554389" y="3029149"/>
                  <a:pt x="2553389" y="3037892"/>
                  <a:pt x="2553389" y="3046683"/>
                </a:cubicBezTo>
                <a:cubicBezTo>
                  <a:pt x="2553389" y="3069053"/>
                  <a:pt x="2560342" y="3091401"/>
                  <a:pt x="2574248" y="3113725"/>
                </a:cubicBezTo>
                <a:lnTo>
                  <a:pt x="2565249" y="3113725"/>
                </a:lnTo>
                <a:cubicBezTo>
                  <a:pt x="2558319" y="3104981"/>
                  <a:pt x="2552459" y="3094749"/>
                  <a:pt x="2547668" y="3083029"/>
                </a:cubicBezTo>
                <a:cubicBezTo>
                  <a:pt x="2542878" y="3071309"/>
                  <a:pt x="2540483" y="3059170"/>
                  <a:pt x="2540483" y="3046613"/>
                </a:cubicBezTo>
                <a:cubicBezTo>
                  <a:pt x="2540483" y="3035544"/>
                  <a:pt x="2542273" y="3024940"/>
                  <a:pt x="2545855" y="3014801"/>
                </a:cubicBezTo>
                <a:cubicBezTo>
                  <a:pt x="2550040" y="3003034"/>
                  <a:pt x="2556505" y="2991314"/>
                  <a:pt x="2565249" y="2979640"/>
                </a:cubicBezTo>
                <a:close/>
                <a:moveTo>
                  <a:pt x="1326514" y="2979640"/>
                </a:moveTo>
                <a:cubicBezTo>
                  <a:pt x="1330048" y="2979640"/>
                  <a:pt x="1333956" y="2980059"/>
                  <a:pt x="1338235" y="2980896"/>
                </a:cubicBezTo>
                <a:lnTo>
                  <a:pt x="1336351" y="2991849"/>
                </a:lnTo>
                <a:cubicBezTo>
                  <a:pt x="1333746" y="2991384"/>
                  <a:pt x="1331281" y="2991151"/>
                  <a:pt x="1328956" y="2991151"/>
                </a:cubicBezTo>
                <a:cubicBezTo>
                  <a:pt x="1325142" y="2991151"/>
                  <a:pt x="1322445" y="2991965"/>
                  <a:pt x="1320863" y="2993593"/>
                </a:cubicBezTo>
                <a:cubicBezTo>
                  <a:pt x="1319282" y="2995221"/>
                  <a:pt x="1318491" y="2998267"/>
                  <a:pt x="1318491" y="3002732"/>
                </a:cubicBezTo>
                <a:lnTo>
                  <a:pt x="1318491" y="3009569"/>
                </a:lnTo>
                <a:lnTo>
                  <a:pt x="1332933" y="3009569"/>
                </a:lnTo>
                <a:lnTo>
                  <a:pt x="1332933" y="3019335"/>
                </a:lnTo>
                <a:lnTo>
                  <a:pt x="1318491" y="3019335"/>
                </a:lnTo>
                <a:lnTo>
                  <a:pt x="1318491" y="3083657"/>
                </a:lnTo>
                <a:lnTo>
                  <a:pt x="1306004" y="3083657"/>
                </a:lnTo>
                <a:lnTo>
                  <a:pt x="1306004" y="3019335"/>
                </a:lnTo>
                <a:lnTo>
                  <a:pt x="1294912" y="3019335"/>
                </a:lnTo>
                <a:lnTo>
                  <a:pt x="1294912" y="3009569"/>
                </a:lnTo>
                <a:lnTo>
                  <a:pt x="1306004" y="3009569"/>
                </a:lnTo>
                <a:lnTo>
                  <a:pt x="1306004" y="3001685"/>
                </a:lnTo>
                <a:cubicBezTo>
                  <a:pt x="1306004" y="2996709"/>
                  <a:pt x="1306446" y="2993011"/>
                  <a:pt x="1307330" y="2990593"/>
                </a:cubicBezTo>
                <a:cubicBezTo>
                  <a:pt x="1308538" y="2987337"/>
                  <a:pt x="1310667" y="2984698"/>
                  <a:pt x="1313713" y="2982675"/>
                </a:cubicBezTo>
                <a:cubicBezTo>
                  <a:pt x="1316759" y="2980652"/>
                  <a:pt x="1321025" y="2979640"/>
                  <a:pt x="1326514" y="2979640"/>
                </a:cubicBezTo>
                <a:close/>
                <a:moveTo>
                  <a:pt x="225483" y="2979640"/>
                </a:moveTo>
                <a:cubicBezTo>
                  <a:pt x="233064" y="2979640"/>
                  <a:pt x="239750" y="2980861"/>
                  <a:pt x="245540" y="2983303"/>
                </a:cubicBezTo>
                <a:cubicBezTo>
                  <a:pt x="251331" y="2985744"/>
                  <a:pt x="255784" y="2989337"/>
                  <a:pt x="258899" y="2994081"/>
                </a:cubicBezTo>
                <a:cubicBezTo>
                  <a:pt x="262016" y="2998825"/>
                  <a:pt x="263690" y="3004197"/>
                  <a:pt x="263923" y="3010196"/>
                </a:cubicBezTo>
                <a:lnTo>
                  <a:pt x="250947" y="3011173"/>
                </a:lnTo>
                <a:cubicBezTo>
                  <a:pt x="250249" y="3004708"/>
                  <a:pt x="247889" y="2999825"/>
                  <a:pt x="243865" y="2996523"/>
                </a:cubicBezTo>
                <a:cubicBezTo>
                  <a:pt x="239843" y="2993221"/>
                  <a:pt x="233901" y="2991570"/>
                  <a:pt x="226041" y="2991570"/>
                </a:cubicBezTo>
                <a:cubicBezTo>
                  <a:pt x="217855" y="2991570"/>
                  <a:pt x="211891" y="2993070"/>
                  <a:pt x="208147" y="2996069"/>
                </a:cubicBezTo>
                <a:cubicBezTo>
                  <a:pt x="204403" y="2999069"/>
                  <a:pt x="202531" y="3002685"/>
                  <a:pt x="202531" y="3006918"/>
                </a:cubicBezTo>
                <a:cubicBezTo>
                  <a:pt x="202531" y="3010592"/>
                  <a:pt x="203856" y="3013615"/>
                  <a:pt x="206507" y="3015987"/>
                </a:cubicBezTo>
                <a:cubicBezTo>
                  <a:pt x="209112" y="3018359"/>
                  <a:pt x="215914" y="3020789"/>
                  <a:pt x="226913" y="3023277"/>
                </a:cubicBezTo>
                <a:cubicBezTo>
                  <a:pt x="237913" y="3025765"/>
                  <a:pt x="245459" y="3027939"/>
                  <a:pt x="249552" y="3029800"/>
                </a:cubicBezTo>
                <a:cubicBezTo>
                  <a:pt x="255504" y="3032544"/>
                  <a:pt x="259899" y="3036020"/>
                  <a:pt x="262736" y="3040229"/>
                </a:cubicBezTo>
                <a:cubicBezTo>
                  <a:pt x="265574" y="3044438"/>
                  <a:pt x="266992" y="3049287"/>
                  <a:pt x="266992" y="3054775"/>
                </a:cubicBezTo>
                <a:cubicBezTo>
                  <a:pt x="266992" y="3060217"/>
                  <a:pt x="265434" y="3065344"/>
                  <a:pt x="262318" y="3070158"/>
                </a:cubicBezTo>
                <a:cubicBezTo>
                  <a:pt x="259202" y="3074971"/>
                  <a:pt x="254726" y="3078715"/>
                  <a:pt x="248889" y="3081390"/>
                </a:cubicBezTo>
                <a:cubicBezTo>
                  <a:pt x="243052" y="3084064"/>
                  <a:pt x="236482" y="3085401"/>
                  <a:pt x="229180" y="3085401"/>
                </a:cubicBezTo>
                <a:cubicBezTo>
                  <a:pt x="219926" y="3085401"/>
                  <a:pt x="212170" y="3084052"/>
                  <a:pt x="205915" y="3081355"/>
                </a:cubicBezTo>
                <a:cubicBezTo>
                  <a:pt x="199659" y="3078657"/>
                  <a:pt x="194752" y="3074599"/>
                  <a:pt x="191194" y="3069181"/>
                </a:cubicBezTo>
                <a:cubicBezTo>
                  <a:pt x="187637" y="3063763"/>
                  <a:pt x="185764" y="3057635"/>
                  <a:pt x="185579" y="3050799"/>
                </a:cubicBezTo>
                <a:lnTo>
                  <a:pt x="198345" y="3049682"/>
                </a:lnTo>
                <a:cubicBezTo>
                  <a:pt x="198950" y="3054798"/>
                  <a:pt x="200357" y="3058996"/>
                  <a:pt x="202566" y="3062275"/>
                </a:cubicBezTo>
                <a:cubicBezTo>
                  <a:pt x="204775" y="3065553"/>
                  <a:pt x="208205" y="3068204"/>
                  <a:pt x="212856" y="3070228"/>
                </a:cubicBezTo>
                <a:cubicBezTo>
                  <a:pt x="217507" y="3072251"/>
                  <a:pt x="222739" y="3073262"/>
                  <a:pt x="228553" y="3073262"/>
                </a:cubicBezTo>
                <a:cubicBezTo>
                  <a:pt x="233715" y="3073262"/>
                  <a:pt x="238273" y="3072495"/>
                  <a:pt x="242226" y="3070960"/>
                </a:cubicBezTo>
                <a:cubicBezTo>
                  <a:pt x="246179" y="3069425"/>
                  <a:pt x="249121" y="3067321"/>
                  <a:pt x="251051" y="3064647"/>
                </a:cubicBezTo>
                <a:cubicBezTo>
                  <a:pt x="252981" y="3061972"/>
                  <a:pt x="253947" y="3059054"/>
                  <a:pt x="253947" y="3055891"/>
                </a:cubicBezTo>
                <a:cubicBezTo>
                  <a:pt x="253947" y="3052682"/>
                  <a:pt x="253016" y="3049880"/>
                  <a:pt x="251156" y="3047485"/>
                </a:cubicBezTo>
                <a:cubicBezTo>
                  <a:pt x="249295" y="3045090"/>
                  <a:pt x="246226" y="3043078"/>
                  <a:pt x="241947" y="3041450"/>
                </a:cubicBezTo>
                <a:cubicBezTo>
                  <a:pt x="239203" y="3040381"/>
                  <a:pt x="233133" y="3038718"/>
                  <a:pt x="223739" y="3036462"/>
                </a:cubicBezTo>
                <a:cubicBezTo>
                  <a:pt x="214344" y="3034207"/>
                  <a:pt x="207763" y="3032079"/>
                  <a:pt x="203996" y="3030079"/>
                </a:cubicBezTo>
                <a:cubicBezTo>
                  <a:pt x="199113" y="3027521"/>
                  <a:pt x="195473" y="3024347"/>
                  <a:pt x="193078" y="3020556"/>
                </a:cubicBezTo>
                <a:cubicBezTo>
                  <a:pt x="190683" y="3016766"/>
                  <a:pt x="189485" y="3012522"/>
                  <a:pt x="189485" y="3007824"/>
                </a:cubicBezTo>
                <a:cubicBezTo>
                  <a:pt x="189485" y="3002662"/>
                  <a:pt x="190950" y="2997837"/>
                  <a:pt x="193880" y="2993349"/>
                </a:cubicBezTo>
                <a:cubicBezTo>
                  <a:pt x="196810" y="2988860"/>
                  <a:pt x="201089" y="2985454"/>
                  <a:pt x="206717" y="2983128"/>
                </a:cubicBezTo>
                <a:cubicBezTo>
                  <a:pt x="212344" y="2980803"/>
                  <a:pt x="218600" y="2979640"/>
                  <a:pt x="225483" y="2979640"/>
                </a:cubicBezTo>
                <a:close/>
                <a:moveTo>
                  <a:pt x="83036" y="2979640"/>
                </a:moveTo>
                <a:lnTo>
                  <a:pt x="92035" y="2979640"/>
                </a:lnTo>
                <a:cubicBezTo>
                  <a:pt x="100779" y="2991314"/>
                  <a:pt x="107244" y="3003034"/>
                  <a:pt x="111429" y="3014801"/>
                </a:cubicBezTo>
                <a:cubicBezTo>
                  <a:pt x="115011" y="3024940"/>
                  <a:pt x="116801" y="3035544"/>
                  <a:pt x="116801" y="3046613"/>
                </a:cubicBezTo>
                <a:cubicBezTo>
                  <a:pt x="116801" y="3059170"/>
                  <a:pt x="114394" y="3071309"/>
                  <a:pt x="109581" y="3083029"/>
                </a:cubicBezTo>
                <a:cubicBezTo>
                  <a:pt x="104767" y="3094749"/>
                  <a:pt x="98918" y="3104981"/>
                  <a:pt x="92035" y="3113725"/>
                </a:cubicBezTo>
                <a:lnTo>
                  <a:pt x="83036" y="3113725"/>
                </a:lnTo>
                <a:cubicBezTo>
                  <a:pt x="96942" y="3091401"/>
                  <a:pt x="103895" y="3069053"/>
                  <a:pt x="103895" y="3046683"/>
                </a:cubicBezTo>
                <a:cubicBezTo>
                  <a:pt x="103895" y="3037939"/>
                  <a:pt x="102895" y="3029265"/>
                  <a:pt x="100895" y="3020661"/>
                </a:cubicBezTo>
                <a:cubicBezTo>
                  <a:pt x="99314" y="3013685"/>
                  <a:pt x="97105" y="3006987"/>
                  <a:pt x="94268" y="3000569"/>
                </a:cubicBezTo>
                <a:cubicBezTo>
                  <a:pt x="92454" y="2996383"/>
                  <a:pt x="88710" y="2989407"/>
                  <a:pt x="83036" y="2979640"/>
                </a:cubicBezTo>
                <a:close/>
                <a:moveTo>
                  <a:pt x="2535004" y="2735981"/>
                </a:moveTo>
                <a:lnTo>
                  <a:pt x="2549306" y="2735981"/>
                </a:lnTo>
                <a:lnTo>
                  <a:pt x="2549306" y="2750282"/>
                </a:lnTo>
                <a:cubicBezTo>
                  <a:pt x="2549306" y="2755538"/>
                  <a:pt x="2548375" y="2759782"/>
                  <a:pt x="2546515" y="2763014"/>
                </a:cubicBezTo>
                <a:cubicBezTo>
                  <a:pt x="2544655" y="2766246"/>
                  <a:pt x="2541701" y="2768746"/>
                  <a:pt x="2537655" y="2770513"/>
                </a:cubicBezTo>
                <a:lnTo>
                  <a:pt x="2534167" y="2765142"/>
                </a:lnTo>
                <a:cubicBezTo>
                  <a:pt x="2536818" y="2763979"/>
                  <a:pt x="2538771" y="2762270"/>
                  <a:pt x="2540027" y="2760014"/>
                </a:cubicBezTo>
                <a:cubicBezTo>
                  <a:pt x="2541283" y="2757758"/>
                  <a:pt x="2541980" y="2754514"/>
                  <a:pt x="2542120" y="2750282"/>
                </a:cubicBezTo>
                <a:lnTo>
                  <a:pt x="2535004" y="2750282"/>
                </a:lnTo>
                <a:close/>
                <a:moveTo>
                  <a:pt x="4188750" y="2713098"/>
                </a:moveTo>
                <a:cubicBezTo>
                  <a:pt x="4184192" y="2714959"/>
                  <a:pt x="4177355" y="2716540"/>
                  <a:pt x="4168239" y="2717842"/>
                </a:cubicBezTo>
                <a:cubicBezTo>
                  <a:pt x="4163077" y="2718586"/>
                  <a:pt x="4159426" y="2719424"/>
                  <a:pt x="4157287" y="2720354"/>
                </a:cubicBezTo>
                <a:cubicBezTo>
                  <a:pt x="4155147" y="2721284"/>
                  <a:pt x="4153496" y="2722644"/>
                  <a:pt x="4152333" y="2724435"/>
                </a:cubicBezTo>
                <a:cubicBezTo>
                  <a:pt x="4151171" y="2726225"/>
                  <a:pt x="4150589" y="2728214"/>
                  <a:pt x="4150589" y="2730400"/>
                </a:cubicBezTo>
                <a:cubicBezTo>
                  <a:pt x="4150589" y="2733748"/>
                  <a:pt x="4151857" y="2736539"/>
                  <a:pt x="4154391" y="2738771"/>
                </a:cubicBezTo>
                <a:cubicBezTo>
                  <a:pt x="4156926" y="2741004"/>
                  <a:pt x="4160635" y="2742120"/>
                  <a:pt x="4165519" y="2742120"/>
                </a:cubicBezTo>
                <a:cubicBezTo>
                  <a:pt x="4170356" y="2742120"/>
                  <a:pt x="4174658" y="2741062"/>
                  <a:pt x="4178425" y="2738946"/>
                </a:cubicBezTo>
                <a:cubicBezTo>
                  <a:pt x="4182192" y="2736829"/>
                  <a:pt x="4184959" y="2733934"/>
                  <a:pt x="4186727" y="2730260"/>
                </a:cubicBezTo>
                <a:cubicBezTo>
                  <a:pt x="4188075" y="2727423"/>
                  <a:pt x="4188750" y="2723237"/>
                  <a:pt x="4188750" y="2717703"/>
                </a:cubicBezTo>
                <a:close/>
                <a:moveTo>
                  <a:pt x="3883950" y="2713098"/>
                </a:moveTo>
                <a:cubicBezTo>
                  <a:pt x="3879392" y="2714959"/>
                  <a:pt x="3872555" y="2716540"/>
                  <a:pt x="3863439" y="2717842"/>
                </a:cubicBezTo>
                <a:cubicBezTo>
                  <a:pt x="3858277" y="2718586"/>
                  <a:pt x="3854626" y="2719424"/>
                  <a:pt x="3852486" y="2720354"/>
                </a:cubicBezTo>
                <a:cubicBezTo>
                  <a:pt x="3850347" y="2721284"/>
                  <a:pt x="3848696" y="2722644"/>
                  <a:pt x="3847533" y="2724435"/>
                </a:cubicBezTo>
                <a:cubicBezTo>
                  <a:pt x="3846371" y="2726225"/>
                  <a:pt x="3845789" y="2728214"/>
                  <a:pt x="3845789" y="2730400"/>
                </a:cubicBezTo>
                <a:cubicBezTo>
                  <a:pt x="3845789" y="2733748"/>
                  <a:pt x="3847057" y="2736539"/>
                  <a:pt x="3849591" y="2738771"/>
                </a:cubicBezTo>
                <a:cubicBezTo>
                  <a:pt x="3852126" y="2741004"/>
                  <a:pt x="3855835" y="2742120"/>
                  <a:pt x="3860719" y="2742120"/>
                </a:cubicBezTo>
                <a:cubicBezTo>
                  <a:pt x="3865555" y="2742120"/>
                  <a:pt x="3869857" y="2741062"/>
                  <a:pt x="3873625" y="2738946"/>
                </a:cubicBezTo>
                <a:cubicBezTo>
                  <a:pt x="3877392" y="2736829"/>
                  <a:pt x="3880159" y="2733934"/>
                  <a:pt x="3881927" y="2730260"/>
                </a:cubicBezTo>
                <a:cubicBezTo>
                  <a:pt x="3883275" y="2727423"/>
                  <a:pt x="3883950" y="2723237"/>
                  <a:pt x="3883950" y="2717703"/>
                </a:cubicBezTo>
                <a:close/>
                <a:moveTo>
                  <a:pt x="2655225" y="2713098"/>
                </a:moveTo>
                <a:cubicBezTo>
                  <a:pt x="2650667" y="2714959"/>
                  <a:pt x="2643830" y="2716540"/>
                  <a:pt x="2634714" y="2717842"/>
                </a:cubicBezTo>
                <a:cubicBezTo>
                  <a:pt x="2629552" y="2718586"/>
                  <a:pt x="2625901" y="2719424"/>
                  <a:pt x="2623761" y="2720354"/>
                </a:cubicBezTo>
                <a:cubicBezTo>
                  <a:pt x="2621622" y="2721284"/>
                  <a:pt x="2619971" y="2722644"/>
                  <a:pt x="2618808" y="2724435"/>
                </a:cubicBezTo>
                <a:cubicBezTo>
                  <a:pt x="2617646" y="2726225"/>
                  <a:pt x="2617064" y="2728214"/>
                  <a:pt x="2617064" y="2730400"/>
                </a:cubicBezTo>
                <a:cubicBezTo>
                  <a:pt x="2617064" y="2733748"/>
                  <a:pt x="2618332" y="2736539"/>
                  <a:pt x="2620866" y="2738771"/>
                </a:cubicBezTo>
                <a:cubicBezTo>
                  <a:pt x="2623401" y="2741004"/>
                  <a:pt x="2627110" y="2742120"/>
                  <a:pt x="2631994" y="2742120"/>
                </a:cubicBezTo>
                <a:cubicBezTo>
                  <a:pt x="2636830" y="2742120"/>
                  <a:pt x="2641132" y="2741062"/>
                  <a:pt x="2644900" y="2738946"/>
                </a:cubicBezTo>
                <a:cubicBezTo>
                  <a:pt x="2648667" y="2736829"/>
                  <a:pt x="2651434" y="2733934"/>
                  <a:pt x="2653202" y="2730260"/>
                </a:cubicBezTo>
                <a:cubicBezTo>
                  <a:pt x="2654550" y="2727423"/>
                  <a:pt x="2655225" y="2723237"/>
                  <a:pt x="2655225" y="2717703"/>
                </a:cubicBezTo>
                <a:close/>
                <a:moveTo>
                  <a:pt x="950256" y="2713098"/>
                </a:moveTo>
                <a:cubicBezTo>
                  <a:pt x="945698" y="2714959"/>
                  <a:pt x="938861" y="2716540"/>
                  <a:pt x="929745" y="2717842"/>
                </a:cubicBezTo>
                <a:cubicBezTo>
                  <a:pt x="924583" y="2718586"/>
                  <a:pt x="920932" y="2719424"/>
                  <a:pt x="918793" y="2720354"/>
                </a:cubicBezTo>
                <a:cubicBezTo>
                  <a:pt x="916653" y="2721284"/>
                  <a:pt x="915002" y="2722644"/>
                  <a:pt x="913840" y="2724435"/>
                </a:cubicBezTo>
                <a:cubicBezTo>
                  <a:pt x="912677" y="2726225"/>
                  <a:pt x="912096" y="2728214"/>
                  <a:pt x="912096" y="2730400"/>
                </a:cubicBezTo>
                <a:cubicBezTo>
                  <a:pt x="912096" y="2733748"/>
                  <a:pt x="913363" y="2736539"/>
                  <a:pt x="915898" y="2738771"/>
                </a:cubicBezTo>
                <a:cubicBezTo>
                  <a:pt x="918432" y="2741004"/>
                  <a:pt x="922141" y="2742120"/>
                  <a:pt x="927025" y="2742120"/>
                </a:cubicBezTo>
                <a:cubicBezTo>
                  <a:pt x="931862" y="2742120"/>
                  <a:pt x="936164" y="2741062"/>
                  <a:pt x="939931" y="2738946"/>
                </a:cubicBezTo>
                <a:cubicBezTo>
                  <a:pt x="943698" y="2736829"/>
                  <a:pt x="946465" y="2733934"/>
                  <a:pt x="948233" y="2730260"/>
                </a:cubicBezTo>
                <a:cubicBezTo>
                  <a:pt x="949581" y="2727423"/>
                  <a:pt x="950256" y="2723237"/>
                  <a:pt x="950256" y="2717703"/>
                </a:cubicBezTo>
                <a:close/>
                <a:moveTo>
                  <a:pt x="3447618" y="2684914"/>
                </a:moveTo>
                <a:cubicBezTo>
                  <a:pt x="3441339" y="2684914"/>
                  <a:pt x="3436130" y="2687263"/>
                  <a:pt x="3431991" y="2691960"/>
                </a:cubicBezTo>
                <a:cubicBezTo>
                  <a:pt x="3427852" y="2696658"/>
                  <a:pt x="3425782" y="2703750"/>
                  <a:pt x="3425782" y="2713238"/>
                </a:cubicBezTo>
                <a:cubicBezTo>
                  <a:pt x="3425782" y="2722726"/>
                  <a:pt x="3427852" y="2729830"/>
                  <a:pt x="3431991" y="2734551"/>
                </a:cubicBezTo>
                <a:cubicBezTo>
                  <a:pt x="3436130" y="2739271"/>
                  <a:pt x="3441339" y="2741632"/>
                  <a:pt x="3447618" y="2741632"/>
                </a:cubicBezTo>
                <a:cubicBezTo>
                  <a:pt x="3453850" y="2741632"/>
                  <a:pt x="3459036" y="2739260"/>
                  <a:pt x="3463175" y="2734516"/>
                </a:cubicBezTo>
                <a:cubicBezTo>
                  <a:pt x="3467315" y="2729772"/>
                  <a:pt x="3469384" y="2722540"/>
                  <a:pt x="3469384" y="2712819"/>
                </a:cubicBezTo>
                <a:cubicBezTo>
                  <a:pt x="3469384" y="2703657"/>
                  <a:pt x="3467303" y="2696716"/>
                  <a:pt x="3463140" y="2691995"/>
                </a:cubicBezTo>
                <a:cubicBezTo>
                  <a:pt x="3458978" y="2687274"/>
                  <a:pt x="3453804" y="2684914"/>
                  <a:pt x="3447618" y="2684914"/>
                </a:cubicBezTo>
                <a:close/>
                <a:moveTo>
                  <a:pt x="3245710" y="2684914"/>
                </a:moveTo>
                <a:cubicBezTo>
                  <a:pt x="3240128" y="2684914"/>
                  <a:pt x="3235385" y="2687181"/>
                  <a:pt x="3231478" y="2691716"/>
                </a:cubicBezTo>
                <a:cubicBezTo>
                  <a:pt x="3227571" y="2696251"/>
                  <a:pt x="3225618" y="2702983"/>
                  <a:pt x="3225618" y="2711912"/>
                </a:cubicBezTo>
                <a:cubicBezTo>
                  <a:pt x="3225618" y="2721633"/>
                  <a:pt x="3227548" y="2728725"/>
                  <a:pt x="3231408" y="2733190"/>
                </a:cubicBezTo>
                <a:cubicBezTo>
                  <a:pt x="3235268" y="2737655"/>
                  <a:pt x="3240105" y="2739887"/>
                  <a:pt x="3245919" y="2739887"/>
                </a:cubicBezTo>
                <a:cubicBezTo>
                  <a:pt x="3251686" y="2739887"/>
                  <a:pt x="3256523" y="2737667"/>
                  <a:pt x="3260430" y="2733225"/>
                </a:cubicBezTo>
                <a:cubicBezTo>
                  <a:pt x="3264336" y="2728783"/>
                  <a:pt x="3266290" y="2721819"/>
                  <a:pt x="3266290" y="2712331"/>
                </a:cubicBezTo>
                <a:cubicBezTo>
                  <a:pt x="3266290" y="2703262"/>
                  <a:pt x="3264278" y="2696425"/>
                  <a:pt x="3260255" y="2691821"/>
                </a:cubicBezTo>
                <a:cubicBezTo>
                  <a:pt x="3256232" y="2687216"/>
                  <a:pt x="3251384" y="2684914"/>
                  <a:pt x="3245710" y="2684914"/>
                </a:cubicBezTo>
                <a:close/>
                <a:moveTo>
                  <a:pt x="3064525" y="2684914"/>
                </a:moveTo>
                <a:cubicBezTo>
                  <a:pt x="3058944" y="2684914"/>
                  <a:pt x="3054282" y="2687193"/>
                  <a:pt x="3050538" y="2691751"/>
                </a:cubicBezTo>
                <a:cubicBezTo>
                  <a:pt x="3046794" y="2696309"/>
                  <a:pt x="3044922" y="2703494"/>
                  <a:pt x="3044922" y="2713308"/>
                </a:cubicBezTo>
                <a:cubicBezTo>
                  <a:pt x="3044922" y="2722795"/>
                  <a:pt x="3046922" y="2729888"/>
                  <a:pt x="3050921" y="2734585"/>
                </a:cubicBezTo>
                <a:cubicBezTo>
                  <a:pt x="3054921" y="2739283"/>
                  <a:pt x="3059642" y="2741632"/>
                  <a:pt x="3065083" y="2741632"/>
                </a:cubicBezTo>
                <a:cubicBezTo>
                  <a:pt x="3070571" y="2741632"/>
                  <a:pt x="3075234" y="2739387"/>
                  <a:pt x="3079071" y="2734899"/>
                </a:cubicBezTo>
                <a:cubicBezTo>
                  <a:pt x="3082908" y="2730411"/>
                  <a:pt x="3084826" y="2723563"/>
                  <a:pt x="3084826" y="2714354"/>
                </a:cubicBezTo>
                <a:cubicBezTo>
                  <a:pt x="3084826" y="2704215"/>
                  <a:pt x="3082873" y="2696774"/>
                  <a:pt x="3078966" y="2692030"/>
                </a:cubicBezTo>
                <a:cubicBezTo>
                  <a:pt x="3075059" y="2687286"/>
                  <a:pt x="3070246" y="2684914"/>
                  <a:pt x="3064525" y="2684914"/>
                </a:cubicBezTo>
                <a:close/>
                <a:moveTo>
                  <a:pt x="2838018" y="2684914"/>
                </a:moveTo>
                <a:cubicBezTo>
                  <a:pt x="2831739" y="2684914"/>
                  <a:pt x="2826530" y="2687263"/>
                  <a:pt x="2822391" y="2691960"/>
                </a:cubicBezTo>
                <a:cubicBezTo>
                  <a:pt x="2818252" y="2696658"/>
                  <a:pt x="2816182" y="2703750"/>
                  <a:pt x="2816182" y="2713238"/>
                </a:cubicBezTo>
                <a:cubicBezTo>
                  <a:pt x="2816182" y="2722726"/>
                  <a:pt x="2818252" y="2729830"/>
                  <a:pt x="2822391" y="2734551"/>
                </a:cubicBezTo>
                <a:cubicBezTo>
                  <a:pt x="2826530" y="2739271"/>
                  <a:pt x="2831739" y="2741632"/>
                  <a:pt x="2838018" y="2741632"/>
                </a:cubicBezTo>
                <a:cubicBezTo>
                  <a:pt x="2844250" y="2741632"/>
                  <a:pt x="2849436" y="2739260"/>
                  <a:pt x="2853575" y="2734516"/>
                </a:cubicBezTo>
                <a:cubicBezTo>
                  <a:pt x="2857715" y="2729772"/>
                  <a:pt x="2859784" y="2722540"/>
                  <a:pt x="2859784" y="2712819"/>
                </a:cubicBezTo>
                <a:cubicBezTo>
                  <a:pt x="2859784" y="2703657"/>
                  <a:pt x="2857703" y="2696716"/>
                  <a:pt x="2853540" y="2691995"/>
                </a:cubicBezTo>
                <a:cubicBezTo>
                  <a:pt x="2849378" y="2687274"/>
                  <a:pt x="2844204" y="2684914"/>
                  <a:pt x="2838018" y="2684914"/>
                </a:cubicBezTo>
                <a:close/>
                <a:moveTo>
                  <a:pt x="2304618" y="2684914"/>
                </a:moveTo>
                <a:cubicBezTo>
                  <a:pt x="2298339" y="2684914"/>
                  <a:pt x="2293130" y="2687263"/>
                  <a:pt x="2288991" y="2691960"/>
                </a:cubicBezTo>
                <a:cubicBezTo>
                  <a:pt x="2284852" y="2696658"/>
                  <a:pt x="2282782" y="2703750"/>
                  <a:pt x="2282782" y="2713238"/>
                </a:cubicBezTo>
                <a:cubicBezTo>
                  <a:pt x="2282782" y="2722726"/>
                  <a:pt x="2284852" y="2729830"/>
                  <a:pt x="2288991" y="2734551"/>
                </a:cubicBezTo>
                <a:cubicBezTo>
                  <a:pt x="2293130" y="2739271"/>
                  <a:pt x="2298339" y="2741632"/>
                  <a:pt x="2304618" y="2741632"/>
                </a:cubicBezTo>
                <a:cubicBezTo>
                  <a:pt x="2310850" y="2741632"/>
                  <a:pt x="2316036" y="2739260"/>
                  <a:pt x="2320175" y="2734516"/>
                </a:cubicBezTo>
                <a:cubicBezTo>
                  <a:pt x="2324315" y="2729772"/>
                  <a:pt x="2326384" y="2722540"/>
                  <a:pt x="2326384" y="2712819"/>
                </a:cubicBezTo>
                <a:cubicBezTo>
                  <a:pt x="2326384" y="2703657"/>
                  <a:pt x="2324303" y="2696716"/>
                  <a:pt x="2320140" y="2691995"/>
                </a:cubicBezTo>
                <a:cubicBezTo>
                  <a:pt x="2315978" y="2687274"/>
                  <a:pt x="2310804" y="2684914"/>
                  <a:pt x="2304618" y="2684914"/>
                </a:cubicBezTo>
                <a:close/>
                <a:moveTo>
                  <a:pt x="2178910" y="2684914"/>
                </a:moveTo>
                <a:cubicBezTo>
                  <a:pt x="2173328" y="2684914"/>
                  <a:pt x="2168585" y="2687181"/>
                  <a:pt x="2164678" y="2691716"/>
                </a:cubicBezTo>
                <a:cubicBezTo>
                  <a:pt x="2160771" y="2696251"/>
                  <a:pt x="2158818" y="2702983"/>
                  <a:pt x="2158818" y="2711912"/>
                </a:cubicBezTo>
                <a:cubicBezTo>
                  <a:pt x="2158818" y="2721633"/>
                  <a:pt x="2160748" y="2728725"/>
                  <a:pt x="2164608" y="2733190"/>
                </a:cubicBezTo>
                <a:cubicBezTo>
                  <a:pt x="2168468" y="2737655"/>
                  <a:pt x="2173305" y="2739887"/>
                  <a:pt x="2179119" y="2739887"/>
                </a:cubicBezTo>
                <a:cubicBezTo>
                  <a:pt x="2184886" y="2739887"/>
                  <a:pt x="2189723" y="2737667"/>
                  <a:pt x="2193630" y="2733225"/>
                </a:cubicBezTo>
                <a:cubicBezTo>
                  <a:pt x="2197536" y="2728783"/>
                  <a:pt x="2199490" y="2721819"/>
                  <a:pt x="2199490" y="2712331"/>
                </a:cubicBezTo>
                <a:cubicBezTo>
                  <a:pt x="2199490" y="2703262"/>
                  <a:pt x="2197478" y="2696425"/>
                  <a:pt x="2193455" y="2691821"/>
                </a:cubicBezTo>
                <a:cubicBezTo>
                  <a:pt x="2189432" y="2687216"/>
                  <a:pt x="2184584" y="2684914"/>
                  <a:pt x="2178910" y="2684914"/>
                </a:cubicBezTo>
                <a:close/>
                <a:moveTo>
                  <a:pt x="1494999" y="2684914"/>
                </a:moveTo>
                <a:cubicBezTo>
                  <a:pt x="1488720" y="2684914"/>
                  <a:pt x="1483511" y="2687263"/>
                  <a:pt x="1479372" y="2691960"/>
                </a:cubicBezTo>
                <a:cubicBezTo>
                  <a:pt x="1475233" y="2696658"/>
                  <a:pt x="1473163" y="2703750"/>
                  <a:pt x="1473163" y="2713238"/>
                </a:cubicBezTo>
                <a:cubicBezTo>
                  <a:pt x="1473163" y="2722726"/>
                  <a:pt x="1475233" y="2729830"/>
                  <a:pt x="1479372" y="2734551"/>
                </a:cubicBezTo>
                <a:cubicBezTo>
                  <a:pt x="1483511" y="2739271"/>
                  <a:pt x="1488720" y="2741632"/>
                  <a:pt x="1494999" y="2741632"/>
                </a:cubicBezTo>
                <a:cubicBezTo>
                  <a:pt x="1501231" y="2741632"/>
                  <a:pt x="1506417" y="2739260"/>
                  <a:pt x="1510556" y="2734516"/>
                </a:cubicBezTo>
                <a:cubicBezTo>
                  <a:pt x="1514695" y="2729772"/>
                  <a:pt x="1516765" y="2722540"/>
                  <a:pt x="1516765" y="2712819"/>
                </a:cubicBezTo>
                <a:cubicBezTo>
                  <a:pt x="1516765" y="2703657"/>
                  <a:pt x="1514684" y="2696716"/>
                  <a:pt x="1510521" y="2691995"/>
                </a:cubicBezTo>
                <a:cubicBezTo>
                  <a:pt x="1506359" y="2687274"/>
                  <a:pt x="1501185" y="2684914"/>
                  <a:pt x="1494999" y="2684914"/>
                </a:cubicBezTo>
                <a:close/>
                <a:moveTo>
                  <a:pt x="1416915" y="2684914"/>
                </a:moveTo>
                <a:cubicBezTo>
                  <a:pt x="1411334" y="2684914"/>
                  <a:pt x="1406590" y="2687181"/>
                  <a:pt x="1402684" y="2691716"/>
                </a:cubicBezTo>
                <a:cubicBezTo>
                  <a:pt x="1398777" y="2696251"/>
                  <a:pt x="1396824" y="2702983"/>
                  <a:pt x="1396824" y="2711912"/>
                </a:cubicBezTo>
                <a:cubicBezTo>
                  <a:pt x="1396824" y="2721633"/>
                  <a:pt x="1398753" y="2728725"/>
                  <a:pt x="1402614" y="2733190"/>
                </a:cubicBezTo>
                <a:cubicBezTo>
                  <a:pt x="1406474" y="2737655"/>
                  <a:pt x="1411311" y="2739887"/>
                  <a:pt x="1417125" y="2739887"/>
                </a:cubicBezTo>
                <a:cubicBezTo>
                  <a:pt x="1422891" y="2739887"/>
                  <a:pt x="1427729" y="2737667"/>
                  <a:pt x="1431635" y="2733225"/>
                </a:cubicBezTo>
                <a:cubicBezTo>
                  <a:pt x="1435542" y="2728783"/>
                  <a:pt x="1437496" y="2721819"/>
                  <a:pt x="1437496" y="2712331"/>
                </a:cubicBezTo>
                <a:cubicBezTo>
                  <a:pt x="1437496" y="2703262"/>
                  <a:pt x="1435484" y="2696425"/>
                  <a:pt x="1431461" y="2691821"/>
                </a:cubicBezTo>
                <a:cubicBezTo>
                  <a:pt x="1427438" y="2687216"/>
                  <a:pt x="1422589" y="2684914"/>
                  <a:pt x="1416915" y="2684914"/>
                </a:cubicBezTo>
                <a:close/>
                <a:moveTo>
                  <a:pt x="1342599" y="2684914"/>
                </a:moveTo>
                <a:cubicBezTo>
                  <a:pt x="1336321" y="2684914"/>
                  <a:pt x="1331111" y="2687263"/>
                  <a:pt x="1326972" y="2691960"/>
                </a:cubicBezTo>
                <a:cubicBezTo>
                  <a:pt x="1322832" y="2696658"/>
                  <a:pt x="1320762" y="2703750"/>
                  <a:pt x="1320762" y="2713238"/>
                </a:cubicBezTo>
                <a:cubicBezTo>
                  <a:pt x="1320762" y="2722726"/>
                  <a:pt x="1322832" y="2729830"/>
                  <a:pt x="1326972" y="2734551"/>
                </a:cubicBezTo>
                <a:cubicBezTo>
                  <a:pt x="1331111" y="2739271"/>
                  <a:pt x="1336321" y="2741632"/>
                  <a:pt x="1342599" y="2741632"/>
                </a:cubicBezTo>
                <a:cubicBezTo>
                  <a:pt x="1348831" y="2741632"/>
                  <a:pt x="1354017" y="2739260"/>
                  <a:pt x="1358156" y="2734516"/>
                </a:cubicBezTo>
                <a:cubicBezTo>
                  <a:pt x="1362295" y="2729772"/>
                  <a:pt x="1364365" y="2722540"/>
                  <a:pt x="1364365" y="2712819"/>
                </a:cubicBezTo>
                <a:cubicBezTo>
                  <a:pt x="1364365" y="2703657"/>
                  <a:pt x="1362284" y="2696716"/>
                  <a:pt x="1358121" y="2691995"/>
                </a:cubicBezTo>
                <a:cubicBezTo>
                  <a:pt x="1353959" y="2687274"/>
                  <a:pt x="1348785" y="2684914"/>
                  <a:pt x="1342599" y="2684914"/>
                </a:cubicBezTo>
                <a:close/>
                <a:moveTo>
                  <a:pt x="1197631" y="2684914"/>
                </a:moveTo>
                <a:cubicBezTo>
                  <a:pt x="1192050" y="2684914"/>
                  <a:pt x="1187387" y="2687193"/>
                  <a:pt x="1183644" y="2691751"/>
                </a:cubicBezTo>
                <a:cubicBezTo>
                  <a:pt x="1179899" y="2696309"/>
                  <a:pt x="1178027" y="2703494"/>
                  <a:pt x="1178027" y="2713308"/>
                </a:cubicBezTo>
                <a:cubicBezTo>
                  <a:pt x="1178027" y="2722795"/>
                  <a:pt x="1180027" y="2729888"/>
                  <a:pt x="1184027" y="2734585"/>
                </a:cubicBezTo>
                <a:cubicBezTo>
                  <a:pt x="1188027" y="2739283"/>
                  <a:pt x="1192747" y="2741632"/>
                  <a:pt x="1198189" y="2741632"/>
                </a:cubicBezTo>
                <a:cubicBezTo>
                  <a:pt x="1203677" y="2741632"/>
                  <a:pt x="1208339" y="2739387"/>
                  <a:pt x="1212177" y="2734899"/>
                </a:cubicBezTo>
                <a:cubicBezTo>
                  <a:pt x="1216014" y="2730411"/>
                  <a:pt x="1217932" y="2723563"/>
                  <a:pt x="1217932" y="2714354"/>
                </a:cubicBezTo>
                <a:cubicBezTo>
                  <a:pt x="1217932" y="2704215"/>
                  <a:pt x="1215979" y="2696774"/>
                  <a:pt x="1212072" y="2692030"/>
                </a:cubicBezTo>
                <a:cubicBezTo>
                  <a:pt x="1208165" y="2687286"/>
                  <a:pt x="1203352" y="2684914"/>
                  <a:pt x="1197631" y="2684914"/>
                </a:cubicBezTo>
                <a:close/>
                <a:moveTo>
                  <a:pt x="4095806" y="2684844"/>
                </a:moveTo>
                <a:cubicBezTo>
                  <a:pt x="4090039" y="2684844"/>
                  <a:pt x="4085191" y="2686774"/>
                  <a:pt x="4081261" y="2690635"/>
                </a:cubicBezTo>
                <a:cubicBezTo>
                  <a:pt x="4077331" y="2694495"/>
                  <a:pt x="4075157" y="2699657"/>
                  <a:pt x="4074738" y="2706122"/>
                </a:cubicBezTo>
                <a:lnTo>
                  <a:pt x="4116108" y="2706122"/>
                </a:lnTo>
                <a:cubicBezTo>
                  <a:pt x="4115550" y="2699890"/>
                  <a:pt x="4113968" y="2695216"/>
                  <a:pt x="4111364" y="2692100"/>
                </a:cubicBezTo>
                <a:cubicBezTo>
                  <a:pt x="4107364" y="2687263"/>
                  <a:pt x="4102178" y="2684844"/>
                  <a:pt x="4095806" y="2684844"/>
                </a:cubicBezTo>
                <a:close/>
                <a:moveTo>
                  <a:pt x="3373023" y="2684844"/>
                </a:moveTo>
                <a:cubicBezTo>
                  <a:pt x="3367535" y="2684844"/>
                  <a:pt x="3362791" y="2687228"/>
                  <a:pt x="3358791" y="2691995"/>
                </a:cubicBezTo>
                <a:cubicBezTo>
                  <a:pt x="3354791" y="2696762"/>
                  <a:pt x="3352791" y="2703657"/>
                  <a:pt x="3352791" y="2712680"/>
                </a:cubicBezTo>
                <a:cubicBezTo>
                  <a:pt x="3352791" y="2721563"/>
                  <a:pt x="3354001" y="2727981"/>
                  <a:pt x="3356419" y="2731934"/>
                </a:cubicBezTo>
                <a:cubicBezTo>
                  <a:pt x="3360372" y="2738399"/>
                  <a:pt x="3365721" y="2741632"/>
                  <a:pt x="3372465" y="2741632"/>
                </a:cubicBezTo>
                <a:cubicBezTo>
                  <a:pt x="3377953" y="2741632"/>
                  <a:pt x="3382697" y="2739248"/>
                  <a:pt x="3386696" y="2734481"/>
                </a:cubicBezTo>
                <a:cubicBezTo>
                  <a:pt x="3390696" y="2729714"/>
                  <a:pt x="3392696" y="2722609"/>
                  <a:pt x="3392696" y="2713168"/>
                </a:cubicBezTo>
                <a:cubicBezTo>
                  <a:pt x="3392696" y="2703494"/>
                  <a:pt x="3390777" y="2696355"/>
                  <a:pt x="3386940" y="2691751"/>
                </a:cubicBezTo>
                <a:cubicBezTo>
                  <a:pt x="3383103" y="2687146"/>
                  <a:pt x="3378464" y="2684844"/>
                  <a:pt x="3373023" y="2684844"/>
                </a:cubicBezTo>
                <a:close/>
                <a:moveTo>
                  <a:pt x="2763423" y="2684844"/>
                </a:moveTo>
                <a:cubicBezTo>
                  <a:pt x="2757935" y="2684844"/>
                  <a:pt x="2753191" y="2687228"/>
                  <a:pt x="2749191" y="2691995"/>
                </a:cubicBezTo>
                <a:cubicBezTo>
                  <a:pt x="2745191" y="2696762"/>
                  <a:pt x="2743191" y="2703657"/>
                  <a:pt x="2743191" y="2712680"/>
                </a:cubicBezTo>
                <a:cubicBezTo>
                  <a:pt x="2743191" y="2721563"/>
                  <a:pt x="2744401" y="2727981"/>
                  <a:pt x="2746819" y="2731934"/>
                </a:cubicBezTo>
                <a:cubicBezTo>
                  <a:pt x="2750772" y="2738399"/>
                  <a:pt x="2756121" y="2741632"/>
                  <a:pt x="2762865" y="2741632"/>
                </a:cubicBezTo>
                <a:cubicBezTo>
                  <a:pt x="2768353" y="2741632"/>
                  <a:pt x="2773097" y="2739248"/>
                  <a:pt x="2777096" y="2734481"/>
                </a:cubicBezTo>
                <a:cubicBezTo>
                  <a:pt x="2781096" y="2729714"/>
                  <a:pt x="2783096" y="2722609"/>
                  <a:pt x="2783096" y="2713168"/>
                </a:cubicBezTo>
                <a:cubicBezTo>
                  <a:pt x="2783096" y="2703494"/>
                  <a:pt x="2781177" y="2696355"/>
                  <a:pt x="2777340" y="2691751"/>
                </a:cubicBezTo>
                <a:cubicBezTo>
                  <a:pt x="2773503" y="2687146"/>
                  <a:pt x="2768864" y="2684844"/>
                  <a:pt x="2763423" y="2684844"/>
                </a:cubicBezTo>
                <a:close/>
                <a:moveTo>
                  <a:pt x="1620423" y="2684844"/>
                </a:moveTo>
                <a:cubicBezTo>
                  <a:pt x="1614935" y="2684844"/>
                  <a:pt x="1610191" y="2687228"/>
                  <a:pt x="1606191" y="2691995"/>
                </a:cubicBezTo>
                <a:cubicBezTo>
                  <a:pt x="1602191" y="2696762"/>
                  <a:pt x="1600191" y="2703657"/>
                  <a:pt x="1600191" y="2712680"/>
                </a:cubicBezTo>
                <a:cubicBezTo>
                  <a:pt x="1600191" y="2721563"/>
                  <a:pt x="1601401" y="2727981"/>
                  <a:pt x="1603819" y="2731934"/>
                </a:cubicBezTo>
                <a:cubicBezTo>
                  <a:pt x="1607772" y="2738399"/>
                  <a:pt x="1613121" y="2741632"/>
                  <a:pt x="1619865" y="2741632"/>
                </a:cubicBezTo>
                <a:cubicBezTo>
                  <a:pt x="1625353" y="2741632"/>
                  <a:pt x="1630097" y="2739248"/>
                  <a:pt x="1634096" y="2734481"/>
                </a:cubicBezTo>
                <a:cubicBezTo>
                  <a:pt x="1638096" y="2729714"/>
                  <a:pt x="1640096" y="2722609"/>
                  <a:pt x="1640096" y="2713168"/>
                </a:cubicBezTo>
                <a:cubicBezTo>
                  <a:pt x="1640096" y="2703494"/>
                  <a:pt x="1638177" y="2696355"/>
                  <a:pt x="1634341" y="2691751"/>
                </a:cubicBezTo>
                <a:cubicBezTo>
                  <a:pt x="1630504" y="2687146"/>
                  <a:pt x="1625864" y="2684844"/>
                  <a:pt x="1620423" y="2684844"/>
                </a:cubicBezTo>
                <a:close/>
                <a:moveTo>
                  <a:pt x="1124012" y="2684844"/>
                </a:moveTo>
                <a:cubicBezTo>
                  <a:pt x="1118245" y="2684844"/>
                  <a:pt x="1113396" y="2686774"/>
                  <a:pt x="1109466" y="2690635"/>
                </a:cubicBezTo>
                <a:cubicBezTo>
                  <a:pt x="1105536" y="2694495"/>
                  <a:pt x="1103362" y="2699657"/>
                  <a:pt x="1102944" y="2706122"/>
                </a:cubicBezTo>
                <a:lnTo>
                  <a:pt x="1144313" y="2706122"/>
                </a:lnTo>
                <a:cubicBezTo>
                  <a:pt x="1143755" y="2699890"/>
                  <a:pt x="1142174" y="2695216"/>
                  <a:pt x="1139569" y="2692100"/>
                </a:cubicBezTo>
                <a:cubicBezTo>
                  <a:pt x="1135569" y="2687263"/>
                  <a:pt x="1130384" y="2684844"/>
                  <a:pt x="1124012" y="2684844"/>
                </a:cubicBezTo>
                <a:close/>
                <a:moveTo>
                  <a:pt x="743014" y="2684844"/>
                </a:moveTo>
                <a:cubicBezTo>
                  <a:pt x="737247" y="2684844"/>
                  <a:pt x="732398" y="2686774"/>
                  <a:pt x="728468" y="2690635"/>
                </a:cubicBezTo>
                <a:cubicBezTo>
                  <a:pt x="724538" y="2694495"/>
                  <a:pt x="722364" y="2699657"/>
                  <a:pt x="721945" y="2706122"/>
                </a:cubicBezTo>
                <a:lnTo>
                  <a:pt x="763315" y="2706122"/>
                </a:lnTo>
                <a:cubicBezTo>
                  <a:pt x="762756" y="2699890"/>
                  <a:pt x="761175" y="2695216"/>
                  <a:pt x="758571" y="2692100"/>
                </a:cubicBezTo>
                <a:cubicBezTo>
                  <a:pt x="754571" y="2687263"/>
                  <a:pt x="749386" y="2684844"/>
                  <a:pt x="743014" y="2684844"/>
                </a:cubicBezTo>
                <a:close/>
                <a:moveTo>
                  <a:pt x="400112" y="2684844"/>
                </a:moveTo>
                <a:cubicBezTo>
                  <a:pt x="394344" y="2684844"/>
                  <a:pt x="389496" y="2686774"/>
                  <a:pt x="385566" y="2690635"/>
                </a:cubicBezTo>
                <a:cubicBezTo>
                  <a:pt x="381636" y="2694495"/>
                  <a:pt x="379462" y="2699657"/>
                  <a:pt x="379043" y="2706122"/>
                </a:cubicBezTo>
                <a:lnTo>
                  <a:pt x="420413" y="2706122"/>
                </a:lnTo>
                <a:cubicBezTo>
                  <a:pt x="419855" y="2699890"/>
                  <a:pt x="418273" y="2695216"/>
                  <a:pt x="415669" y="2692100"/>
                </a:cubicBezTo>
                <a:cubicBezTo>
                  <a:pt x="411669" y="2687263"/>
                  <a:pt x="406484" y="2684844"/>
                  <a:pt x="400112" y="2684844"/>
                </a:cubicBezTo>
                <a:close/>
                <a:moveTo>
                  <a:pt x="295336" y="2684844"/>
                </a:moveTo>
                <a:cubicBezTo>
                  <a:pt x="289569" y="2684844"/>
                  <a:pt x="284720" y="2686774"/>
                  <a:pt x="280790" y="2690635"/>
                </a:cubicBezTo>
                <a:cubicBezTo>
                  <a:pt x="276860" y="2694495"/>
                  <a:pt x="274686" y="2699657"/>
                  <a:pt x="274267" y="2706122"/>
                </a:cubicBezTo>
                <a:lnTo>
                  <a:pt x="315637" y="2706122"/>
                </a:lnTo>
                <a:cubicBezTo>
                  <a:pt x="315079" y="2699890"/>
                  <a:pt x="313498" y="2695216"/>
                  <a:pt x="310893" y="2692100"/>
                </a:cubicBezTo>
                <a:cubicBezTo>
                  <a:pt x="306894" y="2687263"/>
                  <a:pt x="301708" y="2684844"/>
                  <a:pt x="295336" y="2684844"/>
                </a:cubicBezTo>
                <a:close/>
                <a:moveTo>
                  <a:pt x="4020792" y="2684356"/>
                </a:moveTo>
                <a:cubicBezTo>
                  <a:pt x="4015444" y="2684356"/>
                  <a:pt x="4010712" y="2686856"/>
                  <a:pt x="4006596" y="2691855"/>
                </a:cubicBezTo>
                <a:cubicBezTo>
                  <a:pt x="4002480" y="2696855"/>
                  <a:pt x="4000422" y="2704122"/>
                  <a:pt x="4000422" y="2713656"/>
                </a:cubicBezTo>
                <a:cubicBezTo>
                  <a:pt x="4000422" y="2723191"/>
                  <a:pt x="4002352" y="2730237"/>
                  <a:pt x="4006212" y="2734795"/>
                </a:cubicBezTo>
                <a:cubicBezTo>
                  <a:pt x="4010072" y="2739353"/>
                  <a:pt x="4014746" y="2741632"/>
                  <a:pt x="4020234" y="2741632"/>
                </a:cubicBezTo>
                <a:cubicBezTo>
                  <a:pt x="4025815" y="2741632"/>
                  <a:pt x="4030594" y="2739271"/>
                  <a:pt x="4034571" y="2734551"/>
                </a:cubicBezTo>
                <a:cubicBezTo>
                  <a:pt x="4038547" y="2729830"/>
                  <a:pt x="4040535" y="2722516"/>
                  <a:pt x="4040535" y="2712610"/>
                </a:cubicBezTo>
                <a:cubicBezTo>
                  <a:pt x="4040535" y="2703169"/>
                  <a:pt x="4038594" y="2696099"/>
                  <a:pt x="4034710" y="2691402"/>
                </a:cubicBezTo>
                <a:cubicBezTo>
                  <a:pt x="4030827" y="2686705"/>
                  <a:pt x="4026187" y="2684356"/>
                  <a:pt x="4020792" y="2684356"/>
                </a:cubicBezTo>
                <a:close/>
                <a:moveTo>
                  <a:pt x="3944592" y="2684356"/>
                </a:moveTo>
                <a:cubicBezTo>
                  <a:pt x="3939244" y="2684356"/>
                  <a:pt x="3934512" y="2686856"/>
                  <a:pt x="3930396" y="2691855"/>
                </a:cubicBezTo>
                <a:cubicBezTo>
                  <a:pt x="3926280" y="2696855"/>
                  <a:pt x="3924222" y="2704122"/>
                  <a:pt x="3924222" y="2713656"/>
                </a:cubicBezTo>
                <a:cubicBezTo>
                  <a:pt x="3924222" y="2723191"/>
                  <a:pt x="3926152" y="2730237"/>
                  <a:pt x="3930012" y="2734795"/>
                </a:cubicBezTo>
                <a:cubicBezTo>
                  <a:pt x="3933872" y="2739353"/>
                  <a:pt x="3938546" y="2741632"/>
                  <a:pt x="3944034" y="2741632"/>
                </a:cubicBezTo>
                <a:cubicBezTo>
                  <a:pt x="3949615" y="2741632"/>
                  <a:pt x="3954394" y="2739271"/>
                  <a:pt x="3958371" y="2734551"/>
                </a:cubicBezTo>
                <a:cubicBezTo>
                  <a:pt x="3962347" y="2729830"/>
                  <a:pt x="3964335" y="2722516"/>
                  <a:pt x="3964335" y="2712610"/>
                </a:cubicBezTo>
                <a:cubicBezTo>
                  <a:pt x="3964335" y="2703169"/>
                  <a:pt x="3962394" y="2696099"/>
                  <a:pt x="3958510" y="2691402"/>
                </a:cubicBezTo>
                <a:cubicBezTo>
                  <a:pt x="3954627" y="2686705"/>
                  <a:pt x="3949987" y="2684356"/>
                  <a:pt x="3944592" y="2684356"/>
                </a:cubicBezTo>
                <a:close/>
                <a:moveTo>
                  <a:pt x="858499" y="2684356"/>
                </a:moveTo>
                <a:cubicBezTo>
                  <a:pt x="853151" y="2684356"/>
                  <a:pt x="848419" y="2686856"/>
                  <a:pt x="844302" y="2691855"/>
                </a:cubicBezTo>
                <a:cubicBezTo>
                  <a:pt x="840187" y="2696855"/>
                  <a:pt x="838129" y="2704122"/>
                  <a:pt x="838129" y="2713656"/>
                </a:cubicBezTo>
                <a:cubicBezTo>
                  <a:pt x="838129" y="2723191"/>
                  <a:pt x="840058" y="2730237"/>
                  <a:pt x="843919" y="2734795"/>
                </a:cubicBezTo>
                <a:cubicBezTo>
                  <a:pt x="847779" y="2739353"/>
                  <a:pt x="852453" y="2741632"/>
                  <a:pt x="857941" y="2741632"/>
                </a:cubicBezTo>
                <a:cubicBezTo>
                  <a:pt x="863522" y="2741632"/>
                  <a:pt x="868301" y="2739271"/>
                  <a:pt x="872277" y="2734551"/>
                </a:cubicBezTo>
                <a:cubicBezTo>
                  <a:pt x="876254" y="2729830"/>
                  <a:pt x="878242" y="2722516"/>
                  <a:pt x="878242" y="2712610"/>
                </a:cubicBezTo>
                <a:cubicBezTo>
                  <a:pt x="878242" y="2703169"/>
                  <a:pt x="876300" y="2696099"/>
                  <a:pt x="872417" y="2691402"/>
                </a:cubicBezTo>
                <a:cubicBezTo>
                  <a:pt x="868533" y="2686705"/>
                  <a:pt x="863894" y="2684356"/>
                  <a:pt x="858499" y="2684356"/>
                </a:cubicBezTo>
                <a:close/>
                <a:moveTo>
                  <a:pt x="3712895" y="2676194"/>
                </a:moveTo>
                <a:lnTo>
                  <a:pt x="3725452" y="2676194"/>
                </a:lnTo>
                <a:lnTo>
                  <a:pt x="3725452" y="2750282"/>
                </a:lnTo>
                <a:lnTo>
                  <a:pt x="3712895" y="2750282"/>
                </a:lnTo>
                <a:close/>
                <a:moveTo>
                  <a:pt x="3599051" y="2676194"/>
                </a:moveTo>
                <a:lnTo>
                  <a:pt x="3612027" y="2676194"/>
                </a:lnTo>
                <a:lnTo>
                  <a:pt x="3623817" y="2718958"/>
                </a:lnTo>
                <a:lnTo>
                  <a:pt x="3628212" y="2734864"/>
                </a:lnTo>
                <a:cubicBezTo>
                  <a:pt x="3628398" y="2734074"/>
                  <a:pt x="3629677" y="2728981"/>
                  <a:pt x="3632049" y="2719586"/>
                </a:cubicBezTo>
                <a:lnTo>
                  <a:pt x="3643839" y="2676194"/>
                </a:lnTo>
                <a:lnTo>
                  <a:pt x="3656745" y="2676194"/>
                </a:lnTo>
                <a:lnTo>
                  <a:pt x="3667837" y="2719168"/>
                </a:lnTo>
                <a:lnTo>
                  <a:pt x="3671535" y="2733330"/>
                </a:lnTo>
                <a:lnTo>
                  <a:pt x="3675790" y="2719028"/>
                </a:lnTo>
                <a:lnTo>
                  <a:pt x="3688487" y="2676194"/>
                </a:lnTo>
                <a:lnTo>
                  <a:pt x="3700696" y="2676194"/>
                </a:lnTo>
                <a:lnTo>
                  <a:pt x="3677534" y="2750282"/>
                </a:lnTo>
                <a:lnTo>
                  <a:pt x="3664489" y="2750282"/>
                </a:lnTo>
                <a:lnTo>
                  <a:pt x="3652699" y="2705913"/>
                </a:lnTo>
                <a:lnTo>
                  <a:pt x="3649838" y="2693286"/>
                </a:lnTo>
                <a:lnTo>
                  <a:pt x="3634839" y="2750282"/>
                </a:lnTo>
                <a:lnTo>
                  <a:pt x="3621724" y="2750282"/>
                </a:lnTo>
                <a:close/>
                <a:moveTo>
                  <a:pt x="3487402" y="2676194"/>
                </a:moveTo>
                <a:lnTo>
                  <a:pt x="3503098" y="2676194"/>
                </a:lnTo>
                <a:lnTo>
                  <a:pt x="3514470" y="2693565"/>
                </a:lnTo>
                <a:cubicBezTo>
                  <a:pt x="3516609" y="2696867"/>
                  <a:pt x="3518330" y="2699634"/>
                  <a:pt x="3519632" y="2701867"/>
                </a:cubicBezTo>
                <a:cubicBezTo>
                  <a:pt x="3521679" y="2698797"/>
                  <a:pt x="3523562" y="2696076"/>
                  <a:pt x="3525283" y="2693704"/>
                </a:cubicBezTo>
                <a:lnTo>
                  <a:pt x="3537771" y="2676194"/>
                </a:lnTo>
                <a:lnTo>
                  <a:pt x="3552770" y="2676194"/>
                </a:lnTo>
                <a:lnTo>
                  <a:pt x="3527167" y="2711075"/>
                </a:lnTo>
                <a:lnTo>
                  <a:pt x="3554723" y="2750282"/>
                </a:lnTo>
                <a:lnTo>
                  <a:pt x="3539306" y="2750282"/>
                </a:lnTo>
                <a:lnTo>
                  <a:pt x="3524097" y="2727260"/>
                </a:lnTo>
                <a:lnTo>
                  <a:pt x="3520051" y="2721051"/>
                </a:lnTo>
                <a:lnTo>
                  <a:pt x="3500587" y="2750282"/>
                </a:lnTo>
                <a:lnTo>
                  <a:pt x="3485379" y="2750282"/>
                </a:lnTo>
                <a:lnTo>
                  <a:pt x="3512447" y="2711773"/>
                </a:lnTo>
                <a:close/>
                <a:moveTo>
                  <a:pt x="3112820" y="2676194"/>
                </a:moveTo>
                <a:lnTo>
                  <a:pt x="3125377" y="2676194"/>
                </a:lnTo>
                <a:lnTo>
                  <a:pt x="3125377" y="2750282"/>
                </a:lnTo>
                <a:lnTo>
                  <a:pt x="3112820" y="2750282"/>
                </a:lnTo>
                <a:close/>
                <a:moveTo>
                  <a:pt x="2883871" y="2676194"/>
                </a:moveTo>
                <a:lnTo>
                  <a:pt x="2896429" y="2676194"/>
                </a:lnTo>
                <a:lnTo>
                  <a:pt x="2896429" y="2717284"/>
                </a:lnTo>
                <a:cubicBezTo>
                  <a:pt x="2896429" y="2723842"/>
                  <a:pt x="2896684" y="2728260"/>
                  <a:pt x="2897196" y="2730539"/>
                </a:cubicBezTo>
                <a:cubicBezTo>
                  <a:pt x="2897987" y="2733841"/>
                  <a:pt x="2899661" y="2736434"/>
                  <a:pt x="2902219" y="2738318"/>
                </a:cubicBezTo>
                <a:cubicBezTo>
                  <a:pt x="2904777" y="2740201"/>
                  <a:pt x="2907939" y="2741143"/>
                  <a:pt x="2911707" y="2741143"/>
                </a:cubicBezTo>
                <a:cubicBezTo>
                  <a:pt x="2915474" y="2741143"/>
                  <a:pt x="2919009" y="2740178"/>
                  <a:pt x="2922311" y="2738248"/>
                </a:cubicBezTo>
                <a:cubicBezTo>
                  <a:pt x="2925613" y="2736318"/>
                  <a:pt x="2927950" y="2733690"/>
                  <a:pt x="2929322" y="2730365"/>
                </a:cubicBezTo>
                <a:cubicBezTo>
                  <a:pt x="2930694" y="2727039"/>
                  <a:pt x="2931380" y="2722214"/>
                  <a:pt x="2931380" y="2715889"/>
                </a:cubicBezTo>
                <a:lnTo>
                  <a:pt x="2931380" y="2676194"/>
                </a:lnTo>
                <a:lnTo>
                  <a:pt x="2943937" y="2676194"/>
                </a:lnTo>
                <a:lnTo>
                  <a:pt x="2943937" y="2750282"/>
                </a:lnTo>
                <a:lnTo>
                  <a:pt x="2932705" y="2750282"/>
                </a:lnTo>
                <a:lnTo>
                  <a:pt x="2932705" y="2739399"/>
                </a:lnTo>
                <a:cubicBezTo>
                  <a:pt x="2926938" y="2747771"/>
                  <a:pt x="2919102" y="2751956"/>
                  <a:pt x="2909195" y="2751956"/>
                </a:cubicBezTo>
                <a:cubicBezTo>
                  <a:pt x="2904823" y="2751956"/>
                  <a:pt x="2900742" y="2751119"/>
                  <a:pt x="2896952" y="2749445"/>
                </a:cubicBezTo>
                <a:cubicBezTo>
                  <a:pt x="2893161" y="2747771"/>
                  <a:pt x="2890348" y="2745666"/>
                  <a:pt x="2888510" y="2743131"/>
                </a:cubicBezTo>
                <a:cubicBezTo>
                  <a:pt x="2886673" y="2740597"/>
                  <a:pt x="2885383" y="2737492"/>
                  <a:pt x="2884639" y="2733818"/>
                </a:cubicBezTo>
                <a:cubicBezTo>
                  <a:pt x="2884127" y="2731353"/>
                  <a:pt x="2883871" y="2727446"/>
                  <a:pt x="2883871" y="2722098"/>
                </a:cubicBezTo>
                <a:close/>
                <a:moveTo>
                  <a:pt x="2535004" y="2676194"/>
                </a:moveTo>
                <a:lnTo>
                  <a:pt x="2549306" y="2676194"/>
                </a:lnTo>
                <a:lnTo>
                  <a:pt x="2549306" y="2690495"/>
                </a:lnTo>
                <a:lnTo>
                  <a:pt x="2535004" y="2690495"/>
                </a:lnTo>
                <a:close/>
                <a:moveTo>
                  <a:pt x="2465120" y="2676194"/>
                </a:moveTo>
                <a:lnTo>
                  <a:pt x="2477677" y="2676194"/>
                </a:lnTo>
                <a:lnTo>
                  <a:pt x="2477677" y="2750282"/>
                </a:lnTo>
                <a:lnTo>
                  <a:pt x="2465120" y="2750282"/>
                </a:lnTo>
                <a:close/>
                <a:moveTo>
                  <a:pt x="2046020" y="2676194"/>
                </a:moveTo>
                <a:lnTo>
                  <a:pt x="2058577" y="2676194"/>
                </a:lnTo>
                <a:lnTo>
                  <a:pt x="2058577" y="2750282"/>
                </a:lnTo>
                <a:lnTo>
                  <a:pt x="2046020" y="2750282"/>
                </a:lnTo>
                <a:close/>
                <a:moveTo>
                  <a:pt x="1874570" y="2676194"/>
                </a:moveTo>
                <a:lnTo>
                  <a:pt x="1887127" y="2676194"/>
                </a:lnTo>
                <a:lnTo>
                  <a:pt x="1887127" y="2750282"/>
                </a:lnTo>
                <a:lnTo>
                  <a:pt x="1874570" y="2750282"/>
                </a:lnTo>
                <a:close/>
                <a:moveTo>
                  <a:pt x="1657834" y="2676194"/>
                </a:moveTo>
                <a:lnTo>
                  <a:pt x="1671368" y="2676194"/>
                </a:lnTo>
                <a:lnTo>
                  <a:pt x="1686786" y="2719098"/>
                </a:lnTo>
                <a:cubicBezTo>
                  <a:pt x="1688786" y="2724540"/>
                  <a:pt x="1690577" y="2730260"/>
                  <a:pt x="1692158" y="2736260"/>
                </a:cubicBezTo>
                <a:cubicBezTo>
                  <a:pt x="1693600" y="2730493"/>
                  <a:pt x="1695321" y="2724865"/>
                  <a:pt x="1697320" y="2719377"/>
                </a:cubicBezTo>
                <a:lnTo>
                  <a:pt x="1713157" y="2676194"/>
                </a:lnTo>
                <a:lnTo>
                  <a:pt x="1725714" y="2676194"/>
                </a:lnTo>
                <a:lnTo>
                  <a:pt x="1697530" y="2751538"/>
                </a:lnTo>
                <a:cubicBezTo>
                  <a:pt x="1694507" y="2759677"/>
                  <a:pt x="1692158" y="2765281"/>
                  <a:pt x="1690484" y="2768351"/>
                </a:cubicBezTo>
                <a:cubicBezTo>
                  <a:pt x="1688251" y="2772490"/>
                  <a:pt x="1685693" y="2775525"/>
                  <a:pt x="1682810" y="2777455"/>
                </a:cubicBezTo>
                <a:cubicBezTo>
                  <a:pt x="1679926" y="2779385"/>
                  <a:pt x="1676484" y="2780350"/>
                  <a:pt x="1672485" y="2780350"/>
                </a:cubicBezTo>
                <a:cubicBezTo>
                  <a:pt x="1670066" y="2780350"/>
                  <a:pt x="1667369" y="2779838"/>
                  <a:pt x="1664392" y="2778815"/>
                </a:cubicBezTo>
                <a:lnTo>
                  <a:pt x="1662997" y="2767025"/>
                </a:lnTo>
                <a:cubicBezTo>
                  <a:pt x="1665741" y="2767769"/>
                  <a:pt x="1668136" y="2768142"/>
                  <a:pt x="1670183" y="2768142"/>
                </a:cubicBezTo>
                <a:cubicBezTo>
                  <a:pt x="1672973" y="2768142"/>
                  <a:pt x="1675205" y="2767676"/>
                  <a:pt x="1676880" y="2766746"/>
                </a:cubicBezTo>
                <a:cubicBezTo>
                  <a:pt x="1678554" y="2765816"/>
                  <a:pt x="1679926" y="2764514"/>
                  <a:pt x="1680996" y="2762840"/>
                </a:cubicBezTo>
                <a:cubicBezTo>
                  <a:pt x="1681786" y="2761584"/>
                  <a:pt x="1683065" y="2758468"/>
                  <a:pt x="1684833" y="2753491"/>
                </a:cubicBezTo>
                <a:cubicBezTo>
                  <a:pt x="1685065" y="2752794"/>
                  <a:pt x="1685437" y="2751770"/>
                  <a:pt x="1685949" y="2750422"/>
                </a:cubicBezTo>
                <a:close/>
                <a:moveTo>
                  <a:pt x="4244858" y="2674519"/>
                </a:moveTo>
                <a:cubicBezTo>
                  <a:pt x="4249090" y="2674519"/>
                  <a:pt x="4253392" y="2675868"/>
                  <a:pt x="4257764" y="2678566"/>
                </a:cubicBezTo>
                <a:lnTo>
                  <a:pt x="4253439" y="2690216"/>
                </a:lnTo>
                <a:cubicBezTo>
                  <a:pt x="4250369" y="2688402"/>
                  <a:pt x="4247300" y="2687495"/>
                  <a:pt x="4244230" y="2687495"/>
                </a:cubicBezTo>
                <a:cubicBezTo>
                  <a:pt x="4241486" y="2687495"/>
                  <a:pt x="4239021" y="2688321"/>
                  <a:pt x="4236835" y="2689972"/>
                </a:cubicBezTo>
                <a:cubicBezTo>
                  <a:pt x="4234649" y="2691623"/>
                  <a:pt x="4233091" y="2693914"/>
                  <a:pt x="4232161" y="2696844"/>
                </a:cubicBezTo>
                <a:cubicBezTo>
                  <a:pt x="4230766" y="2701308"/>
                  <a:pt x="4230068" y="2706192"/>
                  <a:pt x="4230068" y="2711494"/>
                </a:cubicBezTo>
                <a:lnTo>
                  <a:pt x="4230068" y="2750282"/>
                </a:lnTo>
                <a:lnTo>
                  <a:pt x="4217511" y="2750282"/>
                </a:lnTo>
                <a:lnTo>
                  <a:pt x="4217511" y="2676194"/>
                </a:lnTo>
                <a:lnTo>
                  <a:pt x="4228812" y="2676194"/>
                </a:lnTo>
                <a:lnTo>
                  <a:pt x="4228812" y="2687426"/>
                </a:lnTo>
                <a:cubicBezTo>
                  <a:pt x="4231696" y="2682170"/>
                  <a:pt x="4234359" y="2678705"/>
                  <a:pt x="4236800" y="2677031"/>
                </a:cubicBezTo>
                <a:cubicBezTo>
                  <a:pt x="4239242" y="2675356"/>
                  <a:pt x="4241928" y="2674519"/>
                  <a:pt x="4244858" y="2674519"/>
                </a:cubicBezTo>
                <a:close/>
                <a:moveTo>
                  <a:pt x="4172774" y="2674519"/>
                </a:moveTo>
                <a:cubicBezTo>
                  <a:pt x="4179099" y="2674519"/>
                  <a:pt x="4184238" y="2675263"/>
                  <a:pt x="4188192" y="2676752"/>
                </a:cubicBezTo>
                <a:cubicBezTo>
                  <a:pt x="4192145" y="2678240"/>
                  <a:pt x="4195052" y="2680112"/>
                  <a:pt x="4196912" y="2682368"/>
                </a:cubicBezTo>
                <a:cubicBezTo>
                  <a:pt x="4198772" y="2684623"/>
                  <a:pt x="4200075" y="2687472"/>
                  <a:pt x="4200819" y="2690914"/>
                </a:cubicBezTo>
                <a:cubicBezTo>
                  <a:pt x="4201237" y="2693053"/>
                  <a:pt x="4201447" y="2696913"/>
                  <a:pt x="4201447" y="2702494"/>
                </a:cubicBezTo>
                <a:lnTo>
                  <a:pt x="4201447" y="2719238"/>
                </a:lnTo>
                <a:cubicBezTo>
                  <a:pt x="4201447" y="2730911"/>
                  <a:pt x="4201714" y="2738295"/>
                  <a:pt x="4202249" y="2741387"/>
                </a:cubicBezTo>
                <a:cubicBezTo>
                  <a:pt x="4202784" y="2744480"/>
                  <a:pt x="4203842" y="2747445"/>
                  <a:pt x="4205423" y="2750282"/>
                </a:cubicBezTo>
                <a:lnTo>
                  <a:pt x="4192308" y="2750282"/>
                </a:lnTo>
                <a:cubicBezTo>
                  <a:pt x="4191005" y="2747678"/>
                  <a:pt x="4190168" y="2744631"/>
                  <a:pt x="4189796" y="2741143"/>
                </a:cubicBezTo>
                <a:cubicBezTo>
                  <a:pt x="4185145" y="2745096"/>
                  <a:pt x="4180669" y="2747887"/>
                  <a:pt x="4176367" y="2749515"/>
                </a:cubicBezTo>
                <a:cubicBezTo>
                  <a:pt x="4172065" y="2751143"/>
                  <a:pt x="4167449" y="2751956"/>
                  <a:pt x="4162519" y="2751956"/>
                </a:cubicBezTo>
                <a:cubicBezTo>
                  <a:pt x="4154380" y="2751956"/>
                  <a:pt x="4148124" y="2749968"/>
                  <a:pt x="4143753" y="2745992"/>
                </a:cubicBezTo>
                <a:cubicBezTo>
                  <a:pt x="4139381" y="2742015"/>
                  <a:pt x="4137195" y="2736934"/>
                  <a:pt x="4137195" y="2730748"/>
                </a:cubicBezTo>
                <a:cubicBezTo>
                  <a:pt x="4137195" y="2727121"/>
                  <a:pt x="4138020" y="2723807"/>
                  <a:pt x="4139671" y="2720807"/>
                </a:cubicBezTo>
                <a:cubicBezTo>
                  <a:pt x="4141322" y="2717807"/>
                  <a:pt x="4143485" y="2715401"/>
                  <a:pt x="4146159" y="2713587"/>
                </a:cubicBezTo>
                <a:cubicBezTo>
                  <a:pt x="4148834" y="2711773"/>
                  <a:pt x="4151845" y="2710401"/>
                  <a:pt x="4155194" y="2709471"/>
                </a:cubicBezTo>
                <a:cubicBezTo>
                  <a:pt x="4157659" y="2708820"/>
                  <a:pt x="4161379" y="2708192"/>
                  <a:pt x="4166356" y="2707587"/>
                </a:cubicBezTo>
                <a:cubicBezTo>
                  <a:pt x="4176495" y="2706378"/>
                  <a:pt x="4183959" y="2704936"/>
                  <a:pt x="4188750" y="2703262"/>
                </a:cubicBezTo>
                <a:cubicBezTo>
                  <a:pt x="4188796" y="2701541"/>
                  <a:pt x="4188820" y="2700448"/>
                  <a:pt x="4188820" y="2699983"/>
                </a:cubicBezTo>
                <a:cubicBezTo>
                  <a:pt x="4188820" y="2694867"/>
                  <a:pt x="4187634" y="2691263"/>
                  <a:pt x="4185262" y="2689170"/>
                </a:cubicBezTo>
                <a:cubicBezTo>
                  <a:pt x="4182053" y="2686333"/>
                  <a:pt x="4177285" y="2684914"/>
                  <a:pt x="4170960" y="2684914"/>
                </a:cubicBezTo>
                <a:cubicBezTo>
                  <a:pt x="4165054" y="2684914"/>
                  <a:pt x="4160693" y="2685949"/>
                  <a:pt x="4157880" y="2688019"/>
                </a:cubicBezTo>
                <a:cubicBezTo>
                  <a:pt x="4155066" y="2690088"/>
                  <a:pt x="4152985" y="2693751"/>
                  <a:pt x="4151636" y="2699006"/>
                </a:cubicBezTo>
                <a:lnTo>
                  <a:pt x="4139357" y="2697332"/>
                </a:lnTo>
                <a:cubicBezTo>
                  <a:pt x="4140474" y="2692076"/>
                  <a:pt x="4142311" y="2687832"/>
                  <a:pt x="4144869" y="2684600"/>
                </a:cubicBezTo>
                <a:cubicBezTo>
                  <a:pt x="4147427" y="2681368"/>
                  <a:pt x="4151124" y="2678880"/>
                  <a:pt x="4155961" y="2677135"/>
                </a:cubicBezTo>
                <a:cubicBezTo>
                  <a:pt x="4160798" y="2675391"/>
                  <a:pt x="4166402" y="2674519"/>
                  <a:pt x="4172774" y="2674519"/>
                </a:cubicBezTo>
                <a:close/>
                <a:moveTo>
                  <a:pt x="4095667" y="2674519"/>
                </a:moveTo>
                <a:cubicBezTo>
                  <a:pt x="4105573" y="2674519"/>
                  <a:pt x="4113666" y="2677891"/>
                  <a:pt x="4119945" y="2684635"/>
                </a:cubicBezTo>
                <a:cubicBezTo>
                  <a:pt x="4126223" y="2691379"/>
                  <a:pt x="4129363" y="2700867"/>
                  <a:pt x="4129363" y="2713098"/>
                </a:cubicBezTo>
                <a:cubicBezTo>
                  <a:pt x="4129363" y="2713843"/>
                  <a:pt x="4129339" y="2714959"/>
                  <a:pt x="4129293" y="2716447"/>
                </a:cubicBezTo>
                <a:lnTo>
                  <a:pt x="4074040" y="2716447"/>
                </a:lnTo>
                <a:cubicBezTo>
                  <a:pt x="4074505" y="2724586"/>
                  <a:pt x="4076808" y="2730818"/>
                  <a:pt x="4080947" y="2735144"/>
                </a:cubicBezTo>
                <a:cubicBezTo>
                  <a:pt x="4085086" y="2739469"/>
                  <a:pt x="4090249" y="2741632"/>
                  <a:pt x="4096434" y="2741632"/>
                </a:cubicBezTo>
                <a:cubicBezTo>
                  <a:pt x="4101039" y="2741632"/>
                  <a:pt x="4104969" y="2740422"/>
                  <a:pt x="4108224" y="2738004"/>
                </a:cubicBezTo>
                <a:cubicBezTo>
                  <a:pt x="4111480" y="2735585"/>
                  <a:pt x="4114061" y="2731725"/>
                  <a:pt x="4115968" y="2726423"/>
                </a:cubicBezTo>
                <a:lnTo>
                  <a:pt x="4128944" y="2728028"/>
                </a:lnTo>
                <a:cubicBezTo>
                  <a:pt x="4126898" y="2735609"/>
                  <a:pt x="4123107" y="2741492"/>
                  <a:pt x="4117573" y="2745678"/>
                </a:cubicBezTo>
                <a:cubicBezTo>
                  <a:pt x="4112038" y="2749864"/>
                  <a:pt x="4104969" y="2751956"/>
                  <a:pt x="4096365" y="2751956"/>
                </a:cubicBezTo>
                <a:cubicBezTo>
                  <a:pt x="4085528" y="2751956"/>
                  <a:pt x="4076936" y="2748619"/>
                  <a:pt x="4070587" y="2741945"/>
                </a:cubicBezTo>
                <a:cubicBezTo>
                  <a:pt x="4064239" y="2735271"/>
                  <a:pt x="4061064" y="2725912"/>
                  <a:pt x="4061064" y="2713866"/>
                </a:cubicBezTo>
                <a:cubicBezTo>
                  <a:pt x="4061064" y="2701401"/>
                  <a:pt x="4064274" y="2691728"/>
                  <a:pt x="4070692" y="2684844"/>
                </a:cubicBezTo>
                <a:cubicBezTo>
                  <a:pt x="4077110" y="2677961"/>
                  <a:pt x="4085435" y="2674519"/>
                  <a:pt x="4095667" y="2674519"/>
                </a:cubicBezTo>
                <a:close/>
                <a:moveTo>
                  <a:pt x="4021978" y="2674519"/>
                </a:moveTo>
                <a:cubicBezTo>
                  <a:pt x="4028304" y="2674519"/>
                  <a:pt x="4033885" y="2676147"/>
                  <a:pt x="4038722" y="2679403"/>
                </a:cubicBezTo>
                <a:cubicBezTo>
                  <a:pt x="4043559" y="2682658"/>
                  <a:pt x="4047209" y="2687251"/>
                  <a:pt x="4049674" y="2693181"/>
                </a:cubicBezTo>
                <a:cubicBezTo>
                  <a:pt x="4052139" y="2699111"/>
                  <a:pt x="4053372" y="2705610"/>
                  <a:pt x="4053372" y="2712680"/>
                </a:cubicBezTo>
                <a:cubicBezTo>
                  <a:pt x="4053372" y="2720261"/>
                  <a:pt x="4052011" y="2727086"/>
                  <a:pt x="4049291" y="2733155"/>
                </a:cubicBezTo>
                <a:cubicBezTo>
                  <a:pt x="4046570" y="2739225"/>
                  <a:pt x="4042617" y="2743876"/>
                  <a:pt x="4037431" y="2747108"/>
                </a:cubicBezTo>
                <a:cubicBezTo>
                  <a:pt x="4032245" y="2750340"/>
                  <a:pt x="4026792" y="2751956"/>
                  <a:pt x="4021072" y="2751956"/>
                </a:cubicBezTo>
                <a:cubicBezTo>
                  <a:pt x="4016886" y="2751956"/>
                  <a:pt x="4013130" y="2751073"/>
                  <a:pt x="4009805" y="2749305"/>
                </a:cubicBezTo>
                <a:cubicBezTo>
                  <a:pt x="4006479" y="2747538"/>
                  <a:pt x="4003747" y="2745306"/>
                  <a:pt x="4001608" y="2742608"/>
                </a:cubicBezTo>
                <a:lnTo>
                  <a:pt x="4001608" y="2778676"/>
                </a:lnTo>
                <a:lnTo>
                  <a:pt x="3989050" y="2778676"/>
                </a:lnTo>
                <a:lnTo>
                  <a:pt x="3989050" y="2676194"/>
                </a:lnTo>
                <a:lnTo>
                  <a:pt x="4000491" y="2676194"/>
                </a:lnTo>
                <a:lnTo>
                  <a:pt x="4000491" y="2685821"/>
                </a:lnTo>
                <a:cubicBezTo>
                  <a:pt x="4003189" y="2682054"/>
                  <a:pt x="4006235" y="2679228"/>
                  <a:pt x="4009630" y="2677345"/>
                </a:cubicBezTo>
                <a:cubicBezTo>
                  <a:pt x="4013025" y="2675461"/>
                  <a:pt x="4017142" y="2674519"/>
                  <a:pt x="4021978" y="2674519"/>
                </a:cubicBezTo>
                <a:close/>
                <a:moveTo>
                  <a:pt x="3945778" y="2674519"/>
                </a:moveTo>
                <a:cubicBezTo>
                  <a:pt x="3952104" y="2674519"/>
                  <a:pt x="3957685" y="2676147"/>
                  <a:pt x="3962522" y="2679403"/>
                </a:cubicBezTo>
                <a:cubicBezTo>
                  <a:pt x="3967359" y="2682658"/>
                  <a:pt x="3971009" y="2687251"/>
                  <a:pt x="3973474" y="2693181"/>
                </a:cubicBezTo>
                <a:cubicBezTo>
                  <a:pt x="3975939" y="2699111"/>
                  <a:pt x="3977172" y="2705610"/>
                  <a:pt x="3977172" y="2712680"/>
                </a:cubicBezTo>
                <a:cubicBezTo>
                  <a:pt x="3977172" y="2720261"/>
                  <a:pt x="3975811" y="2727086"/>
                  <a:pt x="3973091" y="2733155"/>
                </a:cubicBezTo>
                <a:cubicBezTo>
                  <a:pt x="3970370" y="2739225"/>
                  <a:pt x="3966417" y="2743876"/>
                  <a:pt x="3961231" y="2747108"/>
                </a:cubicBezTo>
                <a:cubicBezTo>
                  <a:pt x="3956045" y="2750340"/>
                  <a:pt x="3950592" y="2751956"/>
                  <a:pt x="3944872" y="2751956"/>
                </a:cubicBezTo>
                <a:cubicBezTo>
                  <a:pt x="3940686" y="2751956"/>
                  <a:pt x="3936930" y="2751073"/>
                  <a:pt x="3933605" y="2749305"/>
                </a:cubicBezTo>
                <a:cubicBezTo>
                  <a:pt x="3930279" y="2747538"/>
                  <a:pt x="3927547" y="2745306"/>
                  <a:pt x="3925408" y="2742608"/>
                </a:cubicBezTo>
                <a:lnTo>
                  <a:pt x="3925408" y="2778676"/>
                </a:lnTo>
                <a:lnTo>
                  <a:pt x="3912850" y="2778676"/>
                </a:lnTo>
                <a:lnTo>
                  <a:pt x="3912850" y="2676194"/>
                </a:lnTo>
                <a:lnTo>
                  <a:pt x="3924291" y="2676194"/>
                </a:lnTo>
                <a:lnTo>
                  <a:pt x="3924291" y="2685821"/>
                </a:lnTo>
                <a:cubicBezTo>
                  <a:pt x="3926989" y="2682054"/>
                  <a:pt x="3930035" y="2679228"/>
                  <a:pt x="3933430" y="2677345"/>
                </a:cubicBezTo>
                <a:cubicBezTo>
                  <a:pt x="3936825" y="2675461"/>
                  <a:pt x="3940942" y="2674519"/>
                  <a:pt x="3945778" y="2674519"/>
                </a:cubicBezTo>
                <a:close/>
                <a:moveTo>
                  <a:pt x="3867974" y="2674519"/>
                </a:moveTo>
                <a:cubicBezTo>
                  <a:pt x="3874299" y="2674519"/>
                  <a:pt x="3879438" y="2675263"/>
                  <a:pt x="3883392" y="2676752"/>
                </a:cubicBezTo>
                <a:cubicBezTo>
                  <a:pt x="3887345" y="2678240"/>
                  <a:pt x="3890252" y="2680112"/>
                  <a:pt x="3892112" y="2682368"/>
                </a:cubicBezTo>
                <a:cubicBezTo>
                  <a:pt x="3893972" y="2684623"/>
                  <a:pt x="3895275" y="2687472"/>
                  <a:pt x="3896019" y="2690914"/>
                </a:cubicBezTo>
                <a:cubicBezTo>
                  <a:pt x="3896437" y="2693053"/>
                  <a:pt x="3896647" y="2696913"/>
                  <a:pt x="3896647" y="2702494"/>
                </a:cubicBezTo>
                <a:lnTo>
                  <a:pt x="3896647" y="2719238"/>
                </a:lnTo>
                <a:cubicBezTo>
                  <a:pt x="3896647" y="2730911"/>
                  <a:pt x="3896914" y="2738295"/>
                  <a:pt x="3897449" y="2741387"/>
                </a:cubicBezTo>
                <a:cubicBezTo>
                  <a:pt x="3897984" y="2744480"/>
                  <a:pt x="3899042" y="2747445"/>
                  <a:pt x="3900623" y="2750282"/>
                </a:cubicBezTo>
                <a:lnTo>
                  <a:pt x="3887508" y="2750282"/>
                </a:lnTo>
                <a:cubicBezTo>
                  <a:pt x="3886205" y="2747678"/>
                  <a:pt x="3885368" y="2744631"/>
                  <a:pt x="3884996" y="2741143"/>
                </a:cubicBezTo>
                <a:cubicBezTo>
                  <a:pt x="3880345" y="2745096"/>
                  <a:pt x="3875869" y="2747887"/>
                  <a:pt x="3871567" y="2749515"/>
                </a:cubicBezTo>
                <a:cubicBezTo>
                  <a:pt x="3867265" y="2751143"/>
                  <a:pt x="3862649" y="2751956"/>
                  <a:pt x="3857719" y="2751956"/>
                </a:cubicBezTo>
                <a:cubicBezTo>
                  <a:pt x="3849580" y="2751956"/>
                  <a:pt x="3843324" y="2749968"/>
                  <a:pt x="3838952" y="2745992"/>
                </a:cubicBezTo>
                <a:cubicBezTo>
                  <a:pt x="3834581" y="2742015"/>
                  <a:pt x="3832395" y="2736934"/>
                  <a:pt x="3832395" y="2730748"/>
                </a:cubicBezTo>
                <a:cubicBezTo>
                  <a:pt x="3832395" y="2727121"/>
                  <a:pt x="3833220" y="2723807"/>
                  <a:pt x="3834871" y="2720807"/>
                </a:cubicBezTo>
                <a:cubicBezTo>
                  <a:pt x="3836522" y="2717807"/>
                  <a:pt x="3838685" y="2715401"/>
                  <a:pt x="3841359" y="2713587"/>
                </a:cubicBezTo>
                <a:cubicBezTo>
                  <a:pt x="3844033" y="2711773"/>
                  <a:pt x="3847045" y="2710401"/>
                  <a:pt x="3850394" y="2709471"/>
                </a:cubicBezTo>
                <a:cubicBezTo>
                  <a:pt x="3852859" y="2708820"/>
                  <a:pt x="3856579" y="2708192"/>
                  <a:pt x="3861556" y="2707587"/>
                </a:cubicBezTo>
                <a:cubicBezTo>
                  <a:pt x="3871695" y="2706378"/>
                  <a:pt x="3879159" y="2704936"/>
                  <a:pt x="3883950" y="2703262"/>
                </a:cubicBezTo>
                <a:cubicBezTo>
                  <a:pt x="3883996" y="2701541"/>
                  <a:pt x="3884019" y="2700448"/>
                  <a:pt x="3884019" y="2699983"/>
                </a:cubicBezTo>
                <a:cubicBezTo>
                  <a:pt x="3884019" y="2694867"/>
                  <a:pt x="3882833" y="2691263"/>
                  <a:pt x="3880461" y="2689170"/>
                </a:cubicBezTo>
                <a:cubicBezTo>
                  <a:pt x="3877252" y="2686333"/>
                  <a:pt x="3872485" y="2684914"/>
                  <a:pt x="3866160" y="2684914"/>
                </a:cubicBezTo>
                <a:cubicBezTo>
                  <a:pt x="3860253" y="2684914"/>
                  <a:pt x="3855893" y="2685949"/>
                  <a:pt x="3853079" y="2688019"/>
                </a:cubicBezTo>
                <a:cubicBezTo>
                  <a:pt x="3850266" y="2690088"/>
                  <a:pt x="3848184" y="2693751"/>
                  <a:pt x="3846836" y="2699006"/>
                </a:cubicBezTo>
                <a:lnTo>
                  <a:pt x="3834557" y="2697332"/>
                </a:lnTo>
                <a:cubicBezTo>
                  <a:pt x="3835674" y="2692076"/>
                  <a:pt x="3837511" y="2687832"/>
                  <a:pt x="3840069" y="2684600"/>
                </a:cubicBezTo>
                <a:cubicBezTo>
                  <a:pt x="3842627" y="2681368"/>
                  <a:pt x="3846324" y="2678880"/>
                  <a:pt x="3851161" y="2677135"/>
                </a:cubicBezTo>
                <a:cubicBezTo>
                  <a:pt x="3855998" y="2675391"/>
                  <a:pt x="3861602" y="2674519"/>
                  <a:pt x="3867974" y="2674519"/>
                </a:cubicBezTo>
                <a:close/>
                <a:moveTo>
                  <a:pt x="3447618" y="2674519"/>
                </a:moveTo>
                <a:cubicBezTo>
                  <a:pt x="3457804" y="2674519"/>
                  <a:pt x="3466129" y="2677856"/>
                  <a:pt x="3472593" y="2684530"/>
                </a:cubicBezTo>
                <a:cubicBezTo>
                  <a:pt x="3479058" y="2691204"/>
                  <a:pt x="3482290" y="2700425"/>
                  <a:pt x="3482290" y="2712191"/>
                </a:cubicBezTo>
                <a:cubicBezTo>
                  <a:pt x="3482290" y="2721726"/>
                  <a:pt x="3480860" y="2729225"/>
                  <a:pt x="3478000" y="2734690"/>
                </a:cubicBezTo>
                <a:cubicBezTo>
                  <a:pt x="3475140" y="2740155"/>
                  <a:pt x="3470977" y="2744399"/>
                  <a:pt x="3465512" y="2747422"/>
                </a:cubicBezTo>
                <a:cubicBezTo>
                  <a:pt x="3460048" y="2750445"/>
                  <a:pt x="3454083" y="2751956"/>
                  <a:pt x="3447618" y="2751956"/>
                </a:cubicBezTo>
                <a:cubicBezTo>
                  <a:pt x="3437247" y="2751956"/>
                  <a:pt x="3428863" y="2748631"/>
                  <a:pt x="3422469" y="2741980"/>
                </a:cubicBezTo>
                <a:cubicBezTo>
                  <a:pt x="3416074" y="2735330"/>
                  <a:pt x="3412876" y="2725749"/>
                  <a:pt x="3412876" y="2713238"/>
                </a:cubicBezTo>
                <a:cubicBezTo>
                  <a:pt x="3412876" y="2699518"/>
                  <a:pt x="3416690" y="2689356"/>
                  <a:pt x="3424317" y="2682751"/>
                </a:cubicBezTo>
                <a:cubicBezTo>
                  <a:pt x="3430689" y="2677263"/>
                  <a:pt x="3438456" y="2674519"/>
                  <a:pt x="3447618" y="2674519"/>
                </a:cubicBezTo>
                <a:close/>
                <a:moveTo>
                  <a:pt x="3244803" y="2674519"/>
                </a:moveTo>
                <a:cubicBezTo>
                  <a:pt x="3253546" y="2674519"/>
                  <a:pt x="3260755" y="2678054"/>
                  <a:pt x="3266429" y="2685123"/>
                </a:cubicBezTo>
                <a:lnTo>
                  <a:pt x="3266429" y="2676194"/>
                </a:lnTo>
                <a:lnTo>
                  <a:pt x="3278010" y="2676194"/>
                </a:lnTo>
                <a:lnTo>
                  <a:pt x="3278010" y="2740236"/>
                </a:lnTo>
                <a:cubicBezTo>
                  <a:pt x="3278010" y="2751770"/>
                  <a:pt x="3276836" y="2759944"/>
                  <a:pt x="3274487" y="2764758"/>
                </a:cubicBezTo>
                <a:cubicBezTo>
                  <a:pt x="3272138" y="2769572"/>
                  <a:pt x="3268417" y="2773374"/>
                  <a:pt x="3263325" y="2776164"/>
                </a:cubicBezTo>
                <a:cubicBezTo>
                  <a:pt x="3258232" y="2778955"/>
                  <a:pt x="3251965" y="2780350"/>
                  <a:pt x="3244524" y="2780350"/>
                </a:cubicBezTo>
                <a:cubicBezTo>
                  <a:pt x="3235687" y="2780350"/>
                  <a:pt x="3228548" y="2778362"/>
                  <a:pt x="3223106" y="2774385"/>
                </a:cubicBezTo>
                <a:cubicBezTo>
                  <a:pt x="3217665" y="2770409"/>
                  <a:pt x="3215037" y="2764421"/>
                  <a:pt x="3215223" y="2756421"/>
                </a:cubicBezTo>
                <a:lnTo>
                  <a:pt x="3227432" y="2758235"/>
                </a:lnTo>
                <a:cubicBezTo>
                  <a:pt x="3227943" y="2762002"/>
                  <a:pt x="3229362" y="2764746"/>
                  <a:pt x="3231687" y="2766467"/>
                </a:cubicBezTo>
                <a:cubicBezTo>
                  <a:pt x="3234803" y="2768793"/>
                  <a:pt x="3239059" y="2769955"/>
                  <a:pt x="3244454" y="2769955"/>
                </a:cubicBezTo>
                <a:cubicBezTo>
                  <a:pt x="3250267" y="2769955"/>
                  <a:pt x="3254755" y="2768793"/>
                  <a:pt x="3257918" y="2766467"/>
                </a:cubicBezTo>
                <a:cubicBezTo>
                  <a:pt x="3261081" y="2764142"/>
                  <a:pt x="3263220" y="2760886"/>
                  <a:pt x="3264336" y="2756700"/>
                </a:cubicBezTo>
                <a:cubicBezTo>
                  <a:pt x="3264987" y="2754142"/>
                  <a:pt x="3265290" y="2748771"/>
                  <a:pt x="3265243" y="2740585"/>
                </a:cubicBezTo>
                <a:cubicBezTo>
                  <a:pt x="3259755" y="2747050"/>
                  <a:pt x="3252918" y="2750282"/>
                  <a:pt x="3244733" y="2750282"/>
                </a:cubicBezTo>
                <a:cubicBezTo>
                  <a:pt x="3234547" y="2750282"/>
                  <a:pt x="3226664" y="2746608"/>
                  <a:pt x="3221083" y="2739260"/>
                </a:cubicBezTo>
                <a:cubicBezTo>
                  <a:pt x="3215502" y="2731911"/>
                  <a:pt x="3212712" y="2723098"/>
                  <a:pt x="3212712" y="2712819"/>
                </a:cubicBezTo>
                <a:cubicBezTo>
                  <a:pt x="3212712" y="2705750"/>
                  <a:pt x="3213991" y="2699227"/>
                  <a:pt x="3216549" y="2693251"/>
                </a:cubicBezTo>
                <a:cubicBezTo>
                  <a:pt x="3219107" y="2687274"/>
                  <a:pt x="3222816" y="2682658"/>
                  <a:pt x="3227676" y="2679403"/>
                </a:cubicBezTo>
                <a:cubicBezTo>
                  <a:pt x="3232536" y="2676147"/>
                  <a:pt x="3238245" y="2674519"/>
                  <a:pt x="3244803" y="2674519"/>
                </a:cubicBezTo>
                <a:close/>
                <a:moveTo>
                  <a:pt x="3176207" y="2674519"/>
                </a:moveTo>
                <a:cubicBezTo>
                  <a:pt x="3180672" y="2674519"/>
                  <a:pt x="3184776" y="2675322"/>
                  <a:pt x="3188520" y="2676926"/>
                </a:cubicBezTo>
                <a:cubicBezTo>
                  <a:pt x="3192264" y="2678531"/>
                  <a:pt x="3195066" y="2680635"/>
                  <a:pt x="3196926" y="2683240"/>
                </a:cubicBezTo>
                <a:cubicBezTo>
                  <a:pt x="3198787" y="2685844"/>
                  <a:pt x="3200089" y="2688937"/>
                  <a:pt x="3200833" y="2692518"/>
                </a:cubicBezTo>
                <a:cubicBezTo>
                  <a:pt x="3201298" y="2694844"/>
                  <a:pt x="3201531" y="2698913"/>
                  <a:pt x="3201531" y="2704727"/>
                </a:cubicBezTo>
                <a:lnTo>
                  <a:pt x="3201531" y="2750282"/>
                </a:lnTo>
                <a:lnTo>
                  <a:pt x="3188973" y="2750282"/>
                </a:lnTo>
                <a:lnTo>
                  <a:pt x="3188973" y="2705215"/>
                </a:lnTo>
                <a:cubicBezTo>
                  <a:pt x="3188973" y="2700099"/>
                  <a:pt x="3188485" y="2696274"/>
                  <a:pt x="3187508" y="2693739"/>
                </a:cubicBezTo>
                <a:cubicBezTo>
                  <a:pt x="3186532" y="2691204"/>
                  <a:pt x="3184799" y="2689181"/>
                  <a:pt x="3182311" y="2687670"/>
                </a:cubicBezTo>
                <a:cubicBezTo>
                  <a:pt x="3179823" y="2686158"/>
                  <a:pt x="3176904" y="2685402"/>
                  <a:pt x="3173556" y="2685402"/>
                </a:cubicBezTo>
                <a:cubicBezTo>
                  <a:pt x="3168207" y="2685402"/>
                  <a:pt x="3163591" y="2687100"/>
                  <a:pt x="3159708" y="2690495"/>
                </a:cubicBezTo>
                <a:cubicBezTo>
                  <a:pt x="3155824" y="2693890"/>
                  <a:pt x="3153883" y="2700332"/>
                  <a:pt x="3153883" y="2709820"/>
                </a:cubicBezTo>
                <a:lnTo>
                  <a:pt x="3153883" y="2750282"/>
                </a:lnTo>
                <a:lnTo>
                  <a:pt x="3141325" y="2750282"/>
                </a:lnTo>
                <a:lnTo>
                  <a:pt x="3141325" y="2676194"/>
                </a:lnTo>
                <a:lnTo>
                  <a:pt x="3152627" y="2676194"/>
                </a:lnTo>
                <a:lnTo>
                  <a:pt x="3152627" y="2686728"/>
                </a:lnTo>
                <a:cubicBezTo>
                  <a:pt x="3158068" y="2678589"/>
                  <a:pt x="3165928" y="2674519"/>
                  <a:pt x="3176207" y="2674519"/>
                </a:cubicBezTo>
                <a:close/>
                <a:moveTo>
                  <a:pt x="2995232" y="2674519"/>
                </a:moveTo>
                <a:cubicBezTo>
                  <a:pt x="2999697" y="2674519"/>
                  <a:pt x="3003801" y="2675322"/>
                  <a:pt x="3007545" y="2676926"/>
                </a:cubicBezTo>
                <a:cubicBezTo>
                  <a:pt x="3011289" y="2678531"/>
                  <a:pt x="3014091" y="2680635"/>
                  <a:pt x="3015951" y="2683240"/>
                </a:cubicBezTo>
                <a:cubicBezTo>
                  <a:pt x="3017812" y="2685844"/>
                  <a:pt x="3019114" y="2688937"/>
                  <a:pt x="3019858" y="2692518"/>
                </a:cubicBezTo>
                <a:cubicBezTo>
                  <a:pt x="3020323" y="2694844"/>
                  <a:pt x="3020556" y="2698913"/>
                  <a:pt x="3020556" y="2704727"/>
                </a:cubicBezTo>
                <a:lnTo>
                  <a:pt x="3020556" y="2750282"/>
                </a:lnTo>
                <a:lnTo>
                  <a:pt x="3007998" y="2750282"/>
                </a:lnTo>
                <a:lnTo>
                  <a:pt x="3007998" y="2705215"/>
                </a:lnTo>
                <a:cubicBezTo>
                  <a:pt x="3007998" y="2700099"/>
                  <a:pt x="3007510" y="2696274"/>
                  <a:pt x="3006533" y="2693739"/>
                </a:cubicBezTo>
                <a:cubicBezTo>
                  <a:pt x="3005557" y="2691204"/>
                  <a:pt x="3003824" y="2689181"/>
                  <a:pt x="3001336" y="2687670"/>
                </a:cubicBezTo>
                <a:cubicBezTo>
                  <a:pt x="2998848" y="2686158"/>
                  <a:pt x="2995929" y="2685402"/>
                  <a:pt x="2992581" y="2685402"/>
                </a:cubicBezTo>
                <a:cubicBezTo>
                  <a:pt x="2987232" y="2685402"/>
                  <a:pt x="2982616" y="2687100"/>
                  <a:pt x="2978733" y="2690495"/>
                </a:cubicBezTo>
                <a:cubicBezTo>
                  <a:pt x="2974849" y="2693890"/>
                  <a:pt x="2972908" y="2700332"/>
                  <a:pt x="2972908" y="2709820"/>
                </a:cubicBezTo>
                <a:lnTo>
                  <a:pt x="2972908" y="2750282"/>
                </a:lnTo>
                <a:lnTo>
                  <a:pt x="2960350" y="2750282"/>
                </a:lnTo>
                <a:lnTo>
                  <a:pt x="2960350" y="2676194"/>
                </a:lnTo>
                <a:lnTo>
                  <a:pt x="2971652" y="2676194"/>
                </a:lnTo>
                <a:lnTo>
                  <a:pt x="2971652" y="2686728"/>
                </a:lnTo>
                <a:cubicBezTo>
                  <a:pt x="2977093" y="2678589"/>
                  <a:pt x="2984953" y="2674519"/>
                  <a:pt x="2995232" y="2674519"/>
                </a:cubicBezTo>
                <a:close/>
                <a:moveTo>
                  <a:pt x="2838018" y="2674519"/>
                </a:moveTo>
                <a:cubicBezTo>
                  <a:pt x="2848204" y="2674519"/>
                  <a:pt x="2856529" y="2677856"/>
                  <a:pt x="2862993" y="2684530"/>
                </a:cubicBezTo>
                <a:cubicBezTo>
                  <a:pt x="2869458" y="2691204"/>
                  <a:pt x="2872690" y="2700425"/>
                  <a:pt x="2872690" y="2712191"/>
                </a:cubicBezTo>
                <a:cubicBezTo>
                  <a:pt x="2872690" y="2721726"/>
                  <a:pt x="2871260" y="2729225"/>
                  <a:pt x="2868400" y="2734690"/>
                </a:cubicBezTo>
                <a:cubicBezTo>
                  <a:pt x="2865540" y="2740155"/>
                  <a:pt x="2861377" y="2744399"/>
                  <a:pt x="2855912" y="2747422"/>
                </a:cubicBezTo>
                <a:cubicBezTo>
                  <a:pt x="2850448" y="2750445"/>
                  <a:pt x="2844483" y="2751956"/>
                  <a:pt x="2838018" y="2751956"/>
                </a:cubicBezTo>
                <a:cubicBezTo>
                  <a:pt x="2827647" y="2751956"/>
                  <a:pt x="2819263" y="2748631"/>
                  <a:pt x="2812869" y="2741980"/>
                </a:cubicBezTo>
                <a:cubicBezTo>
                  <a:pt x="2806474" y="2735330"/>
                  <a:pt x="2803276" y="2725749"/>
                  <a:pt x="2803276" y="2713238"/>
                </a:cubicBezTo>
                <a:cubicBezTo>
                  <a:pt x="2803276" y="2699518"/>
                  <a:pt x="2807090" y="2689356"/>
                  <a:pt x="2814717" y="2682751"/>
                </a:cubicBezTo>
                <a:cubicBezTo>
                  <a:pt x="2821089" y="2677263"/>
                  <a:pt x="2828856" y="2674519"/>
                  <a:pt x="2838018" y="2674519"/>
                </a:cubicBezTo>
                <a:close/>
                <a:moveTo>
                  <a:pt x="2639249" y="2674519"/>
                </a:moveTo>
                <a:cubicBezTo>
                  <a:pt x="2645574" y="2674519"/>
                  <a:pt x="2650713" y="2675263"/>
                  <a:pt x="2654667" y="2676752"/>
                </a:cubicBezTo>
                <a:cubicBezTo>
                  <a:pt x="2658620" y="2678240"/>
                  <a:pt x="2661527" y="2680112"/>
                  <a:pt x="2663387" y="2682368"/>
                </a:cubicBezTo>
                <a:cubicBezTo>
                  <a:pt x="2665247" y="2684623"/>
                  <a:pt x="2666550" y="2687472"/>
                  <a:pt x="2667294" y="2690914"/>
                </a:cubicBezTo>
                <a:cubicBezTo>
                  <a:pt x="2667712" y="2693053"/>
                  <a:pt x="2667922" y="2696913"/>
                  <a:pt x="2667922" y="2702494"/>
                </a:cubicBezTo>
                <a:lnTo>
                  <a:pt x="2667922" y="2719238"/>
                </a:lnTo>
                <a:cubicBezTo>
                  <a:pt x="2667922" y="2730911"/>
                  <a:pt x="2668189" y="2738295"/>
                  <a:pt x="2668724" y="2741387"/>
                </a:cubicBezTo>
                <a:cubicBezTo>
                  <a:pt x="2669259" y="2744480"/>
                  <a:pt x="2670317" y="2747445"/>
                  <a:pt x="2671898" y="2750282"/>
                </a:cubicBezTo>
                <a:lnTo>
                  <a:pt x="2658783" y="2750282"/>
                </a:lnTo>
                <a:cubicBezTo>
                  <a:pt x="2657480" y="2747678"/>
                  <a:pt x="2656643" y="2744631"/>
                  <a:pt x="2656271" y="2741143"/>
                </a:cubicBezTo>
                <a:cubicBezTo>
                  <a:pt x="2651620" y="2745096"/>
                  <a:pt x="2647144" y="2747887"/>
                  <a:pt x="2642842" y="2749515"/>
                </a:cubicBezTo>
                <a:cubicBezTo>
                  <a:pt x="2638540" y="2751143"/>
                  <a:pt x="2633924" y="2751956"/>
                  <a:pt x="2628994" y="2751956"/>
                </a:cubicBezTo>
                <a:cubicBezTo>
                  <a:pt x="2620855" y="2751956"/>
                  <a:pt x="2614599" y="2749968"/>
                  <a:pt x="2610227" y="2745992"/>
                </a:cubicBezTo>
                <a:cubicBezTo>
                  <a:pt x="2605856" y="2742015"/>
                  <a:pt x="2603670" y="2736934"/>
                  <a:pt x="2603670" y="2730748"/>
                </a:cubicBezTo>
                <a:cubicBezTo>
                  <a:pt x="2603670" y="2727121"/>
                  <a:pt x="2604495" y="2723807"/>
                  <a:pt x="2606146" y="2720807"/>
                </a:cubicBezTo>
                <a:cubicBezTo>
                  <a:pt x="2607797" y="2717807"/>
                  <a:pt x="2609960" y="2715401"/>
                  <a:pt x="2612634" y="2713587"/>
                </a:cubicBezTo>
                <a:cubicBezTo>
                  <a:pt x="2615308" y="2711773"/>
                  <a:pt x="2618320" y="2710401"/>
                  <a:pt x="2621669" y="2709471"/>
                </a:cubicBezTo>
                <a:cubicBezTo>
                  <a:pt x="2624134" y="2708820"/>
                  <a:pt x="2627854" y="2708192"/>
                  <a:pt x="2632831" y="2707587"/>
                </a:cubicBezTo>
                <a:cubicBezTo>
                  <a:pt x="2642970" y="2706378"/>
                  <a:pt x="2650434" y="2704936"/>
                  <a:pt x="2655225" y="2703262"/>
                </a:cubicBezTo>
                <a:cubicBezTo>
                  <a:pt x="2655271" y="2701541"/>
                  <a:pt x="2655294" y="2700448"/>
                  <a:pt x="2655294" y="2699983"/>
                </a:cubicBezTo>
                <a:cubicBezTo>
                  <a:pt x="2655294" y="2694867"/>
                  <a:pt x="2654108" y="2691263"/>
                  <a:pt x="2651736" y="2689170"/>
                </a:cubicBezTo>
                <a:cubicBezTo>
                  <a:pt x="2648527" y="2686333"/>
                  <a:pt x="2643760" y="2684914"/>
                  <a:pt x="2637435" y="2684914"/>
                </a:cubicBezTo>
                <a:cubicBezTo>
                  <a:pt x="2631528" y="2684914"/>
                  <a:pt x="2627168" y="2685949"/>
                  <a:pt x="2624354" y="2688019"/>
                </a:cubicBezTo>
                <a:cubicBezTo>
                  <a:pt x="2621541" y="2690088"/>
                  <a:pt x="2619459" y="2693751"/>
                  <a:pt x="2618111" y="2699006"/>
                </a:cubicBezTo>
                <a:lnTo>
                  <a:pt x="2605832" y="2697332"/>
                </a:lnTo>
                <a:cubicBezTo>
                  <a:pt x="2606949" y="2692076"/>
                  <a:pt x="2608786" y="2687832"/>
                  <a:pt x="2611344" y="2684600"/>
                </a:cubicBezTo>
                <a:cubicBezTo>
                  <a:pt x="2613902" y="2681368"/>
                  <a:pt x="2617599" y="2678880"/>
                  <a:pt x="2622436" y="2677135"/>
                </a:cubicBezTo>
                <a:cubicBezTo>
                  <a:pt x="2627273" y="2675391"/>
                  <a:pt x="2632877" y="2674519"/>
                  <a:pt x="2639249" y="2674519"/>
                </a:cubicBezTo>
                <a:close/>
                <a:moveTo>
                  <a:pt x="2385632" y="2674519"/>
                </a:moveTo>
                <a:cubicBezTo>
                  <a:pt x="2390097" y="2674519"/>
                  <a:pt x="2394201" y="2675322"/>
                  <a:pt x="2397945" y="2676926"/>
                </a:cubicBezTo>
                <a:cubicBezTo>
                  <a:pt x="2401689" y="2678531"/>
                  <a:pt x="2404491" y="2680635"/>
                  <a:pt x="2406351" y="2683240"/>
                </a:cubicBezTo>
                <a:cubicBezTo>
                  <a:pt x="2408212" y="2685844"/>
                  <a:pt x="2409514" y="2688937"/>
                  <a:pt x="2410258" y="2692518"/>
                </a:cubicBezTo>
                <a:cubicBezTo>
                  <a:pt x="2410723" y="2694844"/>
                  <a:pt x="2410956" y="2698913"/>
                  <a:pt x="2410956" y="2704727"/>
                </a:cubicBezTo>
                <a:lnTo>
                  <a:pt x="2410956" y="2750282"/>
                </a:lnTo>
                <a:lnTo>
                  <a:pt x="2398398" y="2750282"/>
                </a:lnTo>
                <a:lnTo>
                  <a:pt x="2398398" y="2705215"/>
                </a:lnTo>
                <a:cubicBezTo>
                  <a:pt x="2398398" y="2700099"/>
                  <a:pt x="2397910" y="2696274"/>
                  <a:pt x="2396933" y="2693739"/>
                </a:cubicBezTo>
                <a:cubicBezTo>
                  <a:pt x="2395957" y="2691204"/>
                  <a:pt x="2394224" y="2689181"/>
                  <a:pt x="2391736" y="2687670"/>
                </a:cubicBezTo>
                <a:cubicBezTo>
                  <a:pt x="2389248" y="2686158"/>
                  <a:pt x="2386329" y="2685402"/>
                  <a:pt x="2382981" y="2685402"/>
                </a:cubicBezTo>
                <a:cubicBezTo>
                  <a:pt x="2377632" y="2685402"/>
                  <a:pt x="2373016" y="2687100"/>
                  <a:pt x="2369133" y="2690495"/>
                </a:cubicBezTo>
                <a:cubicBezTo>
                  <a:pt x="2365249" y="2693890"/>
                  <a:pt x="2363308" y="2700332"/>
                  <a:pt x="2363308" y="2709820"/>
                </a:cubicBezTo>
                <a:lnTo>
                  <a:pt x="2363308" y="2750282"/>
                </a:lnTo>
                <a:lnTo>
                  <a:pt x="2350750" y="2750282"/>
                </a:lnTo>
                <a:lnTo>
                  <a:pt x="2350750" y="2676194"/>
                </a:lnTo>
                <a:lnTo>
                  <a:pt x="2362052" y="2676194"/>
                </a:lnTo>
                <a:lnTo>
                  <a:pt x="2362052" y="2686728"/>
                </a:lnTo>
                <a:cubicBezTo>
                  <a:pt x="2367493" y="2678589"/>
                  <a:pt x="2375353" y="2674519"/>
                  <a:pt x="2385632" y="2674519"/>
                </a:cubicBezTo>
                <a:close/>
                <a:moveTo>
                  <a:pt x="2304618" y="2674519"/>
                </a:moveTo>
                <a:cubicBezTo>
                  <a:pt x="2314804" y="2674519"/>
                  <a:pt x="2323129" y="2677856"/>
                  <a:pt x="2329593" y="2684530"/>
                </a:cubicBezTo>
                <a:cubicBezTo>
                  <a:pt x="2336058" y="2691204"/>
                  <a:pt x="2339290" y="2700425"/>
                  <a:pt x="2339290" y="2712191"/>
                </a:cubicBezTo>
                <a:cubicBezTo>
                  <a:pt x="2339290" y="2721726"/>
                  <a:pt x="2337860" y="2729225"/>
                  <a:pt x="2335000" y="2734690"/>
                </a:cubicBezTo>
                <a:cubicBezTo>
                  <a:pt x="2332140" y="2740155"/>
                  <a:pt x="2327977" y="2744399"/>
                  <a:pt x="2322512" y="2747422"/>
                </a:cubicBezTo>
                <a:cubicBezTo>
                  <a:pt x="2317048" y="2750445"/>
                  <a:pt x="2311083" y="2751956"/>
                  <a:pt x="2304618" y="2751956"/>
                </a:cubicBezTo>
                <a:cubicBezTo>
                  <a:pt x="2294247" y="2751956"/>
                  <a:pt x="2285863" y="2748631"/>
                  <a:pt x="2279469" y="2741980"/>
                </a:cubicBezTo>
                <a:cubicBezTo>
                  <a:pt x="2273074" y="2735330"/>
                  <a:pt x="2269876" y="2725749"/>
                  <a:pt x="2269876" y="2713238"/>
                </a:cubicBezTo>
                <a:cubicBezTo>
                  <a:pt x="2269876" y="2699518"/>
                  <a:pt x="2273690" y="2689356"/>
                  <a:pt x="2281317" y="2682751"/>
                </a:cubicBezTo>
                <a:cubicBezTo>
                  <a:pt x="2287689" y="2677263"/>
                  <a:pt x="2295456" y="2674519"/>
                  <a:pt x="2304618" y="2674519"/>
                </a:cubicBezTo>
                <a:close/>
                <a:moveTo>
                  <a:pt x="2178003" y="2674519"/>
                </a:moveTo>
                <a:cubicBezTo>
                  <a:pt x="2186746" y="2674519"/>
                  <a:pt x="2193955" y="2678054"/>
                  <a:pt x="2199629" y="2685123"/>
                </a:cubicBezTo>
                <a:lnTo>
                  <a:pt x="2199629" y="2676194"/>
                </a:lnTo>
                <a:lnTo>
                  <a:pt x="2211210" y="2676194"/>
                </a:lnTo>
                <a:lnTo>
                  <a:pt x="2211210" y="2740236"/>
                </a:lnTo>
                <a:cubicBezTo>
                  <a:pt x="2211210" y="2751770"/>
                  <a:pt x="2210036" y="2759944"/>
                  <a:pt x="2207687" y="2764758"/>
                </a:cubicBezTo>
                <a:cubicBezTo>
                  <a:pt x="2205338" y="2769572"/>
                  <a:pt x="2201617" y="2773374"/>
                  <a:pt x="2196525" y="2776164"/>
                </a:cubicBezTo>
                <a:cubicBezTo>
                  <a:pt x="2191432" y="2778955"/>
                  <a:pt x="2185165" y="2780350"/>
                  <a:pt x="2177724" y="2780350"/>
                </a:cubicBezTo>
                <a:cubicBezTo>
                  <a:pt x="2168887" y="2780350"/>
                  <a:pt x="2161748" y="2778362"/>
                  <a:pt x="2156306" y="2774385"/>
                </a:cubicBezTo>
                <a:cubicBezTo>
                  <a:pt x="2150865" y="2770409"/>
                  <a:pt x="2148237" y="2764421"/>
                  <a:pt x="2148423" y="2756421"/>
                </a:cubicBezTo>
                <a:lnTo>
                  <a:pt x="2160632" y="2758235"/>
                </a:lnTo>
                <a:cubicBezTo>
                  <a:pt x="2161143" y="2762002"/>
                  <a:pt x="2162562" y="2764746"/>
                  <a:pt x="2164887" y="2766467"/>
                </a:cubicBezTo>
                <a:cubicBezTo>
                  <a:pt x="2168003" y="2768793"/>
                  <a:pt x="2172259" y="2769955"/>
                  <a:pt x="2177654" y="2769955"/>
                </a:cubicBezTo>
                <a:cubicBezTo>
                  <a:pt x="2183467" y="2769955"/>
                  <a:pt x="2187955" y="2768793"/>
                  <a:pt x="2191118" y="2766467"/>
                </a:cubicBezTo>
                <a:cubicBezTo>
                  <a:pt x="2194281" y="2764142"/>
                  <a:pt x="2196420" y="2760886"/>
                  <a:pt x="2197536" y="2756700"/>
                </a:cubicBezTo>
                <a:cubicBezTo>
                  <a:pt x="2198187" y="2754142"/>
                  <a:pt x="2198490" y="2748771"/>
                  <a:pt x="2198443" y="2740585"/>
                </a:cubicBezTo>
                <a:cubicBezTo>
                  <a:pt x="2192955" y="2747050"/>
                  <a:pt x="2186118" y="2750282"/>
                  <a:pt x="2177933" y="2750282"/>
                </a:cubicBezTo>
                <a:cubicBezTo>
                  <a:pt x="2167747" y="2750282"/>
                  <a:pt x="2159864" y="2746608"/>
                  <a:pt x="2154283" y="2739260"/>
                </a:cubicBezTo>
                <a:cubicBezTo>
                  <a:pt x="2148702" y="2731911"/>
                  <a:pt x="2145912" y="2723098"/>
                  <a:pt x="2145912" y="2712819"/>
                </a:cubicBezTo>
                <a:cubicBezTo>
                  <a:pt x="2145912" y="2705750"/>
                  <a:pt x="2147191" y="2699227"/>
                  <a:pt x="2149749" y="2693251"/>
                </a:cubicBezTo>
                <a:cubicBezTo>
                  <a:pt x="2152307" y="2687274"/>
                  <a:pt x="2156016" y="2682658"/>
                  <a:pt x="2160876" y="2679403"/>
                </a:cubicBezTo>
                <a:cubicBezTo>
                  <a:pt x="2165736" y="2676147"/>
                  <a:pt x="2171445" y="2674519"/>
                  <a:pt x="2178003" y="2674519"/>
                </a:cubicBezTo>
                <a:close/>
                <a:moveTo>
                  <a:pt x="2109407" y="2674519"/>
                </a:moveTo>
                <a:cubicBezTo>
                  <a:pt x="2113872" y="2674519"/>
                  <a:pt x="2117976" y="2675322"/>
                  <a:pt x="2121720" y="2676926"/>
                </a:cubicBezTo>
                <a:cubicBezTo>
                  <a:pt x="2125464" y="2678531"/>
                  <a:pt x="2128266" y="2680635"/>
                  <a:pt x="2130126" y="2683240"/>
                </a:cubicBezTo>
                <a:cubicBezTo>
                  <a:pt x="2131987" y="2685844"/>
                  <a:pt x="2133289" y="2688937"/>
                  <a:pt x="2134033" y="2692518"/>
                </a:cubicBezTo>
                <a:cubicBezTo>
                  <a:pt x="2134498" y="2694844"/>
                  <a:pt x="2134731" y="2698913"/>
                  <a:pt x="2134731" y="2704727"/>
                </a:cubicBezTo>
                <a:lnTo>
                  <a:pt x="2134731" y="2750282"/>
                </a:lnTo>
                <a:lnTo>
                  <a:pt x="2122173" y="2750282"/>
                </a:lnTo>
                <a:lnTo>
                  <a:pt x="2122173" y="2705215"/>
                </a:lnTo>
                <a:cubicBezTo>
                  <a:pt x="2122173" y="2700099"/>
                  <a:pt x="2121685" y="2696274"/>
                  <a:pt x="2120708" y="2693739"/>
                </a:cubicBezTo>
                <a:cubicBezTo>
                  <a:pt x="2119732" y="2691204"/>
                  <a:pt x="2117999" y="2689181"/>
                  <a:pt x="2115511" y="2687670"/>
                </a:cubicBezTo>
                <a:cubicBezTo>
                  <a:pt x="2113023" y="2686158"/>
                  <a:pt x="2110104" y="2685402"/>
                  <a:pt x="2106756" y="2685402"/>
                </a:cubicBezTo>
                <a:cubicBezTo>
                  <a:pt x="2101407" y="2685402"/>
                  <a:pt x="2096791" y="2687100"/>
                  <a:pt x="2092908" y="2690495"/>
                </a:cubicBezTo>
                <a:cubicBezTo>
                  <a:pt x="2089024" y="2693890"/>
                  <a:pt x="2087083" y="2700332"/>
                  <a:pt x="2087083" y="2709820"/>
                </a:cubicBezTo>
                <a:lnTo>
                  <a:pt x="2087083" y="2750282"/>
                </a:lnTo>
                <a:lnTo>
                  <a:pt x="2074525" y="2750282"/>
                </a:lnTo>
                <a:lnTo>
                  <a:pt x="2074525" y="2676194"/>
                </a:lnTo>
                <a:lnTo>
                  <a:pt x="2085827" y="2676194"/>
                </a:lnTo>
                <a:lnTo>
                  <a:pt x="2085827" y="2686728"/>
                </a:lnTo>
                <a:cubicBezTo>
                  <a:pt x="2091268" y="2678589"/>
                  <a:pt x="2099128" y="2674519"/>
                  <a:pt x="2109407" y="2674519"/>
                </a:cubicBezTo>
                <a:close/>
                <a:moveTo>
                  <a:pt x="1933004" y="2674519"/>
                </a:moveTo>
                <a:cubicBezTo>
                  <a:pt x="1941050" y="2674519"/>
                  <a:pt x="1947631" y="2676554"/>
                  <a:pt x="1952747" y="2680624"/>
                </a:cubicBezTo>
                <a:cubicBezTo>
                  <a:pt x="1957863" y="2684693"/>
                  <a:pt x="1961141" y="2690472"/>
                  <a:pt x="1962583" y="2697960"/>
                </a:cubicBezTo>
                <a:lnTo>
                  <a:pt x="1950375" y="2699843"/>
                </a:lnTo>
                <a:cubicBezTo>
                  <a:pt x="1949212" y="2694867"/>
                  <a:pt x="1947154" y="2691123"/>
                  <a:pt x="1944201" y="2688611"/>
                </a:cubicBezTo>
                <a:cubicBezTo>
                  <a:pt x="1941247" y="2686100"/>
                  <a:pt x="1937678" y="2684844"/>
                  <a:pt x="1933492" y="2684844"/>
                </a:cubicBezTo>
                <a:cubicBezTo>
                  <a:pt x="1927167" y="2684844"/>
                  <a:pt x="1922028" y="2687112"/>
                  <a:pt x="1918074" y="2691646"/>
                </a:cubicBezTo>
                <a:cubicBezTo>
                  <a:pt x="1914121" y="2696181"/>
                  <a:pt x="1912144" y="2703355"/>
                  <a:pt x="1912144" y="2713168"/>
                </a:cubicBezTo>
                <a:cubicBezTo>
                  <a:pt x="1912144" y="2723121"/>
                  <a:pt x="1914051" y="2730353"/>
                  <a:pt x="1917865" y="2734864"/>
                </a:cubicBezTo>
                <a:cubicBezTo>
                  <a:pt x="1921679" y="2739376"/>
                  <a:pt x="1926655" y="2741632"/>
                  <a:pt x="1932794" y="2741632"/>
                </a:cubicBezTo>
                <a:cubicBezTo>
                  <a:pt x="1937724" y="2741632"/>
                  <a:pt x="1941840" y="2740120"/>
                  <a:pt x="1945142" y="2737097"/>
                </a:cubicBezTo>
                <a:cubicBezTo>
                  <a:pt x="1948445" y="2734074"/>
                  <a:pt x="1950537" y="2729423"/>
                  <a:pt x="1951421" y="2723144"/>
                </a:cubicBezTo>
                <a:lnTo>
                  <a:pt x="1963769" y="2724749"/>
                </a:lnTo>
                <a:cubicBezTo>
                  <a:pt x="1962420" y="2733260"/>
                  <a:pt x="1958967" y="2739922"/>
                  <a:pt x="1953409" y="2744736"/>
                </a:cubicBezTo>
                <a:cubicBezTo>
                  <a:pt x="1947852" y="2749550"/>
                  <a:pt x="1941026" y="2751956"/>
                  <a:pt x="1932934" y="2751956"/>
                </a:cubicBezTo>
                <a:cubicBezTo>
                  <a:pt x="1922795" y="2751956"/>
                  <a:pt x="1914644" y="2748643"/>
                  <a:pt x="1908482" y="2742015"/>
                </a:cubicBezTo>
                <a:cubicBezTo>
                  <a:pt x="1902320" y="2735388"/>
                  <a:pt x="1899238" y="2725888"/>
                  <a:pt x="1899238" y="2713517"/>
                </a:cubicBezTo>
                <a:cubicBezTo>
                  <a:pt x="1899238" y="2705517"/>
                  <a:pt x="1900564" y="2698518"/>
                  <a:pt x="1903215" y="2692518"/>
                </a:cubicBezTo>
                <a:cubicBezTo>
                  <a:pt x="1905866" y="2686519"/>
                  <a:pt x="1909900" y="2682019"/>
                  <a:pt x="1915319" y="2679019"/>
                </a:cubicBezTo>
                <a:cubicBezTo>
                  <a:pt x="1920737" y="2676019"/>
                  <a:pt x="1926632" y="2674519"/>
                  <a:pt x="1933004" y="2674519"/>
                </a:cubicBezTo>
                <a:close/>
                <a:moveTo>
                  <a:pt x="1799654" y="2674519"/>
                </a:moveTo>
                <a:cubicBezTo>
                  <a:pt x="1807700" y="2674519"/>
                  <a:pt x="1814281" y="2676554"/>
                  <a:pt x="1819397" y="2680624"/>
                </a:cubicBezTo>
                <a:cubicBezTo>
                  <a:pt x="1824513" y="2684693"/>
                  <a:pt x="1827791" y="2690472"/>
                  <a:pt x="1829233" y="2697960"/>
                </a:cubicBezTo>
                <a:lnTo>
                  <a:pt x="1817025" y="2699843"/>
                </a:lnTo>
                <a:cubicBezTo>
                  <a:pt x="1815862" y="2694867"/>
                  <a:pt x="1813804" y="2691123"/>
                  <a:pt x="1810851" y="2688611"/>
                </a:cubicBezTo>
                <a:cubicBezTo>
                  <a:pt x="1807897" y="2686100"/>
                  <a:pt x="1804328" y="2684844"/>
                  <a:pt x="1800142" y="2684844"/>
                </a:cubicBezTo>
                <a:cubicBezTo>
                  <a:pt x="1793817" y="2684844"/>
                  <a:pt x="1788678" y="2687112"/>
                  <a:pt x="1784724" y="2691646"/>
                </a:cubicBezTo>
                <a:cubicBezTo>
                  <a:pt x="1780771" y="2696181"/>
                  <a:pt x="1778794" y="2703355"/>
                  <a:pt x="1778794" y="2713168"/>
                </a:cubicBezTo>
                <a:cubicBezTo>
                  <a:pt x="1778794" y="2723121"/>
                  <a:pt x="1780701" y="2730353"/>
                  <a:pt x="1784515" y="2734864"/>
                </a:cubicBezTo>
                <a:cubicBezTo>
                  <a:pt x="1788329" y="2739376"/>
                  <a:pt x="1793305" y="2741632"/>
                  <a:pt x="1799444" y="2741632"/>
                </a:cubicBezTo>
                <a:cubicBezTo>
                  <a:pt x="1804374" y="2741632"/>
                  <a:pt x="1808490" y="2740120"/>
                  <a:pt x="1811792" y="2737097"/>
                </a:cubicBezTo>
                <a:cubicBezTo>
                  <a:pt x="1815095" y="2734074"/>
                  <a:pt x="1817187" y="2729423"/>
                  <a:pt x="1818071" y="2723144"/>
                </a:cubicBezTo>
                <a:lnTo>
                  <a:pt x="1830419" y="2724749"/>
                </a:lnTo>
                <a:cubicBezTo>
                  <a:pt x="1829070" y="2733260"/>
                  <a:pt x="1825617" y="2739922"/>
                  <a:pt x="1820059" y="2744736"/>
                </a:cubicBezTo>
                <a:cubicBezTo>
                  <a:pt x="1814502" y="2749550"/>
                  <a:pt x="1807676" y="2751956"/>
                  <a:pt x="1799584" y="2751956"/>
                </a:cubicBezTo>
                <a:cubicBezTo>
                  <a:pt x="1789445" y="2751956"/>
                  <a:pt x="1781294" y="2748643"/>
                  <a:pt x="1775132" y="2742015"/>
                </a:cubicBezTo>
                <a:cubicBezTo>
                  <a:pt x="1768970" y="2735388"/>
                  <a:pt x="1765888" y="2725888"/>
                  <a:pt x="1765888" y="2713517"/>
                </a:cubicBezTo>
                <a:cubicBezTo>
                  <a:pt x="1765888" y="2705517"/>
                  <a:pt x="1767214" y="2698518"/>
                  <a:pt x="1769865" y="2692518"/>
                </a:cubicBezTo>
                <a:cubicBezTo>
                  <a:pt x="1772516" y="2686519"/>
                  <a:pt x="1776550" y="2682019"/>
                  <a:pt x="1781969" y="2679019"/>
                </a:cubicBezTo>
                <a:cubicBezTo>
                  <a:pt x="1787387" y="2676019"/>
                  <a:pt x="1793282" y="2674519"/>
                  <a:pt x="1799654" y="2674519"/>
                </a:cubicBezTo>
                <a:close/>
                <a:moveTo>
                  <a:pt x="1494999" y="2674519"/>
                </a:moveTo>
                <a:cubicBezTo>
                  <a:pt x="1505185" y="2674519"/>
                  <a:pt x="1513509" y="2677856"/>
                  <a:pt x="1519974" y="2684530"/>
                </a:cubicBezTo>
                <a:cubicBezTo>
                  <a:pt x="1526439" y="2691204"/>
                  <a:pt x="1529671" y="2700425"/>
                  <a:pt x="1529671" y="2712191"/>
                </a:cubicBezTo>
                <a:cubicBezTo>
                  <a:pt x="1529671" y="2721726"/>
                  <a:pt x="1528241" y="2729225"/>
                  <a:pt x="1525381" y="2734690"/>
                </a:cubicBezTo>
                <a:cubicBezTo>
                  <a:pt x="1522521" y="2740155"/>
                  <a:pt x="1518358" y="2744399"/>
                  <a:pt x="1512893" y="2747422"/>
                </a:cubicBezTo>
                <a:cubicBezTo>
                  <a:pt x="1507428" y="2750445"/>
                  <a:pt x="1501464" y="2751956"/>
                  <a:pt x="1494999" y="2751956"/>
                </a:cubicBezTo>
                <a:cubicBezTo>
                  <a:pt x="1484627" y="2751956"/>
                  <a:pt x="1476244" y="2748631"/>
                  <a:pt x="1469849" y="2741980"/>
                </a:cubicBezTo>
                <a:cubicBezTo>
                  <a:pt x="1463454" y="2735330"/>
                  <a:pt x="1460257" y="2725749"/>
                  <a:pt x="1460257" y="2713238"/>
                </a:cubicBezTo>
                <a:cubicBezTo>
                  <a:pt x="1460257" y="2699518"/>
                  <a:pt x="1464070" y="2689356"/>
                  <a:pt x="1471698" y="2682751"/>
                </a:cubicBezTo>
                <a:cubicBezTo>
                  <a:pt x="1478069" y="2677263"/>
                  <a:pt x="1485837" y="2674519"/>
                  <a:pt x="1494999" y="2674519"/>
                </a:cubicBezTo>
                <a:close/>
                <a:moveTo>
                  <a:pt x="1416008" y="2674519"/>
                </a:moveTo>
                <a:cubicBezTo>
                  <a:pt x="1424752" y="2674519"/>
                  <a:pt x="1431961" y="2678054"/>
                  <a:pt x="1437636" y="2685123"/>
                </a:cubicBezTo>
                <a:lnTo>
                  <a:pt x="1437636" y="2676194"/>
                </a:lnTo>
                <a:lnTo>
                  <a:pt x="1449216" y="2676194"/>
                </a:lnTo>
                <a:lnTo>
                  <a:pt x="1449216" y="2740236"/>
                </a:lnTo>
                <a:cubicBezTo>
                  <a:pt x="1449216" y="2751770"/>
                  <a:pt x="1448042" y="2759944"/>
                  <a:pt x="1445693" y="2764758"/>
                </a:cubicBezTo>
                <a:cubicBezTo>
                  <a:pt x="1443344" y="2769572"/>
                  <a:pt x="1439623" y="2773374"/>
                  <a:pt x="1434531" y="2776164"/>
                </a:cubicBezTo>
                <a:cubicBezTo>
                  <a:pt x="1429438" y="2778955"/>
                  <a:pt x="1423171" y="2780350"/>
                  <a:pt x="1415729" y="2780350"/>
                </a:cubicBezTo>
                <a:cubicBezTo>
                  <a:pt x="1406892" y="2780350"/>
                  <a:pt x="1399753" y="2778362"/>
                  <a:pt x="1394312" y="2774385"/>
                </a:cubicBezTo>
                <a:cubicBezTo>
                  <a:pt x="1388871" y="2770409"/>
                  <a:pt x="1386243" y="2764421"/>
                  <a:pt x="1386429" y="2756421"/>
                </a:cubicBezTo>
                <a:lnTo>
                  <a:pt x="1398637" y="2758235"/>
                </a:lnTo>
                <a:cubicBezTo>
                  <a:pt x="1399149" y="2762002"/>
                  <a:pt x="1400567" y="2764746"/>
                  <a:pt x="1402893" y="2766467"/>
                </a:cubicBezTo>
                <a:cubicBezTo>
                  <a:pt x="1406009" y="2768793"/>
                  <a:pt x="1410264" y="2769955"/>
                  <a:pt x="1415659" y="2769955"/>
                </a:cubicBezTo>
                <a:cubicBezTo>
                  <a:pt x="1421474" y="2769955"/>
                  <a:pt x="1425961" y="2768793"/>
                  <a:pt x="1429124" y="2766467"/>
                </a:cubicBezTo>
                <a:cubicBezTo>
                  <a:pt x="1432287" y="2764142"/>
                  <a:pt x="1434426" y="2760886"/>
                  <a:pt x="1435542" y="2756700"/>
                </a:cubicBezTo>
                <a:cubicBezTo>
                  <a:pt x="1436194" y="2754142"/>
                  <a:pt x="1436495" y="2748771"/>
                  <a:pt x="1436449" y="2740585"/>
                </a:cubicBezTo>
                <a:cubicBezTo>
                  <a:pt x="1430961" y="2747050"/>
                  <a:pt x="1424124" y="2750282"/>
                  <a:pt x="1415939" y="2750282"/>
                </a:cubicBezTo>
                <a:cubicBezTo>
                  <a:pt x="1405753" y="2750282"/>
                  <a:pt x="1397870" y="2746608"/>
                  <a:pt x="1392288" y="2739260"/>
                </a:cubicBezTo>
                <a:cubicBezTo>
                  <a:pt x="1386708" y="2731911"/>
                  <a:pt x="1383917" y="2723098"/>
                  <a:pt x="1383917" y="2712819"/>
                </a:cubicBezTo>
                <a:cubicBezTo>
                  <a:pt x="1383917" y="2705750"/>
                  <a:pt x="1385196" y="2699227"/>
                  <a:pt x="1387754" y="2693251"/>
                </a:cubicBezTo>
                <a:cubicBezTo>
                  <a:pt x="1390313" y="2687274"/>
                  <a:pt x="1394022" y="2682658"/>
                  <a:pt x="1398881" y="2679403"/>
                </a:cubicBezTo>
                <a:cubicBezTo>
                  <a:pt x="1403742" y="2676147"/>
                  <a:pt x="1409451" y="2674519"/>
                  <a:pt x="1416008" y="2674519"/>
                </a:cubicBezTo>
                <a:close/>
                <a:moveTo>
                  <a:pt x="1342599" y="2674519"/>
                </a:moveTo>
                <a:cubicBezTo>
                  <a:pt x="1352784" y="2674519"/>
                  <a:pt x="1361109" y="2677856"/>
                  <a:pt x="1367574" y="2684530"/>
                </a:cubicBezTo>
                <a:cubicBezTo>
                  <a:pt x="1374039" y="2691204"/>
                  <a:pt x="1377271" y="2700425"/>
                  <a:pt x="1377271" y="2712191"/>
                </a:cubicBezTo>
                <a:cubicBezTo>
                  <a:pt x="1377271" y="2721726"/>
                  <a:pt x="1375841" y="2729225"/>
                  <a:pt x="1372981" y="2734690"/>
                </a:cubicBezTo>
                <a:cubicBezTo>
                  <a:pt x="1370120" y="2740155"/>
                  <a:pt x="1365958" y="2744399"/>
                  <a:pt x="1360493" y="2747422"/>
                </a:cubicBezTo>
                <a:cubicBezTo>
                  <a:pt x="1355028" y="2750445"/>
                  <a:pt x="1349063" y="2751956"/>
                  <a:pt x="1342599" y="2751956"/>
                </a:cubicBezTo>
                <a:cubicBezTo>
                  <a:pt x="1332228" y="2751956"/>
                  <a:pt x="1323844" y="2748631"/>
                  <a:pt x="1317448" y="2741980"/>
                </a:cubicBezTo>
                <a:cubicBezTo>
                  <a:pt x="1311054" y="2735330"/>
                  <a:pt x="1307856" y="2725749"/>
                  <a:pt x="1307856" y="2713238"/>
                </a:cubicBezTo>
                <a:cubicBezTo>
                  <a:pt x="1307856" y="2699518"/>
                  <a:pt x="1311670" y="2689356"/>
                  <a:pt x="1319297" y="2682751"/>
                </a:cubicBezTo>
                <a:cubicBezTo>
                  <a:pt x="1325669" y="2677263"/>
                  <a:pt x="1333437" y="2674519"/>
                  <a:pt x="1342599" y="2674519"/>
                </a:cubicBezTo>
                <a:close/>
                <a:moveTo>
                  <a:pt x="1123872" y="2674519"/>
                </a:moveTo>
                <a:cubicBezTo>
                  <a:pt x="1133779" y="2674519"/>
                  <a:pt x="1141871" y="2677891"/>
                  <a:pt x="1148150" y="2684635"/>
                </a:cubicBezTo>
                <a:cubicBezTo>
                  <a:pt x="1154429" y="2691379"/>
                  <a:pt x="1157568" y="2700867"/>
                  <a:pt x="1157568" y="2713098"/>
                </a:cubicBezTo>
                <a:cubicBezTo>
                  <a:pt x="1157568" y="2713843"/>
                  <a:pt x="1157545" y="2714959"/>
                  <a:pt x="1157498" y="2716447"/>
                </a:cubicBezTo>
                <a:lnTo>
                  <a:pt x="1102246" y="2716447"/>
                </a:lnTo>
                <a:cubicBezTo>
                  <a:pt x="1102711" y="2724586"/>
                  <a:pt x="1105013" y="2730818"/>
                  <a:pt x="1109152" y="2735144"/>
                </a:cubicBezTo>
                <a:cubicBezTo>
                  <a:pt x="1113292" y="2739469"/>
                  <a:pt x="1118454" y="2741632"/>
                  <a:pt x="1124640" y="2741632"/>
                </a:cubicBezTo>
                <a:cubicBezTo>
                  <a:pt x="1129244" y="2741632"/>
                  <a:pt x="1133174" y="2740422"/>
                  <a:pt x="1136430" y="2738004"/>
                </a:cubicBezTo>
                <a:cubicBezTo>
                  <a:pt x="1139685" y="2735585"/>
                  <a:pt x="1142267" y="2731725"/>
                  <a:pt x="1144174" y="2726423"/>
                </a:cubicBezTo>
                <a:lnTo>
                  <a:pt x="1157150" y="2728028"/>
                </a:lnTo>
                <a:cubicBezTo>
                  <a:pt x="1155103" y="2735609"/>
                  <a:pt x="1151313" y="2741492"/>
                  <a:pt x="1145778" y="2745678"/>
                </a:cubicBezTo>
                <a:cubicBezTo>
                  <a:pt x="1140243" y="2749864"/>
                  <a:pt x="1133174" y="2751956"/>
                  <a:pt x="1124570" y="2751956"/>
                </a:cubicBezTo>
                <a:cubicBezTo>
                  <a:pt x="1113734" y="2751956"/>
                  <a:pt x="1105141" y="2748619"/>
                  <a:pt x="1098793" y="2741945"/>
                </a:cubicBezTo>
                <a:cubicBezTo>
                  <a:pt x="1092444" y="2735271"/>
                  <a:pt x="1089270" y="2725912"/>
                  <a:pt x="1089270" y="2713866"/>
                </a:cubicBezTo>
                <a:cubicBezTo>
                  <a:pt x="1089270" y="2701401"/>
                  <a:pt x="1092479" y="2691728"/>
                  <a:pt x="1098897" y="2684844"/>
                </a:cubicBezTo>
                <a:cubicBezTo>
                  <a:pt x="1105316" y="2677961"/>
                  <a:pt x="1113640" y="2674519"/>
                  <a:pt x="1123872" y="2674519"/>
                </a:cubicBezTo>
                <a:close/>
                <a:moveTo>
                  <a:pt x="1003503" y="2674519"/>
                </a:moveTo>
                <a:cubicBezTo>
                  <a:pt x="1009317" y="2674519"/>
                  <a:pt x="1014421" y="2675356"/>
                  <a:pt x="1018817" y="2677031"/>
                </a:cubicBezTo>
                <a:cubicBezTo>
                  <a:pt x="1023211" y="2678705"/>
                  <a:pt x="1026456" y="2680972"/>
                  <a:pt x="1028549" y="2683833"/>
                </a:cubicBezTo>
                <a:cubicBezTo>
                  <a:pt x="1030641" y="2686693"/>
                  <a:pt x="1032083" y="2690518"/>
                  <a:pt x="1032874" y="2695309"/>
                </a:cubicBezTo>
                <a:lnTo>
                  <a:pt x="1020596" y="2696983"/>
                </a:lnTo>
                <a:cubicBezTo>
                  <a:pt x="1020038" y="2693169"/>
                  <a:pt x="1018421" y="2690193"/>
                  <a:pt x="1015747" y="2688053"/>
                </a:cubicBezTo>
                <a:cubicBezTo>
                  <a:pt x="1013073" y="2685914"/>
                  <a:pt x="1009294" y="2684844"/>
                  <a:pt x="1004410" y="2684844"/>
                </a:cubicBezTo>
                <a:cubicBezTo>
                  <a:pt x="998643" y="2684844"/>
                  <a:pt x="994527" y="2685798"/>
                  <a:pt x="992062" y="2687705"/>
                </a:cubicBezTo>
                <a:cubicBezTo>
                  <a:pt x="989597" y="2689611"/>
                  <a:pt x="988365" y="2691844"/>
                  <a:pt x="988365" y="2694402"/>
                </a:cubicBezTo>
                <a:cubicBezTo>
                  <a:pt x="988365" y="2696030"/>
                  <a:pt x="988877" y="2697495"/>
                  <a:pt x="989900" y="2698797"/>
                </a:cubicBezTo>
                <a:cubicBezTo>
                  <a:pt x="990923" y="2700146"/>
                  <a:pt x="992527" y="2701262"/>
                  <a:pt x="994714" y="2702146"/>
                </a:cubicBezTo>
                <a:cubicBezTo>
                  <a:pt x="995969" y="2702611"/>
                  <a:pt x="999666" y="2703680"/>
                  <a:pt x="1005806" y="2705355"/>
                </a:cubicBezTo>
                <a:cubicBezTo>
                  <a:pt x="1014689" y="2707727"/>
                  <a:pt x="1020886" y="2709668"/>
                  <a:pt x="1024397" y="2711180"/>
                </a:cubicBezTo>
                <a:cubicBezTo>
                  <a:pt x="1027909" y="2712691"/>
                  <a:pt x="1030665" y="2714889"/>
                  <a:pt x="1032664" y="2717773"/>
                </a:cubicBezTo>
                <a:cubicBezTo>
                  <a:pt x="1034664" y="2720656"/>
                  <a:pt x="1035664" y="2724237"/>
                  <a:pt x="1035664" y="2728516"/>
                </a:cubicBezTo>
                <a:cubicBezTo>
                  <a:pt x="1035664" y="2732702"/>
                  <a:pt x="1034443" y="2736643"/>
                  <a:pt x="1032002" y="2740341"/>
                </a:cubicBezTo>
                <a:cubicBezTo>
                  <a:pt x="1029560" y="2744038"/>
                  <a:pt x="1026037" y="2746899"/>
                  <a:pt x="1021432" y="2748922"/>
                </a:cubicBezTo>
                <a:cubicBezTo>
                  <a:pt x="1016828" y="2750945"/>
                  <a:pt x="1011619" y="2751956"/>
                  <a:pt x="1005806" y="2751956"/>
                </a:cubicBezTo>
                <a:cubicBezTo>
                  <a:pt x="996179" y="2751956"/>
                  <a:pt x="988842" y="2749957"/>
                  <a:pt x="983795" y="2745957"/>
                </a:cubicBezTo>
                <a:cubicBezTo>
                  <a:pt x="978749" y="2741957"/>
                  <a:pt x="975529" y="2736027"/>
                  <a:pt x="974133" y="2728167"/>
                </a:cubicBezTo>
                <a:lnTo>
                  <a:pt x="986551" y="2726214"/>
                </a:lnTo>
                <a:cubicBezTo>
                  <a:pt x="987249" y="2731190"/>
                  <a:pt x="989191" y="2735004"/>
                  <a:pt x="992376" y="2737655"/>
                </a:cubicBezTo>
                <a:cubicBezTo>
                  <a:pt x="995562" y="2740306"/>
                  <a:pt x="1000015" y="2741632"/>
                  <a:pt x="1005736" y="2741632"/>
                </a:cubicBezTo>
                <a:cubicBezTo>
                  <a:pt x="1011503" y="2741632"/>
                  <a:pt x="1015782" y="2740457"/>
                  <a:pt x="1018572" y="2738108"/>
                </a:cubicBezTo>
                <a:cubicBezTo>
                  <a:pt x="1021363" y="2735760"/>
                  <a:pt x="1022758" y="2733004"/>
                  <a:pt x="1022758" y="2729842"/>
                </a:cubicBezTo>
                <a:cubicBezTo>
                  <a:pt x="1022758" y="2727005"/>
                  <a:pt x="1021525" y="2724772"/>
                  <a:pt x="1019060" y="2723144"/>
                </a:cubicBezTo>
                <a:cubicBezTo>
                  <a:pt x="1017340" y="2722028"/>
                  <a:pt x="1013061" y="2720610"/>
                  <a:pt x="1006224" y="2718889"/>
                </a:cubicBezTo>
                <a:cubicBezTo>
                  <a:pt x="997016" y="2716563"/>
                  <a:pt x="990632" y="2714552"/>
                  <a:pt x="987074" y="2712854"/>
                </a:cubicBezTo>
                <a:cubicBezTo>
                  <a:pt x="983517" y="2711157"/>
                  <a:pt x="980819" y="2708808"/>
                  <a:pt x="978982" y="2705808"/>
                </a:cubicBezTo>
                <a:cubicBezTo>
                  <a:pt x="977145" y="2702808"/>
                  <a:pt x="976226" y="2699495"/>
                  <a:pt x="976226" y="2695867"/>
                </a:cubicBezTo>
                <a:cubicBezTo>
                  <a:pt x="976226" y="2692565"/>
                  <a:pt x="976982" y="2689507"/>
                  <a:pt x="978493" y="2686693"/>
                </a:cubicBezTo>
                <a:cubicBezTo>
                  <a:pt x="980005" y="2683879"/>
                  <a:pt x="982063" y="2681542"/>
                  <a:pt x="984668" y="2679682"/>
                </a:cubicBezTo>
                <a:cubicBezTo>
                  <a:pt x="986621" y="2678240"/>
                  <a:pt x="989284" y="2677019"/>
                  <a:pt x="992655" y="2676019"/>
                </a:cubicBezTo>
                <a:cubicBezTo>
                  <a:pt x="996027" y="2675019"/>
                  <a:pt x="999643" y="2674519"/>
                  <a:pt x="1003503" y="2674519"/>
                </a:cubicBezTo>
                <a:close/>
                <a:moveTo>
                  <a:pt x="934280" y="2674519"/>
                </a:moveTo>
                <a:cubicBezTo>
                  <a:pt x="940605" y="2674519"/>
                  <a:pt x="945745" y="2675263"/>
                  <a:pt x="949698" y="2676752"/>
                </a:cubicBezTo>
                <a:cubicBezTo>
                  <a:pt x="953651" y="2678240"/>
                  <a:pt x="956558" y="2680112"/>
                  <a:pt x="958418" y="2682368"/>
                </a:cubicBezTo>
                <a:cubicBezTo>
                  <a:pt x="960278" y="2684623"/>
                  <a:pt x="961581" y="2687472"/>
                  <a:pt x="962325" y="2690914"/>
                </a:cubicBezTo>
                <a:cubicBezTo>
                  <a:pt x="962744" y="2693053"/>
                  <a:pt x="962953" y="2696913"/>
                  <a:pt x="962953" y="2702494"/>
                </a:cubicBezTo>
                <a:lnTo>
                  <a:pt x="962953" y="2719238"/>
                </a:lnTo>
                <a:cubicBezTo>
                  <a:pt x="962953" y="2730911"/>
                  <a:pt x="963220" y="2738295"/>
                  <a:pt x="963755" y="2741387"/>
                </a:cubicBezTo>
                <a:cubicBezTo>
                  <a:pt x="964290" y="2744480"/>
                  <a:pt x="965348" y="2747445"/>
                  <a:pt x="966929" y="2750282"/>
                </a:cubicBezTo>
                <a:lnTo>
                  <a:pt x="953814" y="2750282"/>
                </a:lnTo>
                <a:cubicBezTo>
                  <a:pt x="952511" y="2747678"/>
                  <a:pt x="951674" y="2744631"/>
                  <a:pt x="951302" y="2741143"/>
                </a:cubicBezTo>
                <a:cubicBezTo>
                  <a:pt x="946652" y="2745096"/>
                  <a:pt x="942175" y="2747887"/>
                  <a:pt x="937873" y="2749515"/>
                </a:cubicBezTo>
                <a:cubicBezTo>
                  <a:pt x="933571" y="2751143"/>
                  <a:pt x="928955" y="2751956"/>
                  <a:pt x="924025" y="2751956"/>
                </a:cubicBezTo>
                <a:cubicBezTo>
                  <a:pt x="915886" y="2751956"/>
                  <a:pt x="909631" y="2749968"/>
                  <a:pt x="905259" y="2745992"/>
                </a:cubicBezTo>
                <a:cubicBezTo>
                  <a:pt x="900887" y="2742015"/>
                  <a:pt x="898701" y="2736934"/>
                  <a:pt x="898701" y="2730748"/>
                </a:cubicBezTo>
                <a:cubicBezTo>
                  <a:pt x="898701" y="2727121"/>
                  <a:pt x="899527" y="2723807"/>
                  <a:pt x="901178" y="2720807"/>
                </a:cubicBezTo>
                <a:cubicBezTo>
                  <a:pt x="902829" y="2717807"/>
                  <a:pt x="904991" y="2715401"/>
                  <a:pt x="907666" y="2713587"/>
                </a:cubicBezTo>
                <a:cubicBezTo>
                  <a:pt x="910340" y="2711773"/>
                  <a:pt x="913351" y="2710401"/>
                  <a:pt x="916700" y="2709471"/>
                </a:cubicBezTo>
                <a:cubicBezTo>
                  <a:pt x="919165" y="2708820"/>
                  <a:pt x="922886" y="2708192"/>
                  <a:pt x="927862" y="2707587"/>
                </a:cubicBezTo>
                <a:cubicBezTo>
                  <a:pt x="938001" y="2706378"/>
                  <a:pt x="945465" y="2704936"/>
                  <a:pt x="950256" y="2703262"/>
                </a:cubicBezTo>
                <a:cubicBezTo>
                  <a:pt x="950302" y="2701541"/>
                  <a:pt x="950326" y="2700448"/>
                  <a:pt x="950326" y="2699983"/>
                </a:cubicBezTo>
                <a:cubicBezTo>
                  <a:pt x="950326" y="2694867"/>
                  <a:pt x="949140" y="2691263"/>
                  <a:pt x="946768" y="2689170"/>
                </a:cubicBezTo>
                <a:cubicBezTo>
                  <a:pt x="943559" y="2686333"/>
                  <a:pt x="938791" y="2684914"/>
                  <a:pt x="932466" y="2684914"/>
                </a:cubicBezTo>
                <a:cubicBezTo>
                  <a:pt x="926560" y="2684914"/>
                  <a:pt x="922199" y="2685949"/>
                  <a:pt x="919386" y="2688019"/>
                </a:cubicBezTo>
                <a:cubicBezTo>
                  <a:pt x="916572" y="2690088"/>
                  <a:pt x="914491" y="2693751"/>
                  <a:pt x="913142" y="2699006"/>
                </a:cubicBezTo>
                <a:lnTo>
                  <a:pt x="900864" y="2697332"/>
                </a:lnTo>
                <a:cubicBezTo>
                  <a:pt x="901980" y="2692076"/>
                  <a:pt x="903817" y="2687832"/>
                  <a:pt x="906375" y="2684600"/>
                </a:cubicBezTo>
                <a:cubicBezTo>
                  <a:pt x="908933" y="2681368"/>
                  <a:pt x="912630" y="2678880"/>
                  <a:pt x="917467" y="2677135"/>
                </a:cubicBezTo>
                <a:cubicBezTo>
                  <a:pt x="922304" y="2675391"/>
                  <a:pt x="927909" y="2674519"/>
                  <a:pt x="934280" y="2674519"/>
                </a:cubicBezTo>
                <a:close/>
                <a:moveTo>
                  <a:pt x="859685" y="2674519"/>
                </a:moveTo>
                <a:cubicBezTo>
                  <a:pt x="866010" y="2674519"/>
                  <a:pt x="871592" y="2676147"/>
                  <a:pt x="876428" y="2679403"/>
                </a:cubicBezTo>
                <a:cubicBezTo>
                  <a:pt x="881265" y="2682658"/>
                  <a:pt x="884916" y="2687251"/>
                  <a:pt x="887381" y="2693181"/>
                </a:cubicBezTo>
                <a:cubicBezTo>
                  <a:pt x="889846" y="2699111"/>
                  <a:pt x="891078" y="2705610"/>
                  <a:pt x="891078" y="2712680"/>
                </a:cubicBezTo>
                <a:cubicBezTo>
                  <a:pt x="891078" y="2720261"/>
                  <a:pt x="889718" y="2727086"/>
                  <a:pt x="886997" y="2733155"/>
                </a:cubicBezTo>
                <a:cubicBezTo>
                  <a:pt x="884276" y="2739225"/>
                  <a:pt x="880323" y="2743876"/>
                  <a:pt x="875137" y="2747108"/>
                </a:cubicBezTo>
                <a:cubicBezTo>
                  <a:pt x="869952" y="2750340"/>
                  <a:pt x="864499" y="2751956"/>
                  <a:pt x="858778" y="2751956"/>
                </a:cubicBezTo>
                <a:cubicBezTo>
                  <a:pt x="854592" y="2751956"/>
                  <a:pt x="850837" y="2751073"/>
                  <a:pt x="847512" y="2749305"/>
                </a:cubicBezTo>
                <a:cubicBezTo>
                  <a:pt x="844186" y="2747538"/>
                  <a:pt x="841454" y="2745306"/>
                  <a:pt x="839314" y="2742608"/>
                </a:cubicBezTo>
                <a:lnTo>
                  <a:pt x="839314" y="2778676"/>
                </a:lnTo>
                <a:lnTo>
                  <a:pt x="826757" y="2778676"/>
                </a:lnTo>
                <a:lnTo>
                  <a:pt x="826757" y="2676194"/>
                </a:lnTo>
                <a:lnTo>
                  <a:pt x="838198" y="2676194"/>
                </a:lnTo>
                <a:lnTo>
                  <a:pt x="838198" y="2685821"/>
                </a:lnTo>
                <a:cubicBezTo>
                  <a:pt x="840896" y="2682054"/>
                  <a:pt x="843942" y="2679228"/>
                  <a:pt x="847337" y="2677345"/>
                </a:cubicBezTo>
                <a:cubicBezTo>
                  <a:pt x="850732" y="2675461"/>
                  <a:pt x="854848" y="2674519"/>
                  <a:pt x="859685" y="2674519"/>
                </a:cubicBezTo>
                <a:close/>
                <a:moveTo>
                  <a:pt x="742874" y="2674519"/>
                </a:moveTo>
                <a:cubicBezTo>
                  <a:pt x="752781" y="2674519"/>
                  <a:pt x="760873" y="2677891"/>
                  <a:pt x="767152" y="2684635"/>
                </a:cubicBezTo>
                <a:cubicBezTo>
                  <a:pt x="773430" y="2691379"/>
                  <a:pt x="776570" y="2700867"/>
                  <a:pt x="776570" y="2713098"/>
                </a:cubicBezTo>
                <a:cubicBezTo>
                  <a:pt x="776570" y="2713843"/>
                  <a:pt x="776546" y="2714959"/>
                  <a:pt x="776500" y="2716447"/>
                </a:cubicBezTo>
                <a:lnTo>
                  <a:pt x="721248" y="2716447"/>
                </a:lnTo>
                <a:cubicBezTo>
                  <a:pt x="721713" y="2724586"/>
                  <a:pt x="724015" y="2730818"/>
                  <a:pt x="728154" y="2735144"/>
                </a:cubicBezTo>
                <a:cubicBezTo>
                  <a:pt x="732294" y="2739469"/>
                  <a:pt x="737456" y="2741632"/>
                  <a:pt x="743642" y="2741632"/>
                </a:cubicBezTo>
                <a:cubicBezTo>
                  <a:pt x="748246" y="2741632"/>
                  <a:pt x="752176" y="2740422"/>
                  <a:pt x="755432" y="2738004"/>
                </a:cubicBezTo>
                <a:cubicBezTo>
                  <a:pt x="758687" y="2735585"/>
                  <a:pt x="761268" y="2731725"/>
                  <a:pt x="763175" y="2726423"/>
                </a:cubicBezTo>
                <a:lnTo>
                  <a:pt x="776151" y="2728028"/>
                </a:lnTo>
                <a:cubicBezTo>
                  <a:pt x="774105" y="2735609"/>
                  <a:pt x="770314" y="2741492"/>
                  <a:pt x="764780" y="2745678"/>
                </a:cubicBezTo>
                <a:cubicBezTo>
                  <a:pt x="759245" y="2749864"/>
                  <a:pt x="752176" y="2751956"/>
                  <a:pt x="743572" y="2751956"/>
                </a:cubicBezTo>
                <a:cubicBezTo>
                  <a:pt x="732735" y="2751956"/>
                  <a:pt x="724143" y="2748619"/>
                  <a:pt x="717794" y="2741945"/>
                </a:cubicBezTo>
                <a:cubicBezTo>
                  <a:pt x="711446" y="2735271"/>
                  <a:pt x="708272" y="2725912"/>
                  <a:pt x="708272" y="2713866"/>
                </a:cubicBezTo>
                <a:cubicBezTo>
                  <a:pt x="708272" y="2701401"/>
                  <a:pt x="711480" y="2691728"/>
                  <a:pt x="717899" y="2684844"/>
                </a:cubicBezTo>
                <a:cubicBezTo>
                  <a:pt x="724317" y="2677961"/>
                  <a:pt x="732642" y="2674519"/>
                  <a:pt x="742874" y="2674519"/>
                </a:cubicBezTo>
                <a:close/>
                <a:moveTo>
                  <a:pt x="475684" y="2674519"/>
                </a:moveTo>
                <a:cubicBezTo>
                  <a:pt x="483730" y="2674519"/>
                  <a:pt x="490311" y="2676554"/>
                  <a:pt x="495428" y="2680624"/>
                </a:cubicBezTo>
                <a:cubicBezTo>
                  <a:pt x="500543" y="2684693"/>
                  <a:pt x="503822" y="2690472"/>
                  <a:pt x="505264" y="2697960"/>
                </a:cubicBezTo>
                <a:lnTo>
                  <a:pt x="493055" y="2699843"/>
                </a:lnTo>
                <a:cubicBezTo>
                  <a:pt x="491893" y="2694867"/>
                  <a:pt x="489834" y="2691123"/>
                  <a:pt x="486881" y="2688611"/>
                </a:cubicBezTo>
                <a:cubicBezTo>
                  <a:pt x="483928" y="2686100"/>
                  <a:pt x="480358" y="2684844"/>
                  <a:pt x="476173" y="2684844"/>
                </a:cubicBezTo>
                <a:cubicBezTo>
                  <a:pt x="469847" y="2684844"/>
                  <a:pt x="464708" y="2687112"/>
                  <a:pt x="460755" y="2691646"/>
                </a:cubicBezTo>
                <a:cubicBezTo>
                  <a:pt x="456802" y="2696181"/>
                  <a:pt x="454825" y="2703355"/>
                  <a:pt x="454825" y="2713168"/>
                </a:cubicBezTo>
                <a:cubicBezTo>
                  <a:pt x="454825" y="2723121"/>
                  <a:pt x="456732" y="2730353"/>
                  <a:pt x="460546" y="2734864"/>
                </a:cubicBezTo>
                <a:cubicBezTo>
                  <a:pt x="464360" y="2739376"/>
                  <a:pt x="469336" y="2741632"/>
                  <a:pt x="475475" y="2741632"/>
                </a:cubicBezTo>
                <a:cubicBezTo>
                  <a:pt x="480405" y="2741632"/>
                  <a:pt x="484521" y="2740120"/>
                  <a:pt x="487823" y="2737097"/>
                </a:cubicBezTo>
                <a:cubicBezTo>
                  <a:pt x="491126" y="2734074"/>
                  <a:pt x="493218" y="2729423"/>
                  <a:pt x="494102" y="2723144"/>
                </a:cubicBezTo>
                <a:lnTo>
                  <a:pt x="506450" y="2724749"/>
                </a:lnTo>
                <a:cubicBezTo>
                  <a:pt x="505101" y="2733260"/>
                  <a:pt x="501648" y="2739922"/>
                  <a:pt x="496090" y="2744736"/>
                </a:cubicBezTo>
                <a:cubicBezTo>
                  <a:pt x="490532" y="2749550"/>
                  <a:pt x="483707" y="2751956"/>
                  <a:pt x="475614" y="2751956"/>
                </a:cubicBezTo>
                <a:cubicBezTo>
                  <a:pt x="465475" y="2751956"/>
                  <a:pt x="457324" y="2748643"/>
                  <a:pt x="451162" y="2742015"/>
                </a:cubicBezTo>
                <a:cubicBezTo>
                  <a:pt x="445000" y="2735388"/>
                  <a:pt x="441919" y="2725888"/>
                  <a:pt x="441919" y="2713517"/>
                </a:cubicBezTo>
                <a:cubicBezTo>
                  <a:pt x="441919" y="2705517"/>
                  <a:pt x="443244" y="2698518"/>
                  <a:pt x="445895" y="2692518"/>
                </a:cubicBezTo>
                <a:cubicBezTo>
                  <a:pt x="448546" y="2686519"/>
                  <a:pt x="452580" y="2682019"/>
                  <a:pt x="457999" y="2679019"/>
                </a:cubicBezTo>
                <a:cubicBezTo>
                  <a:pt x="463417" y="2676019"/>
                  <a:pt x="469312" y="2674519"/>
                  <a:pt x="475684" y="2674519"/>
                </a:cubicBezTo>
                <a:close/>
                <a:moveTo>
                  <a:pt x="399972" y="2674519"/>
                </a:moveTo>
                <a:cubicBezTo>
                  <a:pt x="409879" y="2674519"/>
                  <a:pt x="417971" y="2677891"/>
                  <a:pt x="424250" y="2684635"/>
                </a:cubicBezTo>
                <a:cubicBezTo>
                  <a:pt x="430529" y="2691379"/>
                  <a:pt x="433667" y="2700867"/>
                  <a:pt x="433667" y="2713098"/>
                </a:cubicBezTo>
                <a:cubicBezTo>
                  <a:pt x="433667" y="2713843"/>
                  <a:pt x="433645" y="2714959"/>
                  <a:pt x="433598" y="2716447"/>
                </a:cubicBezTo>
                <a:lnTo>
                  <a:pt x="378346" y="2716447"/>
                </a:lnTo>
                <a:cubicBezTo>
                  <a:pt x="378811" y="2724586"/>
                  <a:pt x="381113" y="2730818"/>
                  <a:pt x="385252" y="2735144"/>
                </a:cubicBezTo>
                <a:cubicBezTo>
                  <a:pt x="389391" y="2739469"/>
                  <a:pt x="394554" y="2741632"/>
                  <a:pt x="400740" y="2741632"/>
                </a:cubicBezTo>
                <a:cubicBezTo>
                  <a:pt x="405344" y="2741632"/>
                  <a:pt x="409274" y="2740422"/>
                  <a:pt x="412529" y="2738004"/>
                </a:cubicBezTo>
                <a:cubicBezTo>
                  <a:pt x="415785" y="2735585"/>
                  <a:pt x="418367" y="2731725"/>
                  <a:pt x="420274" y="2726423"/>
                </a:cubicBezTo>
                <a:lnTo>
                  <a:pt x="433250" y="2728028"/>
                </a:lnTo>
                <a:cubicBezTo>
                  <a:pt x="431203" y="2735609"/>
                  <a:pt x="427413" y="2741492"/>
                  <a:pt x="421878" y="2745678"/>
                </a:cubicBezTo>
                <a:cubicBezTo>
                  <a:pt x="416343" y="2749864"/>
                  <a:pt x="409274" y="2751956"/>
                  <a:pt x="400670" y="2751956"/>
                </a:cubicBezTo>
                <a:cubicBezTo>
                  <a:pt x="389833" y="2751956"/>
                  <a:pt x="381241" y="2748619"/>
                  <a:pt x="374892" y="2741945"/>
                </a:cubicBezTo>
                <a:cubicBezTo>
                  <a:pt x="368544" y="2735271"/>
                  <a:pt x="365370" y="2725912"/>
                  <a:pt x="365370" y="2713866"/>
                </a:cubicBezTo>
                <a:cubicBezTo>
                  <a:pt x="365370" y="2701401"/>
                  <a:pt x="368578" y="2691728"/>
                  <a:pt x="374997" y="2684844"/>
                </a:cubicBezTo>
                <a:cubicBezTo>
                  <a:pt x="381415" y="2677961"/>
                  <a:pt x="389740" y="2674519"/>
                  <a:pt x="399972" y="2674519"/>
                </a:cubicBezTo>
                <a:close/>
                <a:moveTo>
                  <a:pt x="295196" y="2674519"/>
                </a:moveTo>
                <a:cubicBezTo>
                  <a:pt x="305103" y="2674519"/>
                  <a:pt x="313196" y="2677891"/>
                  <a:pt x="319474" y="2684635"/>
                </a:cubicBezTo>
                <a:cubicBezTo>
                  <a:pt x="325753" y="2691379"/>
                  <a:pt x="328892" y="2700867"/>
                  <a:pt x="328892" y="2713098"/>
                </a:cubicBezTo>
                <a:cubicBezTo>
                  <a:pt x="328892" y="2713843"/>
                  <a:pt x="328869" y="2714959"/>
                  <a:pt x="328823" y="2716447"/>
                </a:cubicBezTo>
                <a:lnTo>
                  <a:pt x="273570" y="2716447"/>
                </a:lnTo>
                <a:cubicBezTo>
                  <a:pt x="274035" y="2724586"/>
                  <a:pt x="276337" y="2730818"/>
                  <a:pt x="280476" y="2735144"/>
                </a:cubicBezTo>
                <a:cubicBezTo>
                  <a:pt x="284616" y="2739469"/>
                  <a:pt x="289778" y="2741632"/>
                  <a:pt x="295964" y="2741632"/>
                </a:cubicBezTo>
                <a:cubicBezTo>
                  <a:pt x="300568" y="2741632"/>
                  <a:pt x="304498" y="2740422"/>
                  <a:pt x="307754" y="2738004"/>
                </a:cubicBezTo>
                <a:cubicBezTo>
                  <a:pt x="311009" y="2735585"/>
                  <a:pt x="313591" y="2731725"/>
                  <a:pt x="315498" y="2726423"/>
                </a:cubicBezTo>
                <a:lnTo>
                  <a:pt x="328474" y="2728028"/>
                </a:lnTo>
                <a:cubicBezTo>
                  <a:pt x="326427" y="2735609"/>
                  <a:pt x="322637" y="2741492"/>
                  <a:pt x="317102" y="2745678"/>
                </a:cubicBezTo>
                <a:cubicBezTo>
                  <a:pt x="311568" y="2749864"/>
                  <a:pt x="304498" y="2751956"/>
                  <a:pt x="295894" y="2751956"/>
                </a:cubicBezTo>
                <a:cubicBezTo>
                  <a:pt x="285058" y="2751956"/>
                  <a:pt x="276465" y="2748619"/>
                  <a:pt x="270116" y="2741945"/>
                </a:cubicBezTo>
                <a:cubicBezTo>
                  <a:pt x="263768" y="2735271"/>
                  <a:pt x="260594" y="2725912"/>
                  <a:pt x="260594" y="2713866"/>
                </a:cubicBezTo>
                <a:cubicBezTo>
                  <a:pt x="260594" y="2701401"/>
                  <a:pt x="263803" y="2691728"/>
                  <a:pt x="270221" y="2684844"/>
                </a:cubicBezTo>
                <a:cubicBezTo>
                  <a:pt x="276639" y="2677961"/>
                  <a:pt x="284965" y="2674519"/>
                  <a:pt x="295196" y="2674519"/>
                </a:cubicBezTo>
                <a:close/>
                <a:moveTo>
                  <a:pt x="44369" y="2668171"/>
                </a:moveTo>
                <a:lnTo>
                  <a:pt x="12348" y="2714284"/>
                </a:lnTo>
                <a:lnTo>
                  <a:pt x="44369" y="2714284"/>
                </a:lnTo>
                <a:close/>
                <a:moveTo>
                  <a:pt x="2508415" y="2650312"/>
                </a:moveTo>
                <a:lnTo>
                  <a:pt x="2508415" y="2676194"/>
                </a:lnTo>
                <a:lnTo>
                  <a:pt x="2521042" y="2676194"/>
                </a:lnTo>
                <a:lnTo>
                  <a:pt x="2521042" y="2685960"/>
                </a:lnTo>
                <a:lnTo>
                  <a:pt x="2508415" y="2685960"/>
                </a:lnTo>
                <a:lnTo>
                  <a:pt x="2508415" y="2729283"/>
                </a:lnTo>
                <a:cubicBezTo>
                  <a:pt x="2508415" y="2732865"/>
                  <a:pt x="2508636" y="2735167"/>
                  <a:pt x="2509078" y="2736190"/>
                </a:cubicBezTo>
                <a:cubicBezTo>
                  <a:pt x="2509520" y="2737213"/>
                  <a:pt x="2510240" y="2738027"/>
                  <a:pt x="2511240" y="2738632"/>
                </a:cubicBezTo>
                <a:cubicBezTo>
                  <a:pt x="2512240" y="2739236"/>
                  <a:pt x="2513671" y="2739539"/>
                  <a:pt x="2515531" y="2739539"/>
                </a:cubicBezTo>
                <a:cubicBezTo>
                  <a:pt x="2516926" y="2739539"/>
                  <a:pt x="2518763" y="2739376"/>
                  <a:pt x="2521042" y="2739050"/>
                </a:cubicBezTo>
                <a:lnTo>
                  <a:pt x="2522856" y="2750143"/>
                </a:lnTo>
                <a:cubicBezTo>
                  <a:pt x="2519321" y="2750887"/>
                  <a:pt x="2516159" y="2751259"/>
                  <a:pt x="2513368" y="2751259"/>
                </a:cubicBezTo>
                <a:cubicBezTo>
                  <a:pt x="2508810" y="2751259"/>
                  <a:pt x="2505276" y="2750538"/>
                  <a:pt x="2502764" y="2749096"/>
                </a:cubicBezTo>
                <a:cubicBezTo>
                  <a:pt x="2500253" y="2747654"/>
                  <a:pt x="2498485" y="2745759"/>
                  <a:pt x="2497462" y="2743410"/>
                </a:cubicBezTo>
                <a:cubicBezTo>
                  <a:pt x="2496439" y="2741062"/>
                  <a:pt x="2495927" y="2736120"/>
                  <a:pt x="2495927" y="2728586"/>
                </a:cubicBezTo>
                <a:lnTo>
                  <a:pt x="2495927" y="2685960"/>
                </a:lnTo>
                <a:lnTo>
                  <a:pt x="2486719" y="2685960"/>
                </a:lnTo>
                <a:lnTo>
                  <a:pt x="2486719" y="2676194"/>
                </a:lnTo>
                <a:lnTo>
                  <a:pt x="2495927" y="2676194"/>
                </a:lnTo>
                <a:lnTo>
                  <a:pt x="2495927" y="2657846"/>
                </a:lnTo>
                <a:close/>
                <a:moveTo>
                  <a:pt x="1070146" y="2650312"/>
                </a:moveTo>
                <a:lnTo>
                  <a:pt x="1070146" y="2676194"/>
                </a:lnTo>
                <a:lnTo>
                  <a:pt x="1082773" y="2676194"/>
                </a:lnTo>
                <a:lnTo>
                  <a:pt x="1082773" y="2685960"/>
                </a:lnTo>
                <a:lnTo>
                  <a:pt x="1070146" y="2685960"/>
                </a:lnTo>
                <a:lnTo>
                  <a:pt x="1070146" y="2729283"/>
                </a:lnTo>
                <a:cubicBezTo>
                  <a:pt x="1070146" y="2732865"/>
                  <a:pt x="1070367" y="2735167"/>
                  <a:pt x="1070808" y="2736190"/>
                </a:cubicBezTo>
                <a:cubicBezTo>
                  <a:pt x="1071250" y="2737213"/>
                  <a:pt x="1071971" y="2738027"/>
                  <a:pt x="1072971" y="2738632"/>
                </a:cubicBezTo>
                <a:cubicBezTo>
                  <a:pt x="1073971" y="2739236"/>
                  <a:pt x="1075401" y="2739539"/>
                  <a:pt x="1077261" y="2739539"/>
                </a:cubicBezTo>
                <a:cubicBezTo>
                  <a:pt x="1078657" y="2739539"/>
                  <a:pt x="1080494" y="2739376"/>
                  <a:pt x="1082773" y="2739050"/>
                </a:cubicBezTo>
                <a:lnTo>
                  <a:pt x="1084587" y="2750143"/>
                </a:lnTo>
                <a:cubicBezTo>
                  <a:pt x="1081052" y="2750887"/>
                  <a:pt x="1077889" y="2751259"/>
                  <a:pt x="1075099" y="2751259"/>
                </a:cubicBezTo>
                <a:cubicBezTo>
                  <a:pt x="1070541" y="2751259"/>
                  <a:pt x="1067006" y="2750538"/>
                  <a:pt x="1064495" y="2749096"/>
                </a:cubicBezTo>
                <a:cubicBezTo>
                  <a:pt x="1061983" y="2747654"/>
                  <a:pt x="1060216" y="2745759"/>
                  <a:pt x="1059193" y="2743410"/>
                </a:cubicBezTo>
                <a:cubicBezTo>
                  <a:pt x="1058170" y="2741062"/>
                  <a:pt x="1057658" y="2736120"/>
                  <a:pt x="1057658" y="2728586"/>
                </a:cubicBezTo>
                <a:lnTo>
                  <a:pt x="1057658" y="2685960"/>
                </a:lnTo>
                <a:lnTo>
                  <a:pt x="1048450" y="2685960"/>
                </a:lnTo>
                <a:lnTo>
                  <a:pt x="1048450" y="2676194"/>
                </a:lnTo>
                <a:lnTo>
                  <a:pt x="1057658" y="2676194"/>
                </a:lnTo>
                <a:lnTo>
                  <a:pt x="1057658" y="2657846"/>
                </a:lnTo>
                <a:close/>
                <a:moveTo>
                  <a:pt x="612947" y="2650312"/>
                </a:moveTo>
                <a:lnTo>
                  <a:pt x="612947" y="2676194"/>
                </a:lnTo>
                <a:lnTo>
                  <a:pt x="625574" y="2676194"/>
                </a:lnTo>
                <a:lnTo>
                  <a:pt x="625574" y="2685960"/>
                </a:lnTo>
                <a:lnTo>
                  <a:pt x="612947" y="2685960"/>
                </a:lnTo>
                <a:lnTo>
                  <a:pt x="612947" y="2729283"/>
                </a:lnTo>
                <a:cubicBezTo>
                  <a:pt x="612947" y="2732865"/>
                  <a:pt x="613168" y="2735167"/>
                  <a:pt x="613609" y="2736190"/>
                </a:cubicBezTo>
                <a:cubicBezTo>
                  <a:pt x="614051" y="2737213"/>
                  <a:pt x="614772" y="2738027"/>
                  <a:pt x="615772" y="2738632"/>
                </a:cubicBezTo>
                <a:cubicBezTo>
                  <a:pt x="616772" y="2739236"/>
                  <a:pt x="618202" y="2739539"/>
                  <a:pt x="620063" y="2739539"/>
                </a:cubicBezTo>
                <a:cubicBezTo>
                  <a:pt x="621458" y="2739539"/>
                  <a:pt x="623295" y="2739376"/>
                  <a:pt x="625574" y="2739050"/>
                </a:cubicBezTo>
                <a:lnTo>
                  <a:pt x="627388" y="2750143"/>
                </a:lnTo>
                <a:cubicBezTo>
                  <a:pt x="623853" y="2750887"/>
                  <a:pt x="620691" y="2751259"/>
                  <a:pt x="617900" y="2751259"/>
                </a:cubicBezTo>
                <a:cubicBezTo>
                  <a:pt x="613342" y="2751259"/>
                  <a:pt x="609807" y="2750538"/>
                  <a:pt x="607296" y="2749096"/>
                </a:cubicBezTo>
                <a:cubicBezTo>
                  <a:pt x="604784" y="2747654"/>
                  <a:pt x="603017" y="2745759"/>
                  <a:pt x="601994" y="2743410"/>
                </a:cubicBezTo>
                <a:cubicBezTo>
                  <a:pt x="600971" y="2741062"/>
                  <a:pt x="600459" y="2736120"/>
                  <a:pt x="600459" y="2728586"/>
                </a:cubicBezTo>
                <a:lnTo>
                  <a:pt x="600459" y="2685960"/>
                </a:lnTo>
                <a:lnTo>
                  <a:pt x="591250" y="2685960"/>
                </a:lnTo>
                <a:lnTo>
                  <a:pt x="591250" y="2676194"/>
                </a:lnTo>
                <a:lnTo>
                  <a:pt x="600459" y="2676194"/>
                </a:lnTo>
                <a:lnTo>
                  <a:pt x="600459" y="2657846"/>
                </a:lnTo>
                <a:close/>
                <a:moveTo>
                  <a:pt x="536746" y="2650312"/>
                </a:moveTo>
                <a:lnTo>
                  <a:pt x="536746" y="2676194"/>
                </a:lnTo>
                <a:lnTo>
                  <a:pt x="549374" y="2676194"/>
                </a:lnTo>
                <a:lnTo>
                  <a:pt x="549374" y="2685960"/>
                </a:lnTo>
                <a:lnTo>
                  <a:pt x="536746" y="2685960"/>
                </a:lnTo>
                <a:lnTo>
                  <a:pt x="536746" y="2729283"/>
                </a:lnTo>
                <a:cubicBezTo>
                  <a:pt x="536746" y="2732865"/>
                  <a:pt x="536967" y="2735167"/>
                  <a:pt x="537409" y="2736190"/>
                </a:cubicBezTo>
                <a:cubicBezTo>
                  <a:pt x="537851" y="2737213"/>
                  <a:pt x="538572" y="2738027"/>
                  <a:pt x="539572" y="2738632"/>
                </a:cubicBezTo>
                <a:cubicBezTo>
                  <a:pt x="540572" y="2739236"/>
                  <a:pt x="542002" y="2739539"/>
                  <a:pt x="543862" y="2739539"/>
                </a:cubicBezTo>
                <a:cubicBezTo>
                  <a:pt x="545257" y="2739539"/>
                  <a:pt x="547095" y="2739376"/>
                  <a:pt x="549374" y="2739050"/>
                </a:cubicBezTo>
                <a:lnTo>
                  <a:pt x="551187" y="2750143"/>
                </a:lnTo>
                <a:cubicBezTo>
                  <a:pt x="547652" y="2750887"/>
                  <a:pt x="544490" y="2751259"/>
                  <a:pt x="541700" y="2751259"/>
                </a:cubicBezTo>
                <a:cubicBezTo>
                  <a:pt x="537141" y="2751259"/>
                  <a:pt x="533607" y="2750538"/>
                  <a:pt x="531096" y="2749096"/>
                </a:cubicBezTo>
                <a:cubicBezTo>
                  <a:pt x="528584" y="2747654"/>
                  <a:pt x="526817" y="2745759"/>
                  <a:pt x="525793" y="2743410"/>
                </a:cubicBezTo>
                <a:cubicBezTo>
                  <a:pt x="524770" y="2741062"/>
                  <a:pt x="524258" y="2736120"/>
                  <a:pt x="524258" y="2728586"/>
                </a:cubicBezTo>
                <a:lnTo>
                  <a:pt x="524258" y="2685960"/>
                </a:lnTo>
                <a:lnTo>
                  <a:pt x="515050" y="2685960"/>
                </a:lnTo>
                <a:lnTo>
                  <a:pt x="515050" y="2676194"/>
                </a:lnTo>
                <a:lnTo>
                  <a:pt x="524258" y="2676194"/>
                </a:lnTo>
                <a:lnTo>
                  <a:pt x="524258" y="2657846"/>
                </a:lnTo>
                <a:close/>
                <a:moveTo>
                  <a:pt x="3769696" y="2648009"/>
                </a:moveTo>
                <a:lnTo>
                  <a:pt x="3782254" y="2648009"/>
                </a:lnTo>
                <a:lnTo>
                  <a:pt x="3782254" y="2750282"/>
                </a:lnTo>
                <a:lnTo>
                  <a:pt x="3769696" y="2750282"/>
                </a:lnTo>
                <a:close/>
                <a:moveTo>
                  <a:pt x="3741121" y="2648009"/>
                </a:moveTo>
                <a:lnTo>
                  <a:pt x="3753679" y="2648009"/>
                </a:lnTo>
                <a:lnTo>
                  <a:pt x="3753679" y="2750282"/>
                </a:lnTo>
                <a:lnTo>
                  <a:pt x="3741121" y="2750282"/>
                </a:lnTo>
                <a:close/>
                <a:moveTo>
                  <a:pt x="3712895" y="2648009"/>
                </a:moveTo>
                <a:lnTo>
                  <a:pt x="3725452" y="2648009"/>
                </a:lnTo>
                <a:lnTo>
                  <a:pt x="3725452" y="2662450"/>
                </a:lnTo>
                <a:lnTo>
                  <a:pt x="3712895" y="2662450"/>
                </a:lnTo>
                <a:close/>
                <a:moveTo>
                  <a:pt x="3341280" y="2648009"/>
                </a:moveTo>
                <a:lnTo>
                  <a:pt x="3353838" y="2648009"/>
                </a:lnTo>
                <a:lnTo>
                  <a:pt x="3353838" y="2684495"/>
                </a:lnTo>
                <a:cubicBezTo>
                  <a:pt x="3359140" y="2677845"/>
                  <a:pt x="3365907" y="2674519"/>
                  <a:pt x="3374139" y="2674519"/>
                </a:cubicBezTo>
                <a:cubicBezTo>
                  <a:pt x="3378697" y="2674519"/>
                  <a:pt x="3383010" y="2675438"/>
                  <a:pt x="3387080" y="2677275"/>
                </a:cubicBezTo>
                <a:cubicBezTo>
                  <a:pt x="3391149" y="2679112"/>
                  <a:pt x="3394498" y="2681693"/>
                  <a:pt x="3397126" y="2685019"/>
                </a:cubicBezTo>
                <a:cubicBezTo>
                  <a:pt x="3399754" y="2688344"/>
                  <a:pt x="3401812" y="2692355"/>
                  <a:pt x="3403300" y="2697053"/>
                </a:cubicBezTo>
                <a:cubicBezTo>
                  <a:pt x="3404788" y="2701750"/>
                  <a:pt x="3405532" y="2706773"/>
                  <a:pt x="3405532" y="2712122"/>
                </a:cubicBezTo>
                <a:cubicBezTo>
                  <a:pt x="3405532" y="2724819"/>
                  <a:pt x="3402393" y="2734632"/>
                  <a:pt x="3396114" y="2741562"/>
                </a:cubicBezTo>
                <a:cubicBezTo>
                  <a:pt x="3389836" y="2748492"/>
                  <a:pt x="3382301" y="2751956"/>
                  <a:pt x="3373511" y="2751956"/>
                </a:cubicBezTo>
                <a:cubicBezTo>
                  <a:pt x="3364767" y="2751956"/>
                  <a:pt x="3357907" y="2748306"/>
                  <a:pt x="3352931" y="2741004"/>
                </a:cubicBezTo>
                <a:lnTo>
                  <a:pt x="3352931" y="2750282"/>
                </a:lnTo>
                <a:lnTo>
                  <a:pt x="3341280" y="2750282"/>
                </a:lnTo>
                <a:close/>
                <a:moveTo>
                  <a:pt x="3112820" y="2648009"/>
                </a:moveTo>
                <a:lnTo>
                  <a:pt x="3125377" y="2648009"/>
                </a:lnTo>
                <a:lnTo>
                  <a:pt x="3125377" y="2662450"/>
                </a:lnTo>
                <a:lnTo>
                  <a:pt x="3112820" y="2662450"/>
                </a:lnTo>
                <a:close/>
                <a:moveTo>
                  <a:pt x="3083780" y="2648009"/>
                </a:moveTo>
                <a:lnTo>
                  <a:pt x="3096267" y="2648009"/>
                </a:lnTo>
                <a:lnTo>
                  <a:pt x="3096267" y="2750282"/>
                </a:lnTo>
                <a:lnTo>
                  <a:pt x="3084617" y="2750282"/>
                </a:lnTo>
                <a:lnTo>
                  <a:pt x="3084617" y="2740934"/>
                </a:lnTo>
                <a:cubicBezTo>
                  <a:pt x="3079920" y="2748282"/>
                  <a:pt x="3073013" y="2751956"/>
                  <a:pt x="3063897" y="2751956"/>
                </a:cubicBezTo>
                <a:cubicBezTo>
                  <a:pt x="3057991" y="2751956"/>
                  <a:pt x="3052561" y="2750329"/>
                  <a:pt x="3047608" y="2747073"/>
                </a:cubicBezTo>
                <a:cubicBezTo>
                  <a:pt x="3042654" y="2743817"/>
                  <a:pt x="3038818" y="2739271"/>
                  <a:pt x="3036097" y="2733434"/>
                </a:cubicBezTo>
                <a:cubicBezTo>
                  <a:pt x="3033376" y="2727597"/>
                  <a:pt x="3032016" y="2720889"/>
                  <a:pt x="3032016" y="2713308"/>
                </a:cubicBezTo>
                <a:cubicBezTo>
                  <a:pt x="3032016" y="2705913"/>
                  <a:pt x="3033248" y="2699204"/>
                  <a:pt x="3035713" y="2693181"/>
                </a:cubicBezTo>
                <a:cubicBezTo>
                  <a:pt x="3038178" y="2687158"/>
                  <a:pt x="3041875" y="2682542"/>
                  <a:pt x="3046805" y="2679333"/>
                </a:cubicBezTo>
                <a:cubicBezTo>
                  <a:pt x="3051735" y="2676124"/>
                  <a:pt x="3057247" y="2674519"/>
                  <a:pt x="3063339" y="2674519"/>
                </a:cubicBezTo>
                <a:cubicBezTo>
                  <a:pt x="3067804" y="2674519"/>
                  <a:pt x="3071781" y="2675461"/>
                  <a:pt x="3075269" y="2677345"/>
                </a:cubicBezTo>
                <a:cubicBezTo>
                  <a:pt x="3078757" y="2679228"/>
                  <a:pt x="3081594" y="2681682"/>
                  <a:pt x="3083780" y="2684705"/>
                </a:cubicBezTo>
                <a:close/>
                <a:moveTo>
                  <a:pt x="2731680" y="2648009"/>
                </a:moveTo>
                <a:lnTo>
                  <a:pt x="2744238" y="2648009"/>
                </a:lnTo>
                <a:lnTo>
                  <a:pt x="2744238" y="2684495"/>
                </a:lnTo>
                <a:cubicBezTo>
                  <a:pt x="2749540" y="2677845"/>
                  <a:pt x="2756307" y="2674519"/>
                  <a:pt x="2764539" y="2674519"/>
                </a:cubicBezTo>
                <a:cubicBezTo>
                  <a:pt x="2769097" y="2674519"/>
                  <a:pt x="2773410" y="2675438"/>
                  <a:pt x="2777480" y="2677275"/>
                </a:cubicBezTo>
                <a:cubicBezTo>
                  <a:pt x="2781549" y="2679112"/>
                  <a:pt x="2784898" y="2681693"/>
                  <a:pt x="2787526" y="2685019"/>
                </a:cubicBezTo>
                <a:cubicBezTo>
                  <a:pt x="2790154" y="2688344"/>
                  <a:pt x="2792212" y="2692355"/>
                  <a:pt x="2793700" y="2697053"/>
                </a:cubicBezTo>
                <a:cubicBezTo>
                  <a:pt x="2795188" y="2701750"/>
                  <a:pt x="2795932" y="2706773"/>
                  <a:pt x="2795932" y="2712122"/>
                </a:cubicBezTo>
                <a:cubicBezTo>
                  <a:pt x="2795932" y="2724819"/>
                  <a:pt x="2792793" y="2734632"/>
                  <a:pt x="2786514" y="2741562"/>
                </a:cubicBezTo>
                <a:cubicBezTo>
                  <a:pt x="2780236" y="2748492"/>
                  <a:pt x="2772701" y="2751956"/>
                  <a:pt x="2763911" y="2751956"/>
                </a:cubicBezTo>
                <a:cubicBezTo>
                  <a:pt x="2755167" y="2751956"/>
                  <a:pt x="2748307" y="2748306"/>
                  <a:pt x="2743331" y="2741004"/>
                </a:cubicBezTo>
                <a:lnTo>
                  <a:pt x="2743331" y="2750282"/>
                </a:lnTo>
                <a:lnTo>
                  <a:pt x="2731680" y="2750282"/>
                </a:lnTo>
                <a:close/>
                <a:moveTo>
                  <a:pt x="2465120" y="2648009"/>
                </a:moveTo>
                <a:lnTo>
                  <a:pt x="2477677" y="2648009"/>
                </a:lnTo>
                <a:lnTo>
                  <a:pt x="2477677" y="2662450"/>
                </a:lnTo>
                <a:lnTo>
                  <a:pt x="2465120" y="2662450"/>
                </a:lnTo>
                <a:close/>
                <a:moveTo>
                  <a:pt x="2046020" y="2648009"/>
                </a:moveTo>
                <a:lnTo>
                  <a:pt x="2058577" y="2648009"/>
                </a:lnTo>
                <a:lnTo>
                  <a:pt x="2058577" y="2662450"/>
                </a:lnTo>
                <a:lnTo>
                  <a:pt x="2046020" y="2662450"/>
                </a:lnTo>
                <a:close/>
                <a:moveTo>
                  <a:pt x="1979345" y="2648009"/>
                </a:moveTo>
                <a:lnTo>
                  <a:pt x="1991902" y="2648009"/>
                </a:lnTo>
                <a:lnTo>
                  <a:pt x="1991902" y="2706331"/>
                </a:lnTo>
                <a:lnTo>
                  <a:pt x="2021621" y="2676194"/>
                </a:lnTo>
                <a:lnTo>
                  <a:pt x="2037876" y="2676194"/>
                </a:lnTo>
                <a:lnTo>
                  <a:pt x="2009552" y="2703680"/>
                </a:lnTo>
                <a:lnTo>
                  <a:pt x="2040737" y="2750282"/>
                </a:lnTo>
                <a:lnTo>
                  <a:pt x="2025249" y="2750282"/>
                </a:lnTo>
                <a:lnTo>
                  <a:pt x="2000762" y="2712401"/>
                </a:lnTo>
                <a:lnTo>
                  <a:pt x="1991902" y="2720912"/>
                </a:lnTo>
                <a:lnTo>
                  <a:pt x="1991902" y="2750282"/>
                </a:lnTo>
                <a:lnTo>
                  <a:pt x="1979345" y="2750282"/>
                </a:lnTo>
                <a:close/>
                <a:moveTo>
                  <a:pt x="1874570" y="2648009"/>
                </a:moveTo>
                <a:lnTo>
                  <a:pt x="1887127" y="2648009"/>
                </a:lnTo>
                <a:lnTo>
                  <a:pt x="1887127" y="2662450"/>
                </a:lnTo>
                <a:lnTo>
                  <a:pt x="1874570" y="2662450"/>
                </a:lnTo>
                <a:close/>
                <a:moveTo>
                  <a:pt x="1845646" y="2648009"/>
                </a:moveTo>
                <a:lnTo>
                  <a:pt x="1858204" y="2648009"/>
                </a:lnTo>
                <a:lnTo>
                  <a:pt x="1858204" y="2750282"/>
                </a:lnTo>
                <a:lnTo>
                  <a:pt x="1845646" y="2750282"/>
                </a:lnTo>
                <a:close/>
                <a:moveTo>
                  <a:pt x="1588681" y="2648009"/>
                </a:moveTo>
                <a:lnTo>
                  <a:pt x="1601238" y="2648009"/>
                </a:lnTo>
                <a:lnTo>
                  <a:pt x="1601238" y="2684495"/>
                </a:lnTo>
                <a:cubicBezTo>
                  <a:pt x="1606540" y="2677845"/>
                  <a:pt x="1613307" y="2674519"/>
                  <a:pt x="1621539" y="2674519"/>
                </a:cubicBezTo>
                <a:cubicBezTo>
                  <a:pt x="1626097" y="2674519"/>
                  <a:pt x="1630411" y="2675438"/>
                  <a:pt x="1634480" y="2677275"/>
                </a:cubicBezTo>
                <a:cubicBezTo>
                  <a:pt x="1638550" y="2679112"/>
                  <a:pt x="1641898" y="2681693"/>
                  <a:pt x="1644526" y="2685019"/>
                </a:cubicBezTo>
                <a:cubicBezTo>
                  <a:pt x="1647154" y="2688344"/>
                  <a:pt x="1649212" y="2692355"/>
                  <a:pt x="1650700" y="2697053"/>
                </a:cubicBezTo>
                <a:cubicBezTo>
                  <a:pt x="1652188" y="2701750"/>
                  <a:pt x="1652932" y="2706773"/>
                  <a:pt x="1652932" y="2712122"/>
                </a:cubicBezTo>
                <a:cubicBezTo>
                  <a:pt x="1652932" y="2724819"/>
                  <a:pt x="1649793" y="2734632"/>
                  <a:pt x="1643514" y="2741562"/>
                </a:cubicBezTo>
                <a:cubicBezTo>
                  <a:pt x="1637236" y="2748492"/>
                  <a:pt x="1629701" y="2751956"/>
                  <a:pt x="1620911" y="2751956"/>
                </a:cubicBezTo>
                <a:cubicBezTo>
                  <a:pt x="1612167" y="2751956"/>
                  <a:pt x="1605307" y="2748306"/>
                  <a:pt x="1600331" y="2741004"/>
                </a:cubicBezTo>
                <a:lnTo>
                  <a:pt x="1600331" y="2750282"/>
                </a:lnTo>
                <a:lnTo>
                  <a:pt x="1588681" y="2750282"/>
                </a:lnTo>
                <a:close/>
                <a:moveTo>
                  <a:pt x="1283677" y="2648009"/>
                </a:moveTo>
                <a:lnTo>
                  <a:pt x="1296234" y="2648009"/>
                </a:lnTo>
                <a:lnTo>
                  <a:pt x="1296234" y="2750282"/>
                </a:lnTo>
                <a:lnTo>
                  <a:pt x="1283677" y="2750282"/>
                </a:lnTo>
                <a:close/>
                <a:moveTo>
                  <a:pt x="1216885" y="2648009"/>
                </a:moveTo>
                <a:lnTo>
                  <a:pt x="1229373" y="2648009"/>
                </a:lnTo>
                <a:lnTo>
                  <a:pt x="1229373" y="2750282"/>
                </a:lnTo>
                <a:lnTo>
                  <a:pt x="1217723" y="2750282"/>
                </a:lnTo>
                <a:lnTo>
                  <a:pt x="1217723" y="2740934"/>
                </a:lnTo>
                <a:cubicBezTo>
                  <a:pt x="1213025" y="2748282"/>
                  <a:pt x="1206119" y="2751956"/>
                  <a:pt x="1197003" y="2751956"/>
                </a:cubicBezTo>
                <a:cubicBezTo>
                  <a:pt x="1191097" y="2751956"/>
                  <a:pt x="1185666" y="2750329"/>
                  <a:pt x="1180713" y="2747073"/>
                </a:cubicBezTo>
                <a:cubicBezTo>
                  <a:pt x="1175760" y="2743817"/>
                  <a:pt x="1171923" y="2739271"/>
                  <a:pt x="1169202" y="2733434"/>
                </a:cubicBezTo>
                <a:cubicBezTo>
                  <a:pt x="1166481" y="2727597"/>
                  <a:pt x="1165121" y="2720889"/>
                  <a:pt x="1165121" y="2713308"/>
                </a:cubicBezTo>
                <a:cubicBezTo>
                  <a:pt x="1165121" y="2705913"/>
                  <a:pt x="1166353" y="2699204"/>
                  <a:pt x="1168819" y="2693181"/>
                </a:cubicBezTo>
                <a:cubicBezTo>
                  <a:pt x="1171284" y="2687158"/>
                  <a:pt x="1174981" y="2682542"/>
                  <a:pt x="1179911" y="2679333"/>
                </a:cubicBezTo>
                <a:cubicBezTo>
                  <a:pt x="1184841" y="2676124"/>
                  <a:pt x="1190352" y="2674519"/>
                  <a:pt x="1196445" y="2674519"/>
                </a:cubicBezTo>
                <a:cubicBezTo>
                  <a:pt x="1200910" y="2674519"/>
                  <a:pt x="1204886" y="2675461"/>
                  <a:pt x="1208375" y="2677345"/>
                </a:cubicBezTo>
                <a:cubicBezTo>
                  <a:pt x="1211863" y="2679228"/>
                  <a:pt x="1214700" y="2681682"/>
                  <a:pt x="1216885" y="2684705"/>
                </a:cubicBezTo>
                <a:close/>
                <a:moveTo>
                  <a:pt x="636257" y="2648009"/>
                </a:moveTo>
                <a:lnTo>
                  <a:pt x="648814" y="2648009"/>
                </a:lnTo>
                <a:lnTo>
                  <a:pt x="648814" y="2684705"/>
                </a:lnTo>
                <a:cubicBezTo>
                  <a:pt x="654675" y="2677914"/>
                  <a:pt x="662070" y="2674519"/>
                  <a:pt x="670999" y="2674519"/>
                </a:cubicBezTo>
                <a:cubicBezTo>
                  <a:pt x="676487" y="2674519"/>
                  <a:pt x="681254" y="2675601"/>
                  <a:pt x="685301" y="2677763"/>
                </a:cubicBezTo>
                <a:cubicBezTo>
                  <a:pt x="689347" y="2679926"/>
                  <a:pt x="692243" y="2682914"/>
                  <a:pt x="693986" y="2686728"/>
                </a:cubicBezTo>
                <a:cubicBezTo>
                  <a:pt x="695731" y="2690542"/>
                  <a:pt x="696602" y="2696076"/>
                  <a:pt x="696602" y="2703332"/>
                </a:cubicBezTo>
                <a:lnTo>
                  <a:pt x="696602" y="2750282"/>
                </a:lnTo>
                <a:lnTo>
                  <a:pt x="684045" y="2750282"/>
                </a:lnTo>
                <a:lnTo>
                  <a:pt x="684045" y="2703332"/>
                </a:lnTo>
                <a:cubicBezTo>
                  <a:pt x="684045" y="2697053"/>
                  <a:pt x="682685" y="2692483"/>
                  <a:pt x="679964" y="2689623"/>
                </a:cubicBezTo>
                <a:cubicBezTo>
                  <a:pt x="677243" y="2686763"/>
                  <a:pt x="673395" y="2685333"/>
                  <a:pt x="668418" y="2685333"/>
                </a:cubicBezTo>
                <a:cubicBezTo>
                  <a:pt x="664697" y="2685333"/>
                  <a:pt x="661198" y="2686298"/>
                  <a:pt x="657919" y="2688228"/>
                </a:cubicBezTo>
                <a:cubicBezTo>
                  <a:pt x="654640" y="2690158"/>
                  <a:pt x="652303" y="2692774"/>
                  <a:pt x="650907" y="2696076"/>
                </a:cubicBezTo>
                <a:cubicBezTo>
                  <a:pt x="649512" y="2699378"/>
                  <a:pt x="648814" y="2703936"/>
                  <a:pt x="648814" y="2709750"/>
                </a:cubicBezTo>
                <a:lnTo>
                  <a:pt x="648814" y="2750282"/>
                </a:lnTo>
                <a:lnTo>
                  <a:pt x="636257" y="2750282"/>
                </a:lnTo>
                <a:close/>
                <a:moveTo>
                  <a:pt x="340701" y="2648009"/>
                </a:moveTo>
                <a:lnTo>
                  <a:pt x="353258" y="2648009"/>
                </a:lnTo>
                <a:lnTo>
                  <a:pt x="353258" y="2750282"/>
                </a:lnTo>
                <a:lnTo>
                  <a:pt x="340701" y="2750282"/>
                </a:lnTo>
                <a:close/>
                <a:moveTo>
                  <a:pt x="46672" y="2648009"/>
                </a:moveTo>
                <a:lnTo>
                  <a:pt x="56927" y="2648009"/>
                </a:lnTo>
                <a:lnTo>
                  <a:pt x="56927" y="2714284"/>
                </a:lnTo>
                <a:lnTo>
                  <a:pt x="70740" y="2714284"/>
                </a:lnTo>
                <a:lnTo>
                  <a:pt x="70740" y="2725795"/>
                </a:lnTo>
                <a:lnTo>
                  <a:pt x="56927" y="2725795"/>
                </a:lnTo>
                <a:lnTo>
                  <a:pt x="56927" y="2750282"/>
                </a:lnTo>
                <a:lnTo>
                  <a:pt x="44369" y="2750282"/>
                </a:lnTo>
                <a:lnTo>
                  <a:pt x="44369" y="2725795"/>
                </a:lnTo>
                <a:lnTo>
                  <a:pt x="0" y="2725795"/>
                </a:lnTo>
                <a:lnTo>
                  <a:pt x="0" y="2714284"/>
                </a:lnTo>
                <a:close/>
                <a:moveTo>
                  <a:pt x="206434" y="2646265"/>
                </a:moveTo>
                <a:cubicBezTo>
                  <a:pt x="214015" y="2646265"/>
                  <a:pt x="220701" y="2647486"/>
                  <a:pt x="226491" y="2649928"/>
                </a:cubicBezTo>
                <a:cubicBezTo>
                  <a:pt x="232282" y="2652370"/>
                  <a:pt x="236735" y="2655962"/>
                  <a:pt x="239851" y="2660706"/>
                </a:cubicBezTo>
                <a:cubicBezTo>
                  <a:pt x="242967" y="2665450"/>
                  <a:pt x="244641" y="2670822"/>
                  <a:pt x="244874" y="2676822"/>
                </a:cubicBezTo>
                <a:lnTo>
                  <a:pt x="231898" y="2677798"/>
                </a:lnTo>
                <a:cubicBezTo>
                  <a:pt x="231200" y="2671333"/>
                  <a:pt x="228840" y="2666450"/>
                  <a:pt x="224817" y="2663148"/>
                </a:cubicBezTo>
                <a:cubicBezTo>
                  <a:pt x="220794" y="2659846"/>
                  <a:pt x="214852" y="2658195"/>
                  <a:pt x="206992" y="2658195"/>
                </a:cubicBezTo>
                <a:cubicBezTo>
                  <a:pt x="198806" y="2658195"/>
                  <a:pt x="192842" y="2659695"/>
                  <a:pt x="189098" y="2662694"/>
                </a:cubicBezTo>
                <a:cubicBezTo>
                  <a:pt x="185354" y="2665694"/>
                  <a:pt x="183482" y="2669310"/>
                  <a:pt x="183482" y="2673543"/>
                </a:cubicBezTo>
                <a:cubicBezTo>
                  <a:pt x="183482" y="2677217"/>
                  <a:pt x="184807" y="2680240"/>
                  <a:pt x="187459" y="2682612"/>
                </a:cubicBezTo>
                <a:cubicBezTo>
                  <a:pt x="190063" y="2684984"/>
                  <a:pt x="196865" y="2687414"/>
                  <a:pt x="207864" y="2689902"/>
                </a:cubicBezTo>
                <a:cubicBezTo>
                  <a:pt x="218864" y="2692390"/>
                  <a:pt x="226410" y="2694565"/>
                  <a:pt x="230502" y="2696425"/>
                </a:cubicBezTo>
                <a:cubicBezTo>
                  <a:pt x="236456" y="2699169"/>
                  <a:pt x="240850" y="2702646"/>
                  <a:pt x="243688" y="2706855"/>
                </a:cubicBezTo>
                <a:cubicBezTo>
                  <a:pt x="246525" y="2711064"/>
                  <a:pt x="247943" y="2715912"/>
                  <a:pt x="247943" y="2721400"/>
                </a:cubicBezTo>
                <a:cubicBezTo>
                  <a:pt x="247943" y="2726842"/>
                  <a:pt x="246385" y="2731969"/>
                  <a:pt x="243269" y="2736783"/>
                </a:cubicBezTo>
                <a:cubicBezTo>
                  <a:pt x="240153" y="2741597"/>
                  <a:pt x="235677" y="2745341"/>
                  <a:pt x="229840" y="2748015"/>
                </a:cubicBezTo>
                <a:cubicBezTo>
                  <a:pt x="224003" y="2750689"/>
                  <a:pt x="217433" y="2752026"/>
                  <a:pt x="210132" y="2752026"/>
                </a:cubicBezTo>
                <a:cubicBezTo>
                  <a:pt x="200876" y="2752026"/>
                  <a:pt x="193121" y="2750677"/>
                  <a:pt x="186866" y="2747980"/>
                </a:cubicBezTo>
                <a:cubicBezTo>
                  <a:pt x="180610" y="2745282"/>
                  <a:pt x="175703" y="2741225"/>
                  <a:pt x="172145" y="2735806"/>
                </a:cubicBezTo>
                <a:cubicBezTo>
                  <a:pt x="168588" y="2730388"/>
                  <a:pt x="166716" y="2724260"/>
                  <a:pt x="166530" y="2717424"/>
                </a:cubicBezTo>
                <a:lnTo>
                  <a:pt x="179296" y="2716307"/>
                </a:lnTo>
                <a:cubicBezTo>
                  <a:pt x="179901" y="2721423"/>
                  <a:pt x="181308" y="2725621"/>
                  <a:pt x="183517" y="2728900"/>
                </a:cubicBezTo>
                <a:cubicBezTo>
                  <a:pt x="185726" y="2732179"/>
                  <a:pt x="189156" y="2734830"/>
                  <a:pt x="193807" y="2736853"/>
                </a:cubicBezTo>
                <a:cubicBezTo>
                  <a:pt x="198458" y="2738876"/>
                  <a:pt x="203690" y="2739887"/>
                  <a:pt x="209504" y="2739887"/>
                </a:cubicBezTo>
                <a:cubicBezTo>
                  <a:pt x="214666" y="2739887"/>
                  <a:pt x="219224" y="2739120"/>
                  <a:pt x="223177" y="2737585"/>
                </a:cubicBezTo>
                <a:cubicBezTo>
                  <a:pt x="227131" y="2736050"/>
                  <a:pt x="230072" y="2733946"/>
                  <a:pt x="232002" y="2731272"/>
                </a:cubicBezTo>
                <a:cubicBezTo>
                  <a:pt x="233932" y="2728597"/>
                  <a:pt x="234898" y="2725679"/>
                  <a:pt x="234898" y="2722516"/>
                </a:cubicBezTo>
                <a:cubicBezTo>
                  <a:pt x="234898" y="2719307"/>
                  <a:pt x="233968" y="2716505"/>
                  <a:pt x="232107" y="2714110"/>
                </a:cubicBezTo>
                <a:cubicBezTo>
                  <a:pt x="230247" y="2711715"/>
                  <a:pt x="227177" y="2709703"/>
                  <a:pt x="222898" y="2708075"/>
                </a:cubicBezTo>
                <a:cubicBezTo>
                  <a:pt x="220154" y="2707006"/>
                  <a:pt x="214085" y="2705343"/>
                  <a:pt x="204690" y="2703087"/>
                </a:cubicBezTo>
                <a:cubicBezTo>
                  <a:pt x="195295" y="2700832"/>
                  <a:pt x="188714" y="2698704"/>
                  <a:pt x="184947" y="2696704"/>
                </a:cubicBezTo>
                <a:cubicBezTo>
                  <a:pt x="180064" y="2694146"/>
                  <a:pt x="176424" y="2690972"/>
                  <a:pt x="174029" y="2687181"/>
                </a:cubicBezTo>
                <a:cubicBezTo>
                  <a:pt x="171634" y="2683391"/>
                  <a:pt x="170436" y="2679147"/>
                  <a:pt x="170436" y="2674450"/>
                </a:cubicBezTo>
                <a:cubicBezTo>
                  <a:pt x="170436" y="2669287"/>
                  <a:pt x="171901" y="2664462"/>
                  <a:pt x="174831" y="2659974"/>
                </a:cubicBezTo>
                <a:cubicBezTo>
                  <a:pt x="177762" y="2655486"/>
                  <a:pt x="182040" y="2652079"/>
                  <a:pt x="187668" y="2649753"/>
                </a:cubicBezTo>
                <a:cubicBezTo>
                  <a:pt x="193296" y="2647428"/>
                  <a:pt x="199551" y="2646265"/>
                  <a:pt x="206434" y="2646265"/>
                </a:cubicBezTo>
                <a:close/>
                <a:moveTo>
                  <a:pt x="83037" y="2646265"/>
                </a:moveTo>
                <a:lnTo>
                  <a:pt x="92036" y="2646265"/>
                </a:lnTo>
                <a:cubicBezTo>
                  <a:pt x="100780" y="2657939"/>
                  <a:pt x="107245" y="2669659"/>
                  <a:pt x="111430" y="2681426"/>
                </a:cubicBezTo>
                <a:cubicBezTo>
                  <a:pt x="115012" y="2691565"/>
                  <a:pt x="116802" y="2702169"/>
                  <a:pt x="116802" y="2713238"/>
                </a:cubicBezTo>
                <a:cubicBezTo>
                  <a:pt x="116802" y="2725795"/>
                  <a:pt x="114395" y="2737934"/>
                  <a:pt x="109582" y="2749654"/>
                </a:cubicBezTo>
                <a:cubicBezTo>
                  <a:pt x="104768" y="2761375"/>
                  <a:pt x="98919" y="2771606"/>
                  <a:pt x="92036" y="2780350"/>
                </a:cubicBezTo>
                <a:lnTo>
                  <a:pt x="83037" y="2780350"/>
                </a:lnTo>
                <a:cubicBezTo>
                  <a:pt x="96943" y="2758026"/>
                  <a:pt x="103896" y="2735678"/>
                  <a:pt x="103896" y="2713308"/>
                </a:cubicBezTo>
                <a:cubicBezTo>
                  <a:pt x="103896" y="2704564"/>
                  <a:pt x="102896" y="2695890"/>
                  <a:pt x="100896" y="2687286"/>
                </a:cubicBezTo>
                <a:cubicBezTo>
                  <a:pt x="99315" y="2680310"/>
                  <a:pt x="97106" y="2673612"/>
                  <a:pt x="94268" y="2667194"/>
                </a:cubicBezTo>
                <a:cubicBezTo>
                  <a:pt x="92455" y="2663008"/>
                  <a:pt x="88711" y="2656032"/>
                  <a:pt x="83037" y="2646265"/>
                </a:cubicBezTo>
                <a:close/>
                <a:moveTo>
                  <a:pt x="197779" y="2379723"/>
                </a:moveTo>
                <a:cubicBezTo>
                  <a:pt x="193222" y="2381584"/>
                  <a:pt x="186385" y="2383165"/>
                  <a:pt x="177269" y="2384467"/>
                </a:cubicBezTo>
                <a:cubicBezTo>
                  <a:pt x="172107" y="2385211"/>
                  <a:pt x="168455" y="2386049"/>
                  <a:pt x="166316" y="2386979"/>
                </a:cubicBezTo>
                <a:cubicBezTo>
                  <a:pt x="164177" y="2387909"/>
                  <a:pt x="162526" y="2389269"/>
                  <a:pt x="161363" y="2391060"/>
                </a:cubicBezTo>
                <a:cubicBezTo>
                  <a:pt x="160200" y="2392851"/>
                  <a:pt x="159619" y="2394839"/>
                  <a:pt x="159619" y="2397025"/>
                </a:cubicBezTo>
                <a:cubicBezTo>
                  <a:pt x="159619" y="2400373"/>
                  <a:pt x="160886" y="2403164"/>
                  <a:pt x="163421" y="2405396"/>
                </a:cubicBezTo>
                <a:cubicBezTo>
                  <a:pt x="165956" y="2407629"/>
                  <a:pt x="169665" y="2408745"/>
                  <a:pt x="174548" y="2408745"/>
                </a:cubicBezTo>
                <a:cubicBezTo>
                  <a:pt x="179385" y="2408745"/>
                  <a:pt x="183687" y="2407687"/>
                  <a:pt x="187454" y="2405571"/>
                </a:cubicBezTo>
                <a:cubicBezTo>
                  <a:pt x="191221" y="2403455"/>
                  <a:pt x="193989" y="2400559"/>
                  <a:pt x="195756" y="2396885"/>
                </a:cubicBezTo>
                <a:cubicBezTo>
                  <a:pt x="197105" y="2394048"/>
                  <a:pt x="197779" y="2389862"/>
                  <a:pt x="197779" y="2384328"/>
                </a:cubicBezTo>
                <a:close/>
                <a:moveTo>
                  <a:pt x="1066374" y="2351539"/>
                </a:moveTo>
                <a:cubicBezTo>
                  <a:pt x="1060096" y="2351539"/>
                  <a:pt x="1054887" y="2353888"/>
                  <a:pt x="1050747" y="2358585"/>
                </a:cubicBezTo>
                <a:cubicBezTo>
                  <a:pt x="1046608" y="2363283"/>
                  <a:pt x="1044538" y="2370375"/>
                  <a:pt x="1044538" y="2379863"/>
                </a:cubicBezTo>
                <a:cubicBezTo>
                  <a:pt x="1044538" y="2389351"/>
                  <a:pt x="1046608" y="2396455"/>
                  <a:pt x="1050747" y="2401176"/>
                </a:cubicBezTo>
                <a:cubicBezTo>
                  <a:pt x="1054887" y="2405896"/>
                  <a:pt x="1060096" y="2408257"/>
                  <a:pt x="1066374" y="2408257"/>
                </a:cubicBezTo>
                <a:cubicBezTo>
                  <a:pt x="1072606" y="2408257"/>
                  <a:pt x="1077792" y="2405885"/>
                  <a:pt x="1081931" y="2401141"/>
                </a:cubicBezTo>
                <a:cubicBezTo>
                  <a:pt x="1086071" y="2396397"/>
                  <a:pt x="1088141" y="2389165"/>
                  <a:pt x="1088141" y="2379444"/>
                </a:cubicBezTo>
                <a:cubicBezTo>
                  <a:pt x="1088141" y="2370282"/>
                  <a:pt x="1086059" y="2363341"/>
                  <a:pt x="1081896" y="2358620"/>
                </a:cubicBezTo>
                <a:cubicBezTo>
                  <a:pt x="1077734" y="2353899"/>
                  <a:pt x="1072560" y="2351539"/>
                  <a:pt x="1066374" y="2351539"/>
                </a:cubicBezTo>
                <a:close/>
                <a:moveTo>
                  <a:pt x="988082" y="2351539"/>
                </a:moveTo>
                <a:cubicBezTo>
                  <a:pt x="982501" y="2351539"/>
                  <a:pt x="977838" y="2353818"/>
                  <a:pt x="974094" y="2358376"/>
                </a:cubicBezTo>
                <a:cubicBezTo>
                  <a:pt x="970350" y="2362934"/>
                  <a:pt x="968479" y="2370119"/>
                  <a:pt x="968479" y="2379933"/>
                </a:cubicBezTo>
                <a:cubicBezTo>
                  <a:pt x="968479" y="2389421"/>
                  <a:pt x="970478" y="2396513"/>
                  <a:pt x="974478" y="2401211"/>
                </a:cubicBezTo>
                <a:cubicBezTo>
                  <a:pt x="978478" y="2405908"/>
                  <a:pt x="983198" y="2408257"/>
                  <a:pt x="988640" y="2408257"/>
                </a:cubicBezTo>
                <a:cubicBezTo>
                  <a:pt x="994128" y="2408257"/>
                  <a:pt x="998791" y="2406013"/>
                  <a:pt x="1002627" y="2401524"/>
                </a:cubicBezTo>
                <a:cubicBezTo>
                  <a:pt x="1006464" y="2397036"/>
                  <a:pt x="1008382" y="2390188"/>
                  <a:pt x="1008382" y="2380979"/>
                </a:cubicBezTo>
                <a:cubicBezTo>
                  <a:pt x="1008382" y="2370840"/>
                  <a:pt x="1006429" y="2363399"/>
                  <a:pt x="1002522" y="2358655"/>
                </a:cubicBezTo>
                <a:cubicBezTo>
                  <a:pt x="998616" y="2353911"/>
                  <a:pt x="993802" y="2351539"/>
                  <a:pt x="988082" y="2351539"/>
                </a:cubicBezTo>
                <a:close/>
                <a:moveTo>
                  <a:pt x="864258" y="2351539"/>
                </a:moveTo>
                <a:cubicBezTo>
                  <a:pt x="858677" y="2351539"/>
                  <a:pt x="854014" y="2353818"/>
                  <a:pt x="850270" y="2358376"/>
                </a:cubicBezTo>
                <a:cubicBezTo>
                  <a:pt x="846526" y="2362934"/>
                  <a:pt x="844655" y="2370119"/>
                  <a:pt x="844655" y="2379933"/>
                </a:cubicBezTo>
                <a:cubicBezTo>
                  <a:pt x="844655" y="2389421"/>
                  <a:pt x="846654" y="2396513"/>
                  <a:pt x="850654" y="2401211"/>
                </a:cubicBezTo>
                <a:cubicBezTo>
                  <a:pt x="854654" y="2405908"/>
                  <a:pt x="859374" y="2408257"/>
                  <a:pt x="864816" y="2408257"/>
                </a:cubicBezTo>
                <a:cubicBezTo>
                  <a:pt x="870304" y="2408257"/>
                  <a:pt x="874966" y="2406013"/>
                  <a:pt x="878803" y="2401524"/>
                </a:cubicBezTo>
                <a:cubicBezTo>
                  <a:pt x="882640" y="2397036"/>
                  <a:pt x="884559" y="2390188"/>
                  <a:pt x="884559" y="2380979"/>
                </a:cubicBezTo>
                <a:cubicBezTo>
                  <a:pt x="884559" y="2370840"/>
                  <a:pt x="882605" y="2363399"/>
                  <a:pt x="878698" y="2358655"/>
                </a:cubicBezTo>
                <a:cubicBezTo>
                  <a:pt x="874792" y="2353911"/>
                  <a:pt x="869978" y="2351539"/>
                  <a:pt x="864258" y="2351539"/>
                </a:cubicBezTo>
                <a:close/>
                <a:moveTo>
                  <a:pt x="761576" y="2351539"/>
                </a:moveTo>
                <a:cubicBezTo>
                  <a:pt x="755297" y="2351539"/>
                  <a:pt x="750088" y="2353888"/>
                  <a:pt x="745949" y="2358585"/>
                </a:cubicBezTo>
                <a:cubicBezTo>
                  <a:pt x="741810" y="2363283"/>
                  <a:pt x="739740" y="2370375"/>
                  <a:pt x="739740" y="2379863"/>
                </a:cubicBezTo>
                <a:cubicBezTo>
                  <a:pt x="739740" y="2389351"/>
                  <a:pt x="741810" y="2396455"/>
                  <a:pt x="745949" y="2401176"/>
                </a:cubicBezTo>
                <a:cubicBezTo>
                  <a:pt x="750088" y="2405896"/>
                  <a:pt x="755297" y="2408257"/>
                  <a:pt x="761576" y="2408257"/>
                </a:cubicBezTo>
                <a:cubicBezTo>
                  <a:pt x="767808" y="2408257"/>
                  <a:pt x="772994" y="2405885"/>
                  <a:pt x="777133" y="2401141"/>
                </a:cubicBezTo>
                <a:cubicBezTo>
                  <a:pt x="781273" y="2396397"/>
                  <a:pt x="783342" y="2389165"/>
                  <a:pt x="783342" y="2379444"/>
                </a:cubicBezTo>
                <a:cubicBezTo>
                  <a:pt x="783342" y="2370282"/>
                  <a:pt x="781260" y="2363341"/>
                  <a:pt x="777098" y="2358620"/>
                </a:cubicBezTo>
                <a:cubicBezTo>
                  <a:pt x="772936" y="2353899"/>
                  <a:pt x="767761" y="2351539"/>
                  <a:pt x="761576" y="2351539"/>
                </a:cubicBezTo>
                <a:close/>
                <a:moveTo>
                  <a:pt x="523450" y="2351539"/>
                </a:moveTo>
                <a:cubicBezTo>
                  <a:pt x="517171" y="2351539"/>
                  <a:pt x="511962" y="2353888"/>
                  <a:pt x="507822" y="2358585"/>
                </a:cubicBezTo>
                <a:cubicBezTo>
                  <a:pt x="503683" y="2363283"/>
                  <a:pt x="501613" y="2370375"/>
                  <a:pt x="501613" y="2379863"/>
                </a:cubicBezTo>
                <a:cubicBezTo>
                  <a:pt x="501613" y="2389351"/>
                  <a:pt x="503683" y="2396455"/>
                  <a:pt x="507822" y="2401176"/>
                </a:cubicBezTo>
                <a:cubicBezTo>
                  <a:pt x="511962" y="2405896"/>
                  <a:pt x="517171" y="2408257"/>
                  <a:pt x="523450" y="2408257"/>
                </a:cubicBezTo>
                <a:cubicBezTo>
                  <a:pt x="529682" y="2408257"/>
                  <a:pt x="534868" y="2405885"/>
                  <a:pt x="539007" y="2401141"/>
                </a:cubicBezTo>
                <a:cubicBezTo>
                  <a:pt x="543146" y="2396397"/>
                  <a:pt x="545216" y="2389165"/>
                  <a:pt x="545216" y="2379444"/>
                </a:cubicBezTo>
                <a:cubicBezTo>
                  <a:pt x="545216" y="2370282"/>
                  <a:pt x="543135" y="2363341"/>
                  <a:pt x="538972" y="2358620"/>
                </a:cubicBezTo>
                <a:cubicBezTo>
                  <a:pt x="534810" y="2353899"/>
                  <a:pt x="529635" y="2351539"/>
                  <a:pt x="523450" y="2351539"/>
                </a:cubicBezTo>
                <a:close/>
                <a:moveTo>
                  <a:pt x="371537" y="2351469"/>
                </a:moveTo>
                <a:cubicBezTo>
                  <a:pt x="365770" y="2351469"/>
                  <a:pt x="360921" y="2353399"/>
                  <a:pt x="356991" y="2357260"/>
                </a:cubicBezTo>
                <a:cubicBezTo>
                  <a:pt x="353061" y="2361120"/>
                  <a:pt x="350887" y="2366282"/>
                  <a:pt x="350468" y="2372747"/>
                </a:cubicBezTo>
                <a:lnTo>
                  <a:pt x="391839" y="2372747"/>
                </a:lnTo>
                <a:cubicBezTo>
                  <a:pt x="391280" y="2366515"/>
                  <a:pt x="389699" y="2361841"/>
                  <a:pt x="387095" y="2358725"/>
                </a:cubicBezTo>
                <a:cubicBezTo>
                  <a:pt x="383094" y="2353888"/>
                  <a:pt x="377909" y="2351469"/>
                  <a:pt x="371537" y="2351469"/>
                </a:cubicBezTo>
                <a:close/>
                <a:moveTo>
                  <a:pt x="1103507" y="2342819"/>
                </a:moveTo>
                <a:lnTo>
                  <a:pt x="1116482" y="2342819"/>
                </a:lnTo>
                <a:lnTo>
                  <a:pt x="1128273" y="2385584"/>
                </a:lnTo>
                <a:lnTo>
                  <a:pt x="1132668" y="2401490"/>
                </a:lnTo>
                <a:cubicBezTo>
                  <a:pt x="1132854" y="2400699"/>
                  <a:pt x="1134133" y="2395606"/>
                  <a:pt x="1136505" y="2386211"/>
                </a:cubicBezTo>
                <a:lnTo>
                  <a:pt x="1148295" y="2342819"/>
                </a:lnTo>
                <a:lnTo>
                  <a:pt x="1161201" y="2342819"/>
                </a:lnTo>
                <a:lnTo>
                  <a:pt x="1172293" y="2385793"/>
                </a:lnTo>
                <a:lnTo>
                  <a:pt x="1175991" y="2399955"/>
                </a:lnTo>
                <a:lnTo>
                  <a:pt x="1180246" y="2385653"/>
                </a:lnTo>
                <a:lnTo>
                  <a:pt x="1192943" y="2342819"/>
                </a:lnTo>
                <a:lnTo>
                  <a:pt x="1205152" y="2342819"/>
                </a:lnTo>
                <a:lnTo>
                  <a:pt x="1181990" y="2416907"/>
                </a:lnTo>
                <a:lnTo>
                  <a:pt x="1168945" y="2416907"/>
                </a:lnTo>
                <a:lnTo>
                  <a:pt x="1157154" y="2372538"/>
                </a:lnTo>
                <a:lnTo>
                  <a:pt x="1154294" y="2359911"/>
                </a:lnTo>
                <a:lnTo>
                  <a:pt x="1139295" y="2416907"/>
                </a:lnTo>
                <a:lnTo>
                  <a:pt x="1126180" y="2416907"/>
                </a:lnTo>
                <a:close/>
                <a:moveTo>
                  <a:pt x="1501664" y="2341144"/>
                </a:moveTo>
                <a:cubicBezTo>
                  <a:pt x="1505897" y="2341144"/>
                  <a:pt x="1510199" y="2342493"/>
                  <a:pt x="1514570" y="2345191"/>
                </a:cubicBezTo>
                <a:lnTo>
                  <a:pt x="1510245" y="2356841"/>
                </a:lnTo>
                <a:cubicBezTo>
                  <a:pt x="1507175" y="2355027"/>
                  <a:pt x="1504106" y="2354120"/>
                  <a:pt x="1501037" y="2354120"/>
                </a:cubicBezTo>
                <a:cubicBezTo>
                  <a:pt x="1498293" y="2354120"/>
                  <a:pt x="1495828" y="2354946"/>
                  <a:pt x="1493641" y="2356597"/>
                </a:cubicBezTo>
                <a:cubicBezTo>
                  <a:pt x="1491456" y="2358248"/>
                  <a:pt x="1489898" y="2360539"/>
                  <a:pt x="1488967" y="2363469"/>
                </a:cubicBezTo>
                <a:cubicBezTo>
                  <a:pt x="1487572" y="2367933"/>
                  <a:pt x="1486875" y="2372817"/>
                  <a:pt x="1486875" y="2378119"/>
                </a:cubicBezTo>
                <a:lnTo>
                  <a:pt x="1486875" y="2416907"/>
                </a:lnTo>
                <a:lnTo>
                  <a:pt x="1474317" y="2416907"/>
                </a:lnTo>
                <a:lnTo>
                  <a:pt x="1474317" y="2342819"/>
                </a:lnTo>
                <a:lnTo>
                  <a:pt x="1485619" y="2342819"/>
                </a:lnTo>
                <a:lnTo>
                  <a:pt x="1485619" y="2354051"/>
                </a:lnTo>
                <a:cubicBezTo>
                  <a:pt x="1488503" y="2348795"/>
                  <a:pt x="1491165" y="2345330"/>
                  <a:pt x="1493607" y="2343656"/>
                </a:cubicBezTo>
                <a:cubicBezTo>
                  <a:pt x="1496048" y="2341982"/>
                  <a:pt x="1498734" y="2341144"/>
                  <a:pt x="1501664" y="2341144"/>
                </a:cubicBezTo>
                <a:close/>
                <a:moveTo>
                  <a:pt x="1252163" y="2341144"/>
                </a:moveTo>
                <a:cubicBezTo>
                  <a:pt x="1256628" y="2341144"/>
                  <a:pt x="1260733" y="2341947"/>
                  <a:pt x="1264476" y="2343551"/>
                </a:cubicBezTo>
                <a:cubicBezTo>
                  <a:pt x="1268221" y="2345156"/>
                  <a:pt x="1271023" y="2347260"/>
                  <a:pt x="1272883" y="2349865"/>
                </a:cubicBezTo>
                <a:cubicBezTo>
                  <a:pt x="1274744" y="2352469"/>
                  <a:pt x="1276046" y="2355562"/>
                  <a:pt x="1276790" y="2359143"/>
                </a:cubicBezTo>
                <a:cubicBezTo>
                  <a:pt x="1277255" y="2361469"/>
                  <a:pt x="1277487" y="2365538"/>
                  <a:pt x="1277487" y="2371352"/>
                </a:cubicBezTo>
                <a:lnTo>
                  <a:pt x="1277487" y="2416907"/>
                </a:lnTo>
                <a:lnTo>
                  <a:pt x="1264930" y="2416907"/>
                </a:lnTo>
                <a:lnTo>
                  <a:pt x="1264930" y="2371840"/>
                </a:lnTo>
                <a:cubicBezTo>
                  <a:pt x="1264930" y="2366724"/>
                  <a:pt x="1264441" y="2362899"/>
                  <a:pt x="1263465" y="2360364"/>
                </a:cubicBezTo>
                <a:cubicBezTo>
                  <a:pt x="1262488" y="2357829"/>
                  <a:pt x="1260756" y="2355806"/>
                  <a:pt x="1258268" y="2354295"/>
                </a:cubicBezTo>
                <a:cubicBezTo>
                  <a:pt x="1255779" y="2352783"/>
                  <a:pt x="1252861" y="2352027"/>
                  <a:pt x="1249512" y="2352027"/>
                </a:cubicBezTo>
                <a:cubicBezTo>
                  <a:pt x="1244163" y="2352027"/>
                  <a:pt x="1239547" y="2353725"/>
                  <a:pt x="1235663" y="2357120"/>
                </a:cubicBezTo>
                <a:cubicBezTo>
                  <a:pt x="1231780" y="2360515"/>
                  <a:pt x="1229839" y="2366957"/>
                  <a:pt x="1229839" y="2376445"/>
                </a:cubicBezTo>
                <a:lnTo>
                  <a:pt x="1229839" y="2416907"/>
                </a:lnTo>
                <a:lnTo>
                  <a:pt x="1217282" y="2416907"/>
                </a:lnTo>
                <a:lnTo>
                  <a:pt x="1217282" y="2342819"/>
                </a:lnTo>
                <a:lnTo>
                  <a:pt x="1228582" y="2342819"/>
                </a:lnTo>
                <a:lnTo>
                  <a:pt x="1228582" y="2353353"/>
                </a:lnTo>
                <a:cubicBezTo>
                  <a:pt x="1234024" y="2345214"/>
                  <a:pt x="1241884" y="2341144"/>
                  <a:pt x="1252163" y="2341144"/>
                </a:cubicBezTo>
                <a:close/>
                <a:moveTo>
                  <a:pt x="1066374" y="2341144"/>
                </a:moveTo>
                <a:cubicBezTo>
                  <a:pt x="1076559" y="2341144"/>
                  <a:pt x="1084885" y="2344481"/>
                  <a:pt x="1091349" y="2351155"/>
                </a:cubicBezTo>
                <a:cubicBezTo>
                  <a:pt x="1097814" y="2357829"/>
                  <a:pt x="1101046" y="2367050"/>
                  <a:pt x="1101046" y="2378817"/>
                </a:cubicBezTo>
                <a:cubicBezTo>
                  <a:pt x="1101046" y="2388351"/>
                  <a:pt x="1099616" y="2395850"/>
                  <a:pt x="1096756" y="2401315"/>
                </a:cubicBezTo>
                <a:cubicBezTo>
                  <a:pt x="1093896" y="2406780"/>
                  <a:pt x="1089733" y="2411024"/>
                  <a:pt x="1084269" y="2414047"/>
                </a:cubicBezTo>
                <a:cubicBezTo>
                  <a:pt x="1078804" y="2417070"/>
                  <a:pt x="1072839" y="2418582"/>
                  <a:pt x="1066374" y="2418582"/>
                </a:cubicBezTo>
                <a:cubicBezTo>
                  <a:pt x="1056003" y="2418582"/>
                  <a:pt x="1047620" y="2415256"/>
                  <a:pt x="1041225" y="2408605"/>
                </a:cubicBezTo>
                <a:cubicBezTo>
                  <a:pt x="1034830" y="2401955"/>
                  <a:pt x="1031632" y="2392374"/>
                  <a:pt x="1031632" y="2379863"/>
                </a:cubicBezTo>
                <a:cubicBezTo>
                  <a:pt x="1031632" y="2366143"/>
                  <a:pt x="1035446" y="2355981"/>
                  <a:pt x="1043073" y="2349376"/>
                </a:cubicBezTo>
                <a:cubicBezTo>
                  <a:pt x="1049445" y="2343888"/>
                  <a:pt x="1057212" y="2341144"/>
                  <a:pt x="1066374" y="2341144"/>
                </a:cubicBezTo>
                <a:close/>
                <a:moveTo>
                  <a:pt x="761576" y="2341144"/>
                </a:moveTo>
                <a:cubicBezTo>
                  <a:pt x="771761" y="2341144"/>
                  <a:pt x="780086" y="2344481"/>
                  <a:pt x="786551" y="2351155"/>
                </a:cubicBezTo>
                <a:cubicBezTo>
                  <a:pt x="793016" y="2357829"/>
                  <a:pt x="796248" y="2367050"/>
                  <a:pt x="796248" y="2378817"/>
                </a:cubicBezTo>
                <a:cubicBezTo>
                  <a:pt x="796248" y="2388351"/>
                  <a:pt x="794818" y="2395850"/>
                  <a:pt x="791958" y="2401315"/>
                </a:cubicBezTo>
                <a:cubicBezTo>
                  <a:pt x="789098" y="2406780"/>
                  <a:pt x="784935" y="2411024"/>
                  <a:pt x="779470" y="2414047"/>
                </a:cubicBezTo>
                <a:cubicBezTo>
                  <a:pt x="774005" y="2417070"/>
                  <a:pt x="768041" y="2418582"/>
                  <a:pt x="761576" y="2418582"/>
                </a:cubicBezTo>
                <a:cubicBezTo>
                  <a:pt x="751205" y="2418582"/>
                  <a:pt x="742821" y="2415256"/>
                  <a:pt x="736427" y="2408605"/>
                </a:cubicBezTo>
                <a:cubicBezTo>
                  <a:pt x="730031" y="2401955"/>
                  <a:pt x="726834" y="2392374"/>
                  <a:pt x="726834" y="2379863"/>
                </a:cubicBezTo>
                <a:cubicBezTo>
                  <a:pt x="726834" y="2366143"/>
                  <a:pt x="730648" y="2355981"/>
                  <a:pt x="738275" y="2349376"/>
                </a:cubicBezTo>
                <a:cubicBezTo>
                  <a:pt x="744647" y="2343888"/>
                  <a:pt x="752414" y="2341144"/>
                  <a:pt x="761576" y="2341144"/>
                </a:cubicBezTo>
                <a:close/>
                <a:moveTo>
                  <a:pt x="596790" y="2341144"/>
                </a:moveTo>
                <a:cubicBezTo>
                  <a:pt x="601023" y="2341144"/>
                  <a:pt x="605324" y="2342493"/>
                  <a:pt x="609697" y="2345191"/>
                </a:cubicBezTo>
                <a:lnTo>
                  <a:pt x="605371" y="2356841"/>
                </a:lnTo>
                <a:cubicBezTo>
                  <a:pt x="602301" y="2355027"/>
                  <a:pt x="599232" y="2354120"/>
                  <a:pt x="596162" y="2354120"/>
                </a:cubicBezTo>
                <a:cubicBezTo>
                  <a:pt x="593418" y="2354120"/>
                  <a:pt x="590953" y="2354946"/>
                  <a:pt x="588767" y="2356597"/>
                </a:cubicBezTo>
                <a:cubicBezTo>
                  <a:pt x="586581" y="2358248"/>
                  <a:pt x="585023" y="2360539"/>
                  <a:pt x="584093" y="2363469"/>
                </a:cubicBezTo>
                <a:cubicBezTo>
                  <a:pt x="582698" y="2367933"/>
                  <a:pt x="582000" y="2372817"/>
                  <a:pt x="582000" y="2378119"/>
                </a:cubicBezTo>
                <a:lnTo>
                  <a:pt x="582000" y="2416907"/>
                </a:lnTo>
                <a:lnTo>
                  <a:pt x="569442" y="2416907"/>
                </a:lnTo>
                <a:lnTo>
                  <a:pt x="569442" y="2342819"/>
                </a:lnTo>
                <a:lnTo>
                  <a:pt x="580744" y="2342819"/>
                </a:lnTo>
                <a:lnTo>
                  <a:pt x="580744" y="2354051"/>
                </a:lnTo>
                <a:cubicBezTo>
                  <a:pt x="583628" y="2348795"/>
                  <a:pt x="586291" y="2345330"/>
                  <a:pt x="588732" y="2343656"/>
                </a:cubicBezTo>
                <a:cubicBezTo>
                  <a:pt x="591174" y="2341982"/>
                  <a:pt x="593860" y="2341144"/>
                  <a:pt x="596790" y="2341144"/>
                </a:cubicBezTo>
                <a:close/>
                <a:moveTo>
                  <a:pt x="523450" y="2341144"/>
                </a:moveTo>
                <a:cubicBezTo>
                  <a:pt x="533636" y="2341144"/>
                  <a:pt x="541961" y="2344481"/>
                  <a:pt x="548426" y="2351155"/>
                </a:cubicBezTo>
                <a:cubicBezTo>
                  <a:pt x="554890" y="2357829"/>
                  <a:pt x="558123" y="2367050"/>
                  <a:pt x="558123" y="2378817"/>
                </a:cubicBezTo>
                <a:cubicBezTo>
                  <a:pt x="558123" y="2388351"/>
                  <a:pt x="556692" y="2395850"/>
                  <a:pt x="553832" y="2401315"/>
                </a:cubicBezTo>
                <a:cubicBezTo>
                  <a:pt x="550972" y="2406780"/>
                  <a:pt x="546809" y="2411024"/>
                  <a:pt x="541344" y="2414047"/>
                </a:cubicBezTo>
                <a:cubicBezTo>
                  <a:pt x="535880" y="2417070"/>
                  <a:pt x="529915" y="2418582"/>
                  <a:pt x="523450" y="2418582"/>
                </a:cubicBezTo>
                <a:cubicBezTo>
                  <a:pt x="513078" y="2418582"/>
                  <a:pt x="504694" y="2415256"/>
                  <a:pt x="498299" y="2408605"/>
                </a:cubicBezTo>
                <a:cubicBezTo>
                  <a:pt x="491905" y="2401955"/>
                  <a:pt x="488707" y="2392374"/>
                  <a:pt x="488707" y="2379863"/>
                </a:cubicBezTo>
                <a:cubicBezTo>
                  <a:pt x="488707" y="2366143"/>
                  <a:pt x="492521" y="2355981"/>
                  <a:pt x="500149" y="2349376"/>
                </a:cubicBezTo>
                <a:cubicBezTo>
                  <a:pt x="506520" y="2343888"/>
                  <a:pt x="514287" y="2341144"/>
                  <a:pt x="523450" y="2341144"/>
                </a:cubicBezTo>
                <a:close/>
                <a:moveTo>
                  <a:pt x="371398" y="2341144"/>
                </a:moveTo>
                <a:cubicBezTo>
                  <a:pt x="381304" y="2341144"/>
                  <a:pt x="389397" y="2344516"/>
                  <a:pt x="395676" y="2351260"/>
                </a:cubicBezTo>
                <a:cubicBezTo>
                  <a:pt x="401954" y="2358004"/>
                  <a:pt x="405093" y="2367492"/>
                  <a:pt x="405093" y="2379723"/>
                </a:cubicBezTo>
                <a:cubicBezTo>
                  <a:pt x="405093" y="2380468"/>
                  <a:pt x="405070" y="2381584"/>
                  <a:pt x="405024" y="2383072"/>
                </a:cubicBezTo>
                <a:lnTo>
                  <a:pt x="349771" y="2383072"/>
                </a:lnTo>
                <a:cubicBezTo>
                  <a:pt x="350236" y="2391211"/>
                  <a:pt x="352538" y="2397443"/>
                  <a:pt x="356677" y="2401769"/>
                </a:cubicBezTo>
                <a:cubicBezTo>
                  <a:pt x="360817" y="2406094"/>
                  <a:pt x="365979" y="2408257"/>
                  <a:pt x="372165" y="2408257"/>
                </a:cubicBezTo>
                <a:cubicBezTo>
                  <a:pt x="376769" y="2408257"/>
                  <a:pt x="380699" y="2407047"/>
                  <a:pt x="383955" y="2404629"/>
                </a:cubicBezTo>
                <a:cubicBezTo>
                  <a:pt x="387211" y="2402210"/>
                  <a:pt x="389792" y="2398350"/>
                  <a:pt x="391699" y="2393048"/>
                </a:cubicBezTo>
                <a:lnTo>
                  <a:pt x="404675" y="2394653"/>
                </a:lnTo>
                <a:cubicBezTo>
                  <a:pt x="402628" y="2402234"/>
                  <a:pt x="398838" y="2408117"/>
                  <a:pt x="393304" y="2412303"/>
                </a:cubicBezTo>
                <a:cubicBezTo>
                  <a:pt x="387769" y="2416489"/>
                  <a:pt x="380699" y="2418582"/>
                  <a:pt x="372095" y="2418582"/>
                </a:cubicBezTo>
                <a:cubicBezTo>
                  <a:pt x="361259" y="2418582"/>
                  <a:pt x="352666" y="2415245"/>
                  <a:pt x="346318" y="2408571"/>
                </a:cubicBezTo>
                <a:cubicBezTo>
                  <a:pt x="339969" y="2401897"/>
                  <a:pt x="336795" y="2392537"/>
                  <a:pt x="336795" y="2380491"/>
                </a:cubicBezTo>
                <a:cubicBezTo>
                  <a:pt x="336795" y="2368026"/>
                  <a:pt x="340004" y="2358353"/>
                  <a:pt x="346422" y="2351469"/>
                </a:cubicBezTo>
                <a:cubicBezTo>
                  <a:pt x="352840" y="2344586"/>
                  <a:pt x="361166" y="2341144"/>
                  <a:pt x="371398" y="2341144"/>
                </a:cubicBezTo>
                <a:close/>
                <a:moveTo>
                  <a:pt x="251027" y="2341144"/>
                </a:moveTo>
                <a:cubicBezTo>
                  <a:pt x="256841" y="2341144"/>
                  <a:pt x="261945" y="2341982"/>
                  <a:pt x="266340" y="2343656"/>
                </a:cubicBezTo>
                <a:cubicBezTo>
                  <a:pt x="270735" y="2345330"/>
                  <a:pt x="273980" y="2347597"/>
                  <a:pt x="276072" y="2350458"/>
                </a:cubicBezTo>
                <a:cubicBezTo>
                  <a:pt x="278165" y="2353318"/>
                  <a:pt x="279607" y="2357143"/>
                  <a:pt x="280398" y="2361934"/>
                </a:cubicBezTo>
                <a:lnTo>
                  <a:pt x="268119" y="2363608"/>
                </a:lnTo>
                <a:cubicBezTo>
                  <a:pt x="267561" y="2359794"/>
                  <a:pt x="265945" y="2356818"/>
                  <a:pt x="263271" y="2354678"/>
                </a:cubicBezTo>
                <a:cubicBezTo>
                  <a:pt x="260596" y="2352539"/>
                  <a:pt x="256818" y="2351469"/>
                  <a:pt x="251934" y="2351469"/>
                </a:cubicBezTo>
                <a:cubicBezTo>
                  <a:pt x="246167" y="2351469"/>
                  <a:pt x="242051" y="2352423"/>
                  <a:pt x="239586" y="2354330"/>
                </a:cubicBezTo>
                <a:cubicBezTo>
                  <a:pt x="237121" y="2356237"/>
                  <a:pt x="235889" y="2358469"/>
                  <a:pt x="235889" y="2361027"/>
                </a:cubicBezTo>
                <a:cubicBezTo>
                  <a:pt x="235889" y="2362655"/>
                  <a:pt x="236400" y="2364120"/>
                  <a:pt x="237423" y="2365422"/>
                </a:cubicBezTo>
                <a:cubicBezTo>
                  <a:pt x="238446" y="2366771"/>
                  <a:pt x="240051" y="2367887"/>
                  <a:pt x="242237" y="2368771"/>
                </a:cubicBezTo>
                <a:cubicBezTo>
                  <a:pt x="243493" y="2369236"/>
                  <a:pt x="247190" y="2370305"/>
                  <a:pt x="253329" y="2371980"/>
                </a:cubicBezTo>
                <a:cubicBezTo>
                  <a:pt x="262213" y="2374352"/>
                  <a:pt x="268410" y="2376293"/>
                  <a:pt x="271922" y="2377805"/>
                </a:cubicBezTo>
                <a:cubicBezTo>
                  <a:pt x="275433" y="2379316"/>
                  <a:pt x="278189" y="2381514"/>
                  <a:pt x="280189" y="2384398"/>
                </a:cubicBezTo>
                <a:cubicBezTo>
                  <a:pt x="282189" y="2387281"/>
                  <a:pt x="283188" y="2390862"/>
                  <a:pt x="283188" y="2395141"/>
                </a:cubicBezTo>
                <a:cubicBezTo>
                  <a:pt x="283188" y="2399327"/>
                  <a:pt x="281968" y="2403269"/>
                  <a:pt x="279526" y="2406966"/>
                </a:cubicBezTo>
                <a:cubicBezTo>
                  <a:pt x="277084" y="2410663"/>
                  <a:pt x="273561" y="2413524"/>
                  <a:pt x="268956" y="2415547"/>
                </a:cubicBezTo>
                <a:cubicBezTo>
                  <a:pt x="264352" y="2417570"/>
                  <a:pt x="259143" y="2418582"/>
                  <a:pt x="253329" y="2418582"/>
                </a:cubicBezTo>
                <a:cubicBezTo>
                  <a:pt x="243702" y="2418582"/>
                  <a:pt x="236365" y="2416582"/>
                  <a:pt x="231319" y="2412582"/>
                </a:cubicBezTo>
                <a:cubicBezTo>
                  <a:pt x="226273" y="2408582"/>
                  <a:pt x="223052" y="2402652"/>
                  <a:pt x="221657" y="2394792"/>
                </a:cubicBezTo>
                <a:lnTo>
                  <a:pt x="234075" y="2392839"/>
                </a:lnTo>
                <a:cubicBezTo>
                  <a:pt x="234772" y="2397815"/>
                  <a:pt x="236714" y="2401629"/>
                  <a:pt x="239900" y="2404280"/>
                </a:cubicBezTo>
                <a:cubicBezTo>
                  <a:pt x="243086" y="2406931"/>
                  <a:pt x="247539" y="2408257"/>
                  <a:pt x="253259" y="2408257"/>
                </a:cubicBezTo>
                <a:cubicBezTo>
                  <a:pt x="259027" y="2408257"/>
                  <a:pt x="263305" y="2407082"/>
                  <a:pt x="266096" y="2404734"/>
                </a:cubicBezTo>
                <a:cubicBezTo>
                  <a:pt x="268887" y="2402385"/>
                  <a:pt x="270282" y="2399629"/>
                  <a:pt x="270282" y="2396467"/>
                </a:cubicBezTo>
                <a:cubicBezTo>
                  <a:pt x="270282" y="2393630"/>
                  <a:pt x="269049" y="2391397"/>
                  <a:pt x="266584" y="2389769"/>
                </a:cubicBezTo>
                <a:cubicBezTo>
                  <a:pt x="264864" y="2388653"/>
                  <a:pt x="260585" y="2387235"/>
                  <a:pt x="253748" y="2385514"/>
                </a:cubicBezTo>
                <a:cubicBezTo>
                  <a:pt x="244539" y="2383188"/>
                  <a:pt x="238156" y="2381177"/>
                  <a:pt x="234598" y="2379479"/>
                </a:cubicBezTo>
                <a:cubicBezTo>
                  <a:pt x="231040" y="2377782"/>
                  <a:pt x="228343" y="2375433"/>
                  <a:pt x="226506" y="2372433"/>
                </a:cubicBezTo>
                <a:cubicBezTo>
                  <a:pt x="224668" y="2369433"/>
                  <a:pt x="223750" y="2366120"/>
                  <a:pt x="223750" y="2362492"/>
                </a:cubicBezTo>
                <a:cubicBezTo>
                  <a:pt x="223750" y="2359190"/>
                  <a:pt x="224506" y="2356132"/>
                  <a:pt x="226017" y="2353318"/>
                </a:cubicBezTo>
                <a:cubicBezTo>
                  <a:pt x="227529" y="2350504"/>
                  <a:pt x="229587" y="2348167"/>
                  <a:pt x="232191" y="2346307"/>
                </a:cubicBezTo>
                <a:cubicBezTo>
                  <a:pt x="234144" y="2344865"/>
                  <a:pt x="236807" y="2343644"/>
                  <a:pt x="240179" y="2342644"/>
                </a:cubicBezTo>
                <a:cubicBezTo>
                  <a:pt x="243551" y="2341644"/>
                  <a:pt x="247167" y="2341144"/>
                  <a:pt x="251027" y="2341144"/>
                </a:cubicBezTo>
                <a:close/>
                <a:moveTo>
                  <a:pt x="181803" y="2341144"/>
                </a:moveTo>
                <a:cubicBezTo>
                  <a:pt x="188129" y="2341144"/>
                  <a:pt x="193268" y="2341889"/>
                  <a:pt x="197221" y="2343377"/>
                </a:cubicBezTo>
                <a:cubicBezTo>
                  <a:pt x="201174" y="2344865"/>
                  <a:pt x="204081" y="2346737"/>
                  <a:pt x="205941" y="2348993"/>
                </a:cubicBezTo>
                <a:cubicBezTo>
                  <a:pt x="207802" y="2351248"/>
                  <a:pt x="209104" y="2354097"/>
                  <a:pt x="209848" y="2357539"/>
                </a:cubicBezTo>
                <a:cubicBezTo>
                  <a:pt x="210267" y="2359678"/>
                  <a:pt x="210476" y="2363538"/>
                  <a:pt x="210476" y="2369119"/>
                </a:cubicBezTo>
                <a:lnTo>
                  <a:pt x="210476" y="2385863"/>
                </a:lnTo>
                <a:cubicBezTo>
                  <a:pt x="210476" y="2397536"/>
                  <a:pt x="210744" y="2404920"/>
                  <a:pt x="211278" y="2408012"/>
                </a:cubicBezTo>
                <a:cubicBezTo>
                  <a:pt x="211813" y="2411105"/>
                  <a:pt x="212871" y="2414070"/>
                  <a:pt x="214452" y="2416907"/>
                </a:cubicBezTo>
                <a:lnTo>
                  <a:pt x="201337" y="2416907"/>
                </a:lnTo>
                <a:cubicBezTo>
                  <a:pt x="200035" y="2414303"/>
                  <a:pt x="199197" y="2411256"/>
                  <a:pt x="198825" y="2407768"/>
                </a:cubicBezTo>
                <a:cubicBezTo>
                  <a:pt x="194175" y="2411721"/>
                  <a:pt x="189698" y="2414512"/>
                  <a:pt x="185396" y="2416140"/>
                </a:cubicBezTo>
                <a:cubicBezTo>
                  <a:pt x="181094" y="2417768"/>
                  <a:pt x="176478" y="2418582"/>
                  <a:pt x="171548" y="2418582"/>
                </a:cubicBezTo>
                <a:cubicBezTo>
                  <a:pt x="163410" y="2418582"/>
                  <a:pt x="157154" y="2416593"/>
                  <a:pt x="152782" y="2412617"/>
                </a:cubicBezTo>
                <a:cubicBezTo>
                  <a:pt x="148410" y="2408640"/>
                  <a:pt x="146224" y="2403559"/>
                  <a:pt x="146224" y="2397374"/>
                </a:cubicBezTo>
                <a:cubicBezTo>
                  <a:pt x="146224" y="2393746"/>
                  <a:pt x="147050" y="2390432"/>
                  <a:pt x="148701" y="2387432"/>
                </a:cubicBezTo>
                <a:cubicBezTo>
                  <a:pt x="150352" y="2384432"/>
                  <a:pt x="152514" y="2382026"/>
                  <a:pt x="155189" y="2380212"/>
                </a:cubicBezTo>
                <a:cubicBezTo>
                  <a:pt x="157863" y="2378398"/>
                  <a:pt x="160874" y="2377026"/>
                  <a:pt x="164223" y="2376096"/>
                </a:cubicBezTo>
                <a:cubicBezTo>
                  <a:pt x="166688" y="2375445"/>
                  <a:pt x="170409" y="2374817"/>
                  <a:pt x="175386" y="2374212"/>
                </a:cubicBezTo>
                <a:cubicBezTo>
                  <a:pt x="185524" y="2373003"/>
                  <a:pt x="192989" y="2371561"/>
                  <a:pt x="197779" y="2369887"/>
                </a:cubicBezTo>
                <a:cubicBezTo>
                  <a:pt x="197826" y="2368166"/>
                  <a:pt x="197849" y="2367073"/>
                  <a:pt x="197849" y="2366608"/>
                </a:cubicBezTo>
                <a:cubicBezTo>
                  <a:pt x="197849" y="2361492"/>
                  <a:pt x="196663" y="2357888"/>
                  <a:pt x="194291" y="2355795"/>
                </a:cubicBezTo>
                <a:cubicBezTo>
                  <a:pt x="191082" y="2352958"/>
                  <a:pt x="186315" y="2351539"/>
                  <a:pt x="179989" y="2351539"/>
                </a:cubicBezTo>
                <a:cubicBezTo>
                  <a:pt x="174083" y="2351539"/>
                  <a:pt x="169723" y="2352574"/>
                  <a:pt x="166909" y="2354644"/>
                </a:cubicBezTo>
                <a:cubicBezTo>
                  <a:pt x="164096" y="2356713"/>
                  <a:pt x="162014" y="2360376"/>
                  <a:pt x="160665" y="2365631"/>
                </a:cubicBezTo>
                <a:lnTo>
                  <a:pt x="148387" y="2363957"/>
                </a:lnTo>
                <a:cubicBezTo>
                  <a:pt x="149503" y="2358701"/>
                  <a:pt x="151340" y="2354458"/>
                  <a:pt x="153898" y="2351225"/>
                </a:cubicBezTo>
                <a:cubicBezTo>
                  <a:pt x="156456" y="2347993"/>
                  <a:pt x="160154" y="2345505"/>
                  <a:pt x="164991" y="2343761"/>
                </a:cubicBezTo>
                <a:cubicBezTo>
                  <a:pt x="169827" y="2342016"/>
                  <a:pt x="175432" y="2341144"/>
                  <a:pt x="181803" y="2341144"/>
                </a:cubicBezTo>
                <a:close/>
                <a:moveTo>
                  <a:pt x="1577021" y="2332773"/>
                </a:moveTo>
                <a:lnTo>
                  <a:pt x="1588881" y="2332773"/>
                </a:lnTo>
                <a:lnTo>
                  <a:pt x="1588881" y="2360608"/>
                </a:lnTo>
                <a:lnTo>
                  <a:pt x="1616716" y="2360608"/>
                </a:lnTo>
                <a:lnTo>
                  <a:pt x="1616716" y="2372329"/>
                </a:lnTo>
                <a:lnTo>
                  <a:pt x="1588881" y="2372329"/>
                </a:lnTo>
                <a:lnTo>
                  <a:pt x="1588881" y="2400373"/>
                </a:lnTo>
                <a:lnTo>
                  <a:pt x="1577021" y="2400373"/>
                </a:lnTo>
                <a:lnTo>
                  <a:pt x="1577021" y="2372329"/>
                </a:lnTo>
                <a:lnTo>
                  <a:pt x="1549192" y="2372329"/>
                </a:lnTo>
                <a:lnTo>
                  <a:pt x="1549192" y="2360608"/>
                </a:lnTo>
                <a:lnTo>
                  <a:pt x="1577021" y="2360608"/>
                </a:lnTo>
                <a:close/>
                <a:moveTo>
                  <a:pt x="1651514" y="2326703"/>
                </a:moveTo>
                <a:lnTo>
                  <a:pt x="1651514" y="2363259"/>
                </a:lnTo>
                <a:lnTo>
                  <a:pt x="1677954" y="2363259"/>
                </a:lnTo>
                <a:cubicBezTo>
                  <a:pt x="1686698" y="2363259"/>
                  <a:pt x="1692907" y="2361632"/>
                  <a:pt x="1696581" y="2358376"/>
                </a:cubicBezTo>
                <a:cubicBezTo>
                  <a:pt x="1700255" y="2355120"/>
                  <a:pt x="1702092" y="2350539"/>
                  <a:pt x="1702092" y="2344633"/>
                </a:cubicBezTo>
                <a:cubicBezTo>
                  <a:pt x="1702092" y="2340354"/>
                  <a:pt x="1701011" y="2336691"/>
                  <a:pt x="1698848" y="2333645"/>
                </a:cubicBezTo>
                <a:cubicBezTo>
                  <a:pt x="1696686" y="2330599"/>
                  <a:pt x="1693837" y="2328587"/>
                  <a:pt x="1690302" y="2327610"/>
                </a:cubicBezTo>
                <a:cubicBezTo>
                  <a:pt x="1688023" y="2327006"/>
                  <a:pt x="1683814" y="2326703"/>
                  <a:pt x="1677675" y="2326703"/>
                </a:cubicBezTo>
                <a:close/>
                <a:moveTo>
                  <a:pt x="70368" y="2326703"/>
                </a:moveTo>
                <a:lnTo>
                  <a:pt x="70368" y="2363259"/>
                </a:lnTo>
                <a:lnTo>
                  <a:pt x="96808" y="2363259"/>
                </a:lnTo>
                <a:cubicBezTo>
                  <a:pt x="105552" y="2363259"/>
                  <a:pt x="111761" y="2361632"/>
                  <a:pt x="115435" y="2358376"/>
                </a:cubicBezTo>
                <a:cubicBezTo>
                  <a:pt x="119110" y="2355120"/>
                  <a:pt x="120947" y="2350539"/>
                  <a:pt x="120947" y="2344633"/>
                </a:cubicBezTo>
                <a:cubicBezTo>
                  <a:pt x="120947" y="2340354"/>
                  <a:pt x="119865" y="2336691"/>
                  <a:pt x="117703" y="2333645"/>
                </a:cubicBezTo>
                <a:cubicBezTo>
                  <a:pt x="115540" y="2330599"/>
                  <a:pt x="112691" y="2328587"/>
                  <a:pt x="109156" y="2327610"/>
                </a:cubicBezTo>
                <a:cubicBezTo>
                  <a:pt x="106877" y="2327006"/>
                  <a:pt x="102669" y="2326703"/>
                  <a:pt x="96529" y="2326703"/>
                </a:cubicBezTo>
                <a:close/>
                <a:moveTo>
                  <a:pt x="1451146" y="2316937"/>
                </a:moveTo>
                <a:lnTo>
                  <a:pt x="1451146" y="2342819"/>
                </a:lnTo>
                <a:lnTo>
                  <a:pt x="1463774" y="2342819"/>
                </a:lnTo>
                <a:lnTo>
                  <a:pt x="1463774" y="2352586"/>
                </a:lnTo>
                <a:lnTo>
                  <a:pt x="1451146" y="2352586"/>
                </a:lnTo>
                <a:lnTo>
                  <a:pt x="1451146" y="2395908"/>
                </a:lnTo>
                <a:cubicBezTo>
                  <a:pt x="1451146" y="2399490"/>
                  <a:pt x="1451368" y="2401792"/>
                  <a:pt x="1451809" y="2402815"/>
                </a:cubicBezTo>
                <a:cubicBezTo>
                  <a:pt x="1452251" y="2403838"/>
                  <a:pt x="1452972" y="2404652"/>
                  <a:pt x="1453972" y="2405257"/>
                </a:cubicBezTo>
                <a:cubicBezTo>
                  <a:pt x="1454972" y="2405861"/>
                  <a:pt x="1456402" y="2406164"/>
                  <a:pt x="1458263" y="2406164"/>
                </a:cubicBezTo>
                <a:cubicBezTo>
                  <a:pt x="1459658" y="2406164"/>
                  <a:pt x="1461495" y="2406001"/>
                  <a:pt x="1463774" y="2405675"/>
                </a:cubicBezTo>
                <a:lnTo>
                  <a:pt x="1465587" y="2416768"/>
                </a:lnTo>
                <a:cubicBezTo>
                  <a:pt x="1462051" y="2417512"/>
                  <a:pt x="1458891" y="2417884"/>
                  <a:pt x="1456099" y="2417884"/>
                </a:cubicBezTo>
                <a:cubicBezTo>
                  <a:pt x="1451542" y="2417884"/>
                  <a:pt x="1448007" y="2417163"/>
                  <a:pt x="1445496" y="2415721"/>
                </a:cubicBezTo>
                <a:cubicBezTo>
                  <a:pt x="1442984" y="2414279"/>
                  <a:pt x="1441217" y="2412384"/>
                  <a:pt x="1440193" y="2410036"/>
                </a:cubicBezTo>
                <a:cubicBezTo>
                  <a:pt x="1439170" y="2407687"/>
                  <a:pt x="1438659" y="2402745"/>
                  <a:pt x="1438659" y="2395211"/>
                </a:cubicBezTo>
                <a:lnTo>
                  <a:pt x="1438659" y="2352586"/>
                </a:lnTo>
                <a:lnTo>
                  <a:pt x="1429450" y="2352586"/>
                </a:lnTo>
                <a:lnTo>
                  <a:pt x="1429450" y="2342819"/>
                </a:lnTo>
                <a:lnTo>
                  <a:pt x="1438659" y="2342819"/>
                </a:lnTo>
                <a:lnTo>
                  <a:pt x="1438659" y="2324471"/>
                </a:lnTo>
                <a:close/>
                <a:moveTo>
                  <a:pt x="317670" y="2316937"/>
                </a:moveTo>
                <a:lnTo>
                  <a:pt x="317670" y="2342819"/>
                </a:lnTo>
                <a:lnTo>
                  <a:pt x="330297" y="2342819"/>
                </a:lnTo>
                <a:lnTo>
                  <a:pt x="330297" y="2352586"/>
                </a:lnTo>
                <a:lnTo>
                  <a:pt x="317670" y="2352586"/>
                </a:lnTo>
                <a:lnTo>
                  <a:pt x="317670" y="2395908"/>
                </a:lnTo>
                <a:cubicBezTo>
                  <a:pt x="317670" y="2399490"/>
                  <a:pt x="317891" y="2401792"/>
                  <a:pt x="318333" y="2402815"/>
                </a:cubicBezTo>
                <a:cubicBezTo>
                  <a:pt x="318775" y="2403838"/>
                  <a:pt x="319496" y="2404652"/>
                  <a:pt x="320496" y="2405257"/>
                </a:cubicBezTo>
                <a:cubicBezTo>
                  <a:pt x="321495" y="2405861"/>
                  <a:pt x="322926" y="2406164"/>
                  <a:pt x="324786" y="2406164"/>
                </a:cubicBezTo>
                <a:cubicBezTo>
                  <a:pt x="326182" y="2406164"/>
                  <a:pt x="328019" y="2406001"/>
                  <a:pt x="330297" y="2405675"/>
                </a:cubicBezTo>
                <a:lnTo>
                  <a:pt x="332111" y="2416768"/>
                </a:lnTo>
                <a:cubicBezTo>
                  <a:pt x="328577" y="2417512"/>
                  <a:pt x="325414" y="2417884"/>
                  <a:pt x="322623" y="2417884"/>
                </a:cubicBezTo>
                <a:cubicBezTo>
                  <a:pt x="318066" y="2417884"/>
                  <a:pt x="314531" y="2417163"/>
                  <a:pt x="312019" y="2415721"/>
                </a:cubicBezTo>
                <a:cubicBezTo>
                  <a:pt x="309508" y="2414279"/>
                  <a:pt x="307740" y="2412384"/>
                  <a:pt x="306717" y="2410036"/>
                </a:cubicBezTo>
                <a:cubicBezTo>
                  <a:pt x="305694" y="2407687"/>
                  <a:pt x="305183" y="2402745"/>
                  <a:pt x="305183" y="2395211"/>
                </a:cubicBezTo>
                <a:lnTo>
                  <a:pt x="305183" y="2352586"/>
                </a:lnTo>
                <a:lnTo>
                  <a:pt x="295974" y="2352586"/>
                </a:lnTo>
                <a:lnTo>
                  <a:pt x="295974" y="2342819"/>
                </a:lnTo>
                <a:lnTo>
                  <a:pt x="305183" y="2342819"/>
                </a:lnTo>
                <a:lnTo>
                  <a:pt x="305183" y="2324471"/>
                </a:lnTo>
                <a:close/>
                <a:moveTo>
                  <a:pt x="1637980" y="2314634"/>
                </a:moveTo>
                <a:lnTo>
                  <a:pt x="1676559" y="2314634"/>
                </a:lnTo>
                <a:cubicBezTo>
                  <a:pt x="1683349" y="2314634"/>
                  <a:pt x="1688535" y="2314960"/>
                  <a:pt x="1692116" y="2315611"/>
                </a:cubicBezTo>
                <a:cubicBezTo>
                  <a:pt x="1697139" y="2316448"/>
                  <a:pt x="1701348" y="2318041"/>
                  <a:pt x="1704743" y="2320390"/>
                </a:cubicBezTo>
                <a:cubicBezTo>
                  <a:pt x="1708138" y="2322739"/>
                  <a:pt x="1710871" y="2326029"/>
                  <a:pt x="1712940" y="2330261"/>
                </a:cubicBezTo>
                <a:cubicBezTo>
                  <a:pt x="1715010" y="2334494"/>
                  <a:pt x="1716045" y="2339145"/>
                  <a:pt x="1716045" y="2344214"/>
                </a:cubicBezTo>
                <a:cubicBezTo>
                  <a:pt x="1716045" y="2352911"/>
                  <a:pt x="1713278" y="2360271"/>
                  <a:pt x="1707743" y="2366294"/>
                </a:cubicBezTo>
                <a:cubicBezTo>
                  <a:pt x="1702208" y="2372317"/>
                  <a:pt x="1692209" y="2375328"/>
                  <a:pt x="1677745" y="2375328"/>
                </a:cubicBezTo>
                <a:lnTo>
                  <a:pt x="1651514" y="2375328"/>
                </a:lnTo>
                <a:lnTo>
                  <a:pt x="1651514" y="2416907"/>
                </a:lnTo>
                <a:lnTo>
                  <a:pt x="1637980" y="2416907"/>
                </a:lnTo>
                <a:close/>
                <a:moveTo>
                  <a:pt x="1521803" y="2314634"/>
                </a:moveTo>
                <a:lnTo>
                  <a:pt x="1534360" y="2314634"/>
                </a:lnTo>
                <a:lnTo>
                  <a:pt x="1534360" y="2416907"/>
                </a:lnTo>
                <a:lnTo>
                  <a:pt x="1521803" y="2416907"/>
                </a:lnTo>
                <a:close/>
                <a:moveTo>
                  <a:pt x="1007336" y="2314634"/>
                </a:moveTo>
                <a:lnTo>
                  <a:pt x="1019824" y="2314634"/>
                </a:lnTo>
                <a:lnTo>
                  <a:pt x="1019824" y="2416907"/>
                </a:lnTo>
                <a:lnTo>
                  <a:pt x="1008173" y="2416907"/>
                </a:lnTo>
                <a:lnTo>
                  <a:pt x="1008173" y="2407559"/>
                </a:lnTo>
                <a:cubicBezTo>
                  <a:pt x="1003476" y="2414907"/>
                  <a:pt x="996570" y="2418582"/>
                  <a:pt x="987454" y="2418582"/>
                </a:cubicBezTo>
                <a:cubicBezTo>
                  <a:pt x="981548" y="2418582"/>
                  <a:pt x="976118" y="2416954"/>
                  <a:pt x="971164" y="2413698"/>
                </a:cubicBezTo>
                <a:cubicBezTo>
                  <a:pt x="966211" y="2410442"/>
                  <a:pt x="962374" y="2405896"/>
                  <a:pt x="959653" y="2400059"/>
                </a:cubicBezTo>
                <a:cubicBezTo>
                  <a:pt x="956933" y="2394223"/>
                  <a:pt x="955572" y="2387514"/>
                  <a:pt x="955572" y="2379933"/>
                </a:cubicBezTo>
                <a:cubicBezTo>
                  <a:pt x="955572" y="2372538"/>
                  <a:pt x="956805" y="2365829"/>
                  <a:pt x="959270" y="2359806"/>
                </a:cubicBezTo>
                <a:cubicBezTo>
                  <a:pt x="961735" y="2353783"/>
                  <a:pt x="965432" y="2349167"/>
                  <a:pt x="970362" y="2345958"/>
                </a:cubicBezTo>
                <a:cubicBezTo>
                  <a:pt x="975292" y="2342749"/>
                  <a:pt x="980803" y="2341144"/>
                  <a:pt x="986896" y="2341144"/>
                </a:cubicBezTo>
                <a:cubicBezTo>
                  <a:pt x="991361" y="2341144"/>
                  <a:pt x="995337" y="2342086"/>
                  <a:pt x="998825" y="2343970"/>
                </a:cubicBezTo>
                <a:cubicBezTo>
                  <a:pt x="1002313" y="2345853"/>
                  <a:pt x="1005151" y="2348307"/>
                  <a:pt x="1007336" y="2351330"/>
                </a:cubicBezTo>
                <a:close/>
                <a:moveTo>
                  <a:pt x="883512" y="2314634"/>
                </a:moveTo>
                <a:lnTo>
                  <a:pt x="896000" y="2314634"/>
                </a:lnTo>
                <a:lnTo>
                  <a:pt x="896000" y="2416907"/>
                </a:lnTo>
                <a:lnTo>
                  <a:pt x="884349" y="2416907"/>
                </a:lnTo>
                <a:lnTo>
                  <a:pt x="884349" y="2407559"/>
                </a:lnTo>
                <a:cubicBezTo>
                  <a:pt x="879652" y="2414907"/>
                  <a:pt x="872745" y="2418582"/>
                  <a:pt x="863630" y="2418582"/>
                </a:cubicBezTo>
                <a:cubicBezTo>
                  <a:pt x="857723" y="2418582"/>
                  <a:pt x="852293" y="2416954"/>
                  <a:pt x="847340" y="2413698"/>
                </a:cubicBezTo>
                <a:cubicBezTo>
                  <a:pt x="842387" y="2410442"/>
                  <a:pt x="838550" y="2405896"/>
                  <a:pt x="835829" y="2400059"/>
                </a:cubicBezTo>
                <a:cubicBezTo>
                  <a:pt x="833109" y="2394223"/>
                  <a:pt x="831748" y="2387514"/>
                  <a:pt x="831748" y="2379933"/>
                </a:cubicBezTo>
                <a:cubicBezTo>
                  <a:pt x="831748" y="2372538"/>
                  <a:pt x="832981" y="2365829"/>
                  <a:pt x="835446" y="2359806"/>
                </a:cubicBezTo>
                <a:cubicBezTo>
                  <a:pt x="837910" y="2353783"/>
                  <a:pt x="841608" y="2349167"/>
                  <a:pt x="846538" y="2345958"/>
                </a:cubicBezTo>
                <a:cubicBezTo>
                  <a:pt x="851468" y="2342749"/>
                  <a:pt x="856979" y="2341144"/>
                  <a:pt x="863072" y="2341144"/>
                </a:cubicBezTo>
                <a:cubicBezTo>
                  <a:pt x="867536" y="2341144"/>
                  <a:pt x="871513" y="2342086"/>
                  <a:pt x="875001" y="2343970"/>
                </a:cubicBezTo>
                <a:cubicBezTo>
                  <a:pt x="878489" y="2345853"/>
                  <a:pt x="881326" y="2348307"/>
                  <a:pt x="883512" y="2351330"/>
                </a:cubicBezTo>
                <a:close/>
                <a:moveTo>
                  <a:pt x="807429" y="2314634"/>
                </a:moveTo>
                <a:lnTo>
                  <a:pt x="819986" y="2314634"/>
                </a:lnTo>
                <a:lnTo>
                  <a:pt x="819986" y="2416907"/>
                </a:lnTo>
                <a:lnTo>
                  <a:pt x="807429" y="2416907"/>
                </a:lnTo>
                <a:close/>
                <a:moveTo>
                  <a:pt x="655308" y="2314634"/>
                </a:moveTo>
                <a:lnTo>
                  <a:pt x="667865" y="2314634"/>
                </a:lnTo>
                <a:lnTo>
                  <a:pt x="667865" y="2351330"/>
                </a:lnTo>
                <a:cubicBezTo>
                  <a:pt x="673725" y="2344540"/>
                  <a:pt x="681120" y="2341144"/>
                  <a:pt x="690050" y="2341144"/>
                </a:cubicBezTo>
                <a:cubicBezTo>
                  <a:pt x="695538" y="2341144"/>
                  <a:pt x="700305" y="2342226"/>
                  <a:pt x="704351" y="2344388"/>
                </a:cubicBezTo>
                <a:cubicBezTo>
                  <a:pt x="708398" y="2346551"/>
                  <a:pt x="711293" y="2349539"/>
                  <a:pt x="713037" y="2353353"/>
                </a:cubicBezTo>
                <a:cubicBezTo>
                  <a:pt x="714781" y="2357167"/>
                  <a:pt x="715653" y="2362701"/>
                  <a:pt x="715653" y="2369957"/>
                </a:cubicBezTo>
                <a:lnTo>
                  <a:pt x="715653" y="2416907"/>
                </a:lnTo>
                <a:lnTo>
                  <a:pt x="703096" y="2416907"/>
                </a:lnTo>
                <a:lnTo>
                  <a:pt x="703096" y="2369957"/>
                </a:lnTo>
                <a:cubicBezTo>
                  <a:pt x="703096" y="2363678"/>
                  <a:pt x="701736" y="2359108"/>
                  <a:pt x="699015" y="2356248"/>
                </a:cubicBezTo>
                <a:cubicBezTo>
                  <a:pt x="696294" y="2353388"/>
                  <a:pt x="692445" y="2351958"/>
                  <a:pt x="687469" y="2351958"/>
                </a:cubicBezTo>
                <a:cubicBezTo>
                  <a:pt x="683748" y="2351958"/>
                  <a:pt x="680248" y="2352923"/>
                  <a:pt x="676969" y="2354853"/>
                </a:cubicBezTo>
                <a:cubicBezTo>
                  <a:pt x="673691" y="2356783"/>
                  <a:pt x="671353" y="2359399"/>
                  <a:pt x="669958" y="2362701"/>
                </a:cubicBezTo>
                <a:cubicBezTo>
                  <a:pt x="668563" y="2366003"/>
                  <a:pt x="667865" y="2370561"/>
                  <a:pt x="667865" y="2376375"/>
                </a:cubicBezTo>
                <a:lnTo>
                  <a:pt x="667865" y="2416907"/>
                </a:lnTo>
                <a:lnTo>
                  <a:pt x="655308" y="2416907"/>
                </a:lnTo>
                <a:close/>
                <a:moveTo>
                  <a:pt x="56834" y="2314634"/>
                </a:moveTo>
                <a:lnTo>
                  <a:pt x="95413" y="2314634"/>
                </a:lnTo>
                <a:cubicBezTo>
                  <a:pt x="102203" y="2314634"/>
                  <a:pt x="107389" y="2314960"/>
                  <a:pt x="110971" y="2315611"/>
                </a:cubicBezTo>
                <a:cubicBezTo>
                  <a:pt x="115993" y="2316448"/>
                  <a:pt x="120202" y="2318041"/>
                  <a:pt x="123597" y="2320390"/>
                </a:cubicBezTo>
                <a:cubicBezTo>
                  <a:pt x="126993" y="2322739"/>
                  <a:pt x="129725" y="2326029"/>
                  <a:pt x="131795" y="2330261"/>
                </a:cubicBezTo>
                <a:cubicBezTo>
                  <a:pt x="133864" y="2334494"/>
                  <a:pt x="134899" y="2339145"/>
                  <a:pt x="134899" y="2344214"/>
                </a:cubicBezTo>
                <a:cubicBezTo>
                  <a:pt x="134899" y="2352911"/>
                  <a:pt x="132132" y="2360271"/>
                  <a:pt x="126597" y="2366294"/>
                </a:cubicBezTo>
                <a:cubicBezTo>
                  <a:pt x="121063" y="2372317"/>
                  <a:pt x="111063" y="2375328"/>
                  <a:pt x="96599" y="2375328"/>
                </a:cubicBezTo>
                <a:lnTo>
                  <a:pt x="70368" y="2375328"/>
                </a:lnTo>
                <a:lnTo>
                  <a:pt x="70368" y="2416907"/>
                </a:lnTo>
                <a:lnTo>
                  <a:pt x="56834" y="2416907"/>
                </a:lnTo>
                <a:close/>
                <a:moveTo>
                  <a:pt x="435459" y="2313588"/>
                </a:moveTo>
                <a:lnTo>
                  <a:pt x="448923" y="2313588"/>
                </a:lnTo>
                <a:lnTo>
                  <a:pt x="448923" y="2325099"/>
                </a:lnTo>
                <a:cubicBezTo>
                  <a:pt x="448923" y="2331331"/>
                  <a:pt x="448202" y="2335819"/>
                  <a:pt x="446760" y="2338563"/>
                </a:cubicBezTo>
                <a:cubicBezTo>
                  <a:pt x="444761" y="2342330"/>
                  <a:pt x="441645" y="2345167"/>
                  <a:pt x="437413" y="2347074"/>
                </a:cubicBezTo>
                <a:lnTo>
                  <a:pt x="434343" y="2342121"/>
                </a:lnTo>
                <a:cubicBezTo>
                  <a:pt x="436854" y="2341098"/>
                  <a:pt x="438726" y="2339482"/>
                  <a:pt x="439959" y="2337273"/>
                </a:cubicBezTo>
                <a:cubicBezTo>
                  <a:pt x="441191" y="2335063"/>
                  <a:pt x="441878" y="2332029"/>
                  <a:pt x="442017" y="2328168"/>
                </a:cubicBezTo>
                <a:lnTo>
                  <a:pt x="435459" y="2328168"/>
                </a:lnTo>
                <a:close/>
                <a:moveTo>
                  <a:pt x="413833" y="2313588"/>
                </a:moveTo>
                <a:lnTo>
                  <a:pt x="427297" y="2313588"/>
                </a:lnTo>
                <a:lnTo>
                  <a:pt x="427297" y="2325099"/>
                </a:lnTo>
                <a:cubicBezTo>
                  <a:pt x="427297" y="2331331"/>
                  <a:pt x="426576" y="2335819"/>
                  <a:pt x="425134" y="2338563"/>
                </a:cubicBezTo>
                <a:cubicBezTo>
                  <a:pt x="423134" y="2342330"/>
                  <a:pt x="420018" y="2345167"/>
                  <a:pt x="415786" y="2347074"/>
                </a:cubicBezTo>
                <a:lnTo>
                  <a:pt x="412716" y="2342121"/>
                </a:lnTo>
                <a:cubicBezTo>
                  <a:pt x="415228" y="2341098"/>
                  <a:pt x="417100" y="2339482"/>
                  <a:pt x="418332" y="2337273"/>
                </a:cubicBezTo>
                <a:cubicBezTo>
                  <a:pt x="419565" y="2335063"/>
                  <a:pt x="420251" y="2332029"/>
                  <a:pt x="420390" y="2328168"/>
                </a:cubicBezTo>
                <a:lnTo>
                  <a:pt x="413833" y="2328168"/>
                </a:lnTo>
                <a:close/>
                <a:moveTo>
                  <a:pt x="1377556" y="2312890"/>
                </a:moveTo>
                <a:cubicBezTo>
                  <a:pt x="1387787" y="2312890"/>
                  <a:pt x="1396391" y="2315495"/>
                  <a:pt x="1403368" y="2320704"/>
                </a:cubicBezTo>
                <a:cubicBezTo>
                  <a:pt x="1410344" y="2325913"/>
                  <a:pt x="1415205" y="2333238"/>
                  <a:pt x="1417948" y="2342679"/>
                </a:cubicBezTo>
                <a:lnTo>
                  <a:pt x="1404624" y="2345819"/>
                </a:lnTo>
                <a:cubicBezTo>
                  <a:pt x="1402252" y="2338377"/>
                  <a:pt x="1398810" y="2332959"/>
                  <a:pt x="1394299" y="2329564"/>
                </a:cubicBezTo>
                <a:cubicBezTo>
                  <a:pt x="1389787" y="2326169"/>
                  <a:pt x="1384113" y="2324471"/>
                  <a:pt x="1377276" y="2324471"/>
                </a:cubicBezTo>
                <a:cubicBezTo>
                  <a:pt x="1369416" y="2324471"/>
                  <a:pt x="1362847" y="2326355"/>
                  <a:pt x="1357568" y="2330122"/>
                </a:cubicBezTo>
                <a:cubicBezTo>
                  <a:pt x="1352290" y="2333889"/>
                  <a:pt x="1348581" y="2338947"/>
                  <a:pt x="1346441" y="2345295"/>
                </a:cubicBezTo>
                <a:cubicBezTo>
                  <a:pt x="1344302" y="2351644"/>
                  <a:pt x="1343232" y="2358190"/>
                  <a:pt x="1343232" y="2364934"/>
                </a:cubicBezTo>
                <a:cubicBezTo>
                  <a:pt x="1343232" y="2373631"/>
                  <a:pt x="1344499" y="2381223"/>
                  <a:pt x="1347034" y="2387711"/>
                </a:cubicBezTo>
                <a:cubicBezTo>
                  <a:pt x="1349569" y="2394199"/>
                  <a:pt x="1353511" y="2399048"/>
                  <a:pt x="1358859" y="2402257"/>
                </a:cubicBezTo>
                <a:cubicBezTo>
                  <a:pt x="1364207" y="2405466"/>
                  <a:pt x="1369998" y="2407071"/>
                  <a:pt x="1376230" y="2407071"/>
                </a:cubicBezTo>
                <a:cubicBezTo>
                  <a:pt x="1383811" y="2407071"/>
                  <a:pt x="1390229" y="2404885"/>
                  <a:pt x="1395485" y="2400513"/>
                </a:cubicBezTo>
                <a:cubicBezTo>
                  <a:pt x="1400740" y="2396141"/>
                  <a:pt x="1404298" y="2389653"/>
                  <a:pt x="1406159" y="2381049"/>
                </a:cubicBezTo>
                <a:lnTo>
                  <a:pt x="1419692" y="2384467"/>
                </a:lnTo>
                <a:cubicBezTo>
                  <a:pt x="1416855" y="2395583"/>
                  <a:pt x="1411751" y="2404059"/>
                  <a:pt x="1404379" y="2409896"/>
                </a:cubicBezTo>
                <a:cubicBezTo>
                  <a:pt x="1397008" y="2415733"/>
                  <a:pt x="1387997" y="2418651"/>
                  <a:pt x="1377346" y="2418651"/>
                </a:cubicBezTo>
                <a:cubicBezTo>
                  <a:pt x="1366323" y="2418651"/>
                  <a:pt x="1357359" y="2416407"/>
                  <a:pt x="1350453" y="2411919"/>
                </a:cubicBezTo>
                <a:cubicBezTo>
                  <a:pt x="1343546" y="2407431"/>
                  <a:pt x="1338291" y="2400931"/>
                  <a:pt x="1334685" y="2392420"/>
                </a:cubicBezTo>
                <a:cubicBezTo>
                  <a:pt x="1331081" y="2383909"/>
                  <a:pt x="1329279" y="2374770"/>
                  <a:pt x="1329279" y="2365003"/>
                </a:cubicBezTo>
                <a:cubicBezTo>
                  <a:pt x="1329279" y="2354353"/>
                  <a:pt x="1331314" y="2345063"/>
                  <a:pt x="1335384" y="2337133"/>
                </a:cubicBezTo>
                <a:cubicBezTo>
                  <a:pt x="1339454" y="2329203"/>
                  <a:pt x="1345243" y="2323180"/>
                  <a:pt x="1352755" y="2319064"/>
                </a:cubicBezTo>
                <a:cubicBezTo>
                  <a:pt x="1360266" y="2314948"/>
                  <a:pt x="1368532" y="2312890"/>
                  <a:pt x="1377556" y="2312890"/>
                </a:cubicBezTo>
                <a:close/>
                <a:moveTo>
                  <a:pt x="37114" y="2312890"/>
                </a:moveTo>
                <a:lnTo>
                  <a:pt x="40184" y="2317774"/>
                </a:lnTo>
                <a:cubicBezTo>
                  <a:pt x="37626" y="2318843"/>
                  <a:pt x="35742" y="2320436"/>
                  <a:pt x="34533" y="2322553"/>
                </a:cubicBezTo>
                <a:cubicBezTo>
                  <a:pt x="33324" y="2324669"/>
                  <a:pt x="32650" y="2327750"/>
                  <a:pt x="32510" y="2331796"/>
                </a:cubicBezTo>
                <a:lnTo>
                  <a:pt x="39068" y="2331796"/>
                </a:lnTo>
                <a:lnTo>
                  <a:pt x="39068" y="2346377"/>
                </a:lnTo>
                <a:lnTo>
                  <a:pt x="25603" y="2346377"/>
                </a:lnTo>
                <a:lnTo>
                  <a:pt x="25603" y="2334866"/>
                </a:lnTo>
                <a:cubicBezTo>
                  <a:pt x="25603" y="2328634"/>
                  <a:pt x="26348" y="2324122"/>
                  <a:pt x="27836" y="2321332"/>
                </a:cubicBezTo>
                <a:cubicBezTo>
                  <a:pt x="29789" y="2317611"/>
                  <a:pt x="32882" y="2314797"/>
                  <a:pt x="37114" y="2312890"/>
                </a:cubicBezTo>
                <a:close/>
                <a:moveTo>
                  <a:pt x="15488" y="2312890"/>
                </a:moveTo>
                <a:lnTo>
                  <a:pt x="18557" y="2317774"/>
                </a:lnTo>
                <a:cubicBezTo>
                  <a:pt x="15999" y="2318843"/>
                  <a:pt x="14116" y="2320436"/>
                  <a:pt x="12906" y="2322553"/>
                </a:cubicBezTo>
                <a:cubicBezTo>
                  <a:pt x="11697" y="2324669"/>
                  <a:pt x="11023" y="2327750"/>
                  <a:pt x="10883" y="2331796"/>
                </a:cubicBezTo>
                <a:lnTo>
                  <a:pt x="17441" y="2331796"/>
                </a:lnTo>
                <a:lnTo>
                  <a:pt x="17441" y="2346377"/>
                </a:lnTo>
                <a:lnTo>
                  <a:pt x="3977" y="2346377"/>
                </a:lnTo>
                <a:lnTo>
                  <a:pt x="3977" y="2334866"/>
                </a:lnTo>
                <a:cubicBezTo>
                  <a:pt x="3977" y="2328634"/>
                  <a:pt x="4721" y="2324122"/>
                  <a:pt x="6209" y="2321332"/>
                </a:cubicBezTo>
                <a:cubicBezTo>
                  <a:pt x="8163" y="2317611"/>
                  <a:pt x="11256" y="2314797"/>
                  <a:pt x="15488" y="2312890"/>
                </a:cubicBezTo>
                <a:close/>
                <a:moveTo>
                  <a:pt x="4160175" y="2208273"/>
                </a:moveTo>
                <a:cubicBezTo>
                  <a:pt x="4155617" y="2210134"/>
                  <a:pt x="4148780" y="2211715"/>
                  <a:pt x="4139664" y="2213017"/>
                </a:cubicBezTo>
                <a:cubicBezTo>
                  <a:pt x="4134502" y="2213761"/>
                  <a:pt x="4130851" y="2214599"/>
                  <a:pt x="4128712" y="2215529"/>
                </a:cubicBezTo>
                <a:cubicBezTo>
                  <a:pt x="4126572" y="2216459"/>
                  <a:pt x="4124921" y="2217819"/>
                  <a:pt x="4123758" y="2219610"/>
                </a:cubicBezTo>
                <a:cubicBezTo>
                  <a:pt x="4122596" y="2221401"/>
                  <a:pt x="4122014" y="2223389"/>
                  <a:pt x="4122014" y="2225575"/>
                </a:cubicBezTo>
                <a:cubicBezTo>
                  <a:pt x="4122014" y="2228923"/>
                  <a:pt x="4123282" y="2231714"/>
                  <a:pt x="4125816" y="2233946"/>
                </a:cubicBezTo>
                <a:cubicBezTo>
                  <a:pt x="4128351" y="2236179"/>
                  <a:pt x="4132060" y="2237295"/>
                  <a:pt x="4136944" y="2237295"/>
                </a:cubicBezTo>
                <a:cubicBezTo>
                  <a:pt x="4141781" y="2237295"/>
                  <a:pt x="4146083" y="2236237"/>
                  <a:pt x="4149850" y="2234121"/>
                </a:cubicBezTo>
                <a:cubicBezTo>
                  <a:pt x="4153617" y="2232005"/>
                  <a:pt x="4156384" y="2229109"/>
                  <a:pt x="4158152" y="2225435"/>
                </a:cubicBezTo>
                <a:cubicBezTo>
                  <a:pt x="4159500" y="2222598"/>
                  <a:pt x="4160175" y="2218412"/>
                  <a:pt x="4160175" y="2212878"/>
                </a:cubicBezTo>
                <a:close/>
                <a:moveTo>
                  <a:pt x="2836200" y="2208273"/>
                </a:moveTo>
                <a:cubicBezTo>
                  <a:pt x="2831642" y="2210134"/>
                  <a:pt x="2824805" y="2211715"/>
                  <a:pt x="2815689" y="2213017"/>
                </a:cubicBezTo>
                <a:cubicBezTo>
                  <a:pt x="2810527" y="2213761"/>
                  <a:pt x="2806876" y="2214599"/>
                  <a:pt x="2804736" y="2215529"/>
                </a:cubicBezTo>
                <a:cubicBezTo>
                  <a:pt x="2802597" y="2216459"/>
                  <a:pt x="2800946" y="2217819"/>
                  <a:pt x="2799783" y="2219610"/>
                </a:cubicBezTo>
                <a:cubicBezTo>
                  <a:pt x="2798621" y="2221401"/>
                  <a:pt x="2798039" y="2223389"/>
                  <a:pt x="2798039" y="2225575"/>
                </a:cubicBezTo>
                <a:cubicBezTo>
                  <a:pt x="2798039" y="2228923"/>
                  <a:pt x="2799307" y="2231714"/>
                  <a:pt x="2801841" y="2233946"/>
                </a:cubicBezTo>
                <a:cubicBezTo>
                  <a:pt x="2804376" y="2236179"/>
                  <a:pt x="2808085" y="2237295"/>
                  <a:pt x="2812969" y="2237295"/>
                </a:cubicBezTo>
                <a:cubicBezTo>
                  <a:pt x="2817805" y="2237295"/>
                  <a:pt x="2822107" y="2236237"/>
                  <a:pt x="2825875" y="2234121"/>
                </a:cubicBezTo>
                <a:cubicBezTo>
                  <a:pt x="2829642" y="2232005"/>
                  <a:pt x="2832409" y="2229109"/>
                  <a:pt x="2834177" y="2225435"/>
                </a:cubicBezTo>
                <a:cubicBezTo>
                  <a:pt x="2835525" y="2222598"/>
                  <a:pt x="2836200" y="2218412"/>
                  <a:pt x="2836200" y="2212878"/>
                </a:cubicBezTo>
                <a:close/>
                <a:moveTo>
                  <a:pt x="616883" y="2208273"/>
                </a:moveTo>
                <a:cubicBezTo>
                  <a:pt x="612326" y="2210134"/>
                  <a:pt x="605489" y="2211715"/>
                  <a:pt x="596373" y="2213017"/>
                </a:cubicBezTo>
                <a:cubicBezTo>
                  <a:pt x="591210" y="2213761"/>
                  <a:pt x="587560" y="2214599"/>
                  <a:pt x="585420" y="2215529"/>
                </a:cubicBezTo>
                <a:cubicBezTo>
                  <a:pt x="583281" y="2216459"/>
                  <a:pt x="581629" y="2217819"/>
                  <a:pt x="580467" y="2219610"/>
                </a:cubicBezTo>
                <a:cubicBezTo>
                  <a:pt x="579305" y="2221401"/>
                  <a:pt x="578723" y="2223389"/>
                  <a:pt x="578723" y="2225575"/>
                </a:cubicBezTo>
                <a:cubicBezTo>
                  <a:pt x="578723" y="2228923"/>
                  <a:pt x="579990" y="2231714"/>
                  <a:pt x="582525" y="2233946"/>
                </a:cubicBezTo>
                <a:cubicBezTo>
                  <a:pt x="585060" y="2236179"/>
                  <a:pt x="588769" y="2237295"/>
                  <a:pt x="593652" y="2237295"/>
                </a:cubicBezTo>
                <a:cubicBezTo>
                  <a:pt x="598490" y="2237295"/>
                  <a:pt x="602791" y="2236237"/>
                  <a:pt x="606558" y="2234121"/>
                </a:cubicBezTo>
                <a:cubicBezTo>
                  <a:pt x="610326" y="2232005"/>
                  <a:pt x="613093" y="2229109"/>
                  <a:pt x="614861" y="2225435"/>
                </a:cubicBezTo>
                <a:cubicBezTo>
                  <a:pt x="616210" y="2222598"/>
                  <a:pt x="616883" y="2218412"/>
                  <a:pt x="616883" y="2212878"/>
                </a:cubicBezTo>
                <a:close/>
                <a:moveTo>
                  <a:pt x="3736517" y="2202134"/>
                </a:moveTo>
                <a:lnTo>
                  <a:pt x="3775096" y="2202134"/>
                </a:lnTo>
                <a:lnTo>
                  <a:pt x="3775096" y="2214761"/>
                </a:lnTo>
                <a:lnTo>
                  <a:pt x="3736517" y="2214761"/>
                </a:lnTo>
                <a:close/>
                <a:moveTo>
                  <a:pt x="4302775" y="2180089"/>
                </a:moveTo>
                <a:cubicBezTo>
                  <a:pt x="4297194" y="2180089"/>
                  <a:pt x="4292532" y="2182368"/>
                  <a:pt x="4288788" y="2186926"/>
                </a:cubicBezTo>
                <a:cubicBezTo>
                  <a:pt x="4285044" y="2191484"/>
                  <a:pt x="4283172" y="2198669"/>
                  <a:pt x="4283172" y="2208483"/>
                </a:cubicBezTo>
                <a:cubicBezTo>
                  <a:pt x="4283172" y="2217971"/>
                  <a:pt x="4285172" y="2225063"/>
                  <a:pt x="4289172" y="2229761"/>
                </a:cubicBezTo>
                <a:cubicBezTo>
                  <a:pt x="4293171" y="2234458"/>
                  <a:pt x="4297892" y="2236807"/>
                  <a:pt x="4303333" y="2236807"/>
                </a:cubicBezTo>
                <a:cubicBezTo>
                  <a:pt x="4308822" y="2236807"/>
                  <a:pt x="4313484" y="2234563"/>
                  <a:pt x="4317321" y="2230074"/>
                </a:cubicBezTo>
                <a:cubicBezTo>
                  <a:pt x="4321158" y="2225586"/>
                  <a:pt x="4323076" y="2218738"/>
                  <a:pt x="4323076" y="2209529"/>
                </a:cubicBezTo>
                <a:cubicBezTo>
                  <a:pt x="4323076" y="2199390"/>
                  <a:pt x="4321123" y="2191949"/>
                  <a:pt x="4317216" y="2187205"/>
                </a:cubicBezTo>
                <a:cubicBezTo>
                  <a:pt x="4313310" y="2182461"/>
                  <a:pt x="4308496" y="2180089"/>
                  <a:pt x="4302775" y="2180089"/>
                </a:cubicBezTo>
                <a:close/>
                <a:moveTo>
                  <a:pt x="3579085" y="2180089"/>
                </a:moveTo>
                <a:cubicBezTo>
                  <a:pt x="3573503" y="2180089"/>
                  <a:pt x="3568760" y="2182356"/>
                  <a:pt x="3564853" y="2186891"/>
                </a:cubicBezTo>
                <a:cubicBezTo>
                  <a:pt x="3560946" y="2191426"/>
                  <a:pt x="3558993" y="2198158"/>
                  <a:pt x="3558993" y="2207087"/>
                </a:cubicBezTo>
                <a:cubicBezTo>
                  <a:pt x="3558993" y="2216808"/>
                  <a:pt x="3560923" y="2223900"/>
                  <a:pt x="3564783" y="2228365"/>
                </a:cubicBezTo>
                <a:cubicBezTo>
                  <a:pt x="3568643" y="2232830"/>
                  <a:pt x="3573480" y="2235063"/>
                  <a:pt x="3579294" y="2235063"/>
                </a:cubicBezTo>
                <a:cubicBezTo>
                  <a:pt x="3585061" y="2235063"/>
                  <a:pt x="3589898" y="2232842"/>
                  <a:pt x="3593805" y="2228400"/>
                </a:cubicBezTo>
                <a:cubicBezTo>
                  <a:pt x="3597711" y="2223959"/>
                  <a:pt x="3599665" y="2216994"/>
                  <a:pt x="3599665" y="2207506"/>
                </a:cubicBezTo>
                <a:cubicBezTo>
                  <a:pt x="3599665" y="2198437"/>
                  <a:pt x="3597653" y="2191600"/>
                  <a:pt x="3593630" y="2186996"/>
                </a:cubicBezTo>
                <a:cubicBezTo>
                  <a:pt x="3589607" y="2182391"/>
                  <a:pt x="3584759" y="2180089"/>
                  <a:pt x="3579085" y="2180089"/>
                </a:cubicBezTo>
                <a:close/>
                <a:moveTo>
                  <a:pt x="2969275" y="2180089"/>
                </a:moveTo>
                <a:cubicBezTo>
                  <a:pt x="2963694" y="2180089"/>
                  <a:pt x="2959032" y="2182368"/>
                  <a:pt x="2955288" y="2186926"/>
                </a:cubicBezTo>
                <a:cubicBezTo>
                  <a:pt x="2951544" y="2191484"/>
                  <a:pt x="2949672" y="2198669"/>
                  <a:pt x="2949672" y="2208483"/>
                </a:cubicBezTo>
                <a:cubicBezTo>
                  <a:pt x="2949672" y="2217971"/>
                  <a:pt x="2951672" y="2225063"/>
                  <a:pt x="2955671" y="2229761"/>
                </a:cubicBezTo>
                <a:cubicBezTo>
                  <a:pt x="2959671" y="2234458"/>
                  <a:pt x="2964392" y="2236807"/>
                  <a:pt x="2969833" y="2236807"/>
                </a:cubicBezTo>
                <a:cubicBezTo>
                  <a:pt x="2975321" y="2236807"/>
                  <a:pt x="2979984" y="2234563"/>
                  <a:pt x="2983821" y="2230074"/>
                </a:cubicBezTo>
                <a:cubicBezTo>
                  <a:pt x="2987658" y="2225586"/>
                  <a:pt x="2989576" y="2218738"/>
                  <a:pt x="2989576" y="2209529"/>
                </a:cubicBezTo>
                <a:cubicBezTo>
                  <a:pt x="2989576" y="2199390"/>
                  <a:pt x="2987623" y="2191949"/>
                  <a:pt x="2983716" y="2187205"/>
                </a:cubicBezTo>
                <a:cubicBezTo>
                  <a:pt x="2979809" y="2182461"/>
                  <a:pt x="2974996" y="2180089"/>
                  <a:pt x="2969275" y="2180089"/>
                </a:cubicBezTo>
                <a:close/>
                <a:moveTo>
                  <a:pt x="2228418" y="2180089"/>
                </a:moveTo>
                <a:cubicBezTo>
                  <a:pt x="2222139" y="2180089"/>
                  <a:pt x="2216930" y="2182438"/>
                  <a:pt x="2212791" y="2187135"/>
                </a:cubicBezTo>
                <a:cubicBezTo>
                  <a:pt x="2208652" y="2191833"/>
                  <a:pt x="2206582" y="2198925"/>
                  <a:pt x="2206582" y="2208413"/>
                </a:cubicBezTo>
                <a:cubicBezTo>
                  <a:pt x="2206582" y="2217901"/>
                  <a:pt x="2208652" y="2225005"/>
                  <a:pt x="2212791" y="2229726"/>
                </a:cubicBezTo>
                <a:cubicBezTo>
                  <a:pt x="2216930" y="2234446"/>
                  <a:pt x="2222139" y="2236807"/>
                  <a:pt x="2228418" y="2236807"/>
                </a:cubicBezTo>
                <a:cubicBezTo>
                  <a:pt x="2234650" y="2236807"/>
                  <a:pt x="2239836" y="2234435"/>
                  <a:pt x="2243975" y="2229691"/>
                </a:cubicBezTo>
                <a:cubicBezTo>
                  <a:pt x="2248115" y="2224947"/>
                  <a:pt x="2250184" y="2217715"/>
                  <a:pt x="2250184" y="2207994"/>
                </a:cubicBezTo>
                <a:cubicBezTo>
                  <a:pt x="2250184" y="2198832"/>
                  <a:pt x="2248103" y="2191891"/>
                  <a:pt x="2243940" y="2187170"/>
                </a:cubicBezTo>
                <a:cubicBezTo>
                  <a:pt x="2239778" y="2182449"/>
                  <a:pt x="2234604" y="2180089"/>
                  <a:pt x="2228418" y="2180089"/>
                </a:cubicBezTo>
                <a:close/>
                <a:moveTo>
                  <a:pt x="1837893" y="2180089"/>
                </a:moveTo>
                <a:cubicBezTo>
                  <a:pt x="1831615" y="2180089"/>
                  <a:pt x="1826406" y="2182438"/>
                  <a:pt x="1822266" y="2187135"/>
                </a:cubicBezTo>
                <a:cubicBezTo>
                  <a:pt x="1818127" y="2191833"/>
                  <a:pt x="1816057" y="2198925"/>
                  <a:pt x="1816057" y="2208413"/>
                </a:cubicBezTo>
                <a:cubicBezTo>
                  <a:pt x="1816057" y="2217901"/>
                  <a:pt x="1818127" y="2225005"/>
                  <a:pt x="1822266" y="2229726"/>
                </a:cubicBezTo>
                <a:cubicBezTo>
                  <a:pt x="1826406" y="2234446"/>
                  <a:pt x="1831615" y="2236807"/>
                  <a:pt x="1837893" y="2236807"/>
                </a:cubicBezTo>
                <a:cubicBezTo>
                  <a:pt x="1844125" y="2236807"/>
                  <a:pt x="1849311" y="2234435"/>
                  <a:pt x="1853450" y="2229691"/>
                </a:cubicBezTo>
                <a:cubicBezTo>
                  <a:pt x="1857590" y="2224947"/>
                  <a:pt x="1859659" y="2217715"/>
                  <a:pt x="1859659" y="2207994"/>
                </a:cubicBezTo>
                <a:cubicBezTo>
                  <a:pt x="1859659" y="2198832"/>
                  <a:pt x="1857578" y="2191891"/>
                  <a:pt x="1853416" y="2187170"/>
                </a:cubicBezTo>
                <a:cubicBezTo>
                  <a:pt x="1849253" y="2182449"/>
                  <a:pt x="1844079" y="2180089"/>
                  <a:pt x="1837893" y="2180089"/>
                </a:cubicBezTo>
                <a:close/>
                <a:moveTo>
                  <a:pt x="1759600" y="2180089"/>
                </a:moveTo>
                <a:cubicBezTo>
                  <a:pt x="1754019" y="2180089"/>
                  <a:pt x="1749357" y="2182368"/>
                  <a:pt x="1745613" y="2186926"/>
                </a:cubicBezTo>
                <a:cubicBezTo>
                  <a:pt x="1741869" y="2191484"/>
                  <a:pt x="1739997" y="2198669"/>
                  <a:pt x="1739997" y="2208483"/>
                </a:cubicBezTo>
                <a:cubicBezTo>
                  <a:pt x="1739997" y="2217971"/>
                  <a:pt x="1741997" y="2225063"/>
                  <a:pt x="1745996" y="2229761"/>
                </a:cubicBezTo>
                <a:cubicBezTo>
                  <a:pt x="1749996" y="2234458"/>
                  <a:pt x="1754717" y="2236807"/>
                  <a:pt x="1760158" y="2236807"/>
                </a:cubicBezTo>
                <a:cubicBezTo>
                  <a:pt x="1765646" y="2236807"/>
                  <a:pt x="1770309" y="2234563"/>
                  <a:pt x="1774146" y="2230074"/>
                </a:cubicBezTo>
                <a:cubicBezTo>
                  <a:pt x="1777983" y="2225586"/>
                  <a:pt x="1779901" y="2218738"/>
                  <a:pt x="1779901" y="2209529"/>
                </a:cubicBezTo>
                <a:cubicBezTo>
                  <a:pt x="1779901" y="2199390"/>
                  <a:pt x="1777948" y="2191949"/>
                  <a:pt x="1774041" y="2187205"/>
                </a:cubicBezTo>
                <a:cubicBezTo>
                  <a:pt x="1770135" y="2182461"/>
                  <a:pt x="1765321" y="2180089"/>
                  <a:pt x="1759600" y="2180089"/>
                </a:cubicBezTo>
                <a:close/>
                <a:moveTo>
                  <a:pt x="1495001" y="2180089"/>
                </a:moveTo>
                <a:cubicBezTo>
                  <a:pt x="1488722" y="2180089"/>
                  <a:pt x="1483514" y="2182438"/>
                  <a:pt x="1479374" y="2187135"/>
                </a:cubicBezTo>
                <a:cubicBezTo>
                  <a:pt x="1475235" y="2191833"/>
                  <a:pt x="1473166" y="2198925"/>
                  <a:pt x="1473166" y="2208413"/>
                </a:cubicBezTo>
                <a:cubicBezTo>
                  <a:pt x="1473166" y="2217901"/>
                  <a:pt x="1475235" y="2225005"/>
                  <a:pt x="1479374" y="2229726"/>
                </a:cubicBezTo>
                <a:cubicBezTo>
                  <a:pt x="1483514" y="2234446"/>
                  <a:pt x="1488722" y="2236807"/>
                  <a:pt x="1495001" y="2236807"/>
                </a:cubicBezTo>
                <a:cubicBezTo>
                  <a:pt x="1501233" y="2236807"/>
                  <a:pt x="1506419" y="2234435"/>
                  <a:pt x="1510558" y="2229691"/>
                </a:cubicBezTo>
                <a:cubicBezTo>
                  <a:pt x="1514697" y="2224947"/>
                  <a:pt x="1516767" y="2217715"/>
                  <a:pt x="1516767" y="2207994"/>
                </a:cubicBezTo>
                <a:cubicBezTo>
                  <a:pt x="1516767" y="2198832"/>
                  <a:pt x="1514686" y="2191891"/>
                  <a:pt x="1510523" y="2187170"/>
                </a:cubicBezTo>
                <a:cubicBezTo>
                  <a:pt x="1506361" y="2182449"/>
                  <a:pt x="1501187" y="2180089"/>
                  <a:pt x="1495001" y="2180089"/>
                </a:cubicBezTo>
                <a:close/>
                <a:moveTo>
                  <a:pt x="1294975" y="2180089"/>
                </a:moveTo>
                <a:cubicBezTo>
                  <a:pt x="1288697" y="2180089"/>
                  <a:pt x="1283488" y="2182438"/>
                  <a:pt x="1279349" y="2187135"/>
                </a:cubicBezTo>
                <a:cubicBezTo>
                  <a:pt x="1275210" y="2191833"/>
                  <a:pt x="1273140" y="2198925"/>
                  <a:pt x="1273140" y="2208413"/>
                </a:cubicBezTo>
                <a:cubicBezTo>
                  <a:pt x="1273140" y="2217901"/>
                  <a:pt x="1275210" y="2225005"/>
                  <a:pt x="1279349" y="2229726"/>
                </a:cubicBezTo>
                <a:cubicBezTo>
                  <a:pt x="1283488" y="2234446"/>
                  <a:pt x="1288697" y="2236807"/>
                  <a:pt x="1294975" y="2236807"/>
                </a:cubicBezTo>
                <a:cubicBezTo>
                  <a:pt x="1301208" y="2236807"/>
                  <a:pt x="1306393" y="2234435"/>
                  <a:pt x="1310532" y="2229691"/>
                </a:cubicBezTo>
                <a:cubicBezTo>
                  <a:pt x="1314672" y="2224947"/>
                  <a:pt x="1316741" y="2217715"/>
                  <a:pt x="1316741" y="2207994"/>
                </a:cubicBezTo>
                <a:cubicBezTo>
                  <a:pt x="1316741" y="2198832"/>
                  <a:pt x="1314660" y="2191891"/>
                  <a:pt x="1310498" y="2187170"/>
                </a:cubicBezTo>
                <a:cubicBezTo>
                  <a:pt x="1306336" y="2182449"/>
                  <a:pt x="1301161" y="2180089"/>
                  <a:pt x="1294975" y="2180089"/>
                </a:cubicBezTo>
                <a:close/>
                <a:moveTo>
                  <a:pt x="1142575" y="2180089"/>
                </a:moveTo>
                <a:cubicBezTo>
                  <a:pt x="1136297" y="2180089"/>
                  <a:pt x="1131088" y="2182438"/>
                  <a:pt x="1126948" y="2187135"/>
                </a:cubicBezTo>
                <a:cubicBezTo>
                  <a:pt x="1122809" y="2191833"/>
                  <a:pt x="1120739" y="2198925"/>
                  <a:pt x="1120739" y="2208413"/>
                </a:cubicBezTo>
                <a:cubicBezTo>
                  <a:pt x="1120739" y="2217901"/>
                  <a:pt x="1122809" y="2225005"/>
                  <a:pt x="1126948" y="2229726"/>
                </a:cubicBezTo>
                <a:cubicBezTo>
                  <a:pt x="1131088" y="2234446"/>
                  <a:pt x="1136297" y="2236807"/>
                  <a:pt x="1142575" y="2236807"/>
                </a:cubicBezTo>
                <a:cubicBezTo>
                  <a:pt x="1148808" y="2236807"/>
                  <a:pt x="1153993" y="2234435"/>
                  <a:pt x="1158133" y="2229691"/>
                </a:cubicBezTo>
                <a:cubicBezTo>
                  <a:pt x="1162272" y="2224947"/>
                  <a:pt x="1164342" y="2217715"/>
                  <a:pt x="1164342" y="2207994"/>
                </a:cubicBezTo>
                <a:cubicBezTo>
                  <a:pt x="1164342" y="2198832"/>
                  <a:pt x="1162260" y="2191891"/>
                  <a:pt x="1158098" y="2187170"/>
                </a:cubicBezTo>
                <a:cubicBezTo>
                  <a:pt x="1153935" y="2182449"/>
                  <a:pt x="1148762" y="2180089"/>
                  <a:pt x="1142575" y="2180089"/>
                </a:cubicBezTo>
                <a:close/>
                <a:moveTo>
                  <a:pt x="4610157" y="2180019"/>
                </a:moveTo>
                <a:cubicBezTo>
                  <a:pt x="4604390" y="2180019"/>
                  <a:pt x="4599541" y="2181949"/>
                  <a:pt x="4595611" y="2185810"/>
                </a:cubicBezTo>
                <a:cubicBezTo>
                  <a:pt x="4591681" y="2189670"/>
                  <a:pt x="4589507" y="2194832"/>
                  <a:pt x="4589088" y="2201297"/>
                </a:cubicBezTo>
                <a:lnTo>
                  <a:pt x="4630458" y="2201297"/>
                </a:lnTo>
                <a:cubicBezTo>
                  <a:pt x="4629900" y="2195065"/>
                  <a:pt x="4628318" y="2190391"/>
                  <a:pt x="4625714" y="2187275"/>
                </a:cubicBezTo>
                <a:cubicBezTo>
                  <a:pt x="4621714" y="2182438"/>
                  <a:pt x="4616528" y="2180019"/>
                  <a:pt x="4610157" y="2180019"/>
                </a:cubicBezTo>
                <a:close/>
                <a:moveTo>
                  <a:pt x="4505382" y="2180019"/>
                </a:moveTo>
                <a:cubicBezTo>
                  <a:pt x="4499615" y="2180019"/>
                  <a:pt x="4494766" y="2181949"/>
                  <a:pt x="4490836" y="2185810"/>
                </a:cubicBezTo>
                <a:cubicBezTo>
                  <a:pt x="4486906" y="2189670"/>
                  <a:pt x="4484732" y="2194832"/>
                  <a:pt x="4484313" y="2201297"/>
                </a:cubicBezTo>
                <a:lnTo>
                  <a:pt x="4525683" y="2201297"/>
                </a:lnTo>
                <a:cubicBezTo>
                  <a:pt x="4525125" y="2195065"/>
                  <a:pt x="4523543" y="2190391"/>
                  <a:pt x="4520939" y="2187275"/>
                </a:cubicBezTo>
                <a:cubicBezTo>
                  <a:pt x="4516939" y="2182438"/>
                  <a:pt x="4511753" y="2180019"/>
                  <a:pt x="4505382" y="2180019"/>
                </a:cubicBezTo>
                <a:close/>
                <a:moveTo>
                  <a:pt x="3324281" y="2180019"/>
                </a:moveTo>
                <a:cubicBezTo>
                  <a:pt x="3318514" y="2180019"/>
                  <a:pt x="3313666" y="2181949"/>
                  <a:pt x="3309736" y="2185810"/>
                </a:cubicBezTo>
                <a:cubicBezTo>
                  <a:pt x="3305806" y="2189670"/>
                  <a:pt x="3303632" y="2194832"/>
                  <a:pt x="3303213" y="2201297"/>
                </a:cubicBezTo>
                <a:lnTo>
                  <a:pt x="3344583" y="2201297"/>
                </a:lnTo>
                <a:cubicBezTo>
                  <a:pt x="3344024" y="2195065"/>
                  <a:pt x="3342443" y="2190391"/>
                  <a:pt x="3339839" y="2187275"/>
                </a:cubicBezTo>
                <a:cubicBezTo>
                  <a:pt x="3335839" y="2182438"/>
                  <a:pt x="3330653" y="2180019"/>
                  <a:pt x="3324281" y="2180019"/>
                </a:cubicBezTo>
                <a:close/>
                <a:moveTo>
                  <a:pt x="3105206" y="2180019"/>
                </a:moveTo>
                <a:cubicBezTo>
                  <a:pt x="3099439" y="2180019"/>
                  <a:pt x="3094591" y="2181949"/>
                  <a:pt x="3090661" y="2185810"/>
                </a:cubicBezTo>
                <a:cubicBezTo>
                  <a:pt x="3086731" y="2189670"/>
                  <a:pt x="3084557" y="2194832"/>
                  <a:pt x="3084138" y="2201297"/>
                </a:cubicBezTo>
                <a:lnTo>
                  <a:pt x="3125508" y="2201297"/>
                </a:lnTo>
                <a:cubicBezTo>
                  <a:pt x="3124949" y="2195065"/>
                  <a:pt x="3123368" y="2190391"/>
                  <a:pt x="3120764" y="2187275"/>
                </a:cubicBezTo>
                <a:cubicBezTo>
                  <a:pt x="3116764" y="2182438"/>
                  <a:pt x="3111578" y="2180019"/>
                  <a:pt x="3105206" y="2180019"/>
                </a:cubicBezTo>
                <a:close/>
                <a:moveTo>
                  <a:pt x="2581331" y="2180019"/>
                </a:moveTo>
                <a:cubicBezTo>
                  <a:pt x="2575564" y="2180019"/>
                  <a:pt x="2570716" y="2181949"/>
                  <a:pt x="2566786" y="2185810"/>
                </a:cubicBezTo>
                <a:cubicBezTo>
                  <a:pt x="2562856" y="2189670"/>
                  <a:pt x="2560682" y="2194832"/>
                  <a:pt x="2560263" y="2201297"/>
                </a:cubicBezTo>
                <a:lnTo>
                  <a:pt x="2601633" y="2201297"/>
                </a:lnTo>
                <a:cubicBezTo>
                  <a:pt x="2601074" y="2195065"/>
                  <a:pt x="2599493" y="2190391"/>
                  <a:pt x="2596889" y="2187275"/>
                </a:cubicBezTo>
                <a:cubicBezTo>
                  <a:pt x="2592889" y="2182438"/>
                  <a:pt x="2587703" y="2180019"/>
                  <a:pt x="2581331" y="2180019"/>
                </a:cubicBezTo>
                <a:close/>
                <a:moveTo>
                  <a:pt x="2000307" y="2180019"/>
                </a:moveTo>
                <a:cubicBezTo>
                  <a:pt x="1994539" y="2180019"/>
                  <a:pt x="1989691" y="2181949"/>
                  <a:pt x="1985761" y="2185810"/>
                </a:cubicBezTo>
                <a:cubicBezTo>
                  <a:pt x="1981831" y="2189670"/>
                  <a:pt x="1979657" y="2194832"/>
                  <a:pt x="1979238" y="2201297"/>
                </a:cubicBezTo>
                <a:lnTo>
                  <a:pt x="2020608" y="2201297"/>
                </a:lnTo>
                <a:cubicBezTo>
                  <a:pt x="2020049" y="2195065"/>
                  <a:pt x="2018468" y="2190391"/>
                  <a:pt x="2015864" y="2187275"/>
                </a:cubicBezTo>
                <a:cubicBezTo>
                  <a:pt x="2011864" y="2182438"/>
                  <a:pt x="2006678" y="2180019"/>
                  <a:pt x="2000307" y="2180019"/>
                </a:cubicBezTo>
                <a:close/>
                <a:moveTo>
                  <a:pt x="1925223" y="2180019"/>
                </a:moveTo>
                <a:cubicBezTo>
                  <a:pt x="1919735" y="2180019"/>
                  <a:pt x="1914991" y="2182403"/>
                  <a:pt x="1910991" y="2187170"/>
                </a:cubicBezTo>
                <a:cubicBezTo>
                  <a:pt x="1906991" y="2191937"/>
                  <a:pt x="1904991" y="2198832"/>
                  <a:pt x="1904991" y="2207855"/>
                </a:cubicBezTo>
                <a:cubicBezTo>
                  <a:pt x="1904991" y="2216738"/>
                  <a:pt x="1906201" y="2223156"/>
                  <a:pt x="1908619" y="2227109"/>
                </a:cubicBezTo>
                <a:cubicBezTo>
                  <a:pt x="1912572" y="2233574"/>
                  <a:pt x="1917921" y="2236807"/>
                  <a:pt x="1924665" y="2236807"/>
                </a:cubicBezTo>
                <a:cubicBezTo>
                  <a:pt x="1930153" y="2236807"/>
                  <a:pt x="1934897" y="2234423"/>
                  <a:pt x="1938896" y="2229656"/>
                </a:cubicBezTo>
                <a:cubicBezTo>
                  <a:pt x="1942896" y="2224889"/>
                  <a:pt x="1944896" y="2217784"/>
                  <a:pt x="1944896" y="2208343"/>
                </a:cubicBezTo>
                <a:cubicBezTo>
                  <a:pt x="1944896" y="2198669"/>
                  <a:pt x="1942977" y="2191530"/>
                  <a:pt x="1939141" y="2186926"/>
                </a:cubicBezTo>
                <a:cubicBezTo>
                  <a:pt x="1935304" y="2182322"/>
                  <a:pt x="1930664" y="2180019"/>
                  <a:pt x="1925223" y="2180019"/>
                </a:cubicBezTo>
                <a:close/>
                <a:moveTo>
                  <a:pt x="400113" y="2180019"/>
                </a:moveTo>
                <a:cubicBezTo>
                  <a:pt x="394346" y="2180019"/>
                  <a:pt x="389497" y="2181949"/>
                  <a:pt x="385568" y="2185810"/>
                </a:cubicBezTo>
                <a:cubicBezTo>
                  <a:pt x="381637" y="2189670"/>
                  <a:pt x="379463" y="2194832"/>
                  <a:pt x="379045" y="2201297"/>
                </a:cubicBezTo>
                <a:lnTo>
                  <a:pt x="420415" y="2201297"/>
                </a:lnTo>
                <a:cubicBezTo>
                  <a:pt x="419856" y="2195065"/>
                  <a:pt x="418275" y="2190391"/>
                  <a:pt x="415671" y="2187275"/>
                </a:cubicBezTo>
                <a:cubicBezTo>
                  <a:pt x="411671" y="2182438"/>
                  <a:pt x="406485" y="2180019"/>
                  <a:pt x="400113" y="2180019"/>
                </a:cubicBezTo>
                <a:close/>
                <a:moveTo>
                  <a:pt x="325099" y="2179531"/>
                </a:moveTo>
                <a:cubicBezTo>
                  <a:pt x="319751" y="2179531"/>
                  <a:pt x="315018" y="2182031"/>
                  <a:pt x="310902" y="2187031"/>
                </a:cubicBezTo>
                <a:cubicBezTo>
                  <a:pt x="306786" y="2192030"/>
                  <a:pt x="304728" y="2199297"/>
                  <a:pt x="304728" y="2208832"/>
                </a:cubicBezTo>
                <a:cubicBezTo>
                  <a:pt x="304728" y="2218366"/>
                  <a:pt x="306658" y="2225412"/>
                  <a:pt x="310518" y="2229970"/>
                </a:cubicBezTo>
                <a:cubicBezTo>
                  <a:pt x="314378" y="2234528"/>
                  <a:pt x="319052" y="2236807"/>
                  <a:pt x="324540" y="2236807"/>
                </a:cubicBezTo>
                <a:cubicBezTo>
                  <a:pt x="330122" y="2236807"/>
                  <a:pt x="334901" y="2234446"/>
                  <a:pt x="338877" y="2229726"/>
                </a:cubicBezTo>
                <a:cubicBezTo>
                  <a:pt x="342854" y="2225005"/>
                  <a:pt x="344842" y="2217691"/>
                  <a:pt x="344842" y="2207785"/>
                </a:cubicBezTo>
                <a:cubicBezTo>
                  <a:pt x="344842" y="2198344"/>
                  <a:pt x="342900" y="2191274"/>
                  <a:pt x="339017" y="2186577"/>
                </a:cubicBezTo>
                <a:cubicBezTo>
                  <a:pt x="335133" y="2181880"/>
                  <a:pt x="330494" y="2179531"/>
                  <a:pt x="325099" y="2179531"/>
                </a:cubicBezTo>
                <a:close/>
                <a:moveTo>
                  <a:pt x="3893870" y="2171369"/>
                </a:moveTo>
                <a:lnTo>
                  <a:pt x="3906427" y="2171369"/>
                </a:lnTo>
                <a:lnTo>
                  <a:pt x="3906427" y="2245457"/>
                </a:lnTo>
                <a:lnTo>
                  <a:pt x="3893870" y="2245457"/>
                </a:lnTo>
                <a:close/>
                <a:moveTo>
                  <a:pt x="3522395" y="2171369"/>
                </a:moveTo>
                <a:lnTo>
                  <a:pt x="3534952" y="2171369"/>
                </a:lnTo>
                <a:lnTo>
                  <a:pt x="3534952" y="2245457"/>
                </a:lnTo>
                <a:lnTo>
                  <a:pt x="3522395" y="2245457"/>
                </a:lnTo>
                <a:close/>
                <a:moveTo>
                  <a:pt x="3150920" y="2171369"/>
                </a:moveTo>
                <a:lnTo>
                  <a:pt x="3163477" y="2171369"/>
                </a:lnTo>
                <a:lnTo>
                  <a:pt x="3163477" y="2245457"/>
                </a:lnTo>
                <a:lnTo>
                  <a:pt x="3150920" y="2245457"/>
                </a:lnTo>
                <a:close/>
                <a:moveTo>
                  <a:pt x="2350471" y="2171369"/>
                </a:moveTo>
                <a:lnTo>
                  <a:pt x="2363029" y="2171369"/>
                </a:lnTo>
                <a:lnTo>
                  <a:pt x="2363029" y="2212459"/>
                </a:lnTo>
                <a:cubicBezTo>
                  <a:pt x="2363029" y="2219017"/>
                  <a:pt x="2363284" y="2223435"/>
                  <a:pt x="2363796" y="2225714"/>
                </a:cubicBezTo>
                <a:cubicBezTo>
                  <a:pt x="2364587" y="2229016"/>
                  <a:pt x="2366261" y="2231609"/>
                  <a:pt x="2368819" y="2233493"/>
                </a:cubicBezTo>
                <a:cubicBezTo>
                  <a:pt x="2371377" y="2235376"/>
                  <a:pt x="2374539" y="2236318"/>
                  <a:pt x="2378307" y="2236318"/>
                </a:cubicBezTo>
                <a:cubicBezTo>
                  <a:pt x="2382074" y="2236318"/>
                  <a:pt x="2385609" y="2235353"/>
                  <a:pt x="2388911" y="2233423"/>
                </a:cubicBezTo>
                <a:cubicBezTo>
                  <a:pt x="2392213" y="2231493"/>
                  <a:pt x="2394550" y="2228865"/>
                  <a:pt x="2395922" y="2225540"/>
                </a:cubicBezTo>
                <a:cubicBezTo>
                  <a:pt x="2397294" y="2222214"/>
                  <a:pt x="2397980" y="2217389"/>
                  <a:pt x="2397980" y="2211064"/>
                </a:cubicBezTo>
                <a:lnTo>
                  <a:pt x="2397980" y="2171369"/>
                </a:lnTo>
                <a:lnTo>
                  <a:pt x="2410537" y="2171369"/>
                </a:lnTo>
                <a:lnTo>
                  <a:pt x="2410537" y="2245457"/>
                </a:lnTo>
                <a:lnTo>
                  <a:pt x="2399305" y="2245457"/>
                </a:lnTo>
                <a:lnTo>
                  <a:pt x="2399305" y="2234574"/>
                </a:lnTo>
                <a:cubicBezTo>
                  <a:pt x="2393538" y="2242946"/>
                  <a:pt x="2385702" y="2247132"/>
                  <a:pt x="2375795" y="2247132"/>
                </a:cubicBezTo>
                <a:cubicBezTo>
                  <a:pt x="2371423" y="2247132"/>
                  <a:pt x="2367342" y="2246294"/>
                  <a:pt x="2363552" y="2244620"/>
                </a:cubicBezTo>
                <a:cubicBezTo>
                  <a:pt x="2359761" y="2242946"/>
                  <a:pt x="2356948" y="2240841"/>
                  <a:pt x="2355110" y="2238306"/>
                </a:cubicBezTo>
                <a:cubicBezTo>
                  <a:pt x="2353273" y="2235772"/>
                  <a:pt x="2351983" y="2232667"/>
                  <a:pt x="2351239" y="2228993"/>
                </a:cubicBezTo>
                <a:cubicBezTo>
                  <a:pt x="2350727" y="2226528"/>
                  <a:pt x="2350471" y="2222621"/>
                  <a:pt x="2350471" y="2217273"/>
                </a:cubicBezTo>
                <a:close/>
                <a:moveTo>
                  <a:pt x="960178" y="2171369"/>
                </a:moveTo>
                <a:lnTo>
                  <a:pt x="972736" y="2171369"/>
                </a:lnTo>
                <a:lnTo>
                  <a:pt x="972736" y="2245457"/>
                </a:lnTo>
                <a:lnTo>
                  <a:pt x="960178" y="2245457"/>
                </a:lnTo>
                <a:close/>
                <a:moveTo>
                  <a:pt x="714869" y="2171369"/>
                </a:moveTo>
                <a:lnTo>
                  <a:pt x="728403" y="2171369"/>
                </a:lnTo>
                <a:lnTo>
                  <a:pt x="743821" y="2214273"/>
                </a:lnTo>
                <a:cubicBezTo>
                  <a:pt x="745821" y="2219715"/>
                  <a:pt x="747611" y="2225435"/>
                  <a:pt x="749193" y="2231435"/>
                </a:cubicBezTo>
                <a:cubicBezTo>
                  <a:pt x="750634" y="2225668"/>
                  <a:pt x="752355" y="2220040"/>
                  <a:pt x="754355" y="2214552"/>
                </a:cubicBezTo>
                <a:lnTo>
                  <a:pt x="770191" y="2171369"/>
                </a:lnTo>
                <a:lnTo>
                  <a:pt x="782749" y="2171369"/>
                </a:lnTo>
                <a:lnTo>
                  <a:pt x="754564" y="2246713"/>
                </a:lnTo>
                <a:cubicBezTo>
                  <a:pt x="751541" y="2254852"/>
                  <a:pt x="749193" y="2260456"/>
                  <a:pt x="747518" y="2263526"/>
                </a:cubicBezTo>
                <a:cubicBezTo>
                  <a:pt x="745286" y="2267665"/>
                  <a:pt x="742728" y="2270700"/>
                  <a:pt x="739844" y="2272630"/>
                </a:cubicBezTo>
                <a:cubicBezTo>
                  <a:pt x="736961" y="2274560"/>
                  <a:pt x="733519" y="2275525"/>
                  <a:pt x="729519" y="2275525"/>
                </a:cubicBezTo>
                <a:cubicBezTo>
                  <a:pt x="727101" y="2275525"/>
                  <a:pt x="724403" y="2275014"/>
                  <a:pt x="721427" y="2273990"/>
                </a:cubicBezTo>
                <a:lnTo>
                  <a:pt x="720031" y="2262200"/>
                </a:lnTo>
                <a:cubicBezTo>
                  <a:pt x="722776" y="2262945"/>
                  <a:pt x="725171" y="2263317"/>
                  <a:pt x="727217" y="2263317"/>
                </a:cubicBezTo>
                <a:cubicBezTo>
                  <a:pt x="730008" y="2263317"/>
                  <a:pt x="732240" y="2262852"/>
                  <a:pt x="733914" y="2261921"/>
                </a:cubicBezTo>
                <a:cubicBezTo>
                  <a:pt x="735588" y="2260991"/>
                  <a:pt x="736961" y="2259689"/>
                  <a:pt x="738031" y="2258015"/>
                </a:cubicBezTo>
                <a:cubicBezTo>
                  <a:pt x="738821" y="2256759"/>
                  <a:pt x="740100" y="2253643"/>
                  <a:pt x="741868" y="2248666"/>
                </a:cubicBezTo>
                <a:cubicBezTo>
                  <a:pt x="742100" y="2247969"/>
                  <a:pt x="742472" y="2246945"/>
                  <a:pt x="742984" y="2245597"/>
                </a:cubicBezTo>
                <a:close/>
                <a:moveTo>
                  <a:pt x="4685729" y="2169694"/>
                </a:moveTo>
                <a:cubicBezTo>
                  <a:pt x="4693775" y="2169694"/>
                  <a:pt x="4700356" y="2171729"/>
                  <a:pt x="4705472" y="2175799"/>
                </a:cubicBezTo>
                <a:cubicBezTo>
                  <a:pt x="4710588" y="2179868"/>
                  <a:pt x="4713867" y="2185647"/>
                  <a:pt x="4715308" y="2193135"/>
                </a:cubicBezTo>
                <a:lnTo>
                  <a:pt x="4703100" y="2195018"/>
                </a:lnTo>
                <a:cubicBezTo>
                  <a:pt x="4701937" y="2190042"/>
                  <a:pt x="4699879" y="2186298"/>
                  <a:pt x="4696926" y="2183787"/>
                </a:cubicBezTo>
                <a:cubicBezTo>
                  <a:pt x="4693972" y="2181275"/>
                  <a:pt x="4690403" y="2180019"/>
                  <a:pt x="4686217" y="2180019"/>
                </a:cubicBezTo>
                <a:cubicBezTo>
                  <a:pt x="4679892" y="2180019"/>
                  <a:pt x="4674753" y="2182287"/>
                  <a:pt x="4670799" y="2186821"/>
                </a:cubicBezTo>
                <a:cubicBezTo>
                  <a:pt x="4666846" y="2191356"/>
                  <a:pt x="4664870" y="2198530"/>
                  <a:pt x="4664870" y="2208343"/>
                </a:cubicBezTo>
                <a:cubicBezTo>
                  <a:pt x="4664870" y="2218296"/>
                  <a:pt x="4666776" y="2225528"/>
                  <a:pt x="4670590" y="2230040"/>
                </a:cubicBezTo>
                <a:cubicBezTo>
                  <a:pt x="4674404" y="2234551"/>
                  <a:pt x="4679380" y="2236807"/>
                  <a:pt x="4685519" y="2236807"/>
                </a:cubicBezTo>
                <a:cubicBezTo>
                  <a:pt x="4690449" y="2236807"/>
                  <a:pt x="4694565" y="2235295"/>
                  <a:pt x="4697868" y="2232272"/>
                </a:cubicBezTo>
                <a:cubicBezTo>
                  <a:pt x="4701170" y="2229249"/>
                  <a:pt x="4703263" y="2224598"/>
                  <a:pt x="4704146" y="2218319"/>
                </a:cubicBezTo>
                <a:lnTo>
                  <a:pt x="4716494" y="2219924"/>
                </a:lnTo>
                <a:cubicBezTo>
                  <a:pt x="4715146" y="2228435"/>
                  <a:pt x="4711692" y="2235097"/>
                  <a:pt x="4706134" y="2239911"/>
                </a:cubicBezTo>
                <a:cubicBezTo>
                  <a:pt x="4700577" y="2244725"/>
                  <a:pt x="4693752" y="2247132"/>
                  <a:pt x="4685659" y="2247132"/>
                </a:cubicBezTo>
                <a:cubicBezTo>
                  <a:pt x="4675520" y="2247132"/>
                  <a:pt x="4667369" y="2243818"/>
                  <a:pt x="4661207" y="2237190"/>
                </a:cubicBezTo>
                <a:cubicBezTo>
                  <a:pt x="4655045" y="2230563"/>
                  <a:pt x="4651963" y="2221063"/>
                  <a:pt x="4651963" y="2208692"/>
                </a:cubicBezTo>
                <a:cubicBezTo>
                  <a:pt x="4651963" y="2200693"/>
                  <a:pt x="4653289" y="2193693"/>
                  <a:pt x="4655940" y="2187693"/>
                </a:cubicBezTo>
                <a:cubicBezTo>
                  <a:pt x="4658591" y="2181694"/>
                  <a:pt x="4662626" y="2177194"/>
                  <a:pt x="4668044" y="2174194"/>
                </a:cubicBezTo>
                <a:cubicBezTo>
                  <a:pt x="4673462" y="2171194"/>
                  <a:pt x="4679357" y="2169694"/>
                  <a:pt x="4685729" y="2169694"/>
                </a:cubicBezTo>
                <a:close/>
                <a:moveTo>
                  <a:pt x="4610017" y="2169694"/>
                </a:moveTo>
                <a:cubicBezTo>
                  <a:pt x="4619923" y="2169694"/>
                  <a:pt x="4628016" y="2173066"/>
                  <a:pt x="4634295" y="2179810"/>
                </a:cubicBezTo>
                <a:cubicBezTo>
                  <a:pt x="4640573" y="2186554"/>
                  <a:pt x="4643713" y="2196042"/>
                  <a:pt x="4643713" y="2208273"/>
                </a:cubicBezTo>
                <a:cubicBezTo>
                  <a:pt x="4643713" y="2209018"/>
                  <a:pt x="4643689" y="2210134"/>
                  <a:pt x="4643643" y="2211622"/>
                </a:cubicBezTo>
                <a:lnTo>
                  <a:pt x="4588390" y="2211622"/>
                </a:lnTo>
                <a:cubicBezTo>
                  <a:pt x="4588856" y="2219761"/>
                  <a:pt x="4591158" y="2225993"/>
                  <a:pt x="4595297" y="2230319"/>
                </a:cubicBezTo>
                <a:cubicBezTo>
                  <a:pt x="4599436" y="2234644"/>
                  <a:pt x="4604599" y="2236807"/>
                  <a:pt x="4610784" y="2236807"/>
                </a:cubicBezTo>
                <a:cubicBezTo>
                  <a:pt x="4615389" y="2236807"/>
                  <a:pt x="4619319" y="2235597"/>
                  <a:pt x="4622574" y="2233179"/>
                </a:cubicBezTo>
                <a:cubicBezTo>
                  <a:pt x="4625830" y="2230760"/>
                  <a:pt x="4628411" y="2226900"/>
                  <a:pt x="4630318" y="2221598"/>
                </a:cubicBezTo>
                <a:lnTo>
                  <a:pt x="4643294" y="2223203"/>
                </a:lnTo>
                <a:cubicBezTo>
                  <a:pt x="4641248" y="2230784"/>
                  <a:pt x="4637457" y="2236667"/>
                  <a:pt x="4631923" y="2240853"/>
                </a:cubicBezTo>
                <a:cubicBezTo>
                  <a:pt x="4626388" y="2245039"/>
                  <a:pt x="4619319" y="2247132"/>
                  <a:pt x="4610715" y="2247132"/>
                </a:cubicBezTo>
                <a:cubicBezTo>
                  <a:pt x="4599878" y="2247132"/>
                  <a:pt x="4591286" y="2243795"/>
                  <a:pt x="4584937" y="2237121"/>
                </a:cubicBezTo>
                <a:cubicBezTo>
                  <a:pt x="4578589" y="2230447"/>
                  <a:pt x="4575415" y="2221087"/>
                  <a:pt x="4575415" y="2209041"/>
                </a:cubicBezTo>
                <a:cubicBezTo>
                  <a:pt x="4575415" y="2196576"/>
                  <a:pt x="4578624" y="2186903"/>
                  <a:pt x="4585042" y="2180019"/>
                </a:cubicBezTo>
                <a:cubicBezTo>
                  <a:pt x="4591460" y="2173136"/>
                  <a:pt x="4599785" y="2169694"/>
                  <a:pt x="4610017" y="2169694"/>
                </a:cubicBezTo>
                <a:close/>
                <a:moveTo>
                  <a:pt x="4505242" y="2169694"/>
                </a:moveTo>
                <a:cubicBezTo>
                  <a:pt x="4515148" y="2169694"/>
                  <a:pt x="4523241" y="2173066"/>
                  <a:pt x="4529520" y="2179810"/>
                </a:cubicBezTo>
                <a:cubicBezTo>
                  <a:pt x="4535798" y="2186554"/>
                  <a:pt x="4538938" y="2196042"/>
                  <a:pt x="4538938" y="2208273"/>
                </a:cubicBezTo>
                <a:cubicBezTo>
                  <a:pt x="4538938" y="2209018"/>
                  <a:pt x="4538914" y="2210134"/>
                  <a:pt x="4538868" y="2211622"/>
                </a:cubicBezTo>
                <a:lnTo>
                  <a:pt x="4483615" y="2211622"/>
                </a:lnTo>
                <a:cubicBezTo>
                  <a:pt x="4484081" y="2219761"/>
                  <a:pt x="4486383" y="2225993"/>
                  <a:pt x="4490522" y="2230319"/>
                </a:cubicBezTo>
                <a:cubicBezTo>
                  <a:pt x="4494661" y="2234644"/>
                  <a:pt x="4499824" y="2236807"/>
                  <a:pt x="4506009" y="2236807"/>
                </a:cubicBezTo>
                <a:cubicBezTo>
                  <a:pt x="4510614" y="2236807"/>
                  <a:pt x="4514544" y="2235597"/>
                  <a:pt x="4517799" y="2233179"/>
                </a:cubicBezTo>
                <a:cubicBezTo>
                  <a:pt x="4521055" y="2230760"/>
                  <a:pt x="4523636" y="2226900"/>
                  <a:pt x="4525543" y="2221598"/>
                </a:cubicBezTo>
                <a:lnTo>
                  <a:pt x="4538519" y="2223203"/>
                </a:lnTo>
                <a:cubicBezTo>
                  <a:pt x="4536473" y="2230784"/>
                  <a:pt x="4532682" y="2236667"/>
                  <a:pt x="4527148" y="2240853"/>
                </a:cubicBezTo>
                <a:cubicBezTo>
                  <a:pt x="4521613" y="2245039"/>
                  <a:pt x="4514544" y="2247132"/>
                  <a:pt x="4505940" y="2247132"/>
                </a:cubicBezTo>
                <a:cubicBezTo>
                  <a:pt x="4495103" y="2247132"/>
                  <a:pt x="4486511" y="2243795"/>
                  <a:pt x="4480162" y="2237121"/>
                </a:cubicBezTo>
                <a:cubicBezTo>
                  <a:pt x="4473814" y="2230447"/>
                  <a:pt x="4470640" y="2221087"/>
                  <a:pt x="4470640" y="2209041"/>
                </a:cubicBezTo>
                <a:cubicBezTo>
                  <a:pt x="4470640" y="2196576"/>
                  <a:pt x="4473849" y="2186903"/>
                  <a:pt x="4480267" y="2180019"/>
                </a:cubicBezTo>
                <a:cubicBezTo>
                  <a:pt x="4486685" y="2173136"/>
                  <a:pt x="4495010" y="2169694"/>
                  <a:pt x="4505242" y="2169694"/>
                </a:cubicBezTo>
                <a:close/>
                <a:moveTo>
                  <a:pt x="4422973" y="2169694"/>
                </a:moveTo>
                <a:cubicBezTo>
                  <a:pt x="4428786" y="2169694"/>
                  <a:pt x="4433891" y="2170532"/>
                  <a:pt x="4438286" y="2172206"/>
                </a:cubicBezTo>
                <a:cubicBezTo>
                  <a:pt x="4442681" y="2173880"/>
                  <a:pt x="4445925" y="2176147"/>
                  <a:pt x="4448018" y="2179008"/>
                </a:cubicBezTo>
                <a:cubicBezTo>
                  <a:pt x="4450111" y="2181868"/>
                  <a:pt x="4451552" y="2185693"/>
                  <a:pt x="4452343" y="2190484"/>
                </a:cubicBezTo>
                <a:lnTo>
                  <a:pt x="4440065" y="2192158"/>
                </a:lnTo>
                <a:cubicBezTo>
                  <a:pt x="4439507" y="2188344"/>
                  <a:pt x="4437890" y="2185368"/>
                  <a:pt x="4435216" y="2183228"/>
                </a:cubicBezTo>
                <a:cubicBezTo>
                  <a:pt x="4432542" y="2181089"/>
                  <a:pt x="4428763" y="2180019"/>
                  <a:pt x="4423880" y="2180019"/>
                </a:cubicBezTo>
                <a:cubicBezTo>
                  <a:pt x="4418113" y="2180019"/>
                  <a:pt x="4413996" y="2180973"/>
                  <a:pt x="4411532" y="2182880"/>
                </a:cubicBezTo>
                <a:cubicBezTo>
                  <a:pt x="4409067" y="2184787"/>
                  <a:pt x="4407834" y="2187019"/>
                  <a:pt x="4407834" y="2189577"/>
                </a:cubicBezTo>
                <a:cubicBezTo>
                  <a:pt x="4407834" y="2191205"/>
                  <a:pt x="4408346" y="2192670"/>
                  <a:pt x="4409369" y="2193972"/>
                </a:cubicBezTo>
                <a:cubicBezTo>
                  <a:pt x="4410392" y="2195321"/>
                  <a:pt x="4411997" y="2196437"/>
                  <a:pt x="4414183" y="2197321"/>
                </a:cubicBezTo>
                <a:cubicBezTo>
                  <a:pt x="4415438" y="2197786"/>
                  <a:pt x="4419136" y="2198855"/>
                  <a:pt x="4425275" y="2200530"/>
                </a:cubicBezTo>
                <a:cubicBezTo>
                  <a:pt x="4434158" y="2202902"/>
                  <a:pt x="4440355" y="2204843"/>
                  <a:pt x="4443867" y="2206355"/>
                </a:cubicBezTo>
                <a:cubicBezTo>
                  <a:pt x="4447378" y="2207866"/>
                  <a:pt x="4450134" y="2210064"/>
                  <a:pt x="4452134" y="2212948"/>
                </a:cubicBezTo>
                <a:cubicBezTo>
                  <a:pt x="4454134" y="2215831"/>
                  <a:pt x="4455134" y="2219412"/>
                  <a:pt x="4455134" y="2223691"/>
                </a:cubicBezTo>
                <a:cubicBezTo>
                  <a:pt x="4455134" y="2227877"/>
                  <a:pt x="4453913" y="2231819"/>
                  <a:pt x="4451471" y="2235516"/>
                </a:cubicBezTo>
                <a:cubicBezTo>
                  <a:pt x="4449029" y="2239213"/>
                  <a:pt x="4445506" y="2242074"/>
                  <a:pt x="4440902" y="2244097"/>
                </a:cubicBezTo>
                <a:cubicBezTo>
                  <a:pt x="4436297" y="2246120"/>
                  <a:pt x="4431088" y="2247132"/>
                  <a:pt x="4425275" y="2247132"/>
                </a:cubicBezTo>
                <a:cubicBezTo>
                  <a:pt x="4415648" y="2247132"/>
                  <a:pt x="4408311" y="2245132"/>
                  <a:pt x="4403265" y="2241132"/>
                </a:cubicBezTo>
                <a:cubicBezTo>
                  <a:pt x="4398218" y="2237132"/>
                  <a:pt x="4394998" y="2231202"/>
                  <a:pt x="4393602" y="2223342"/>
                </a:cubicBezTo>
                <a:lnTo>
                  <a:pt x="4406020" y="2221389"/>
                </a:lnTo>
                <a:cubicBezTo>
                  <a:pt x="4406718" y="2226365"/>
                  <a:pt x="4408660" y="2230179"/>
                  <a:pt x="4411845" y="2232830"/>
                </a:cubicBezTo>
                <a:cubicBezTo>
                  <a:pt x="4415031" y="2235481"/>
                  <a:pt x="4419485" y="2236807"/>
                  <a:pt x="4425205" y="2236807"/>
                </a:cubicBezTo>
                <a:cubicBezTo>
                  <a:pt x="4430972" y="2236807"/>
                  <a:pt x="4435251" y="2235632"/>
                  <a:pt x="4438042" y="2233284"/>
                </a:cubicBezTo>
                <a:cubicBezTo>
                  <a:pt x="4440832" y="2230935"/>
                  <a:pt x="4442227" y="2228179"/>
                  <a:pt x="4442227" y="2225017"/>
                </a:cubicBezTo>
                <a:cubicBezTo>
                  <a:pt x="4442227" y="2222180"/>
                  <a:pt x="4440995" y="2219947"/>
                  <a:pt x="4438530" y="2218319"/>
                </a:cubicBezTo>
                <a:cubicBezTo>
                  <a:pt x="4436809" y="2217203"/>
                  <a:pt x="4432530" y="2215785"/>
                  <a:pt x="4425693" y="2214064"/>
                </a:cubicBezTo>
                <a:cubicBezTo>
                  <a:pt x="4416485" y="2211738"/>
                  <a:pt x="4410101" y="2209727"/>
                  <a:pt x="4406543" y="2208029"/>
                </a:cubicBezTo>
                <a:cubicBezTo>
                  <a:pt x="4402986" y="2206332"/>
                  <a:pt x="4400288" y="2203983"/>
                  <a:pt x="4398451" y="2200983"/>
                </a:cubicBezTo>
                <a:cubicBezTo>
                  <a:pt x="4396614" y="2197983"/>
                  <a:pt x="4395695" y="2194670"/>
                  <a:pt x="4395695" y="2191042"/>
                </a:cubicBezTo>
                <a:cubicBezTo>
                  <a:pt x="4395695" y="2187740"/>
                  <a:pt x="4396451" y="2184682"/>
                  <a:pt x="4397963" y="2181868"/>
                </a:cubicBezTo>
                <a:cubicBezTo>
                  <a:pt x="4399474" y="2179054"/>
                  <a:pt x="4401532" y="2176717"/>
                  <a:pt x="4404137" y="2174857"/>
                </a:cubicBezTo>
                <a:cubicBezTo>
                  <a:pt x="4406090" y="2173415"/>
                  <a:pt x="4408753" y="2172194"/>
                  <a:pt x="4412125" y="2171194"/>
                </a:cubicBezTo>
                <a:cubicBezTo>
                  <a:pt x="4415496" y="2170194"/>
                  <a:pt x="4419112" y="2169694"/>
                  <a:pt x="4422973" y="2169694"/>
                </a:cubicBezTo>
                <a:close/>
                <a:moveTo>
                  <a:pt x="4233482" y="2169694"/>
                </a:moveTo>
                <a:cubicBezTo>
                  <a:pt x="4237947" y="2169694"/>
                  <a:pt x="4242051" y="2170497"/>
                  <a:pt x="4245795" y="2172101"/>
                </a:cubicBezTo>
                <a:cubicBezTo>
                  <a:pt x="4249539" y="2173706"/>
                  <a:pt x="4252341" y="2175810"/>
                  <a:pt x="4254202" y="2178415"/>
                </a:cubicBezTo>
                <a:cubicBezTo>
                  <a:pt x="4256062" y="2181019"/>
                  <a:pt x="4257364" y="2184112"/>
                  <a:pt x="4258108" y="2187693"/>
                </a:cubicBezTo>
                <a:cubicBezTo>
                  <a:pt x="4258573" y="2190019"/>
                  <a:pt x="4258806" y="2194088"/>
                  <a:pt x="4258806" y="2199902"/>
                </a:cubicBezTo>
                <a:lnTo>
                  <a:pt x="4258806" y="2245457"/>
                </a:lnTo>
                <a:lnTo>
                  <a:pt x="4246249" y="2245457"/>
                </a:lnTo>
                <a:lnTo>
                  <a:pt x="4246249" y="2200390"/>
                </a:lnTo>
                <a:cubicBezTo>
                  <a:pt x="4246249" y="2195274"/>
                  <a:pt x="4245760" y="2191449"/>
                  <a:pt x="4244784" y="2188914"/>
                </a:cubicBezTo>
                <a:cubicBezTo>
                  <a:pt x="4243807" y="2186379"/>
                  <a:pt x="4242074" y="2184356"/>
                  <a:pt x="4239586" y="2182845"/>
                </a:cubicBezTo>
                <a:cubicBezTo>
                  <a:pt x="4237098" y="2181333"/>
                  <a:pt x="4234180" y="2180577"/>
                  <a:pt x="4230831" y="2180577"/>
                </a:cubicBezTo>
                <a:cubicBezTo>
                  <a:pt x="4225482" y="2180577"/>
                  <a:pt x="4220866" y="2182275"/>
                  <a:pt x="4216983" y="2185670"/>
                </a:cubicBezTo>
                <a:cubicBezTo>
                  <a:pt x="4213099" y="2189065"/>
                  <a:pt x="4211158" y="2195507"/>
                  <a:pt x="4211158" y="2204995"/>
                </a:cubicBezTo>
                <a:lnTo>
                  <a:pt x="4211158" y="2245457"/>
                </a:lnTo>
                <a:lnTo>
                  <a:pt x="4198600" y="2245457"/>
                </a:lnTo>
                <a:lnTo>
                  <a:pt x="4198600" y="2171369"/>
                </a:lnTo>
                <a:lnTo>
                  <a:pt x="4209902" y="2171369"/>
                </a:lnTo>
                <a:lnTo>
                  <a:pt x="4209902" y="2181903"/>
                </a:lnTo>
                <a:cubicBezTo>
                  <a:pt x="4215344" y="2173764"/>
                  <a:pt x="4223203" y="2169694"/>
                  <a:pt x="4233482" y="2169694"/>
                </a:cubicBezTo>
                <a:close/>
                <a:moveTo>
                  <a:pt x="4144199" y="2169694"/>
                </a:moveTo>
                <a:cubicBezTo>
                  <a:pt x="4150524" y="2169694"/>
                  <a:pt x="4155663" y="2170439"/>
                  <a:pt x="4159617" y="2171927"/>
                </a:cubicBezTo>
                <a:cubicBezTo>
                  <a:pt x="4163570" y="2173415"/>
                  <a:pt x="4166477" y="2175287"/>
                  <a:pt x="4168337" y="2177543"/>
                </a:cubicBezTo>
                <a:cubicBezTo>
                  <a:pt x="4170197" y="2179798"/>
                  <a:pt x="4171500" y="2182647"/>
                  <a:pt x="4172244" y="2186089"/>
                </a:cubicBezTo>
                <a:cubicBezTo>
                  <a:pt x="4172662" y="2188228"/>
                  <a:pt x="4172872" y="2192088"/>
                  <a:pt x="4172872" y="2197669"/>
                </a:cubicBezTo>
                <a:lnTo>
                  <a:pt x="4172872" y="2214413"/>
                </a:lnTo>
                <a:cubicBezTo>
                  <a:pt x="4172872" y="2226086"/>
                  <a:pt x="4173139" y="2233470"/>
                  <a:pt x="4173674" y="2236562"/>
                </a:cubicBezTo>
                <a:cubicBezTo>
                  <a:pt x="4174209" y="2239655"/>
                  <a:pt x="4175267" y="2242620"/>
                  <a:pt x="4176848" y="2245457"/>
                </a:cubicBezTo>
                <a:lnTo>
                  <a:pt x="4163733" y="2245457"/>
                </a:lnTo>
                <a:cubicBezTo>
                  <a:pt x="4162430" y="2242853"/>
                  <a:pt x="4161593" y="2239806"/>
                  <a:pt x="4161221" y="2236318"/>
                </a:cubicBezTo>
                <a:cubicBezTo>
                  <a:pt x="4156570" y="2240271"/>
                  <a:pt x="4152094" y="2243062"/>
                  <a:pt x="4147792" y="2244690"/>
                </a:cubicBezTo>
                <a:cubicBezTo>
                  <a:pt x="4143490" y="2246318"/>
                  <a:pt x="4138874" y="2247132"/>
                  <a:pt x="4133944" y="2247132"/>
                </a:cubicBezTo>
                <a:cubicBezTo>
                  <a:pt x="4125805" y="2247132"/>
                  <a:pt x="4119549" y="2245143"/>
                  <a:pt x="4115178" y="2241167"/>
                </a:cubicBezTo>
                <a:cubicBezTo>
                  <a:pt x="4110806" y="2237190"/>
                  <a:pt x="4108620" y="2232109"/>
                  <a:pt x="4108620" y="2225924"/>
                </a:cubicBezTo>
                <a:cubicBezTo>
                  <a:pt x="4108620" y="2222296"/>
                  <a:pt x="4109445" y="2218982"/>
                  <a:pt x="4111096" y="2215982"/>
                </a:cubicBezTo>
                <a:cubicBezTo>
                  <a:pt x="4112747" y="2212982"/>
                  <a:pt x="4114910" y="2210576"/>
                  <a:pt x="4117584" y="2208762"/>
                </a:cubicBezTo>
                <a:cubicBezTo>
                  <a:pt x="4120259" y="2206948"/>
                  <a:pt x="4123270" y="2205576"/>
                  <a:pt x="4126619" y="2204646"/>
                </a:cubicBezTo>
                <a:cubicBezTo>
                  <a:pt x="4129084" y="2203995"/>
                  <a:pt x="4132804" y="2203367"/>
                  <a:pt x="4137781" y="2202762"/>
                </a:cubicBezTo>
                <a:cubicBezTo>
                  <a:pt x="4147920" y="2201553"/>
                  <a:pt x="4155384" y="2200111"/>
                  <a:pt x="4160175" y="2198437"/>
                </a:cubicBezTo>
                <a:cubicBezTo>
                  <a:pt x="4160221" y="2196716"/>
                  <a:pt x="4160245" y="2195623"/>
                  <a:pt x="4160245" y="2195158"/>
                </a:cubicBezTo>
                <a:cubicBezTo>
                  <a:pt x="4160245" y="2190042"/>
                  <a:pt x="4159059" y="2186438"/>
                  <a:pt x="4156687" y="2184345"/>
                </a:cubicBezTo>
                <a:cubicBezTo>
                  <a:pt x="4153478" y="2181508"/>
                  <a:pt x="4148710" y="2180089"/>
                  <a:pt x="4142385" y="2180089"/>
                </a:cubicBezTo>
                <a:cubicBezTo>
                  <a:pt x="4136479" y="2180089"/>
                  <a:pt x="4132118" y="2181124"/>
                  <a:pt x="4129305" y="2183194"/>
                </a:cubicBezTo>
                <a:cubicBezTo>
                  <a:pt x="4126491" y="2185263"/>
                  <a:pt x="4124410" y="2188926"/>
                  <a:pt x="4123061" y="2194181"/>
                </a:cubicBezTo>
                <a:lnTo>
                  <a:pt x="4110782" y="2192507"/>
                </a:lnTo>
                <a:cubicBezTo>
                  <a:pt x="4111899" y="2187251"/>
                  <a:pt x="4113736" y="2183008"/>
                  <a:pt x="4116294" y="2179775"/>
                </a:cubicBezTo>
                <a:cubicBezTo>
                  <a:pt x="4118852" y="2176543"/>
                  <a:pt x="4122549" y="2174055"/>
                  <a:pt x="4127386" y="2172311"/>
                </a:cubicBezTo>
                <a:cubicBezTo>
                  <a:pt x="4132223" y="2170566"/>
                  <a:pt x="4137827" y="2169694"/>
                  <a:pt x="4144199" y="2169694"/>
                </a:cubicBezTo>
                <a:close/>
                <a:moveTo>
                  <a:pt x="3952304" y="2169694"/>
                </a:moveTo>
                <a:cubicBezTo>
                  <a:pt x="3960350" y="2169694"/>
                  <a:pt x="3966931" y="2171729"/>
                  <a:pt x="3972047" y="2175799"/>
                </a:cubicBezTo>
                <a:cubicBezTo>
                  <a:pt x="3977163" y="2179868"/>
                  <a:pt x="3980441" y="2185647"/>
                  <a:pt x="3981883" y="2193135"/>
                </a:cubicBezTo>
                <a:lnTo>
                  <a:pt x="3969675" y="2195018"/>
                </a:lnTo>
                <a:cubicBezTo>
                  <a:pt x="3968512" y="2190042"/>
                  <a:pt x="3966454" y="2186298"/>
                  <a:pt x="3963501" y="2183787"/>
                </a:cubicBezTo>
                <a:cubicBezTo>
                  <a:pt x="3960547" y="2181275"/>
                  <a:pt x="3956978" y="2180019"/>
                  <a:pt x="3952792" y="2180019"/>
                </a:cubicBezTo>
                <a:cubicBezTo>
                  <a:pt x="3946467" y="2180019"/>
                  <a:pt x="3941328" y="2182287"/>
                  <a:pt x="3937374" y="2186821"/>
                </a:cubicBezTo>
                <a:cubicBezTo>
                  <a:pt x="3933421" y="2191356"/>
                  <a:pt x="3931444" y="2198530"/>
                  <a:pt x="3931444" y="2208343"/>
                </a:cubicBezTo>
                <a:cubicBezTo>
                  <a:pt x="3931444" y="2218296"/>
                  <a:pt x="3933351" y="2225528"/>
                  <a:pt x="3937165" y="2230040"/>
                </a:cubicBezTo>
                <a:cubicBezTo>
                  <a:pt x="3940979" y="2234551"/>
                  <a:pt x="3945955" y="2236807"/>
                  <a:pt x="3952094" y="2236807"/>
                </a:cubicBezTo>
                <a:cubicBezTo>
                  <a:pt x="3957024" y="2236807"/>
                  <a:pt x="3961140" y="2235295"/>
                  <a:pt x="3964442" y="2232272"/>
                </a:cubicBezTo>
                <a:cubicBezTo>
                  <a:pt x="3967745" y="2229249"/>
                  <a:pt x="3969837" y="2224598"/>
                  <a:pt x="3970721" y="2218319"/>
                </a:cubicBezTo>
                <a:lnTo>
                  <a:pt x="3983069" y="2219924"/>
                </a:lnTo>
                <a:cubicBezTo>
                  <a:pt x="3981720" y="2228435"/>
                  <a:pt x="3978267" y="2235097"/>
                  <a:pt x="3972709" y="2239911"/>
                </a:cubicBezTo>
                <a:cubicBezTo>
                  <a:pt x="3967152" y="2244725"/>
                  <a:pt x="3960326" y="2247132"/>
                  <a:pt x="3952234" y="2247132"/>
                </a:cubicBezTo>
                <a:cubicBezTo>
                  <a:pt x="3942095" y="2247132"/>
                  <a:pt x="3933944" y="2243818"/>
                  <a:pt x="3927782" y="2237190"/>
                </a:cubicBezTo>
                <a:cubicBezTo>
                  <a:pt x="3921619" y="2230563"/>
                  <a:pt x="3918538" y="2221063"/>
                  <a:pt x="3918538" y="2208692"/>
                </a:cubicBezTo>
                <a:cubicBezTo>
                  <a:pt x="3918538" y="2200693"/>
                  <a:pt x="3919864" y="2193693"/>
                  <a:pt x="3922515" y="2187693"/>
                </a:cubicBezTo>
                <a:cubicBezTo>
                  <a:pt x="3925166" y="2181694"/>
                  <a:pt x="3929200" y="2177194"/>
                  <a:pt x="3934619" y="2174194"/>
                </a:cubicBezTo>
                <a:cubicBezTo>
                  <a:pt x="3940037" y="2171194"/>
                  <a:pt x="3945932" y="2169694"/>
                  <a:pt x="3952304" y="2169694"/>
                </a:cubicBezTo>
                <a:close/>
                <a:moveTo>
                  <a:pt x="3818954" y="2169694"/>
                </a:moveTo>
                <a:cubicBezTo>
                  <a:pt x="3827000" y="2169694"/>
                  <a:pt x="3833581" y="2171729"/>
                  <a:pt x="3838697" y="2175799"/>
                </a:cubicBezTo>
                <a:cubicBezTo>
                  <a:pt x="3843813" y="2179868"/>
                  <a:pt x="3847091" y="2185647"/>
                  <a:pt x="3848533" y="2193135"/>
                </a:cubicBezTo>
                <a:lnTo>
                  <a:pt x="3836325" y="2195018"/>
                </a:lnTo>
                <a:cubicBezTo>
                  <a:pt x="3835162" y="2190042"/>
                  <a:pt x="3833104" y="2186298"/>
                  <a:pt x="3830151" y="2183787"/>
                </a:cubicBezTo>
                <a:cubicBezTo>
                  <a:pt x="3827197" y="2181275"/>
                  <a:pt x="3823628" y="2180019"/>
                  <a:pt x="3819442" y="2180019"/>
                </a:cubicBezTo>
                <a:cubicBezTo>
                  <a:pt x="3813117" y="2180019"/>
                  <a:pt x="3807978" y="2182287"/>
                  <a:pt x="3804024" y="2186821"/>
                </a:cubicBezTo>
                <a:cubicBezTo>
                  <a:pt x="3800071" y="2191356"/>
                  <a:pt x="3798094" y="2198530"/>
                  <a:pt x="3798094" y="2208343"/>
                </a:cubicBezTo>
                <a:cubicBezTo>
                  <a:pt x="3798094" y="2218296"/>
                  <a:pt x="3800001" y="2225528"/>
                  <a:pt x="3803815" y="2230040"/>
                </a:cubicBezTo>
                <a:cubicBezTo>
                  <a:pt x="3807629" y="2234551"/>
                  <a:pt x="3812605" y="2236807"/>
                  <a:pt x="3818744" y="2236807"/>
                </a:cubicBezTo>
                <a:cubicBezTo>
                  <a:pt x="3823674" y="2236807"/>
                  <a:pt x="3827790" y="2235295"/>
                  <a:pt x="3831092" y="2232272"/>
                </a:cubicBezTo>
                <a:cubicBezTo>
                  <a:pt x="3834395" y="2229249"/>
                  <a:pt x="3836487" y="2224598"/>
                  <a:pt x="3837371" y="2218319"/>
                </a:cubicBezTo>
                <a:lnTo>
                  <a:pt x="3849719" y="2219924"/>
                </a:lnTo>
                <a:cubicBezTo>
                  <a:pt x="3848370" y="2228435"/>
                  <a:pt x="3844917" y="2235097"/>
                  <a:pt x="3839359" y="2239911"/>
                </a:cubicBezTo>
                <a:cubicBezTo>
                  <a:pt x="3833802" y="2244725"/>
                  <a:pt x="3826976" y="2247132"/>
                  <a:pt x="3818884" y="2247132"/>
                </a:cubicBezTo>
                <a:cubicBezTo>
                  <a:pt x="3808745" y="2247132"/>
                  <a:pt x="3800594" y="2243818"/>
                  <a:pt x="3794432" y="2237190"/>
                </a:cubicBezTo>
                <a:cubicBezTo>
                  <a:pt x="3788269" y="2230563"/>
                  <a:pt x="3785188" y="2221063"/>
                  <a:pt x="3785188" y="2208692"/>
                </a:cubicBezTo>
                <a:cubicBezTo>
                  <a:pt x="3785188" y="2200693"/>
                  <a:pt x="3786514" y="2193693"/>
                  <a:pt x="3789165" y="2187693"/>
                </a:cubicBezTo>
                <a:cubicBezTo>
                  <a:pt x="3791816" y="2181694"/>
                  <a:pt x="3795850" y="2177194"/>
                  <a:pt x="3801269" y="2174194"/>
                </a:cubicBezTo>
                <a:cubicBezTo>
                  <a:pt x="3806687" y="2171194"/>
                  <a:pt x="3812582" y="2169694"/>
                  <a:pt x="3818954" y="2169694"/>
                </a:cubicBezTo>
                <a:close/>
                <a:moveTo>
                  <a:pt x="3578178" y="2169694"/>
                </a:moveTo>
                <a:cubicBezTo>
                  <a:pt x="3586921" y="2169694"/>
                  <a:pt x="3594130" y="2173229"/>
                  <a:pt x="3599804" y="2180298"/>
                </a:cubicBezTo>
                <a:lnTo>
                  <a:pt x="3599804" y="2171369"/>
                </a:lnTo>
                <a:lnTo>
                  <a:pt x="3611385" y="2171369"/>
                </a:lnTo>
                <a:lnTo>
                  <a:pt x="3611385" y="2235411"/>
                </a:lnTo>
                <a:cubicBezTo>
                  <a:pt x="3611385" y="2246945"/>
                  <a:pt x="3610211" y="2255119"/>
                  <a:pt x="3607862" y="2259933"/>
                </a:cubicBezTo>
                <a:cubicBezTo>
                  <a:pt x="3605513" y="2264747"/>
                  <a:pt x="3601792" y="2268549"/>
                  <a:pt x="3596700" y="2271339"/>
                </a:cubicBezTo>
                <a:cubicBezTo>
                  <a:pt x="3591607" y="2274130"/>
                  <a:pt x="3585340" y="2275525"/>
                  <a:pt x="3577899" y="2275525"/>
                </a:cubicBezTo>
                <a:cubicBezTo>
                  <a:pt x="3569062" y="2275525"/>
                  <a:pt x="3561923" y="2273537"/>
                  <a:pt x="3556481" y="2269560"/>
                </a:cubicBezTo>
                <a:cubicBezTo>
                  <a:pt x="3551040" y="2265584"/>
                  <a:pt x="3548412" y="2259596"/>
                  <a:pt x="3548598" y="2251596"/>
                </a:cubicBezTo>
                <a:lnTo>
                  <a:pt x="3560807" y="2253410"/>
                </a:lnTo>
                <a:cubicBezTo>
                  <a:pt x="3561318" y="2257177"/>
                  <a:pt x="3562737" y="2259921"/>
                  <a:pt x="3565062" y="2261642"/>
                </a:cubicBezTo>
                <a:cubicBezTo>
                  <a:pt x="3568178" y="2263968"/>
                  <a:pt x="3572434" y="2265130"/>
                  <a:pt x="3577829" y="2265130"/>
                </a:cubicBezTo>
                <a:cubicBezTo>
                  <a:pt x="3583642" y="2265130"/>
                  <a:pt x="3588130" y="2263968"/>
                  <a:pt x="3591293" y="2261642"/>
                </a:cubicBezTo>
                <a:cubicBezTo>
                  <a:pt x="3594456" y="2259317"/>
                  <a:pt x="3596595" y="2256061"/>
                  <a:pt x="3597711" y="2251875"/>
                </a:cubicBezTo>
                <a:cubicBezTo>
                  <a:pt x="3598362" y="2249317"/>
                  <a:pt x="3598665" y="2243946"/>
                  <a:pt x="3598618" y="2235760"/>
                </a:cubicBezTo>
                <a:cubicBezTo>
                  <a:pt x="3593130" y="2242225"/>
                  <a:pt x="3586293" y="2245457"/>
                  <a:pt x="3578108" y="2245457"/>
                </a:cubicBezTo>
                <a:cubicBezTo>
                  <a:pt x="3567922" y="2245457"/>
                  <a:pt x="3560039" y="2241783"/>
                  <a:pt x="3554458" y="2234435"/>
                </a:cubicBezTo>
                <a:cubicBezTo>
                  <a:pt x="3548877" y="2227086"/>
                  <a:pt x="3546087" y="2218273"/>
                  <a:pt x="3546087" y="2207994"/>
                </a:cubicBezTo>
                <a:cubicBezTo>
                  <a:pt x="3546087" y="2200925"/>
                  <a:pt x="3547366" y="2194402"/>
                  <a:pt x="3549924" y="2188426"/>
                </a:cubicBezTo>
                <a:cubicBezTo>
                  <a:pt x="3552482" y="2182449"/>
                  <a:pt x="3556191" y="2177833"/>
                  <a:pt x="3561051" y="2174578"/>
                </a:cubicBezTo>
                <a:cubicBezTo>
                  <a:pt x="3565911" y="2171322"/>
                  <a:pt x="3571620" y="2169694"/>
                  <a:pt x="3578178" y="2169694"/>
                </a:cubicBezTo>
                <a:close/>
                <a:moveTo>
                  <a:pt x="3501908" y="2169694"/>
                </a:moveTo>
                <a:cubicBezTo>
                  <a:pt x="3506140" y="2169694"/>
                  <a:pt x="3510442" y="2171043"/>
                  <a:pt x="3514814" y="2173741"/>
                </a:cubicBezTo>
                <a:lnTo>
                  <a:pt x="3510489" y="2185391"/>
                </a:lnTo>
                <a:cubicBezTo>
                  <a:pt x="3507419" y="2183577"/>
                  <a:pt x="3504350" y="2182670"/>
                  <a:pt x="3501280" y="2182670"/>
                </a:cubicBezTo>
                <a:cubicBezTo>
                  <a:pt x="3498536" y="2182670"/>
                  <a:pt x="3496071" y="2183496"/>
                  <a:pt x="3493885" y="2185147"/>
                </a:cubicBezTo>
                <a:cubicBezTo>
                  <a:pt x="3491699" y="2186798"/>
                  <a:pt x="3490141" y="2189089"/>
                  <a:pt x="3489211" y="2192019"/>
                </a:cubicBezTo>
                <a:cubicBezTo>
                  <a:pt x="3487816" y="2196483"/>
                  <a:pt x="3487118" y="2201367"/>
                  <a:pt x="3487118" y="2206669"/>
                </a:cubicBezTo>
                <a:lnTo>
                  <a:pt x="3487118" y="2245457"/>
                </a:lnTo>
                <a:lnTo>
                  <a:pt x="3474561" y="2245457"/>
                </a:lnTo>
                <a:lnTo>
                  <a:pt x="3474561" y="2171369"/>
                </a:lnTo>
                <a:lnTo>
                  <a:pt x="3485862" y="2171369"/>
                </a:lnTo>
                <a:lnTo>
                  <a:pt x="3485862" y="2182601"/>
                </a:lnTo>
                <a:cubicBezTo>
                  <a:pt x="3488746" y="2177345"/>
                  <a:pt x="3491408" y="2173880"/>
                  <a:pt x="3493850" y="2172206"/>
                </a:cubicBezTo>
                <a:cubicBezTo>
                  <a:pt x="3496292" y="2170532"/>
                  <a:pt x="3498978" y="2169694"/>
                  <a:pt x="3501908" y="2169694"/>
                </a:cubicBezTo>
                <a:close/>
                <a:moveTo>
                  <a:pt x="3397133" y="2169694"/>
                </a:moveTo>
                <a:cubicBezTo>
                  <a:pt x="3401365" y="2169694"/>
                  <a:pt x="3405667" y="2171043"/>
                  <a:pt x="3410039" y="2173741"/>
                </a:cubicBezTo>
                <a:lnTo>
                  <a:pt x="3405714" y="2185391"/>
                </a:lnTo>
                <a:cubicBezTo>
                  <a:pt x="3402644" y="2183577"/>
                  <a:pt x="3399575" y="2182670"/>
                  <a:pt x="3396505" y="2182670"/>
                </a:cubicBezTo>
                <a:cubicBezTo>
                  <a:pt x="3393761" y="2182670"/>
                  <a:pt x="3391296" y="2183496"/>
                  <a:pt x="3389110" y="2185147"/>
                </a:cubicBezTo>
                <a:cubicBezTo>
                  <a:pt x="3386924" y="2186798"/>
                  <a:pt x="3385366" y="2189089"/>
                  <a:pt x="3384436" y="2192019"/>
                </a:cubicBezTo>
                <a:cubicBezTo>
                  <a:pt x="3383041" y="2196483"/>
                  <a:pt x="3382343" y="2201367"/>
                  <a:pt x="3382343" y="2206669"/>
                </a:cubicBezTo>
                <a:lnTo>
                  <a:pt x="3382343" y="2245457"/>
                </a:lnTo>
                <a:lnTo>
                  <a:pt x="3369786" y="2245457"/>
                </a:lnTo>
                <a:lnTo>
                  <a:pt x="3369786" y="2171369"/>
                </a:lnTo>
                <a:lnTo>
                  <a:pt x="3381087" y="2171369"/>
                </a:lnTo>
                <a:lnTo>
                  <a:pt x="3381087" y="2182601"/>
                </a:lnTo>
                <a:cubicBezTo>
                  <a:pt x="3383971" y="2177345"/>
                  <a:pt x="3386633" y="2173880"/>
                  <a:pt x="3389075" y="2172206"/>
                </a:cubicBezTo>
                <a:cubicBezTo>
                  <a:pt x="3391517" y="2170532"/>
                  <a:pt x="3394203" y="2169694"/>
                  <a:pt x="3397133" y="2169694"/>
                </a:cubicBezTo>
                <a:close/>
                <a:moveTo>
                  <a:pt x="3324142" y="2169694"/>
                </a:moveTo>
                <a:cubicBezTo>
                  <a:pt x="3334048" y="2169694"/>
                  <a:pt x="3342141" y="2173066"/>
                  <a:pt x="3348420" y="2179810"/>
                </a:cubicBezTo>
                <a:cubicBezTo>
                  <a:pt x="3354698" y="2186554"/>
                  <a:pt x="3357838" y="2196042"/>
                  <a:pt x="3357838" y="2208273"/>
                </a:cubicBezTo>
                <a:cubicBezTo>
                  <a:pt x="3357838" y="2209018"/>
                  <a:pt x="3357814" y="2210134"/>
                  <a:pt x="3357768" y="2211622"/>
                </a:cubicBezTo>
                <a:lnTo>
                  <a:pt x="3302515" y="2211622"/>
                </a:lnTo>
                <a:cubicBezTo>
                  <a:pt x="3302980" y="2219761"/>
                  <a:pt x="3305283" y="2225993"/>
                  <a:pt x="3309422" y="2230319"/>
                </a:cubicBezTo>
                <a:cubicBezTo>
                  <a:pt x="3313561" y="2234644"/>
                  <a:pt x="3318724" y="2236807"/>
                  <a:pt x="3324909" y="2236807"/>
                </a:cubicBezTo>
                <a:cubicBezTo>
                  <a:pt x="3329514" y="2236807"/>
                  <a:pt x="3333444" y="2235597"/>
                  <a:pt x="3336699" y="2233179"/>
                </a:cubicBezTo>
                <a:cubicBezTo>
                  <a:pt x="3339955" y="2230760"/>
                  <a:pt x="3342536" y="2226900"/>
                  <a:pt x="3344443" y="2221598"/>
                </a:cubicBezTo>
                <a:lnTo>
                  <a:pt x="3357419" y="2223203"/>
                </a:lnTo>
                <a:cubicBezTo>
                  <a:pt x="3355373" y="2230784"/>
                  <a:pt x="3351582" y="2236667"/>
                  <a:pt x="3346048" y="2240853"/>
                </a:cubicBezTo>
                <a:cubicBezTo>
                  <a:pt x="3340513" y="2245039"/>
                  <a:pt x="3333444" y="2247132"/>
                  <a:pt x="3324840" y="2247132"/>
                </a:cubicBezTo>
                <a:cubicBezTo>
                  <a:pt x="3314003" y="2247132"/>
                  <a:pt x="3305411" y="2243795"/>
                  <a:pt x="3299062" y="2237121"/>
                </a:cubicBezTo>
                <a:cubicBezTo>
                  <a:pt x="3292714" y="2230447"/>
                  <a:pt x="3289539" y="2221087"/>
                  <a:pt x="3289539" y="2209041"/>
                </a:cubicBezTo>
                <a:cubicBezTo>
                  <a:pt x="3289539" y="2196576"/>
                  <a:pt x="3292749" y="2186903"/>
                  <a:pt x="3299167" y="2180019"/>
                </a:cubicBezTo>
                <a:cubicBezTo>
                  <a:pt x="3305585" y="2173136"/>
                  <a:pt x="3313910" y="2169694"/>
                  <a:pt x="3324142" y="2169694"/>
                </a:cubicBezTo>
                <a:close/>
                <a:moveTo>
                  <a:pt x="3105067" y="2169694"/>
                </a:moveTo>
                <a:cubicBezTo>
                  <a:pt x="3114973" y="2169694"/>
                  <a:pt x="3123066" y="2173066"/>
                  <a:pt x="3129345" y="2179810"/>
                </a:cubicBezTo>
                <a:cubicBezTo>
                  <a:pt x="3135623" y="2186554"/>
                  <a:pt x="3138763" y="2196042"/>
                  <a:pt x="3138763" y="2208273"/>
                </a:cubicBezTo>
                <a:cubicBezTo>
                  <a:pt x="3138763" y="2209018"/>
                  <a:pt x="3138739" y="2210134"/>
                  <a:pt x="3138693" y="2211622"/>
                </a:cubicBezTo>
                <a:lnTo>
                  <a:pt x="3083440" y="2211622"/>
                </a:lnTo>
                <a:cubicBezTo>
                  <a:pt x="3083905" y="2219761"/>
                  <a:pt x="3086208" y="2225993"/>
                  <a:pt x="3090347" y="2230319"/>
                </a:cubicBezTo>
                <a:cubicBezTo>
                  <a:pt x="3094486" y="2234644"/>
                  <a:pt x="3099649" y="2236807"/>
                  <a:pt x="3105834" y="2236807"/>
                </a:cubicBezTo>
                <a:cubicBezTo>
                  <a:pt x="3110439" y="2236807"/>
                  <a:pt x="3114369" y="2235597"/>
                  <a:pt x="3117624" y="2233179"/>
                </a:cubicBezTo>
                <a:cubicBezTo>
                  <a:pt x="3120880" y="2230760"/>
                  <a:pt x="3123461" y="2226900"/>
                  <a:pt x="3125368" y="2221598"/>
                </a:cubicBezTo>
                <a:lnTo>
                  <a:pt x="3138344" y="2223203"/>
                </a:lnTo>
                <a:cubicBezTo>
                  <a:pt x="3136298" y="2230784"/>
                  <a:pt x="3132507" y="2236667"/>
                  <a:pt x="3126973" y="2240853"/>
                </a:cubicBezTo>
                <a:cubicBezTo>
                  <a:pt x="3121438" y="2245039"/>
                  <a:pt x="3114369" y="2247132"/>
                  <a:pt x="3105765" y="2247132"/>
                </a:cubicBezTo>
                <a:cubicBezTo>
                  <a:pt x="3094928" y="2247132"/>
                  <a:pt x="3086336" y="2243795"/>
                  <a:pt x="3079987" y="2237121"/>
                </a:cubicBezTo>
                <a:cubicBezTo>
                  <a:pt x="3073639" y="2230447"/>
                  <a:pt x="3070464" y="2221087"/>
                  <a:pt x="3070464" y="2209041"/>
                </a:cubicBezTo>
                <a:cubicBezTo>
                  <a:pt x="3070464" y="2196576"/>
                  <a:pt x="3073674" y="2186903"/>
                  <a:pt x="3080092" y="2180019"/>
                </a:cubicBezTo>
                <a:cubicBezTo>
                  <a:pt x="3086510" y="2173136"/>
                  <a:pt x="3094835" y="2169694"/>
                  <a:pt x="3105067" y="2169694"/>
                </a:cubicBezTo>
                <a:close/>
                <a:moveTo>
                  <a:pt x="2899982" y="2169694"/>
                </a:moveTo>
                <a:cubicBezTo>
                  <a:pt x="2904447" y="2169694"/>
                  <a:pt x="2908551" y="2170497"/>
                  <a:pt x="2912295" y="2172101"/>
                </a:cubicBezTo>
                <a:cubicBezTo>
                  <a:pt x="2916039" y="2173706"/>
                  <a:pt x="2918841" y="2175810"/>
                  <a:pt x="2920701" y="2178415"/>
                </a:cubicBezTo>
                <a:cubicBezTo>
                  <a:pt x="2922562" y="2181019"/>
                  <a:pt x="2923864" y="2184112"/>
                  <a:pt x="2924608" y="2187693"/>
                </a:cubicBezTo>
                <a:cubicBezTo>
                  <a:pt x="2925073" y="2190019"/>
                  <a:pt x="2925306" y="2194088"/>
                  <a:pt x="2925306" y="2199902"/>
                </a:cubicBezTo>
                <a:lnTo>
                  <a:pt x="2925306" y="2245457"/>
                </a:lnTo>
                <a:lnTo>
                  <a:pt x="2912748" y="2245457"/>
                </a:lnTo>
                <a:lnTo>
                  <a:pt x="2912748" y="2200390"/>
                </a:lnTo>
                <a:cubicBezTo>
                  <a:pt x="2912748" y="2195274"/>
                  <a:pt x="2912260" y="2191449"/>
                  <a:pt x="2911283" y="2188914"/>
                </a:cubicBezTo>
                <a:cubicBezTo>
                  <a:pt x="2910307" y="2186379"/>
                  <a:pt x="2908574" y="2184356"/>
                  <a:pt x="2906086" y="2182845"/>
                </a:cubicBezTo>
                <a:cubicBezTo>
                  <a:pt x="2903598" y="2181333"/>
                  <a:pt x="2900679" y="2180577"/>
                  <a:pt x="2897331" y="2180577"/>
                </a:cubicBezTo>
                <a:cubicBezTo>
                  <a:pt x="2891982" y="2180577"/>
                  <a:pt x="2887366" y="2182275"/>
                  <a:pt x="2883483" y="2185670"/>
                </a:cubicBezTo>
                <a:cubicBezTo>
                  <a:pt x="2879599" y="2189065"/>
                  <a:pt x="2877658" y="2195507"/>
                  <a:pt x="2877658" y="2204995"/>
                </a:cubicBezTo>
                <a:lnTo>
                  <a:pt x="2877658" y="2245457"/>
                </a:lnTo>
                <a:lnTo>
                  <a:pt x="2865100" y="2245457"/>
                </a:lnTo>
                <a:lnTo>
                  <a:pt x="2865100" y="2171369"/>
                </a:lnTo>
                <a:lnTo>
                  <a:pt x="2876402" y="2171369"/>
                </a:lnTo>
                <a:lnTo>
                  <a:pt x="2876402" y="2181903"/>
                </a:lnTo>
                <a:cubicBezTo>
                  <a:pt x="2881843" y="2173764"/>
                  <a:pt x="2889703" y="2169694"/>
                  <a:pt x="2899982" y="2169694"/>
                </a:cubicBezTo>
                <a:close/>
                <a:moveTo>
                  <a:pt x="2820224" y="2169694"/>
                </a:moveTo>
                <a:cubicBezTo>
                  <a:pt x="2826549" y="2169694"/>
                  <a:pt x="2831688" y="2170439"/>
                  <a:pt x="2835642" y="2171927"/>
                </a:cubicBezTo>
                <a:cubicBezTo>
                  <a:pt x="2839595" y="2173415"/>
                  <a:pt x="2842502" y="2175287"/>
                  <a:pt x="2844362" y="2177543"/>
                </a:cubicBezTo>
                <a:cubicBezTo>
                  <a:pt x="2846222" y="2179798"/>
                  <a:pt x="2847525" y="2182647"/>
                  <a:pt x="2848269" y="2186089"/>
                </a:cubicBezTo>
                <a:cubicBezTo>
                  <a:pt x="2848687" y="2188228"/>
                  <a:pt x="2848897" y="2192088"/>
                  <a:pt x="2848897" y="2197669"/>
                </a:cubicBezTo>
                <a:lnTo>
                  <a:pt x="2848897" y="2214413"/>
                </a:lnTo>
                <a:cubicBezTo>
                  <a:pt x="2848897" y="2226086"/>
                  <a:pt x="2849164" y="2233470"/>
                  <a:pt x="2849699" y="2236562"/>
                </a:cubicBezTo>
                <a:cubicBezTo>
                  <a:pt x="2850234" y="2239655"/>
                  <a:pt x="2851292" y="2242620"/>
                  <a:pt x="2852873" y="2245457"/>
                </a:cubicBezTo>
                <a:lnTo>
                  <a:pt x="2839758" y="2245457"/>
                </a:lnTo>
                <a:cubicBezTo>
                  <a:pt x="2838455" y="2242853"/>
                  <a:pt x="2837618" y="2239806"/>
                  <a:pt x="2837246" y="2236318"/>
                </a:cubicBezTo>
                <a:cubicBezTo>
                  <a:pt x="2832595" y="2240271"/>
                  <a:pt x="2828119" y="2243062"/>
                  <a:pt x="2823817" y="2244690"/>
                </a:cubicBezTo>
                <a:cubicBezTo>
                  <a:pt x="2819515" y="2246318"/>
                  <a:pt x="2814899" y="2247132"/>
                  <a:pt x="2809969" y="2247132"/>
                </a:cubicBezTo>
                <a:cubicBezTo>
                  <a:pt x="2801830" y="2247132"/>
                  <a:pt x="2795574" y="2245143"/>
                  <a:pt x="2791202" y="2241167"/>
                </a:cubicBezTo>
                <a:cubicBezTo>
                  <a:pt x="2786831" y="2237190"/>
                  <a:pt x="2784645" y="2232109"/>
                  <a:pt x="2784645" y="2225924"/>
                </a:cubicBezTo>
                <a:cubicBezTo>
                  <a:pt x="2784645" y="2222296"/>
                  <a:pt x="2785470" y="2218982"/>
                  <a:pt x="2787121" y="2215982"/>
                </a:cubicBezTo>
                <a:cubicBezTo>
                  <a:pt x="2788772" y="2212982"/>
                  <a:pt x="2790935" y="2210576"/>
                  <a:pt x="2793609" y="2208762"/>
                </a:cubicBezTo>
                <a:cubicBezTo>
                  <a:pt x="2796283" y="2206948"/>
                  <a:pt x="2799295" y="2205576"/>
                  <a:pt x="2802644" y="2204646"/>
                </a:cubicBezTo>
                <a:cubicBezTo>
                  <a:pt x="2805109" y="2203995"/>
                  <a:pt x="2808829" y="2203367"/>
                  <a:pt x="2813806" y="2202762"/>
                </a:cubicBezTo>
                <a:cubicBezTo>
                  <a:pt x="2823945" y="2201553"/>
                  <a:pt x="2831409" y="2200111"/>
                  <a:pt x="2836200" y="2198437"/>
                </a:cubicBezTo>
                <a:cubicBezTo>
                  <a:pt x="2836246" y="2196716"/>
                  <a:pt x="2836269" y="2195623"/>
                  <a:pt x="2836269" y="2195158"/>
                </a:cubicBezTo>
                <a:cubicBezTo>
                  <a:pt x="2836269" y="2190042"/>
                  <a:pt x="2835083" y="2186438"/>
                  <a:pt x="2832711" y="2184345"/>
                </a:cubicBezTo>
                <a:cubicBezTo>
                  <a:pt x="2829502" y="2181508"/>
                  <a:pt x="2824735" y="2180089"/>
                  <a:pt x="2818410" y="2180089"/>
                </a:cubicBezTo>
                <a:cubicBezTo>
                  <a:pt x="2812503" y="2180089"/>
                  <a:pt x="2808143" y="2181124"/>
                  <a:pt x="2805329" y="2183194"/>
                </a:cubicBezTo>
                <a:cubicBezTo>
                  <a:pt x="2802516" y="2185263"/>
                  <a:pt x="2800434" y="2188926"/>
                  <a:pt x="2799086" y="2194181"/>
                </a:cubicBezTo>
                <a:lnTo>
                  <a:pt x="2786807" y="2192507"/>
                </a:lnTo>
                <a:cubicBezTo>
                  <a:pt x="2787924" y="2187251"/>
                  <a:pt x="2789761" y="2183008"/>
                  <a:pt x="2792319" y="2179775"/>
                </a:cubicBezTo>
                <a:cubicBezTo>
                  <a:pt x="2794877" y="2176543"/>
                  <a:pt x="2798574" y="2174055"/>
                  <a:pt x="2803411" y="2172311"/>
                </a:cubicBezTo>
                <a:cubicBezTo>
                  <a:pt x="2808248" y="2170566"/>
                  <a:pt x="2813852" y="2169694"/>
                  <a:pt x="2820224" y="2169694"/>
                </a:cubicBezTo>
                <a:close/>
                <a:moveTo>
                  <a:pt x="2661857" y="2169694"/>
                </a:moveTo>
                <a:cubicBezTo>
                  <a:pt x="2666322" y="2169694"/>
                  <a:pt x="2670426" y="2170497"/>
                  <a:pt x="2674170" y="2172101"/>
                </a:cubicBezTo>
                <a:cubicBezTo>
                  <a:pt x="2677914" y="2173706"/>
                  <a:pt x="2680716" y="2175810"/>
                  <a:pt x="2682576" y="2178415"/>
                </a:cubicBezTo>
                <a:cubicBezTo>
                  <a:pt x="2684437" y="2181019"/>
                  <a:pt x="2685739" y="2184112"/>
                  <a:pt x="2686483" y="2187693"/>
                </a:cubicBezTo>
                <a:cubicBezTo>
                  <a:pt x="2686948" y="2190019"/>
                  <a:pt x="2687181" y="2194088"/>
                  <a:pt x="2687181" y="2199902"/>
                </a:cubicBezTo>
                <a:lnTo>
                  <a:pt x="2687181" y="2245457"/>
                </a:lnTo>
                <a:lnTo>
                  <a:pt x="2674623" y="2245457"/>
                </a:lnTo>
                <a:lnTo>
                  <a:pt x="2674623" y="2200390"/>
                </a:lnTo>
                <a:cubicBezTo>
                  <a:pt x="2674623" y="2195274"/>
                  <a:pt x="2674135" y="2191449"/>
                  <a:pt x="2673158" y="2188914"/>
                </a:cubicBezTo>
                <a:cubicBezTo>
                  <a:pt x="2672182" y="2186379"/>
                  <a:pt x="2670449" y="2184356"/>
                  <a:pt x="2667961" y="2182845"/>
                </a:cubicBezTo>
                <a:cubicBezTo>
                  <a:pt x="2665473" y="2181333"/>
                  <a:pt x="2662554" y="2180577"/>
                  <a:pt x="2659206" y="2180577"/>
                </a:cubicBezTo>
                <a:cubicBezTo>
                  <a:pt x="2653857" y="2180577"/>
                  <a:pt x="2649241" y="2182275"/>
                  <a:pt x="2645358" y="2185670"/>
                </a:cubicBezTo>
                <a:cubicBezTo>
                  <a:pt x="2641474" y="2189065"/>
                  <a:pt x="2639533" y="2195507"/>
                  <a:pt x="2639533" y="2204995"/>
                </a:cubicBezTo>
                <a:lnTo>
                  <a:pt x="2639533" y="2245457"/>
                </a:lnTo>
                <a:lnTo>
                  <a:pt x="2626975" y="2245457"/>
                </a:lnTo>
                <a:lnTo>
                  <a:pt x="2626975" y="2171369"/>
                </a:lnTo>
                <a:lnTo>
                  <a:pt x="2638277" y="2171369"/>
                </a:lnTo>
                <a:lnTo>
                  <a:pt x="2638277" y="2181903"/>
                </a:lnTo>
                <a:cubicBezTo>
                  <a:pt x="2643718" y="2173764"/>
                  <a:pt x="2651578" y="2169694"/>
                  <a:pt x="2661857" y="2169694"/>
                </a:cubicBezTo>
                <a:close/>
                <a:moveTo>
                  <a:pt x="2581192" y="2169694"/>
                </a:moveTo>
                <a:cubicBezTo>
                  <a:pt x="2591098" y="2169694"/>
                  <a:pt x="2599191" y="2173066"/>
                  <a:pt x="2605470" y="2179810"/>
                </a:cubicBezTo>
                <a:cubicBezTo>
                  <a:pt x="2611748" y="2186554"/>
                  <a:pt x="2614888" y="2196042"/>
                  <a:pt x="2614888" y="2208273"/>
                </a:cubicBezTo>
                <a:cubicBezTo>
                  <a:pt x="2614888" y="2209018"/>
                  <a:pt x="2614864" y="2210134"/>
                  <a:pt x="2614818" y="2211622"/>
                </a:cubicBezTo>
                <a:lnTo>
                  <a:pt x="2559565" y="2211622"/>
                </a:lnTo>
                <a:cubicBezTo>
                  <a:pt x="2560030" y="2219761"/>
                  <a:pt x="2562333" y="2225993"/>
                  <a:pt x="2566472" y="2230319"/>
                </a:cubicBezTo>
                <a:cubicBezTo>
                  <a:pt x="2570611" y="2234644"/>
                  <a:pt x="2575774" y="2236807"/>
                  <a:pt x="2581959" y="2236807"/>
                </a:cubicBezTo>
                <a:cubicBezTo>
                  <a:pt x="2586564" y="2236807"/>
                  <a:pt x="2590494" y="2235597"/>
                  <a:pt x="2593749" y="2233179"/>
                </a:cubicBezTo>
                <a:cubicBezTo>
                  <a:pt x="2597005" y="2230760"/>
                  <a:pt x="2599586" y="2226900"/>
                  <a:pt x="2601493" y="2221598"/>
                </a:cubicBezTo>
                <a:lnTo>
                  <a:pt x="2614469" y="2223203"/>
                </a:lnTo>
                <a:cubicBezTo>
                  <a:pt x="2612423" y="2230784"/>
                  <a:pt x="2608632" y="2236667"/>
                  <a:pt x="2603098" y="2240853"/>
                </a:cubicBezTo>
                <a:cubicBezTo>
                  <a:pt x="2597563" y="2245039"/>
                  <a:pt x="2590494" y="2247132"/>
                  <a:pt x="2581890" y="2247132"/>
                </a:cubicBezTo>
                <a:cubicBezTo>
                  <a:pt x="2571053" y="2247132"/>
                  <a:pt x="2562461" y="2243795"/>
                  <a:pt x="2556112" y="2237121"/>
                </a:cubicBezTo>
                <a:cubicBezTo>
                  <a:pt x="2549764" y="2230447"/>
                  <a:pt x="2546589" y="2221087"/>
                  <a:pt x="2546589" y="2209041"/>
                </a:cubicBezTo>
                <a:cubicBezTo>
                  <a:pt x="2546589" y="2196576"/>
                  <a:pt x="2549799" y="2186903"/>
                  <a:pt x="2556217" y="2180019"/>
                </a:cubicBezTo>
                <a:cubicBezTo>
                  <a:pt x="2562635" y="2173136"/>
                  <a:pt x="2570960" y="2169694"/>
                  <a:pt x="2581192" y="2169694"/>
                </a:cubicBezTo>
                <a:close/>
                <a:moveTo>
                  <a:pt x="2460646" y="2169694"/>
                </a:moveTo>
                <a:cubicBezTo>
                  <a:pt x="2466134" y="2169694"/>
                  <a:pt x="2470634" y="2170834"/>
                  <a:pt x="2474145" y="2173113"/>
                </a:cubicBezTo>
                <a:cubicBezTo>
                  <a:pt x="2477656" y="2175392"/>
                  <a:pt x="2480133" y="2178578"/>
                  <a:pt x="2481575" y="2182670"/>
                </a:cubicBezTo>
                <a:cubicBezTo>
                  <a:pt x="2487435" y="2174020"/>
                  <a:pt x="2495062" y="2169694"/>
                  <a:pt x="2504457" y="2169694"/>
                </a:cubicBezTo>
                <a:cubicBezTo>
                  <a:pt x="2511805" y="2169694"/>
                  <a:pt x="2517456" y="2171729"/>
                  <a:pt x="2521410" y="2175799"/>
                </a:cubicBezTo>
                <a:cubicBezTo>
                  <a:pt x="2525363" y="2179868"/>
                  <a:pt x="2527339" y="2186135"/>
                  <a:pt x="2527339" y="2194600"/>
                </a:cubicBezTo>
                <a:lnTo>
                  <a:pt x="2527339" y="2245457"/>
                </a:lnTo>
                <a:lnTo>
                  <a:pt x="2514852" y="2245457"/>
                </a:lnTo>
                <a:lnTo>
                  <a:pt x="2514852" y="2198786"/>
                </a:lnTo>
                <a:cubicBezTo>
                  <a:pt x="2514852" y="2193763"/>
                  <a:pt x="2514445" y="2190147"/>
                  <a:pt x="2513631" y="2187937"/>
                </a:cubicBezTo>
                <a:cubicBezTo>
                  <a:pt x="2512817" y="2185728"/>
                  <a:pt x="2511340" y="2183949"/>
                  <a:pt x="2509201" y="2182601"/>
                </a:cubicBezTo>
                <a:cubicBezTo>
                  <a:pt x="2507062" y="2181252"/>
                  <a:pt x="2504550" y="2180577"/>
                  <a:pt x="2501667" y="2180577"/>
                </a:cubicBezTo>
                <a:cubicBezTo>
                  <a:pt x="2496458" y="2180577"/>
                  <a:pt x="2492132" y="2182310"/>
                  <a:pt x="2488691" y="2185775"/>
                </a:cubicBezTo>
                <a:cubicBezTo>
                  <a:pt x="2485249" y="2189240"/>
                  <a:pt x="2483528" y="2194786"/>
                  <a:pt x="2483528" y="2202413"/>
                </a:cubicBezTo>
                <a:lnTo>
                  <a:pt x="2483528" y="2245457"/>
                </a:lnTo>
                <a:lnTo>
                  <a:pt x="2470971" y="2245457"/>
                </a:lnTo>
                <a:lnTo>
                  <a:pt x="2470971" y="2197321"/>
                </a:lnTo>
                <a:cubicBezTo>
                  <a:pt x="2470971" y="2191740"/>
                  <a:pt x="2469948" y="2187554"/>
                  <a:pt x="2467901" y="2184763"/>
                </a:cubicBezTo>
                <a:cubicBezTo>
                  <a:pt x="2465855" y="2181973"/>
                  <a:pt x="2462506" y="2180577"/>
                  <a:pt x="2457855" y="2180577"/>
                </a:cubicBezTo>
                <a:cubicBezTo>
                  <a:pt x="2454321" y="2180577"/>
                  <a:pt x="2451053" y="2181508"/>
                  <a:pt x="2448054" y="2183368"/>
                </a:cubicBezTo>
                <a:cubicBezTo>
                  <a:pt x="2445054" y="2185228"/>
                  <a:pt x="2442879" y="2187949"/>
                  <a:pt x="2441531" y="2191530"/>
                </a:cubicBezTo>
                <a:cubicBezTo>
                  <a:pt x="2440182" y="2195111"/>
                  <a:pt x="2439508" y="2200274"/>
                  <a:pt x="2439508" y="2207018"/>
                </a:cubicBezTo>
                <a:lnTo>
                  <a:pt x="2439508" y="2245457"/>
                </a:lnTo>
                <a:lnTo>
                  <a:pt x="2426950" y="2245457"/>
                </a:lnTo>
                <a:lnTo>
                  <a:pt x="2426950" y="2171369"/>
                </a:lnTo>
                <a:lnTo>
                  <a:pt x="2438182" y="2171369"/>
                </a:lnTo>
                <a:lnTo>
                  <a:pt x="2438182" y="2181763"/>
                </a:lnTo>
                <a:cubicBezTo>
                  <a:pt x="2440508" y="2178136"/>
                  <a:pt x="2443600" y="2175217"/>
                  <a:pt x="2447461" y="2173008"/>
                </a:cubicBezTo>
                <a:cubicBezTo>
                  <a:pt x="2451321" y="2170799"/>
                  <a:pt x="2455716" y="2169694"/>
                  <a:pt x="2460646" y="2169694"/>
                </a:cubicBezTo>
                <a:close/>
                <a:moveTo>
                  <a:pt x="2304479" y="2169694"/>
                </a:moveTo>
                <a:cubicBezTo>
                  <a:pt x="2312525" y="2169694"/>
                  <a:pt x="2319106" y="2171729"/>
                  <a:pt x="2324222" y="2175799"/>
                </a:cubicBezTo>
                <a:cubicBezTo>
                  <a:pt x="2329338" y="2179868"/>
                  <a:pt x="2332616" y="2185647"/>
                  <a:pt x="2334058" y="2193135"/>
                </a:cubicBezTo>
                <a:lnTo>
                  <a:pt x="2321850" y="2195018"/>
                </a:lnTo>
                <a:cubicBezTo>
                  <a:pt x="2320687" y="2190042"/>
                  <a:pt x="2318629" y="2186298"/>
                  <a:pt x="2315676" y="2183787"/>
                </a:cubicBezTo>
                <a:cubicBezTo>
                  <a:pt x="2312722" y="2181275"/>
                  <a:pt x="2309153" y="2180019"/>
                  <a:pt x="2304967" y="2180019"/>
                </a:cubicBezTo>
                <a:cubicBezTo>
                  <a:pt x="2298642" y="2180019"/>
                  <a:pt x="2293503" y="2182287"/>
                  <a:pt x="2289549" y="2186821"/>
                </a:cubicBezTo>
                <a:cubicBezTo>
                  <a:pt x="2285596" y="2191356"/>
                  <a:pt x="2283619" y="2198530"/>
                  <a:pt x="2283619" y="2208343"/>
                </a:cubicBezTo>
                <a:cubicBezTo>
                  <a:pt x="2283619" y="2218296"/>
                  <a:pt x="2285526" y="2225528"/>
                  <a:pt x="2289340" y="2230040"/>
                </a:cubicBezTo>
                <a:cubicBezTo>
                  <a:pt x="2293154" y="2234551"/>
                  <a:pt x="2298130" y="2236807"/>
                  <a:pt x="2304269" y="2236807"/>
                </a:cubicBezTo>
                <a:cubicBezTo>
                  <a:pt x="2309199" y="2236807"/>
                  <a:pt x="2313315" y="2235295"/>
                  <a:pt x="2316617" y="2232272"/>
                </a:cubicBezTo>
                <a:cubicBezTo>
                  <a:pt x="2319920" y="2229249"/>
                  <a:pt x="2322012" y="2224598"/>
                  <a:pt x="2322896" y="2218319"/>
                </a:cubicBezTo>
                <a:lnTo>
                  <a:pt x="2335244" y="2219924"/>
                </a:lnTo>
                <a:cubicBezTo>
                  <a:pt x="2333895" y="2228435"/>
                  <a:pt x="2330442" y="2235097"/>
                  <a:pt x="2324884" y="2239911"/>
                </a:cubicBezTo>
                <a:cubicBezTo>
                  <a:pt x="2319327" y="2244725"/>
                  <a:pt x="2312501" y="2247132"/>
                  <a:pt x="2304409" y="2247132"/>
                </a:cubicBezTo>
                <a:cubicBezTo>
                  <a:pt x="2294270" y="2247132"/>
                  <a:pt x="2286119" y="2243818"/>
                  <a:pt x="2279957" y="2237190"/>
                </a:cubicBezTo>
                <a:cubicBezTo>
                  <a:pt x="2273794" y="2230563"/>
                  <a:pt x="2270713" y="2221063"/>
                  <a:pt x="2270713" y="2208692"/>
                </a:cubicBezTo>
                <a:cubicBezTo>
                  <a:pt x="2270713" y="2200693"/>
                  <a:pt x="2272039" y="2193693"/>
                  <a:pt x="2274690" y="2187693"/>
                </a:cubicBezTo>
                <a:cubicBezTo>
                  <a:pt x="2277341" y="2181694"/>
                  <a:pt x="2281375" y="2177194"/>
                  <a:pt x="2286794" y="2174194"/>
                </a:cubicBezTo>
                <a:cubicBezTo>
                  <a:pt x="2292212" y="2171194"/>
                  <a:pt x="2298107" y="2169694"/>
                  <a:pt x="2304479" y="2169694"/>
                </a:cubicBezTo>
                <a:close/>
                <a:moveTo>
                  <a:pt x="2228418" y="2169694"/>
                </a:moveTo>
                <a:cubicBezTo>
                  <a:pt x="2238604" y="2169694"/>
                  <a:pt x="2246929" y="2173031"/>
                  <a:pt x="2253393" y="2179705"/>
                </a:cubicBezTo>
                <a:cubicBezTo>
                  <a:pt x="2259858" y="2186379"/>
                  <a:pt x="2263090" y="2195600"/>
                  <a:pt x="2263090" y="2207367"/>
                </a:cubicBezTo>
                <a:cubicBezTo>
                  <a:pt x="2263090" y="2216901"/>
                  <a:pt x="2261660" y="2224400"/>
                  <a:pt x="2258800" y="2229865"/>
                </a:cubicBezTo>
                <a:cubicBezTo>
                  <a:pt x="2255940" y="2235330"/>
                  <a:pt x="2251777" y="2239574"/>
                  <a:pt x="2246312" y="2242597"/>
                </a:cubicBezTo>
                <a:cubicBezTo>
                  <a:pt x="2240848" y="2245620"/>
                  <a:pt x="2234883" y="2247132"/>
                  <a:pt x="2228418" y="2247132"/>
                </a:cubicBezTo>
                <a:cubicBezTo>
                  <a:pt x="2218047" y="2247132"/>
                  <a:pt x="2209663" y="2243806"/>
                  <a:pt x="2203269" y="2237155"/>
                </a:cubicBezTo>
                <a:cubicBezTo>
                  <a:pt x="2196874" y="2230505"/>
                  <a:pt x="2193676" y="2220924"/>
                  <a:pt x="2193676" y="2208413"/>
                </a:cubicBezTo>
                <a:cubicBezTo>
                  <a:pt x="2193676" y="2194693"/>
                  <a:pt x="2197490" y="2184531"/>
                  <a:pt x="2205117" y="2177926"/>
                </a:cubicBezTo>
                <a:cubicBezTo>
                  <a:pt x="2211489" y="2172438"/>
                  <a:pt x="2219256" y="2169694"/>
                  <a:pt x="2228418" y="2169694"/>
                </a:cubicBezTo>
                <a:close/>
                <a:moveTo>
                  <a:pt x="2000167" y="2169694"/>
                </a:moveTo>
                <a:cubicBezTo>
                  <a:pt x="2010073" y="2169694"/>
                  <a:pt x="2018166" y="2173066"/>
                  <a:pt x="2024445" y="2179810"/>
                </a:cubicBezTo>
                <a:cubicBezTo>
                  <a:pt x="2030723" y="2186554"/>
                  <a:pt x="2033863" y="2196042"/>
                  <a:pt x="2033863" y="2208273"/>
                </a:cubicBezTo>
                <a:cubicBezTo>
                  <a:pt x="2033863" y="2209018"/>
                  <a:pt x="2033839" y="2210134"/>
                  <a:pt x="2033793" y="2211622"/>
                </a:cubicBezTo>
                <a:lnTo>
                  <a:pt x="1978540" y="2211622"/>
                </a:lnTo>
                <a:cubicBezTo>
                  <a:pt x="1979006" y="2219761"/>
                  <a:pt x="1981308" y="2225993"/>
                  <a:pt x="1985447" y="2230319"/>
                </a:cubicBezTo>
                <a:cubicBezTo>
                  <a:pt x="1989586" y="2234644"/>
                  <a:pt x="1994749" y="2236807"/>
                  <a:pt x="2000934" y="2236807"/>
                </a:cubicBezTo>
                <a:cubicBezTo>
                  <a:pt x="2005539" y="2236807"/>
                  <a:pt x="2009469" y="2235597"/>
                  <a:pt x="2012724" y="2233179"/>
                </a:cubicBezTo>
                <a:cubicBezTo>
                  <a:pt x="2015980" y="2230760"/>
                  <a:pt x="2018561" y="2226900"/>
                  <a:pt x="2020468" y="2221598"/>
                </a:cubicBezTo>
                <a:lnTo>
                  <a:pt x="2033444" y="2223203"/>
                </a:lnTo>
                <a:cubicBezTo>
                  <a:pt x="2031398" y="2230784"/>
                  <a:pt x="2027607" y="2236667"/>
                  <a:pt x="2022073" y="2240853"/>
                </a:cubicBezTo>
                <a:cubicBezTo>
                  <a:pt x="2016538" y="2245039"/>
                  <a:pt x="2009469" y="2247132"/>
                  <a:pt x="2000865" y="2247132"/>
                </a:cubicBezTo>
                <a:cubicBezTo>
                  <a:pt x="1990028" y="2247132"/>
                  <a:pt x="1981436" y="2243795"/>
                  <a:pt x="1975087" y="2237121"/>
                </a:cubicBezTo>
                <a:cubicBezTo>
                  <a:pt x="1968739" y="2230447"/>
                  <a:pt x="1965564" y="2221087"/>
                  <a:pt x="1965564" y="2209041"/>
                </a:cubicBezTo>
                <a:cubicBezTo>
                  <a:pt x="1965564" y="2196576"/>
                  <a:pt x="1968774" y="2186903"/>
                  <a:pt x="1975192" y="2180019"/>
                </a:cubicBezTo>
                <a:cubicBezTo>
                  <a:pt x="1981610" y="2173136"/>
                  <a:pt x="1989935" y="2169694"/>
                  <a:pt x="2000167" y="2169694"/>
                </a:cubicBezTo>
                <a:close/>
                <a:moveTo>
                  <a:pt x="1837893" y="2169694"/>
                </a:moveTo>
                <a:cubicBezTo>
                  <a:pt x="1848079" y="2169694"/>
                  <a:pt x="1856404" y="2173031"/>
                  <a:pt x="1862868" y="2179705"/>
                </a:cubicBezTo>
                <a:cubicBezTo>
                  <a:pt x="1869333" y="2186379"/>
                  <a:pt x="1872566" y="2195600"/>
                  <a:pt x="1872566" y="2207367"/>
                </a:cubicBezTo>
                <a:cubicBezTo>
                  <a:pt x="1872566" y="2216901"/>
                  <a:pt x="1871135" y="2224400"/>
                  <a:pt x="1868275" y="2229865"/>
                </a:cubicBezTo>
                <a:cubicBezTo>
                  <a:pt x="1865415" y="2235330"/>
                  <a:pt x="1861252" y="2239574"/>
                  <a:pt x="1855787" y="2242597"/>
                </a:cubicBezTo>
                <a:cubicBezTo>
                  <a:pt x="1850323" y="2245620"/>
                  <a:pt x="1844358" y="2247132"/>
                  <a:pt x="1837893" y="2247132"/>
                </a:cubicBezTo>
                <a:cubicBezTo>
                  <a:pt x="1827522" y="2247132"/>
                  <a:pt x="1819139" y="2243806"/>
                  <a:pt x="1812744" y="2237155"/>
                </a:cubicBezTo>
                <a:cubicBezTo>
                  <a:pt x="1806349" y="2230505"/>
                  <a:pt x="1803151" y="2220924"/>
                  <a:pt x="1803151" y="2208413"/>
                </a:cubicBezTo>
                <a:cubicBezTo>
                  <a:pt x="1803151" y="2194693"/>
                  <a:pt x="1806965" y="2184531"/>
                  <a:pt x="1814592" y="2177926"/>
                </a:cubicBezTo>
                <a:cubicBezTo>
                  <a:pt x="1820964" y="2172438"/>
                  <a:pt x="1828731" y="2169694"/>
                  <a:pt x="1837893" y="2169694"/>
                </a:cubicBezTo>
                <a:close/>
                <a:moveTo>
                  <a:pt x="1568333" y="2169694"/>
                </a:moveTo>
                <a:cubicBezTo>
                  <a:pt x="1572565" y="2169694"/>
                  <a:pt x="1576867" y="2171043"/>
                  <a:pt x="1581239" y="2173741"/>
                </a:cubicBezTo>
                <a:lnTo>
                  <a:pt x="1576914" y="2185391"/>
                </a:lnTo>
                <a:cubicBezTo>
                  <a:pt x="1573844" y="2183577"/>
                  <a:pt x="1570775" y="2182670"/>
                  <a:pt x="1567705" y="2182670"/>
                </a:cubicBezTo>
                <a:cubicBezTo>
                  <a:pt x="1564961" y="2182670"/>
                  <a:pt x="1562503" y="2183496"/>
                  <a:pt x="1560318" y="2185147"/>
                </a:cubicBezTo>
                <a:cubicBezTo>
                  <a:pt x="1558132" y="2186798"/>
                  <a:pt x="1556574" y="2189089"/>
                  <a:pt x="1555644" y="2192019"/>
                </a:cubicBezTo>
                <a:cubicBezTo>
                  <a:pt x="1554248" y="2196483"/>
                  <a:pt x="1553551" y="2201367"/>
                  <a:pt x="1553551" y="2206669"/>
                </a:cubicBezTo>
                <a:lnTo>
                  <a:pt x="1553551" y="2245457"/>
                </a:lnTo>
                <a:lnTo>
                  <a:pt x="1540993" y="2245457"/>
                </a:lnTo>
                <a:lnTo>
                  <a:pt x="1540993" y="2171369"/>
                </a:lnTo>
                <a:lnTo>
                  <a:pt x="1552295" y="2171369"/>
                </a:lnTo>
                <a:lnTo>
                  <a:pt x="1552295" y="2182601"/>
                </a:lnTo>
                <a:cubicBezTo>
                  <a:pt x="1555179" y="2177345"/>
                  <a:pt x="1557841" y="2173880"/>
                  <a:pt x="1560283" y="2172206"/>
                </a:cubicBezTo>
                <a:cubicBezTo>
                  <a:pt x="1562724" y="2170532"/>
                  <a:pt x="1565403" y="2169694"/>
                  <a:pt x="1568333" y="2169694"/>
                </a:cubicBezTo>
                <a:close/>
                <a:moveTo>
                  <a:pt x="1495001" y="2169694"/>
                </a:moveTo>
                <a:cubicBezTo>
                  <a:pt x="1505186" y="2169694"/>
                  <a:pt x="1513512" y="2173031"/>
                  <a:pt x="1519976" y="2179705"/>
                </a:cubicBezTo>
                <a:cubicBezTo>
                  <a:pt x="1526441" y="2186379"/>
                  <a:pt x="1529673" y="2195600"/>
                  <a:pt x="1529673" y="2207367"/>
                </a:cubicBezTo>
                <a:cubicBezTo>
                  <a:pt x="1529673" y="2216901"/>
                  <a:pt x="1528243" y="2224400"/>
                  <a:pt x="1525383" y="2229865"/>
                </a:cubicBezTo>
                <a:cubicBezTo>
                  <a:pt x="1522523" y="2235330"/>
                  <a:pt x="1518360" y="2239574"/>
                  <a:pt x="1512895" y="2242597"/>
                </a:cubicBezTo>
                <a:cubicBezTo>
                  <a:pt x="1507431" y="2245620"/>
                  <a:pt x="1501466" y="2247132"/>
                  <a:pt x="1495001" y="2247132"/>
                </a:cubicBezTo>
                <a:cubicBezTo>
                  <a:pt x="1484629" y="2247132"/>
                  <a:pt x="1476246" y="2243806"/>
                  <a:pt x="1469851" y="2237155"/>
                </a:cubicBezTo>
                <a:cubicBezTo>
                  <a:pt x="1463456" y="2230505"/>
                  <a:pt x="1460259" y="2220924"/>
                  <a:pt x="1460259" y="2208413"/>
                </a:cubicBezTo>
                <a:cubicBezTo>
                  <a:pt x="1460259" y="2194693"/>
                  <a:pt x="1464073" y="2184531"/>
                  <a:pt x="1471700" y="2177926"/>
                </a:cubicBezTo>
                <a:cubicBezTo>
                  <a:pt x="1478072" y="2172438"/>
                  <a:pt x="1485839" y="2169694"/>
                  <a:pt x="1495001" y="2169694"/>
                </a:cubicBezTo>
                <a:close/>
                <a:moveTo>
                  <a:pt x="1294975" y="2169694"/>
                </a:moveTo>
                <a:cubicBezTo>
                  <a:pt x="1305161" y="2169694"/>
                  <a:pt x="1313486" y="2173031"/>
                  <a:pt x="1319950" y="2179705"/>
                </a:cubicBezTo>
                <a:cubicBezTo>
                  <a:pt x="1326416" y="2186379"/>
                  <a:pt x="1329648" y="2195600"/>
                  <a:pt x="1329648" y="2207367"/>
                </a:cubicBezTo>
                <a:cubicBezTo>
                  <a:pt x="1329648" y="2216901"/>
                  <a:pt x="1328218" y="2224400"/>
                  <a:pt x="1325357" y="2229865"/>
                </a:cubicBezTo>
                <a:cubicBezTo>
                  <a:pt x="1322497" y="2235330"/>
                  <a:pt x="1318334" y="2239574"/>
                  <a:pt x="1312870" y="2242597"/>
                </a:cubicBezTo>
                <a:cubicBezTo>
                  <a:pt x="1307406" y="2245620"/>
                  <a:pt x="1301440" y="2247132"/>
                  <a:pt x="1294975" y="2247132"/>
                </a:cubicBezTo>
                <a:cubicBezTo>
                  <a:pt x="1284605" y="2247132"/>
                  <a:pt x="1276221" y="2243806"/>
                  <a:pt x="1269827" y="2237155"/>
                </a:cubicBezTo>
                <a:cubicBezTo>
                  <a:pt x="1263431" y="2230505"/>
                  <a:pt x="1260234" y="2220924"/>
                  <a:pt x="1260234" y="2208413"/>
                </a:cubicBezTo>
                <a:cubicBezTo>
                  <a:pt x="1260234" y="2194693"/>
                  <a:pt x="1264048" y="2184531"/>
                  <a:pt x="1271675" y="2177926"/>
                </a:cubicBezTo>
                <a:cubicBezTo>
                  <a:pt x="1278047" y="2172438"/>
                  <a:pt x="1285813" y="2169694"/>
                  <a:pt x="1294975" y="2169694"/>
                </a:cubicBezTo>
                <a:close/>
                <a:moveTo>
                  <a:pt x="1213056" y="2169694"/>
                </a:moveTo>
                <a:cubicBezTo>
                  <a:pt x="1218868" y="2169694"/>
                  <a:pt x="1223972" y="2170532"/>
                  <a:pt x="1228368" y="2172206"/>
                </a:cubicBezTo>
                <a:cubicBezTo>
                  <a:pt x="1232763" y="2173880"/>
                  <a:pt x="1236007" y="2176147"/>
                  <a:pt x="1238100" y="2179008"/>
                </a:cubicBezTo>
                <a:cubicBezTo>
                  <a:pt x="1240193" y="2181868"/>
                  <a:pt x="1241635" y="2185693"/>
                  <a:pt x="1242425" y="2190484"/>
                </a:cubicBezTo>
                <a:lnTo>
                  <a:pt x="1230146" y="2192158"/>
                </a:lnTo>
                <a:cubicBezTo>
                  <a:pt x="1229589" y="2188344"/>
                  <a:pt x="1227973" y="2185368"/>
                  <a:pt x="1225298" y="2183228"/>
                </a:cubicBezTo>
                <a:cubicBezTo>
                  <a:pt x="1222624" y="2181089"/>
                  <a:pt x="1218845" y="2180019"/>
                  <a:pt x="1213963" y="2180019"/>
                </a:cubicBezTo>
                <a:cubicBezTo>
                  <a:pt x="1208195" y="2180019"/>
                  <a:pt x="1204079" y="2180973"/>
                  <a:pt x="1201614" y="2182880"/>
                </a:cubicBezTo>
                <a:cubicBezTo>
                  <a:pt x="1199149" y="2184787"/>
                  <a:pt x="1197917" y="2187019"/>
                  <a:pt x="1197917" y="2189577"/>
                </a:cubicBezTo>
                <a:cubicBezTo>
                  <a:pt x="1197917" y="2191205"/>
                  <a:pt x="1198428" y="2192670"/>
                  <a:pt x="1199451" y="2193972"/>
                </a:cubicBezTo>
                <a:cubicBezTo>
                  <a:pt x="1200474" y="2195321"/>
                  <a:pt x="1202079" y="2196437"/>
                  <a:pt x="1204265" y="2197321"/>
                </a:cubicBezTo>
                <a:cubicBezTo>
                  <a:pt x="1205521" y="2197786"/>
                  <a:pt x="1209218" y="2198855"/>
                  <a:pt x="1215358" y="2200530"/>
                </a:cubicBezTo>
                <a:cubicBezTo>
                  <a:pt x="1224240" y="2202902"/>
                  <a:pt x="1230438" y="2204843"/>
                  <a:pt x="1233949" y="2206355"/>
                </a:cubicBezTo>
                <a:cubicBezTo>
                  <a:pt x="1237460" y="2207866"/>
                  <a:pt x="1240216" y="2210064"/>
                  <a:pt x="1242217" y="2212948"/>
                </a:cubicBezTo>
                <a:cubicBezTo>
                  <a:pt x="1244216" y="2215831"/>
                  <a:pt x="1245216" y="2219412"/>
                  <a:pt x="1245216" y="2223691"/>
                </a:cubicBezTo>
                <a:cubicBezTo>
                  <a:pt x="1245216" y="2227877"/>
                  <a:pt x="1243995" y="2231819"/>
                  <a:pt x="1241553" y="2235516"/>
                </a:cubicBezTo>
                <a:cubicBezTo>
                  <a:pt x="1239111" y="2239213"/>
                  <a:pt x="1235588" y="2242074"/>
                  <a:pt x="1230983" y="2244097"/>
                </a:cubicBezTo>
                <a:cubicBezTo>
                  <a:pt x="1226380" y="2246120"/>
                  <a:pt x="1221170" y="2247132"/>
                  <a:pt x="1215358" y="2247132"/>
                </a:cubicBezTo>
                <a:cubicBezTo>
                  <a:pt x="1205730" y="2247132"/>
                  <a:pt x="1198393" y="2245132"/>
                  <a:pt x="1193347" y="2241132"/>
                </a:cubicBezTo>
                <a:cubicBezTo>
                  <a:pt x="1188301" y="2237132"/>
                  <a:pt x="1185080" y="2231202"/>
                  <a:pt x="1183685" y="2223342"/>
                </a:cubicBezTo>
                <a:lnTo>
                  <a:pt x="1196103" y="2221389"/>
                </a:lnTo>
                <a:cubicBezTo>
                  <a:pt x="1196800" y="2226365"/>
                  <a:pt x="1198742" y="2230179"/>
                  <a:pt x="1201928" y="2232830"/>
                </a:cubicBezTo>
                <a:cubicBezTo>
                  <a:pt x="1205114" y="2235481"/>
                  <a:pt x="1209567" y="2236807"/>
                  <a:pt x="1215287" y="2236807"/>
                </a:cubicBezTo>
                <a:cubicBezTo>
                  <a:pt x="1221054" y="2236807"/>
                  <a:pt x="1225333" y="2235632"/>
                  <a:pt x="1228124" y="2233284"/>
                </a:cubicBezTo>
                <a:cubicBezTo>
                  <a:pt x="1230914" y="2230935"/>
                  <a:pt x="1232309" y="2228179"/>
                  <a:pt x="1232309" y="2225017"/>
                </a:cubicBezTo>
                <a:cubicBezTo>
                  <a:pt x="1232309" y="2222180"/>
                  <a:pt x="1231077" y="2219947"/>
                  <a:pt x="1228612" y="2218319"/>
                </a:cubicBezTo>
                <a:cubicBezTo>
                  <a:pt x="1226891" y="2217203"/>
                  <a:pt x="1222612" y="2215785"/>
                  <a:pt x="1215776" y="2214064"/>
                </a:cubicBezTo>
                <a:cubicBezTo>
                  <a:pt x="1206567" y="2211738"/>
                  <a:pt x="1200184" y="2209727"/>
                  <a:pt x="1196626" y="2208029"/>
                </a:cubicBezTo>
                <a:cubicBezTo>
                  <a:pt x="1193068" y="2206332"/>
                  <a:pt x="1190370" y="2203983"/>
                  <a:pt x="1188533" y="2200983"/>
                </a:cubicBezTo>
                <a:cubicBezTo>
                  <a:pt x="1186696" y="2197983"/>
                  <a:pt x="1185778" y="2194670"/>
                  <a:pt x="1185778" y="2191042"/>
                </a:cubicBezTo>
                <a:cubicBezTo>
                  <a:pt x="1185778" y="2187740"/>
                  <a:pt x="1186533" y="2184682"/>
                  <a:pt x="1188045" y="2181868"/>
                </a:cubicBezTo>
                <a:cubicBezTo>
                  <a:pt x="1189556" y="2179054"/>
                  <a:pt x="1191614" y="2176717"/>
                  <a:pt x="1194219" y="2174857"/>
                </a:cubicBezTo>
                <a:cubicBezTo>
                  <a:pt x="1196172" y="2173415"/>
                  <a:pt x="1198835" y="2172194"/>
                  <a:pt x="1202207" y="2171194"/>
                </a:cubicBezTo>
                <a:cubicBezTo>
                  <a:pt x="1205579" y="2170194"/>
                  <a:pt x="1209195" y="2169694"/>
                  <a:pt x="1213056" y="2169694"/>
                </a:cubicBezTo>
                <a:close/>
                <a:moveTo>
                  <a:pt x="1142575" y="2169694"/>
                </a:moveTo>
                <a:cubicBezTo>
                  <a:pt x="1152761" y="2169694"/>
                  <a:pt x="1161086" y="2173031"/>
                  <a:pt x="1167550" y="2179705"/>
                </a:cubicBezTo>
                <a:cubicBezTo>
                  <a:pt x="1174015" y="2186379"/>
                  <a:pt x="1177248" y="2195600"/>
                  <a:pt x="1177248" y="2207367"/>
                </a:cubicBezTo>
                <a:cubicBezTo>
                  <a:pt x="1177248" y="2216901"/>
                  <a:pt x="1175818" y="2224400"/>
                  <a:pt x="1172957" y="2229865"/>
                </a:cubicBezTo>
                <a:cubicBezTo>
                  <a:pt x="1170098" y="2235330"/>
                  <a:pt x="1165935" y="2239574"/>
                  <a:pt x="1160470" y="2242597"/>
                </a:cubicBezTo>
                <a:cubicBezTo>
                  <a:pt x="1155005" y="2245620"/>
                  <a:pt x="1149040" y="2247132"/>
                  <a:pt x="1142575" y="2247132"/>
                </a:cubicBezTo>
                <a:cubicBezTo>
                  <a:pt x="1132204" y="2247132"/>
                  <a:pt x="1123820" y="2243806"/>
                  <a:pt x="1117426" y="2237155"/>
                </a:cubicBezTo>
                <a:cubicBezTo>
                  <a:pt x="1111031" y="2230505"/>
                  <a:pt x="1107833" y="2220924"/>
                  <a:pt x="1107833" y="2208413"/>
                </a:cubicBezTo>
                <a:cubicBezTo>
                  <a:pt x="1107833" y="2194693"/>
                  <a:pt x="1111647" y="2184531"/>
                  <a:pt x="1119275" y="2177926"/>
                </a:cubicBezTo>
                <a:cubicBezTo>
                  <a:pt x="1125646" y="2172438"/>
                  <a:pt x="1133413" y="2169694"/>
                  <a:pt x="1142575" y="2169694"/>
                </a:cubicBezTo>
                <a:close/>
                <a:moveTo>
                  <a:pt x="1092090" y="2169694"/>
                </a:moveTo>
                <a:cubicBezTo>
                  <a:pt x="1096323" y="2169694"/>
                  <a:pt x="1100625" y="2171043"/>
                  <a:pt x="1104996" y="2173741"/>
                </a:cubicBezTo>
                <a:lnTo>
                  <a:pt x="1100671" y="2185391"/>
                </a:lnTo>
                <a:cubicBezTo>
                  <a:pt x="1097601" y="2183577"/>
                  <a:pt x="1094532" y="2182670"/>
                  <a:pt x="1091462" y="2182670"/>
                </a:cubicBezTo>
                <a:cubicBezTo>
                  <a:pt x="1088719" y="2182670"/>
                  <a:pt x="1086254" y="2183496"/>
                  <a:pt x="1084067" y="2185147"/>
                </a:cubicBezTo>
                <a:cubicBezTo>
                  <a:pt x="1081881" y="2186798"/>
                  <a:pt x="1080324" y="2189089"/>
                  <a:pt x="1079393" y="2192019"/>
                </a:cubicBezTo>
                <a:cubicBezTo>
                  <a:pt x="1077998" y="2196483"/>
                  <a:pt x="1077301" y="2201367"/>
                  <a:pt x="1077301" y="2206669"/>
                </a:cubicBezTo>
                <a:lnTo>
                  <a:pt x="1077301" y="2245457"/>
                </a:lnTo>
                <a:lnTo>
                  <a:pt x="1064743" y="2245457"/>
                </a:lnTo>
                <a:lnTo>
                  <a:pt x="1064743" y="2171369"/>
                </a:lnTo>
                <a:lnTo>
                  <a:pt x="1076045" y="2171369"/>
                </a:lnTo>
                <a:lnTo>
                  <a:pt x="1076045" y="2182601"/>
                </a:lnTo>
                <a:cubicBezTo>
                  <a:pt x="1078928" y="2177345"/>
                  <a:pt x="1081591" y="2173880"/>
                  <a:pt x="1084032" y="2172206"/>
                </a:cubicBezTo>
                <a:cubicBezTo>
                  <a:pt x="1086475" y="2170532"/>
                  <a:pt x="1089160" y="2169694"/>
                  <a:pt x="1092090" y="2169694"/>
                </a:cubicBezTo>
                <a:close/>
                <a:moveTo>
                  <a:pt x="1018611" y="2169694"/>
                </a:moveTo>
                <a:cubicBezTo>
                  <a:pt x="1026658" y="2169694"/>
                  <a:pt x="1033238" y="2171729"/>
                  <a:pt x="1038354" y="2175799"/>
                </a:cubicBezTo>
                <a:cubicBezTo>
                  <a:pt x="1043470" y="2179868"/>
                  <a:pt x="1046749" y="2185647"/>
                  <a:pt x="1048191" y="2193135"/>
                </a:cubicBezTo>
                <a:lnTo>
                  <a:pt x="1035982" y="2195018"/>
                </a:lnTo>
                <a:cubicBezTo>
                  <a:pt x="1034819" y="2190042"/>
                  <a:pt x="1032762" y="2186298"/>
                  <a:pt x="1029808" y="2183787"/>
                </a:cubicBezTo>
                <a:cubicBezTo>
                  <a:pt x="1026855" y="2181275"/>
                  <a:pt x="1023285" y="2180019"/>
                  <a:pt x="1019100" y="2180019"/>
                </a:cubicBezTo>
                <a:cubicBezTo>
                  <a:pt x="1012775" y="2180019"/>
                  <a:pt x="1007636" y="2182287"/>
                  <a:pt x="1003682" y="2186821"/>
                </a:cubicBezTo>
                <a:cubicBezTo>
                  <a:pt x="999729" y="2191356"/>
                  <a:pt x="997752" y="2198530"/>
                  <a:pt x="997752" y="2208343"/>
                </a:cubicBezTo>
                <a:cubicBezTo>
                  <a:pt x="997752" y="2218296"/>
                  <a:pt x="999659" y="2225528"/>
                  <a:pt x="1003473" y="2230040"/>
                </a:cubicBezTo>
                <a:cubicBezTo>
                  <a:pt x="1007286" y="2234551"/>
                  <a:pt x="1012263" y="2236807"/>
                  <a:pt x="1018402" y="2236807"/>
                </a:cubicBezTo>
                <a:cubicBezTo>
                  <a:pt x="1023332" y="2236807"/>
                  <a:pt x="1027448" y="2235295"/>
                  <a:pt x="1030750" y="2232272"/>
                </a:cubicBezTo>
                <a:cubicBezTo>
                  <a:pt x="1034052" y="2229249"/>
                  <a:pt x="1036145" y="2224598"/>
                  <a:pt x="1037029" y="2218319"/>
                </a:cubicBezTo>
                <a:lnTo>
                  <a:pt x="1049377" y="2219924"/>
                </a:lnTo>
                <a:cubicBezTo>
                  <a:pt x="1048028" y="2228435"/>
                  <a:pt x="1044575" y="2235097"/>
                  <a:pt x="1039017" y="2239911"/>
                </a:cubicBezTo>
                <a:cubicBezTo>
                  <a:pt x="1033459" y="2244725"/>
                  <a:pt x="1026634" y="2247132"/>
                  <a:pt x="1018542" y="2247132"/>
                </a:cubicBezTo>
                <a:cubicBezTo>
                  <a:pt x="1008403" y="2247132"/>
                  <a:pt x="1000252" y="2243818"/>
                  <a:pt x="994090" y="2237190"/>
                </a:cubicBezTo>
                <a:cubicBezTo>
                  <a:pt x="987928" y="2230563"/>
                  <a:pt x="984846" y="2221063"/>
                  <a:pt x="984846" y="2208692"/>
                </a:cubicBezTo>
                <a:cubicBezTo>
                  <a:pt x="984846" y="2200693"/>
                  <a:pt x="986172" y="2193693"/>
                  <a:pt x="988823" y="2187693"/>
                </a:cubicBezTo>
                <a:cubicBezTo>
                  <a:pt x="991474" y="2181694"/>
                  <a:pt x="995508" y="2177194"/>
                  <a:pt x="1000927" y="2174194"/>
                </a:cubicBezTo>
                <a:cubicBezTo>
                  <a:pt x="1006345" y="2171194"/>
                  <a:pt x="1012240" y="2169694"/>
                  <a:pt x="1018611" y="2169694"/>
                </a:cubicBezTo>
                <a:close/>
                <a:moveTo>
                  <a:pt x="680666" y="2169694"/>
                </a:moveTo>
                <a:cubicBezTo>
                  <a:pt x="685131" y="2169694"/>
                  <a:pt x="689235" y="2170497"/>
                  <a:pt x="692980" y="2172101"/>
                </a:cubicBezTo>
                <a:cubicBezTo>
                  <a:pt x="696724" y="2173706"/>
                  <a:pt x="699526" y="2175810"/>
                  <a:pt x="701386" y="2178415"/>
                </a:cubicBezTo>
                <a:cubicBezTo>
                  <a:pt x="703246" y="2181019"/>
                  <a:pt x="704549" y="2184112"/>
                  <a:pt x="705293" y="2187693"/>
                </a:cubicBezTo>
                <a:cubicBezTo>
                  <a:pt x="705758" y="2190019"/>
                  <a:pt x="705990" y="2194088"/>
                  <a:pt x="705990" y="2199902"/>
                </a:cubicBezTo>
                <a:lnTo>
                  <a:pt x="705990" y="2245457"/>
                </a:lnTo>
                <a:lnTo>
                  <a:pt x="693433" y="2245457"/>
                </a:lnTo>
                <a:lnTo>
                  <a:pt x="693433" y="2200390"/>
                </a:lnTo>
                <a:cubicBezTo>
                  <a:pt x="693433" y="2195274"/>
                  <a:pt x="692945" y="2191449"/>
                  <a:pt x="691968" y="2188914"/>
                </a:cubicBezTo>
                <a:cubicBezTo>
                  <a:pt x="690991" y="2186379"/>
                  <a:pt x="689259" y="2184356"/>
                  <a:pt x="686771" y="2182845"/>
                </a:cubicBezTo>
                <a:cubicBezTo>
                  <a:pt x="684283" y="2181333"/>
                  <a:pt x="681364" y="2180577"/>
                  <a:pt x="678015" y="2180577"/>
                </a:cubicBezTo>
                <a:cubicBezTo>
                  <a:pt x="672667" y="2180577"/>
                  <a:pt x="668050" y="2182275"/>
                  <a:pt x="664167" y="2185670"/>
                </a:cubicBezTo>
                <a:cubicBezTo>
                  <a:pt x="660284" y="2189065"/>
                  <a:pt x="658342" y="2195507"/>
                  <a:pt x="658342" y="2204995"/>
                </a:cubicBezTo>
                <a:lnTo>
                  <a:pt x="658342" y="2245457"/>
                </a:lnTo>
                <a:lnTo>
                  <a:pt x="645784" y="2245457"/>
                </a:lnTo>
                <a:lnTo>
                  <a:pt x="645784" y="2171369"/>
                </a:lnTo>
                <a:lnTo>
                  <a:pt x="657086" y="2171369"/>
                </a:lnTo>
                <a:lnTo>
                  <a:pt x="657086" y="2181903"/>
                </a:lnTo>
                <a:cubicBezTo>
                  <a:pt x="662528" y="2173764"/>
                  <a:pt x="670388" y="2169694"/>
                  <a:pt x="680666" y="2169694"/>
                </a:cubicBezTo>
                <a:close/>
                <a:moveTo>
                  <a:pt x="600908" y="2169694"/>
                </a:moveTo>
                <a:cubicBezTo>
                  <a:pt x="607233" y="2169694"/>
                  <a:pt x="612373" y="2170439"/>
                  <a:pt x="616326" y="2171927"/>
                </a:cubicBezTo>
                <a:cubicBezTo>
                  <a:pt x="620278" y="2173415"/>
                  <a:pt x="623185" y="2175287"/>
                  <a:pt x="625046" y="2177543"/>
                </a:cubicBezTo>
                <a:cubicBezTo>
                  <a:pt x="626906" y="2179798"/>
                  <a:pt x="628209" y="2182647"/>
                  <a:pt x="628953" y="2186089"/>
                </a:cubicBezTo>
                <a:cubicBezTo>
                  <a:pt x="629371" y="2188228"/>
                  <a:pt x="629581" y="2192088"/>
                  <a:pt x="629581" y="2197669"/>
                </a:cubicBezTo>
                <a:lnTo>
                  <a:pt x="629581" y="2214413"/>
                </a:lnTo>
                <a:cubicBezTo>
                  <a:pt x="629581" y="2226086"/>
                  <a:pt x="629848" y="2233470"/>
                  <a:pt x="630383" y="2236562"/>
                </a:cubicBezTo>
                <a:cubicBezTo>
                  <a:pt x="630918" y="2239655"/>
                  <a:pt x="631976" y="2242620"/>
                  <a:pt x="633557" y="2245457"/>
                </a:cubicBezTo>
                <a:lnTo>
                  <a:pt x="620442" y="2245457"/>
                </a:lnTo>
                <a:cubicBezTo>
                  <a:pt x="619139" y="2242853"/>
                  <a:pt x="618302" y="2239806"/>
                  <a:pt x="617930" y="2236318"/>
                </a:cubicBezTo>
                <a:cubicBezTo>
                  <a:pt x="613279" y="2240271"/>
                  <a:pt x="608802" y="2243062"/>
                  <a:pt x="604500" y="2244690"/>
                </a:cubicBezTo>
                <a:cubicBezTo>
                  <a:pt x="600199" y="2246318"/>
                  <a:pt x="595583" y="2247132"/>
                  <a:pt x="590652" y="2247132"/>
                </a:cubicBezTo>
                <a:cubicBezTo>
                  <a:pt x="582513" y="2247132"/>
                  <a:pt x="576258" y="2245143"/>
                  <a:pt x="571886" y="2241167"/>
                </a:cubicBezTo>
                <a:cubicBezTo>
                  <a:pt x="567514" y="2237190"/>
                  <a:pt x="565328" y="2232109"/>
                  <a:pt x="565328" y="2225924"/>
                </a:cubicBezTo>
                <a:cubicBezTo>
                  <a:pt x="565328" y="2222296"/>
                  <a:pt x="566154" y="2218982"/>
                  <a:pt x="567804" y="2215982"/>
                </a:cubicBezTo>
                <a:cubicBezTo>
                  <a:pt x="569456" y="2212982"/>
                  <a:pt x="571619" y="2210576"/>
                  <a:pt x="574292" y="2208762"/>
                </a:cubicBezTo>
                <a:cubicBezTo>
                  <a:pt x="576967" y="2206948"/>
                  <a:pt x="579979" y="2205576"/>
                  <a:pt x="583327" y="2204646"/>
                </a:cubicBezTo>
                <a:cubicBezTo>
                  <a:pt x="585792" y="2203995"/>
                  <a:pt x="589513" y="2203367"/>
                  <a:pt x="594489" y="2202762"/>
                </a:cubicBezTo>
                <a:cubicBezTo>
                  <a:pt x="604628" y="2201553"/>
                  <a:pt x="612093" y="2200111"/>
                  <a:pt x="616883" y="2198437"/>
                </a:cubicBezTo>
                <a:cubicBezTo>
                  <a:pt x="616930" y="2196716"/>
                  <a:pt x="616954" y="2195623"/>
                  <a:pt x="616954" y="2195158"/>
                </a:cubicBezTo>
                <a:cubicBezTo>
                  <a:pt x="616954" y="2190042"/>
                  <a:pt x="615768" y="2186438"/>
                  <a:pt x="613396" y="2184345"/>
                </a:cubicBezTo>
                <a:cubicBezTo>
                  <a:pt x="610186" y="2181508"/>
                  <a:pt x="605419" y="2180089"/>
                  <a:pt x="599094" y="2180089"/>
                </a:cubicBezTo>
                <a:cubicBezTo>
                  <a:pt x="593187" y="2180089"/>
                  <a:pt x="588827" y="2181124"/>
                  <a:pt x="586013" y="2183194"/>
                </a:cubicBezTo>
                <a:cubicBezTo>
                  <a:pt x="583199" y="2185263"/>
                  <a:pt x="581118" y="2188926"/>
                  <a:pt x="579769" y="2194181"/>
                </a:cubicBezTo>
                <a:lnTo>
                  <a:pt x="567491" y="2192507"/>
                </a:lnTo>
                <a:cubicBezTo>
                  <a:pt x="568607" y="2187251"/>
                  <a:pt x="570444" y="2183008"/>
                  <a:pt x="573002" y="2179775"/>
                </a:cubicBezTo>
                <a:cubicBezTo>
                  <a:pt x="575560" y="2176543"/>
                  <a:pt x="579257" y="2174055"/>
                  <a:pt x="584095" y="2172311"/>
                </a:cubicBezTo>
                <a:cubicBezTo>
                  <a:pt x="588932" y="2170566"/>
                  <a:pt x="594536" y="2169694"/>
                  <a:pt x="600908" y="2169694"/>
                </a:cubicBezTo>
                <a:close/>
                <a:moveTo>
                  <a:pt x="480639" y="2169694"/>
                </a:moveTo>
                <a:cubicBezTo>
                  <a:pt x="485104" y="2169694"/>
                  <a:pt x="489208" y="2170497"/>
                  <a:pt x="492953" y="2172101"/>
                </a:cubicBezTo>
                <a:cubicBezTo>
                  <a:pt x="496697" y="2173706"/>
                  <a:pt x="499499" y="2175810"/>
                  <a:pt x="501359" y="2178415"/>
                </a:cubicBezTo>
                <a:cubicBezTo>
                  <a:pt x="503219" y="2181019"/>
                  <a:pt x="504521" y="2184112"/>
                  <a:pt x="505266" y="2187693"/>
                </a:cubicBezTo>
                <a:cubicBezTo>
                  <a:pt x="505731" y="2190019"/>
                  <a:pt x="505963" y="2194088"/>
                  <a:pt x="505963" y="2199902"/>
                </a:cubicBezTo>
                <a:lnTo>
                  <a:pt x="505963" y="2245457"/>
                </a:lnTo>
                <a:lnTo>
                  <a:pt x="493406" y="2245457"/>
                </a:lnTo>
                <a:lnTo>
                  <a:pt x="493406" y="2200390"/>
                </a:lnTo>
                <a:cubicBezTo>
                  <a:pt x="493406" y="2195274"/>
                  <a:pt x="492917" y="2191449"/>
                  <a:pt x="491941" y="2188914"/>
                </a:cubicBezTo>
                <a:cubicBezTo>
                  <a:pt x="490964" y="2186379"/>
                  <a:pt x="489232" y="2184356"/>
                  <a:pt x="486743" y="2182845"/>
                </a:cubicBezTo>
                <a:cubicBezTo>
                  <a:pt x="484255" y="2181333"/>
                  <a:pt x="481337" y="2180577"/>
                  <a:pt x="477988" y="2180577"/>
                </a:cubicBezTo>
                <a:cubicBezTo>
                  <a:pt x="472640" y="2180577"/>
                  <a:pt x="468023" y="2182275"/>
                  <a:pt x="464140" y="2185670"/>
                </a:cubicBezTo>
                <a:cubicBezTo>
                  <a:pt x="460256" y="2189065"/>
                  <a:pt x="458314" y="2195507"/>
                  <a:pt x="458314" y="2204995"/>
                </a:cubicBezTo>
                <a:lnTo>
                  <a:pt x="458314" y="2245457"/>
                </a:lnTo>
                <a:lnTo>
                  <a:pt x="445757" y="2245457"/>
                </a:lnTo>
                <a:lnTo>
                  <a:pt x="445757" y="2171369"/>
                </a:lnTo>
                <a:lnTo>
                  <a:pt x="457059" y="2171369"/>
                </a:lnTo>
                <a:lnTo>
                  <a:pt x="457059" y="2181903"/>
                </a:lnTo>
                <a:cubicBezTo>
                  <a:pt x="462500" y="2173764"/>
                  <a:pt x="470360" y="2169694"/>
                  <a:pt x="480639" y="2169694"/>
                </a:cubicBezTo>
                <a:close/>
                <a:moveTo>
                  <a:pt x="399973" y="2169694"/>
                </a:moveTo>
                <a:cubicBezTo>
                  <a:pt x="409880" y="2169694"/>
                  <a:pt x="417973" y="2173066"/>
                  <a:pt x="424251" y="2179810"/>
                </a:cubicBezTo>
                <a:cubicBezTo>
                  <a:pt x="430531" y="2186554"/>
                  <a:pt x="433669" y="2196042"/>
                  <a:pt x="433669" y="2208273"/>
                </a:cubicBezTo>
                <a:cubicBezTo>
                  <a:pt x="433669" y="2209018"/>
                  <a:pt x="433647" y="2210134"/>
                  <a:pt x="433600" y="2211622"/>
                </a:cubicBezTo>
                <a:lnTo>
                  <a:pt x="378347" y="2211622"/>
                </a:lnTo>
                <a:cubicBezTo>
                  <a:pt x="378812" y="2219761"/>
                  <a:pt x="381114" y="2225993"/>
                  <a:pt x="385254" y="2230319"/>
                </a:cubicBezTo>
                <a:cubicBezTo>
                  <a:pt x="389393" y="2234644"/>
                  <a:pt x="394555" y="2236807"/>
                  <a:pt x="400741" y="2236807"/>
                </a:cubicBezTo>
                <a:cubicBezTo>
                  <a:pt x="405346" y="2236807"/>
                  <a:pt x="409276" y="2235597"/>
                  <a:pt x="412531" y="2233179"/>
                </a:cubicBezTo>
                <a:cubicBezTo>
                  <a:pt x="415787" y="2230760"/>
                  <a:pt x="418368" y="2226900"/>
                  <a:pt x="420275" y="2221598"/>
                </a:cubicBezTo>
                <a:lnTo>
                  <a:pt x="433251" y="2223203"/>
                </a:lnTo>
                <a:cubicBezTo>
                  <a:pt x="431205" y="2230784"/>
                  <a:pt x="427414" y="2236667"/>
                  <a:pt x="421880" y="2240853"/>
                </a:cubicBezTo>
                <a:cubicBezTo>
                  <a:pt x="416345" y="2245039"/>
                  <a:pt x="409276" y="2247132"/>
                  <a:pt x="400671" y="2247132"/>
                </a:cubicBezTo>
                <a:cubicBezTo>
                  <a:pt x="389835" y="2247132"/>
                  <a:pt x="381242" y="2243795"/>
                  <a:pt x="374893" y="2237121"/>
                </a:cubicBezTo>
                <a:cubicBezTo>
                  <a:pt x="368545" y="2230447"/>
                  <a:pt x="365371" y="2221087"/>
                  <a:pt x="365371" y="2209041"/>
                </a:cubicBezTo>
                <a:cubicBezTo>
                  <a:pt x="365371" y="2196576"/>
                  <a:pt x="368580" y="2186903"/>
                  <a:pt x="374998" y="2180019"/>
                </a:cubicBezTo>
                <a:cubicBezTo>
                  <a:pt x="381417" y="2173136"/>
                  <a:pt x="389742" y="2169694"/>
                  <a:pt x="399973" y="2169694"/>
                </a:cubicBezTo>
                <a:close/>
                <a:moveTo>
                  <a:pt x="326285" y="2169694"/>
                </a:moveTo>
                <a:cubicBezTo>
                  <a:pt x="332610" y="2169694"/>
                  <a:pt x="338191" y="2171322"/>
                  <a:pt x="343028" y="2174578"/>
                </a:cubicBezTo>
                <a:cubicBezTo>
                  <a:pt x="347865" y="2177833"/>
                  <a:pt x="351516" y="2182426"/>
                  <a:pt x="353981" y="2188356"/>
                </a:cubicBezTo>
                <a:cubicBezTo>
                  <a:pt x="356446" y="2194286"/>
                  <a:pt x="357678" y="2200786"/>
                  <a:pt x="357678" y="2207855"/>
                </a:cubicBezTo>
                <a:cubicBezTo>
                  <a:pt x="357678" y="2215436"/>
                  <a:pt x="356318" y="2222261"/>
                  <a:pt x="353597" y="2228330"/>
                </a:cubicBezTo>
                <a:cubicBezTo>
                  <a:pt x="350876" y="2234400"/>
                  <a:pt x="346923" y="2239051"/>
                  <a:pt x="341737" y="2242283"/>
                </a:cubicBezTo>
                <a:cubicBezTo>
                  <a:pt x="336551" y="2245515"/>
                  <a:pt x="331098" y="2247132"/>
                  <a:pt x="325377" y="2247132"/>
                </a:cubicBezTo>
                <a:cubicBezTo>
                  <a:pt x="321192" y="2247132"/>
                  <a:pt x="317436" y="2246248"/>
                  <a:pt x="314111" y="2244481"/>
                </a:cubicBezTo>
                <a:cubicBezTo>
                  <a:pt x="310785" y="2242713"/>
                  <a:pt x="308053" y="2240481"/>
                  <a:pt x="305914" y="2237783"/>
                </a:cubicBezTo>
                <a:lnTo>
                  <a:pt x="305914" y="2273851"/>
                </a:lnTo>
                <a:lnTo>
                  <a:pt x="293356" y="2273851"/>
                </a:lnTo>
                <a:lnTo>
                  <a:pt x="293356" y="2171369"/>
                </a:lnTo>
                <a:lnTo>
                  <a:pt x="304797" y="2171369"/>
                </a:lnTo>
                <a:lnTo>
                  <a:pt x="304797" y="2180996"/>
                </a:lnTo>
                <a:cubicBezTo>
                  <a:pt x="307495" y="2177229"/>
                  <a:pt x="310541" y="2174403"/>
                  <a:pt x="313936" y="2172520"/>
                </a:cubicBezTo>
                <a:cubicBezTo>
                  <a:pt x="317332" y="2170636"/>
                  <a:pt x="321448" y="2169694"/>
                  <a:pt x="326285" y="2169694"/>
                </a:cubicBezTo>
                <a:close/>
                <a:moveTo>
                  <a:pt x="2108714" y="2155253"/>
                </a:moveTo>
                <a:lnTo>
                  <a:pt x="2108714" y="2233388"/>
                </a:lnTo>
                <a:lnTo>
                  <a:pt x="2130550" y="2233388"/>
                </a:lnTo>
                <a:cubicBezTo>
                  <a:pt x="2137293" y="2233388"/>
                  <a:pt x="2142584" y="2232760"/>
                  <a:pt x="2146421" y="2231505"/>
                </a:cubicBezTo>
                <a:cubicBezTo>
                  <a:pt x="2150258" y="2230249"/>
                  <a:pt x="2153316" y="2228482"/>
                  <a:pt x="2155595" y="2226203"/>
                </a:cubicBezTo>
                <a:cubicBezTo>
                  <a:pt x="2158804" y="2222993"/>
                  <a:pt x="2161304" y="2218680"/>
                  <a:pt x="2163094" y="2213262"/>
                </a:cubicBezTo>
                <a:cubicBezTo>
                  <a:pt x="2164885" y="2207843"/>
                  <a:pt x="2165780" y="2201274"/>
                  <a:pt x="2165780" y="2193553"/>
                </a:cubicBezTo>
                <a:cubicBezTo>
                  <a:pt x="2165780" y="2182856"/>
                  <a:pt x="2164024" y="2174636"/>
                  <a:pt x="2160513" y="2168892"/>
                </a:cubicBezTo>
                <a:cubicBezTo>
                  <a:pt x="2157002" y="2163148"/>
                  <a:pt x="2152734" y="2159300"/>
                  <a:pt x="2147711" y="2157346"/>
                </a:cubicBezTo>
                <a:cubicBezTo>
                  <a:pt x="2144084" y="2155951"/>
                  <a:pt x="2138247" y="2155253"/>
                  <a:pt x="2130201" y="2155253"/>
                </a:cubicBezTo>
                <a:close/>
                <a:moveTo>
                  <a:pt x="1682526" y="2153928"/>
                </a:moveTo>
                <a:cubicBezTo>
                  <a:pt x="1681224" y="2160486"/>
                  <a:pt x="1679387" y="2166997"/>
                  <a:pt x="1677015" y="2173462"/>
                </a:cubicBezTo>
                <a:lnTo>
                  <a:pt x="1665783" y="2203460"/>
                </a:lnTo>
                <a:lnTo>
                  <a:pt x="1700455" y="2203460"/>
                </a:lnTo>
                <a:lnTo>
                  <a:pt x="1689781" y="2175136"/>
                </a:lnTo>
                <a:cubicBezTo>
                  <a:pt x="1686526" y="2166532"/>
                  <a:pt x="1684107" y="2159462"/>
                  <a:pt x="1682526" y="2153928"/>
                </a:cubicBezTo>
                <a:close/>
                <a:moveTo>
                  <a:pt x="225588" y="2153021"/>
                </a:moveTo>
                <a:cubicBezTo>
                  <a:pt x="216007" y="2153021"/>
                  <a:pt x="207763" y="2156311"/>
                  <a:pt x="200857" y="2162892"/>
                </a:cubicBezTo>
                <a:cubicBezTo>
                  <a:pt x="193951" y="2169473"/>
                  <a:pt x="190497" y="2180461"/>
                  <a:pt x="190497" y="2195856"/>
                </a:cubicBezTo>
                <a:cubicBezTo>
                  <a:pt x="190497" y="2208180"/>
                  <a:pt x="193811" y="2217889"/>
                  <a:pt x="200438" y="2224982"/>
                </a:cubicBezTo>
                <a:cubicBezTo>
                  <a:pt x="207066" y="2232074"/>
                  <a:pt x="215379" y="2235621"/>
                  <a:pt x="225378" y="2235621"/>
                </a:cubicBezTo>
                <a:cubicBezTo>
                  <a:pt x="235564" y="2235621"/>
                  <a:pt x="243947" y="2232039"/>
                  <a:pt x="250528" y="2224877"/>
                </a:cubicBezTo>
                <a:cubicBezTo>
                  <a:pt x="257109" y="2217715"/>
                  <a:pt x="260400" y="2207553"/>
                  <a:pt x="260400" y="2194391"/>
                </a:cubicBezTo>
                <a:cubicBezTo>
                  <a:pt x="260400" y="2186065"/>
                  <a:pt x="258993" y="2178798"/>
                  <a:pt x="256179" y="2172590"/>
                </a:cubicBezTo>
                <a:cubicBezTo>
                  <a:pt x="253366" y="2166381"/>
                  <a:pt x="249249" y="2161567"/>
                  <a:pt x="243831" y="2158149"/>
                </a:cubicBezTo>
                <a:cubicBezTo>
                  <a:pt x="238413" y="2154730"/>
                  <a:pt x="232332" y="2153021"/>
                  <a:pt x="225588" y="2153021"/>
                </a:cubicBezTo>
                <a:close/>
                <a:moveTo>
                  <a:pt x="4746790" y="2145487"/>
                </a:moveTo>
                <a:lnTo>
                  <a:pt x="4746790" y="2171369"/>
                </a:lnTo>
                <a:lnTo>
                  <a:pt x="4759417" y="2171369"/>
                </a:lnTo>
                <a:lnTo>
                  <a:pt x="4759417" y="2181136"/>
                </a:lnTo>
                <a:lnTo>
                  <a:pt x="4746790" y="2181136"/>
                </a:lnTo>
                <a:lnTo>
                  <a:pt x="4746790" y="2224458"/>
                </a:lnTo>
                <a:cubicBezTo>
                  <a:pt x="4746790" y="2228040"/>
                  <a:pt x="4747011" y="2230342"/>
                  <a:pt x="4747453" y="2231365"/>
                </a:cubicBezTo>
                <a:cubicBezTo>
                  <a:pt x="4747895" y="2232388"/>
                  <a:pt x="4748616" y="2233202"/>
                  <a:pt x="4749616" y="2233807"/>
                </a:cubicBezTo>
                <a:cubicBezTo>
                  <a:pt x="4750615" y="2234411"/>
                  <a:pt x="4752046" y="2234714"/>
                  <a:pt x="4753906" y="2234714"/>
                </a:cubicBezTo>
                <a:cubicBezTo>
                  <a:pt x="4755301" y="2234714"/>
                  <a:pt x="4757138" y="2234551"/>
                  <a:pt x="4759417" y="2234225"/>
                </a:cubicBezTo>
                <a:lnTo>
                  <a:pt x="4761231" y="2245318"/>
                </a:lnTo>
                <a:cubicBezTo>
                  <a:pt x="4757696" y="2246062"/>
                  <a:pt x="4754534" y="2246434"/>
                  <a:pt x="4751743" y="2246434"/>
                </a:cubicBezTo>
                <a:cubicBezTo>
                  <a:pt x="4747185" y="2246434"/>
                  <a:pt x="4743651" y="2245713"/>
                  <a:pt x="4741139" y="2244271"/>
                </a:cubicBezTo>
                <a:cubicBezTo>
                  <a:pt x="4738628" y="2242829"/>
                  <a:pt x="4736861" y="2240934"/>
                  <a:pt x="4735837" y="2238586"/>
                </a:cubicBezTo>
                <a:cubicBezTo>
                  <a:pt x="4734814" y="2236237"/>
                  <a:pt x="4734303" y="2231295"/>
                  <a:pt x="4734303" y="2223761"/>
                </a:cubicBezTo>
                <a:lnTo>
                  <a:pt x="4734303" y="2181136"/>
                </a:lnTo>
                <a:lnTo>
                  <a:pt x="4725094" y="2181136"/>
                </a:lnTo>
                <a:lnTo>
                  <a:pt x="4725094" y="2171369"/>
                </a:lnTo>
                <a:lnTo>
                  <a:pt x="4734303" y="2171369"/>
                </a:lnTo>
                <a:lnTo>
                  <a:pt x="4734303" y="2153021"/>
                </a:lnTo>
                <a:close/>
                <a:moveTo>
                  <a:pt x="3718090" y="2145487"/>
                </a:moveTo>
                <a:lnTo>
                  <a:pt x="3718090" y="2171369"/>
                </a:lnTo>
                <a:lnTo>
                  <a:pt x="3730717" y="2171369"/>
                </a:lnTo>
                <a:lnTo>
                  <a:pt x="3730717" y="2181136"/>
                </a:lnTo>
                <a:lnTo>
                  <a:pt x="3718090" y="2181136"/>
                </a:lnTo>
                <a:lnTo>
                  <a:pt x="3718090" y="2224458"/>
                </a:lnTo>
                <a:cubicBezTo>
                  <a:pt x="3718090" y="2228040"/>
                  <a:pt x="3718311" y="2230342"/>
                  <a:pt x="3718753" y="2231365"/>
                </a:cubicBezTo>
                <a:cubicBezTo>
                  <a:pt x="3719195" y="2232388"/>
                  <a:pt x="3719915" y="2233202"/>
                  <a:pt x="3720915" y="2233807"/>
                </a:cubicBezTo>
                <a:cubicBezTo>
                  <a:pt x="3721915" y="2234411"/>
                  <a:pt x="3723346" y="2234714"/>
                  <a:pt x="3725206" y="2234714"/>
                </a:cubicBezTo>
                <a:cubicBezTo>
                  <a:pt x="3726601" y="2234714"/>
                  <a:pt x="3728438" y="2234551"/>
                  <a:pt x="3730717" y="2234225"/>
                </a:cubicBezTo>
                <a:lnTo>
                  <a:pt x="3732531" y="2245318"/>
                </a:lnTo>
                <a:cubicBezTo>
                  <a:pt x="3728996" y="2246062"/>
                  <a:pt x="3725834" y="2246434"/>
                  <a:pt x="3723043" y="2246434"/>
                </a:cubicBezTo>
                <a:cubicBezTo>
                  <a:pt x="3718485" y="2246434"/>
                  <a:pt x="3714951" y="2245713"/>
                  <a:pt x="3712439" y="2244271"/>
                </a:cubicBezTo>
                <a:cubicBezTo>
                  <a:pt x="3709928" y="2242829"/>
                  <a:pt x="3708160" y="2240934"/>
                  <a:pt x="3707137" y="2238586"/>
                </a:cubicBezTo>
                <a:cubicBezTo>
                  <a:pt x="3706114" y="2236237"/>
                  <a:pt x="3705602" y="2231295"/>
                  <a:pt x="3705602" y="2223761"/>
                </a:cubicBezTo>
                <a:lnTo>
                  <a:pt x="3705602" y="2181136"/>
                </a:lnTo>
                <a:lnTo>
                  <a:pt x="3696394" y="2181136"/>
                </a:lnTo>
                <a:lnTo>
                  <a:pt x="3696394" y="2171369"/>
                </a:lnTo>
                <a:lnTo>
                  <a:pt x="3705602" y="2171369"/>
                </a:lnTo>
                <a:lnTo>
                  <a:pt x="3705602" y="2153021"/>
                </a:lnTo>
                <a:close/>
                <a:moveTo>
                  <a:pt x="3194215" y="2145487"/>
                </a:moveTo>
                <a:lnTo>
                  <a:pt x="3194215" y="2171369"/>
                </a:lnTo>
                <a:lnTo>
                  <a:pt x="3206842" y="2171369"/>
                </a:lnTo>
                <a:lnTo>
                  <a:pt x="3206842" y="2181136"/>
                </a:lnTo>
                <a:lnTo>
                  <a:pt x="3194215" y="2181136"/>
                </a:lnTo>
                <a:lnTo>
                  <a:pt x="3194215" y="2224458"/>
                </a:lnTo>
                <a:cubicBezTo>
                  <a:pt x="3194215" y="2228040"/>
                  <a:pt x="3194436" y="2230342"/>
                  <a:pt x="3194878" y="2231365"/>
                </a:cubicBezTo>
                <a:cubicBezTo>
                  <a:pt x="3195320" y="2232388"/>
                  <a:pt x="3196040" y="2233202"/>
                  <a:pt x="3197040" y="2233807"/>
                </a:cubicBezTo>
                <a:cubicBezTo>
                  <a:pt x="3198040" y="2234411"/>
                  <a:pt x="3199471" y="2234714"/>
                  <a:pt x="3201331" y="2234714"/>
                </a:cubicBezTo>
                <a:cubicBezTo>
                  <a:pt x="3202726" y="2234714"/>
                  <a:pt x="3204563" y="2234551"/>
                  <a:pt x="3206842" y="2234225"/>
                </a:cubicBezTo>
                <a:lnTo>
                  <a:pt x="3208656" y="2245318"/>
                </a:lnTo>
                <a:cubicBezTo>
                  <a:pt x="3205121" y="2246062"/>
                  <a:pt x="3201959" y="2246434"/>
                  <a:pt x="3199168" y="2246434"/>
                </a:cubicBezTo>
                <a:cubicBezTo>
                  <a:pt x="3194610" y="2246434"/>
                  <a:pt x="3191076" y="2245713"/>
                  <a:pt x="3188564" y="2244271"/>
                </a:cubicBezTo>
                <a:cubicBezTo>
                  <a:pt x="3186053" y="2242829"/>
                  <a:pt x="3184285" y="2240934"/>
                  <a:pt x="3183262" y="2238586"/>
                </a:cubicBezTo>
                <a:cubicBezTo>
                  <a:pt x="3182239" y="2236237"/>
                  <a:pt x="3181727" y="2231295"/>
                  <a:pt x="3181727" y="2223761"/>
                </a:cubicBezTo>
                <a:lnTo>
                  <a:pt x="3181727" y="2181136"/>
                </a:lnTo>
                <a:lnTo>
                  <a:pt x="3172519" y="2181136"/>
                </a:lnTo>
                <a:lnTo>
                  <a:pt x="3172519" y="2171369"/>
                </a:lnTo>
                <a:lnTo>
                  <a:pt x="3181727" y="2171369"/>
                </a:lnTo>
                <a:lnTo>
                  <a:pt x="3181727" y="2153021"/>
                </a:lnTo>
                <a:close/>
                <a:moveTo>
                  <a:pt x="2717965" y="2145487"/>
                </a:moveTo>
                <a:lnTo>
                  <a:pt x="2717965" y="2171369"/>
                </a:lnTo>
                <a:lnTo>
                  <a:pt x="2730592" y="2171369"/>
                </a:lnTo>
                <a:lnTo>
                  <a:pt x="2730592" y="2181136"/>
                </a:lnTo>
                <a:lnTo>
                  <a:pt x="2717965" y="2181136"/>
                </a:lnTo>
                <a:lnTo>
                  <a:pt x="2717965" y="2224458"/>
                </a:lnTo>
                <a:cubicBezTo>
                  <a:pt x="2717965" y="2228040"/>
                  <a:pt x="2718186" y="2230342"/>
                  <a:pt x="2718628" y="2231365"/>
                </a:cubicBezTo>
                <a:cubicBezTo>
                  <a:pt x="2719070" y="2232388"/>
                  <a:pt x="2719790" y="2233202"/>
                  <a:pt x="2720790" y="2233807"/>
                </a:cubicBezTo>
                <a:cubicBezTo>
                  <a:pt x="2721790" y="2234411"/>
                  <a:pt x="2723221" y="2234714"/>
                  <a:pt x="2725081" y="2234714"/>
                </a:cubicBezTo>
                <a:cubicBezTo>
                  <a:pt x="2726476" y="2234714"/>
                  <a:pt x="2728313" y="2234551"/>
                  <a:pt x="2730592" y="2234225"/>
                </a:cubicBezTo>
                <a:lnTo>
                  <a:pt x="2732406" y="2245318"/>
                </a:lnTo>
                <a:cubicBezTo>
                  <a:pt x="2728871" y="2246062"/>
                  <a:pt x="2725709" y="2246434"/>
                  <a:pt x="2722918" y="2246434"/>
                </a:cubicBezTo>
                <a:cubicBezTo>
                  <a:pt x="2718360" y="2246434"/>
                  <a:pt x="2714826" y="2245713"/>
                  <a:pt x="2712314" y="2244271"/>
                </a:cubicBezTo>
                <a:cubicBezTo>
                  <a:pt x="2709803" y="2242829"/>
                  <a:pt x="2708035" y="2240934"/>
                  <a:pt x="2707012" y="2238586"/>
                </a:cubicBezTo>
                <a:cubicBezTo>
                  <a:pt x="2705989" y="2236237"/>
                  <a:pt x="2705477" y="2231295"/>
                  <a:pt x="2705477" y="2223761"/>
                </a:cubicBezTo>
                <a:lnTo>
                  <a:pt x="2705477" y="2181136"/>
                </a:lnTo>
                <a:lnTo>
                  <a:pt x="2696269" y="2181136"/>
                </a:lnTo>
                <a:lnTo>
                  <a:pt x="2696269" y="2171369"/>
                </a:lnTo>
                <a:lnTo>
                  <a:pt x="2705477" y="2171369"/>
                </a:lnTo>
                <a:lnTo>
                  <a:pt x="2705477" y="2153021"/>
                </a:lnTo>
                <a:close/>
                <a:moveTo>
                  <a:pt x="1393998" y="2145487"/>
                </a:moveTo>
                <a:lnTo>
                  <a:pt x="1393998" y="2171369"/>
                </a:lnTo>
                <a:lnTo>
                  <a:pt x="1406625" y="2171369"/>
                </a:lnTo>
                <a:lnTo>
                  <a:pt x="1406625" y="2181136"/>
                </a:lnTo>
                <a:lnTo>
                  <a:pt x="1393998" y="2181136"/>
                </a:lnTo>
                <a:lnTo>
                  <a:pt x="1393998" y="2224458"/>
                </a:lnTo>
                <a:cubicBezTo>
                  <a:pt x="1393998" y="2228040"/>
                  <a:pt x="1394219" y="2230342"/>
                  <a:pt x="1394660" y="2231365"/>
                </a:cubicBezTo>
                <a:cubicBezTo>
                  <a:pt x="1395103" y="2232388"/>
                  <a:pt x="1395823" y="2233202"/>
                  <a:pt x="1396823" y="2233807"/>
                </a:cubicBezTo>
                <a:cubicBezTo>
                  <a:pt x="1397823" y="2234411"/>
                  <a:pt x="1399253" y="2234714"/>
                  <a:pt x="1401114" y="2234714"/>
                </a:cubicBezTo>
                <a:cubicBezTo>
                  <a:pt x="1402509" y="2234714"/>
                  <a:pt x="1404346" y="2234551"/>
                  <a:pt x="1406625" y="2234225"/>
                </a:cubicBezTo>
                <a:lnTo>
                  <a:pt x="1408439" y="2245318"/>
                </a:lnTo>
                <a:cubicBezTo>
                  <a:pt x="1404904" y="2246062"/>
                  <a:pt x="1401742" y="2246434"/>
                  <a:pt x="1398951" y="2246434"/>
                </a:cubicBezTo>
                <a:cubicBezTo>
                  <a:pt x="1394393" y="2246434"/>
                  <a:pt x="1390858" y="2245713"/>
                  <a:pt x="1388347" y="2244271"/>
                </a:cubicBezTo>
                <a:cubicBezTo>
                  <a:pt x="1385836" y="2242829"/>
                  <a:pt x="1384069" y="2240934"/>
                  <a:pt x="1383045" y="2238586"/>
                </a:cubicBezTo>
                <a:cubicBezTo>
                  <a:pt x="1382022" y="2236237"/>
                  <a:pt x="1381510" y="2231295"/>
                  <a:pt x="1381510" y="2223761"/>
                </a:cubicBezTo>
                <a:lnTo>
                  <a:pt x="1381510" y="2181136"/>
                </a:lnTo>
                <a:lnTo>
                  <a:pt x="1372301" y="2181136"/>
                </a:lnTo>
                <a:lnTo>
                  <a:pt x="1372301" y="2171369"/>
                </a:lnTo>
                <a:lnTo>
                  <a:pt x="1381510" y="2171369"/>
                </a:lnTo>
                <a:lnTo>
                  <a:pt x="1381510" y="2153021"/>
                </a:lnTo>
                <a:close/>
                <a:moveTo>
                  <a:pt x="4550746" y="2143184"/>
                </a:moveTo>
                <a:lnTo>
                  <a:pt x="4563304" y="2143184"/>
                </a:lnTo>
                <a:lnTo>
                  <a:pt x="4563304" y="2245457"/>
                </a:lnTo>
                <a:lnTo>
                  <a:pt x="4550746" y="2245457"/>
                </a:lnTo>
                <a:close/>
                <a:moveTo>
                  <a:pt x="4322030" y="2143184"/>
                </a:moveTo>
                <a:lnTo>
                  <a:pt x="4334518" y="2143184"/>
                </a:lnTo>
                <a:lnTo>
                  <a:pt x="4334518" y="2245457"/>
                </a:lnTo>
                <a:lnTo>
                  <a:pt x="4322867" y="2245457"/>
                </a:lnTo>
                <a:lnTo>
                  <a:pt x="4322867" y="2236109"/>
                </a:lnTo>
                <a:cubicBezTo>
                  <a:pt x="4318170" y="2243457"/>
                  <a:pt x="4311263" y="2247132"/>
                  <a:pt x="4302148" y="2247132"/>
                </a:cubicBezTo>
                <a:cubicBezTo>
                  <a:pt x="4296241" y="2247132"/>
                  <a:pt x="4290811" y="2245504"/>
                  <a:pt x="4285858" y="2242248"/>
                </a:cubicBezTo>
                <a:cubicBezTo>
                  <a:pt x="4280905" y="2238992"/>
                  <a:pt x="4277068" y="2234446"/>
                  <a:pt x="4274347" y="2228609"/>
                </a:cubicBezTo>
                <a:cubicBezTo>
                  <a:pt x="4271626" y="2222773"/>
                  <a:pt x="4270266" y="2216064"/>
                  <a:pt x="4270266" y="2208483"/>
                </a:cubicBezTo>
                <a:cubicBezTo>
                  <a:pt x="4270266" y="2201088"/>
                  <a:pt x="4271498" y="2194379"/>
                  <a:pt x="4273963" y="2188356"/>
                </a:cubicBezTo>
                <a:cubicBezTo>
                  <a:pt x="4276428" y="2182333"/>
                  <a:pt x="4280126" y="2177717"/>
                  <a:pt x="4285056" y="2174508"/>
                </a:cubicBezTo>
                <a:cubicBezTo>
                  <a:pt x="4289985" y="2171299"/>
                  <a:pt x="4295497" y="2169694"/>
                  <a:pt x="4301589" y="2169694"/>
                </a:cubicBezTo>
                <a:cubicBezTo>
                  <a:pt x="4306054" y="2169694"/>
                  <a:pt x="4310031" y="2170636"/>
                  <a:pt x="4313519" y="2172520"/>
                </a:cubicBezTo>
                <a:cubicBezTo>
                  <a:pt x="4317007" y="2174403"/>
                  <a:pt x="4319844" y="2176857"/>
                  <a:pt x="4322030" y="2179880"/>
                </a:cubicBezTo>
                <a:close/>
                <a:moveTo>
                  <a:pt x="3998645" y="2143184"/>
                </a:moveTo>
                <a:lnTo>
                  <a:pt x="4011202" y="2143184"/>
                </a:lnTo>
                <a:lnTo>
                  <a:pt x="4011202" y="2201506"/>
                </a:lnTo>
                <a:lnTo>
                  <a:pt x="4040921" y="2171369"/>
                </a:lnTo>
                <a:lnTo>
                  <a:pt x="4057176" y="2171369"/>
                </a:lnTo>
                <a:lnTo>
                  <a:pt x="4028852" y="2198855"/>
                </a:lnTo>
                <a:lnTo>
                  <a:pt x="4060037" y="2245457"/>
                </a:lnTo>
                <a:lnTo>
                  <a:pt x="4044549" y="2245457"/>
                </a:lnTo>
                <a:lnTo>
                  <a:pt x="4020062" y="2207576"/>
                </a:lnTo>
                <a:lnTo>
                  <a:pt x="4011202" y="2216087"/>
                </a:lnTo>
                <a:lnTo>
                  <a:pt x="4011202" y="2245457"/>
                </a:lnTo>
                <a:lnTo>
                  <a:pt x="3998645" y="2245457"/>
                </a:lnTo>
                <a:close/>
                <a:moveTo>
                  <a:pt x="3893870" y="2143184"/>
                </a:moveTo>
                <a:lnTo>
                  <a:pt x="3906427" y="2143184"/>
                </a:lnTo>
                <a:lnTo>
                  <a:pt x="3906427" y="2157625"/>
                </a:lnTo>
                <a:lnTo>
                  <a:pt x="3893870" y="2157625"/>
                </a:lnTo>
                <a:close/>
                <a:moveTo>
                  <a:pt x="3864946" y="2143184"/>
                </a:moveTo>
                <a:lnTo>
                  <a:pt x="3877504" y="2143184"/>
                </a:lnTo>
                <a:lnTo>
                  <a:pt x="3877504" y="2245457"/>
                </a:lnTo>
                <a:lnTo>
                  <a:pt x="3864946" y="2245457"/>
                </a:lnTo>
                <a:close/>
                <a:moveTo>
                  <a:pt x="3627100" y="2143184"/>
                </a:moveTo>
                <a:lnTo>
                  <a:pt x="3639658" y="2143184"/>
                </a:lnTo>
                <a:lnTo>
                  <a:pt x="3639658" y="2179880"/>
                </a:lnTo>
                <a:cubicBezTo>
                  <a:pt x="3645518" y="2173090"/>
                  <a:pt x="3652913" y="2169694"/>
                  <a:pt x="3661842" y="2169694"/>
                </a:cubicBezTo>
                <a:cubicBezTo>
                  <a:pt x="3667330" y="2169694"/>
                  <a:pt x="3672097" y="2170776"/>
                  <a:pt x="3676144" y="2172938"/>
                </a:cubicBezTo>
                <a:cubicBezTo>
                  <a:pt x="3680190" y="2175101"/>
                  <a:pt x="3683085" y="2178089"/>
                  <a:pt x="3684829" y="2181903"/>
                </a:cubicBezTo>
                <a:cubicBezTo>
                  <a:pt x="3686573" y="2185717"/>
                  <a:pt x="3687445" y="2191251"/>
                  <a:pt x="3687445" y="2198507"/>
                </a:cubicBezTo>
                <a:lnTo>
                  <a:pt x="3687445" y="2245457"/>
                </a:lnTo>
                <a:lnTo>
                  <a:pt x="3674888" y="2245457"/>
                </a:lnTo>
                <a:lnTo>
                  <a:pt x="3674888" y="2198507"/>
                </a:lnTo>
                <a:cubicBezTo>
                  <a:pt x="3674888" y="2192228"/>
                  <a:pt x="3673528" y="2187658"/>
                  <a:pt x="3670807" y="2184798"/>
                </a:cubicBezTo>
                <a:cubicBezTo>
                  <a:pt x="3668086" y="2181938"/>
                  <a:pt x="3664237" y="2180508"/>
                  <a:pt x="3659261" y="2180508"/>
                </a:cubicBezTo>
                <a:cubicBezTo>
                  <a:pt x="3655540" y="2180508"/>
                  <a:pt x="3652041" y="2181473"/>
                  <a:pt x="3648762" y="2183403"/>
                </a:cubicBezTo>
                <a:cubicBezTo>
                  <a:pt x="3645483" y="2185333"/>
                  <a:pt x="3643146" y="2187949"/>
                  <a:pt x="3641750" y="2191251"/>
                </a:cubicBezTo>
                <a:cubicBezTo>
                  <a:pt x="3640355" y="2194553"/>
                  <a:pt x="3639658" y="2199111"/>
                  <a:pt x="3639658" y="2204925"/>
                </a:cubicBezTo>
                <a:lnTo>
                  <a:pt x="3639658" y="2245457"/>
                </a:lnTo>
                <a:lnTo>
                  <a:pt x="3627100" y="2245457"/>
                </a:lnTo>
                <a:close/>
                <a:moveTo>
                  <a:pt x="3522395" y="2143184"/>
                </a:moveTo>
                <a:lnTo>
                  <a:pt x="3534952" y="2143184"/>
                </a:lnTo>
                <a:lnTo>
                  <a:pt x="3534952" y="2157625"/>
                </a:lnTo>
                <a:lnTo>
                  <a:pt x="3522395" y="2157625"/>
                </a:lnTo>
                <a:close/>
                <a:moveTo>
                  <a:pt x="3217525" y="2143184"/>
                </a:moveTo>
                <a:lnTo>
                  <a:pt x="3230083" y="2143184"/>
                </a:lnTo>
                <a:lnTo>
                  <a:pt x="3230083" y="2179880"/>
                </a:lnTo>
                <a:cubicBezTo>
                  <a:pt x="3235943" y="2173090"/>
                  <a:pt x="3243338" y="2169694"/>
                  <a:pt x="3252267" y="2169694"/>
                </a:cubicBezTo>
                <a:cubicBezTo>
                  <a:pt x="3257755" y="2169694"/>
                  <a:pt x="3262522" y="2170776"/>
                  <a:pt x="3266569" y="2172938"/>
                </a:cubicBezTo>
                <a:cubicBezTo>
                  <a:pt x="3270615" y="2175101"/>
                  <a:pt x="3273510" y="2178089"/>
                  <a:pt x="3275254" y="2181903"/>
                </a:cubicBezTo>
                <a:cubicBezTo>
                  <a:pt x="3276998" y="2185717"/>
                  <a:pt x="3277870" y="2191251"/>
                  <a:pt x="3277870" y="2198507"/>
                </a:cubicBezTo>
                <a:lnTo>
                  <a:pt x="3277870" y="2245457"/>
                </a:lnTo>
                <a:lnTo>
                  <a:pt x="3265313" y="2245457"/>
                </a:lnTo>
                <a:lnTo>
                  <a:pt x="3265313" y="2198507"/>
                </a:lnTo>
                <a:cubicBezTo>
                  <a:pt x="3265313" y="2192228"/>
                  <a:pt x="3263953" y="2187658"/>
                  <a:pt x="3261232" y="2184798"/>
                </a:cubicBezTo>
                <a:cubicBezTo>
                  <a:pt x="3258511" y="2181938"/>
                  <a:pt x="3254662" y="2180508"/>
                  <a:pt x="3249686" y="2180508"/>
                </a:cubicBezTo>
                <a:cubicBezTo>
                  <a:pt x="3245965" y="2180508"/>
                  <a:pt x="3242466" y="2181473"/>
                  <a:pt x="3239187" y="2183403"/>
                </a:cubicBezTo>
                <a:cubicBezTo>
                  <a:pt x="3235908" y="2185333"/>
                  <a:pt x="3233571" y="2187949"/>
                  <a:pt x="3232175" y="2191251"/>
                </a:cubicBezTo>
                <a:cubicBezTo>
                  <a:pt x="3230780" y="2194553"/>
                  <a:pt x="3230083" y="2199111"/>
                  <a:pt x="3230083" y="2204925"/>
                </a:cubicBezTo>
                <a:lnTo>
                  <a:pt x="3230083" y="2245457"/>
                </a:lnTo>
                <a:lnTo>
                  <a:pt x="3217525" y="2245457"/>
                </a:lnTo>
                <a:close/>
                <a:moveTo>
                  <a:pt x="3150920" y="2143184"/>
                </a:moveTo>
                <a:lnTo>
                  <a:pt x="3163477" y="2143184"/>
                </a:lnTo>
                <a:lnTo>
                  <a:pt x="3163477" y="2157625"/>
                </a:lnTo>
                <a:lnTo>
                  <a:pt x="3150920" y="2157625"/>
                </a:lnTo>
                <a:close/>
                <a:moveTo>
                  <a:pt x="2988530" y="2143184"/>
                </a:moveTo>
                <a:lnTo>
                  <a:pt x="3001017" y="2143184"/>
                </a:lnTo>
                <a:lnTo>
                  <a:pt x="3001017" y="2245457"/>
                </a:lnTo>
                <a:lnTo>
                  <a:pt x="2989367" y="2245457"/>
                </a:lnTo>
                <a:lnTo>
                  <a:pt x="2989367" y="2236109"/>
                </a:lnTo>
                <a:cubicBezTo>
                  <a:pt x="2984670" y="2243457"/>
                  <a:pt x="2977763" y="2247132"/>
                  <a:pt x="2968647" y="2247132"/>
                </a:cubicBezTo>
                <a:cubicBezTo>
                  <a:pt x="2962741" y="2247132"/>
                  <a:pt x="2957311" y="2245504"/>
                  <a:pt x="2952358" y="2242248"/>
                </a:cubicBezTo>
                <a:cubicBezTo>
                  <a:pt x="2947404" y="2238992"/>
                  <a:pt x="2943568" y="2234446"/>
                  <a:pt x="2940847" y="2228609"/>
                </a:cubicBezTo>
                <a:cubicBezTo>
                  <a:pt x="2938126" y="2222773"/>
                  <a:pt x="2936766" y="2216064"/>
                  <a:pt x="2936766" y="2208483"/>
                </a:cubicBezTo>
                <a:cubicBezTo>
                  <a:pt x="2936766" y="2201088"/>
                  <a:pt x="2937998" y="2194379"/>
                  <a:pt x="2940463" y="2188356"/>
                </a:cubicBezTo>
                <a:cubicBezTo>
                  <a:pt x="2942928" y="2182333"/>
                  <a:pt x="2946625" y="2177717"/>
                  <a:pt x="2951555" y="2174508"/>
                </a:cubicBezTo>
                <a:cubicBezTo>
                  <a:pt x="2956485" y="2171299"/>
                  <a:pt x="2961997" y="2169694"/>
                  <a:pt x="2968089" y="2169694"/>
                </a:cubicBezTo>
                <a:cubicBezTo>
                  <a:pt x="2972554" y="2169694"/>
                  <a:pt x="2976531" y="2170636"/>
                  <a:pt x="2980019" y="2172520"/>
                </a:cubicBezTo>
                <a:cubicBezTo>
                  <a:pt x="2983507" y="2174403"/>
                  <a:pt x="2986344" y="2176857"/>
                  <a:pt x="2988530" y="2179880"/>
                </a:cubicBezTo>
                <a:close/>
                <a:moveTo>
                  <a:pt x="2095180" y="2143184"/>
                </a:moveTo>
                <a:lnTo>
                  <a:pt x="2130410" y="2143184"/>
                </a:lnTo>
                <a:cubicBezTo>
                  <a:pt x="2138363" y="2143184"/>
                  <a:pt x="2144433" y="2143673"/>
                  <a:pt x="2148618" y="2144649"/>
                </a:cubicBezTo>
                <a:cubicBezTo>
                  <a:pt x="2154478" y="2145998"/>
                  <a:pt x="2159478" y="2148440"/>
                  <a:pt x="2163617" y="2151975"/>
                </a:cubicBezTo>
                <a:cubicBezTo>
                  <a:pt x="2169012" y="2156532"/>
                  <a:pt x="2173047" y="2162358"/>
                  <a:pt x="2175721" y="2169450"/>
                </a:cubicBezTo>
                <a:cubicBezTo>
                  <a:pt x="2178396" y="2176543"/>
                  <a:pt x="2179733" y="2184647"/>
                  <a:pt x="2179733" y="2193763"/>
                </a:cubicBezTo>
                <a:cubicBezTo>
                  <a:pt x="2179733" y="2201530"/>
                  <a:pt x="2178826" y="2208413"/>
                  <a:pt x="2177012" y="2214413"/>
                </a:cubicBezTo>
                <a:cubicBezTo>
                  <a:pt x="2175198" y="2220412"/>
                  <a:pt x="2172873" y="2225377"/>
                  <a:pt x="2170036" y="2229307"/>
                </a:cubicBezTo>
                <a:cubicBezTo>
                  <a:pt x="2167199" y="2233237"/>
                  <a:pt x="2164094" y="2236330"/>
                  <a:pt x="2160722" y="2238586"/>
                </a:cubicBezTo>
                <a:cubicBezTo>
                  <a:pt x="2157350" y="2240841"/>
                  <a:pt x="2153281" y="2242550"/>
                  <a:pt x="2148514" y="2243713"/>
                </a:cubicBezTo>
                <a:cubicBezTo>
                  <a:pt x="2143747" y="2244876"/>
                  <a:pt x="2138270" y="2245457"/>
                  <a:pt x="2132084" y="2245457"/>
                </a:cubicBezTo>
                <a:lnTo>
                  <a:pt x="2095180" y="2245457"/>
                </a:lnTo>
                <a:close/>
                <a:moveTo>
                  <a:pt x="1893481" y="2143184"/>
                </a:moveTo>
                <a:lnTo>
                  <a:pt x="1906038" y="2143184"/>
                </a:lnTo>
                <a:lnTo>
                  <a:pt x="1906038" y="2179671"/>
                </a:lnTo>
                <a:cubicBezTo>
                  <a:pt x="1911340" y="2173020"/>
                  <a:pt x="1918107" y="2169694"/>
                  <a:pt x="1926339" y="2169694"/>
                </a:cubicBezTo>
                <a:cubicBezTo>
                  <a:pt x="1930897" y="2169694"/>
                  <a:pt x="1935211" y="2170613"/>
                  <a:pt x="1939280" y="2172450"/>
                </a:cubicBezTo>
                <a:cubicBezTo>
                  <a:pt x="1943350" y="2174287"/>
                  <a:pt x="1946698" y="2176868"/>
                  <a:pt x="1949326" y="2180194"/>
                </a:cubicBezTo>
                <a:cubicBezTo>
                  <a:pt x="1951954" y="2183519"/>
                  <a:pt x="1954012" y="2187531"/>
                  <a:pt x="1955500" y="2192228"/>
                </a:cubicBezTo>
                <a:cubicBezTo>
                  <a:pt x="1956988" y="2196925"/>
                  <a:pt x="1957732" y="2201948"/>
                  <a:pt x="1957732" y="2207297"/>
                </a:cubicBezTo>
                <a:cubicBezTo>
                  <a:pt x="1957732" y="2219994"/>
                  <a:pt x="1954593" y="2229807"/>
                  <a:pt x="1948314" y="2236737"/>
                </a:cubicBezTo>
                <a:cubicBezTo>
                  <a:pt x="1942036" y="2243667"/>
                  <a:pt x="1934501" y="2247132"/>
                  <a:pt x="1925711" y="2247132"/>
                </a:cubicBezTo>
                <a:cubicBezTo>
                  <a:pt x="1916967" y="2247132"/>
                  <a:pt x="1910107" y="2243481"/>
                  <a:pt x="1905131" y="2236179"/>
                </a:cubicBezTo>
                <a:lnTo>
                  <a:pt x="1905131" y="2245457"/>
                </a:lnTo>
                <a:lnTo>
                  <a:pt x="1893481" y="2245457"/>
                </a:lnTo>
                <a:close/>
                <a:moveTo>
                  <a:pt x="1778855" y="2143184"/>
                </a:moveTo>
                <a:lnTo>
                  <a:pt x="1791343" y="2143184"/>
                </a:lnTo>
                <a:lnTo>
                  <a:pt x="1791343" y="2245457"/>
                </a:lnTo>
                <a:lnTo>
                  <a:pt x="1779692" y="2245457"/>
                </a:lnTo>
                <a:lnTo>
                  <a:pt x="1779692" y="2236109"/>
                </a:lnTo>
                <a:cubicBezTo>
                  <a:pt x="1774995" y="2243457"/>
                  <a:pt x="1768088" y="2247132"/>
                  <a:pt x="1758972" y="2247132"/>
                </a:cubicBezTo>
                <a:cubicBezTo>
                  <a:pt x="1753066" y="2247132"/>
                  <a:pt x="1747636" y="2245504"/>
                  <a:pt x="1742683" y="2242248"/>
                </a:cubicBezTo>
                <a:cubicBezTo>
                  <a:pt x="1737730" y="2238992"/>
                  <a:pt x="1733893" y="2234446"/>
                  <a:pt x="1731172" y="2228609"/>
                </a:cubicBezTo>
                <a:cubicBezTo>
                  <a:pt x="1728451" y="2222773"/>
                  <a:pt x="1727091" y="2216064"/>
                  <a:pt x="1727091" y="2208483"/>
                </a:cubicBezTo>
                <a:cubicBezTo>
                  <a:pt x="1727091" y="2201088"/>
                  <a:pt x="1728323" y="2194379"/>
                  <a:pt x="1730788" y="2188356"/>
                </a:cubicBezTo>
                <a:cubicBezTo>
                  <a:pt x="1733253" y="2182333"/>
                  <a:pt x="1736951" y="2177717"/>
                  <a:pt x="1741880" y="2174508"/>
                </a:cubicBezTo>
                <a:cubicBezTo>
                  <a:pt x="1746810" y="2171299"/>
                  <a:pt x="1752322" y="2169694"/>
                  <a:pt x="1758414" y="2169694"/>
                </a:cubicBezTo>
                <a:cubicBezTo>
                  <a:pt x="1762879" y="2169694"/>
                  <a:pt x="1766856" y="2170636"/>
                  <a:pt x="1770344" y="2172520"/>
                </a:cubicBezTo>
                <a:cubicBezTo>
                  <a:pt x="1773832" y="2174403"/>
                  <a:pt x="1776669" y="2176857"/>
                  <a:pt x="1778855" y="2179880"/>
                </a:cubicBezTo>
                <a:close/>
                <a:moveTo>
                  <a:pt x="1675550" y="2143184"/>
                </a:moveTo>
                <a:lnTo>
                  <a:pt x="1690130" y="2143184"/>
                </a:lnTo>
                <a:lnTo>
                  <a:pt x="1731988" y="2245457"/>
                </a:lnTo>
                <a:lnTo>
                  <a:pt x="1716570" y="2245457"/>
                </a:lnTo>
                <a:lnTo>
                  <a:pt x="1704641" y="2214482"/>
                </a:lnTo>
                <a:lnTo>
                  <a:pt x="1661876" y="2214482"/>
                </a:lnTo>
                <a:lnTo>
                  <a:pt x="1650644" y="2245457"/>
                </a:lnTo>
                <a:lnTo>
                  <a:pt x="1636273" y="2245457"/>
                </a:lnTo>
                <a:close/>
                <a:moveTo>
                  <a:pt x="960178" y="2143184"/>
                </a:moveTo>
                <a:lnTo>
                  <a:pt x="972736" y="2143184"/>
                </a:lnTo>
                <a:lnTo>
                  <a:pt x="972736" y="2157625"/>
                </a:lnTo>
                <a:lnTo>
                  <a:pt x="960178" y="2157625"/>
                </a:lnTo>
                <a:close/>
                <a:moveTo>
                  <a:pt x="856520" y="2143184"/>
                </a:moveTo>
                <a:lnTo>
                  <a:pt x="876891" y="2143184"/>
                </a:lnTo>
                <a:lnTo>
                  <a:pt x="901099" y="2215599"/>
                </a:lnTo>
                <a:cubicBezTo>
                  <a:pt x="903331" y="2222342"/>
                  <a:pt x="904959" y="2227389"/>
                  <a:pt x="905981" y="2230737"/>
                </a:cubicBezTo>
                <a:cubicBezTo>
                  <a:pt x="907144" y="2227016"/>
                  <a:pt x="908959" y="2221552"/>
                  <a:pt x="911423" y="2214343"/>
                </a:cubicBezTo>
                <a:lnTo>
                  <a:pt x="935910" y="2143184"/>
                </a:lnTo>
                <a:lnTo>
                  <a:pt x="954118" y="2143184"/>
                </a:lnTo>
                <a:lnTo>
                  <a:pt x="954118" y="2245457"/>
                </a:lnTo>
                <a:lnTo>
                  <a:pt x="941073" y="2245457"/>
                </a:lnTo>
                <a:lnTo>
                  <a:pt x="941073" y="2159858"/>
                </a:lnTo>
                <a:lnTo>
                  <a:pt x="911354" y="2245457"/>
                </a:lnTo>
                <a:lnTo>
                  <a:pt x="899145" y="2245457"/>
                </a:lnTo>
                <a:lnTo>
                  <a:pt x="869566" y="2158393"/>
                </a:lnTo>
                <a:lnTo>
                  <a:pt x="869566" y="2245457"/>
                </a:lnTo>
                <a:lnTo>
                  <a:pt x="856520" y="2245457"/>
                </a:lnTo>
                <a:close/>
                <a:moveTo>
                  <a:pt x="36208" y="2142766"/>
                </a:moveTo>
                <a:cubicBezTo>
                  <a:pt x="41790" y="2142766"/>
                  <a:pt x="46929" y="2143963"/>
                  <a:pt x="51626" y="2146359"/>
                </a:cubicBezTo>
                <a:cubicBezTo>
                  <a:pt x="56323" y="2148754"/>
                  <a:pt x="59916" y="2152021"/>
                  <a:pt x="62405" y="2156160"/>
                </a:cubicBezTo>
                <a:cubicBezTo>
                  <a:pt x="64893" y="2160300"/>
                  <a:pt x="66137" y="2164695"/>
                  <a:pt x="66137" y="2169346"/>
                </a:cubicBezTo>
                <a:cubicBezTo>
                  <a:pt x="66137" y="2173764"/>
                  <a:pt x="64951" y="2177787"/>
                  <a:pt x="62579" y="2181415"/>
                </a:cubicBezTo>
                <a:cubicBezTo>
                  <a:pt x="60207" y="2185042"/>
                  <a:pt x="56696" y="2187926"/>
                  <a:pt x="52044" y="2190065"/>
                </a:cubicBezTo>
                <a:cubicBezTo>
                  <a:pt x="58091" y="2191461"/>
                  <a:pt x="62788" y="2194356"/>
                  <a:pt x="66137" y="2198751"/>
                </a:cubicBezTo>
                <a:cubicBezTo>
                  <a:pt x="69486" y="2203146"/>
                  <a:pt x="71160" y="2208646"/>
                  <a:pt x="71160" y="2215250"/>
                </a:cubicBezTo>
                <a:cubicBezTo>
                  <a:pt x="71160" y="2224179"/>
                  <a:pt x="67904" y="2231749"/>
                  <a:pt x="61393" y="2237958"/>
                </a:cubicBezTo>
                <a:cubicBezTo>
                  <a:pt x="54882" y="2244167"/>
                  <a:pt x="46650" y="2247271"/>
                  <a:pt x="36697" y="2247271"/>
                </a:cubicBezTo>
                <a:cubicBezTo>
                  <a:pt x="27720" y="2247271"/>
                  <a:pt x="20268" y="2244597"/>
                  <a:pt x="14338" y="2239248"/>
                </a:cubicBezTo>
                <a:cubicBezTo>
                  <a:pt x="8408" y="2233900"/>
                  <a:pt x="5025" y="2226970"/>
                  <a:pt x="4187" y="2218459"/>
                </a:cubicBezTo>
                <a:lnTo>
                  <a:pt x="16744" y="2216785"/>
                </a:lnTo>
                <a:cubicBezTo>
                  <a:pt x="18186" y="2223900"/>
                  <a:pt x="20640" y="2229028"/>
                  <a:pt x="24104" y="2232167"/>
                </a:cubicBezTo>
                <a:cubicBezTo>
                  <a:pt x="27569" y="2235307"/>
                  <a:pt x="31790" y="2236876"/>
                  <a:pt x="36766" y="2236876"/>
                </a:cubicBezTo>
                <a:cubicBezTo>
                  <a:pt x="42673" y="2236876"/>
                  <a:pt x="47661" y="2234830"/>
                  <a:pt x="51731" y="2230737"/>
                </a:cubicBezTo>
                <a:cubicBezTo>
                  <a:pt x="55800" y="2226644"/>
                  <a:pt x="57835" y="2221575"/>
                  <a:pt x="57835" y="2215529"/>
                </a:cubicBezTo>
                <a:cubicBezTo>
                  <a:pt x="57835" y="2209762"/>
                  <a:pt x="55951" y="2205006"/>
                  <a:pt x="52184" y="2201262"/>
                </a:cubicBezTo>
                <a:cubicBezTo>
                  <a:pt x="48417" y="2197518"/>
                  <a:pt x="43627" y="2195646"/>
                  <a:pt x="37813" y="2195646"/>
                </a:cubicBezTo>
                <a:cubicBezTo>
                  <a:pt x="35441" y="2195646"/>
                  <a:pt x="32488" y="2196111"/>
                  <a:pt x="28953" y="2197042"/>
                </a:cubicBezTo>
                <a:lnTo>
                  <a:pt x="30348" y="2186019"/>
                </a:lnTo>
                <a:cubicBezTo>
                  <a:pt x="31185" y="2186112"/>
                  <a:pt x="31860" y="2186159"/>
                  <a:pt x="32371" y="2186159"/>
                </a:cubicBezTo>
                <a:cubicBezTo>
                  <a:pt x="37720" y="2186159"/>
                  <a:pt x="42533" y="2184763"/>
                  <a:pt x="46812" y="2181973"/>
                </a:cubicBezTo>
                <a:cubicBezTo>
                  <a:pt x="51091" y="2179182"/>
                  <a:pt x="53231" y="2174880"/>
                  <a:pt x="53231" y="2169067"/>
                </a:cubicBezTo>
                <a:cubicBezTo>
                  <a:pt x="53231" y="2164462"/>
                  <a:pt x="51672" y="2160648"/>
                  <a:pt x="48557" y="2157625"/>
                </a:cubicBezTo>
                <a:cubicBezTo>
                  <a:pt x="45440" y="2154602"/>
                  <a:pt x="41417" y="2153091"/>
                  <a:pt x="36488" y="2153091"/>
                </a:cubicBezTo>
                <a:cubicBezTo>
                  <a:pt x="31604" y="2153091"/>
                  <a:pt x="27535" y="2154626"/>
                  <a:pt x="24279" y="2157695"/>
                </a:cubicBezTo>
                <a:cubicBezTo>
                  <a:pt x="21023" y="2160765"/>
                  <a:pt x="18931" y="2165369"/>
                  <a:pt x="18000" y="2171508"/>
                </a:cubicBezTo>
                <a:lnTo>
                  <a:pt x="5443" y="2169276"/>
                </a:lnTo>
                <a:cubicBezTo>
                  <a:pt x="6978" y="2160858"/>
                  <a:pt x="10466" y="2154335"/>
                  <a:pt x="15907" y="2149707"/>
                </a:cubicBezTo>
                <a:cubicBezTo>
                  <a:pt x="21349" y="2145080"/>
                  <a:pt x="28116" y="2142766"/>
                  <a:pt x="36208" y="2142766"/>
                </a:cubicBezTo>
                <a:close/>
                <a:moveTo>
                  <a:pt x="1364618" y="2141440"/>
                </a:moveTo>
                <a:cubicBezTo>
                  <a:pt x="1368153" y="2141440"/>
                  <a:pt x="1372059" y="2141859"/>
                  <a:pt x="1376338" y="2142696"/>
                </a:cubicBezTo>
                <a:lnTo>
                  <a:pt x="1374455" y="2153649"/>
                </a:lnTo>
                <a:cubicBezTo>
                  <a:pt x="1371851" y="2153184"/>
                  <a:pt x="1369385" y="2152951"/>
                  <a:pt x="1367060" y="2152951"/>
                </a:cubicBezTo>
                <a:cubicBezTo>
                  <a:pt x="1363246" y="2152951"/>
                  <a:pt x="1360548" y="2153765"/>
                  <a:pt x="1358967" y="2155393"/>
                </a:cubicBezTo>
                <a:cubicBezTo>
                  <a:pt x="1357386" y="2157021"/>
                  <a:pt x="1356595" y="2160067"/>
                  <a:pt x="1356595" y="2164532"/>
                </a:cubicBezTo>
                <a:lnTo>
                  <a:pt x="1356595" y="2171369"/>
                </a:lnTo>
                <a:lnTo>
                  <a:pt x="1371036" y="2171369"/>
                </a:lnTo>
                <a:lnTo>
                  <a:pt x="1371036" y="2181136"/>
                </a:lnTo>
                <a:lnTo>
                  <a:pt x="1356595" y="2181136"/>
                </a:lnTo>
                <a:lnTo>
                  <a:pt x="1356595" y="2245457"/>
                </a:lnTo>
                <a:lnTo>
                  <a:pt x="1344108" y="2245457"/>
                </a:lnTo>
                <a:lnTo>
                  <a:pt x="1344108" y="2181136"/>
                </a:lnTo>
                <a:lnTo>
                  <a:pt x="1333015" y="2181136"/>
                </a:lnTo>
                <a:lnTo>
                  <a:pt x="1333015" y="2171369"/>
                </a:lnTo>
                <a:lnTo>
                  <a:pt x="1344108" y="2171369"/>
                </a:lnTo>
                <a:lnTo>
                  <a:pt x="1344108" y="2163485"/>
                </a:lnTo>
                <a:cubicBezTo>
                  <a:pt x="1344108" y="2158509"/>
                  <a:pt x="1344550" y="2154812"/>
                  <a:pt x="1345434" y="2152393"/>
                </a:cubicBezTo>
                <a:cubicBezTo>
                  <a:pt x="1346643" y="2149138"/>
                  <a:pt x="1348770" y="2146498"/>
                  <a:pt x="1351817" y="2144475"/>
                </a:cubicBezTo>
                <a:cubicBezTo>
                  <a:pt x="1354863" y="2142452"/>
                  <a:pt x="1359130" y="2141440"/>
                  <a:pt x="1364618" y="2141440"/>
                </a:cubicBezTo>
                <a:close/>
                <a:moveTo>
                  <a:pt x="83038" y="2141440"/>
                </a:moveTo>
                <a:lnTo>
                  <a:pt x="92038" y="2141440"/>
                </a:lnTo>
                <a:cubicBezTo>
                  <a:pt x="100781" y="2153114"/>
                  <a:pt x="107246" y="2164834"/>
                  <a:pt x="111432" y="2176601"/>
                </a:cubicBezTo>
                <a:cubicBezTo>
                  <a:pt x="115013" y="2186740"/>
                  <a:pt x="116804" y="2197344"/>
                  <a:pt x="116804" y="2208413"/>
                </a:cubicBezTo>
                <a:cubicBezTo>
                  <a:pt x="116804" y="2220970"/>
                  <a:pt x="114397" y="2233109"/>
                  <a:pt x="109583" y="2244829"/>
                </a:cubicBezTo>
                <a:cubicBezTo>
                  <a:pt x="104769" y="2256550"/>
                  <a:pt x="98921" y="2266781"/>
                  <a:pt x="92038" y="2275525"/>
                </a:cubicBezTo>
                <a:lnTo>
                  <a:pt x="83038" y="2275525"/>
                </a:lnTo>
                <a:cubicBezTo>
                  <a:pt x="96944" y="2253201"/>
                  <a:pt x="103897" y="2230853"/>
                  <a:pt x="103897" y="2208483"/>
                </a:cubicBezTo>
                <a:cubicBezTo>
                  <a:pt x="103897" y="2199739"/>
                  <a:pt x="102897" y="2191065"/>
                  <a:pt x="100897" y="2182461"/>
                </a:cubicBezTo>
                <a:cubicBezTo>
                  <a:pt x="99316" y="2175485"/>
                  <a:pt x="97107" y="2168787"/>
                  <a:pt x="94270" y="2162369"/>
                </a:cubicBezTo>
                <a:cubicBezTo>
                  <a:pt x="92456" y="2158183"/>
                  <a:pt x="88712" y="2151207"/>
                  <a:pt x="83038" y="2141440"/>
                </a:cubicBezTo>
                <a:close/>
                <a:moveTo>
                  <a:pt x="225518" y="2141371"/>
                </a:moveTo>
                <a:cubicBezTo>
                  <a:pt x="234960" y="2141371"/>
                  <a:pt x="243470" y="2143626"/>
                  <a:pt x="251052" y="2148138"/>
                </a:cubicBezTo>
                <a:cubicBezTo>
                  <a:pt x="258633" y="2152649"/>
                  <a:pt x="264411" y="2158939"/>
                  <a:pt x="268387" y="2167009"/>
                </a:cubicBezTo>
                <a:cubicBezTo>
                  <a:pt x="272365" y="2175078"/>
                  <a:pt x="274352" y="2184228"/>
                  <a:pt x="274352" y="2194460"/>
                </a:cubicBezTo>
                <a:cubicBezTo>
                  <a:pt x="274352" y="2204832"/>
                  <a:pt x="272260" y="2214110"/>
                  <a:pt x="268074" y="2222296"/>
                </a:cubicBezTo>
                <a:cubicBezTo>
                  <a:pt x="263888" y="2230481"/>
                  <a:pt x="257958" y="2236679"/>
                  <a:pt x="250284" y="2240888"/>
                </a:cubicBezTo>
                <a:cubicBezTo>
                  <a:pt x="242610" y="2245097"/>
                  <a:pt x="234331" y="2247201"/>
                  <a:pt x="225448" y="2247201"/>
                </a:cubicBezTo>
                <a:cubicBezTo>
                  <a:pt x="215821" y="2247201"/>
                  <a:pt x="207217" y="2244876"/>
                  <a:pt x="199636" y="2240225"/>
                </a:cubicBezTo>
                <a:cubicBezTo>
                  <a:pt x="192055" y="2235574"/>
                  <a:pt x="186311" y="2229226"/>
                  <a:pt x="182404" y="2221180"/>
                </a:cubicBezTo>
                <a:cubicBezTo>
                  <a:pt x="178497" y="2213134"/>
                  <a:pt x="176544" y="2204622"/>
                  <a:pt x="176544" y="2195646"/>
                </a:cubicBezTo>
                <a:cubicBezTo>
                  <a:pt x="176544" y="2178671"/>
                  <a:pt x="181102" y="2165381"/>
                  <a:pt x="190218" y="2155777"/>
                </a:cubicBezTo>
                <a:cubicBezTo>
                  <a:pt x="199333" y="2146173"/>
                  <a:pt x="211100" y="2141371"/>
                  <a:pt x="225518" y="2141371"/>
                </a:cubicBezTo>
                <a:close/>
                <a:moveTo>
                  <a:pt x="902634" y="1874898"/>
                </a:moveTo>
                <a:cubicBezTo>
                  <a:pt x="898077" y="1876759"/>
                  <a:pt x="891239" y="1878340"/>
                  <a:pt x="882124" y="1879642"/>
                </a:cubicBezTo>
                <a:cubicBezTo>
                  <a:pt x="876962" y="1880386"/>
                  <a:pt x="873311" y="1881224"/>
                  <a:pt x="871171" y="1882154"/>
                </a:cubicBezTo>
                <a:cubicBezTo>
                  <a:pt x="869032" y="1883084"/>
                  <a:pt x="867381" y="1884444"/>
                  <a:pt x="866218" y="1886235"/>
                </a:cubicBezTo>
                <a:cubicBezTo>
                  <a:pt x="865056" y="1888026"/>
                  <a:pt x="864474" y="1890014"/>
                  <a:pt x="864474" y="1892200"/>
                </a:cubicBezTo>
                <a:cubicBezTo>
                  <a:pt x="864474" y="1895548"/>
                  <a:pt x="865742" y="1898339"/>
                  <a:pt x="868277" y="1900571"/>
                </a:cubicBezTo>
                <a:cubicBezTo>
                  <a:pt x="870811" y="1902804"/>
                  <a:pt x="874520" y="1903920"/>
                  <a:pt x="879403" y="1903920"/>
                </a:cubicBezTo>
                <a:cubicBezTo>
                  <a:pt x="884240" y="1903920"/>
                  <a:pt x="888543" y="1902862"/>
                  <a:pt x="892310" y="1900746"/>
                </a:cubicBezTo>
                <a:cubicBezTo>
                  <a:pt x="896077" y="1898630"/>
                  <a:pt x="898844" y="1895734"/>
                  <a:pt x="900611" y="1892060"/>
                </a:cubicBezTo>
                <a:cubicBezTo>
                  <a:pt x="901960" y="1889223"/>
                  <a:pt x="902634" y="1885037"/>
                  <a:pt x="902634" y="1879503"/>
                </a:cubicBezTo>
                <a:close/>
                <a:moveTo>
                  <a:pt x="488501" y="1868759"/>
                </a:moveTo>
                <a:lnTo>
                  <a:pt x="527080" y="1868759"/>
                </a:lnTo>
                <a:lnTo>
                  <a:pt x="527080" y="1881386"/>
                </a:lnTo>
                <a:lnTo>
                  <a:pt x="488501" y="1881386"/>
                </a:lnTo>
                <a:close/>
                <a:moveTo>
                  <a:pt x="2552268" y="1846714"/>
                </a:moveTo>
                <a:cubicBezTo>
                  <a:pt x="2545989" y="1846714"/>
                  <a:pt x="2540780" y="1849063"/>
                  <a:pt x="2536641" y="1853760"/>
                </a:cubicBezTo>
                <a:cubicBezTo>
                  <a:pt x="2532502" y="1858458"/>
                  <a:pt x="2530432" y="1865550"/>
                  <a:pt x="2530432" y="1875038"/>
                </a:cubicBezTo>
                <a:cubicBezTo>
                  <a:pt x="2530432" y="1884526"/>
                  <a:pt x="2532502" y="1891630"/>
                  <a:pt x="2536641" y="1896351"/>
                </a:cubicBezTo>
                <a:cubicBezTo>
                  <a:pt x="2540780" y="1901071"/>
                  <a:pt x="2545989" y="1903432"/>
                  <a:pt x="2552268" y="1903432"/>
                </a:cubicBezTo>
                <a:cubicBezTo>
                  <a:pt x="2558500" y="1903432"/>
                  <a:pt x="2563686" y="1901060"/>
                  <a:pt x="2567825" y="1896316"/>
                </a:cubicBezTo>
                <a:cubicBezTo>
                  <a:pt x="2571965" y="1891572"/>
                  <a:pt x="2574034" y="1884340"/>
                  <a:pt x="2574034" y="1874619"/>
                </a:cubicBezTo>
                <a:cubicBezTo>
                  <a:pt x="2574034" y="1865457"/>
                  <a:pt x="2571953" y="1858516"/>
                  <a:pt x="2567790" y="1853795"/>
                </a:cubicBezTo>
                <a:cubicBezTo>
                  <a:pt x="2563628" y="1849074"/>
                  <a:pt x="2558454" y="1846714"/>
                  <a:pt x="2552268" y="1846714"/>
                </a:cubicBezTo>
                <a:close/>
                <a:moveTo>
                  <a:pt x="2473975" y="1846714"/>
                </a:moveTo>
                <a:cubicBezTo>
                  <a:pt x="2468394" y="1846714"/>
                  <a:pt x="2463732" y="1848993"/>
                  <a:pt x="2459988" y="1853551"/>
                </a:cubicBezTo>
                <a:cubicBezTo>
                  <a:pt x="2456244" y="1858109"/>
                  <a:pt x="2454372" y="1865294"/>
                  <a:pt x="2454372" y="1875108"/>
                </a:cubicBezTo>
                <a:cubicBezTo>
                  <a:pt x="2454372" y="1884596"/>
                  <a:pt x="2456372" y="1891688"/>
                  <a:pt x="2460371" y="1896386"/>
                </a:cubicBezTo>
                <a:cubicBezTo>
                  <a:pt x="2464371" y="1901083"/>
                  <a:pt x="2469092" y="1903432"/>
                  <a:pt x="2474533" y="1903432"/>
                </a:cubicBezTo>
                <a:cubicBezTo>
                  <a:pt x="2480021" y="1903432"/>
                  <a:pt x="2484684" y="1901188"/>
                  <a:pt x="2488521" y="1896699"/>
                </a:cubicBezTo>
                <a:cubicBezTo>
                  <a:pt x="2492358" y="1892211"/>
                  <a:pt x="2494276" y="1885363"/>
                  <a:pt x="2494276" y="1876154"/>
                </a:cubicBezTo>
                <a:cubicBezTo>
                  <a:pt x="2494276" y="1866015"/>
                  <a:pt x="2492323" y="1858574"/>
                  <a:pt x="2488416" y="1853830"/>
                </a:cubicBezTo>
                <a:cubicBezTo>
                  <a:pt x="2484509" y="1849086"/>
                  <a:pt x="2479696" y="1846714"/>
                  <a:pt x="2473975" y="1846714"/>
                </a:cubicBezTo>
                <a:close/>
                <a:moveTo>
                  <a:pt x="2359675" y="1846714"/>
                </a:moveTo>
                <a:cubicBezTo>
                  <a:pt x="2354094" y="1846714"/>
                  <a:pt x="2349432" y="1848993"/>
                  <a:pt x="2345688" y="1853551"/>
                </a:cubicBezTo>
                <a:cubicBezTo>
                  <a:pt x="2341944" y="1858109"/>
                  <a:pt x="2340072" y="1865294"/>
                  <a:pt x="2340072" y="1875108"/>
                </a:cubicBezTo>
                <a:cubicBezTo>
                  <a:pt x="2340072" y="1884596"/>
                  <a:pt x="2342072" y="1891688"/>
                  <a:pt x="2346071" y="1896386"/>
                </a:cubicBezTo>
                <a:cubicBezTo>
                  <a:pt x="2350071" y="1901083"/>
                  <a:pt x="2354792" y="1903432"/>
                  <a:pt x="2360233" y="1903432"/>
                </a:cubicBezTo>
                <a:cubicBezTo>
                  <a:pt x="2365721" y="1903432"/>
                  <a:pt x="2370384" y="1901188"/>
                  <a:pt x="2374221" y="1896699"/>
                </a:cubicBezTo>
                <a:cubicBezTo>
                  <a:pt x="2378058" y="1892211"/>
                  <a:pt x="2379976" y="1885363"/>
                  <a:pt x="2379976" y="1876154"/>
                </a:cubicBezTo>
                <a:cubicBezTo>
                  <a:pt x="2379976" y="1866015"/>
                  <a:pt x="2378023" y="1858574"/>
                  <a:pt x="2374116" y="1853830"/>
                </a:cubicBezTo>
                <a:cubicBezTo>
                  <a:pt x="2370209" y="1849086"/>
                  <a:pt x="2365396" y="1846714"/>
                  <a:pt x="2359675" y="1846714"/>
                </a:cubicBezTo>
                <a:close/>
                <a:moveTo>
                  <a:pt x="2256993" y="1846714"/>
                </a:moveTo>
                <a:cubicBezTo>
                  <a:pt x="2250714" y="1846714"/>
                  <a:pt x="2245505" y="1849063"/>
                  <a:pt x="2241366" y="1853760"/>
                </a:cubicBezTo>
                <a:cubicBezTo>
                  <a:pt x="2237227" y="1858458"/>
                  <a:pt x="2235157" y="1865550"/>
                  <a:pt x="2235157" y="1875038"/>
                </a:cubicBezTo>
                <a:cubicBezTo>
                  <a:pt x="2235157" y="1884526"/>
                  <a:pt x="2237227" y="1891630"/>
                  <a:pt x="2241366" y="1896351"/>
                </a:cubicBezTo>
                <a:cubicBezTo>
                  <a:pt x="2245505" y="1901071"/>
                  <a:pt x="2250714" y="1903432"/>
                  <a:pt x="2256993" y="1903432"/>
                </a:cubicBezTo>
                <a:cubicBezTo>
                  <a:pt x="2263225" y="1903432"/>
                  <a:pt x="2268411" y="1901060"/>
                  <a:pt x="2272550" y="1896316"/>
                </a:cubicBezTo>
                <a:cubicBezTo>
                  <a:pt x="2276690" y="1891572"/>
                  <a:pt x="2278759" y="1884340"/>
                  <a:pt x="2278759" y="1874619"/>
                </a:cubicBezTo>
                <a:cubicBezTo>
                  <a:pt x="2278759" y="1865457"/>
                  <a:pt x="2276678" y="1858516"/>
                  <a:pt x="2272515" y="1853795"/>
                </a:cubicBezTo>
                <a:cubicBezTo>
                  <a:pt x="2268353" y="1849074"/>
                  <a:pt x="2263179" y="1846714"/>
                  <a:pt x="2256993" y="1846714"/>
                </a:cubicBezTo>
                <a:close/>
                <a:moveTo>
                  <a:pt x="2018868" y="1846714"/>
                </a:moveTo>
                <a:cubicBezTo>
                  <a:pt x="2012589" y="1846714"/>
                  <a:pt x="2007380" y="1849063"/>
                  <a:pt x="2003241" y="1853760"/>
                </a:cubicBezTo>
                <a:cubicBezTo>
                  <a:pt x="1999102" y="1858458"/>
                  <a:pt x="1997032" y="1865550"/>
                  <a:pt x="1997032" y="1875038"/>
                </a:cubicBezTo>
                <a:cubicBezTo>
                  <a:pt x="1997032" y="1884526"/>
                  <a:pt x="1999102" y="1891630"/>
                  <a:pt x="2003241" y="1896351"/>
                </a:cubicBezTo>
                <a:cubicBezTo>
                  <a:pt x="2007380" y="1901071"/>
                  <a:pt x="2012589" y="1903432"/>
                  <a:pt x="2018868" y="1903432"/>
                </a:cubicBezTo>
                <a:cubicBezTo>
                  <a:pt x="2025100" y="1903432"/>
                  <a:pt x="2030286" y="1901060"/>
                  <a:pt x="2034425" y="1896316"/>
                </a:cubicBezTo>
                <a:cubicBezTo>
                  <a:pt x="2038565" y="1891572"/>
                  <a:pt x="2040634" y="1884340"/>
                  <a:pt x="2040634" y="1874619"/>
                </a:cubicBezTo>
                <a:cubicBezTo>
                  <a:pt x="2040634" y="1865457"/>
                  <a:pt x="2038553" y="1858516"/>
                  <a:pt x="2034390" y="1853795"/>
                </a:cubicBezTo>
                <a:cubicBezTo>
                  <a:pt x="2030228" y="1849074"/>
                  <a:pt x="2025054" y="1846714"/>
                  <a:pt x="2018868" y="1846714"/>
                </a:cubicBezTo>
                <a:close/>
                <a:moveTo>
                  <a:pt x="1714068" y="1846714"/>
                </a:moveTo>
                <a:cubicBezTo>
                  <a:pt x="1707790" y="1846714"/>
                  <a:pt x="1702581" y="1849063"/>
                  <a:pt x="1698441" y="1853760"/>
                </a:cubicBezTo>
                <a:cubicBezTo>
                  <a:pt x="1694302" y="1858458"/>
                  <a:pt x="1692232" y="1865550"/>
                  <a:pt x="1692232" y="1875038"/>
                </a:cubicBezTo>
                <a:cubicBezTo>
                  <a:pt x="1692232" y="1884526"/>
                  <a:pt x="1694302" y="1891630"/>
                  <a:pt x="1698441" y="1896351"/>
                </a:cubicBezTo>
                <a:cubicBezTo>
                  <a:pt x="1702581" y="1901071"/>
                  <a:pt x="1707790" y="1903432"/>
                  <a:pt x="1714068" y="1903432"/>
                </a:cubicBezTo>
                <a:cubicBezTo>
                  <a:pt x="1720300" y="1903432"/>
                  <a:pt x="1725486" y="1901060"/>
                  <a:pt x="1729625" y="1896316"/>
                </a:cubicBezTo>
                <a:cubicBezTo>
                  <a:pt x="1733765" y="1891572"/>
                  <a:pt x="1735834" y="1884340"/>
                  <a:pt x="1735834" y="1874619"/>
                </a:cubicBezTo>
                <a:cubicBezTo>
                  <a:pt x="1735834" y="1865457"/>
                  <a:pt x="1733753" y="1858516"/>
                  <a:pt x="1729591" y="1853795"/>
                </a:cubicBezTo>
                <a:cubicBezTo>
                  <a:pt x="1725428" y="1849074"/>
                  <a:pt x="1720254" y="1846714"/>
                  <a:pt x="1714068" y="1846714"/>
                </a:cubicBezTo>
                <a:close/>
                <a:moveTo>
                  <a:pt x="1035709" y="1846714"/>
                </a:moveTo>
                <a:cubicBezTo>
                  <a:pt x="1030128" y="1846714"/>
                  <a:pt x="1025466" y="1848993"/>
                  <a:pt x="1021721" y="1853551"/>
                </a:cubicBezTo>
                <a:cubicBezTo>
                  <a:pt x="1017977" y="1858109"/>
                  <a:pt x="1016106" y="1865294"/>
                  <a:pt x="1016106" y="1875108"/>
                </a:cubicBezTo>
                <a:cubicBezTo>
                  <a:pt x="1016106" y="1884596"/>
                  <a:pt x="1018106" y="1891688"/>
                  <a:pt x="1022105" y="1896386"/>
                </a:cubicBezTo>
                <a:cubicBezTo>
                  <a:pt x="1026105" y="1901083"/>
                  <a:pt x="1030826" y="1903432"/>
                  <a:pt x="1036267" y="1903432"/>
                </a:cubicBezTo>
                <a:cubicBezTo>
                  <a:pt x="1041755" y="1903432"/>
                  <a:pt x="1046417" y="1901188"/>
                  <a:pt x="1050254" y="1896699"/>
                </a:cubicBezTo>
                <a:cubicBezTo>
                  <a:pt x="1054092" y="1892211"/>
                  <a:pt x="1056010" y="1885363"/>
                  <a:pt x="1056010" y="1876154"/>
                </a:cubicBezTo>
                <a:cubicBezTo>
                  <a:pt x="1056010" y="1866015"/>
                  <a:pt x="1054057" y="1858574"/>
                  <a:pt x="1050150" y="1853830"/>
                </a:cubicBezTo>
                <a:cubicBezTo>
                  <a:pt x="1046243" y="1849086"/>
                  <a:pt x="1041429" y="1846714"/>
                  <a:pt x="1035709" y="1846714"/>
                </a:cubicBezTo>
                <a:close/>
                <a:moveTo>
                  <a:pt x="331067" y="1846714"/>
                </a:moveTo>
                <a:cubicBezTo>
                  <a:pt x="325486" y="1846714"/>
                  <a:pt x="320742" y="1848981"/>
                  <a:pt x="316835" y="1853516"/>
                </a:cubicBezTo>
                <a:cubicBezTo>
                  <a:pt x="312928" y="1858051"/>
                  <a:pt x="310975" y="1864783"/>
                  <a:pt x="310975" y="1873712"/>
                </a:cubicBezTo>
                <a:cubicBezTo>
                  <a:pt x="310975" y="1883433"/>
                  <a:pt x="312905" y="1890525"/>
                  <a:pt x="316765" y="1894990"/>
                </a:cubicBezTo>
                <a:cubicBezTo>
                  <a:pt x="320626" y="1899455"/>
                  <a:pt x="325462" y="1901688"/>
                  <a:pt x="331276" y="1901688"/>
                </a:cubicBezTo>
                <a:cubicBezTo>
                  <a:pt x="337043" y="1901688"/>
                  <a:pt x="341881" y="1899467"/>
                  <a:pt x="345787" y="1895025"/>
                </a:cubicBezTo>
                <a:cubicBezTo>
                  <a:pt x="349694" y="1890584"/>
                  <a:pt x="351647" y="1883619"/>
                  <a:pt x="351647" y="1874131"/>
                </a:cubicBezTo>
                <a:cubicBezTo>
                  <a:pt x="351647" y="1865062"/>
                  <a:pt x="349636" y="1858225"/>
                  <a:pt x="345613" y="1853621"/>
                </a:cubicBezTo>
                <a:cubicBezTo>
                  <a:pt x="341590" y="1849016"/>
                  <a:pt x="336741" y="1846714"/>
                  <a:pt x="331067" y="1846714"/>
                </a:cubicBezTo>
                <a:close/>
                <a:moveTo>
                  <a:pt x="1333566" y="1846644"/>
                </a:moveTo>
                <a:cubicBezTo>
                  <a:pt x="1327798" y="1846644"/>
                  <a:pt x="1322949" y="1848574"/>
                  <a:pt x="1319019" y="1852435"/>
                </a:cubicBezTo>
                <a:cubicBezTo>
                  <a:pt x="1315089" y="1856295"/>
                  <a:pt x="1312915" y="1861457"/>
                  <a:pt x="1312496" y="1867922"/>
                </a:cubicBezTo>
                <a:lnTo>
                  <a:pt x="1353866" y="1867922"/>
                </a:lnTo>
                <a:cubicBezTo>
                  <a:pt x="1353308" y="1861690"/>
                  <a:pt x="1351727" y="1857016"/>
                  <a:pt x="1349122" y="1853900"/>
                </a:cubicBezTo>
                <a:cubicBezTo>
                  <a:pt x="1345123" y="1849063"/>
                  <a:pt x="1339937" y="1846644"/>
                  <a:pt x="1333566" y="1846644"/>
                </a:cubicBezTo>
                <a:close/>
                <a:moveTo>
                  <a:pt x="1228790" y="1846644"/>
                </a:moveTo>
                <a:cubicBezTo>
                  <a:pt x="1223022" y="1846644"/>
                  <a:pt x="1218174" y="1848574"/>
                  <a:pt x="1214245" y="1852435"/>
                </a:cubicBezTo>
                <a:cubicBezTo>
                  <a:pt x="1210315" y="1856295"/>
                  <a:pt x="1208140" y="1861457"/>
                  <a:pt x="1207722" y="1867922"/>
                </a:cubicBezTo>
                <a:lnTo>
                  <a:pt x="1249091" y="1867922"/>
                </a:lnTo>
                <a:cubicBezTo>
                  <a:pt x="1248533" y="1861690"/>
                  <a:pt x="1246952" y="1857016"/>
                  <a:pt x="1244347" y="1853900"/>
                </a:cubicBezTo>
                <a:cubicBezTo>
                  <a:pt x="1240347" y="1849063"/>
                  <a:pt x="1235161" y="1846644"/>
                  <a:pt x="1228790" y="1846644"/>
                </a:cubicBezTo>
                <a:close/>
                <a:moveTo>
                  <a:pt x="1791943" y="1846156"/>
                </a:moveTo>
                <a:cubicBezTo>
                  <a:pt x="1786594" y="1846156"/>
                  <a:pt x="1781862" y="1848656"/>
                  <a:pt x="1777746" y="1853656"/>
                </a:cubicBezTo>
                <a:cubicBezTo>
                  <a:pt x="1773630" y="1858655"/>
                  <a:pt x="1771572" y="1865922"/>
                  <a:pt x="1771572" y="1875457"/>
                </a:cubicBezTo>
                <a:cubicBezTo>
                  <a:pt x="1771572" y="1884991"/>
                  <a:pt x="1773502" y="1892037"/>
                  <a:pt x="1777362" y="1896595"/>
                </a:cubicBezTo>
                <a:cubicBezTo>
                  <a:pt x="1781222" y="1901153"/>
                  <a:pt x="1785896" y="1903432"/>
                  <a:pt x="1791384" y="1903432"/>
                </a:cubicBezTo>
                <a:cubicBezTo>
                  <a:pt x="1796965" y="1903432"/>
                  <a:pt x="1801744" y="1901071"/>
                  <a:pt x="1805721" y="1896351"/>
                </a:cubicBezTo>
                <a:cubicBezTo>
                  <a:pt x="1809697" y="1891630"/>
                  <a:pt x="1811685" y="1884316"/>
                  <a:pt x="1811685" y="1874410"/>
                </a:cubicBezTo>
                <a:cubicBezTo>
                  <a:pt x="1811685" y="1864969"/>
                  <a:pt x="1809744" y="1857899"/>
                  <a:pt x="1805860" y="1853202"/>
                </a:cubicBezTo>
                <a:cubicBezTo>
                  <a:pt x="1801977" y="1848505"/>
                  <a:pt x="1797338" y="1846156"/>
                  <a:pt x="1791943" y="1846156"/>
                </a:cubicBezTo>
                <a:close/>
                <a:moveTo>
                  <a:pt x="2589401" y="1837994"/>
                </a:moveTo>
                <a:lnTo>
                  <a:pt x="2602377" y="1837994"/>
                </a:lnTo>
                <a:lnTo>
                  <a:pt x="2614167" y="1880759"/>
                </a:lnTo>
                <a:lnTo>
                  <a:pt x="2618562" y="1896665"/>
                </a:lnTo>
                <a:cubicBezTo>
                  <a:pt x="2618748" y="1895874"/>
                  <a:pt x="2620027" y="1890781"/>
                  <a:pt x="2622399" y="1881386"/>
                </a:cubicBezTo>
                <a:lnTo>
                  <a:pt x="2634189" y="1837994"/>
                </a:lnTo>
                <a:lnTo>
                  <a:pt x="2647095" y="1837994"/>
                </a:lnTo>
                <a:lnTo>
                  <a:pt x="2658187" y="1880968"/>
                </a:lnTo>
                <a:lnTo>
                  <a:pt x="2661885" y="1895130"/>
                </a:lnTo>
                <a:lnTo>
                  <a:pt x="2666140" y="1880828"/>
                </a:lnTo>
                <a:lnTo>
                  <a:pt x="2678837" y="1837994"/>
                </a:lnTo>
                <a:lnTo>
                  <a:pt x="2691046" y="1837994"/>
                </a:lnTo>
                <a:lnTo>
                  <a:pt x="2667884" y="1912082"/>
                </a:lnTo>
                <a:lnTo>
                  <a:pt x="2654839" y="1912082"/>
                </a:lnTo>
                <a:lnTo>
                  <a:pt x="2643049" y="1867713"/>
                </a:lnTo>
                <a:lnTo>
                  <a:pt x="2640188" y="1855086"/>
                </a:lnTo>
                <a:lnTo>
                  <a:pt x="2625189" y="1912082"/>
                </a:lnTo>
                <a:lnTo>
                  <a:pt x="2612074" y="1912082"/>
                </a:lnTo>
                <a:close/>
                <a:moveTo>
                  <a:pt x="1829284" y="1837994"/>
                </a:moveTo>
                <a:lnTo>
                  <a:pt x="1842818" y="1837994"/>
                </a:lnTo>
                <a:lnTo>
                  <a:pt x="1858236" y="1880898"/>
                </a:lnTo>
                <a:cubicBezTo>
                  <a:pt x="1860236" y="1886340"/>
                  <a:pt x="1862027" y="1892060"/>
                  <a:pt x="1863608" y="1898060"/>
                </a:cubicBezTo>
                <a:cubicBezTo>
                  <a:pt x="1865050" y="1892293"/>
                  <a:pt x="1866771" y="1886665"/>
                  <a:pt x="1868770" y="1881177"/>
                </a:cubicBezTo>
                <a:lnTo>
                  <a:pt x="1884607" y="1837994"/>
                </a:lnTo>
                <a:lnTo>
                  <a:pt x="1897164" y="1837994"/>
                </a:lnTo>
                <a:lnTo>
                  <a:pt x="1868980" y="1913338"/>
                </a:lnTo>
                <a:cubicBezTo>
                  <a:pt x="1865957" y="1921477"/>
                  <a:pt x="1863608" y="1927081"/>
                  <a:pt x="1861934" y="1930151"/>
                </a:cubicBezTo>
                <a:cubicBezTo>
                  <a:pt x="1859701" y="1934290"/>
                  <a:pt x="1857143" y="1937325"/>
                  <a:pt x="1854260" y="1939255"/>
                </a:cubicBezTo>
                <a:cubicBezTo>
                  <a:pt x="1851376" y="1941185"/>
                  <a:pt x="1847934" y="1942150"/>
                  <a:pt x="1843935" y="1942150"/>
                </a:cubicBezTo>
                <a:cubicBezTo>
                  <a:pt x="1841516" y="1942150"/>
                  <a:pt x="1838819" y="1941639"/>
                  <a:pt x="1835842" y="1940615"/>
                </a:cubicBezTo>
                <a:lnTo>
                  <a:pt x="1834447" y="1928825"/>
                </a:lnTo>
                <a:cubicBezTo>
                  <a:pt x="1837191" y="1929570"/>
                  <a:pt x="1839586" y="1929942"/>
                  <a:pt x="1841633" y="1929942"/>
                </a:cubicBezTo>
                <a:cubicBezTo>
                  <a:pt x="1844423" y="1929942"/>
                  <a:pt x="1846655" y="1929477"/>
                  <a:pt x="1848330" y="1928546"/>
                </a:cubicBezTo>
                <a:cubicBezTo>
                  <a:pt x="1850004" y="1927616"/>
                  <a:pt x="1851376" y="1926314"/>
                  <a:pt x="1852446" y="1924640"/>
                </a:cubicBezTo>
                <a:cubicBezTo>
                  <a:pt x="1853236" y="1923384"/>
                  <a:pt x="1854515" y="1920268"/>
                  <a:pt x="1856283" y="1915291"/>
                </a:cubicBezTo>
                <a:cubicBezTo>
                  <a:pt x="1856515" y="1914594"/>
                  <a:pt x="1856887" y="1913570"/>
                  <a:pt x="1857399" y="1912222"/>
                </a:cubicBezTo>
                <a:close/>
                <a:moveTo>
                  <a:pt x="645856" y="1837994"/>
                </a:moveTo>
                <a:lnTo>
                  <a:pt x="658413" y="1837994"/>
                </a:lnTo>
                <a:lnTo>
                  <a:pt x="658413" y="1912082"/>
                </a:lnTo>
                <a:lnTo>
                  <a:pt x="645856" y="1912082"/>
                </a:lnTo>
                <a:close/>
                <a:moveTo>
                  <a:pt x="274377" y="1837994"/>
                </a:moveTo>
                <a:lnTo>
                  <a:pt x="286935" y="1837994"/>
                </a:lnTo>
                <a:lnTo>
                  <a:pt x="286935" y="1912082"/>
                </a:lnTo>
                <a:lnTo>
                  <a:pt x="274377" y="1912082"/>
                </a:lnTo>
                <a:close/>
                <a:moveTo>
                  <a:pt x="2997083" y="1836319"/>
                </a:moveTo>
                <a:cubicBezTo>
                  <a:pt x="3001315" y="1836319"/>
                  <a:pt x="3005617" y="1837668"/>
                  <a:pt x="3009989" y="1840366"/>
                </a:cubicBezTo>
                <a:lnTo>
                  <a:pt x="3005664" y="1852016"/>
                </a:lnTo>
                <a:cubicBezTo>
                  <a:pt x="3002594" y="1850202"/>
                  <a:pt x="2999525" y="1849295"/>
                  <a:pt x="2996455" y="1849295"/>
                </a:cubicBezTo>
                <a:cubicBezTo>
                  <a:pt x="2993711" y="1849295"/>
                  <a:pt x="2991246" y="1850121"/>
                  <a:pt x="2989060" y="1851772"/>
                </a:cubicBezTo>
                <a:cubicBezTo>
                  <a:pt x="2986874" y="1853423"/>
                  <a:pt x="2985316" y="1855714"/>
                  <a:pt x="2984386" y="1858644"/>
                </a:cubicBezTo>
                <a:cubicBezTo>
                  <a:pt x="2982991" y="1863108"/>
                  <a:pt x="2982293" y="1867992"/>
                  <a:pt x="2982293" y="1873294"/>
                </a:cubicBezTo>
                <a:lnTo>
                  <a:pt x="2982293" y="1912082"/>
                </a:lnTo>
                <a:lnTo>
                  <a:pt x="2969736" y="1912082"/>
                </a:lnTo>
                <a:lnTo>
                  <a:pt x="2969736" y="1837994"/>
                </a:lnTo>
                <a:lnTo>
                  <a:pt x="2981037" y="1837994"/>
                </a:lnTo>
                <a:lnTo>
                  <a:pt x="2981037" y="1849226"/>
                </a:lnTo>
                <a:cubicBezTo>
                  <a:pt x="2983921" y="1843970"/>
                  <a:pt x="2986583" y="1840505"/>
                  <a:pt x="2989025" y="1838831"/>
                </a:cubicBezTo>
                <a:cubicBezTo>
                  <a:pt x="2991467" y="1837157"/>
                  <a:pt x="2994153" y="1836319"/>
                  <a:pt x="2997083" y="1836319"/>
                </a:cubicBezTo>
                <a:close/>
                <a:moveTo>
                  <a:pt x="2738057" y="1836319"/>
                </a:moveTo>
                <a:cubicBezTo>
                  <a:pt x="2742522" y="1836319"/>
                  <a:pt x="2746626" y="1837122"/>
                  <a:pt x="2750370" y="1838726"/>
                </a:cubicBezTo>
                <a:cubicBezTo>
                  <a:pt x="2754114" y="1840331"/>
                  <a:pt x="2756916" y="1842435"/>
                  <a:pt x="2758776" y="1845040"/>
                </a:cubicBezTo>
                <a:cubicBezTo>
                  <a:pt x="2760637" y="1847644"/>
                  <a:pt x="2761939" y="1850737"/>
                  <a:pt x="2762683" y="1854318"/>
                </a:cubicBezTo>
                <a:cubicBezTo>
                  <a:pt x="2763148" y="1856644"/>
                  <a:pt x="2763381" y="1860713"/>
                  <a:pt x="2763381" y="1866527"/>
                </a:cubicBezTo>
                <a:lnTo>
                  <a:pt x="2763381" y="1912082"/>
                </a:lnTo>
                <a:lnTo>
                  <a:pt x="2750823" y="1912082"/>
                </a:lnTo>
                <a:lnTo>
                  <a:pt x="2750823" y="1867015"/>
                </a:lnTo>
                <a:cubicBezTo>
                  <a:pt x="2750823" y="1861899"/>
                  <a:pt x="2750335" y="1858074"/>
                  <a:pt x="2749358" y="1855539"/>
                </a:cubicBezTo>
                <a:cubicBezTo>
                  <a:pt x="2748382" y="1853004"/>
                  <a:pt x="2746649" y="1850981"/>
                  <a:pt x="2744161" y="1849470"/>
                </a:cubicBezTo>
                <a:cubicBezTo>
                  <a:pt x="2741673" y="1847958"/>
                  <a:pt x="2738754" y="1847202"/>
                  <a:pt x="2735406" y="1847202"/>
                </a:cubicBezTo>
                <a:cubicBezTo>
                  <a:pt x="2730057" y="1847202"/>
                  <a:pt x="2725441" y="1848900"/>
                  <a:pt x="2721558" y="1852295"/>
                </a:cubicBezTo>
                <a:cubicBezTo>
                  <a:pt x="2717674" y="1855690"/>
                  <a:pt x="2715733" y="1862132"/>
                  <a:pt x="2715733" y="1871620"/>
                </a:cubicBezTo>
                <a:lnTo>
                  <a:pt x="2715733" y="1912082"/>
                </a:lnTo>
                <a:lnTo>
                  <a:pt x="2703175" y="1912082"/>
                </a:lnTo>
                <a:lnTo>
                  <a:pt x="2703175" y="1837994"/>
                </a:lnTo>
                <a:lnTo>
                  <a:pt x="2714477" y="1837994"/>
                </a:lnTo>
                <a:lnTo>
                  <a:pt x="2714477" y="1848528"/>
                </a:lnTo>
                <a:cubicBezTo>
                  <a:pt x="2719918" y="1840389"/>
                  <a:pt x="2727778" y="1836319"/>
                  <a:pt x="2738057" y="1836319"/>
                </a:cubicBezTo>
                <a:close/>
                <a:moveTo>
                  <a:pt x="2552268" y="1836319"/>
                </a:moveTo>
                <a:cubicBezTo>
                  <a:pt x="2562454" y="1836319"/>
                  <a:pt x="2570779" y="1839656"/>
                  <a:pt x="2577243" y="1846330"/>
                </a:cubicBezTo>
                <a:cubicBezTo>
                  <a:pt x="2583708" y="1853004"/>
                  <a:pt x="2586940" y="1862225"/>
                  <a:pt x="2586940" y="1873992"/>
                </a:cubicBezTo>
                <a:cubicBezTo>
                  <a:pt x="2586940" y="1883526"/>
                  <a:pt x="2585510" y="1891025"/>
                  <a:pt x="2582650" y="1896490"/>
                </a:cubicBezTo>
                <a:cubicBezTo>
                  <a:pt x="2579790" y="1901955"/>
                  <a:pt x="2575627" y="1906199"/>
                  <a:pt x="2570162" y="1909222"/>
                </a:cubicBezTo>
                <a:cubicBezTo>
                  <a:pt x="2564698" y="1912245"/>
                  <a:pt x="2558733" y="1913757"/>
                  <a:pt x="2552268" y="1913757"/>
                </a:cubicBezTo>
                <a:cubicBezTo>
                  <a:pt x="2541897" y="1913757"/>
                  <a:pt x="2533513" y="1910431"/>
                  <a:pt x="2527119" y="1903780"/>
                </a:cubicBezTo>
                <a:cubicBezTo>
                  <a:pt x="2520724" y="1897130"/>
                  <a:pt x="2517526" y="1887549"/>
                  <a:pt x="2517526" y="1875038"/>
                </a:cubicBezTo>
                <a:cubicBezTo>
                  <a:pt x="2517526" y="1861318"/>
                  <a:pt x="2521340" y="1851156"/>
                  <a:pt x="2528967" y="1844551"/>
                </a:cubicBezTo>
                <a:cubicBezTo>
                  <a:pt x="2535339" y="1839063"/>
                  <a:pt x="2543106" y="1836319"/>
                  <a:pt x="2552268" y="1836319"/>
                </a:cubicBezTo>
                <a:close/>
                <a:moveTo>
                  <a:pt x="2256993" y="1836319"/>
                </a:moveTo>
                <a:cubicBezTo>
                  <a:pt x="2267179" y="1836319"/>
                  <a:pt x="2275504" y="1839656"/>
                  <a:pt x="2281968" y="1846330"/>
                </a:cubicBezTo>
                <a:cubicBezTo>
                  <a:pt x="2288433" y="1853004"/>
                  <a:pt x="2291665" y="1862225"/>
                  <a:pt x="2291665" y="1873992"/>
                </a:cubicBezTo>
                <a:cubicBezTo>
                  <a:pt x="2291665" y="1883526"/>
                  <a:pt x="2290235" y="1891025"/>
                  <a:pt x="2287375" y="1896490"/>
                </a:cubicBezTo>
                <a:cubicBezTo>
                  <a:pt x="2284515" y="1901955"/>
                  <a:pt x="2280352" y="1906199"/>
                  <a:pt x="2274887" y="1909222"/>
                </a:cubicBezTo>
                <a:cubicBezTo>
                  <a:pt x="2269423" y="1912245"/>
                  <a:pt x="2263458" y="1913757"/>
                  <a:pt x="2256993" y="1913757"/>
                </a:cubicBezTo>
                <a:cubicBezTo>
                  <a:pt x="2246622" y="1913757"/>
                  <a:pt x="2238238" y="1910431"/>
                  <a:pt x="2231844" y="1903780"/>
                </a:cubicBezTo>
                <a:cubicBezTo>
                  <a:pt x="2225449" y="1897130"/>
                  <a:pt x="2222251" y="1887549"/>
                  <a:pt x="2222251" y="1875038"/>
                </a:cubicBezTo>
                <a:cubicBezTo>
                  <a:pt x="2222251" y="1861318"/>
                  <a:pt x="2226065" y="1851156"/>
                  <a:pt x="2233692" y="1844551"/>
                </a:cubicBezTo>
                <a:cubicBezTo>
                  <a:pt x="2240064" y="1839063"/>
                  <a:pt x="2247831" y="1836319"/>
                  <a:pt x="2256993" y="1836319"/>
                </a:cubicBezTo>
                <a:close/>
                <a:moveTo>
                  <a:pt x="2092208" y="1836319"/>
                </a:moveTo>
                <a:cubicBezTo>
                  <a:pt x="2096440" y="1836319"/>
                  <a:pt x="2100742" y="1837668"/>
                  <a:pt x="2105114" y="1840366"/>
                </a:cubicBezTo>
                <a:lnTo>
                  <a:pt x="2100789" y="1852016"/>
                </a:lnTo>
                <a:cubicBezTo>
                  <a:pt x="2097719" y="1850202"/>
                  <a:pt x="2094650" y="1849295"/>
                  <a:pt x="2091580" y="1849295"/>
                </a:cubicBezTo>
                <a:cubicBezTo>
                  <a:pt x="2088836" y="1849295"/>
                  <a:pt x="2086371" y="1850121"/>
                  <a:pt x="2084185" y="1851772"/>
                </a:cubicBezTo>
                <a:cubicBezTo>
                  <a:pt x="2081999" y="1853423"/>
                  <a:pt x="2080441" y="1855714"/>
                  <a:pt x="2079511" y="1858644"/>
                </a:cubicBezTo>
                <a:cubicBezTo>
                  <a:pt x="2078116" y="1863108"/>
                  <a:pt x="2077418" y="1867992"/>
                  <a:pt x="2077418" y="1873294"/>
                </a:cubicBezTo>
                <a:lnTo>
                  <a:pt x="2077418" y="1912082"/>
                </a:lnTo>
                <a:lnTo>
                  <a:pt x="2064861" y="1912082"/>
                </a:lnTo>
                <a:lnTo>
                  <a:pt x="2064861" y="1837994"/>
                </a:lnTo>
                <a:lnTo>
                  <a:pt x="2076162" y="1837994"/>
                </a:lnTo>
                <a:lnTo>
                  <a:pt x="2076162" y="1849226"/>
                </a:lnTo>
                <a:cubicBezTo>
                  <a:pt x="2079046" y="1843970"/>
                  <a:pt x="2081708" y="1840505"/>
                  <a:pt x="2084150" y="1838831"/>
                </a:cubicBezTo>
                <a:cubicBezTo>
                  <a:pt x="2086592" y="1837157"/>
                  <a:pt x="2089278" y="1836319"/>
                  <a:pt x="2092208" y="1836319"/>
                </a:cubicBezTo>
                <a:close/>
                <a:moveTo>
                  <a:pt x="2018868" y="1836319"/>
                </a:moveTo>
                <a:cubicBezTo>
                  <a:pt x="2029054" y="1836319"/>
                  <a:pt x="2037379" y="1839656"/>
                  <a:pt x="2043843" y="1846330"/>
                </a:cubicBezTo>
                <a:cubicBezTo>
                  <a:pt x="2050308" y="1853004"/>
                  <a:pt x="2053540" y="1862225"/>
                  <a:pt x="2053540" y="1873992"/>
                </a:cubicBezTo>
                <a:cubicBezTo>
                  <a:pt x="2053540" y="1883526"/>
                  <a:pt x="2052110" y="1891025"/>
                  <a:pt x="2049250" y="1896490"/>
                </a:cubicBezTo>
                <a:cubicBezTo>
                  <a:pt x="2046390" y="1901955"/>
                  <a:pt x="2042227" y="1906199"/>
                  <a:pt x="2036762" y="1909222"/>
                </a:cubicBezTo>
                <a:cubicBezTo>
                  <a:pt x="2031298" y="1912245"/>
                  <a:pt x="2025333" y="1913757"/>
                  <a:pt x="2018868" y="1913757"/>
                </a:cubicBezTo>
                <a:cubicBezTo>
                  <a:pt x="2008497" y="1913757"/>
                  <a:pt x="2000114" y="1910431"/>
                  <a:pt x="1993719" y="1903780"/>
                </a:cubicBezTo>
                <a:cubicBezTo>
                  <a:pt x="1987324" y="1897130"/>
                  <a:pt x="1984126" y="1887549"/>
                  <a:pt x="1984126" y="1875038"/>
                </a:cubicBezTo>
                <a:cubicBezTo>
                  <a:pt x="1984126" y="1861318"/>
                  <a:pt x="1987940" y="1851156"/>
                  <a:pt x="1995567" y="1844551"/>
                </a:cubicBezTo>
                <a:cubicBezTo>
                  <a:pt x="2001939" y="1839063"/>
                  <a:pt x="2009706" y="1836319"/>
                  <a:pt x="2018868" y="1836319"/>
                </a:cubicBezTo>
                <a:close/>
                <a:moveTo>
                  <a:pt x="1793128" y="1836319"/>
                </a:moveTo>
                <a:cubicBezTo>
                  <a:pt x="1799454" y="1836319"/>
                  <a:pt x="1805035" y="1837947"/>
                  <a:pt x="1809872" y="1841203"/>
                </a:cubicBezTo>
                <a:cubicBezTo>
                  <a:pt x="1814709" y="1844458"/>
                  <a:pt x="1818360" y="1849051"/>
                  <a:pt x="1820824" y="1854981"/>
                </a:cubicBezTo>
                <a:cubicBezTo>
                  <a:pt x="1823289" y="1860911"/>
                  <a:pt x="1824522" y="1867411"/>
                  <a:pt x="1824522" y="1874480"/>
                </a:cubicBezTo>
                <a:cubicBezTo>
                  <a:pt x="1824522" y="1882061"/>
                  <a:pt x="1823161" y="1888886"/>
                  <a:pt x="1820441" y="1894955"/>
                </a:cubicBezTo>
                <a:cubicBezTo>
                  <a:pt x="1817720" y="1901025"/>
                  <a:pt x="1813767" y="1905676"/>
                  <a:pt x="1808581" y="1908908"/>
                </a:cubicBezTo>
                <a:cubicBezTo>
                  <a:pt x="1803395" y="1912140"/>
                  <a:pt x="1797942" y="1913757"/>
                  <a:pt x="1792222" y="1913757"/>
                </a:cubicBezTo>
                <a:cubicBezTo>
                  <a:pt x="1788036" y="1913757"/>
                  <a:pt x="1784280" y="1912873"/>
                  <a:pt x="1780955" y="1911106"/>
                </a:cubicBezTo>
                <a:cubicBezTo>
                  <a:pt x="1777629" y="1909338"/>
                  <a:pt x="1774897" y="1907106"/>
                  <a:pt x="1772758" y="1904408"/>
                </a:cubicBezTo>
                <a:lnTo>
                  <a:pt x="1772758" y="1940476"/>
                </a:lnTo>
                <a:lnTo>
                  <a:pt x="1760200" y="1940476"/>
                </a:lnTo>
                <a:lnTo>
                  <a:pt x="1760200" y="1837994"/>
                </a:lnTo>
                <a:lnTo>
                  <a:pt x="1771641" y="1837994"/>
                </a:lnTo>
                <a:lnTo>
                  <a:pt x="1771641" y="1847621"/>
                </a:lnTo>
                <a:cubicBezTo>
                  <a:pt x="1774339" y="1843854"/>
                  <a:pt x="1777385" y="1841028"/>
                  <a:pt x="1780780" y="1839145"/>
                </a:cubicBezTo>
                <a:cubicBezTo>
                  <a:pt x="1784176" y="1837261"/>
                  <a:pt x="1788292" y="1836319"/>
                  <a:pt x="1793128" y="1836319"/>
                </a:cubicBezTo>
                <a:close/>
                <a:moveTo>
                  <a:pt x="1714068" y="1836319"/>
                </a:moveTo>
                <a:cubicBezTo>
                  <a:pt x="1724254" y="1836319"/>
                  <a:pt x="1732579" y="1839656"/>
                  <a:pt x="1739043" y="1846330"/>
                </a:cubicBezTo>
                <a:cubicBezTo>
                  <a:pt x="1745508" y="1853004"/>
                  <a:pt x="1748741" y="1862225"/>
                  <a:pt x="1748741" y="1873992"/>
                </a:cubicBezTo>
                <a:cubicBezTo>
                  <a:pt x="1748741" y="1883526"/>
                  <a:pt x="1747310" y="1891025"/>
                  <a:pt x="1744450" y="1896490"/>
                </a:cubicBezTo>
                <a:cubicBezTo>
                  <a:pt x="1741590" y="1901955"/>
                  <a:pt x="1737427" y="1906199"/>
                  <a:pt x="1731962" y="1909222"/>
                </a:cubicBezTo>
                <a:cubicBezTo>
                  <a:pt x="1726498" y="1912245"/>
                  <a:pt x="1720533" y="1913757"/>
                  <a:pt x="1714068" y="1913757"/>
                </a:cubicBezTo>
                <a:cubicBezTo>
                  <a:pt x="1703697" y="1913757"/>
                  <a:pt x="1695314" y="1910431"/>
                  <a:pt x="1688919" y="1903780"/>
                </a:cubicBezTo>
                <a:cubicBezTo>
                  <a:pt x="1682524" y="1897130"/>
                  <a:pt x="1679326" y="1887549"/>
                  <a:pt x="1679326" y="1875038"/>
                </a:cubicBezTo>
                <a:cubicBezTo>
                  <a:pt x="1679326" y="1861318"/>
                  <a:pt x="1683140" y="1851156"/>
                  <a:pt x="1690767" y="1844551"/>
                </a:cubicBezTo>
                <a:cubicBezTo>
                  <a:pt x="1697139" y="1839063"/>
                  <a:pt x="1704906" y="1836319"/>
                  <a:pt x="1714068" y="1836319"/>
                </a:cubicBezTo>
                <a:close/>
                <a:moveTo>
                  <a:pt x="1409137" y="1836319"/>
                </a:moveTo>
                <a:cubicBezTo>
                  <a:pt x="1417183" y="1836319"/>
                  <a:pt x="1423764" y="1838354"/>
                  <a:pt x="1428880" y="1842424"/>
                </a:cubicBezTo>
                <a:cubicBezTo>
                  <a:pt x="1433996" y="1846493"/>
                  <a:pt x="1437275" y="1852272"/>
                  <a:pt x="1438717" y="1859760"/>
                </a:cubicBezTo>
                <a:lnTo>
                  <a:pt x="1426508" y="1861643"/>
                </a:lnTo>
                <a:cubicBezTo>
                  <a:pt x="1425346" y="1856667"/>
                  <a:pt x="1423288" y="1852923"/>
                  <a:pt x="1420335" y="1850412"/>
                </a:cubicBezTo>
                <a:cubicBezTo>
                  <a:pt x="1417381" y="1847900"/>
                  <a:pt x="1413811" y="1846644"/>
                  <a:pt x="1409626" y="1846644"/>
                </a:cubicBezTo>
                <a:cubicBezTo>
                  <a:pt x="1403301" y="1846644"/>
                  <a:pt x="1398161" y="1848912"/>
                  <a:pt x="1394208" y="1853446"/>
                </a:cubicBezTo>
                <a:cubicBezTo>
                  <a:pt x="1390255" y="1857981"/>
                  <a:pt x="1388278" y="1865155"/>
                  <a:pt x="1388278" y="1874968"/>
                </a:cubicBezTo>
                <a:cubicBezTo>
                  <a:pt x="1388278" y="1884921"/>
                  <a:pt x="1390185" y="1892153"/>
                  <a:pt x="1393999" y="1896665"/>
                </a:cubicBezTo>
                <a:cubicBezTo>
                  <a:pt x="1397812" y="1901176"/>
                  <a:pt x="1402789" y="1903432"/>
                  <a:pt x="1408928" y="1903432"/>
                </a:cubicBezTo>
                <a:cubicBezTo>
                  <a:pt x="1413858" y="1903432"/>
                  <a:pt x="1417974" y="1901920"/>
                  <a:pt x="1421276" y="1898897"/>
                </a:cubicBezTo>
                <a:cubicBezTo>
                  <a:pt x="1424578" y="1895874"/>
                  <a:pt x="1426671" y="1891223"/>
                  <a:pt x="1427555" y="1884944"/>
                </a:cubicBezTo>
                <a:lnTo>
                  <a:pt x="1439903" y="1886549"/>
                </a:lnTo>
                <a:cubicBezTo>
                  <a:pt x="1438554" y="1895060"/>
                  <a:pt x="1435101" y="1901722"/>
                  <a:pt x="1429543" y="1906536"/>
                </a:cubicBezTo>
                <a:cubicBezTo>
                  <a:pt x="1423985" y="1911350"/>
                  <a:pt x="1417160" y="1913757"/>
                  <a:pt x="1409067" y="1913757"/>
                </a:cubicBezTo>
                <a:cubicBezTo>
                  <a:pt x="1398929" y="1913757"/>
                  <a:pt x="1390778" y="1910443"/>
                  <a:pt x="1384616" y="1903815"/>
                </a:cubicBezTo>
                <a:cubicBezTo>
                  <a:pt x="1378453" y="1897188"/>
                  <a:pt x="1375372" y="1887688"/>
                  <a:pt x="1375372" y="1875317"/>
                </a:cubicBezTo>
                <a:cubicBezTo>
                  <a:pt x="1375372" y="1867318"/>
                  <a:pt x="1376697" y="1860318"/>
                  <a:pt x="1379349" y="1854318"/>
                </a:cubicBezTo>
                <a:cubicBezTo>
                  <a:pt x="1381999" y="1848319"/>
                  <a:pt x="1386034" y="1843819"/>
                  <a:pt x="1391452" y="1840819"/>
                </a:cubicBezTo>
                <a:cubicBezTo>
                  <a:pt x="1396871" y="1837819"/>
                  <a:pt x="1402766" y="1836319"/>
                  <a:pt x="1409137" y="1836319"/>
                </a:cubicBezTo>
                <a:close/>
                <a:moveTo>
                  <a:pt x="1333425" y="1836319"/>
                </a:moveTo>
                <a:cubicBezTo>
                  <a:pt x="1343332" y="1836319"/>
                  <a:pt x="1351425" y="1839691"/>
                  <a:pt x="1357703" y="1846435"/>
                </a:cubicBezTo>
                <a:cubicBezTo>
                  <a:pt x="1363982" y="1853179"/>
                  <a:pt x="1367121" y="1862667"/>
                  <a:pt x="1367121" y="1874898"/>
                </a:cubicBezTo>
                <a:cubicBezTo>
                  <a:pt x="1367121" y="1875643"/>
                  <a:pt x="1367098" y="1876759"/>
                  <a:pt x="1367052" y="1878247"/>
                </a:cubicBezTo>
                <a:lnTo>
                  <a:pt x="1311798" y="1878247"/>
                </a:lnTo>
                <a:cubicBezTo>
                  <a:pt x="1312264" y="1886386"/>
                  <a:pt x="1314566" y="1892618"/>
                  <a:pt x="1318705" y="1896944"/>
                </a:cubicBezTo>
                <a:cubicBezTo>
                  <a:pt x="1322844" y="1901269"/>
                  <a:pt x="1328006" y="1903432"/>
                  <a:pt x="1334194" y="1903432"/>
                </a:cubicBezTo>
                <a:cubicBezTo>
                  <a:pt x="1338797" y="1903432"/>
                  <a:pt x="1342728" y="1902222"/>
                  <a:pt x="1345983" y="1899804"/>
                </a:cubicBezTo>
                <a:cubicBezTo>
                  <a:pt x="1349239" y="1897385"/>
                  <a:pt x="1351819" y="1893525"/>
                  <a:pt x="1353727" y="1888223"/>
                </a:cubicBezTo>
                <a:lnTo>
                  <a:pt x="1366702" y="1889828"/>
                </a:lnTo>
                <a:cubicBezTo>
                  <a:pt x="1364656" y="1897409"/>
                  <a:pt x="1360866" y="1903292"/>
                  <a:pt x="1355331" y="1907478"/>
                </a:cubicBezTo>
                <a:cubicBezTo>
                  <a:pt x="1349797" y="1911664"/>
                  <a:pt x="1342728" y="1913757"/>
                  <a:pt x="1334123" y="1913757"/>
                </a:cubicBezTo>
                <a:cubicBezTo>
                  <a:pt x="1323286" y="1913757"/>
                  <a:pt x="1314694" y="1910420"/>
                  <a:pt x="1308345" y="1903746"/>
                </a:cubicBezTo>
                <a:cubicBezTo>
                  <a:pt x="1301997" y="1897072"/>
                  <a:pt x="1298823" y="1887712"/>
                  <a:pt x="1298823" y="1875666"/>
                </a:cubicBezTo>
                <a:cubicBezTo>
                  <a:pt x="1298823" y="1863201"/>
                  <a:pt x="1302032" y="1853528"/>
                  <a:pt x="1308450" y="1846644"/>
                </a:cubicBezTo>
                <a:cubicBezTo>
                  <a:pt x="1314868" y="1839761"/>
                  <a:pt x="1323193" y="1836319"/>
                  <a:pt x="1333425" y="1836319"/>
                </a:cubicBezTo>
                <a:close/>
                <a:moveTo>
                  <a:pt x="1228650" y="1836319"/>
                </a:moveTo>
                <a:cubicBezTo>
                  <a:pt x="1238557" y="1836319"/>
                  <a:pt x="1246649" y="1839691"/>
                  <a:pt x="1252928" y="1846435"/>
                </a:cubicBezTo>
                <a:cubicBezTo>
                  <a:pt x="1259207" y="1853179"/>
                  <a:pt x="1262346" y="1862667"/>
                  <a:pt x="1262346" y="1874898"/>
                </a:cubicBezTo>
                <a:cubicBezTo>
                  <a:pt x="1262346" y="1875643"/>
                  <a:pt x="1262323" y="1876759"/>
                  <a:pt x="1262277" y="1878247"/>
                </a:cubicBezTo>
                <a:lnTo>
                  <a:pt x="1207024" y="1878247"/>
                </a:lnTo>
                <a:cubicBezTo>
                  <a:pt x="1207489" y="1886386"/>
                  <a:pt x="1209792" y="1892618"/>
                  <a:pt x="1213931" y="1896944"/>
                </a:cubicBezTo>
                <a:cubicBezTo>
                  <a:pt x="1218070" y="1901269"/>
                  <a:pt x="1223231" y="1903432"/>
                  <a:pt x="1229418" y="1903432"/>
                </a:cubicBezTo>
                <a:cubicBezTo>
                  <a:pt x="1234022" y="1903432"/>
                  <a:pt x="1237952" y="1902222"/>
                  <a:pt x="1241208" y="1899804"/>
                </a:cubicBezTo>
                <a:cubicBezTo>
                  <a:pt x="1244464" y="1897385"/>
                  <a:pt x="1247045" y="1893525"/>
                  <a:pt x="1248952" y="1888223"/>
                </a:cubicBezTo>
                <a:lnTo>
                  <a:pt x="1261928" y="1889828"/>
                </a:lnTo>
                <a:cubicBezTo>
                  <a:pt x="1259882" y="1897409"/>
                  <a:pt x="1256091" y="1903292"/>
                  <a:pt x="1250556" y="1907478"/>
                </a:cubicBezTo>
                <a:cubicBezTo>
                  <a:pt x="1245022" y="1911664"/>
                  <a:pt x="1237952" y="1913757"/>
                  <a:pt x="1229348" y="1913757"/>
                </a:cubicBezTo>
                <a:cubicBezTo>
                  <a:pt x="1218512" y="1913757"/>
                  <a:pt x="1209919" y="1910420"/>
                  <a:pt x="1203570" y="1903746"/>
                </a:cubicBezTo>
                <a:cubicBezTo>
                  <a:pt x="1197222" y="1897072"/>
                  <a:pt x="1194048" y="1887712"/>
                  <a:pt x="1194048" y="1875666"/>
                </a:cubicBezTo>
                <a:cubicBezTo>
                  <a:pt x="1194048" y="1863201"/>
                  <a:pt x="1197257" y="1853528"/>
                  <a:pt x="1203675" y="1846644"/>
                </a:cubicBezTo>
                <a:cubicBezTo>
                  <a:pt x="1210094" y="1839761"/>
                  <a:pt x="1218418" y="1836319"/>
                  <a:pt x="1228650" y="1836319"/>
                </a:cubicBezTo>
                <a:close/>
                <a:moveTo>
                  <a:pt x="1146381" y="1836319"/>
                </a:moveTo>
                <a:cubicBezTo>
                  <a:pt x="1152195" y="1836319"/>
                  <a:pt x="1157299" y="1837157"/>
                  <a:pt x="1161694" y="1838831"/>
                </a:cubicBezTo>
                <a:cubicBezTo>
                  <a:pt x="1166089" y="1840505"/>
                  <a:pt x="1169334" y="1842772"/>
                  <a:pt x="1171426" y="1845633"/>
                </a:cubicBezTo>
                <a:cubicBezTo>
                  <a:pt x="1173519" y="1848493"/>
                  <a:pt x="1174960" y="1852318"/>
                  <a:pt x="1175751" y="1857109"/>
                </a:cubicBezTo>
                <a:lnTo>
                  <a:pt x="1163473" y="1858783"/>
                </a:lnTo>
                <a:cubicBezTo>
                  <a:pt x="1162915" y="1854969"/>
                  <a:pt x="1161298" y="1851993"/>
                  <a:pt x="1158624" y="1849853"/>
                </a:cubicBezTo>
                <a:cubicBezTo>
                  <a:pt x="1155950" y="1847714"/>
                  <a:pt x="1152171" y="1846644"/>
                  <a:pt x="1147288" y="1846644"/>
                </a:cubicBezTo>
                <a:cubicBezTo>
                  <a:pt x="1141520" y="1846644"/>
                  <a:pt x="1137405" y="1847598"/>
                  <a:pt x="1134939" y="1849505"/>
                </a:cubicBezTo>
                <a:cubicBezTo>
                  <a:pt x="1132475" y="1851412"/>
                  <a:pt x="1131242" y="1853644"/>
                  <a:pt x="1131242" y="1856202"/>
                </a:cubicBezTo>
                <a:cubicBezTo>
                  <a:pt x="1131242" y="1857830"/>
                  <a:pt x="1131754" y="1859295"/>
                  <a:pt x="1132777" y="1860597"/>
                </a:cubicBezTo>
                <a:cubicBezTo>
                  <a:pt x="1133800" y="1861946"/>
                  <a:pt x="1135404" y="1863062"/>
                  <a:pt x="1137591" y="1863946"/>
                </a:cubicBezTo>
                <a:cubicBezTo>
                  <a:pt x="1138846" y="1864411"/>
                  <a:pt x="1142543" y="1865480"/>
                  <a:pt x="1148683" y="1867155"/>
                </a:cubicBezTo>
                <a:cubicBezTo>
                  <a:pt x="1157566" y="1869527"/>
                  <a:pt x="1163763" y="1871468"/>
                  <a:pt x="1167275" y="1872980"/>
                </a:cubicBezTo>
                <a:cubicBezTo>
                  <a:pt x="1170786" y="1874491"/>
                  <a:pt x="1173542" y="1876689"/>
                  <a:pt x="1175542" y="1879573"/>
                </a:cubicBezTo>
                <a:cubicBezTo>
                  <a:pt x="1177542" y="1882456"/>
                  <a:pt x="1178541" y="1886037"/>
                  <a:pt x="1178541" y="1890316"/>
                </a:cubicBezTo>
                <a:cubicBezTo>
                  <a:pt x="1178541" y="1894502"/>
                  <a:pt x="1177320" y="1898444"/>
                  <a:pt x="1174879" y="1902141"/>
                </a:cubicBezTo>
                <a:cubicBezTo>
                  <a:pt x="1172438" y="1905838"/>
                  <a:pt x="1168914" y="1908699"/>
                  <a:pt x="1164310" y="1910722"/>
                </a:cubicBezTo>
                <a:cubicBezTo>
                  <a:pt x="1159706" y="1912745"/>
                  <a:pt x="1154497" y="1913757"/>
                  <a:pt x="1148683" y="1913757"/>
                </a:cubicBezTo>
                <a:cubicBezTo>
                  <a:pt x="1139055" y="1913757"/>
                  <a:pt x="1131719" y="1911757"/>
                  <a:pt x="1126673" y="1907757"/>
                </a:cubicBezTo>
                <a:cubicBezTo>
                  <a:pt x="1121627" y="1903757"/>
                  <a:pt x="1118406" y="1897827"/>
                  <a:pt x="1117010" y="1889967"/>
                </a:cubicBezTo>
                <a:lnTo>
                  <a:pt x="1129428" y="1888014"/>
                </a:lnTo>
                <a:cubicBezTo>
                  <a:pt x="1130126" y="1892990"/>
                  <a:pt x="1132068" y="1896804"/>
                  <a:pt x="1135254" y="1899455"/>
                </a:cubicBezTo>
                <a:cubicBezTo>
                  <a:pt x="1138439" y="1902106"/>
                  <a:pt x="1142892" y="1903432"/>
                  <a:pt x="1148613" y="1903432"/>
                </a:cubicBezTo>
                <a:cubicBezTo>
                  <a:pt x="1154380" y="1903432"/>
                  <a:pt x="1158659" y="1902257"/>
                  <a:pt x="1161450" y="1899909"/>
                </a:cubicBezTo>
                <a:cubicBezTo>
                  <a:pt x="1164240" y="1897560"/>
                  <a:pt x="1165636" y="1894804"/>
                  <a:pt x="1165636" y="1891642"/>
                </a:cubicBezTo>
                <a:cubicBezTo>
                  <a:pt x="1165636" y="1888805"/>
                  <a:pt x="1164403" y="1886572"/>
                  <a:pt x="1161938" y="1884944"/>
                </a:cubicBezTo>
                <a:cubicBezTo>
                  <a:pt x="1160217" y="1883828"/>
                  <a:pt x="1155939" y="1882410"/>
                  <a:pt x="1149102" y="1880689"/>
                </a:cubicBezTo>
                <a:cubicBezTo>
                  <a:pt x="1139893" y="1878363"/>
                  <a:pt x="1133509" y="1876352"/>
                  <a:pt x="1129951" y="1874654"/>
                </a:cubicBezTo>
                <a:cubicBezTo>
                  <a:pt x="1126394" y="1872957"/>
                  <a:pt x="1123696" y="1870608"/>
                  <a:pt x="1121859" y="1867608"/>
                </a:cubicBezTo>
                <a:cubicBezTo>
                  <a:pt x="1120022" y="1864608"/>
                  <a:pt x="1119104" y="1861295"/>
                  <a:pt x="1119104" y="1857667"/>
                </a:cubicBezTo>
                <a:cubicBezTo>
                  <a:pt x="1119104" y="1854365"/>
                  <a:pt x="1119859" y="1851307"/>
                  <a:pt x="1121371" y="1848493"/>
                </a:cubicBezTo>
                <a:cubicBezTo>
                  <a:pt x="1122882" y="1845679"/>
                  <a:pt x="1124940" y="1843342"/>
                  <a:pt x="1127545" y="1841482"/>
                </a:cubicBezTo>
                <a:cubicBezTo>
                  <a:pt x="1129498" y="1840040"/>
                  <a:pt x="1132161" y="1838819"/>
                  <a:pt x="1135532" y="1837819"/>
                </a:cubicBezTo>
                <a:cubicBezTo>
                  <a:pt x="1138904" y="1836819"/>
                  <a:pt x="1142520" y="1836319"/>
                  <a:pt x="1146381" y="1836319"/>
                </a:cubicBezTo>
                <a:close/>
                <a:moveTo>
                  <a:pt x="966416" y="1836319"/>
                </a:moveTo>
                <a:cubicBezTo>
                  <a:pt x="970881" y="1836319"/>
                  <a:pt x="974985" y="1837122"/>
                  <a:pt x="978730" y="1838726"/>
                </a:cubicBezTo>
                <a:cubicBezTo>
                  <a:pt x="982473" y="1840331"/>
                  <a:pt x="985275" y="1842435"/>
                  <a:pt x="987136" y="1845040"/>
                </a:cubicBezTo>
                <a:cubicBezTo>
                  <a:pt x="988996" y="1847644"/>
                  <a:pt x="990298" y="1850737"/>
                  <a:pt x="991042" y="1854318"/>
                </a:cubicBezTo>
                <a:cubicBezTo>
                  <a:pt x="991508" y="1856644"/>
                  <a:pt x="991740" y="1860713"/>
                  <a:pt x="991740" y="1866527"/>
                </a:cubicBezTo>
                <a:lnTo>
                  <a:pt x="991740" y="1912082"/>
                </a:lnTo>
                <a:lnTo>
                  <a:pt x="979183" y="1912082"/>
                </a:lnTo>
                <a:lnTo>
                  <a:pt x="979183" y="1867015"/>
                </a:lnTo>
                <a:cubicBezTo>
                  <a:pt x="979183" y="1861899"/>
                  <a:pt x="978694" y="1858074"/>
                  <a:pt x="977718" y="1855539"/>
                </a:cubicBezTo>
                <a:cubicBezTo>
                  <a:pt x="976741" y="1853004"/>
                  <a:pt x="975009" y="1850981"/>
                  <a:pt x="972521" y="1849470"/>
                </a:cubicBezTo>
                <a:cubicBezTo>
                  <a:pt x="970032" y="1847958"/>
                  <a:pt x="967114" y="1847202"/>
                  <a:pt x="963765" y="1847202"/>
                </a:cubicBezTo>
                <a:cubicBezTo>
                  <a:pt x="958417" y="1847202"/>
                  <a:pt x="953801" y="1848900"/>
                  <a:pt x="949918" y="1852295"/>
                </a:cubicBezTo>
                <a:cubicBezTo>
                  <a:pt x="946034" y="1855690"/>
                  <a:pt x="944092" y="1862132"/>
                  <a:pt x="944092" y="1871620"/>
                </a:cubicBezTo>
                <a:lnTo>
                  <a:pt x="944092" y="1912082"/>
                </a:lnTo>
                <a:lnTo>
                  <a:pt x="931535" y="1912082"/>
                </a:lnTo>
                <a:lnTo>
                  <a:pt x="931535" y="1837994"/>
                </a:lnTo>
                <a:lnTo>
                  <a:pt x="942837" y="1837994"/>
                </a:lnTo>
                <a:lnTo>
                  <a:pt x="942837" y="1848528"/>
                </a:lnTo>
                <a:cubicBezTo>
                  <a:pt x="948278" y="1840389"/>
                  <a:pt x="956138" y="1836319"/>
                  <a:pt x="966416" y="1836319"/>
                </a:cubicBezTo>
                <a:close/>
                <a:moveTo>
                  <a:pt x="886659" y="1836319"/>
                </a:moveTo>
                <a:cubicBezTo>
                  <a:pt x="892984" y="1836319"/>
                  <a:pt x="898123" y="1837064"/>
                  <a:pt x="902076" y="1838552"/>
                </a:cubicBezTo>
                <a:cubicBezTo>
                  <a:pt x="906030" y="1840040"/>
                  <a:pt x="908936" y="1841912"/>
                  <a:pt x="910797" y="1844168"/>
                </a:cubicBezTo>
                <a:cubicBezTo>
                  <a:pt x="912657" y="1846423"/>
                  <a:pt x="913959" y="1849272"/>
                  <a:pt x="914703" y="1852714"/>
                </a:cubicBezTo>
                <a:cubicBezTo>
                  <a:pt x="915122" y="1854853"/>
                  <a:pt x="915331" y="1858713"/>
                  <a:pt x="915331" y="1864294"/>
                </a:cubicBezTo>
                <a:lnTo>
                  <a:pt x="915331" y="1881038"/>
                </a:lnTo>
                <a:cubicBezTo>
                  <a:pt x="915331" y="1892711"/>
                  <a:pt x="915599" y="1900095"/>
                  <a:pt x="916134" y="1903187"/>
                </a:cubicBezTo>
                <a:cubicBezTo>
                  <a:pt x="916668" y="1906280"/>
                  <a:pt x="917726" y="1909245"/>
                  <a:pt x="919308" y="1912082"/>
                </a:cubicBezTo>
                <a:lnTo>
                  <a:pt x="906192" y="1912082"/>
                </a:lnTo>
                <a:cubicBezTo>
                  <a:pt x="904890" y="1909478"/>
                  <a:pt x="904053" y="1906431"/>
                  <a:pt x="903681" y="1902943"/>
                </a:cubicBezTo>
                <a:cubicBezTo>
                  <a:pt x="899030" y="1906896"/>
                  <a:pt x="894553" y="1909687"/>
                  <a:pt x="890252" y="1911315"/>
                </a:cubicBezTo>
                <a:cubicBezTo>
                  <a:pt x="885950" y="1912943"/>
                  <a:pt x="881334" y="1913757"/>
                  <a:pt x="876404" y="1913757"/>
                </a:cubicBezTo>
                <a:cubicBezTo>
                  <a:pt x="868265" y="1913757"/>
                  <a:pt x="862009" y="1911768"/>
                  <a:pt x="857638" y="1907792"/>
                </a:cubicBezTo>
                <a:cubicBezTo>
                  <a:pt x="853266" y="1903815"/>
                  <a:pt x="851080" y="1898734"/>
                  <a:pt x="851080" y="1892549"/>
                </a:cubicBezTo>
                <a:cubicBezTo>
                  <a:pt x="851080" y="1888921"/>
                  <a:pt x="851905" y="1885607"/>
                  <a:pt x="853557" y="1882607"/>
                </a:cubicBezTo>
                <a:cubicBezTo>
                  <a:pt x="855208" y="1879607"/>
                  <a:pt x="857370" y="1877201"/>
                  <a:pt x="860044" y="1875387"/>
                </a:cubicBezTo>
                <a:cubicBezTo>
                  <a:pt x="862718" y="1873573"/>
                  <a:pt x="865731" y="1872201"/>
                  <a:pt x="869079" y="1871271"/>
                </a:cubicBezTo>
                <a:cubicBezTo>
                  <a:pt x="871543" y="1870620"/>
                  <a:pt x="875264" y="1869992"/>
                  <a:pt x="880241" y="1869387"/>
                </a:cubicBezTo>
                <a:cubicBezTo>
                  <a:pt x="890380" y="1868178"/>
                  <a:pt x="897844" y="1866736"/>
                  <a:pt x="902634" y="1865062"/>
                </a:cubicBezTo>
                <a:cubicBezTo>
                  <a:pt x="902681" y="1863341"/>
                  <a:pt x="902704" y="1862248"/>
                  <a:pt x="902704" y="1861783"/>
                </a:cubicBezTo>
                <a:cubicBezTo>
                  <a:pt x="902704" y="1856667"/>
                  <a:pt x="901518" y="1853063"/>
                  <a:pt x="899146" y="1850970"/>
                </a:cubicBezTo>
                <a:cubicBezTo>
                  <a:pt x="895937" y="1848133"/>
                  <a:pt x="891170" y="1846714"/>
                  <a:pt x="884845" y="1846714"/>
                </a:cubicBezTo>
                <a:cubicBezTo>
                  <a:pt x="878939" y="1846714"/>
                  <a:pt x="874578" y="1847749"/>
                  <a:pt x="871764" y="1849819"/>
                </a:cubicBezTo>
                <a:cubicBezTo>
                  <a:pt x="868950" y="1851888"/>
                  <a:pt x="866870" y="1855551"/>
                  <a:pt x="865521" y="1860806"/>
                </a:cubicBezTo>
                <a:lnTo>
                  <a:pt x="853242" y="1859132"/>
                </a:lnTo>
                <a:cubicBezTo>
                  <a:pt x="854359" y="1853876"/>
                  <a:pt x="856196" y="1849633"/>
                  <a:pt x="858754" y="1846400"/>
                </a:cubicBezTo>
                <a:cubicBezTo>
                  <a:pt x="861312" y="1843168"/>
                  <a:pt x="865009" y="1840680"/>
                  <a:pt x="869846" y="1838936"/>
                </a:cubicBezTo>
                <a:cubicBezTo>
                  <a:pt x="874683" y="1837191"/>
                  <a:pt x="880287" y="1836319"/>
                  <a:pt x="886659" y="1836319"/>
                </a:cubicBezTo>
                <a:close/>
                <a:moveTo>
                  <a:pt x="704289" y="1836319"/>
                </a:moveTo>
                <a:cubicBezTo>
                  <a:pt x="712336" y="1836319"/>
                  <a:pt x="718917" y="1838354"/>
                  <a:pt x="724032" y="1842424"/>
                </a:cubicBezTo>
                <a:cubicBezTo>
                  <a:pt x="729148" y="1846493"/>
                  <a:pt x="732427" y="1852272"/>
                  <a:pt x="733869" y="1859760"/>
                </a:cubicBezTo>
                <a:lnTo>
                  <a:pt x="721660" y="1861643"/>
                </a:lnTo>
                <a:cubicBezTo>
                  <a:pt x="720498" y="1856667"/>
                  <a:pt x="718440" y="1852923"/>
                  <a:pt x="715487" y="1850412"/>
                </a:cubicBezTo>
                <a:cubicBezTo>
                  <a:pt x="712533" y="1847900"/>
                  <a:pt x="708963" y="1846644"/>
                  <a:pt x="704778" y="1846644"/>
                </a:cubicBezTo>
                <a:cubicBezTo>
                  <a:pt x="698453" y="1846644"/>
                  <a:pt x="693313" y="1848912"/>
                  <a:pt x="689360" y="1853446"/>
                </a:cubicBezTo>
                <a:cubicBezTo>
                  <a:pt x="685407" y="1857981"/>
                  <a:pt x="683430" y="1865155"/>
                  <a:pt x="683430" y="1874968"/>
                </a:cubicBezTo>
                <a:cubicBezTo>
                  <a:pt x="683430" y="1884921"/>
                  <a:pt x="685337" y="1892153"/>
                  <a:pt x="689151" y="1896665"/>
                </a:cubicBezTo>
                <a:cubicBezTo>
                  <a:pt x="692965" y="1901176"/>
                  <a:pt x="697941" y="1903432"/>
                  <a:pt x="704080" y="1903432"/>
                </a:cubicBezTo>
                <a:cubicBezTo>
                  <a:pt x="709010" y="1903432"/>
                  <a:pt x="713126" y="1901920"/>
                  <a:pt x="716429" y="1898897"/>
                </a:cubicBezTo>
                <a:cubicBezTo>
                  <a:pt x="719730" y="1895874"/>
                  <a:pt x="721823" y="1891223"/>
                  <a:pt x="722707" y="1884944"/>
                </a:cubicBezTo>
                <a:lnTo>
                  <a:pt x="735055" y="1886549"/>
                </a:lnTo>
                <a:cubicBezTo>
                  <a:pt x="733707" y="1895060"/>
                  <a:pt x="730253" y="1901722"/>
                  <a:pt x="724695" y="1906536"/>
                </a:cubicBezTo>
                <a:cubicBezTo>
                  <a:pt x="719138" y="1911350"/>
                  <a:pt x="712312" y="1913757"/>
                  <a:pt x="704220" y="1913757"/>
                </a:cubicBezTo>
                <a:cubicBezTo>
                  <a:pt x="694081" y="1913757"/>
                  <a:pt x="685930" y="1910443"/>
                  <a:pt x="679768" y="1903815"/>
                </a:cubicBezTo>
                <a:cubicBezTo>
                  <a:pt x="673605" y="1897188"/>
                  <a:pt x="670524" y="1887688"/>
                  <a:pt x="670524" y="1875317"/>
                </a:cubicBezTo>
                <a:cubicBezTo>
                  <a:pt x="670524" y="1867318"/>
                  <a:pt x="671849" y="1860318"/>
                  <a:pt x="674501" y="1854318"/>
                </a:cubicBezTo>
                <a:cubicBezTo>
                  <a:pt x="677152" y="1848319"/>
                  <a:pt x="681186" y="1843819"/>
                  <a:pt x="686605" y="1840819"/>
                </a:cubicBezTo>
                <a:cubicBezTo>
                  <a:pt x="692023" y="1837819"/>
                  <a:pt x="697918" y="1836319"/>
                  <a:pt x="704289" y="1836319"/>
                </a:cubicBezTo>
                <a:close/>
                <a:moveTo>
                  <a:pt x="570938" y="1836319"/>
                </a:moveTo>
                <a:cubicBezTo>
                  <a:pt x="578984" y="1836319"/>
                  <a:pt x="585566" y="1838354"/>
                  <a:pt x="590682" y="1842424"/>
                </a:cubicBezTo>
                <a:cubicBezTo>
                  <a:pt x="595797" y="1846493"/>
                  <a:pt x="599076" y="1852272"/>
                  <a:pt x="600518" y="1859760"/>
                </a:cubicBezTo>
                <a:lnTo>
                  <a:pt x="588309" y="1861643"/>
                </a:lnTo>
                <a:cubicBezTo>
                  <a:pt x="587147" y="1856667"/>
                  <a:pt x="585089" y="1852923"/>
                  <a:pt x="582135" y="1850412"/>
                </a:cubicBezTo>
                <a:cubicBezTo>
                  <a:pt x="579182" y="1847900"/>
                  <a:pt x="575613" y="1846644"/>
                  <a:pt x="571427" y="1846644"/>
                </a:cubicBezTo>
                <a:cubicBezTo>
                  <a:pt x="565102" y="1846644"/>
                  <a:pt x="559962" y="1848912"/>
                  <a:pt x="556009" y="1853446"/>
                </a:cubicBezTo>
                <a:cubicBezTo>
                  <a:pt x="552056" y="1857981"/>
                  <a:pt x="550079" y="1865155"/>
                  <a:pt x="550079" y="1874968"/>
                </a:cubicBezTo>
                <a:cubicBezTo>
                  <a:pt x="550079" y="1884921"/>
                  <a:pt x="551986" y="1892153"/>
                  <a:pt x="555799" y="1896665"/>
                </a:cubicBezTo>
                <a:cubicBezTo>
                  <a:pt x="559614" y="1901176"/>
                  <a:pt x="564590" y="1903432"/>
                  <a:pt x="570729" y="1903432"/>
                </a:cubicBezTo>
                <a:cubicBezTo>
                  <a:pt x="575659" y="1903432"/>
                  <a:pt x="579775" y="1901920"/>
                  <a:pt x="583078" y="1898897"/>
                </a:cubicBezTo>
                <a:cubicBezTo>
                  <a:pt x="586380" y="1895874"/>
                  <a:pt x="588472" y="1891223"/>
                  <a:pt x="589356" y="1884944"/>
                </a:cubicBezTo>
                <a:lnTo>
                  <a:pt x="601704" y="1886549"/>
                </a:lnTo>
                <a:cubicBezTo>
                  <a:pt x="600356" y="1895060"/>
                  <a:pt x="596902" y="1901722"/>
                  <a:pt x="591344" y="1906536"/>
                </a:cubicBezTo>
                <a:cubicBezTo>
                  <a:pt x="585787" y="1911350"/>
                  <a:pt x="578961" y="1913757"/>
                  <a:pt x="570869" y="1913757"/>
                </a:cubicBezTo>
                <a:cubicBezTo>
                  <a:pt x="560730" y="1913757"/>
                  <a:pt x="552579" y="1910443"/>
                  <a:pt x="546417" y="1903815"/>
                </a:cubicBezTo>
                <a:cubicBezTo>
                  <a:pt x="540254" y="1897188"/>
                  <a:pt x="537172" y="1887688"/>
                  <a:pt x="537172" y="1875317"/>
                </a:cubicBezTo>
                <a:cubicBezTo>
                  <a:pt x="537172" y="1867318"/>
                  <a:pt x="538498" y="1860318"/>
                  <a:pt x="541150" y="1854318"/>
                </a:cubicBezTo>
                <a:cubicBezTo>
                  <a:pt x="543800" y="1848319"/>
                  <a:pt x="547835" y="1843819"/>
                  <a:pt x="553253" y="1840819"/>
                </a:cubicBezTo>
                <a:cubicBezTo>
                  <a:pt x="558672" y="1837819"/>
                  <a:pt x="564567" y="1836319"/>
                  <a:pt x="570938" y="1836319"/>
                </a:cubicBezTo>
                <a:close/>
                <a:moveTo>
                  <a:pt x="330160" y="1836319"/>
                </a:moveTo>
                <a:cubicBezTo>
                  <a:pt x="338904" y="1836319"/>
                  <a:pt x="346113" y="1839854"/>
                  <a:pt x="351786" y="1846923"/>
                </a:cubicBezTo>
                <a:lnTo>
                  <a:pt x="351786" y="1837994"/>
                </a:lnTo>
                <a:lnTo>
                  <a:pt x="363367" y="1837994"/>
                </a:lnTo>
                <a:lnTo>
                  <a:pt x="363367" y="1902036"/>
                </a:lnTo>
                <a:cubicBezTo>
                  <a:pt x="363367" y="1913570"/>
                  <a:pt x="362193" y="1921744"/>
                  <a:pt x="359845" y="1926558"/>
                </a:cubicBezTo>
                <a:cubicBezTo>
                  <a:pt x="357496" y="1931372"/>
                  <a:pt x="353775" y="1935174"/>
                  <a:pt x="348682" y="1937964"/>
                </a:cubicBezTo>
                <a:cubicBezTo>
                  <a:pt x="343589" y="1940755"/>
                  <a:pt x="337322" y="1942150"/>
                  <a:pt x="329881" y="1942150"/>
                </a:cubicBezTo>
                <a:cubicBezTo>
                  <a:pt x="321044" y="1942150"/>
                  <a:pt x="313905" y="1940162"/>
                  <a:pt x="308463" y="1936185"/>
                </a:cubicBezTo>
                <a:cubicBezTo>
                  <a:pt x="303022" y="1932209"/>
                  <a:pt x="300394" y="1926221"/>
                  <a:pt x="300580" y="1918221"/>
                </a:cubicBezTo>
                <a:lnTo>
                  <a:pt x="312788" y="1920035"/>
                </a:lnTo>
                <a:cubicBezTo>
                  <a:pt x="313301" y="1923802"/>
                  <a:pt x="314719" y="1926546"/>
                  <a:pt x="317045" y="1928267"/>
                </a:cubicBezTo>
                <a:cubicBezTo>
                  <a:pt x="320160" y="1930593"/>
                  <a:pt x="324416" y="1931755"/>
                  <a:pt x="329811" y="1931755"/>
                </a:cubicBezTo>
                <a:cubicBezTo>
                  <a:pt x="335625" y="1931755"/>
                  <a:pt x="340113" y="1930593"/>
                  <a:pt x="343275" y="1928267"/>
                </a:cubicBezTo>
                <a:cubicBezTo>
                  <a:pt x="346438" y="1925942"/>
                  <a:pt x="348577" y="1922686"/>
                  <a:pt x="349694" y="1918500"/>
                </a:cubicBezTo>
                <a:cubicBezTo>
                  <a:pt x="350345" y="1915942"/>
                  <a:pt x="350647" y="1910571"/>
                  <a:pt x="350601" y="1902385"/>
                </a:cubicBezTo>
                <a:cubicBezTo>
                  <a:pt x="345113" y="1908850"/>
                  <a:pt x="338276" y="1912082"/>
                  <a:pt x="330090" y="1912082"/>
                </a:cubicBezTo>
                <a:cubicBezTo>
                  <a:pt x="319905" y="1912082"/>
                  <a:pt x="312021" y="1908408"/>
                  <a:pt x="306440" y="1901060"/>
                </a:cubicBezTo>
                <a:cubicBezTo>
                  <a:pt x="300859" y="1893711"/>
                  <a:pt x="298069" y="1884898"/>
                  <a:pt x="298069" y="1874619"/>
                </a:cubicBezTo>
                <a:cubicBezTo>
                  <a:pt x="298069" y="1867550"/>
                  <a:pt x="299347" y="1861027"/>
                  <a:pt x="301906" y="1855051"/>
                </a:cubicBezTo>
                <a:cubicBezTo>
                  <a:pt x="304464" y="1849074"/>
                  <a:pt x="308173" y="1844458"/>
                  <a:pt x="313033" y="1841203"/>
                </a:cubicBezTo>
                <a:cubicBezTo>
                  <a:pt x="317893" y="1837947"/>
                  <a:pt x="323602" y="1836319"/>
                  <a:pt x="330160" y="1836319"/>
                </a:cubicBezTo>
                <a:close/>
                <a:moveTo>
                  <a:pt x="3072446" y="1827948"/>
                </a:moveTo>
                <a:lnTo>
                  <a:pt x="3084305" y="1827948"/>
                </a:lnTo>
                <a:lnTo>
                  <a:pt x="3084305" y="1855783"/>
                </a:lnTo>
                <a:lnTo>
                  <a:pt x="3112141" y="1855783"/>
                </a:lnTo>
                <a:lnTo>
                  <a:pt x="3112141" y="1867504"/>
                </a:lnTo>
                <a:lnTo>
                  <a:pt x="3084305" y="1867504"/>
                </a:lnTo>
                <a:lnTo>
                  <a:pt x="3084305" y="1895548"/>
                </a:lnTo>
                <a:lnTo>
                  <a:pt x="3072446" y="1895548"/>
                </a:lnTo>
                <a:lnTo>
                  <a:pt x="3072446" y="1867504"/>
                </a:lnTo>
                <a:lnTo>
                  <a:pt x="3044610" y="1867504"/>
                </a:lnTo>
                <a:lnTo>
                  <a:pt x="3044610" y="1855783"/>
                </a:lnTo>
                <a:lnTo>
                  <a:pt x="3072446" y="1855783"/>
                </a:lnTo>
                <a:close/>
                <a:moveTo>
                  <a:pt x="184880" y="1821111"/>
                </a:moveTo>
                <a:lnTo>
                  <a:pt x="184880" y="1854946"/>
                </a:lnTo>
                <a:lnTo>
                  <a:pt x="213971" y="1854946"/>
                </a:lnTo>
                <a:cubicBezTo>
                  <a:pt x="220157" y="1854946"/>
                  <a:pt x="224993" y="1854307"/>
                  <a:pt x="228481" y="1853028"/>
                </a:cubicBezTo>
                <a:cubicBezTo>
                  <a:pt x="231970" y="1851749"/>
                  <a:pt x="234621" y="1849702"/>
                  <a:pt x="236435" y="1846889"/>
                </a:cubicBezTo>
                <a:cubicBezTo>
                  <a:pt x="238249" y="1844075"/>
                  <a:pt x="239155" y="1841017"/>
                  <a:pt x="239155" y="1837715"/>
                </a:cubicBezTo>
                <a:cubicBezTo>
                  <a:pt x="239155" y="1832878"/>
                  <a:pt x="237400" y="1828901"/>
                  <a:pt x="233888" y="1825785"/>
                </a:cubicBezTo>
                <a:cubicBezTo>
                  <a:pt x="230377" y="1822669"/>
                  <a:pt x="224830" y="1821111"/>
                  <a:pt x="217250" y="1821111"/>
                </a:cubicBezTo>
                <a:close/>
                <a:moveTo>
                  <a:pt x="2946565" y="1812112"/>
                </a:moveTo>
                <a:lnTo>
                  <a:pt x="2946565" y="1837994"/>
                </a:lnTo>
                <a:lnTo>
                  <a:pt x="2959192" y="1837994"/>
                </a:lnTo>
                <a:lnTo>
                  <a:pt x="2959192" y="1847761"/>
                </a:lnTo>
                <a:lnTo>
                  <a:pt x="2946565" y="1847761"/>
                </a:lnTo>
                <a:lnTo>
                  <a:pt x="2946565" y="1891083"/>
                </a:lnTo>
                <a:cubicBezTo>
                  <a:pt x="2946565" y="1894665"/>
                  <a:pt x="2946786" y="1896967"/>
                  <a:pt x="2947228" y="1897990"/>
                </a:cubicBezTo>
                <a:cubicBezTo>
                  <a:pt x="2947670" y="1899013"/>
                  <a:pt x="2948390" y="1899827"/>
                  <a:pt x="2949390" y="1900432"/>
                </a:cubicBezTo>
                <a:cubicBezTo>
                  <a:pt x="2950390" y="1901036"/>
                  <a:pt x="2951821" y="1901339"/>
                  <a:pt x="2953681" y="1901339"/>
                </a:cubicBezTo>
                <a:cubicBezTo>
                  <a:pt x="2955076" y="1901339"/>
                  <a:pt x="2956913" y="1901176"/>
                  <a:pt x="2959192" y="1900850"/>
                </a:cubicBezTo>
                <a:lnTo>
                  <a:pt x="2961006" y="1911943"/>
                </a:lnTo>
                <a:cubicBezTo>
                  <a:pt x="2957471" y="1912687"/>
                  <a:pt x="2954309" y="1913059"/>
                  <a:pt x="2951518" y="1913059"/>
                </a:cubicBezTo>
                <a:cubicBezTo>
                  <a:pt x="2946960" y="1913059"/>
                  <a:pt x="2943426" y="1912338"/>
                  <a:pt x="2940914" y="1910896"/>
                </a:cubicBezTo>
                <a:cubicBezTo>
                  <a:pt x="2938403" y="1909454"/>
                  <a:pt x="2936635" y="1907559"/>
                  <a:pt x="2935612" y="1905211"/>
                </a:cubicBezTo>
                <a:cubicBezTo>
                  <a:pt x="2934589" y="1902862"/>
                  <a:pt x="2934077" y="1897920"/>
                  <a:pt x="2934077" y="1890386"/>
                </a:cubicBezTo>
                <a:lnTo>
                  <a:pt x="2934077" y="1847761"/>
                </a:lnTo>
                <a:lnTo>
                  <a:pt x="2924869" y="1847761"/>
                </a:lnTo>
                <a:lnTo>
                  <a:pt x="2924869" y="1837994"/>
                </a:lnTo>
                <a:lnTo>
                  <a:pt x="2934077" y="1837994"/>
                </a:lnTo>
                <a:lnTo>
                  <a:pt x="2934077" y="1819646"/>
                </a:lnTo>
                <a:close/>
                <a:moveTo>
                  <a:pt x="1470199" y="1812112"/>
                </a:moveTo>
                <a:lnTo>
                  <a:pt x="1470199" y="1837994"/>
                </a:lnTo>
                <a:lnTo>
                  <a:pt x="1482826" y="1837994"/>
                </a:lnTo>
                <a:lnTo>
                  <a:pt x="1482826" y="1847761"/>
                </a:lnTo>
                <a:lnTo>
                  <a:pt x="1470199" y="1847761"/>
                </a:lnTo>
                <a:lnTo>
                  <a:pt x="1470199" y="1891083"/>
                </a:lnTo>
                <a:cubicBezTo>
                  <a:pt x="1470199" y="1894665"/>
                  <a:pt x="1470419" y="1896967"/>
                  <a:pt x="1470862" y="1897990"/>
                </a:cubicBezTo>
                <a:cubicBezTo>
                  <a:pt x="1471303" y="1899013"/>
                  <a:pt x="1472025" y="1899827"/>
                  <a:pt x="1473024" y="1900432"/>
                </a:cubicBezTo>
                <a:cubicBezTo>
                  <a:pt x="1474024" y="1901036"/>
                  <a:pt x="1475454" y="1901339"/>
                  <a:pt x="1477315" y="1901339"/>
                </a:cubicBezTo>
                <a:cubicBezTo>
                  <a:pt x="1478710" y="1901339"/>
                  <a:pt x="1480547" y="1901176"/>
                  <a:pt x="1482826" y="1900850"/>
                </a:cubicBezTo>
                <a:lnTo>
                  <a:pt x="1484640" y="1911943"/>
                </a:lnTo>
                <a:cubicBezTo>
                  <a:pt x="1481105" y="1912687"/>
                  <a:pt x="1477942" y="1913059"/>
                  <a:pt x="1475152" y="1913059"/>
                </a:cubicBezTo>
                <a:cubicBezTo>
                  <a:pt x="1470594" y="1913059"/>
                  <a:pt x="1467059" y="1912338"/>
                  <a:pt x="1464548" y="1910896"/>
                </a:cubicBezTo>
                <a:cubicBezTo>
                  <a:pt x="1462035" y="1909454"/>
                  <a:pt x="1460269" y="1907559"/>
                  <a:pt x="1459246" y="1905211"/>
                </a:cubicBezTo>
                <a:cubicBezTo>
                  <a:pt x="1458222" y="1902862"/>
                  <a:pt x="1457711" y="1897920"/>
                  <a:pt x="1457711" y="1890386"/>
                </a:cubicBezTo>
                <a:lnTo>
                  <a:pt x="1457711" y="1847761"/>
                </a:lnTo>
                <a:lnTo>
                  <a:pt x="1448502" y="1847761"/>
                </a:lnTo>
                <a:lnTo>
                  <a:pt x="1448502" y="1837994"/>
                </a:lnTo>
                <a:lnTo>
                  <a:pt x="1457711" y="1837994"/>
                </a:lnTo>
                <a:lnTo>
                  <a:pt x="1457711" y="1819646"/>
                </a:lnTo>
                <a:close/>
                <a:moveTo>
                  <a:pt x="470074" y="1812112"/>
                </a:moveTo>
                <a:lnTo>
                  <a:pt x="470074" y="1837994"/>
                </a:lnTo>
                <a:lnTo>
                  <a:pt x="482700" y="1837994"/>
                </a:lnTo>
                <a:lnTo>
                  <a:pt x="482700" y="1847761"/>
                </a:lnTo>
                <a:lnTo>
                  <a:pt x="470074" y="1847761"/>
                </a:lnTo>
                <a:lnTo>
                  <a:pt x="470074" y="1891083"/>
                </a:lnTo>
                <a:cubicBezTo>
                  <a:pt x="470074" y="1894665"/>
                  <a:pt x="470294" y="1896967"/>
                  <a:pt x="470737" y="1897990"/>
                </a:cubicBezTo>
                <a:cubicBezTo>
                  <a:pt x="471178" y="1899013"/>
                  <a:pt x="471899" y="1899827"/>
                  <a:pt x="472899" y="1900432"/>
                </a:cubicBezTo>
                <a:cubicBezTo>
                  <a:pt x="473898" y="1901036"/>
                  <a:pt x="475329" y="1901339"/>
                  <a:pt x="477189" y="1901339"/>
                </a:cubicBezTo>
                <a:cubicBezTo>
                  <a:pt x="478585" y="1901339"/>
                  <a:pt x="480422" y="1901176"/>
                  <a:pt x="482700" y="1900850"/>
                </a:cubicBezTo>
                <a:lnTo>
                  <a:pt x="484515" y="1911943"/>
                </a:lnTo>
                <a:cubicBezTo>
                  <a:pt x="480979" y="1912687"/>
                  <a:pt x="477817" y="1913059"/>
                  <a:pt x="475026" y="1913059"/>
                </a:cubicBezTo>
                <a:cubicBezTo>
                  <a:pt x="470468" y="1913059"/>
                  <a:pt x="466934" y="1912338"/>
                  <a:pt x="464423" y="1910896"/>
                </a:cubicBezTo>
                <a:cubicBezTo>
                  <a:pt x="461911" y="1909454"/>
                  <a:pt x="460144" y="1907559"/>
                  <a:pt x="459120" y="1905211"/>
                </a:cubicBezTo>
                <a:cubicBezTo>
                  <a:pt x="458097" y="1902862"/>
                  <a:pt x="457586" y="1897920"/>
                  <a:pt x="457586" y="1890386"/>
                </a:cubicBezTo>
                <a:lnTo>
                  <a:pt x="457586" y="1847761"/>
                </a:lnTo>
                <a:lnTo>
                  <a:pt x="448377" y="1847761"/>
                </a:lnTo>
                <a:lnTo>
                  <a:pt x="448377" y="1837994"/>
                </a:lnTo>
                <a:lnTo>
                  <a:pt x="457586" y="1837994"/>
                </a:lnTo>
                <a:lnTo>
                  <a:pt x="457586" y="1819646"/>
                </a:lnTo>
                <a:close/>
                <a:moveTo>
                  <a:pt x="3017221" y="1809809"/>
                </a:moveTo>
                <a:lnTo>
                  <a:pt x="3029779" y="1809809"/>
                </a:lnTo>
                <a:lnTo>
                  <a:pt x="3029779" y="1912082"/>
                </a:lnTo>
                <a:lnTo>
                  <a:pt x="3017221" y="1912082"/>
                </a:lnTo>
                <a:close/>
                <a:moveTo>
                  <a:pt x="2493230" y="1809809"/>
                </a:moveTo>
                <a:lnTo>
                  <a:pt x="2505717" y="1809809"/>
                </a:lnTo>
                <a:lnTo>
                  <a:pt x="2505717" y="1912082"/>
                </a:lnTo>
                <a:lnTo>
                  <a:pt x="2494067" y="1912082"/>
                </a:lnTo>
                <a:lnTo>
                  <a:pt x="2494067" y="1902734"/>
                </a:lnTo>
                <a:cubicBezTo>
                  <a:pt x="2489370" y="1910082"/>
                  <a:pt x="2482463" y="1913757"/>
                  <a:pt x="2473347" y="1913757"/>
                </a:cubicBezTo>
                <a:cubicBezTo>
                  <a:pt x="2467441" y="1913757"/>
                  <a:pt x="2462011" y="1912129"/>
                  <a:pt x="2457058" y="1908873"/>
                </a:cubicBezTo>
                <a:cubicBezTo>
                  <a:pt x="2452104" y="1905617"/>
                  <a:pt x="2448268" y="1901071"/>
                  <a:pt x="2445547" y="1895234"/>
                </a:cubicBezTo>
                <a:cubicBezTo>
                  <a:pt x="2442826" y="1889398"/>
                  <a:pt x="2441466" y="1882689"/>
                  <a:pt x="2441466" y="1875108"/>
                </a:cubicBezTo>
                <a:cubicBezTo>
                  <a:pt x="2441466" y="1867713"/>
                  <a:pt x="2442698" y="1861004"/>
                  <a:pt x="2445163" y="1854981"/>
                </a:cubicBezTo>
                <a:cubicBezTo>
                  <a:pt x="2447628" y="1848958"/>
                  <a:pt x="2451325" y="1844342"/>
                  <a:pt x="2456255" y="1841133"/>
                </a:cubicBezTo>
                <a:cubicBezTo>
                  <a:pt x="2461185" y="1837924"/>
                  <a:pt x="2466697" y="1836319"/>
                  <a:pt x="2472789" y="1836319"/>
                </a:cubicBezTo>
                <a:cubicBezTo>
                  <a:pt x="2477254" y="1836319"/>
                  <a:pt x="2481231" y="1837261"/>
                  <a:pt x="2484719" y="1839145"/>
                </a:cubicBezTo>
                <a:cubicBezTo>
                  <a:pt x="2488207" y="1841028"/>
                  <a:pt x="2491044" y="1843482"/>
                  <a:pt x="2493230" y="1846505"/>
                </a:cubicBezTo>
                <a:close/>
                <a:moveTo>
                  <a:pt x="2378930" y="1809809"/>
                </a:moveTo>
                <a:lnTo>
                  <a:pt x="2391417" y="1809809"/>
                </a:lnTo>
                <a:lnTo>
                  <a:pt x="2391417" y="1912082"/>
                </a:lnTo>
                <a:lnTo>
                  <a:pt x="2379767" y="1912082"/>
                </a:lnTo>
                <a:lnTo>
                  <a:pt x="2379767" y="1902734"/>
                </a:lnTo>
                <a:cubicBezTo>
                  <a:pt x="2375070" y="1910082"/>
                  <a:pt x="2368163" y="1913757"/>
                  <a:pt x="2359047" y="1913757"/>
                </a:cubicBezTo>
                <a:cubicBezTo>
                  <a:pt x="2353141" y="1913757"/>
                  <a:pt x="2347711" y="1912129"/>
                  <a:pt x="2342758" y="1908873"/>
                </a:cubicBezTo>
                <a:cubicBezTo>
                  <a:pt x="2337804" y="1905617"/>
                  <a:pt x="2333968" y="1901071"/>
                  <a:pt x="2331247" y="1895234"/>
                </a:cubicBezTo>
                <a:cubicBezTo>
                  <a:pt x="2328526" y="1889398"/>
                  <a:pt x="2327166" y="1882689"/>
                  <a:pt x="2327166" y="1875108"/>
                </a:cubicBezTo>
                <a:cubicBezTo>
                  <a:pt x="2327166" y="1867713"/>
                  <a:pt x="2328398" y="1861004"/>
                  <a:pt x="2330863" y="1854981"/>
                </a:cubicBezTo>
                <a:cubicBezTo>
                  <a:pt x="2333328" y="1848958"/>
                  <a:pt x="2337025" y="1844342"/>
                  <a:pt x="2341955" y="1841133"/>
                </a:cubicBezTo>
                <a:cubicBezTo>
                  <a:pt x="2346885" y="1837924"/>
                  <a:pt x="2352397" y="1836319"/>
                  <a:pt x="2358489" y="1836319"/>
                </a:cubicBezTo>
                <a:cubicBezTo>
                  <a:pt x="2362954" y="1836319"/>
                  <a:pt x="2366931" y="1837261"/>
                  <a:pt x="2370419" y="1839145"/>
                </a:cubicBezTo>
                <a:cubicBezTo>
                  <a:pt x="2373907" y="1841028"/>
                  <a:pt x="2376744" y="1843482"/>
                  <a:pt x="2378930" y="1846505"/>
                </a:cubicBezTo>
                <a:close/>
                <a:moveTo>
                  <a:pt x="2302846" y="1809809"/>
                </a:moveTo>
                <a:lnTo>
                  <a:pt x="2315404" y="1809809"/>
                </a:lnTo>
                <a:lnTo>
                  <a:pt x="2315404" y="1912082"/>
                </a:lnTo>
                <a:lnTo>
                  <a:pt x="2302846" y="1912082"/>
                </a:lnTo>
                <a:close/>
                <a:moveTo>
                  <a:pt x="2150725" y="1809809"/>
                </a:moveTo>
                <a:lnTo>
                  <a:pt x="2163283" y="1809809"/>
                </a:lnTo>
                <a:lnTo>
                  <a:pt x="2163283" y="1846505"/>
                </a:lnTo>
                <a:cubicBezTo>
                  <a:pt x="2169143" y="1839715"/>
                  <a:pt x="2176538" y="1836319"/>
                  <a:pt x="2185467" y="1836319"/>
                </a:cubicBezTo>
                <a:cubicBezTo>
                  <a:pt x="2190955" y="1836319"/>
                  <a:pt x="2195722" y="1837401"/>
                  <a:pt x="2199769" y="1839563"/>
                </a:cubicBezTo>
                <a:cubicBezTo>
                  <a:pt x="2203815" y="1841726"/>
                  <a:pt x="2206710" y="1844714"/>
                  <a:pt x="2208454" y="1848528"/>
                </a:cubicBezTo>
                <a:cubicBezTo>
                  <a:pt x="2210198" y="1852342"/>
                  <a:pt x="2211070" y="1857876"/>
                  <a:pt x="2211070" y="1865132"/>
                </a:cubicBezTo>
                <a:lnTo>
                  <a:pt x="2211070" y="1912082"/>
                </a:lnTo>
                <a:lnTo>
                  <a:pt x="2198513" y="1912082"/>
                </a:lnTo>
                <a:lnTo>
                  <a:pt x="2198513" y="1865132"/>
                </a:lnTo>
                <a:cubicBezTo>
                  <a:pt x="2198513" y="1858853"/>
                  <a:pt x="2197153" y="1854283"/>
                  <a:pt x="2194432" y="1851423"/>
                </a:cubicBezTo>
                <a:cubicBezTo>
                  <a:pt x="2191711" y="1848563"/>
                  <a:pt x="2187862" y="1847133"/>
                  <a:pt x="2182886" y="1847133"/>
                </a:cubicBezTo>
                <a:cubicBezTo>
                  <a:pt x="2179165" y="1847133"/>
                  <a:pt x="2175666" y="1848098"/>
                  <a:pt x="2172387" y="1850028"/>
                </a:cubicBezTo>
                <a:cubicBezTo>
                  <a:pt x="2169108" y="1851958"/>
                  <a:pt x="2166771" y="1854574"/>
                  <a:pt x="2165375" y="1857876"/>
                </a:cubicBezTo>
                <a:cubicBezTo>
                  <a:pt x="2163980" y="1861178"/>
                  <a:pt x="2163283" y="1865736"/>
                  <a:pt x="2163283" y="1871550"/>
                </a:cubicBezTo>
                <a:lnTo>
                  <a:pt x="2163283" y="1912082"/>
                </a:lnTo>
                <a:lnTo>
                  <a:pt x="2150725" y="1912082"/>
                </a:lnTo>
                <a:close/>
                <a:moveTo>
                  <a:pt x="1274155" y="1809809"/>
                </a:moveTo>
                <a:lnTo>
                  <a:pt x="1286712" y="1809809"/>
                </a:lnTo>
                <a:lnTo>
                  <a:pt x="1286712" y="1912082"/>
                </a:lnTo>
                <a:lnTo>
                  <a:pt x="1274155" y="1912082"/>
                </a:lnTo>
                <a:close/>
                <a:moveTo>
                  <a:pt x="1054964" y="1809809"/>
                </a:moveTo>
                <a:lnTo>
                  <a:pt x="1067451" y="1809809"/>
                </a:lnTo>
                <a:lnTo>
                  <a:pt x="1067451" y="1912082"/>
                </a:lnTo>
                <a:lnTo>
                  <a:pt x="1055801" y="1912082"/>
                </a:lnTo>
                <a:lnTo>
                  <a:pt x="1055801" y="1902734"/>
                </a:lnTo>
                <a:cubicBezTo>
                  <a:pt x="1051103" y="1910082"/>
                  <a:pt x="1044197" y="1913757"/>
                  <a:pt x="1035082" y="1913757"/>
                </a:cubicBezTo>
                <a:cubicBezTo>
                  <a:pt x="1029174" y="1913757"/>
                  <a:pt x="1023745" y="1912129"/>
                  <a:pt x="1018792" y="1908873"/>
                </a:cubicBezTo>
                <a:cubicBezTo>
                  <a:pt x="1013839" y="1905617"/>
                  <a:pt x="1010001" y="1901071"/>
                  <a:pt x="1007281" y="1895234"/>
                </a:cubicBezTo>
                <a:cubicBezTo>
                  <a:pt x="1004560" y="1889398"/>
                  <a:pt x="1003200" y="1882689"/>
                  <a:pt x="1003200" y="1875108"/>
                </a:cubicBezTo>
                <a:cubicBezTo>
                  <a:pt x="1003200" y="1867713"/>
                  <a:pt x="1004432" y="1861004"/>
                  <a:pt x="1006897" y="1854981"/>
                </a:cubicBezTo>
                <a:cubicBezTo>
                  <a:pt x="1009362" y="1848958"/>
                  <a:pt x="1013060" y="1844342"/>
                  <a:pt x="1017989" y="1841133"/>
                </a:cubicBezTo>
                <a:cubicBezTo>
                  <a:pt x="1022919" y="1837924"/>
                  <a:pt x="1028430" y="1836319"/>
                  <a:pt x="1034523" y="1836319"/>
                </a:cubicBezTo>
                <a:cubicBezTo>
                  <a:pt x="1038988" y="1836319"/>
                  <a:pt x="1042964" y="1837261"/>
                  <a:pt x="1046453" y="1839145"/>
                </a:cubicBezTo>
                <a:cubicBezTo>
                  <a:pt x="1049940" y="1841028"/>
                  <a:pt x="1052778" y="1843482"/>
                  <a:pt x="1054964" y="1846505"/>
                </a:cubicBezTo>
                <a:close/>
                <a:moveTo>
                  <a:pt x="750631" y="1809809"/>
                </a:moveTo>
                <a:lnTo>
                  <a:pt x="763188" y="1809809"/>
                </a:lnTo>
                <a:lnTo>
                  <a:pt x="763188" y="1868131"/>
                </a:lnTo>
                <a:lnTo>
                  <a:pt x="792907" y="1837994"/>
                </a:lnTo>
                <a:lnTo>
                  <a:pt x="809162" y="1837994"/>
                </a:lnTo>
                <a:lnTo>
                  <a:pt x="780838" y="1865480"/>
                </a:lnTo>
                <a:lnTo>
                  <a:pt x="812022" y="1912082"/>
                </a:lnTo>
                <a:lnTo>
                  <a:pt x="796535" y="1912082"/>
                </a:lnTo>
                <a:lnTo>
                  <a:pt x="772048" y="1874201"/>
                </a:lnTo>
                <a:lnTo>
                  <a:pt x="763188" y="1882712"/>
                </a:lnTo>
                <a:lnTo>
                  <a:pt x="763188" y="1912082"/>
                </a:lnTo>
                <a:lnTo>
                  <a:pt x="750631" y="1912082"/>
                </a:lnTo>
                <a:close/>
                <a:moveTo>
                  <a:pt x="645856" y="1809809"/>
                </a:moveTo>
                <a:lnTo>
                  <a:pt x="658413" y="1809809"/>
                </a:lnTo>
                <a:lnTo>
                  <a:pt x="658413" y="1824250"/>
                </a:lnTo>
                <a:lnTo>
                  <a:pt x="645856" y="1824250"/>
                </a:lnTo>
                <a:close/>
                <a:moveTo>
                  <a:pt x="616932" y="1809809"/>
                </a:moveTo>
                <a:lnTo>
                  <a:pt x="629489" y="1809809"/>
                </a:lnTo>
                <a:lnTo>
                  <a:pt x="629489" y="1912082"/>
                </a:lnTo>
                <a:lnTo>
                  <a:pt x="616932" y="1912082"/>
                </a:lnTo>
                <a:close/>
                <a:moveTo>
                  <a:pt x="379083" y="1809809"/>
                </a:moveTo>
                <a:lnTo>
                  <a:pt x="391641" y="1809809"/>
                </a:lnTo>
                <a:lnTo>
                  <a:pt x="391641" y="1846505"/>
                </a:lnTo>
                <a:cubicBezTo>
                  <a:pt x="397501" y="1839715"/>
                  <a:pt x="404896" y="1836319"/>
                  <a:pt x="413826" y="1836319"/>
                </a:cubicBezTo>
                <a:cubicBezTo>
                  <a:pt x="419314" y="1836319"/>
                  <a:pt x="424081" y="1837401"/>
                  <a:pt x="428127" y="1839563"/>
                </a:cubicBezTo>
                <a:cubicBezTo>
                  <a:pt x="432174" y="1841726"/>
                  <a:pt x="435068" y="1844714"/>
                  <a:pt x="436812" y="1848528"/>
                </a:cubicBezTo>
                <a:cubicBezTo>
                  <a:pt x="438557" y="1852342"/>
                  <a:pt x="439429" y="1857876"/>
                  <a:pt x="439429" y="1865132"/>
                </a:cubicBezTo>
                <a:lnTo>
                  <a:pt x="439429" y="1912082"/>
                </a:lnTo>
                <a:lnTo>
                  <a:pt x="426871" y="1912082"/>
                </a:lnTo>
                <a:lnTo>
                  <a:pt x="426871" y="1865132"/>
                </a:lnTo>
                <a:cubicBezTo>
                  <a:pt x="426871" y="1858853"/>
                  <a:pt x="425511" y="1854283"/>
                  <a:pt x="422789" y="1851423"/>
                </a:cubicBezTo>
                <a:cubicBezTo>
                  <a:pt x="420069" y="1848563"/>
                  <a:pt x="416220" y="1847133"/>
                  <a:pt x="411244" y="1847133"/>
                </a:cubicBezTo>
                <a:cubicBezTo>
                  <a:pt x="407523" y="1847133"/>
                  <a:pt x="404023" y="1848098"/>
                  <a:pt x="400744" y="1850028"/>
                </a:cubicBezTo>
                <a:cubicBezTo>
                  <a:pt x="397466" y="1851958"/>
                  <a:pt x="395129" y="1854574"/>
                  <a:pt x="393733" y="1857876"/>
                </a:cubicBezTo>
                <a:cubicBezTo>
                  <a:pt x="392338" y="1861178"/>
                  <a:pt x="391641" y="1865736"/>
                  <a:pt x="391641" y="1871550"/>
                </a:cubicBezTo>
                <a:lnTo>
                  <a:pt x="391641" y="1912082"/>
                </a:lnTo>
                <a:lnTo>
                  <a:pt x="379083" y="1912082"/>
                </a:lnTo>
                <a:close/>
                <a:moveTo>
                  <a:pt x="274377" y="1809809"/>
                </a:moveTo>
                <a:lnTo>
                  <a:pt x="286935" y="1809809"/>
                </a:lnTo>
                <a:lnTo>
                  <a:pt x="286935" y="1824250"/>
                </a:lnTo>
                <a:lnTo>
                  <a:pt x="274377" y="1824250"/>
                </a:lnTo>
                <a:close/>
                <a:moveTo>
                  <a:pt x="171345" y="1809809"/>
                </a:moveTo>
                <a:lnTo>
                  <a:pt x="216692" y="1809809"/>
                </a:lnTo>
                <a:cubicBezTo>
                  <a:pt x="225807" y="1809809"/>
                  <a:pt x="232738" y="1810728"/>
                  <a:pt x="237481" y="1812565"/>
                </a:cubicBezTo>
                <a:cubicBezTo>
                  <a:pt x="242225" y="1814402"/>
                  <a:pt x="246015" y="1817646"/>
                  <a:pt x="248852" y="1822297"/>
                </a:cubicBezTo>
                <a:cubicBezTo>
                  <a:pt x="251690" y="1826948"/>
                  <a:pt x="253108" y="1832087"/>
                  <a:pt x="253108" y="1837715"/>
                </a:cubicBezTo>
                <a:cubicBezTo>
                  <a:pt x="253108" y="1844970"/>
                  <a:pt x="250759" y="1851086"/>
                  <a:pt x="246062" y="1856062"/>
                </a:cubicBezTo>
                <a:cubicBezTo>
                  <a:pt x="241365" y="1861039"/>
                  <a:pt x="234109" y="1864201"/>
                  <a:pt x="224296" y="1865550"/>
                </a:cubicBezTo>
                <a:cubicBezTo>
                  <a:pt x="227877" y="1867271"/>
                  <a:pt x="230598" y="1868969"/>
                  <a:pt x="232458" y="1870643"/>
                </a:cubicBezTo>
                <a:cubicBezTo>
                  <a:pt x="236411" y="1874271"/>
                  <a:pt x="240155" y="1878805"/>
                  <a:pt x="243690" y="1884247"/>
                </a:cubicBezTo>
                <a:lnTo>
                  <a:pt x="261480" y="1912082"/>
                </a:lnTo>
                <a:lnTo>
                  <a:pt x="244457" y="1912082"/>
                </a:lnTo>
                <a:lnTo>
                  <a:pt x="230923" y="1890804"/>
                </a:lnTo>
                <a:cubicBezTo>
                  <a:pt x="226970" y="1884665"/>
                  <a:pt x="223715" y="1879968"/>
                  <a:pt x="221156" y="1876712"/>
                </a:cubicBezTo>
                <a:cubicBezTo>
                  <a:pt x="218599" y="1873457"/>
                  <a:pt x="216307" y="1871178"/>
                  <a:pt x="214284" y="1869875"/>
                </a:cubicBezTo>
                <a:cubicBezTo>
                  <a:pt x="212262" y="1868573"/>
                  <a:pt x="210203" y="1867666"/>
                  <a:pt x="208111" y="1867155"/>
                </a:cubicBezTo>
                <a:cubicBezTo>
                  <a:pt x="206576" y="1866829"/>
                  <a:pt x="204064" y="1866666"/>
                  <a:pt x="200576" y="1866666"/>
                </a:cubicBezTo>
                <a:lnTo>
                  <a:pt x="184880" y="1866666"/>
                </a:lnTo>
                <a:lnTo>
                  <a:pt x="184880" y="1912082"/>
                </a:lnTo>
                <a:lnTo>
                  <a:pt x="171345" y="1912082"/>
                </a:lnTo>
                <a:close/>
                <a:moveTo>
                  <a:pt x="38093" y="1809391"/>
                </a:moveTo>
                <a:cubicBezTo>
                  <a:pt x="47906" y="1809391"/>
                  <a:pt x="55673" y="1812112"/>
                  <a:pt x="61394" y="1817553"/>
                </a:cubicBezTo>
                <a:cubicBezTo>
                  <a:pt x="67114" y="1822995"/>
                  <a:pt x="69975" y="1829738"/>
                  <a:pt x="69975" y="1837784"/>
                </a:cubicBezTo>
                <a:cubicBezTo>
                  <a:pt x="69975" y="1841877"/>
                  <a:pt x="69138" y="1845900"/>
                  <a:pt x="67463" y="1849853"/>
                </a:cubicBezTo>
                <a:cubicBezTo>
                  <a:pt x="65789" y="1853807"/>
                  <a:pt x="63010" y="1857969"/>
                  <a:pt x="59126" y="1862341"/>
                </a:cubicBezTo>
                <a:cubicBezTo>
                  <a:pt x="55243" y="1866713"/>
                  <a:pt x="48790" y="1872713"/>
                  <a:pt x="39767" y="1880340"/>
                </a:cubicBezTo>
                <a:cubicBezTo>
                  <a:pt x="32233" y="1886665"/>
                  <a:pt x="27396" y="1890956"/>
                  <a:pt x="25256" y="1893211"/>
                </a:cubicBezTo>
                <a:cubicBezTo>
                  <a:pt x="23117" y="1895467"/>
                  <a:pt x="21350" y="1897734"/>
                  <a:pt x="19954" y="1900013"/>
                </a:cubicBezTo>
                <a:lnTo>
                  <a:pt x="70114" y="1900013"/>
                </a:lnTo>
                <a:lnTo>
                  <a:pt x="70114" y="1912082"/>
                </a:lnTo>
                <a:lnTo>
                  <a:pt x="2513" y="1912082"/>
                </a:lnTo>
                <a:cubicBezTo>
                  <a:pt x="2421" y="1909059"/>
                  <a:pt x="2909" y="1906152"/>
                  <a:pt x="3979" y="1903362"/>
                </a:cubicBezTo>
                <a:cubicBezTo>
                  <a:pt x="5700" y="1898757"/>
                  <a:pt x="8455" y="1894223"/>
                  <a:pt x="12245" y="1889758"/>
                </a:cubicBezTo>
                <a:cubicBezTo>
                  <a:pt x="16036" y="1885293"/>
                  <a:pt x="21512" y="1880131"/>
                  <a:pt x="28675" y="1874271"/>
                </a:cubicBezTo>
                <a:cubicBezTo>
                  <a:pt x="39790" y="1865155"/>
                  <a:pt x="47301" y="1857934"/>
                  <a:pt x="51208" y="1852609"/>
                </a:cubicBezTo>
                <a:cubicBezTo>
                  <a:pt x="55115" y="1847284"/>
                  <a:pt x="57068" y="1842249"/>
                  <a:pt x="57068" y="1837505"/>
                </a:cubicBezTo>
                <a:cubicBezTo>
                  <a:pt x="57068" y="1832529"/>
                  <a:pt x="55289" y="1828332"/>
                  <a:pt x="51732" y="1824913"/>
                </a:cubicBezTo>
                <a:cubicBezTo>
                  <a:pt x="48173" y="1821495"/>
                  <a:pt x="43534" y="1819786"/>
                  <a:pt x="37814" y="1819786"/>
                </a:cubicBezTo>
                <a:cubicBezTo>
                  <a:pt x="31768" y="1819786"/>
                  <a:pt x="26931" y="1821599"/>
                  <a:pt x="23303" y="1825227"/>
                </a:cubicBezTo>
                <a:cubicBezTo>
                  <a:pt x="19675" y="1828855"/>
                  <a:pt x="17838" y="1833878"/>
                  <a:pt x="17792" y="1840296"/>
                </a:cubicBezTo>
                <a:lnTo>
                  <a:pt x="4885" y="1838970"/>
                </a:lnTo>
                <a:cubicBezTo>
                  <a:pt x="5769" y="1829343"/>
                  <a:pt x="9095" y="1822006"/>
                  <a:pt x="14862" y="1816960"/>
                </a:cubicBezTo>
                <a:cubicBezTo>
                  <a:pt x="20629" y="1811914"/>
                  <a:pt x="28372" y="1809391"/>
                  <a:pt x="38093" y="1809391"/>
                </a:cubicBezTo>
                <a:close/>
                <a:moveTo>
                  <a:pt x="1921353" y="1808763"/>
                </a:moveTo>
                <a:lnTo>
                  <a:pt x="1934818" y="1808763"/>
                </a:lnTo>
                <a:lnTo>
                  <a:pt x="1934818" y="1820274"/>
                </a:lnTo>
                <a:cubicBezTo>
                  <a:pt x="1934818" y="1826506"/>
                  <a:pt x="1934097" y="1830994"/>
                  <a:pt x="1932655" y="1833738"/>
                </a:cubicBezTo>
                <a:cubicBezTo>
                  <a:pt x="1930655" y="1837505"/>
                  <a:pt x="1927539" y="1840342"/>
                  <a:pt x="1923307" y="1842249"/>
                </a:cubicBezTo>
                <a:lnTo>
                  <a:pt x="1920237" y="1837296"/>
                </a:lnTo>
                <a:cubicBezTo>
                  <a:pt x="1922748" y="1836273"/>
                  <a:pt x="1924620" y="1834657"/>
                  <a:pt x="1925853" y="1832448"/>
                </a:cubicBezTo>
                <a:cubicBezTo>
                  <a:pt x="1927085" y="1830238"/>
                  <a:pt x="1927771" y="1827204"/>
                  <a:pt x="1927911" y="1823343"/>
                </a:cubicBezTo>
                <a:lnTo>
                  <a:pt x="1921353" y="1823343"/>
                </a:lnTo>
                <a:close/>
                <a:moveTo>
                  <a:pt x="1899727" y="1808763"/>
                </a:moveTo>
                <a:lnTo>
                  <a:pt x="1913191" y="1808763"/>
                </a:lnTo>
                <a:lnTo>
                  <a:pt x="1913191" y="1820274"/>
                </a:lnTo>
                <a:cubicBezTo>
                  <a:pt x="1913191" y="1826506"/>
                  <a:pt x="1912470" y="1830994"/>
                  <a:pt x="1911028" y="1833738"/>
                </a:cubicBezTo>
                <a:cubicBezTo>
                  <a:pt x="1909028" y="1837505"/>
                  <a:pt x="1905912" y="1840342"/>
                  <a:pt x="1901680" y="1842249"/>
                </a:cubicBezTo>
                <a:lnTo>
                  <a:pt x="1898610" y="1837296"/>
                </a:lnTo>
                <a:cubicBezTo>
                  <a:pt x="1901122" y="1836273"/>
                  <a:pt x="1902994" y="1834657"/>
                  <a:pt x="1904226" y="1832448"/>
                </a:cubicBezTo>
                <a:cubicBezTo>
                  <a:pt x="1905459" y="1830238"/>
                  <a:pt x="1906145" y="1827204"/>
                  <a:pt x="1906284" y="1823343"/>
                </a:cubicBezTo>
                <a:lnTo>
                  <a:pt x="1899727" y="1823343"/>
                </a:lnTo>
                <a:close/>
                <a:moveTo>
                  <a:pt x="3177774" y="1808065"/>
                </a:moveTo>
                <a:cubicBezTo>
                  <a:pt x="3188006" y="1808065"/>
                  <a:pt x="3196610" y="1810670"/>
                  <a:pt x="3203587" y="1815879"/>
                </a:cubicBezTo>
                <a:cubicBezTo>
                  <a:pt x="3210563" y="1821088"/>
                  <a:pt x="3215423" y="1828413"/>
                  <a:pt x="3218167" y="1837854"/>
                </a:cubicBezTo>
                <a:lnTo>
                  <a:pt x="3204842" y="1840994"/>
                </a:lnTo>
                <a:cubicBezTo>
                  <a:pt x="3202470" y="1833552"/>
                  <a:pt x="3199029" y="1828134"/>
                  <a:pt x="3194517" y="1824739"/>
                </a:cubicBezTo>
                <a:cubicBezTo>
                  <a:pt x="3190006" y="1821344"/>
                  <a:pt x="3184332" y="1819646"/>
                  <a:pt x="3177495" y="1819646"/>
                </a:cubicBezTo>
                <a:cubicBezTo>
                  <a:pt x="3169635" y="1819646"/>
                  <a:pt x="3163066" y="1821530"/>
                  <a:pt x="3157787" y="1825297"/>
                </a:cubicBezTo>
                <a:cubicBezTo>
                  <a:pt x="3152508" y="1829064"/>
                  <a:pt x="3148799" y="1834122"/>
                  <a:pt x="3146660" y="1840470"/>
                </a:cubicBezTo>
                <a:cubicBezTo>
                  <a:pt x="3144520" y="1846819"/>
                  <a:pt x="3143451" y="1853365"/>
                  <a:pt x="3143451" y="1860109"/>
                </a:cubicBezTo>
                <a:cubicBezTo>
                  <a:pt x="3143451" y="1868806"/>
                  <a:pt x="3144718" y="1876398"/>
                  <a:pt x="3147253" y="1882886"/>
                </a:cubicBezTo>
                <a:cubicBezTo>
                  <a:pt x="3149787" y="1889374"/>
                  <a:pt x="3153729" y="1894223"/>
                  <a:pt x="3159078" y="1897432"/>
                </a:cubicBezTo>
                <a:cubicBezTo>
                  <a:pt x="3164426" y="1900641"/>
                  <a:pt x="3170216" y="1902246"/>
                  <a:pt x="3176449" y="1902246"/>
                </a:cubicBezTo>
                <a:cubicBezTo>
                  <a:pt x="3184030" y="1902246"/>
                  <a:pt x="3190448" y="1900060"/>
                  <a:pt x="3195703" y="1895688"/>
                </a:cubicBezTo>
                <a:cubicBezTo>
                  <a:pt x="3200959" y="1891316"/>
                  <a:pt x="3204517" y="1884828"/>
                  <a:pt x="3206377" y="1876224"/>
                </a:cubicBezTo>
                <a:lnTo>
                  <a:pt x="3219911" y="1879642"/>
                </a:lnTo>
                <a:cubicBezTo>
                  <a:pt x="3217074" y="1890758"/>
                  <a:pt x="3211970" y="1899234"/>
                  <a:pt x="3204598" y="1905071"/>
                </a:cubicBezTo>
                <a:cubicBezTo>
                  <a:pt x="3197226" y="1910908"/>
                  <a:pt x="3188215" y="1913826"/>
                  <a:pt x="3177565" y="1913826"/>
                </a:cubicBezTo>
                <a:cubicBezTo>
                  <a:pt x="3166542" y="1913826"/>
                  <a:pt x="3157578" y="1911582"/>
                  <a:pt x="3150671" y="1907094"/>
                </a:cubicBezTo>
                <a:cubicBezTo>
                  <a:pt x="3143765" y="1902606"/>
                  <a:pt x="3138509" y="1896106"/>
                  <a:pt x="3134905" y="1887595"/>
                </a:cubicBezTo>
                <a:cubicBezTo>
                  <a:pt x="3131300" y="1879084"/>
                  <a:pt x="3129498" y="1869945"/>
                  <a:pt x="3129498" y="1860178"/>
                </a:cubicBezTo>
                <a:cubicBezTo>
                  <a:pt x="3129498" y="1849528"/>
                  <a:pt x="3131533" y="1840238"/>
                  <a:pt x="3135602" y="1832308"/>
                </a:cubicBezTo>
                <a:cubicBezTo>
                  <a:pt x="3139672" y="1824378"/>
                  <a:pt x="3145462" y="1818355"/>
                  <a:pt x="3152973" y="1814239"/>
                </a:cubicBezTo>
                <a:cubicBezTo>
                  <a:pt x="3160485" y="1810123"/>
                  <a:pt x="3168751" y="1808065"/>
                  <a:pt x="3177774" y="1808065"/>
                </a:cubicBezTo>
                <a:close/>
                <a:moveTo>
                  <a:pt x="2872974" y="1808065"/>
                </a:moveTo>
                <a:cubicBezTo>
                  <a:pt x="2883206" y="1808065"/>
                  <a:pt x="2891810" y="1810670"/>
                  <a:pt x="2898787" y="1815879"/>
                </a:cubicBezTo>
                <a:cubicBezTo>
                  <a:pt x="2905763" y="1821088"/>
                  <a:pt x="2910623" y="1828413"/>
                  <a:pt x="2913367" y="1837854"/>
                </a:cubicBezTo>
                <a:lnTo>
                  <a:pt x="2900042" y="1840994"/>
                </a:lnTo>
                <a:cubicBezTo>
                  <a:pt x="2897670" y="1833552"/>
                  <a:pt x="2894229" y="1828134"/>
                  <a:pt x="2889717" y="1824739"/>
                </a:cubicBezTo>
                <a:cubicBezTo>
                  <a:pt x="2885206" y="1821344"/>
                  <a:pt x="2879532" y="1819646"/>
                  <a:pt x="2872695" y="1819646"/>
                </a:cubicBezTo>
                <a:cubicBezTo>
                  <a:pt x="2864835" y="1819646"/>
                  <a:pt x="2858266" y="1821530"/>
                  <a:pt x="2852987" y="1825297"/>
                </a:cubicBezTo>
                <a:cubicBezTo>
                  <a:pt x="2847708" y="1829064"/>
                  <a:pt x="2843999" y="1834122"/>
                  <a:pt x="2841860" y="1840470"/>
                </a:cubicBezTo>
                <a:cubicBezTo>
                  <a:pt x="2839720" y="1846819"/>
                  <a:pt x="2838651" y="1853365"/>
                  <a:pt x="2838651" y="1860109"/>
                </a:cubicBezTo>
                <a:cubicBezTo>
                  <a:pt x="2838651" y="1868806"/>
                  <a:pt x="2839918" y="1876398"/>
                  <a:pt x="2842453" y="1882886"/>
                </a:cubicBezTo>
                <a:cubicBezTo>
                  <a:pt x="2844987" y="1889374"/>
                  <a:pt x="2848929" y="1894223"/>
                  <a:pt x="2854278" y="1897432"/>
                </a:cubicBezTo>
                <a:cubicBezTo>
                  <a:pt x="2859626" y="1900641"/>
                  <a:pt x="2865416" y="1902246"/>
                  <a:pt x="2871649" y="1902246"/>
                </a:cubicBezTo>
                <a:cubicBezTo>
                  <a:pt x="2879230" y="1902246"/>
                  <a:pt x="2885648" y="1900060"/>
                  <a:pt x="2890903" y="1895688"/>
                </a:cubicBezTo>
                <a:cubicBezTo>
                  <a:pt x="2896159" y="1891316"/>
                  <a:pt x="2899717" y="1884828"/>
                  <a:pt x="2901577" y="1876224"/>
                </a:cubicBezTo>
                <a:lnTo>
                  <a:pt x="2915111" y="1879642"/>
                </a:lnTo>
                <a:cubicBezTo>
                  <a:pt x="2912274" y="1890758"/>
                  <a:pt x="2907170" y="1899234"/>
                  <a:pt x="2899798" y="1905071"/>
                </a:cubicBezTo>
                <a:cubicBezTo>
                  <a:pt x="2892426" y="1910908"/>
                  <a:pt x="2883415" y="1913826"/>
                  <a:pt x="2872765" y="1913826"/>
                </a:cubicBezTo>
                <a:cubicBezTo>
                  <a:pt x="2861742" y="1913826"/>
                  <a:pt x="2852778" y="1911582"/>
                  <a:pt x="2845871" y="1907094"/>
                </a:cubicBezTo>
                <a:cubicBezTo>
                  <a:pt x="2838965" y="1902606"/>
                  <a:pt x="2833709" y="1896106"/>
                  <a:pt x="2830105" y="1887595"/>
                </a:cubicBezTo>
                <a:cubicBezTo>
                  <a:pt x="2826500" y="1879084"/>
                  <a:pt x="2824698" y="1869945"/>
                  <a:pt x="2824698" y="1860178"/>
                </a:cubicBezTo>
                <a:cubicBezTo>
                  <a:pt x="2824698" y="1849528"/>
                  <a:pt x="2826733" y="1840238"/>
                  <a:pt x="2830802" y="1832308"/>
                </a:cubicBezTo>
                <a:cubicBezTo>
                  <a:pt x="2834872" y="1824378"/>
                  <a:pt x="2840662" y="1818355"/>
                  <a:pt x="2848173" y="1814239"/>
                </a:cubicBezTo>
                <a:cubicBezTo>
                  <a:pt x="2855685" y="1810123"/>
                  <a:pt x="2863951" y="1808065"/>
                  <a:pt x="2872974" y="1808065"/>
                </a:cubicBezTo>
                <a:close/>
                <a:moveTo>
                  <a:pt x="1625199" y="1808065"/>
                </a:moveTo>
                <a:cubicBezTo>
                  <a:pt x="1635431" y="1808065"/>
                  <a:pt x="1644035" y="1810670"/>
                  <a:pt x="1651012" y="1815879"/>
                </a:cubicBezTo>
                <a:cubicBezTo>
                  <a:pt x="1657988" y="1821088"/>
                  <a:pt x="1662848" y="1828413"/>
                  <a:pt x="1665592" y="1837854"/>
                </a:cubicBezTo>
                <a:lnTo>
                  <a:pt x="1652267" y="1840994"/>
                </a:lnTo>
                <a:cubicBezTo>
                  <a:pt x="1649895" y="1833552"/>
                  <a:pt x="1646454" y="1828134"/>
                  <a:pt x="1641942" y="1824739"/>
                </a:cubicBezTo>
                <a:cubicBezTo>
                  <a:pt x="1637431" y="1821344"/>
                  <a:pt x="1631757" y="1819646"/>
                  <a:pt x="1624920" y="1819646"/>
                </a:cubicBezTo>
                <a:cubicBezTo>
                  <a:pt x="1617060" y="1819646"/>
                  <a:pt x="1610491" y="1821530"/>
                  <a:pt x="1605212" y="1825297"/>
                </a:cubicBezTo>
                <a:cubicBezTo>
                  <a:pt x="1599933" y="1829064"/>
                  <a:pt x="1596224" y="1834122"/>
                  <a:pt x="1594085" y="1840470"/>
                </a:cubicBezTo>
                <a:cubicBezTo>
                  <a:pt x="1591945" y="1846819"/>
                  <a:pt x="1590876" y="1853365"/>
                  <a:pt x="1590876" y="1860109"/>
                </a:cubicBezTo>
                <a:cubicBezTo>
                  <a:pt x="1590876" y="1868806"/>
                  <a:pt x="1592143" y="1876398"/>
                  <a:pt x="1594678" y="1882886"/>
                </a:cubicBezTo>
                <a:cubicBezTo>
                  <a:pt x="1597213" y="1889374"/>
                  <a:pt x="1601154" y="1894223"/>
                  <a:pt x="1606503" y="1897432"/>
                </a:cubicBezTo>
                <a:cubicBezTo>
                  <a:pt x="1611851" y="1900641"/>
                  <a:pt x="1617642" y="1902246"/>
                  <a:pt x="1623874" y="1902246"/>
                </a:cubicBezTo>
                <a:cubicBezTo>
                  <a:pt x="1631455" y="1902246"/>
                  <a:pt x="1637873" y="1900060"/>
                  <a:pt x="1643128" y="1895688"/>
                </a:cubicBezTo>
                <a:cubicBezTo>
                  <a:pt x="1648384" y="1891316"/>
                  <a:pt x="1651942" y="1884828"/>
                  <a:pt x="1653802" y="1876224"/>
                </a:cubicBezTo>
                <a:lnTo>
                  <a:pt x="1667336" y="1879642"/>
                </a:lnTo>
                <a:cubicBezTo>
                  <a:pt x="1664499" y="1890758"/>
                  <a:pt x="1659395" y="1899234"/>
                  <a:pt x="1652023" y="1905071"/>
                </a:cubicBezTo>
                <a:cubicBezTo>
                  <a:pt x="1644652" y="1910908"/>
                  <a:pt x="1635640" y="1913826"/>
                  <a:pt x="1624990" y="1913826"/>
                </a:cubicBezTo>
                <a:cubicBezTo>
                  <a:pt x="1613967" y="1913826"/>
                  <a:pt x="1605003" y="1911582"/>
                  <a:pt x="1598096" y="1907094"/>
                </a:cubicBezTo>
                <a:cubicBezTo>
                  <a:pt x="1591190" y="1902606"/>
                  <a:pt x="1585934" y="1896106"/>
                  <a:pt x="1582330" y="1887595"/>
                </a:cubicBezTo>
                <a:cubicBezTo>
                  <a:pt x="1578725" y="1879084"/>
                  <a:pt x="1576923" y="1869945"/>
                  <a:pt x="1576923" y="1860178"/>
                </a:cubicBezTo>
                <a:cubicBezTo>
                  <a:pt x="1576923" y="1849528"/>
                  <a:pt x="1578958" y="1840238"/>
                  <a:pt x="1583027" y="1832308"/>
                </a:cubicBezTo>
                <a:cubicBezTo>
                  <a:pt x="1587097" y="1824378"/>
                  <a:pt x="1592887" y="1818355"/>
                  <a:pt x="1600398" y="1814239"/>
                </a:cubicBezTo>
                <a:cubicBezTo>
                  <a:pt x="1607910" y="1810123"/>
                  <a:pt x="1616177" y="1808065"/>
                  <a:pt x="1625199" y="1808065"/>
                </a:cubicBezTo>
                <a:close/>
                <a:moveTo>
                  <a:pt x="1561119" y="1808065"/>
                </a:moveTo>
                <a:lnTo>
                  <a:pt x="1564188" y="1812949"/>
                </a:lnTo>
                <a:cubicBezTo>
                  <a:pt x="1561630" y="1814018"/>
                  <a:pt x="1559747" y="1815611"/>
                  <a:pt x="1558538" y="1817728"/>
                </a:cubicBezTo>
                <a:cubicBezTo>
                  <a:pt x="1557328" y="1819844"/>
                  <a:pt x="1556654" y="1822925"/>
                  <a:pt x="1556514" y="1826971"/>
                </a:cubicBezTo>
                <a:lnTo>
                  <a:pt x="1563072" y="1826971"/>
                </a:lnTo>
                <a:lnTo>
                  <a:pt x="1563072" y="1841552"/>
                </a:lnTo>
                <a:lnTo>
                  <a:pt x="1549608" y="1841552"/>
                </a:lnTo>
                <a:lnTo>
                  <a:pt x="1549608" y="1830041"/>
                </a:lnTo>
                <a:cubicBezTo>
                  <a:pt x="1549608" y="1823809"/>
                  <a:pt x="1550352" y="1819297"/>
                  <a:pt x="1551840" y="1816507"/>
                </a:cubicBezTo>
                <a:cubicBezTo>
                  <a:pt x="1553794" y="1812786"/>
                  <a:pt x="1556886" y="1809972"/>
                  <a:pt x="1561119" y="1808065"/>
                </a:cubicBezTo>
                <a:close/>
                <a:moveTo>
                  <a:pt x="1539492" y="1808065"/>
                </a:moveTo>
                <a:lnTo>
                  <a:pt x="1542562" y="1812949"/>
                </a:lnTo>
                <a:cubicBezTo>
                  <a:pt x="1540004" y="1814018"/>
                  <a:pt x="1538120" y="1815611"/>
                  <a:pt x="1536911" y="1817728"/>
                </a:cubicBezTo>
                <a:cubicBezTo>
                  <a:pt x="1535702" y="1819844"/>
                  <a:pt x="1535027" y="1822925"/>
                  <a:pt x="1534888" y="1826971"/>
                </a:cubicBezTo>
                <a:lnTo>
                  <a:pt x="1541446" y="1826971"/>
                </a:lnTo>
                <a:lnTo>
                  <a:pt x="1541446" y="1841552"/>
                </a:lnTo>
                <a:lnTo>
                  <a:pt x="1527982" y="1841552"/>
                </a:lnTo>
                <a:lnTo>
                  <a:pt x="1527982" y="1830041"/>
                </a:lnTo>
                <a:cubicBezTo>
                  <a:pt x="1527982" y="1823809"/>
                  <a:pt x="1528725" y="1819297"/>
                  <a:pt x="1530214" y="1816507"/>
                </a:cubicBezTo>
                <a:cubicBezTo>
                  <a:pt x="1532167" y="1812786"/>
                  <a:pt x="1535260" y="1809972"/>
                  <a:pt x="1539492" y="1808065"/>
                </a:cubicBezTo>
                <a:close/>
                <a:moveTo>
                  <a:pt x="83039" y="1808065"/>
                </a:moveTo>
                <a:lnTo>
                  <a:pt x="92038" y="1808065"/>
                </a:lnTo>
                <a:cubicBezTo>
                  <a:pt x="100782" y="1819739"/>
                  <a:pt x="107247" y="1831459"/>
                  <a:pt x="111432" y="1843226"/>
                </a:cubicBezTo>
                <a:cubicBezTo>
                  <a:pt x="115014" y="1853365"/>
                  <a:pt x="116804" y="1863969"/>
                  <a:pt x="116804" y="1875038"/>
                </a:cubicBezTo>
                <a:cubicBezTo>
                  <a:pt x="116804" y="1887595"/>
                  <a:pt x="114398" y="1899734"/>
                  <a:pt x="109584" y="1911454"/>
                </a:cubicBezTo>
                <a:cubicBezTo>
                  <a:pt x="104770" y="1923175"/>
                  <a:pt x="98922" y="1933406"/>
                  <a:pt x="92038" y="1942150"/>
                </a:cubicBezTo>
                <a:lnTo>
                  <a:pt x="83039" y="1942150"/>
                </a:lnTo>
                <a:cubicBezTo>
                  <a:pt x="96945" y="1919826"/>
                  <a:pt x="103898" y="1897478"/>
                  <a:pt x="103898" y="1875108"/>
                </a:cubicBezTo>
                <a:cubicBezTo>
                  <a:pt x="103898" y="1866364"/>
                  <a:pt x="102898" y="1857690"/>
                  <a:pt x="100898" y="1849086"/>
                </a:cubicBezTo>
                <a:cubicBezTo>
                  <a:pt x="99317" y="1842110"/>
                  <a:pt x="97108" y="1835412"/>
                  <a:pt x="94271" y="1828994"/>
                </a:cubicBezTo>
                <a:cubicBezTo>
                  <a:pt x="92457" y="1824808"/>
                  <a:pt x="88713" y="1817832"/>
                  <a:pt x="83039" y="1808065"/>
                </a:cubicBezTo>
                <a:close/>
                <a:moveTo>
                  <a:pt x="359708" y="1541524"/>
                </a:moveTo>
                <a:cubicBezTo>
                  <a:pt x="355149" y="1543385"/>
                  <a:pt x="348313" y="1544966"/>
                  <a:pt x="339197" y="1546268"/>
                </a:cubicBezTo>
                <a:cubicBezTo>
                  <a:pt x="334034" y="1547012"/>
                  <a:pt x="330383" y="1547850"/>
                  <a:pt x="328244" y="1548780"/>
                </a:cubicBezTo>
                <a:cubicBezTo>
                  <a:pt x="326105" y="1549709"/>
                  <a:pt x="324454" y="1551070"/>
                  <a:pt x="323291" y="1552861"/>
                </a:cubicBezTo>
                <a:cubicBezTo>
                  <a:pt x="322128" y="1554651"/>
                  <a:pt x="321547" y="1556639"/>
                  <a:pt x="321547" y="1558825"/>
                </a:cubicBezTo>
                <a:cubicBezTo>
                  <a:pt x="321547" y="1562174"/>
                  <a:pt x="322814" y="1564965"/>
                  <a:pt x="325349" y="1567197"/>
                </a:cubicBezTo>
                <a:cubicBezTo>
                  <a:pt x="327884" y="1569429"/>
                  <a:pt x="331593" y="1570546"/>
                  <a:pt x="336476" y="1570546"/>
                </a:cubicBezTo>
                <a:cubicBezTo>
                  <a:pt x="341313" y="1570546"/>
                  <a:pt x="345615" y="1569487"/>
                  <a:pt x="349382" y="1567371"/>
                </a:cubicBezTo>
                <a:cubicBezTo>
                  <a:pt x="353150" y="1565255"/>
                  <a:pt x="355917" y="1562360"/>
                  <a:pt x="357684" y="1558686"/>
                </a:cubicBezTo>
                <a:cubicBezTo>
                  <a:pt x="359033" y="1555849"/>
                  <a:pt x="359708" y="1551663"/>
                  <a:pt x="359708" y="1546128"/>
                </a:cubicBezTo>
                <a:close/>
                <a:moveTo>
                  <a:pt x="54906" y="1541524"/>
                </a:moveTo>
                <a:cubicBezTo>
                  <a:pt x="50348" y="1543385"/>
                  <a:pt x="43511" y="1544966"/>
                  <a:pt x="34395" y="1546268"/>
                </a:cubicBezTo>
                <a:cubicBezTo>
                  <a:pt x="29233" y="1547012"/>
                  <a:pt x="25582" y="1547850"/>
                  <a:pt x="23442" y="1548780"/>
                </a:cubicBezTo>
                <a:cubicBezTo>
                  <a:pt x="21303" y="1549709"/>
                  <a:pt x="19652" y="1551070"/>
                  <a:pt x="18489" y="1552861"/>
                </a:cubicBezTo>
                <a:cubicBezTo>
                  <a:pt x="17326" y="1554651"/>
                  <a:pt x="16745" y="1556639"/>
                  <a:pt x="16745" y="1558825"/>
                </a:cubicBezTo>
                <a:cubicBezTo>
                  <a:pt x="16745" y="1562174"/>
                  <a:pt x="18012" y="1564965"/>
                  <a:pt x="20547" y="1567197"/>
                </a:cubicBezTo>
                <a:cubicBezTo>
                  <a:pt x="23082" y="1569429"/>
                  <a:pt x="26791" y="1570546"/>
                  <a:pt x="31675" y="1570546"/>
                </a:cubicBezTo>
                <a:cubicBezTo>
                  <a:pt x="36511" y="1570546"/>
                  <a:pt x="40814" y="1569487"/>
                  <a:pt x="44581" y="1567371"/>
                </a:cubicBezTo>
                <a:cubicBezTo>
                  <a:pt x="48348" y="1565255"/>
                  <a:pt x="51115" y="1562360"/>
                  <a:pt x="52883" y="1558686"/>
                </a:cubicBezTo>
                <a:cubicBezTo>
                  <a:pt x="54232" y="1555849"/>
                  <a:pt x="54906" y="1551663"/>
                  <a:pt x="54906" y="1546128"/>
                </a:cubicBezTo>
                <a:close/>
                <a:moveTo>
                  <a:pt x="266763" y="1513270"/>
                </a:moveTo>
                <a:cubicBezTo>
                  <a:pt x="260996" y="1513270"/>
                  <a:pt x="256147" y="1515200"/>
                  <a:pt x="252218" y="1519061"/>
                </a:cubicBezTo>
                <a:cubicBezTo>
                  <a:pt x="248288" y="1522921"/>
                  <a:pt x="246113" y="1528083"/>
                  <a:pt x="245695" y="1534548"/>
                </a:cubicBezTo>
                <a:lnTo>
                  <a:pt x="287064" y="1534548"/>
                </a:lnTo>
                <a:cubicBezTo>
                  <a:pt x="286506" y="1528316"/>
                  <a:pt x="284925" y="1523642"/>
                  <a:pt x="282321" y="1520526"/>
                </a:cubicBezTo>
                <a:cubicBezTo>
                  <a:pt x="278321" y="1515688"/>
                  <a:pt x="273135" y="1513270"/>
                  <a:pt x="266763" y="1513270"/>
                </a:cubicBezTo>
                <a:close/>
                <a:moveTo>
                  <a:pt x="191749" y="1512782"/>
                </a:moveTo>
                <a:cubicBezTo>
                  <a:pt x="186401" y="1512782"/>
                  <a:pt x="181668" y="1515282"/>
                  <a:pt x="177552" y="1520281"/>
                </a:cubicBezTo>
                <a:cubicBezTo>
                  <a:pt x="173436" y="1525281"/>
                  <a:pt x="171378" y="1532548"/>
                  <a:pt x="171378" y="1542082"/>
                </a:cubicBezTo>
                <a:cubicBezTo>
                  <a:pt x="171378" y="1551617"/>
                  <a:pt x="173309" y="1558663"/>
                  <a:pt x="177169" y="1563221"/>
                </a:cubicBezTo>
                <a:cubicBezTo>
                  <a:pt x="181029" y="1567779"/>
                  <a:pt x="185702" y="1570057"/>
                  <a:pt x="191191" y="1570057"/>
                </a:cubicBezTo>
                <a:cubicBezTo>
                  <a:pt x="196772" y="1570057"/>
                  <a:pt x="201551" y="1567697"/>
                  <a:pt x="205527" y="1562976"/>
                </a:cubicBezTo>
                <a:cubicBezTo>
                  <a:pt x="209504" y="1558256"/>
                  <a:pt x="211492" y="1550942"/>
                  <a:pt x="211492" y="1541036"/>
                </a:cubicBezTo>
                <a:cubicBezTo>
                  <a:pt x="211492" y="1531595"/>
                  <a:pt x="209550" y="1524526"/>
                  <a:pt x="205667" y="1519828"/>
                </a:cubicBezTo>
                <a:cubicBezTo>
                  <a:pt x="201783" y="1515131"/>
                  <a:pt x="197144" y="1512782"/>
                  <a:pt x="191749" y="1512782"/>
                </a:cubicBezTo>
                <a:close/>
                <a:moveTo>
                  <a:pt x="115549" y="1512782"/>
                </a:moveTo>
                <a:cubicBezTo>
                  <a:pt x="110200" y="1512782"/>
                  <a:pt x="105468" y="1515282"/>
                  <a:pt x="101352" y="1520281"/>
                </a:cubicBezTo>
                <a:cubicBezTo>
                  <a:pt x="97236" y="1525281"/>
                  <a:pt x="95178" y="1532548"/>
                  <a:pt x="95178" y="1542082"/>
                </a:cubicBezTo>
                <a:cubicBezTo>
                  <a:pt x="95178" y="1551617"/>
                  <a:pt x="97108" y="1558663"/>
                  <a:pt x="100968" y="1563221"/>
                </a:cubicBezTo>
                <a:cubicBezTo>
                  <a:pt x="104828" y="1567779"/>
                  <a:pt x="109502" y="1570057"/>
                  <a:pt x="114991" y="1570057"/>
                </a:cubicBezTo>
                <a:cubicBezTo>
                  <a:pt x="120571" y="1570057"/>
                  <a:pt x="125351" y="1567697"/>
                  <a:pt x="129327" y="1562976"/>
                </a:cubicBezTo>
                <a:cubicBezTo>
                  <a:pt x="133304" y="1558256"/>
                  <a:pt x="135292" y="1550942"/>
                  <a:pt x="135292" y="1541036"/>
                </a:cubicBezTo>
                <a:cubicBezTo>
                  <a:pt x="135292" y="1531595"/>
                  <a:pt x="133350" y="1524526"/>
                  <a:pt x="129466" y="1519828"/>
                </a:cubicBezTo>
                <a:cubicBezTo>
                  <a:pt x="125583" y="1515131"/>
                  <a:pt x="120944" y="1512782"/>
                  <a:pt x="115549" y="1512782"/>
                </a:cubicBezTo>
                <a:close/>
                <a:moveTo>
                  <a:pt x="415816" y="1502945"/>
                </a:moveTo>
                <a:cubicBezTo>
                  <a:pt x="420048" y="1502945"/>
                  <a:pt x="424351" y="1504294"/>
                  <a:pt x="428722" y="1506991"/>
                </a:cubicBezTo>
                <a:lnTo>
                  <a:pt x="424397" y="1518642"/>
                </a:lnTo>
                <a:cubicBezTo>
                  <a:pt x="421327" y="1516828"/>
                  <a:pt x="418258" y="1515921"/>
                  <a:pt x="415188" y="1515921"/>
                </a:cubicBezTo>
                <a:cubicBezTo>
                  <a:pt x="412444" y="1515921"/>
                  <a:pt x="409979" y="1516747"/>
                  <a:pt x="407793" y="1518398"/>
                </a:cubicBezTo>
                <a:cubicBezTo>
                  <a:pt x="405608" y="1520049"/>
                  <a:pt x="404049" y="1522339"/>
                  <a:pt x="403119" y="1525269"/>
                </a:cubicBezTo>
                <a:cubicBezTo>
                  <a:pt x="401724" y="1529734"/>
                  <a:pt x="401027" y="1534617"/>
                  <a:pt x="401027" y="1539920"/>
                </a:cubicBezTo>
                <a:lnTo>
                  <a:pt x="401027" y="1578708"/>
                </a:lnTo>
                <a:lnTo>
                  <a:pt x="388469" y="1578708"/>
                </a:lnTo>
                <a:lnTo>
                  <a:pt x="388469" y="1504620"/>
                </a:lnTo>
                <a:lnTo>
                  <a:pt x="399771" y="1504620"/>
                </a:lnTo>
                <a:lnTo>
                  <a:pt x="399771" y="1515852"/>
                </a:lnTo>
                <a:cubicBezTo>
                  <a:pt x="402654" y="1510596"/>
                  <a:pt x="405317" y="1507131"/>
                  <a:pt x="407759" y="1505457"/>
                </a:cubicBezTo>
                <a:cubicBezTo>
                  <a:pt x="410200" y="1503783"/>
                  <a:pt x="412886" y="1502945"/>
                  <a:pt x="415816" y="1502945"/>
                </a:cubicBezTo>
                <a:close/>
                <a:moveTo>
                  <a:pt x="343731" y="1502945"/>
                </a:moveTo>
                <a:cubicBezTo>
                  <a:pt x="350057" y="1502945"/>
                  <a:pt x="355196" y="1503689"/>
                  <a:pt x="359150" y="1505178"/>
                </a:cubicBezTo>
                <a:cubicBezTo>
                  <a:pt x="363103" y="1506666"/>
                  <a:pt x="366010" y="1508538"/>
                  <a:pt x="367870" y="1510793"/>
                </a:cubicBezTo>
                <a:cubicBezTo>
                  <a:pt x="369730" y="1513049"/>
                  <a:pt x="371033" y="1515898"/>
                  <a:pt x="371777" y="1519339"/>
                </a:cubicBezTo>
                <a:cubicBezTo>
                  <a:pt x="372195" y="1521479"/>
                  <a:pt x="372404" y="1525339"/>
                  <a:pt x="372404" y="1530920"/>
                </a:cubicBezTo>
                <a:lnTo>
                  <a:pt x="372404" y="1547663"/>
                </a:lnTo>
                <a:cubicBezTo>
                  <a:pt x="372404" y="1559337"/>
                  <a:pt x="372672" y="1566720"/>
                  <a:pt x="373207" y="1569813"/>
                </a:cubicBezTo>
                <a:cubicBezTo>
                  <a:pt x="373742" y="1572906"/>
                  <a:pt x="374800" y="1575871"/>
                  <a:pt x="376381" y="1578708"/>
                </a:cubicBezTo>
                <a:lnTo>
                  <a:pt x="363265" y="1578708"/>
                </a:lnTo>
                <a:cubicBezTo>
                  <a:pt x="361963" y="1576103"/>
                  <a:pt x="361126" y="1573057"/>
                  <a:pt x="360754" y="1569569"/>
                </a:cubicBezTo>
                <a:cubicBezTo>
                  <a:pt x="356103" y="1573522"/>
                  <a:pt x="351626" y="1576313"/>
                  <a:pt x="347325" y="1577940"/>
                </a:cubicBezTo>
                <a:cubicBezTo>
                  <a:pt x="343022" y="1579568"/>
                  <a:pt x="338406" y="1580382"/>
                  <a:pt x="333477" y="1580382"/>
                </a:cubicBezTo>
                <a:cubicBezTo>
                  <a:pt x="325337" y="1580382"/>
                  <a:pt x="319082" y="1578394"/>
                  <a:pt x="314710" y="1574417"/>
                </a:cubicBezTo>
                <a:cubicBezTo>
                  <a:pt x="310338" y="1570441"/>
                  <a:pt x="308152" y="1565360"/>
                  <a:pt x="308152" y="1559174"/>
                </a:cubicBezTo>
                <a:cubicBezTo>
                  <a:pt x="308152" y="1555546"/>
                  <a:pt x="308978" y="1552233"/>
                  <a:pt x="310629" y="1549233"/>
                </a:cubicBezTo>
                <a:cubicBezTo>
                  <a:pt x="312280" y="1546233"/>
                  <a:pt x="314442" y="1543826"/>
                  <a:pt x="317117" y="1542013"/>
                </a:cubicBezTo>
                <a:cubicBezTo>
                  <a:pt x="319791" y="1540199"/>
                  <a:pt x="322802" y="1538827"/>
                  <a:pt x="326151" y="1537897"/>
                </a:cubicBezTo>
                <a:cubicBezTo>
                  <a:pt x="328616" y="1537246"/>
                  <a:pt x="332336" y="1536618"/>
                  <a:pt x="337314" y="1536013"/>
                </a:cubicBezTo>
                <a:cubicBezTo>
                  <a:pt x="347452" y="1534804"/>
                  <a:pt x="354917" y="1533362"/>
                  <a:pt x="359708" y="1531688"/>
                </a:cubicBezTo>
                <a:cubicBezTo>
                  <a:pt x="359754" y="1529967"/>
                  <a:pt x="359777" y="1528874"/>
                  <a:pt x="359777" y="1528409"/>
                </a:cubicBezTo>
                <a:cubicBezTo>
                  <a:pt x="359777" y="1523293"/>
                  <a:pt x="358591" y="1519689"/>
                  <a:pt x="356219" y="1517596"/>
                </a:cubicBezTo>
                <a:cubicBezTo>
                  <a:pt x="353010" y="1514759"/>
                  <a:pt x="348243" y="1513340"/>
                  <a:pt x="341917" y="1513340"/>
                </a:cubicBezTo>
                <a:cubicBezTo>
                  <a:pt x="336011" y="1513340"/>
                  <a:pt x="331651" y="1514375"/>
                  <a:pt x="328837" y="1516444"/>
                </a:cubicBezTo>
                <a:cubicBezTo>
                  <a:pt x="326023" y="1518514"/>
                  <a:pt x="323942" y="1522177"/>
                  <a:pt x="322593" y="1527432"/>
                </a:cubicBezTo>
                <a:lnTo>
                  <a:pt x="310315" y="1525758"/>
                </a:lnTo>
                <a:cubicBezTo>
                  <a:pt x="311431" y="1520502"/>
                  <a:pt x="313268" y="1516258"/>
                  <a:pt x="315826" y="1513026"/>
                </a:cubicBezTo>
                <a:cubicBezTo>
                  <a:pt x="318384" y="1509793"/>
                  <a:pt x="322082" y="1507305"/>
                  <a:pt x="326918" y="1505561"/>
                </a:cubicBezTo>
                <a:cubicBezTo>
                  <a:pt x="331755" y="1503817"/>
                  <a:pt x="337360" y="1502945"/>
                  <a:pt x="343731" y="1502945"/>
                </a:cubicBezTo>
                <a:close/>
                <a:moveTo>
                  <a:pt x="266624" y="1502945"/>
                </a:moveTo>
                <a:cubicBezTo>
                  <a:pt x="276530" y="1502945"/>
                  <a:pt x="284623" y="1506317"/>
                  <a:pt x="290902" y="1513061"/>
                </a:cubicBezTo>
                <a:cubicBezTo>
                  <a:pt x="297180" y="1519805"/>
                  <a:pt x="300320" y="1529293"/>
                  <a:pt x="300320" y="1541524"/>
                </a:cubicBezTo>
                <a:cubicBezTo>
                  <a:pt x="300320" y="1542268"/>
                  <a:pt x="300296" y="1543385"/>
                  <a:pt x="300250" y="1544872"/>
                </a:cubicBezTo>
                <a:lnTo>
                  <a:pt x="244997" y="1544872"/>
                </a:lnTo>
                <a:cubicBezTo>
                  <a:pt x="245462" y="1553012"/>
                  <a:pt x="247764" y="1559244"/>
                  <a:pt x="251904" y="1563569"/>
                </a:cubicBezTo>
                <a:cubicBezTo>
                  <a:pt x="256043" y="1567895"/>
                  <a:pt x="261206" y="1570057"/>
                  <a:pt x="267391" y="1570057"/>
                </a:cubicBezTo>
                <a:cubicBezTo>
                  <a:pt x="271996" y="1570057"/>
                  <a:pt x="275926" y="1568848"/>
                  <a:pt x="279181" y="1566430"/>
                </a:cubicBezTo>
                <a:cubicBezTo>
                  <a:pt x="282437" y="1564011"/>
                  <a:pt x="285018" y="1560151"/>
                  <a:pt x="286925" y="1554849"/>
                </a:cubicBezTo>
                <a:lnTo>
                  <a:pt x="299902" y="1556453"/>
                </a:lnTo>
                <a:cubicBezTo>
                  <a:pt x="297855" y="1564034"/>
                  <a:pt x="294064" y="1569918"/>
                  <a:pt x="288530" y="1574104"/>
                </a:cubicBezTo>
                <a:cubicBezTo>
                  <a:pt x="282995" y="1578289"/>
                  <a:pt x="275926" y="1580382"/>
                  <a:pt x="267321" y="1580382"/>
                </a:cubicBezTo>
                <a:cubicBezTo>
                  <a:pt x="256485" y="1580382"/>
                  <a:pt x="247892" y="1577045"/>
                  <a:pt x="241544" y="1570372"/>
                </a:cubicBezTo>
                <a:cubicBezTo>
                  <a:pt x="235195" y="1563697"/>
                  <a:pt x="232021" y="1554337"/>
                  <a:pt x="232021" y="1542292"/>
                </a:cubicBezTo>
                <a:cubicBezTo>
                  <a:pt x="232021" y="1529827"/>
                  <a:pt x="235230" y="1520154"/>
                  <a:pt x="241648" y="1513270"/>
                </a:cubicBezTo>
                <a:cubicBezTo>
                  <a:pt x="248067" y="1506387"/>
                  <a:pt x="256392" y="1502945"/>
                  <a:pt x="266624" y="1502945"/>
                </a:cubicBezTo>
                <a:close/>
                <a:moveTo>
                  <a:pt x="192935" y="1502945"/>
                </a:moveTo>
                <a:cubicBezTo>
                  <a:pt x="199260" y="1502945"/>
                  <a:pt x="204841" y="1504573"/>
                  <a:pt x="209678" y="1507829"/>
                </a:cubicBezTo>
                <a:cubicBezTo>
                  <a:pt x="214515" y="1511085"/>
                  <a:pt x="218166" y="1515677"/>
                  <a:pt x="220631" y="1521607"/>
                </a:cubicBezTo>
                <a:cubicBezTo>
                  <a:pt x="223096" y="1527537"/>
                  <a:pt x="224328" y="1534036"/>
                  <a:pt x="224328" y="1541106"/>
                </a:cubicBezTo>
                <a:cubicBezTo>
                  <a:pt x="224328" y="1548687"/>
                  <a:pt x="222968" y="1555512"/>
                  <a:pt x="220247" y="1561581"/>
                </a:cubicBezTo>
                <a:cubicBezTo>
                  <a:pt x="217526" y="1567651"/>
                  <a:pt x="213573" y="1572301"/>
                  <a:pt x="208387" y="1575534"/>
                </a:cubicBezTo>
                <a:cubicBezTo>
                  <a:pt x="203202" y="1578766"/>
                  <a:pt x="197749" y="1580382"/>
                  <a:pt x="192028" y="1580382"/>
                </a:cubicBezTo>
                <a:cubicBezTo>
                  <a:pt x="187842" y="1580382"/>
                  <a:pt x="184086" y="1579498"/>
                  <a:pt x="180762" y="1577731"/>
                </a:cubicBezTo>
                <a:cubicBezTo>
                  <a:pt x="177436" y="1575964"/>
                  <a:pt x="174703" y="1573732"/>
                  <a:pt x="172564" y="1571034"/>
                </a:cubicBezTo>
                <a:lnTo>
                  <a:pt x="172564" y="1607102"/>
                </a:lnTo>
                <a:lnTo>
                  <a:pt x="160006" y="1607102"/>
                </a:lnTo>
                <a:lnTo>
                  <a:pt x="160006" y="1504620"/>
                </a:lnTo>
                <a:lnTo>
                  <a:pt x="171448" y="1504620"/>
                </a:lnTo>
                <a:lnTo>
                  <a:pt x="171448" y="1514246"/>
                </a:lnTo>
                <a:cubicBezTo>
                  <a:pt x="174145" y="1510480"/>
                  <a:pt x="177191" y="1507654"/>
                  <a:pt x="180587" y="1505770"/>
                </a:cubicBezTo>
                <a:cubicBezTo>
                  <a:pt x="183982" y="1503887"/>
                  <a:pt x="188098" y="1502945"/>
                  <a:pt x="192935" y="1502945"/>
                </a:cubicBezTo>
                <a:close/>
                <a:moveTo>
                  <a:pt x="116734" y="1502945"/>
                </a:moveTo>
                <a:cubicBezTo>
                  <a:pt x="123060" y="1502945"/>
                  <a:pt x="128641" y="1504573"/>
                  <a:pt x="133478" y="1507829"/>
                </a:cubicBezTo>
                <a:cubicBezTo>
                  <a:pt x="138315" y="1511085"/>
                  <a:pt x="141966" y="1515677"/>
                  <a:pt x="144431" y="1521607"/>
                </a:cubicBezTo>
                <a:cubicBezTo>
                  <a:pt x="146896" y="1527537"/>
                  <a:pt x="148128" y="1534036"/>
                  <a:pt x="148128" y="1541106"/>
                </a:cubicBezTo>
                <a:cubicBezTo>
                  <a:pt x="148128" y="1548687"/>
                  <a:pt x="146768" y="1555512"/>
                  <a:pt x="144047" y="1561581"/>
                </a:cubicBezTo>
                <a:cubicBezTo>
                  <a:pt x="141326" y="1567651"/>
                  <a:pt x="137373" y="1572301"/>
                  <a:pt x="132187" y="1575534"/>
                </a:cubicBezTo>
                <a:cubicBezTo>
                  <a:pt x="127001" y="1578766"/>
                  <a:pt x="121548" y="1580382"/>
                  <a:pt x="115828" y="1580382"/>
                </a:cubicBezTo>
                <a:cubicBezTo>
                  <a:pt x="111642" y="1580382"/>
                  <a:pt x="107886" y="1579498"/>
                  <a:pt x="104561" y="1577731"/>
                </a:cubicBezTo>
                <a:cubicBezTo>
                  <a:pt x="101235" y="1575964"/>
                  <a:pt x="98503" y="1573732"/>
                  <a:pt x="96364" y="1571034"/>
                </a:cubicBezTo>
                <a:lnTo>
                  <a:pt x="96364" y="1607102"/>
                </a:lnTo>
                <a:lnTo>
                  <a:pt x="83806" y="1607102"/>
                </a:lnTo>
                <a:lnTo>
                  <a:pt x="83806" y="1504620"/>
                </a:lnTo>
                <a:lnTo>
                  <a:pt x="95247" y="1504620"/>
                </a:lnTo>
                <a:lnTo>
                  <a:pt x="95247" y="1514246"/>
                </a:lnTo>
                <a:cubicBezTo>
                  <a:pt x="97945" y="1510480"/>
                  <a:pt x="100991" y="1507654"/>
                  <a:pt x="104387" y="1505770"/>
                </a:cubicBezTo>
                <a:cubicBezTo>
                  <a:pt x="107782" y="1503887"/>
                  <a:pt x="111897" y="1502945"/>
                  <a:pt x="116734" y="1502945"/>
                </a:cubicBezTo>
                <a:close/>
                <a:moveTo>
                  <a:pt x="38930" y="1502945"/>
                </a:moveTo>
                <a:cubicBezTo>
                  <a:pt x="45255" y="1502945"/>
                  <a:pt x="50395" y="1503689"/>
                  <a:pt x="54348" y="1505178"/>
                </a:cubicBezTo>
                <a:cubicBezTo>
                  <a:pt x="58301" y="1506666"/>
                  <a:pt x="61207" y="1508538"/>
                  <a:pt x="63068" y="1510793"/>
                </a:cubicBezTo>
                <a:cubicBezTo>
                  <a:pt x="64928" y="1513049"/>
                  <a:pt x="66231" y="1515898"/>
                  <a:pt x="66975" y="1519339"/>
                </a:cubicBezTo>
                <a:cubicBezTo>
                  <a:pt x="67393" y="1521479"/>
                  <a:pt x="67603" y="1525339"/>
                  <a:pt x="67603" y="1530920"/>
                </a:cubicBezTo>
                <a:lnTo>
                  <a:pt x="67603" y="1547663"/>
                </a:lnTo>
                <a:cubicBezTo>
                  <a:pt x="67603" y="1559337"/>
                  <a:pt x="67870" y="1566720"/>
                  <a:pt x="68405" y="1569813"/>
                </a:cubicBezTo>
                <a:cubicBezTo>
                  <a:pt x="68940" y="1572906"/>
                  <a:pt x="69998" y="1575871"/>
                  <a:pt x="71579" y="1578708"/>
                </a:cubicBezTo>
                <a:lnTo>
                  <a:pt x="58463" y="1578708"/>
                </a:lnTo>
                <a:cubicBezTo>
                  <a:pt x="57162" y="1576103"/>
                  <a:pt x="56324" y="1573057"/>
                  <a:pt x="55952" y="1569569"/>
                </a:cubicBezTo>
                <a:cubicBezTo>
                  <a:pt x="51301" y="1573522"/>
                  <a:pt x="46825" y="1576313"/>
                  <a:pt x="42523" y="1577940"/>
                </a:cubicBezTo>
                <a:cubicBezTo>
                  <a:pt x="38221" y="1579568"/>
                  <a:pt x="33605" y="1580382"/>
                  <a:pt x="28675" y="1580382"/>
                </a:cubicBezTo>
                <a:cubicBezTo>
                  <a:pt x="20536" y="1580382"/>
                  <a:pt x="14280" y="1578394"/>
                  <a:pt x="9909" y="1574417"/>
                </a:cubicBezTo>
                <a:cubicBezTo>
                  <a:pt x="5537" y="1570441"/>
                  <a:pt x="3351" y="1565360"/>
                  <a:pt x="3351" y="1559174"/>
                </a:cubicBezTo>
                <a:cubicBezTo>
                  <a:pt x="3351" y="1555546"/>
                  <a:pt x="4176" y="1552233"/>
                  <a:pt x="5828" y="1549233"/>
                </a:cubicBezTo>
                <a:cubicBezTo>
                  <a:pt x="7478" y="1546233"/>
                  <a:pt x="9641" y="1543826"/>
                  <a:pt x="12315" y="1542013"/>
                </a:cubicBezTo>
                <a:cubicBezTo>
                  <a:pt x="14990" y="1540199"/>
                  <a:pt x="18001" y="1538827"/>
                  <a:pt x="21350" y="1537897"/>
                </a:cubicBezTo>
                <a:cubicBezTo>
                  <a:pt x="23815" y="1537246"/>
                  <a:pt x="27536" y="1536618"/>
                  <a:pt x="32512" y="1536013"/>
                </a:cubicBezTo>
                <a:cubicBezTo>
                  <a:pt x="42651" y="1534804"/>
                  <a:pt x="50115" y="1533362"/>
                  <a:pt x="54906" y="1531688"/>
                </a:cubicBezTo>
                <a:cubicBezTo>
                  <a:pt x="54952" y="1529967"/>
                  <a:pt x="54975" y="1528874"/>
                  <a:pt x="54975" y="1528409"/>
                </a:cubicBezTo>
                <a:cubicBezTo>
                  <a:pt x="54975" y="1523293"/>
                  <a:pt x="53790" y="1519689"/>
                  <a:pt x="51418" y="1517596"/>
                </a:cubicBezTo>
                <a:cubicBezTo>
                  <a:pt x="48209" y="1514759"/>
                  <a:pt x="43441" y="1513340"/>
                  <a:pt x="37116" y="1513340"/>
                </a:cubicBezTo>
                <a:cubicBezTo>
                  <a:pt x="31209" y="1513340"/>
                  <a:pt x="26849" y="1514375"/>
                  <a:pt x="24036" y="1516444"/>
                </a:cubicBezTo>
                <a:cubicBezTo>
                  <a:pt x="21222" y="1518514"/>
                  <a:pt x="19140" y="1522177"/>
                  <a:pt x="17792" y="1527432"/>
                </a:cubicBezTo>
                <a:lnTo>
                  <a:pt x="5513" y="1525758"/>
                </a:lnTo>
                <a:cubicBezTo>
                  <a:pt x="6630" y="1520502"/>
                  <a:pt x="8467" y="1516258"/>
                  <a:pt x="11025" y="1513026"/>
                </a:cubicBezTo>
                <a:cubicBezTo>
                  <a:pt x="13583" y="1509793"/>
                  <a:pt x="17280" y="1507305"/>
                  <a:pt x="22117" y="1505561"/>
                </a:cubicBezTo>
                <a:cubicBezTo>
                  <a:pt x="26954" y="1503817"/>
                  <a:pt x="32558" y="1502945"/>
                  <a:pt x="38930" y="1502945"/>
                </a:cubicBezTo>
                <a:close/>
                <a:moveTo>
                  <a:pt x="3468454" y="1392956"/>
                </a:moveTo>
                <a:lnTo>
                  <a:pt x="3482756" y="1392956"/>
                </a:lnTo>
                <a:lnTo>
                  <a:pt x="3482756" y="1407258"/>
                </a:lnTo>
                <a:cubicBezTo>
                  <a:pt x="3482756" y="1412513"/>
                  <a:pt x="3481825" y="1416758"/>
                  <a:pt x="3479965" y="1419990"/>
                </a:cubicBezTo>
                <a:cubicBezTo>
                  <a:pt x="3478105" y="1423223"/>
                  <a:pt x="3475151" y="1425722"/>
                  <a:pt x="3471105" y="1427489"/>
                </a:cubicBezTo>
                <a:lnTo>
                  <a:pt x="3467617" y="1422117"/>
                </a:lnTo>
                <a:cubicBezTo>
                  <a:pt x="3470268" y="1420955"/>
                  <a:pt x="3472221" y="1419245"/>
                  <a:pt x="3473477" y="1416989"/>
                </a:cubicBezTo>
                <a:cubicBezTo>
                  <a:pt x="3474733" y="1414734"/>
                  <a:pt x="3475430" y="1411490"/>
                  <a:pt x="3475570" y="1407258"/>
                </a:cubicBezTo>
                <a:lnTo>
                  <a:pt x="3468454" y="1407258"/>
                </a:lnTo>
                <a:close/>
                <a:moveTo>
                  <a:pt x="3598200" y="1370074"/>
                </a:moveTo>
                <a:cubicBezTo>
                  <a:pt x="3593642" y="1371935"/>
                  <a:pt x="3586805" y="1373516"/>
                  <a:pt x="3577689" y="1374818"/>
                </a:cubicBezTo>
                <a:cubicBezTo>
                  <a:pt x="3572527" y="1375562"/>
                  <a:pt x="3568876" y="1376399"/>
                  <a:pt x="3566736" y="1377329"/>
                </a:cubicBezTo>
                <a:cubicBezTo>
                  <a:pt x="3564597" y="1378260"/>
                  <a:pt x="3562946" y="1379620"/>
                  <a:pt x="3561783" y="1381411"/>
                </a:cubicBezTo>
                <a:cubicBezTo>
                  <a:pt x="3560621" y="1383201"/>
                  <a:pt x="3560039" y="1385189"/>
                  <a:pt x="3560039" y="1387375"/>
                </a:cubicBezTo>
                <a:cubicBezTo>
                  <a:pt x="3560039" y="1390724"/>
                  <a:pt x="3561307" y="1393515"/>
                  <a:pt x="3563841" y="1395747"/>
                </a:cubicBezTo>
                <a:cubicBezTo>
                  <a:pt x="3566376" y="1397979"/>
                  <a:pt x="3570085" y="1399095"/>
                  <a:pt x="3574969" y="1399095"/>
                </a:cubicBezTo>
                <a:cubicBezTo>
                  <a:pt x="3579805" y="1399095"/>
                  <a:pt x="3584107" y="1398037"/>
                  <a:pt x="3587875" y="1395921"/>
                </a:cubicBezTo>
                <a:cubicBezTo>
                  <a:pt x="3591642" y="1393805"/>
                  <a:pt x="3594409" y="1390910"/>
                  <a:pt x="3596177" y="1387236"/>
                </a:cubicBezTo>
                <a:cubicBezTo>
                  <a:pt x="3597525" y="1384398"/>
                  <a:pt x="3598200" y="1380213"/>
                  <a:pt x="3598200" y="1374679"/>
                </a:cubicBezTo>
                <a:close/>
                <a:moveTo>
                  <a:pt x="1864650" y="1370074"/>
                </a:moveTo>
                <a:cubicBezTo>
                  <a:pt x="1860092" y="1371935"/>
                  <a:pt x="1853255" y="1373516"/>
                  <a:pt x="1844139" y="1374818"/>
                </a:cubicBezTo>
                <a:cubicBezTo>
                  <a:pt x="1838977" y="1375562"/>
                  <a:pt x="1835326" y="1376399"/>
                  <a:pt x="1833187" y="1377329"/>
                </a:cubicBezTo>
                <a:cubicBezTo>
                  <a:pt x="1831047" y="1378260"/>
                  <a:pt x="1829396" y="1379620"/>
                  <a:pt x="1828233" y="1381411"/>
                </a:cubicBezTo>
                <a:cubicBezTo>
                  <a:pt x="1827071" y="1383201"/>
                  <a:pt x="1826489" y="1385189"/>
                  <a:pt x="1826489" y="1387375"/>
                </a:cubicBezTo>
                <a:cubicBezTo>
                  <a:pt x="1826489" y="1390724"/>
                  <a:pt x="1827757" y="1393515"/>
                  <a:pt x="1830291" y="1395747"/>
                </a:cubicBezTo>
                <a:cubicBezTo>
                  <a:pt x="1832826" y="1397979"/>
                  <a:pt x="1836535" y="1399095"/>
                  <a:pt x="1841419" y="1399095"/>
                </a:cubicBezTo>
                <a:cubicBezTo>
                  <a:pt x="1846255" y="1399095"/>
                  <a:pt x="1850558" y="1398037"/>
                  <a:pt x="1854325" y="1395921"/>
                </a:cubicBezTo>
                <a:cubicBezTo>
                  <a:pt x="1858092" y="1393805"/>
                  <a:pt x="1860859" y="1390910"/>
                  <a:pt x="1862627" y="1387236"/>
                </a:cubicBezTo>
                <a:cubicBezTo>
                  <a:pt x="1863975" y="1384398"/>
                  <a:pt x="1864650" y="1380213"/>
                  <a:pt x="1864650" y="1374679"/>
                </a:cubicBezTo>
                <a:close/>
                <a:moveTo>
                  <a:pt x="1321735" y="1370074"/>
                </a:moveTo>
                <a:cubicBezTo>
                  <a:pt x="1317177" y="1371935"/>
                  <a:pt x="1310341" y="1373516"/>
                  <a:pt x="1301226" y="1374818"/>
                </a:cubicBezTo>
                <a:cubicBezTo>
                  <a:pt x="1296062" y="1375562"/>
                  <a:pt x="1292412" y="1376399"/>
                  <a:pt x="1290271" y="1377329"/>
                </a:cubicBezTo>
                <a:cubicBezTo>
                  <a:pt x="1288132" y="1378260"/>
                  <a:pt x="1286482" y="1379620"/>
                  <a:pt x="1285319" y="1381411"/>
                </a:cubicBezTo>
                <a:cubicBezTo>
                  <a:pt x="1284156" y="1383201"/>
                  <a:pt x="1283575" y="1385189"/>
                  <a:pt x="1283575" y="1387375"/>
                </a:cubicBezTo>
                <a:cubicBezTo>
                  <a:pt x="1283575" y="1390724"/>
                  <a:pt x="1284842" y="1393515"/>
                  <a:pt x="1287376" y="1395747"/>
                </a:cubicBezTo>
                <a:cubicBezTo>
                  <a:pt x="1289911" y="1397979"/>
                  <a:pt x="1293621" y="1399095"/>
                  <a:pt x="1298504" y="1399095"/>
                </a:cubicBezTo>
                <a:cubicBezTo>
                  <a:pt x="1303340" y="1399095"/>
                  <a:pt x="1307643" y="1398037"/>
                  <a:pt x="1311409" y="1395921"/>
                </a:cubicBezTo>
                <a:cubicBezTo>
                  <a:pt x="1315176" y="1393805"/>
                  <a:pt x="1317944" y="1390910"/>
                  <a:pt x="1319712" y="1387236"/>
                </a:cubicBezTo>
                <a:cubicBezTo>
                  <a:pt x="1321061" y="1384398"/>
                  <a:pt x="1321735" y="1380213"/>
                  <a:pt x="1321735" y="1374679"/>
                </a:cubicBezTo>
                <a:close/>
                <a:moveTo>
                  <a:pt x="4409643" y="1341890"/>
                </a:moveTo>
                <a:cubicBezTo>
                  <a:pt x="4403365" y="1341890"/>
                  <a:pt x="4398156" y="1344238"/>
                  <a:pt x="4394016" y="1348936"/>
                </a:cubicBezTo>
                <a:cubicBezTo>
                  <a:pt x="4389877" y="1353633"/>
                  <a:pt x="4387807" y="1360726"/>
                  <a:pt x="4387807" y="1370213"/>
                </a:cubicBezTo>
                <a:cubicBezTo>
                  <a:pt x="4387807" y="1379701"/>
                  <a:pt x="4389877" y="1386806"/>
                  <a:pt x="4394016" y="1391526"/>
                </a:cubicBezTo>
                <a:cubicBezTo>
                  <a:pt x="4398156" y="1396247"/>
                  <a:pt x="4403365" y="1398607"/>
                  <a:pt x="4409643" y="1398607"/>
                </a:cubicBezTo>
                <a:cubicBezTo>
                  <a:pt x="4415875" y="1398607"/>
                  <a:pt x="4421061" y="1396236"/>
                  <a:pt x="4425200" y="1391491"/>
                </a:cubicBezTo>
                <a:cubicBezTo>
                  <a:pt x="4429340" y="1386748"/>
                  <a:pt x="4431409" y="1379516"/>
                  <a:pt x="4431409" y="1369795"/>
                </a:cubicBezTo>
                <a:cubicBezTo>
                  <a:pt x="4431409" y="1360633"/>
                  <a:pt x="4429328" y="1353691"/>
                  <a:pt x="4425166" y="1348971"/>
                </a:cubicBezTo>
                <a:cubicBezTo>
                  <a:pt x="4421003" y="1344250"/>
                  <a:pt x="4415829" y="1341890"/>
                  <a:pt x="4409643" y="1341890"/>
                </a:cubicBezTo>
                <a:close/>
                <a:moveTo>
                  <a:pt x="4198210" y="1341890"/>
                </a:moveTo>
                <a:cubicBezTo>
                  <a:pt x="4192629" y="1341890"/>
                  <a:pt x="4187885" y="1344157"/>
                  <a:pt x="4183978" y="1348691"/>
                </a:cubicBezTo>
                <a:cubicBezTo>
                  <a:pt x="4180071" y="1353227"/>
                  <a:pt x="4178118" y="1359958"/>
                  <a:pt x="4178118" y="1368888"/>
                </a:cubicBezTo>
                <a:cubicBezTo>
                  <a:pt x="4178118" y="1378609"/>
                  <a:pt x="4180048" y="1385701"/>
                  <a:pt x="4183908" y="1390166"/>
                </a:cubicBezTo>
                <a:cubicBezTo>
                  <a:pt x="4187768" y="1394631"/>
                  <a:pt x="4192605" y="1396863"/>
                  <a:pt x="4198419" y="1396863"/>
                </a:cubicBezTo>
                <a:cubicBezTo>
                  <a:pt x="4204186" y="1396863"/>
                  <a:pt x="4209023" y="1394642"/>
                  <a:pt x="4212930" y="1390201"/>
                </a:cubicBezTo>
                <a:cubicBezTo>
                  <a:pt x="4216836" y="1385759"/>
                  <a:pt x="4218790" y="1378794"/>
                  <a:pt x="4218790" y="1369307"/>
                </a:cubicBezTo>
                <a:cubicBezTo>
                  <a:pt x="4218790" y="1360238"/>
                  <a:pt x="4216778" y="1353401"/>
                  <a:pt x="4212755" y="1348797"/>
                </a:cubicBezTo>
                <a:cubicBezTo>
                  <a:pt x="4208732" y="1344192"/>
                  <a:pt x="4203884" y="1341890"/>
                  <a:pt x="4198210" y="1341890"/>
                </a:cubicBezTo>
                <a:close/>
                <a:moveTo>
                  <a:pt x="4017025" y="1341890"/>
                </a:moveTo>
                <a:cubicBezTo>
                  <a:pt x="4011444" y="1341890"/>
                  <a:pt x="4006782" y="1344169"/>
                  <a:pt x="4003038" y="1348726"/>
                </a:cubicBezTo>
                <a:cubicBezTo>
                  <a:pt x="3999294" y="1353285"/>
                  <a:pt x="3997422" y="1360470"/>
                  <a:pt x="3997422" y="1370283"/>
                </a:cubicBezTo>
                <a:cubicBezTo>
                  <a:pt x="3997422" y="1379771"/>
                  <a:pt x="3999422" y="1386864"/>
                  <a:pt x="4003421" y="1391561"/>
                </a:cubicBezTo>
                <a:cubicBezTo>
                  <a:pt x="4007421" y="1396258"/>
                  <a:pt x="4012142" y="1398607"/>
                  <a:pt x="4017583" y="1398607"/>
                </a:cubicBezTo>
                <a:cubicBezTo>
                  <a:pt x="4023071" y="1398607"/>
                  <a:pt x="4027734" y="1396363"/>
                  <a:pt x="4031571" y="1391875"/>
                </a:cubicBezTo>
                <a:cubicBezTo>
                  <a:pt x="4035408" y="1387387"/>
                  <a:pt x="4037326" y="1380539"/>
                  <a:pt x="4037326" y="1371330"/>
                </a:cubicBezTo>
                <a:cubicBezTo>
                  <a:pt x="4037326" y="1361191"/>
                  <a:pt x="4035373" y="1353749"/>
                  <a:pt x="4031466" y="1349005"/>
                </a:cubicBezTo>
                <a:cubicBezTo>
                  <a:pt x="4027559" y="1344262"/>
                  <a:pt x="4022746" y="1341890"/>
                  <a:pt x="4017025" y="1341890"/>
                </a:cubicBezTo>
                <a:close/>
                <a:moveTo>
                  <a:pt x="3780993" y="1341890"/>
                </a:moveTo>
                <a:cubicBezTo>
                  <a:pt x="3774714" y="1341890"/>
                  <a:pt x="3769505" y="1344238"/>
                  <a:pt x="3765366" y="1348936"/>
                </a:cubicBezTo>
                <a:cubicBezTo>
                  <a:pt x="3761227" y="1353633"/>
                  <a:pt x="3759157" y="1360726"/>
                  <a:pt x="3759157" y="1370213"/>
                </a:cubicBezTo>
                <a:cubicBezTo>
                  <a:pt x="3759157" y="1379701"/>
                  <a:pt x="3761227" y="1386806"/>
                  <a:pt x="3765366" y="1391526"/>
                </a:cubicBezTo>
                <a:cubicBezTo>
                  <a:pt x="3769505" y="1396247"/>
                  <a:pt x="3774714" y="1398607"/>
                  <a:pt x="3780993" y="1398607"/>
                </a:cubicBezTo>
                <a:cubicBezTo>
                  <a:pt x="3787225" y="1398607"/>
                  <a:pt x="3792411" y="1396236"/>
                  <a:pt x="3796550" y="1391491"/>
                </a:cubicBezTo>
                <a:cubicBezTo>
                  <a:pt x="3800690" y="1386748"/>
                  <a:pt x="3802759" y="1379516"/>
                  <a:pt x="3802759" y="1369795"/>
                </a:cubicBezTo>
                <a:cubicBezTo>
                  <a:pt x="3802759" y="1360633"/>
                  <a:pt x="3800678" y="1353691"/>
                  <a:pt x="3796515" y="1348971"/>
                </a:cubicBezTo>
                <a:cubicBezTo>
                  <a:pt x="3792353" y="1344250"/>
                  <a:pt x="3787179" y="1341890"/>
                  <a:pt x="3780993" y="1341890"/>
                </a:cubicBezTo>
                <a:close/>
                <a:moveTo>
                  <a:pt x="3219018" y="1341890"/>
                </a:moveTo>
                <a:cubicBezTo>
                  <a:pt x="3212739" y="1341890"/>
                  <a:pt x="3207530" y="1344238"/>
                  <a:pt x="3203391" y="1348936"/>
                </a:cubicBezTo>
                <a:cubicBezTo>
                  <a:pt x="3199252" y="1353633"/>
                  <a:pt x="3197182" y="1360726"/>
                  <a:pt x="3197182" y="1370213"/>
                </a:cubicBezTo>
                <a:cubicBezTo>
                  <a:pt x="3197182" y="1379701"/>
                  <a:pt x="3199252" y="1386806"/>
                  <a:pt x="3203391" y="1391526"/>
                </a:cubicBezTo>
                <a:cubicBezTo>
                  <a:pt x="3207530" y="1396247"/>
                  <a:pt x="3212739" y="1398607"/>
                  <a:pt x="3219018" y="1398607"/>
                </a:cubicBezTo>
                <a:cubicBezTo>
                  <a:pt x="3225250" y="1398607"/>
                  <a:pt x="3230436" y="1396236"/>
                  <a:pt x="3234575" y="1391491"/>
                </a:cubicBezTo>
                <a:cubicBezTo>
                  <a:pt x="3238715" y="1386748"/>
                  <a:pt x="3240784" y="1379516"/>
                  <a:pt x="3240784" y="1369795"/>
                </a:cubicBezTo>
                <a:cubicBezTo>
                  <a:pt x="3240784" y="1360633"/>
                  <a:pt x="3238703" y="1353691"/>
                  <a:pt x="3234540" y="1348971"/>
                </a:cubicBezTo>
                <a:cubicBezTo>
                  <a:pt x="3230378" y="1344250"/>
                  <a:pt x="3225204" y="1341890"/>
                  <a:pt x="3219018" y="1341890"/>
                </a:cubicBezTo>
                <a:close/>
                <a:moveTo>
                  <a:pt x="3093310" y="1341890"/>
                </a:moveTo>
                <a:cubicBezTo>
                  <a:pt x="3087728" y="1341890"/>
                  <a:pt x="3082985" y="1344157"/>
                  <a:pt x="3079078" y="1348691"/>
                </a:cubicBezTo>
                <a:cubicBezTo>
                  <a:pt x="3075171" y="1353227"/>
                  <a:pt x="3073218" y="1359958"/>
                  <a:pt x="3073218" y="1368888"/>
                </a:cubicBezTo>
                <a:cubicBezTo>
                  <a:pt x="3073218" y="1378609"/>
                  <a:pt x="3075148" y="1385701"/>
                  <a:pt x="3079008" y="1390166"/>
                </a:cubicBezTo>
                <a:cubicBezTo>
                  <a:pt x="3082868" y="1394631"/>
                  <a:pt x="3087705" y="1396863"/>
                  <a:pt x="3093519" y="1396863"/>
                </a:cubicBezTo>
                <a:cubicBezTo>
                  <a:pt x="3099286" y="1396863"/>
                  <a:pt x="3104123" y="1394642"/>
                  <a:pt x="3108030" y="1390201"/>
                </a:cubicBezTo>
                <a:cubicBezTo>
                  <a:pt x="3111936" y="1385759"/>
                  <a:pt x="3113890" y="1378794"/>
                  <a:pt x="3113890" y="1369307"/>
                </a:cubicBezTo>
                <a:cubicBezTo>
                  <a:pt x="3113890" y="1360238"/>
                  <a:pt x="3111878" y="1353401"/>
                  <a:pt x="3107855" y="1348797"/>
                </a:cubicBezTo>
                <a:cubicBezTo>
                  <a:pt x="3103832" y="1344192"/>
                  <a:pt x="3098984" y="1341890"/>
                  <a:pt x="3093310" y="1341890"/>
                </a:cubicBezTo>
                <a:close/>
                <a:moveTo>
                  <a:pt x="2123643" y="1341890"/>
                </a:moveTo>
                <a:cubicBezTo>
                  <a:pt x="2117364" y="1341890"/>
                  <a:pt x="2112155" y="1344238"/>
                  <a:pt x="2108016" y="1348936"/>
                </a:cubicBezTo>
                <a:cubicBezTo>
                  <a:pt x="2103877" y="1353633"/>
                  <a:pt x="2101807" y="1360726"/>
                  <a:pt x="2101807" y="1370213"/>
                </a:cubicBezTo>
                <a:cubicBezTo>
                  <a:pt x="2101807" y="1379701"/>
                  <a:pt x="2103877" y="1386806"/>
                  <a:pt x="2108016" y="1391526"/>
                </a:cubicBezTo>
                <a:cubicBezTo>
                  <a:pt x="2112155" y="1396247"/>
                  <a:pt x="2117364" y="1398607"/>
                  <a:pt x="2123643" y="1398607"/>
                </a:cubicBezTo>
                <a:cubicBezTo>
                  <a:pt x="2129875" y="1398607"/>
                  <a:pt x="2135061" y="1396236"/>
                  <a:pt x="2139200" y="1391491"/>
                </a:cubicBezTo>
                <a:cubicBezTo>
                  <a:pt x="2143340" y="1386748"/>
                  <a:pt x="2145409" y="1379516"/>
                  <a:pt x="2145409" y="1369795"/>
                </a:cubicBezTo>
                <a:cubicBezTo>
                  <a:pt x="2145409" y="1360633"/>
                  <a:pt x="2143328" y="1353691"/>
                  <a:pt x="2139165" y="1348971"/>
                </a:cubicBezTo>
                <a:cubicBezTo>
                  <a:pt x="2135003" y="1344250"/>
                  <a:pt x="2129829" y="1341890"/>
                  <a:pt x="2123643" y="1341890"/>
                </a:cubicBezTo>
                <a:close/>
                <a:moveTo>
                  <a:pt x="1542629" y="1341890"/>
                </a:moveTo>
                <a:cubicBezTo>
                  <a:pt x="1536350" y="1341890"/>
                  <a:pt x="1531141" y="1344238"/>
                  <a:pt x="1527002" y="1348936"/>
                </a:cubicBezTo>
                <a:cubicBezTo>
                  <a:pt x="1522863" y="1353633"/>
                  <a:pt x="1520793" y="1360726"/>
                  <a:pt x="1520793" y="1370213"/>
                </a:cubicBezTo>
                <a:cubicBezTo>
                  <a:pt x="1520793" y="1379701"/>
                  <a:pt x="1522863" y="1386806"/>
                  <a:pt x="1527002" y="1391526"/>
                </a:cubicBezTo>
                <a:cubicBezTo>
                  <a:pt x="1531141" y="1396247"/>
                  <a:pt x="1536350" y="1398607"/>
                  <a:pt x="1542629" y="1398607"/>
                </a:cubicBezTo>
                <a:cubicBezTo>
                  <a:pt x="1548861" y="1398607"/>
                  <a:pt x="1554047" y="1396236"/>
                  <a:pt x="1558186" y="1391491"/>
                </a:cubicBezTo>
                <a:cubicBezTo>
                  <a:pt x="1562326" y="1386748"/>
                  <a:pt x="1564395" y="1379516"/>
                  <a:pt x="1564395" y="1369795"/>
                </a:cubicBezTo>
                <a:cubicBezTo>
                  <a:pt x="1564395" y="1360633"/>
                  <a:pt x="1562313" y="1353691"/>
                  <a:pt x="1558151" y="1348971"/>
                </a:cubicBezTo>
                <a:cubicBezTo>
                  <a:pt x="1553989" y="1344250"/>
                  <a:pt x="1548815" y="1341890"/>
                  <a:pt x="1542629" y="1341890"/>
                </a:cubicBezTo>
                <a:close/>
                <a:moveTo>
                  <a:pt x="1066379" y="1341890"/>
                </a:moveTo>
                <a:cubicBezTo>
                  <a:pt x="1060100" y="1341890"/>
                  <a:pt x="1054891" y="1344238"/>
                  <a:pt x="1050752" y="1348936"/>
                </a:cubicBezTo>
                <a:cubicBezTo>
                  <a:pt x="1046613" y="1353633"/>
                  <a:pt x="1044544" y="1360726"/>
                  <a:pt x="1044544" y="1370213"/>
                </a:cubicBezTo>
                <a:cubicBezTo>
                  <a:pt x="1044544" y="1379701"/>
                  <a:pt x="1046613" y="1386806"/>
                  <a:pt x="1050752" y="1391526"/>
                </a:cubicBezTo>
                <a:cubicBezTo>
                  <a:pt x="1054891" y="1396247"/>
                  <a:pt x="1060100" y="1398607"/>
                  <a:pt x="1066379" y="1398607"/>
                </a:cubicBezTo>
                <a:cubicBezTo>
                  <a:pt x="1072611" y="1398607"/>
                  <a:pt x="1077797" y="1396236"/>
                  <a:pt x="1081936" y="1391491"/>
                </a:cubicBezTo>
                <a:cubicBezTo>
                  <a:pt x="1086076" y="1386748"/>
                  <a:pt x="1088145" y="1379516"/>
                  <a:pt x="1088145" y="1369795"/>
                </a:cubicBezTo>
                <a:cubicBezTo>
                  <a:pt x="1088145" y="1360633"/>
                  <a:pt x="1086064" y="1353691"/>
                  <a:pt x="1081901" y="1348971"/>
                </a:cubicBezTo>
                <a:cubicBezTo>
                  <a:pt x="1077739" y="1344250"/>
                  <a:pt x="1072564" y="1341890"/>
                  <a:pt x="1066379" y="1341890"/>
                </a:cubicBezTo>
                <a:close/>
                <a:moveTo>
                  <a:pt x="988296" y="1341890"/>
                </a:moveTo>
                <a:cubicBezTo>
                  <a:pt x="982715" y="1341890"/>
                  <a:pt x="977971" y="1344157"/>
                  <a:pt x="974064" y="1348691"/>
                </a:cubicBezTo>
                <a:cubicBezTo>
                  <a:pt x="970157" y="1353227"/>
                  <a:pt x="968204" y="1359958"/>
                  <a:pt x="968204" y="1368888"/>
                </a:cubicBezTo>
                <a:cubicBezTo>
                  <a:pt x="968204" y="1378609"/>
                  <a:pt x="970134" y="1385701"/>
                  <a:pt x="973994" y="1390166"/>
                </a:cubicBezTo>
                <a:cubicBezTo>
                  <a:pt x="977855" y="1394631"/>
                  <a:pt x="982692" y="1396863"/>
                  <a:pt x="988505" y="1396863"/>
                </a:cubicBezTo>
                <a:cubicBezTo>
                  <a:pt x="994272" y="1396863"/>
                  <a:pt x="999109" y="1394642"/>
                  <a:pt x="1003016" y="1390201"/>
                </a:cubicBezTo>
                <a:cubicBezTo>
                  <a:pt x="1006922" y="1385759"/>
                  <a:pt x="1008876" y="1378794"/>
                  <a:pt x="1008876" y="1369307"/>
                </a:cubicBezTo>
                <a:cubicBezTo>
                  <a:pt x="1008876" y="1360238"/>
                  <a:pt x="1006864" y="1353401"/>
                  <a:pt x="1002841" y="1348797"/>
                </a:cubicBezTo>
                <a:cubicBezTo>
                  <a:pt x="998818" y="1344192"/>
                  <a:pt x="993970" y="1341890"/>
                  <a:pt x="988296" y="1341890"/>
                </a:cubicBezTo>
                <a:close/>
                <a:moveTo>
                  <a:pt x="913980" y="1341890"/>
                </a:moveTo>
                <a:cubicBezTo>
                  <a:pt x="907702" y="1341890"/>
                  <a:pt x="902492" y="1344238"/>
                  <a:pt x="898353" y="1348936"/>
                </a:cubicBezTo>
                <a:cubicBezTo>
                  <a:pt x="894214" y="1353633"/>
                  <a:pt x="892144" y="1360726"/>
                  <a:pt x="892144" y="1370213"/>
                </a:cubicBezTo>
                <a:cubicBezTo>
                  <a:pt x="892144" y="1379701"/>
                  <a:pt x="894214" y="1386806"/>
                  <a:pt x="898353" y="1391526"/>
                </a:cubicBezTo>
                <a:cubicBezTo>
                  <a:pt x="902492" y="1396247"/>
                  <a:pt x="907702" y="1398607"/>
                  <a:pt x="913980" y="1398607"/>
                </a:cubicBezTo>
                <a:cubicBezTo>
                  <a:pt x="920212" y="1398607"/>
                  <a:pt x="925398" y="1396236"/>
                  <a:pt x="929537" y="1391491"/>
                </a:cubicBezTo>
                <a:cubicBezTo>
                  <a:pt x="933677" y="1386748"/>
                  <a:pt x="935746" y="1379516"/>
                  <a:pt x="935746" y="1369795"/>
                </a:cubicBezTo>
                <a:cubicBezTo>
                  <a:pt x="935746" y="1360633"/>
                  <a:pt x="933665" y="1353691"/>
                  <a:pt x="929502" y="1348971"/>
                </a:cubicBezTo>
                <a:cubicBezTo>
                  <a:pt x="925340" y="1344250"/>
                  <a:pt x="920166" y="1341890"/>
                  <a:pt x="913980" y="1341890"/>
                </a:cubicBezTo>
                <a:close/>
                <a:moveTo>
                  <a:pt x="4335048" y="1341820"/>
                </a:moveTo>
                <a:cubicBezTo>
                  <a:pt x="4329560" y="1341820"/>
                  <a:pt x="4324816" y="1344204"/>
                  <a:pt x="4320816" y="1348971"/>
                </a:cubicBezTo>
                <a:cubicBezTo>
                  <a:pt x="4316816" y="1353738"/>
                  <a:pt x="4314817" y="1360633"/>
                  <a:pt x="4314817" y="1369656"/>
                </a:cubicBezTo>
                <a:cubicBezTo>
                  <a:pt x="4314817" y="1378539"/>
                  <a:pt x="4316026" y="1384956"/>
                  <a:pt x="4318444" y="1388910"/>
                </a:cubicBezTo>
                <a:cubicBezTo>
                  <a:pt x="4322397" y="1395375"/>
                  <a:pt x="4327746" y="1398607"/>
                  <a:pt x="4334490" y="1398607"/>
                </a:cubicBezTo>
                <a:cubicBezTo>
                  <a:pt x="4339978" y="1398607"/>
                  <a:pt x="4344722" y="1396224"/>
                  <a:pt x="4348721" y="1391457"/>
                </a:cubicBezTo>
                <a:cubicBezTo>
                  <a:pt x="4352721" y="1386689"/>
                  <a:pt x="4354721" y="1379585"/>
                  <a:pt x="4354721" y="1370144"/>
                </a:cubicBezTo>
                <a:cubicBezTo>
                  <a:pt x="4354721" y="1360470"/>
                  <a:pt x="4352803" y="1353331"/>
                  <a:pt x="4348966" y="1348726"/>
                </a:cubicBezTo>
                <a:cubicBezTo>
                  <a:pt x="4345129" y="1344122"/>
                  <a:pt x="4340489" y="1341820"/>
                  <a:pt x="4335048" y="1341820"/>
                </a:cubicBezTo>
                <a:close/>
                <a:moveTo>
                  <a:pt x="3706398" y="1341820"/>
                </a:moveTo>
                <a:cubicBezTo>
                  <a:pt x="3700910" y="1341820"/>
                  <a:pt x="3696166" y="1344204"/>
                  <a:pt x="3692166" y="1348971"/>
                </a:cubicBezTo>
                <a:cubicBezTo>
                  <a:pt x="3688166" y="1353738"/>
                  <a:pt x="3686166" y="1360633"/>
                  <a:pt x="3686166" y="1369656"/>
                </a:cubicBezTo>
                <a:cubicBezTo>
                  <a:pt x="3686166" y="1378539"/>
                  <a:pt x="3687376" y="1384956"/>
                  <a:pt x="3689794" y="1388910"/>
                </a:cubicBezTo>
                <a:cubicBezTo>
                  <a:pt x="3693747" y="1395375"/>
                  <a:pt x="3699096" y="1398607"/>
                  <a:pt x="3705840" y="1398607"/>
                </a:cubicBezTo>
                <a:cubicBezTo>
                  <a:pt x="3711328" y="1398607"/>
                  <a:pt x="3716072" y="1396224"/>
                  <a:pt x="3720071" y="1391457"/>
                </a:cubicBezTo>
                <a:cubicBezTo>
                  <a:pt x="3724071" y="1386689"/>
                  <a:pt x="3726071" y="1379585"/>
                  <a:pt x="3726071" y="1370144"/>
                </a:cubicBezTo>
                <a:cubicBezTo>
                  <a:pt x="3726071" y="1360470"/>
                  <a:pt x="3724152" y="1353331"/>
                  <a:pt x="3720315" y="1348726"/>
                </a:cubicBezTo>
                <a:cubicBezTo>
                  <a:pt x="3716478" y="1344122"/>
                  <a:pt x="3711839" y="1341820"/>
                  <a:pt x="3706398" y="1341820"/>
                </a:cubicBezTo>
                <a:close/>
                <a:moveTo>
                  <a:pt x="2525298" y="1341820"/>
                </a:moveTo>
                <a:cubicBezTo>
                  <a:pt x="2519810" y="1341820"/>
                  <a:pt x="2515066" y="1344204"/>
                  <a:pt x="2511066" y="1348971"/>
                </a:cubicBezTo>
                <a:cubicBezTo>
                  <a:pt x="2507066" y="1353738"/>
                  <a:pt x="2505066" y="1360633"/>
                  <a:pt x="2505066" y="1369656"/>
                </a:cubicBezTo>
                <a:cubicBezTo>
                  <a:pt x="2505066" y="1378539"/>
                  <a:pt x="2506276" y="1384956"/>
                  <a:pt x="2508694" y="1388910"/>
                </a:cubicBezTo>
                <a:cubicBezTo>
                  <a:pt x="2512647" y="1395375"/>
                  <a:pt x="2517996" y="1398607"/>
                  <a:pt x="2524740" y="1398607"/>
                </a:cubicBezTo>
                <a:cubicBezTo>
                  <a:pt x="2530228" y="1398607"/>
                  <a:pt x="2534972" y="1396224"/>
                  <a:pt x="2538971" y="1391457"/>
                </a:cubicBezTo>
                <a:cubicBezTo>
                  <a:pt x="2542971" y="1386689"/>
                  <a:pt x="2544971" y="1379585"/>
                  <a:pt x="2544971" y="1370144"/>
                </a:cubicBezTo>
                <a:cubicBezTo>
                  <a:pt x="2544971" y="1360470"/>
                  <a:pt x="2543052" y="1353331"/>
                  <a:pt x="2539215" y="1348726"/>
                </a:cubicBezTo>
                <a:cubicBezTo>
                  <a:pt x="2535378" y="1344122"/>
                  <a:pt x="2530739" y="1341820"/>
                  <a:pt x="2525298" y="1341820"/>
                </a:cubicBezTo>
                <a:close/>
                <a:moveTo>
                  <a:pt x="2400356" y="1341820"/>
                </a:moveTo>
                <a:cubicBezTo>
                  <a:pt x="2394589" y="1341820"/>
                  <a:pt x="2389741" y="1343750"/>
                  <a:pt x="2385811" y="1347610"/>
                </a:cubicBezTo>
                <a:cubicBezTo>
                  <a:pt x="2381881" y="1351471"/>
                  <a:pt x="2379707" y="1356633"/>
                  <a:pt x="2379288" y="1363098"/>
                </a:cubicBezTo>
                <a:lnTo>
                  <a:pt x="2420658" y="1363098"/>
                </a:lnTo>
                <a:cubicBezTo>
                  <a:pt x="2420099" y="1356866"/>
                  <a:pt x="2418518" y="1352191"/>
                  <a:pt x="2415914" y="1349076"/>
                </a:cubicBezTo>
                <a:cubicBezTo>
                  <a:pt x="2411914" y="1344238"/>
                  <a:pt x="2406728" y="1341820"/>
                  <a:pt x="2400356" y="1341820"/>
                </a:cubicBezTo>
                <a:close/>
                <a:moveTo>
                  <a:pt x="762070" y="1341820"/>
                </a:moveTo>
                <a:cubicBezTo>
                  <a:pt x="756302" y="1341820"/>
                  <a:pt x="751454" y="1343750"/>
                  <a:pt x="747524" y="1347610"/>
                </a:cubicBezTo>
                <a:cubicBezTo>
                  <a:pt x="743594" y="1351471"/>
                  <a:pt x="741420" y="1356633"/>
                  <a:pt x="741001" y="1363098"/>
                </a:cubicBezTo>
                <a:lnTo>
                  <a:pt x="782371" y="1363098"/>
                </a:lnTo>
                <a:cubicBezTo>
                  <a:pt x="781813" y="1356866"/>
                  <a:pt x="780231" y="1352191"/>
                  <a:pt x="777627" y="1349076"/>
                </a:cubicBezTo>
                <a:cubicBezTo>
                  <a:pt x="773627" y="1344238"/>
                  <a:pt x="768441" y="1341820"/>
                  <a:pt x="762070" y="1341820"/>
                </a:cubicBezTo>
                <a:close/>
                <a:moveTo>
                  <a:pt x="409641" y="1341820"/>
                </a:moveTo>
                <a:cubicBezTo>
                  <a:pt x="403874" y="1341820"/>
                  <a:pt x="399025" y="1343750"/>
                  <a:pt x="395095" y="1347610"/>
                </a:cubicBezTo>
                <a:cubicBezTo>
                  <a:pt x="391165" y="1351471"/>
                  <a:pt x="388991" y="1356633"/>
                  <a:pt x="388573" y="1363098"/>
                </a:cubicBezTo>
                <a:lnTo>
                  <a:pt x="429942" y="1363098"/>
                </a:lnTo>
                <a:cubicBezTo>
                  <a:pt x="429384" y="1356866"/>
                  <a:pt x="427803" y="1352191"/>
                  <a:pt x="425198" y="1349076"/>
                </a:cubicBezTo>
                <a:cubicBezTo>
                  <a:pt x="421199" y="1344238"/>
                  <a:pt x="416013" y="1341820"/>
                  <a:pt x="409641" y="1341820"/>
                </a:cubicBezTo>
                <a:close/>
                <a:moveTo>
                  <a:pt x="304865" y="1341820"/>
                </a:moveTo>
                <a:cubicBezTo>
                  <a:pt x="299098" y="1341820"/>
                  <a:pt x="294250" y="1343750"/>
                  <a:pt x="290319" y="1347610"/>
                </a:cubicBezTo>
                <a:cubicBezTo>
                  <a:pt x="286389" y="1351471"/>
                  <a:pt x="284216" y="1356633"/>
                  <a:pt x="283796" y="1363098"/>
                </a:cubicBezTo>
                <a:lnTo>
                  <a:pt x="325166" y="1363098"/>
                </a:lnTo>
                <a:cubicBezTo>
                  <a:pt x="324608" y="1356866"/>
                  <a:pt x="323027" y="1352191"/>
                  <a:pt x="320423" y="1349076"/>
                </a:cubicBezTo>
                <a:cubicBezTo>
                  <a:pt x="316422" y="1344238"/>
                  <a:pt x="311237" y="1341820"/>
                  <a:pt x="304865" y="1341820"/>
                </a:cubicBezTo>
                <a:close/>
                <a:moveTo>
                  <a:pt x="4674920" y="1333169"/>
                </a:moveTo>
                <a:lnTo>
                  <a:pt x="4687477" y="1333169"/>
                </a:lnTo>
                <a:lnTo>
                  <a:pt x="4687477" y="1407258"/>
                </a:lnTo>
                <a:lnTo>
                  <a:pt x="4674920" y="1407258"/>
                </a:lnTo>
                <a:close/>
                <a:moveTo>
                  <a:pt x="4561076" y="1333169"/>
                </a:moveTo>
                <a:lnTo>
                  <a:pt x="4574052" y="1333169"/>
                </a:lnTo>
                <a:lnTo>
                  <a:pt x="4585842" y="1375934"/>
                </a:lnTo>
                <a:lnTo>
                  <a:pt x="4590237" y="1391840"/>
                </a:lnTo>
                <a:cubicBezTo>
                  <a:pt x="4590423" y="1391050"/>
                  <a:pt x="4591702" y="1385956"/>
                  <a:pt x="4594074" y="1376562"/>
                </a:cubicBezTo>
                <a:lnTo>
                  <a:pt x="4605864" y="1333169"/>
                </a:lnTo>
                <a:lnTo>
                  <a:pt x="4618770" y="1333169"/>
                </a:lnTo>
                <a:lnTo>
                  <a:pt x="4629862" y="1376144"/>
                </a:lnTo>
                <a:lnTo>
                  <a:pt x="4633560" y="1390305"/>
                </a:lnTo>
                <a:lnTo>
                  <a:pt x="4637815" y="1376004"/>
                </a:lnTo>
                <a:lnTo>
                  <a:pt x="4650512" y="1333169"/>
                </a:lnTo>
                <a:lnTo>
                  <a:pt x="4662721" y="1333169"/>
                </a:lnTo>
                <a:lnTo>
                  <a:pt x="4639559" y="1407258"/>
                </a:lnTo>
                <a:lnTo>
                  <a:pt x="4626514" y="1407258"/>
                </a:lnTo>
                <a:lnTo>
                  <a:pt x="4614724" y="1362889"/>
                </a:lnTo>
                <a:lnTo>
                  <a:pt x="4611863" y="1350261"/>
                </a:lnTo>
                <a:lnTo>
                  <a:pt x="4596864" y="1407258"/>
                </a:lnTo>
                <a:lnTo>
                  <a:pt x="4583749" y="1407258"/>
                </a:lnTo>
                <a:close/>
                <a:moveTo>
                  <a:pt x="4449427" y="1333169"/>
                </a:moveTo>
                <a:lnTo>
                  <a:pt x="4465124" y="1333169"/>
                </a:lnTo>
                <a:lnTo>
                  <a:pt x="4476495" y="1350540"/>
                </a:lnTo>
                <a:cubicBezTo>
                  <a:pt x="4478634" y="1353843"/>
                  <a:pt x="4480355" y="1356610"/>
                  <a:pt x="4481657" y="1358842"/>
                </a:cubicBezTo>
                <a:cubicBezTo>
                  <a:pt x="4483704" y="1355772"/>
                  <a:pt x="4485587" y="1353052"/>
                  <a:pt x="4487308" y="1350680"/>
                </a:cubicBezTo>
                <a:lnTo>
                  <a:pt x="4499796" y="1333169"/>
                </a:lnTo>
                <a:lnTo>
                  <a:pt x="4514795" y="1333169"/>
                </a:lnTo>
                <a:lnTo>
                  <a:pt x="4489192" y="1368051"/>
                </a:lnTo>
                <a:lnTo>
                  <a:pt x="4516748" y="1407258"/>
                </a:lnTo>
                <a:lnTo>
                  <a:pt x="4501331" y="1407258"/>
                </a:lnTo>
                <a:lnTo>
                  <a:pt x="4486122" y="1384236"/>
                </a:lnTo>
                <a:lnTo>
                  <a:pt x="4482076" y="1378027"/>
                </a:lnTo>
                <a:lnTo>
                  <a:pt x="4462612" y="1407258"/>
                </a:lnTo>
                <a:lnTo>
                  <a:pt x="4447404" y="1407258"/>
                </a:lnTo>
                <a:lnTo>
                  <a:pt x="4474472" y="1368748"/>
                </a:lnTo>
                <a:close/>
                <a:moveTo>
                  <a:pt x="4065320" y="1333169"/>
                </a:moveTo>
                <a:lnTo>
                  <a:pt x="4077877" y="1333169"/>
                </a:lnTo>
                <a:lnTo>
                  <a:pt x="4077877" y="1407258"/>
                </a:lnTo>
                <a:lnTo>
                  <a:pt x="4065320" y="1407258"/>
                </a:lnTo>
                <a:close/>
                <a:moveTo>
                  <a:pt x="3826846" y="1333169"/>
                </a:moveTo>
                <a:lnTo>
                  <a:pt x="3839404" y="1333169"/>
                </a:lnTo>
                <a:lnTo>
                  <a:pt x="3839404" y="1374260"/>
                </a:lnTo>
                <a:cubicBezTo>
                  <a:pt x="3839404" y="1380817"/>
                  <a:pt x="3839659" y="1385236"/>
                  <a:pt x="3840171" y="1387515"/>
                </a:cubicBezTo>
                <a:cubicBezTo>
                  <a:pt x="3840962" y="1390817"/>
                  <a:pt x="3842636" y="1393409"/>
                  <a:pt x="3845194" y="1395293"/>
                </a:cubicBezTo>
                <a:cubicBezTo>
                  <a:pt x="3847752" y="1397177"/>
                  <a:pt x="3850914" y="1398119"/>
                  <a:pt x="3854682" y="1398119"/>
                </a:cubicBezTo>
                <a:cubicBezTo>
                  <a:pt x="3858449" y="1398119"/>
                  <a:pt x="3861984" y="1397154"/>
                  <a:pt x="3865286" y="1395224"/>
                </a:cubicBezTo>
                <a:cubicBezTo>
                  <a:pt x="3868588" y="1393294"/>
                  <a:pt x="3870925" y="1390666"/>
                  <a:pt x="3872297" y="1387340"/>
                </a:cubicBezTo>
                <a:cubicBezTo>
                  <a:pt x="3873669" y="1384015"/>
                  <a:pt x="3874355" y="1379190"/>
                  <a:pt x="3874355" y="1372864"/>
                </a:cubicBezTo>
                <a:lnTo>
                  <a:pt x="3874355" y="1333169"/>
                </a:lnTo>
                <a:lnTo>
                  <a:pt x="3886912" y="1333169"/>
                </a:lnTo>
                <a:lnTo>
                  <a:pt x="3886912" y="1407258"/>
                </a:lnTo>
                <a:lnTo>
                  <a:pt x="3875680" y="1407258"/>
                </a:lnTo>
                <a:lnTo>
                  <a:pt x="3875680" y="1396375"/>
                </a:lnTo>
                <a:cubicBezTo>
                  <a:pt x="3869913" y="1404746"/>
                  <a:pt x="3862077" y="1408932"/>
                  <a:pt x="3852170" y="1408932"/>
                </a:cubicBezTo>
                <a:cubicBezTo>
                  <a:pt x="3847798" y="1408932"/>
                  <a:pt x="3843717" y="1408095"/>
                  <a:pt x="3839927" y="1406421"/>
                </a:cubicBezTo>
                <a:cubicBezTo>
                  <a:pt x="3836136" y="1404746"/>
                  <a:pt x="3833323" y="1402642"/>
                  <a:pt x="3831485" y="1400107"/>
                </a:cubicBezTo>
                <a:cubicBezTo>
                  <a:pt x="3829648" y="1397573"/>
                  <a:pt x="3828358" y="1394468"/>
                  <a:pt x="3827614" y="1390794"/>
                </a:cubicBezTo>
                <a:cubicBezTo>
                  <a:pt x="3827102" y="1388329"/>
                  <a:pt x="3826846" y="1384422"/>
                  <a:pt x="3826846" y="1379074"/>
                </a:cubicBezTo>
                <a:close/>
                <a:moveTo>
                  <a:pt x="3468454" y="1333169"/>
                </a:moveTo>
                <a:lnTo>
                  <a:pt x="3482756" y="1333169"/>
                </a:lnTo>
                <a:lnTo>
                  <a:pt x="3482756" y="1347471"/>
                </a:lnTo>
                <a:lnTo>
                  <a:pt x="3468454" y="1347471"/>
                </a:lnTo>
                <a:close/>
                <a:moveTo>
                  <a:pt x="3398570" y="1333169"/>
                </a:moveTo>
                <a:lnTo>
                  <a:pt x="3411127" y="1333169"/>
                </a:lnTo>
                <a:lnTo>
                  <a:pt x="3411127" y="1407258"/>
                </a:lnTo>
                <a:lnTo>
                  <a:pt x="3398570" y="1407258"/>
                </a:lnTo>
                <a:close/>
                <a:moveTo>
                  <a:pt x="2960420" y="1333169"/>
                </a:moveTo>
                <a:lnTo>
                  <a:pt x="2972977" y="1333169"/>
                </a:lnTo>
                <a:lnTo>
                  <a:pt x="2972977" y="1407258"/>
                </a:lnTo>
                <a:lnTo>
                  <a:pt x="2960420" y="1407258"/>
                </a:lnTo>
                <a:close/>
                <a:moveTo>
                  <a:pt x="2788970" y="1333169"/>
                </a:moveTo>
                <a:lnTo>
                  <a:pt x="2801527" y="1333169"/>
                </a:lnTo>
                <a:lnTo>
                  <a:pt x="2801527" y="1407258"/>
                </a:lnTo>
                <a:lnTo>
                  <a:pt x="2788970" y="1407258"/>
                </a:lnTo>
                <a:close/>
                <a:moveTo>
                  <a:pt x="2562709" y="1333169"/>
                </a:moveTo>
                <a:lnTo>
                  <a:pt x="2576243" y="1333169"/>
                </a:lnTo>
                <a:lnTo>
                  <a:pt x="2591661" y="1376074"/>
                </a:lnTo>
                <a:cubicBezTo>
                  <a:pt x="2593661" y="1381515"/>
                  <a:pt x="2595452" y="1387236"/>
                  <a:pt x="2597033" y="1393235"/>
                </a:cubicBezTo>
                <a:cubicBezTo>
                  <a:pt x="2598475" y="1387468"/>
                  <a:pt x="2600195" y="1381841"/>
                  <a:pt x="2602195" y="1376353"/>
                </a:cubicBezTo>
                <a:lnTo>
                  <a:pt x="2618032" y="1333169"/>
                </a:lnTo>
                <a:lnTo>
                  <a:pt x="2630589" y="1333169"/>
                </a:lnTo>
                <a:lnTo>
                  <a:pt x="2602405" y="1408514"/>
                </a:lnTo>
                <a:cubicBezTo>
                  <a:pt x="2599382" y="1416653"/>
                  <a:pt x="2597033" y="1422257"/>
                  <a:pt x="2595359" y="1425327"/>
                </a:cubicBezTo>
                <a:cubicBezTo>
                  <a:pt x="2593126" y="1429466"/>
                  <a:pt x="2590568" y="1432501"/>
                  <a:pt x="2587685" y="1434430"/>
                </a:cubicBezTo>
                <a:cubicBezTo>
                  <a:pt x="2584801" y="1436361"/>
                  <a:pt x="2581359" y="1437326"/>
                  <a:pt x="2577360" y="1437326"/>
                </a:cubicBezTo>
                <a:cubicBezTo>
                  <a:pt x="2574941" y="1437326"/>
                  <a:pt x="2572244" y="1436814"/>
                  <a:pt x="2569267" y="1435791"/>
                </a:cubicBezTo>
                <a:lnTo>
                  <a:pt x="2567872" y="1424001"/>
                </a:lnTo>
                <a:cubicBezTo>
                  <a:pt x="2570616" y="1424745"/>
                  <a:pt x="2573011" y="1425117"/>
                  <a:pt x="2575057" y="1425117"/>
                </a:cubicBezTo>
                <a:cubicBezTo>
                  <a:pt x="2577848" y="1425117"/>
                  <a:pt x="2580080" y="1424652"/>
                  <a:pt x="2581755" y="1423722"/>
                </a:cubicBezTo>
                <a:cubicBezTo>
                  <a:pt x="2583429" y="1422792"/>
                  <a:pt x="2584801" y="1421490"/>
                  <a:pt x="2585871" y="1419815"/>
                </a:cubicBezTo>
                <a:cubicBezTo>
                  <a:pt x="2586661" y="1418560"/>
                  <a:pt x="2587940" y="1415443"/>
                  <a:pt x="2589708" y="1410467"/>
                </a:cubicBezTo>
                <a:cubicBezTo>
                  <a:pt x="2589940" y="1409769"/>
                  <a:pt x="2590312" y="1408746"/>
                  <a:pt x="2590824" y="1407397"/>
                </a:cubicBezTo>
                <a:close/>
                <a:moveTo>
                  <a:pt x="2217121" y="1333169"/>
                </a:moveTo>
                <a:lnTo>
                  <a:pt x="2229679" y="1333169"/>
                </a:lnTo>
                <a:lnTo>
                  <a:pt x="2229679" y="1374260"/>
                </a:lnTo>
                <a:cubicBezTo>
                  <a:pt x="2229679" y="1380817"/>
                  <a:pt x="2229934" y="1385236"/>
                  <a:pt x="2230446" y="1387515"/>
                </a:cubicBezTo>
                <a:cubicBezTo>
                  <a:pt x="2231237" y="1390817"/>
                  <a:pt x="2232911" y="1393409"/>
                  <a:pt x="2235469" y="1395293"/>
                </a:cubicBezTo>
                <a:cubicBezTo>
                  <a:pt x="2238027" y="1397177"/>
                  <a:pt x="2241189" y="1398119"/>
                  <a:pt x="2244957" y="1398119"/>
                </a:cubicBezTo>
                <a:cubicBezTo>
                  <a:pt x="2248724" y="1398119"/>
                  <a:pt x="2252259" y="1397154"/>
                  <a:pt x="2255561" y="1395224"/>
                </a:cubicBezTo>
                <a:cubicBezTo>
                  <a:pt x="2258863" y="1393294"/>
                  <a:pt x="2261200" y="1390666"/>
                  <a:pt x="2262572" y="1387340"/>
                </a:cubicBezTo>
                <a:cubicBezTo>
                  <a:pt x="2263944" y="1384015"/>
                  <a:pt x="2264630" y="1379190"/>
                  <a:pt x="2264630" y="1372864"/>
                </a:cubicBezTo>
                <a:lnTo>
                  <a:pt x="2264630" y="1333169"/>
                </a:lnTo>
                <a:lnTo>
                  <a:pt x="2277187" y="1333169"/>
                </a:lnTo>
                <a:lnTo>
                  <a:pt x="2277187" y="1407258"/>
                </a:lnTo>
                <a:lnTo>
                  <a:pt x="2265955" y="1407258"/>
                </a:lnTo>
                <a:lnTo>
                  <a:pt x="2265955" y="1396375"/>
                </a:lnTo>
                <a:cubicBezTo>
                  <a:pt x="2260188" y="1404746"/>
                  <a:pt x="2252352" y="1408932"/>
                  <a:pt x="2242445" y="1408932"/>
                </a:cubicBezTo>
                <a:cubicBezTo>
                  <a:pt x="2238073" y="1408932"/>
                  <a:pt x="2233992" y="1408095"/>
                  <a:pt x="2230202" y="1406421"/>
                </a:cubicBezTo>
                <a:cubicBezTo>
                  <a:pt x="2226411" y="1404746"/>
                  <a:pt x="2223598" y="1402642"/>
                  <a:pt x="2221760" y="1400107"/>
                </a:cubicBezTo>
                <a:cubicBezTo>
                  <a:pt x="2219923" y="1397573"/>
                  <a:pt x="2218633" y="1394468"/>
                  <a:pt x="2217889" y="1390794"/>
                </a:cubicBezTo>
                <a:cubicBezTo>
                  <a:pt x="2217377" y="1388329"/>
                  <a:pt x="2217121" y="1384422"/>
                  <a:pt x="2217121" y="1379074"/>
                </a:cubicBezTo>
                <a:close/>
                <a:moveTo>
                  <a:pt x="1703576" y="1333169"/>
                </a:moveTo>
                <a:lnTo>
                  <a:pt x="1716552" y="1333169"/>
                </a:lnTo>
                <a:lnTo>
                  <a:pt x="1728342" y="1375934"/>
                </a:lnTo>
                <a:lnTo>
                  <a:pt x="1732737" y="1391840"/>
                </a:lnTo>
                <a:cubicBezTo>
                  <a:pt x="1732923" y="1391050"/>
                  <a:pt x="1734202" y="1385956"/>
                  <a:pt x="1736574" y="1376562"/>
                </a:cubicBezTo>
                <a:lnTo>
                  <a:pt x="1748364" y="1333169"/>
                </a:lnTo>
                <a:lnTo>
                  <a:pt x="1761270" y="1333169"/>
                </a:lnTo>
                <a:lnTo>
                  <a:pt x="1772362" y="1376144"/>
                </a:lnTo>
                <a:lnTo>
                  <a:pt x="1776060" y="1390305"/>
                </a:lnTo>
                <a:lnTo>
                  <a:pt x="1780315" y="1376004"/>
                </a:lnTo>
                <a:lnTo>
                  <a:pt x="1793012" y="1333169"/>
                </a:lnTo>
                <a:lnTo>
                  <a:pt x="1805221" y="1333169"/>
                </a:lnTo>
                <a:lnTo>
                  <a:pt x="1782059" y="1407258"/>
                </a:lnTo>
                <a:lnTo>
                  <a:pt x="1769014" y="1407258"/>
                </a:lnTo>
                <a:lnTo>
                  <a:pt x="1757224" y="1362889"/>
                </a:lnTo>
                <a:lnTo>
                  <a:pt x="1754363" y="1350261"/>
                </a:lnTo>
                <a:lnTo>
                  <a:pt x="1739364" y="1407258"/>
                </a:lnTo>
                <a:lnTo>
                  <a:pt x="1726249" y="1407258"/>
                </a:lnTo>
                <a:close/>
                <a:moveTo>
                  <a:pt x="1588471" y="1333169"/>
                </a:moveTo>
                <a:lnTo>
                  <a:pt x="1601029" y="1333169"/>
                </a:lnTo>
                <a:lnTo>
                  <a:pt x="1601029" y="1374260"/>
                </a:lnTo>
                <a:cubicBezTo>
                  <a:pt x="1601029" y="1380817"/>
                  <a:pt x="1601284" y="1385236"/>
                  <a:pt x="1601796" y="1387515"/>
                </a:cubicBezTo>
                <a:cubicBezTo>
                  <a:pt x="1602587" y="1390817"/>
                  <a:pt x="1604261" y="1393409"/>
                  <a:pt x="1606819" y="1395293"/>
                </a:cubicBezTo>
                <a:cubicBezTo>
                  <a:pt x="1609377" y="1397177"/>
                  <a:pt x="1612540" y="1398119"/>
                  <a:pt x="1616307" y="1398119"/>
                </a:cubicBezTo>
                <a:cubicBezTo>
                  <a:pt x="1620074" y="1398119"/>
                  <a:pt x="1623609" y="1397154"/>
                  <a:pt x="1626911" y="1395224"/>
                </a:cubicBezTo>
                <a:cubicBezTo>
                  <a:pt x="1630213" y="1393294"/>
                  <a:pt x="1632550" y="1390666"/>
                  <a:pt x="1633922" y="1387340"/>
                </a:cubicBezTo>
                <a:cubicBezTo>
                  <a:pt x="1635294" y="1384015"/>
                  <a:pt x="1635980" y="1379190"/>
                  <a:pt x="1635980" y="1372864"/>
                </a:cubicBezTo>
                <a:lnTo>
                  <a:pt x="1635980" y="1333169"/>
                </a:lnTo>
                <a:lnTo>
                  <a:pt x="1648537" y="1333169"/>
                </a:lnTo>
                <a:lnTo>
                  <a:pt x="1648537" y="1407258"/>
                </a:lnTo>
                <a:lnTo>
                  <a:pt x="1637305" y="1407258"/>
                </a:lnTo>
                <a:lnTo>
                  <a:pt x="1637305" y="1396375"/>
                </a:lnTo>
                <a:cubicBezTo>
                  <a:pt x="1631538" y="1404746"/>
                  <a:pt x="1623702" y="1408932"/>
                  <a:pt x="1613795" y="1408932"/>
                </a:cubicBezTo>
                <a:cubicBezTo>
                  <a:pt x="1609423" y="1408932"/>
                  <a:pt x="1605342" y="1408095"/>
                  <a:pt x="1601552" y="1406421"/>
                </a:cubicBezTo>
                <a:cubicBezTo>
                  <a:pt x="1597761" y="1404746"/>
                  <a:pt x="1594948" y="1402642"/>
                  <a:pt x="1593110" y="1400107"/>
                </a:cubicBezTo>
                <a:cubicBezTo>
                  <a:pt x="1591273" y="1397573"/>
                  <a:pt x="1589983" y="1394468"/>
                  <a:pt x="1589239" y="1390794"/>
                </a:cubicBezTo>
                <a:cubicBezTo>
                  <a:pt x="1588727" y="1388329"/>
                  <a:pt x="1588471" y="1384422"/>
                  <a:pt x="1588471" y="1379074"/>
                </a:cubicBezTo>
                <a:close/>
                <a:moveTo>
                  <a:pt x="1429245" y="1333169"/>
                </a:moveTo>
                <a:lnTo>
                  <a:pt x="1442779" y="1333169"/>
                </a:lnTo>
                <a:lnTo>
                  <a:pt x="1458197" y="1376074"/>
                </a:lnTo>
                <a:cubicBezTo>
                  <a:pt x="1460196" y="1381515"/>
                  <a:pt x="1461988" y="1387236"/>
                  <a:pt x="1463569" y="1393235"/>
                </a:cubicBezTo>
                <a:cubicBezTo>
                  <a:pt x="1465010" y="1387468"/>
                  <a:pt x="1466731" y="1381841"/>
                  <a:pt x="1468731" y="1376353"/>
                </a:cubicBezTo>
                <a:lnTo>
                  <a:pt x="1484568" y="1333169"/>
                </a:lnTo>
                <a:lnTo>
                  <a:pt x="1497125" y="1333169"/>
                </a:lnTo>
                <a:lnTo>
                  <a:pt x="1468941" y="1408514"/>
                </a:lnTo>
                <a:cubicBezTo>
                  <a:pt x="1465917" y="1416653"/>
                  <a:pt x="1463569" y="1422257"/>
                  <a:pt x="1461894" y="1425327"/>
                </a:cubicBezTo>
                <a:cubicBezTo>
                  <a:pt x="1459661" y="1429466"/>
                  <a:pt x="1457104" y="1432501"/>
                  <a:pt x="1454220" y="1434430"/>
                </a:cubicBezTo>
                <a:cubicBezTo>
                  <a:pt x="1451336" y="1436361"/>
                  <a:pt x="1447895" y="1437326"/>
                  <a:pt x="1443896" y="1437326"/>
                </a:cubicBezTo>
                <a:cubicBezTo>
                  <a:pt x="1441477" y="1437326"/>
                  <a:pt x="1438780" y="1436814"/>
                  <a:pt x="1435803" y="1435791"/>
                </a:cubicBezTo>
                <a:lnTo>
                  <a:pt x="1434407" y="1424001"/>
                </a:lnTo>
                <a:cubicBezTo>
                  <a:pt x="1437151" y="1424745"/>
                  <a:pt x="1439547" y="1425117"/>
                  <a:pt x="1441593" y="1425117"/>
                </a:cubicBezTo>
                <a:cubicBezTo>
                  <a:pt x="1444384" y="1425117"/>
                  <a:pt x="1446616" y="1424652"/>
                  <a:pt x="1448290" y="1423722"/>
                </a:cubicBezTo>
                <a:cubicBezTo>
                  <a:pt x="1449965" y="1422792"/>
                  <a:pt x="1451336" y="1421490"/>
                  <a:pt x="1452406" y="1419815"/>
                </a:cubicBezTo>
                <a:cubicBezTo>
                  <a:pt x="1453197" y="1418560"/>
                  <a:pt x="1454476" y="1415443"/>
                  <a:pt x="1456244" y="1410467"/>
                </a:cubicBezTo>
                <a:cubicBezTo>
                  <a:pt x="1456476" y="1409769"/>
                  <a:pt x="1456848" y="1408746"/>
                  <a:pt x="1457359" y="1407397"/>
                </a:cubicBezTo>
                <a:close/>
                <a:moveTo>
                  <a:pt x="4409643" y="1331495"/>
                </a:moveTo>
                <a:cubicBezTo>
                  <a:pt x="4419829" y="1331495"/>
                  <a:pt x="4428154" y="1334833"/>
                  <a:pt x="4434618" y="1341507"/>
                </a:cubicBezTo>
                <a:cubicBezTo>
                  <a:pt x="4441083" y="1348180"/>
                  <a:pt x="4444316" y="1357401"/>
                  <a:pt x="4444316" y="1369167"/>
                </a:cubicBezTo>
                <a:cubicBezTo>
                  <a:pt x="4444316" y="1378701"/>
                  <a:pt x="4442885" y="1386201"/>
                  <a:pt x="4440025" y="1391666"/>
                </a:cubicBezTo>
                <a:cubicBezTo>
                  <a:pt x="4437165" y="1397130"/>
                  <a:pt x="4433002" y="1401374"/>
                  <a:pt x="4427538" y="1404397"/>
                </a:cubicBezTo>
                <a:cubicBezTo>
                  <a:pt x="4422073" y="1407421"/>
                  <a:pt x="4416108" y="1408932"/>
                  <a:pt x="4409643" y="1408932"/>
                </a:cubicBezTo>
                <a:cubicBezTo>
                  <a:pt x="4399272" y="1408932"/>
                  <a:pt x="4390889" y="1405607"/>
                  <a:pt x="4384494" y="1398956"/>
                </a:cubicBezTo>
                <a:cubicBezTo>
                  <a:pt x="4378099" y="1392306"/>
                  <a:pt x="4374901" y="1382724"/>
                  <a:pt x="4374901" y="1370213"/>
                </a:cubicBezTo>
                <a:cubicBezTo>
                  <a:pt x="4374901" y="1356493"/>
                  <a:pt x="4378715" y="1346332"/>
                  <a:pt x="4386342" y="1339727"/>
                </a:cubicBezTo>
                <a:cubicBezTo>
                  <a:pt x="4392714" y="1334239"/>
                  <a:pt x="4400481" y="1331495"/>
                  <a:pt x="4409643" y="1331495"/>
                </a:cubicBezTo>
                <a:close/>
                <a:moveTo>
                  <a:pt x="4197303" y="1331495"/>
                </a:moveTo>
                <a:cubicBezTo>
                  <a:pt x="4206046" y="1331495"/>
                  <a:pt x="4213255" y="1335030"/>
                  <a:pt x="4218929" y="1342099"/>
                </a:cubicBezTo>
                <a:lnTo>
                  <a:pt x="4218929" y="1333169"/>
                </a:lnTo>
                <a:lnTo>
                  <a:pt x="4230510" y="1333169"/>
                </a:lnTo>
                <a:lnTo>
                  <a:pt x="4230510" y="1397212"/>
                </a:lnTo>
                <a:cubicBezTo>
                  <a:pt x="4230510" y="1408746"/>
                  <a:pt x="4229336" y="1416920"/>
                  <a:pt x="4226987" y="1421734"/>
                </a:cubicBezTo>
                <a:cubicBezTo>
                  <a:pt x="4224638" y="1426547"/>
                  <a:pt x="4220918" y="1430349"/>
                  <a:pt x="4215825" y="1433140"/>
                </a:cubicBezTo>
                <a:cubicBezTo>
                  <a:pt x="4210732" y="1435931"/>
                  <a:pt x="4204465" y="1437326"/>
                  <a:pt x="4197024" y="1437326"/>
                </a:cubicBezTo>
                <a:cubicBezTo>
                  <a:pt x="4188187" y="1437326"/>
                  <a:pt x="4181048" y="1435337"/>
                  <a:pt x="4175606" y="1431361"/>
                </a:cubicBezTo>
                <a:cubicBezTo>
                  <a:pt x="4170165" y="1427384"/>
                  <a:pt x="4167537" y="1421397"/>
                  <a:pt x="4167723" y="1413397"/>
                </a:cubicBezTo>
                <a:lnTo>
                  <a:pt x="4179932" y="1415211"/>
                </a:lnTo>
                <a:cubicBezTo>
                  <a:pt x="4180443" y="1418978"/>
                  <a:pt x="4181862" y="1421723"/>
                  <a:pt x="4184187" y="1423442"/>
                </a:cubicBezTo>
                <a:cubicBezTo>
                  <a:pt x="4187303" y="1425768"/>
                  <a:pt x="4191559" y="1426932"/>
                  <a:pt x="4196954" y="1426932"/>
                </a:cubicBezTo>
                <a:cubicBezTo>
                  <a:pt x="4202768" y="1426932"/>
                  <a:pt x="4207256" y="1425768"/>
                  <a:pt x="4210418" y="1423442"/>
                </a:cubicBezTo>
                <a:cubicBezTo>
                  <a:pt x="4213581" y="1421117"/>
                  <a:pt x="4215720" y="1417862"/>
                  <a:pt x="4216836" y="1413676"/>
                </a:cubicBezTo>
                <a:cubicBezTo>
                  <a:pt x="4217488" y="1411118"/>
                  <a:pt x="4217790" y="1405746"/>
                  <a:pt x="4217743" y="1397561"/>
                </a:cubicBezTo>
                <a:cubicBezTo>
                  <a:pt x="4212255" y="1404026"/>
                  <a:pt x="4205419" y="1407258"/>
                  <a:pt x="4197233" y="1407258"/>
                </a:cubicBezTo>
                <a:cubicBezTo>
                  <a:pt x="4187048" y="1407258"/>
                  <a:pt x="4179164" y="1403583"/>
                  <a:pt x="4173583" y="1396236"/>
                </a:cubicBezTo>
                <a:cubicBezTo>
                  <a:pt x="4168002" y="1388887"/>
                  <a:pt x="4165212" y="1380074"/>
                  <a:pt x="4165212" y="1369795"/>
                </a:cubicBezTo>
                <a:cubicBezTo>
                  <a:pt x="4165212" y="1362726"/>
                  <a:pt x="4166491" y="1356203"/>
                  <a:pt x="4169049" y="1350227"/>
                </a:cubicBezTo>
                <a:cubicBezTo>
                  <a:pt x="4171607" y="1344250"/>
                  <a:pt x="4175316" y="1339634"/>
                  <a:pt x="4180176" y="1336378"/>
                </a:cubicBezTo>
                <a:cubicBezTo>
                  <a:pt x="4185036" y="1333123"/>
                  <a:pt x="4190745" y="1331495"/>
                  <a:pt x="4197303" y="1331495"/>
                </a:cubicBezTo>
                <a:close/>
                <a:moveTo>
                  <a:pt x="4128707" y="1331495"/>
                </a:moveTo>
                <a:cubicBezTo>
                  <a:pt x="4133172" y="1331495"/>
                  <a:pt x="4137276" y="1332298"/>
                  <a:pt x="4141020" y="1333902"/>
                </a:cubicBezTo>
                <a:cubicBezTo>
                  <a:pt x="4144764" y="1335507"/>
                  <a:pt x="4147566" y="1337611"/>
                  <a:pt x="4149427" y="1340215"/>
                </a:cubicBezTo>
                <a:cubicBezTo>
                  <a:pt x="4151287" y="1342820"/>
                  <a:pt x="4152589" y="1345913"/>
                  <a:pt x="4153333" y="1349494"/>
                </a:cubicBezTo>
                <a:cubicBezTo>
                  <a:pt x="4153798" y="1351819"/>
                  <a:pt x="4154031" y="1355889"/>
                  <a:pt x="4154031" y="1361703"/>
                </a:cubicBezTo>
                <a:lnTo>
                  <a:pt x="4154031" y="1407258"/>
                </a:lnTo>
                <a:lnTo>
                  <a:pt x="4141474" y="1407258"/>
                </a:lnTo>
                <a:lnTo>
                  <a:pt x="4141474" y="1362191"/>
                </a:lnTo>
                <a:cubicBezTo>
                  <a:pt x="4141474" y="1357075"/>
                  <a:pt x="4140985" y="1353250"/>
                  <a:pt x="4140009" y="1350715"/>
                </a:cubicBezTo>
                <a:cubicBezTo>
                  <a:pt x="4139032" y="1348180"/>
                  <a:pt x="4137299" y="1346157"/>
                  <a:pt x="4134811" y="1344645"/>
                </a:cubicBezTo>
                <a:cubicBezTo>
                  <a:pt x="4132323" y="1343134"/>
                  <a:pt x="4129405" y="1342378"/>
                  <a:pt x="4126056" y="1342378"/>
                </a:cubicBezTo>
                <a:cubicBezTo>
                  <a:pt x="4120707" y="1342378"/>
                  <a:pt x="4116091" y="1344076"/>
                  <a:pt x="4112208" y="1347471"/>
                </a:cubicBezTo>
                <a:cubicBezTo>
                  <a:pt x="4108324" y="1350867"/>
                  <a:pt x="4106383" y="1357308"/>
                  <a:pt x="4106383" y="1366795"/>
                </a:cubicBezTo>
                <a:lnTo>
                  <a:pt x="4106383" y="1407258"/>
                </a:lnTo>
                <a:lnTo>
                  <a:pt x="4093825" y="1407258"/>
                </a:lnTo>
                <a:lnTo>
                  <a:pt x="4093825" y="1333169"/>
                </a:lnTo>
                <a:lnTo>
                  <a:pt x="4105127" y="1333169"/>
                </a:lnTo>
                <a:lnTo>
                  <a:pt x="4105127" y="1343704"/>
                </a:lnTo>
                <a:cubicBezTo>
                  <a:pt x="4110569" y="1335565"/>
                  <a:pt x="4118428" y="1331495"/>
                  <a:pt x="4128707" y="1331495"/>
                </a:cubicBezTo>
                <a:close/>
                <a:moveTo>
                  <a:pt x="3947732" y="1331495"/>
                </a:moveTo>
                <a:cubicBezTo>
                  <a:pt x="3952197" y="1331495"/>
                  <a:pt x="3956301" y="1332298"/>
                  <a:pt x="3960045" y="1333902"/>
                </a:cubicBezTo>
                <a:cubicBezTo>
                  <a:pt x="3963789" y="1335507"/>
                  <a:pt x="3966591" y="1337611"/>
                  <a:pt x="3968451" y="1340215"/>
                </a:cubicBezTo>
                <a:cubicBezTo>
                  <a:pt x="3970312" y="1342820"/>
                  <a:pt x="3971614" y="1345913"/>
                  <a:pt x="3972358" y="1349494"/>
                </a:cubicBezTo>
                <a:cubicBezTo>
                  <a:pt x="3972823" y="1351819"/>
                  <a:pt x="3973056" y="1355889"/>
                  <a:pt x="3973056" y="1361703"/>
                </a:cubicBezTo>
                <a:lnTo>
                  <a:pt x="3973056" y="1407258"/>
                </a:lnTo>
                <a:lnTo>
                  <a:pt x="3960498" y="1407258"/>
                </a:lnTo>
                <a:lnTo>
                  <a:pt x="3960498" y="1362191"/>
                </a:lnTo>
                <a:cubicBezTo>
                  <a:pt x="3960498" y="1357075"/>
                  <a:pt x="3960010" y="1353250"/>
                  <a:pt x="3959033" y="1350715"/>
                </a:cubicBezTo>
                <a:cubicBezTo>
                  <a:pt x="3958057" y="1348180"/>
                  <a:pt x="3956324" y="1346157"/>
                  <a:pt x="3953836" y="1344645"/>
                </a:cubicBezTo>
                <a:cubicBezTo>
                  <a:pt x="3951348" y="1343134"/>
                  <a:pt x="3948429" y="1342378"/>
                  <a:pt x="3945081" y="1342378"/>
                </a:cubicBezTo>
                <a:cubicBezTo>
                  <a:pt x="3939732" y="1342378"/>
                  <a:pt x="3935116" y="1344076"/>
                  <a:pt x="3931233" y="1347471"/>
                </a:cubicBezTo>
                <a:cubicBezTo>
                  <a:pt x="3927349" y="1350867"/>
                  <a:pt x="3925408" y="1357308"/>
                  <a:pt x="3925408" y="1366795"/>
                </a:cubicBezTo>
                <a:lnTo>
                  <a:pt x="3925408" y="1407258"/>
                </a:lnTo>
                <a:lnTo>
                  <a:pt x="3912850" y="1407258"/>
                </a:lnTo>
                <a:lnTo>
                  <a:pt x="3912850" y="1333169"/>
                </a:lnTo>
                <a:lnTo>
                  <a:pt x="3924152" y="1333169"/>
                </a:lnTo>
                <a:lnTo>
                  <a:pt x="3924152" y="1343704"/>
                </a:lnTo>
                <a:cubicBezTo>
                  <a:pt x="3929593" y="1335565"/>
                  <a:pt x="3937453" y="1331495"/>
                  <a:pt x="3947732" y="1331495"/>
                </a:cubicBezTo>
                <a:close/>
                <a:moveTo>
                  <a:pt x="3780993" y="1331495"/>
                </a:moveTo>
                <a:cubicBezTo>
                  <a:pt x="3791179" y="1331495"/>
                  <a:pt x="3799504" y="1334833"/>
                  <a:pt x="3805968" y="1341507"/>
                </a:cubicBezTo>
                <a:cubicBezTo>
                  <a:pt x="3812433" y="1348180"/>
                  <a:pt x="3815665" y="1357401"/>
                  <a:pt x="3815665" y="1369167"/>
                </a:cubicBezTo>
                <a:cubicBezTo>
                  <a:pt x="3815665" y="1378701"/>
                  <a:pt x="3814235" y="1386201"/>
                  <a:pt x="3811375" y="1391666"/>
                </a:cubicBezTo>
                <a:cubicBezTo>
                  <a:pt x="3808515" y="1397130"/>
                  <a:pt x="3804352" y="1401374"/>
                  <a:pt x="3798887" y="1404397"/>
                </a:cubicBezTo>
                <a:cubicBezTo>
                  <a:pt x="3793423" y="1407421"/>
                  <a:pt x="3787458" y="1408932"/>
                  <a:pt x="3780993" y="1408932"/>
                </a:cubicBezTo>
                <a:cubicBezTo>
                  <a:pt x="3770622" y="1408932"/>
                  <a:pt x="3762238" y="1405607"/>
                  <a:pt x="3755844" y="1398956"/>
                </a:cubicBezTo>
                <a:cubicBezTo>
                  <a:pt x="3749449" y="1392306"/>
                  <a:pt x="3746251" y="1382724"/>
                  <a:pt x="3746251" y="1370213"/>
                </a:cubicBezTo>
                <a:cubicBezTo>
                  <a:pt x="3746251" y="1356493"/>
                  <a:pt x="3750065" y="1346332"/>
                  <a:pt x="3757692" y="1339727"/>
                </a:cubicBezTo>
                <a:cubicBezTo>
                  <a:pt x="3764064" y="1334239"/>
                  <a:pt x="3771831" y="1331495"/>
                  <a:pt x="3780993" y="1331495"/>
                </a:cubicBezTo>
                <a:close/>
                <a:moveTo>
                  <a:pt x="3582224" y="1331495"/>
                </a:moveTo>
                <a:cubicBezTo>
                  <a:pt x="3588549" y="1331495"/>
                  <a:pt x="3593688" y="1332239"/>
                  <a:pt x="3597642" y="1333728"/>
                </a:cubicBezTo>
                <a:cubicBezTo>
                  <a:pt x="3601595" y="1335216"/>
                  <a:pt x="3604502" y="1337087"/>
                  <a:pt x="3606362" y="1339343"/>
                </a:cubicBezTo>
                <a:cubicBezTo>
                  <a:pt x="3608222" y="1341599"/>
                  <a:pt x="3609525" y="1344448"/>
                  <a:pt x="3610269" y="1347889"/>
                </a:cubicBezTo>
                <a:cubicBezTo>
                  <a:pt x="3610687" y="1350029"/>
                  <a:pt x="3610897" y="1353889"/>
                  <a:pt x="3610897" y="1359470"/>
                </a:cubicBezTo>
                <a:lnTo>
                  <a:pt x="3610897" y="1376213"/>
                </a:lnTo>
                <a:cubicBezTo>
                  <a:pt x="3610897" y="1387887"/>
                  <a:pt x="3611164" y="1395271"/>
                  <a:pt x="3611699" y="1398363"/>
                </a:cubicBezTo>
                <a:cubicBezTo>
                  <a:pt x="3612234" y="1401456"/>
                  <a:pt x="3613292" y="1404420"/>
                  <a:pt x="3614873" y="1407258"/>
                </a:cubicBezTo>
                <a:lnTo>
                  <a:pt x="3601758" y="1407258"/>
                </a:lnTo>
                <a:cubicBezTo>
                  <a:pt x="3600455" y="1404653"/>
                  <a:pt x="3599618" y="1401607"/>
                  <a:pt x="3599246" y="1398119"/>
                </a:cubicBezTo>
                <a:cubicBezTo>
                  <a:pt x="3594595" y="1402072"/>
                  <a:pt x="3590119" y="1404863"/>
                  <a:pt x="3585817" y="1406491"/>
                </a:cubicBezTo>
                <a:cubicBezTo>
                  <a:pt x="3581515" y="1408119"/>
                  <a:pt x="3576899" y="1408932"/>
                  <a:pt x="3571969" y="1408932"/>
                </a:cubicBezTo>
                <a:cubicBezTo>
                  <a:pt x="3563830" y="1408932"/>
                  <a:pt x="3557574" y="1406944"/>
                  <a:pt x="3553202" y="1402967"/>
                </a:cubicBezTo>
                <a:cubicBezTo>
                  <a:pt x="3548831" y="1398991"/>
                  <a:pt x="3546645" y="1393910"/>
                  <a:pt x="3546645" y="1387724"/>
                </a:cubicBezTo>
                <a:cubicBezTo>
                  <a:pt x="3546645" y="1384097"/>
                  <a:pt x="3547470" y="1380783"/>
                  <a:pt x="3549121" y="1377783"/>
                </a:cubicBezTo>
                <a:cubicBezTo>
                  <a:pt x="3550772" y="1374783"/>
                  <a:pt x="3552935" y="1372376"/>
                  <a:pt x="3555609" y="1370562"/>
                </a:cubicBezTo>
                <a:cubicBezTo>
                  <a:pt x="3558283" y="1368748"/>
                  <a:pt x="3561295" y="1367377"/>
                  <a:pt x="3564644" y="1366446"/>
                </a:cubicBezTo>
                <a:cubicBezTo>
                  <a:pt x="3567109" y="1365795"/>
                  <a:pt x="3570829" y="1365167"/>
                  <a:pt x="3575806" y="1364563"/>
                </a:cubicBezTo>
                <a:cubicBezTo>
                  <a:pt x="3585945" y="1363354"/>
                  <a:pt x="3593409" y="1361912"/>
                  <a:pt x="3598200" y="1360238"/>
                </a:cubicBezTo>
                <a:cubicBezTo>
                  <a:pt x="3598246" y="1358517"/>
                  <a:pt x="3598269" y="1357423"/>
                  <a:pt x="3598269" y="1356959"/>
                </a:cubicBezTo>
                <a:cubicBezTo>
                  <a:pt x="3598269" y="1351843"/>
                  <a:pt x="3597083" y="1348239"/>
                  <a:pt x="3594711" y="1346146"/>
                </a:cubicBezTo>
                <a:cubicBezTo>
                  <a:pt x="3591502" y="1343308"/>
                  <a:pt x="3586735" y="1341890"/>
                  <a:pt x="3580410" y="1341890"/>
                </a:cubicBezTo>
                <a:cubicBezTo>
                  <a:pt x="3574503" y="1341890"/>
                  <a:pt x="3570143" y="1342924"/>
                  <a:pt x="3567329" y="1344995"/>
                </a:cubicBezTo>
                <a:cubicBezTo>
                  <a:pt x="3564516" y="1347064"/>
                  <a:pt x="3562434" y="1350727"/>
                  <a:pt x="3561086" y="1355982"/>
                </a:cubicBezTo>
                <a:lnTo>
                  <a:pt x="3548807" y="1354308"/>
                </a:lnTo>
                <a:cubicBezTo>
                  <a:pt x="3549924" y="1349052"/>
                  <a:pt x="3551761" y="1344809"/>
                  <a:pt x="3554319" y="1341576"/>
                </a:cubicBezTo>
                <a:cubicBezTo>
                  <a:pt x="3556877" y="1338343"/>
                  <a:pt x="3560574" y="1335855"/>
                  <a:pt x="3565411" y="1334111"/>
                </a:cubicBezTo>
                <a:cubicBezTo>
                  <a:pt x="3570248" y="1332367"/>
                  <a:pt x="3575852" y="1331495"/>
                  <a:pt x="3582224" y="1331495"/>
                </a:cubicBezTo>
                <a:close/>
                <a:moveTo>
                  <a:pt x="3309557" y="1331495"/>
                </a:moveTo>
                <a:cubicBezTo>
                  <a:pt x="3314022" y="1331495"/>
                  <a:pt x="3318126" y="1332298"/>
                  <a:pt x="3321870" y="1333902"/>
                </a:cubicBezTo>
                <a:cubicBezTo>
                  <a:pt x="3325614" y="1335507"/>
                  <a:pt x="3328416" y="1337611"/>
                  <a:pt x="3330276" y="1340215"/>
                </a:cubicBezTo>
                <a:cubicBezTo>
                  <a:pt x="3332137" y="1342820"/>
                  <a:pt x="3333439" y="1345913"/>
                  <a:pt x="3334183" y="1349494"/>
                </a:cubicBezTo>
                <a:cubicBezTo>
                  <a:pt x="3334648" y="1351819"/>
                  <a:pt x="3334881" y="1355889"/>
                  <a:pt x="3334881" y="1361703"/>
                </a:cubicBezTo>
                <a:lnTo>
                  <a:pt x="3334881" y="1407258"/>
                </a:lnTo>
                <a:lnTo>
                  <a:pt x="3322323" y="1407258"/>
                </a:lnTo>
                <a:lnTo>
                  <a:pt x="3322323" y="1362191"/>
                </a:lnTo>
                <a:cubicBezTo>
                  <a:pt x="3322323" y="1357075"/>
                  <a:pt x="3321835" y="1353250"/>
                  <a:pt x="3320858" y="1350715"/>
                </a:cubicBezTo>
                <a:cubicBezTo>
                  <a:pt x="3319882" y="1348180"/>
                  <a:pt x="3318149" y="1346157"/>
                  <a:pt x="3315661" y="1344645"/>
                </a:cubicBezTo>
                <a:cubicBezTo>
                  <a:pt x="3313173" y="1343134"/>
                  <a:pt x="3310254" y="1342378"/>
                  <a:pt x="3306906" y="1342378"/>
                </a:cubicBezTo>
                <a:cubicBezTo>
                  <a:pt x="3301557" y="1342378"/>
                  <a:pt x="3296941" y="1344076"/>
                  <a:pt x="3293058" y="1347471"/>
                </a:cubicBezTo>
                <a:cubicBezTo>
                  <a:pt x="3289174" y="1350867"/>
                  <a:pt x="3287233" y="1357308"/>
                  <a:pt x="3287233" y="1366795"/>
                </a:cubicBezTo>
                <a:lnTo>
                  <a:pt x="3287233" y="1407258"/>
                </a:lnTo>
                <a:lnTo>
                  <a:pt x="3274675" y="1407258"/>
                </a:lnTo>
                <a:lnTo>
                  <a:pt x="3274675" y="1333169"/>
                </a:lnTo>
                <a:lnTo>
                  <a:pt x="3285977" y="1333169"/>
                </a:lnTo>
                <a:lnTo>
                  <a:pt x="3285977" y="1343704"/>
                </a:lnTo>
                <a:cubicBezTo>
                  <a:pt x="3291418" y="1335565"/>
                  <a:pt x="3299278" y="1331495"/>
                  <a:pt x="3309557" y="1331495"/>
                </a:cubicBezTo>
                <a:close/>
                <a:moveTo>
                  <a:pt x="3219018" y="1331495"/>
                </a:moveTo>
                <a:cubicBezTo>
                  <a:pt x="3229204" y="1331495"/>
                  <a:pt x="3237529" y="1334833"/>
                  <a:pt x="3243993" y="1341507"/>
                </a:cubicBezTo>
                <a:cubicBezTo>
                  <a:pt x="3250458" y="1348180"/>
                  <a:pt x="3253690" y="1357401"/>
                  <a:pt x="3253690" y="1369167"/>
                </a:cubicBezTo>
                <a:cubicBezTo>
                  <a:pt x="3253690" y="1378701"/>
                  <a:pt x="3252260" y="1386201"/>
                  <a:pt x="3249400" y="1391666"/>
                </a:cubicBezTo>
                <a:cubicBezTo>
                  <a:pt x="3246540" y="1397130"/>
                  <a:pt x="3242377" y="1401374"/>
                  <a:pt x="3236912" y="1404397"/>
                </a:cubicBezTo>
                <a:cubicBezTo>
                  <a:pt x="3231448" y="1407421"/>
                  <a:pt x="3225483" y="1408932"/>
                  <a:pt x="3219018" y="1408932"/>
                </a:cubicBezTo>
                <a:cubicBezTo>
                  <a:pt x="3208647" y="1408932"/>
                  <a:pt x="3200263" y="1405607"/>
                  <a:pt x="3193869" y="1398956"/>
                </a:cubicBezTo>
                <a:cubicBezTo>
                  <a:pt x="3187474" y="1392306"/>
                  <a:pt x="3184276" y="1382724"/>
                  <a:pt x="3184276" y="1370213"/>
                </a:cubicBezTo>
                <a:cubicBezTo>
                  <a:pt x="3184276" y="1356493"/>
                  <a:pt x="3188090" y="1346332"/>
                  <a:pt x="3195717" y="1339727"/>
                </a:cubicBezTo>
                <a:cubicBezTo>
                  <a:pt x="3202089" y="1334239"/>
                  <a:pt x="3209856" y="1331495"/>
                  <a:pt x="3219018" y="1331495"/>
                </a:cubicBezTo>
                <a:close/>
                <a:moveTo>
                  <a:pt x="3092403" y="1331495"/>
                </a:moveTo>
                <a:cubicBezTo>
                  <a:pt x="3101146" y="1331495"/>
                  <a:pt x="3108355" y="1335030"/>
                  <a:pt x="3114029" y="1342099"/>
                </a:cubicBezTo>
                <a:lnTo>
                  <a:pt x="3114029" y="1333169"/>
                </a:lnTo>
                <a:lnTo>
                  <a:pt x="3125610" y="1333169"/>
                </a:lnTo>
                <a:lnTo>
                  <a:pt x="3125610" y="1397212"/>
                </a:lnTo>
                <a:cubicBezTo>
                  <a:pt x="3125610" y="1408746"/>
                  <a:pt x="3124436" y="1416920"/>
                  <a:pt x="3122087" y="1421734"/>
                </a:cubicBezTo>
                <a:cubicBezTo>
                  <a:pt x="3119738" y="1426547"/>
                  <a:pt x="3116017" y="1430349"/>
                  <a:pt x="3110925" y="1433140"/>
                </a:cubicBezTo>
                <a:cubicBezTo>
                  <a:pt x="3105832" y="1435931"/>
                  <a:pt x="3099565" y="1437326"/>
                  <a:pt x="3092124" y="1437326"/>
                </a:cubicBezTo>
                <a:cubicBezTo>
                  <a:pt x="3083287" y="1437326"/>
                  <a:pt x="3076148" y="1435337"/>
                  <a:pt x="3070706" y="1431361"/>
                </a:cubicBezTo>
                <a:cubicBezTo>
                  <a:pt x="3065265" y="1427384"/>
                  <a:pt x="3062637" y="1421397"/>
                  <a:pt x="3062823" y="1413397"/>
                </a:cubicBezTo>
                <a:lnTo>
                  <a:pt x="3075032" y="1415211"/>
                </a:lnTo>
                <a:cubicBezTo>
                  <a:pt x="3075543" y="1418978"/>
                  <a:pt x="3076962" y="1421723"/>
                  <a:pt x="3079287" y="1423442"/>
                </a:cubicBezTo>
                <a:cubicBezTo>
                  <a:pt x="3082403" y="1425768"/>
                  <a:pt x="3086659" y="1426932"/>
                  <a:pt x="3092054" y="1426932"/>
                </a:cubicBezTo>
                <a:cubicBezTo>
                  <a:pt x="3097867" y="1426932"/>
                  <a:pt x="3102355" y="1425768"/>
                  <a:pt x="3105518" y="1423442"/>
                </a:cubicBezTo>
                <a:cubicBezTo>
                  <a:pt x="3108681" y="1421117"/>
                  <a:pt x="3110820" y="1417862"/>
                  <a:pt x="3111936" y="1413676"/>
                </a:cubicBezTo>
                <a:cubicBezTo>
                  <a:pt x="3112587" y="1411118"/>
                  <a:pt x="3112890" y="1405746"/>
                  <a:pt x="3112843" y="1397561"/>
                </a:cubicBezTo>
                <a:cubicBezTo>
                  <a:pt x="3107355" y="1404026"/>
                  <a:pt x="3100518" y="1407258"/>
                  <a:pt x="3092333" y="1407258"/>
                </a:cubicBezTo>
                <a:cubicBezTo>
                  <a:pt x="3082147" y="1407258"/>
                  <a:pt x="3074264" y="1403583"/>
                  <a:pt x="3068683" y="1396236"/>
                </a:cubicBezTo>
                <a:cubicBezTo>
                  <a:pt x="3063102" y="1388887"/>
                  <a:pt x="3060312" y="1380074"/>
                  <a:pt x="3060312" y="1369795"/>
                </a:cubicBezTo>
                <a:cubicBezTo>
                  <a:pt x="3060312" y="1362726"/>
                  <a:pt x="3061591" y="1356203"/>
                  <a:pt x="3064149" y="1350227"/>
                </a:cubicBezTo>
                <a:cubicBezTo>
                  <a:pt x="3066707" y="1344250"/>
                  <a:pt x="3070416" y="1339634"/>
                  <a:pt x="3075276" y="1336378"/>
                </a:cubicBezTo>
                <a:cubicBezTo>
                  <a:pt x="3080136" y="1333123"/>
                  <a:pt x="3085845" y="1331495"/>
                  <a:pt x="3092403" y="1331495"/>
                </a:cubicBezTo>
                <a:close/>
                <a:moveTo>
                  <a:pt x="3023807" y="1331495"/>
                </a:moveTo>
                <a:cubicBezTo>
                  <a:pt x="3028272" y="1331495"/>
                  <a:pt x="3032376" y="1332298"/>
                  <a:pt x="3036120" y="1333902"/>
                </a:cubicBezTo>
                <a:cubicBezTo>
                  <a:pt x="3039864" y="1335507"/>
                  <a:pt x="3042666" y="1337611"/>
                  <a:pt x="3044526" y="1340215"/>
                </a:cubicBezTo>
                <a:cubicBezTo>
                  <a:pt x="3046387" y="1342820"/>
                  <a:pt x="3047689" y="1345913"/>
                  <a:pt x="3048433" y="1349494"/>
                </a:cubicBezTo>
                <a:cubicBezTo>
                  <a:pt x="3048898" y="1351819"/>
                  <a:pt x="3049131" y="1355889"/>
                  <a:pt x="3049131" y="1361703"/>
                </a:cubicBezTo>
                <a:lnTo>
                  <a:pt x="3049131" y="1407258"/>
                </a:lnTo>
                <a:lnTo>
                  <a:pt x="3036573" y="1407258"/>
                </a:lnTo>
                <a:lnTo>
                  <a:pt x="3036573" y="1362191"/>
                </a:lnTo>
                <a:cubicBezTo>
                  <a:pt x="3036573" y="1357075"/>
                  <a:pt x="3036085" y="1353250"/>
                  <a:pt x="3035108" y="1350715"/>
                </a:cubicBezTo>
                <a:cubicBezTo>
                  <a:pt x="3034132" y="1348180"/>
                  <a:pt x="3032399" y="1346157"/>
                  <a:pt x="3029911" y="1344645"/>
                </a:cubicBezTo>
                <a:cubicBezTo>
                  <a:pt x="3027423" y="1343134"/>
                  <a:pt x="3024504" y="1342378"/>
                  <a:pt x="3021156" y="1342378"/>
                </a:cubicBezTo>
                <a:cubicBezTo>
                  <a:pt x="3015807" y="1342378"/>
                  <a:pt x="3011191" y="1344076"/>
                  <a:pt x="3007308" y="1347471"/>
                </a:cubicBezTo>
                <a:cubicBezTo>
                  <a:pt x="3003424" y="1350867"/>
                  <a:pt x="3001483" y="1357308"/>
                  <a:pt x="3001483" y="1366795"/>
                </a:cubicBezTo>
                <a:lnTo>
                  <a:pt x="3001483" y="1407258"/>
                </a:lnTo>
                <a:lnTo>
                  <a:pt x="2988925" y="1407258"/>
                </a:lnTo>
                <a:lnTo>
                  <a:pt x="2988925" y="1333169"/>
                </a:lnTo>
                <a:lnTo>
                  <a:pt x="3000227" y="1333169"/>
                </a:lnTo>
                <a:lnTo>
                  <a:pt x="3000227" y="1343704"/>
                </a:lnTo>
                <a:cubicBezTo>
                  <a:pt x="3005668" y="1335565"/>
                  <a:pt x="3013528" y="1331495"/>
                  <a:pt x="3023807" y="1331495"/>
                </a:cubicBezTo>
                <a:close/>
                <a:moveTo>
                  <a:pt x="2847404" y="1331495"/>
                </a:moveTo>
                <a:cubicBezTo>
                  <a:pt x="2855450" y="1331495"/>
                  <a:pt x="2862031" y="1333530"/>
                  <a:pt x="2867147" y="1337599"/>
                </a:cubicBezTo>
                <a:cubicBezTo>
                  <a:pt x="2872263" y="1341669"/>
                  <a:pt x="2875541" y="1347448"/>
                  <a:pt x="2876983" y="1354935"/>
                </a:cubicBezTo>
                <a:lnTo>
                  <a:pt x="2864775" y="1356820"/>
                </a:lnTo>
                <a:cubicBezTo>
                  <a:pt x="2863612" y="1351843"/>
                  <a:pt x="2861554" y="1348099"/>
                  <a:pt x="2858601" y="1345587"/>
                </a:cubicBezTo>
                <a:cubicBezTo>
                  <a:pt x="2855647" y="1343076"/>
                  <a:pt x="2852078" y="1341820"/>
                  <a:pt x="2847892" y="1341820"/>
                </a:cubicBezTo>
                <a:cubicBezTo>
                  <a:pt x="2841567" y="1341820"/>
                  <a:pt x="2836428" y="1344087"/>
                  <a:pt x="2832474" y="1348622"/>
                </a:cubicBezTo>
                <a:cubicBezTo>
                  <a:pt x="2828521" y="1353157"/>
                  <a:pt x="2826544" y="1360331"/>
                  <a:pt x="2826544" y="1370144"/>
                </a:cubicBezTo>
                <a:cubicBezTo>
                  <a:pt x="2826544" y="1380097"/>
                  <a:pt x="2828451" y="1387329"/>
                  <a:pt x="2832265" y="1391840"/>
                </a:cubicBezTo>
                <a:cubicBezTo>
                  <a:pt x="2836079" y="1396351"/>
                  <a:pt x="2841055" y="1398607"/>
                  <a:pt x="2847194" y="1398607"/>
                </a:cubicBezTo>
                <a:cubicBezTo>
                  <a:pt x="2852124" y="1398607"/>
                  <a:pt x="2856240" y="1397096"/>
                  <a:pt x="2859542" y="1394073"/>
                </a:cubicBezTo>
                <a:cubicBezTo>
                  <a:pt x="2862845" y="1391050"/>
                  <a:pt x="2864937" y="1386399"/>
                  <a:pt x="2865821" y="1380120"/>
                </a:cubicBezTo>
                <a:lnTo>
                  <a:pt x="2878169" y="1381724"/>
                </a:lnTo>
                <a:cubicBezTo>
                  <a:pt x="2876820" y="1390236"/>
                  <a:pt x="2873367" y="1396898"/>
                  <a:pt x="2867809" y="1401712"/>
                </a:cubicBezTo>
                <a:cubicBezTo>
                  <a:pt x="2862252" y="1406525"/>
                  <a:pt x="2855426" y="1408932"/>
                  <a:pt x="2847334" y="1408932"/>
                </a:cubicBezTo>
                <a:cubicBezTo>
                  <a:pt x="2837195" y="1408932"/>
                  <a:pt x="2829044" y="1405618"/>
                  <a:pt x="2822882" y="1398991"/>
                </a:cubicBezTo>
                <a:cubicBezTo>
                  <a:pt x="2816719" y="1392363"/>
                  <a:pt x="2813638" y="1382864"/>
                  <a:pt x="2813638" y="1370493"/>
                </a:cubicBezTo>
                <a:cubicBezTo>
                  <a:pt x="2813638" y="1362493"/>
                  <a:pt x="2814964" y="1355494"/>
                  <a:pt x="2817615" y="1349494"/>
                </a:cubicBezTo>
                <a:cubicBezTo>
                  <a:pt x="2820266" y="1343495"/>
                  <a:pt x="2824300" y="1338995"/>
                  <a:pt x="2829719" y="1335995"/>
                </a:cubicBezTo>
                <a:cubicBezTo>
                  <a:pt x="2835137" y="1332995"/>
                  <a:pt x="2841032" y="1331495"/>
                  <a:pt x="2847404" y="1331495"/>
                </a:cubicBezTo>
                <a:close/>
                <a:moveTo>
                  <a:pt x="2714054" y="1331495"/>
                </a:moveTo>
                <a:cubicBezTo>
                  <a:pt x="2722100" y="1331495"/>
                  <a:pt x="2728681" y="1333530"/>
                  <a:pt x="2733797" y="1337599"/>
                </a:cubicBezTo>
                <a:cubicBezTo>
                  <a:pt x="2738913" y="1341669"/>
                  <a:pt x="2742191" y="1347448"/>
                  <a:pt x="2743633" y="1354935"/>
                </a:cubicBezTo>
                <a:lnTo>
                  <a:pt x="2731425" y="1356820"/>
                </a:lnTo>
                <a:cubicBezTo>
                  <a:pt x="2730262" y="1351843"/>
                  <a:pt x="2728204" y="1348099"/>
                  <a:pt x="2725251" y="1345587"/>
                </a:cubicBezTo>
                <a:cubicBezTo>
                  <a:pt x="2722297" y="1343076"/>
                  <a:pt x="2718728" y="1341820"/>
                  <a:pt x="2714542" y="1341820"/>
                </a:cubicBezTo>
                <a:cubicBezTo>
                  <a:pt x="2708217" y="1341820"/>
                  <a:pt x="2703078" y="1344087"/>
                  <a:pt x="2699124" y="1348622"/>
                </a:cubicBezTo>
                <a:cubicBezTo>
                  <a:pt x="2695171" y="1353157"/>
                  <a:pt x="2693194" y="1360331"/>
                  <a:pt x="2693194" y="1370144"/>
                </a:cubicBezTo>
                <a:cubicBezTo>
                  <a:pt x="2693194" y="1380097"/>
                  <a:pt x="2695101" y="1387329"/>
                  <a:pt x="2698915" y="1391840"/>
                </a:cubicBezTo>
                <a:cubicBezTo>
                  <a:pt x="2702729" y="1396351"/>
                  <a:pt x="2707705" y="1398607"/>
                  <a:pt x="2713844" y="1398607"/>
                </a:cubicBezTo>
                <a:cubicBezTo>
                  <a:pt x="2718774" y="1398607"/>
                  <a:pt x="2722890" y="1397096"/>
                  <a:pt x="2726192" y="1394073"/>
                </a:cubicBezTo>
                <a:cubicBezTo>
                  <a:pt x="2729495" y="1391050"/>
                  <a:pt x="2731587" y="1386399"/>
                  <a:pt x="2732471" y="1380120"/>
                </a:cubicBezTo>
                <a:lnTo>
                  <a:pt x="2744819" y="1381724"/>
                </a:lnTo>
                <a:cubicBezTo>
                  <a:pt x="2743470" y="1390236"/>
                  <a:pt x="2740017" y="1396898"/>
                  <a:pt x="2734459" y="1401712"/>
                </a:cubicBezTo>
                <a:cubicBezTo>
                  <a:pt x="2728902" y="1406525"/>
                  <a:pt x="2722076" y="1408932"/>
                  <a:pt x="2713984" y="1408932"/>
                </a:cubicBezTo>
                <a:cubicBezTo>
                  <a:pt x="2703845" y="1408932"/>
                  <a:pt x="2695694" y="1405618"/>
                  <a:pt x="2689532" y="1398991"/>
                </a:cubicBezTo>
                <a:cubicBezTo>
                  <a:pt x="2683369" y="1392363"/>
                  <a:pt x="2680288" y="1382864"/>
                  <a:pt x="2680288" y="1370493"/>
                </a:cubicBezTo>
                <a:cubicBezTo>
                  <a:pt x="2680288" y="1362493"/>
                  <a:pt x="2681614" y="1355494"/>
                  <a:pt x="2684265" y="1349494"/>
                </a:cubicBezTo>
                <a:cubicBezTo>
                  <a:pt x="2686916" y="1343495"/>
                  <a:pt x="2690950" y="1338995"/>
                  <a:pt x="2696369" y="1335995"/>
                </a:cubicBezTo>
                <a:cubicBezTo>
                  <a:pt x="2701787" y="1332995"/>
                  <a:pt x="2707682" y="1331495"/>
                  <a:pt x="2714054" y="1331495"/>
                </a:cubicBezTo>
                <a:close/>
                <a:moveTo>
                  <a:pt x="2400217" y="1331495"/>
                </a:moveTo>
                <a:cubicBezTo>
                  <a:pt x="2410123" y="1331495"/>
                  <a:pt x="2418216" y="1334867"/>
                  <a:pt x="2424495" y="1341611"/>
                </a:cubicBezTo>
                <a:cubicBezTo>
                  <a:pt x="2430773" y="1348354"/>
                  <a:pt x="2433913" y="1357842"/>
                  <a:pt x="2433913" y="1370074"/>
                </a:cubicBezTo>
                <a:cubicBezTo>
                  <a:pt x="2433913" y="1370818"/>
                  <a:pt x="2433889" y="1371935"/>
                  <a:pt x="2433843" y="1373423"/>
                </a:cubicBezTo>
                <a:lnTo>
                  <a:pt x="2378590" y="1373423"/>
                </a:lnTo>
                <a:cubicBezTo>
                  <a:pt x="2379055" y="1381562"/>
                  <a:pt x="2381358" y="1387794"/>
                  <a:pt x="2385497" y="1392119"/>
                </a:cubicBezTo>
                <a:cubicBezTo>
                  <a:pt x="2389636" y="1396445"/>
                  <a:pt x="2394799" y="1398607"/>
                  <a:pt x="2400984" y="1398607"/>
                </a:cubicBezTo>
                <a:cubicBezTo>
                  <a:pt x="2405589" y="1398607"/>
                  <a:pt x="2409519" y="1397398"/>
                  <a:pt x="2412774" y="1394980"/>
                </a:cubicBezTo>
                <a:cubicBezTo>
                  <a:pt x="2416030" y="1392561"/>
                  <a:pt x="2418611" y="1388701"/>
                  <a:pt x="2420518" y="1383399"/>
                </a:cubicBezTo>
                <a:lnTo>
                  <a:pt x="2433494" y="1385004"/>
                </a:lnTo>
                <a:cubicBezTo>
                  <a:pt x="2431448" y="1392585"/>
                  <a:pt x="2427657" y="1398468"/>
                  <a:pt x="2422123" y="1402653"/>
                </a:cubicBezTo>
                <a:cubicBezTo>
                  <a:pt x="2416588" y="1406840"/>
                  <a:pt x="2409519" y="1408932"/>
                  <a:pt x="2400915" y="1408932"/>
                </a:cubicBezTo>
                <a:cubicBezTo>
                  <a:pt x="2390078" y="1408932"/>
                  <a:pt x="2381486" y="1405596"/>
                  <a:pt x="2375137" y="1398921"/>
                </a:cubicBezTo>
                <a:cubicBezTo>
                  <a:pt x="2368789" y="1392247"/>
                  <a:pt x="2365614" y="1382888"/>
                  <a:pt x="2365614" y="1370841"/>
                </a:cubicBezTo>
                <a:cubicBezTo>
                  <a:pt x="2365614" y="1358377"/>
                  <a:pt x="2368824" y="1348703"/>
                  <a:pt x="2375242" y="1341820"/>
                </a:cubicBezTo>
                <a:cubicBezTo>
                  <a:pt x="2381660" y="1334936"/>
                  <a:pt x="2389985" y="1331495"/>
                  <a:pt x="2400217" y="1331495"/>
                </a:cubicBezTo>
                <a:close/>
                <a:moveTo>
                  <a:pt x="2317948" y="1331495"/>
                </a:moveTo>
                <a:cubicBezTo>
                  <a:pt x="2323761" y="1331495"/>
                  <a:pt x="2328866" y="1332332"/>
                  <a:pt x="2333261" y="1334007"/>
                </a:cubicBezTo>
                <a:cubicBezTo>
                  <a:pt x="2337656" y="1335681"/>
                  <a:pt x="2340900" y="1337948"/>
                  <a:pt x="2342993" y="1340808"/>
                </a:cubicBezTo>
                <a:cubicBezTo>
                  <a:pt x="2345085" y="1343668"/>
                  <a:pt x="2346527" y="1347494"/>
                  <a:pt x="2347318" y="1352285"/>
                </a:cubicBezTo>
                <a:lnTo>
                  <a:pt x="2335040" y="1353959"/>
                </a:lnTo>
                <a:cubicBezTo>
                  <a:pt x="2334481" y="1350145"/>
                  <a:pt x="2332865" y="1347169"/>
                  <a:pt x="2330191" y="1345029"/>
                </a:cubicBezTo>
                <a:cubicBezTo>
                  <a:pt x="2327517" y="1342890"/>
                  <a:pt x="2323738" y="1341820"/>
                  <a:pt x="2318854" y="1341820"/>
                </a:cubicBezTo>
                <a:cubicBezTo>
                  <a:pt x="2313087" y="1341820"/>
                  <a:pt x="2308971" y="1342773"/>
                  <a:pt x="2306506" y="1344680"/>
                </a:cubicBezTo>
                <a:cubicBezTo>
                  <a:pt x="2304041" y="1346587"/>
                  <a:pt x="2302809" y="1348820"/>
                  <a:pt x="2302809" y="1351378"/>
                </a:cubicBezTo>
                <a:cubicBezTo>
                  <a:pt x="2302809" y="1353005"/>
                  <a:pt x="2303321" y="1354470"/>
                  <a:pt x="2304344" y="1355772"/>
                </a:cubicBezTo>
                <a:cubicBezTo>
                  <a:pt x="2305367" y="1357122"/>
                  <a:pt x="2306971" y="1358238"/>
                  <a:pt x="2309157" y="1359122"/>
                </a:cubicBezTo>
                <a:cubicBezTo>
                  <a:pt x="2310413" y="1359586"/>
                  <a:pt x="2314111" y="1360656"/>
                  <a:pt x="2320250" y="1362330"/>
                </a:cubicBezTo>
                <a:cubicBezTo>
                  <a:pt x="2329133" y="1364702"/>
                  <a:pt x="2335330" y="1366644"/>
                  <a:pt x="2338842" y="1368156"/>
                </a:cubicBezTo>
                <a:cubicBezTo>
                  <a:pt x="2342353" y="1369667"/>
                  <a:pt x="2345109" y="1371865"/>
                  <a:pt x="2347109" y="1374748"/>
                </a:cubicBezTo>
                <a:cubicBezTo>
                  <a:pt x="2349108" y="1377632"/>
                  <a:pt x="2350108" y="1381213"/>
                  <a:pt x="2350108" y="1385492"/>
                </a:cubicBezTo>
                <a:cubicBezTo>
                  <a:pt x="2350108" y="1389678"/>
                  <a:pt x="2348888" y="1393619"/>
                  <a:pt x="2346446" y="1397316"/>
                </a:cubicBezTo>
                <a:cubicBezTo>
                  <a:pt x="2344004" y="1401014"/>
                  <a:pt x="2340481" y="1403874"/>
                  <a:pt x="2335877" y="1405897"/>
                </a:cubicBezTo>
                <a:cubicBezTo>
                  <a:pt x="2331272" y="1407920"/>
                  <a:pt x="2326063" y="1408932"/>
                  <a:pt x="2320250" y="1408932"/>
                </a:cubicBezTo>
                <a:cubicBezTo>
                  <a:pt x="2310622" y="1408932"/>
                  <a:pt x="2303286" y="1406933"/>
                  <a:pt x="2298239" y="1402932"/>
                </a:cubicBezTo>
                <a:cubicBezTo>
                  <a:pt x="2293193" y="1398933"/>
                  <a:pt x="2289973" y="1393003"/>
                  <a:pt x="2288577" y="1385143"/>
                </a:cubicBezTo>
                <a:lnTo>
                  <a:pt x="2300995" y="1383189"/>
                </a:lnTo>
                <a:cubicBezTo>
                  <a:pt x="2301693" y="1388166"/>
                  <a:pt x="2303634" y="1391979"/>
                  <a:pt x="2306820" y="1394631"/>
                </a:cubicBezTo>
                <a:cubicBezTo>
                  <a:pt x="2310006" y="1397282"/>
                  <a:pt x="2314459" y="1398607"/>
                  <a:pt x="2320180" y="1398607"/>
                </a:cubicBezTo>
                <a:cubicBezTo>
                  <a:pt x="2325947" y="1398607"/>
                  <a:pt x="2330226" y="1397433"/>
                  <a:pt x="2333016" y="1395084"/>
                </a:cubicBezTo>
                <a:cubicBezTo>
                  <a:pt x="2335807" y="1392736"/>
                  <a:pt x="2337202" y="1389980"/>
                  <a:pt x="2337202" y="1386817"/>
                </a:cubicBezTo>
                <a:cubicBezTo>
                  <a:pt x="2337202" y="1383980"/>
                  <a:pt x="2335970" y="1381748"/>
                  <a:pt x="2333505" y="1380120"/>
                </a:cubicBezTo>
                <a:cubicBezTo>
                  <a:pt x="2331784" y="1379004"/>
                  <a:pt x="2327505" y="1377585"/>
                  <a:pt x="2320668" y="1375865"/>
                </a:cubicBezTo>
                <a:cubicBezTo>
                  <a:pt x="2311460" y="1373539"/>
                  <a:pt x="2305076" y="1371527"/>
                  <a:pt x="2301518" y="1369830"/>
                </a:cubicBezTo>
                <a:cubicBezTo>
                  <a:pt x="2297960" y="1368132"/>
                  <a:pt x="2295263" y="1365783"/>
                  <a:pt x="2293426" y="1362784"/>
                </a:cubicBezTo>
                <a:cubicBezTo>
                  <a:pt x="2291589" y="1359784"/>
                  <a:pt x="2290670" y="1356471"/>
                  <a:pt x="2290670" y="1352843"/>
                </a:cubicBezTo>
                <a:cubicBezTo>
                  <a:pt x="2290670" y="1349541"/>
                  <a:pt x="2291426" y="1346483"/>
                  <a:pt x="2292937" y="1343668"/>
                </a:cubicBezTo>
                <a:cubicBezTo>
                  <a:pt x="2294449" y="1340855"/>
                  <a:pt x="2296507" y="1338518"/>
                  <a:pt x="2299112" y="1336658"/>
                </a:cubicBezTo>
                <a:cubicBezTo>
                  <a:pt x="2301065" y="1335216"/>
                  <a:pt x="2303728" y="1333995"/>
                  <a:pt x="2307099" y="1332995"/>
                </a:cubicBezTo>
                <a:cubicBezTo>
                  <a:pt x="2310471" y="1331995"/>
                  <a:pt x="2314087" y="1331495"/>
                  <a:pt x="2317948" y="1331495"/>
                </a:cubicBezTo>
                <a:close/>
                <a:moveTo>
                  <a:pt x="2123643" y="1331495"/>
                </a:moveTo>
                <a:cubicBezTo>
                  <a:pt x="2133829" y="1331495"/>
                  <a:pt x="2142154" y="1334833"/>
                  <a:pt x="2148618" y="1341507"/>
                </a:cubicBezTo>
                <a:cubicBezTo>
                  <a:pt x="2155083" y="1348180"/>
                  <a:pt x="2158315" y="1357401"/>
                  <a:pt x="2158315" y="1369167"/>
                </a:cubicBezTo>
                <a:cubicBezTo>
                  <a:pt x="2158315" y="1378701"/>
                  <a:pt x="2156885" y="1386201"/>
                  <a:pt x="2154025" y="1391666"/>
                </a:cubicBezTo>
                <a:cubicBezTo>
                  <a:pt x="2151165" y="1397130"/>
                  <a:pt x="2147002" y="1401374"/>
                  <a:pt x="2141537" y="1404397"/>
                </a:cubicBezTo>
                <a:cubicBezTo>
                  <a:pt x="2136073" y="1407421"/>
                  <a:pt x="2130108" y="1408932"/>
                  <a:pt x="2123643" y="1408932"/>
                </a:cubicBezTo>
                <a:cubicBezTo>
                  <a:pt x="2113272" y="1408932"/>
                  <a:pt x="2104888" y="1405607"/>
                  <a:pt x="2098494" y="1398956"/>
                </a:cubicBezTo>
                <a:cubicBezTo>
                  <a:pt x="2092099" y="1392306"/>
                  <a:pt x="2088901" y="1382724"/>
                  <a:pt x="2088901" y="1370213"/>
                </a:cubicBezTo>
                <a:cubicBezTo>
                  <a:pt x="2088901" y="1356493"/>
                  <a:pt x="2092715" y="1346332"/>
                  <a:pt x="2100342" y="1339727"/>
                </a:cubicBezTo>
                <a:cubicBezTo>
                  <a:pt x="2106714" y="1334239"/>
                  <a:pt x="2114481" y="1331495"/>
                  <a:pt x="2123643" y="1331495"/>
                </a:cubicBezTo>
                <a:close/>
                <a:moveTo>
                  <a:pt x="1928432" y="1331495"/>
                </a:moveTo>
                <a:cubicBezTo>
                  <a:pt x="1932897" y="1331495"/>
                  <a:pt x="1937001" y="1332298"/>
                  <a:pt x="1940745" y="1333902"/>
                </a:cubicBezTo>
                <a:cubicBezTo>
                  <a:pt x="1944489" y="1335507"/>
                  <a:pt x="1947291" y="1337611"/>
                  <a:pt x="1949152" y="1340215"/>
                </a:cubicBezTo>
                <a:cubicBezTo>
                  <a:pt x="1951012" y="1342820"/>
                  <a:pt x="1952314" y="1345913"/>
                  <a:pt x="1953058" y="1349494"/>
                </a:cubicBezTo>
                <a:cubicBezTo>
                  <a:pt x="1953523" y="1351819"/>
                  <a:pt x="1953756" y="1355889"/>
                  <a:pt x="1953756" y="1361703"/>
                </a:cubicBezTo>
                <a:lnTo>
                  <a:pt x="1953756" y="1407258"/>
                </a:lnTo>
                <a:lnTo>
                  <a:pt x="1941199" y="1407258"/>
                </a:lnTo>
                <a:lnTo>
                  <a:pt x="1941199" y="1362191"/>
                </a:lnTo>
                <a:cubicBezTo>
                  <a:pt x="1941199" y="1357075"/>
                  <a:pt x="1940710" y="1353250"/>
                  <a:pt x="1939734" y="1350715"/>
                </a:cubicBezTo>
                <a:cubicBezTo>
                  <a:pt x="1938757" y="1348180"/>
                  <a:pt x="1937024" y="1346157"/>
                  <a:pt x="1934536" y="1344645"/>
                </a:cubicBezTo>
                <a:cubicBezTo>
                  <a:pt x="1932048" y="1343134"/>
                  <a:pt x="1929129" y="1342378"/>
                  <a:pt x="1925781" y="1342378"/>
                </a:cubicBezTo>
                <a:cubicBezTo>
                  <a:pt x="1920432" y="1342378"/>
                  <a:pt x="1915816" y="1344076"/>
                  <a:pt x="1911933" y="1347471"/>
                </a:cubicBezTo>
                <a:cubicBezTo>
                  <a:pt x="1908049" y="1350867"/>
                  <a:pt x="1906108" y="1357308"/>
                  <a:pt x="1906108" y="1366795"/>
                </a:cubicBezTo>
                <a:lnTo>
                  <a:pt x="1906108" y="1407258"/>
                </a:lnTo>
                <a:lnTo>
                  <a:pt x="1893550" y="1407258"/>
                </a:lnTo>
                <a:lnTo>
                  <a:pt x="1893550" y="1333169"/>
                </a:lnTo>
                <a:lnTo>
                  <a:pt x="1904852" y="1333169"/>
                </a:lnTo>
                <a:lnTo>
                  <a:pt x="1904852" y="1343704"/>
                </a:lnTo>
                <a:cubicBezTo>
                  <a:pt x="1910293" y="1335565"/>
                  <a:pt x="1918153" y="1331495"/>
                  <a:pt x="1928432" y="1331495"/>
                </a:cubicBezTo>
                <a:close/>
                <a:moveTo>
                  <a:pt x="1848674" y="1331495"/>
                </a:moveTo>
                <a:cubicBezTo>
                  <a:pt x="1854999" y="1331495"/>
                  <a:pt x="1860138" y="1332239"/>
                  <a:pt x="1864092" y="1333728"/>
                </a:cubicBezTo>
                <a:cubicBezTo>
                  <a:pt x="1868045" y="1335216"/>
                  <a:pt x="1870952" y="1337087"/>
                  <a:pt x="1872812" y="1339343"/>
                </a:cubicBezTo>
                <a:cubicBezTo>
                  <a:pt x="1874672" y="1341599"/>
                  <a:pt x="1875975" y="1344448"/>
                  <a:pt x="1876719" y="1347889"/>
                </a:cubicBezTo>
                <a:cubicBezTo>
                  <a:pt x="1877137" y="1350029"/>
                  <a:pt x="1877347" y="1353889"/>
                  <a:pt x="1877347" y="1359470"/>
                </a:cubicBezTo>
                <a:lnTo>
                  <a:pt x="1877347" y="1376213"/>
                </a:lnTo>
                <a:cubicBezTo>
                  <a:pt x="1877347" y="1387887"/>
                  <a:pt x="1877614" y="1395271"/>
                  <a:pt x="1878149" y="1398363"/>
                </a:cubicBezTo>
                <a:cubicBezTo>
                  <a:pt x="1878684" y="1401456"/>
                  <a:pt x="1879742" y="1404420"/>
                  <a:pt x="1881323" y="1407258"/>
                </a:cubicBezTo>
                <a:lnTo>
                  <a:pt x="1868208" y="1407258"/>
                </a:lnTo>
                <a:cubicBezTo>
                  <a:pt x="1866905" y="1404653"/>
                  <a:pt x="1866068" y="1401607"/>
                  <a:pt x="1865696" y="1398119"/>
                </a:cubicBezTo>
                <a:cubicBezTo>
                  <a:pt x="1861045" y="1402072"/>
                  <a:pt x="1856569" y="1404863"/>
                  <a:pt x="1852267" y="1406491"/>
                </a:cubicBezTo>
                <a:cubicBezTo>
                  <a:pt x="1847965" y="1408119"/>
                  <a:pt x="1843349" y="1408932"/>
                  <a:pt x="1838419" y="1408932"/>
                </a:cubicBezTo>
                <a:cubicBezTo>
                  <a:pt x="1830280" y="1408932"/>
                  <a:pt x="1824024" y="1406944"/>
                  <a:pt x="1819652" y="1402967"/>
                </a:cubicBezTo>
                <a:cubicBezTo>
                  <a:pt x="1815281" y="1398991"/>
                  <a:pt x="1813095" y="1393910"/>
                  <a:pt x="1813095" y="1387724"/>
                </a:cubicBezTo>
                <a:cubicBezTo>
                  <a:pt x="1813095" y="1384097"/>
                  <a:pt x="1813920" y="1380783"/>
                  <a:pt x="1815571" y="1377783"/>
                </a:cubicBezTo>
                <a:cubicBezTo>
                  <a:pt x="1817222" y="1374783"/>
                  <a:pt x="1819385" y="1372376"/>
                  <a:pt x="1822059" y="1370562"/>
                </a:cubicBezTo>
                <a:cubicBezTo>
                  <a:pt x="1824734" y="1368748"/>
                  <a:pt x="1827745" y="1367377"/>
                  <a:pt x="1831094" y="1366446"/>
                </a:cubicBezTo>
                <a:cubicBezTo>
                  <a:pt x="1833559" y="1365795"/>
                  <a:pt x="1837279" y="1365167"/>
                  <a:pt x="1842256" y="1364563"/>
                </a:cubicBezTo>
                <a:cubicBezTo>
                  <a:pt x="1852395" y="1363354"/>
                  <a:pt x="1859859" y="1361912"/>
                  <a:pt x="1864650" y="1360238"/>
                </a:cubicBezTo>
                <a:cubicBezTo>
                  <a:pt x="1864696" y="1358517"/>
                  <a:pt x="1864719" y="1357423"/>
                  <a:pt x="1864719" y="1356959"/>
                </a:cubicBezTo>
                <a:cubicBezTo>
                  <a:pt x="1864719" y="1351843"/>
                  <a:pt x="1863534" y="1348239"/>
                  <a:pt x="1861162" y="1346146"/>
                </a:cubicBezTo>
                <a:cubicBezTo>
                  <a:pt x="1857952" y="1343308"/>
                  <a:pt x="1853185" y="1341890"/>
                  <a:pt x="1846860" y="1341890"/>
                </a:cubicBezTo>
                <a:cubicBezTo>
                  <a:pt x="1840953" y="1341890"/>
                  <a:pt x="1836593" y="1342924"/>
                  <a:pt x="1833780" y="1344995"/>
                </a:cubicBezTo>
                <a:cubicBezTo>
                  <a:pt x="1830966" y="1347064"/>
                  <a:pt x="1828884" y="1350727"/>
                  <a:pt x="1827536" y="1355982"/>
                </a:cubicBezTo>
                <a:lnTo>
                  <a:pt x="1815257" y="1354308"/>
                </a:lnTo>
                <a:cubicBezTo>
                  <a:pt x="1816374" y="1349052"/>
                  <a:pt x="1818211" y="1344809"/>
                  <a:pt x="1820769" y="1341576"/>
                </a:cubicBezTo>
                <a:cubicBezTo>
                  <a:pt x="1823327" y="1338343"/>
                  <a:pt x="1827024" y="1335855"/>
                  <a:pt x="1831861" y="1334111"/>
                </a:cubicBezTo>
                <a:cubicBezTo>
                  <a:pt x="1836698" y="1332367"/>
                  <a:pt x="1842302" y="1331495"/>
                  <a:pt x="1848674" y="1331495"/>
                </a:cubicBezTo>
                <a:close/>
                <a:moveTo>
                  <a:pt x="1542629" y="1331495"/>
                </a:moveTo>
                <a:cubicBezTo>
                  <a:pt x="1552814" y="1331495"/>
                  <a:pt x="1561139" y="1334833"/>
                  <a:pt x="1567593" y="1341507"/>
                </a:cubicBezTo>
                <a:cubicBezTo>
                  <a:pt x="1574058" y="1348180"/>
                  <a:pt x="1577291" y="1357401"/>
                  <a:pt x="1577291" y="1369167"/>
                </a:cubicBezTo>
                <a:cubicBezTo>
                  <a:pt x="1577291" y="1378701"/>
                  <a:pt x="1575860" y="1386201"/>
                  <a:pt x="1573000" y="1391666"/>
                </a:cubicBezTo>
                <a:cubicBezTo>
                  <a:pt x="1570140" y="1397130"/>
                  <a:pt x="1565977" y="1401374"/>
                  <a:pt x="1560523" y="1404397"/>
                </a:cubicBezTo>
                <a:cubicBezTo>
                  <a:pt x="1555059" y="1407421"/>
                  <a:pt x="1549094" y="1408932"/>
                  <a:pt x="1542629" y="1408932"/>
                </a:cubicBezTo>
                <a:cubicBezTo>
                  <a:pt x="1532257" y="1408932"/>
                  <a:pt x="1523875" y="1405607"/>
                  <a:pt x="1517479" y="1398956"/>
                </a:cubicBezTo>
                <a:cubicBezTo>
                  <a:pt x="1511084" y="1392306"/>
                  <a:pt x="1507887" y="1382724"/>
                  <a:pt x="1507887" y="1370213"/>
                </a:cubicBezTo>
                <a:cubicBezTo>
                  <a:pt x="1507887" y="1356493"/>
                  <a:pt x="1511701" y="1346332"/>
                  <a:pt x="1519328" y="1339727"/>
                </a:cubicBezTo>
                <a:cubicBezTo>
                  <a:pt x="1525699" y="1334239"/>
                  <a:pt x="1533467" y="1331495"/>
                  <a:pt x="1542629" y="1331495"/>
                </a:cubicBezTo>
                <a:close/>
                <a:moveTo>
                  <a:pt x="1305759" y="1331495"/>
                </a:moveTo>
                <a:cubicBezTo>
                  <a:pt x="1312085" y="1331495"/>
                  <a:pt x="1317223" y="1332239"/>
                  <a:pt x="1321177" y="1333728"/>
                </a:cubicBezTo>
                <a:cubicBezTo>
                  <a:pt x="1325130" y="1335216"/>
                  <a:pt x="1328038" y="1337087"/>
                  <a:pt x="1329898" y="1339343"/>
                </a:cubicBezTo>
                <a:cubicBezTo>
                  <a:pt x="1331758" y="1341599"/>
                  <a:pt x="1333060" y="1344448"/>
                  <a:pt x="1333803" y="1347889"/>
                </a:cubicBezTo>
                <a:cubicBezTo>
                  <a:pt x="1334223" y="1350029"/>
                  <a:pt x="1334431" y="1353889"/>
                  <a:pt x="1334431" y="1359470"/>
                </a:cubicBezTo>
                <a:lnTo>
                  <a:pt x="1334431" y="1376213"/>
                </a:lnTo>
                <a:cubicBezTo>
                  <a:pt x="1334431" y="1387887"/>
                  <a:pt x="1334700" y="1395271"/>
                  <a:pt x="1335234" y="1398363"/>
                </a:cubicBezTo>
                <a:cubicBezTo>
                  <a:pt x="1335769" y="1401456"/>
                  <a:pt x="1336827" y="1404420"/>
                  <a:pt x="1338408" y="1407258"/>
                </a:cubicBezTo>
                <a:lnTo>
                  <a:pt x="1325293" y="1407258"/>
                </a:lnTo>
                <a:cubicBezTo>
                  <a:pt x="1323991" y="1404653"/>
                  <a:pt x="1323153" y="1401607"/>
                  <a:pt x="1322781" y="1398119"/>
                </a:cubicBezTo>
                <a:cubicBezTo>
                  <a:pt x="1318130" y="1402072"/>
                  <a:pt x="1313654" y="1404863"/>
                  <a:pt x="1309352" y="1406491"/>
                </a:cubicBezTo>
                <a:cubicBezTo>
                  <a:pt x="1305050" y="1408119"/>
                  <a:pt x="1300434" y="1408932"/>
                  <a:pt x="1295504" y="1408932"/>
                </a:cubicBezTo>
                <a:cubicBezTo>
                  <a:pt x="1287366" y="1408932"/>
                  <a:pt x="1281109" y="1406944"/>
                  <a:pt x="1276738" y="1402967"/>
                </a:cubicBezTo>
                <a:cubicBezTo>
                  <a:pt x="1272367" y="1398991"/>
                  <a:pt x="1270181" y="1393910"/>
                  <a:pt x="1270181" y="1387724"/>
                </a:cubicBezTo>
                <a:cubicBezTo>
                  <a:pt x="1270181" y="1384097"/>
                  <a:pt x="1271006" y="1380783"/>
                  <a:pt x="1272657" y="1377783"/>
                </a:cubicBezTo>
                <a:cubicBezTo>
                  <a:pt x="1274308" y="1374783"/>
                  <a:pt x="1276471" y="1372376"/>
                  <a:pt x="1279145" y="1370562"/>
                </a:cubicBezTo>
                <a:cubicBezTo>
                  <a:pt x="1281819" y="1368748"/>
                  <a:pt x="1284830" y="1367377"/>
                  <a:pt x="1288178" y="1366446"/>
                </a:cubicBezTo>
                <a:cubicBezTo>
                  <a:pt x="1290643" y="1365795"/>
                  <a:pt x="1294365" y="1365167"/>
                  <a:pt x="1299341" y="1364563"/>
                </a:cubicBezTo>
                <a:cubicBezTo>
                  <a:pt x="1309480" y="1363354"/>
                  <a:pt x="1316944" y="1361912"/>
                  <a:pt x="1321735" y="1360238"/>
                </a:cubicBezTo>
                <a:cubicBezTo>
                  <a:pt x="1321781" y="1358517"/>
                  <a:pt x="1321804" y="1357423"/>
                  <a:pt x="1321804" y="1356959"/>
                </a:cubicBezTo>
                <a:cubicBezTo>
                  <a:pt x="1321804" y="1351843"/>
                  <a:pt x="1320618" y="1348239"/>
                  <a:pt x="1318246" y="1346146"/>
                </a:cubicBezTo>
                <a:cubicBezTo>
                  <a:pt x="1315037" y="1343308"/>
                  <a:pt x="1310270" y="1341890"/>
                  <a:pt x="1303946" y="1341890"/>
                </a:cubicBezTo>
                <a:cubicBezTo>
                  <a:pt x="1298039" y="1341890"/>
                  <a:pt x="1293678" y="1342924"/>
                  <a:pt x="1290864" y="1344995"/>
                </a:cubicBezTo>
                <a:cubicBezTo>
                  <a:pt x="1288051" y="1347064"/>
                  <a:pt x="1285970" y="1350727"/>
                  <a:pt x="1284621" y="1355982"/>
                </a:cubicBezTo>
                <a:lnTo>
                  <a:pt x="1272343" y="1354308"/>
                </a:lnTo>
                <a:cubicBezTo>
                  <a:pt x="1273459" y="1349052"/>
                  <a:pt x="1275297" y="1344809"/>
                  <a:pt x="1277855" y="1341576"/>
                </a:cubicBezTo>
                <a:cubicBezTo>
                  <a:pt x="1280412" y="1338343"/>
                  <a:pt x="1284110" y="1335855"/>
                  <a:pt x="1288946" y="1334111"/>
                </a:cubicBezTo>
                <a:cubicBezTo>
                  <a:pt x="1293783" y="1332367"/>
                  <a:pt x="1299387" y="1331495"/>
                  <a:pt x="1305759" y="1331495"/>
                </a:cubicBezTo>
                <a:close/>
                <a:moveTo>
                  <a:pt x="1066379" y="1331495"/>
                </a:moveTo>
                <a:cubicBezTo>
                  <a:pt x="1076564" y="1331495"/>
                  <a:pt x="1084889" y="1334833"/>
                  <a:pt x="1091354" y="1341507"/>
                </a:cubicBezTo>
                <a:cubicBezTo>
                  <a:pt x="1097819" y="1348180"/>
                  <a:pt x="1101051" y="1357401"/>
                  <a:pt x="1101051" y="1369167"/>
                </a:cubicBezTo>
                <a:cubicBezTo>
                  <a:pt x="1101051" y="1378701"/>
                  <a:pt x="1099621" y="1386201"/>
                  <a:pt x="1096760" y="1391666"/>
                </a:cubicBezTo>
                <a:cubicBezTo>
                  <a:pt x="1093900" y="1397130"/>
                  <a:pt x="1089738" y="1401374"/>
                  <a:pt x="1084273" y="1404397"/>
                </a:cubicBezTo>
                <a:cubicBezTo>
                  <a:pt x="1078809" y="1407421"/>
                  <a:pt x="1072844" y="1408932"/>
                  <a:pt x="1066379" y="1408932"/>
                </a:cubicBezTo>
                <a:cubicBezTo>
                  <a:pt x="1056008" y="1408932"/>
                  <a:pt x="1047624" y="1405607"/>
                  <a:pt x="1041229" y="1398956"/>
                </a:cubicBezTo>
                <a:cubicBezTo>
                  <a:pt x="1034834" y="1392306"/>
                  <a:pt x="1031637" y="1382724"/>
                  <a:pt x="1031637" y="1370213"/>
                </a:cubicBezTo>
                <a:cubicBezTo>
                  <a:pt x="1031637" y="1356493"/>
                  <a:pt x="1035451" y="1346332"/>
                  <a:pt x="1043078" y="1339727"/>
                </a:cubicBezTo>
                <a:cubicBezTo>
                  <a:pt x="1049450" y="1334239"/>
                  <a:pt x="1057217" y="1331495"/>
                  <a:pt x="1066379" y="1331495"/>
                </a:cubicBezTo>
                <a:close/>
                <a:moveTo>
                  <a:pt x="987389" y="1331495"/>
                </a:moveTo>
                <a:cubicBezTo>
                  <a:pt x="996132" y="1331495"/>
                  <a:pt x="1003341" y="1335030"/>
                  <a:pt x="1009015" y="1342099"/>
                </a:cubicBezTo>
                <a:lnTo>
                  <a:pt x="1009015" y="1333169"/>
                </a:lnTo>
                <a:lnTo>
                  <a:pt x="1020596" y="1333169"/>
                </a:lnTo>
                <a:lnTo>
                  <a:pt x="1020596" y="1397212"/>
                </a:lnTo>
                <a:cubicBezTo>
                  <a:pt x="1020596" y="1408746"/>
                  <a:pt x="1019421" y="1416920"/>
                  <a:pt x="1017073" y="1421734"/>
                </a:cubicBezTo>
                <a:cubicBezTo>
                  <a:pt x="1014724" y="1426547"/>
                  <a:pt x="1011004" y="1430349"/>
                  <a:pt x="1005911" y="1433140"/>
                </a:cubicBezTo>
                <a:cubicBezTo>
                  <a:pt x="1000818" y="1435931"/>
                  <a:pt x="994551" y="1437326"/>
                  <a:pt x="987110" y="1437326"/>
                </a:cubicBezTo>
                <a:cubicBezTo>
                  <a:pt x="978273" y="1437326"/>
                  <a:pt x="971134" y="1435337"/>
                  <a:pt x="965693" y="1431361"/>
                </a:cubicBezTo>
                <a:cubicBezTo>
                  <a:pt x="960251" y="1427384"/>
                  <a:pt x="957624" y="1421397"/>
                  <a:pt x="957809" y="1413397"/>
                </a:cubicBezTo>
                <a:lnTo>
                  <a:pt x="970018" y="1415211"/>
                </a:lnTo>
                <a:cubicBezTo>
                  <a:pt x="970530" y="1418978"/>
                  <a:pt x="971948" y="1421723"/>
                  <a:pt x="974274" y="1423442"/>
                </a:cubicBezTo>
                <a:cubicBezTo>
                  <a:pt x="977390" y="1425768"/>
                  <a:pt x="981645" y="1426932"/>
                  <a:pt x="987040" y="1426932"/>
                </a:cubicBezTo>
                <a:cubicBezTo>
                  <a:pt x="992853" y="1426932"/>
                  <a:pt x="997342" y="1425768"/>
                  <a:pt x="1000504" y="1423442"/>
                </a:cubicBezTo>
                <a:cubicBezTo>
                  <a:pt x="1003667" y="1421117"/>
                  <a:pt x="1005806" y="1417862"/>
                  <a:pt x="1006922" y="1413676"/>
                </a:cubicBezTo>
                <a:cubicBezTo>
                  <a:pt x="1007574" y="1411118"/>
                  <a:pt x="1007876" y="1405746"/>
                  <a:pt x="1007829" y="1397561"/>
                </a:cubicBezTo>
                <a:cubicBezTo>
                  <a:pt x="1002341" y="1404026"/>
                  <a:pt x="995505" y="1407258"/>
                  <a:pt x="987319" y="1407258"/>
                </a:cubicBezTo>
                <a:cubicBezTo>
                  <a:pt x="977134" y="1407258"/>
                  <a:pt x="969251" y="1403583"/>
                  <a:pt x="963670" y="1396236"/>
                </a:cubicBezTo>
                <a:cubicBezTo>
                  <a:pt x="958088" y="1388887"/>
                  <a:pt x="955298" y="1380074"/>
                  <a:pt x="955298" y="1369795"/>
                </a:cubicBezTo>
                <a:cubicBezTo>
                  <a:pt x="955298" y="1362726"/>
                  <a:pt x="956577" y="1356203"/>
                  <a:pt x="959135" y="1350227"/>
                </a:cubicBezTo>
                <a:cubicBezTo>
                  <a:pt x="961693" y="1344250"/>
                  <a:pt x="965402" y="1339634"/>
                  <a:pt x="970262" y="1336378"/>
                </a:cubicBezTo>
                <a:cubicBezTo>
                  <a:pt x="975122" y="1333123"/>
                  <a:pt x="980831" y="1331495"/>
                  <a:pt x="987389" y="1331495"/>
                </a:cubicBezTo>
                <a:close/>
                <a:moveTo>
                  <a:pt x="913980" y="1331495"/>
                </a:moveTo>
                <a:cubicBezTo>
                  <a:pt x="924166" y="1331495"/>
                  <a:pt x="932491" y="1334833"/>
                  <a:pt x="938955" y="1341507"/>
                </a:cubicBezTo>
                <a:cubicBezTo>
                  <a:pt x="945420" y="1348180"/>
                  <a:pt x="948652" y="1357401"/>
                  <a:pt x="948652" y="1369167"/>
                </a:cubicBezTo>
                <a:cubicBezTo>
                  <a:pt x="948652" y="1378701"/>
                  <a:pt x="947222" y="1386201"/>
                  <a:pt x="944362" y="1391666"/>
                </a:cubicBezTo>
                <a:cubicBezTo>
                  <a:pt x="941501" y="1397130"/>
                  <a:pt x="937338" y="1401374"/>
                  <a:pt x="931874" y="1404397"/>
                </a:cubicBezTo>
                <a:cubicBezTo>
                  <a:pt x="926410" y="1407421"/>
                  <a:pt x="920445" y="1408932"/>
                  <a:pt x="913980" y="1408932"/>
                </a:cubicBezTo>
                <a:cubicBezTo>
                  <a:pt x="903609" y="1408932"/>
                  <a:pt x="895226" y="1405607"/>
                  <a:pt x="888831" y="1398956"/>
                </a:cubicBezTo>
                <a:cubicBezTo>
                  <a:pt x="882436" y="1392306"/>
                  <a:pt x="879238" y="1382724"/>
                  <a:pt x="879238" y="1370213"/>
                </a:cubicBezTo>
                <a:cubicBezTo>
                  <a:pt x="879238" y="1356493"/>
                  <a:pt x="883052" y="1346332"/>
                  <a:pt x="890679" y="1339727"/>
                </a:cubicBezTo>
                <a:cubicBezTo>
                  <a:pt x="897051" y="1334239"/>
                  <a:pt x="904818" y="1331495"/>
                  <a:pt x="913980" y="1331495"/>
                </a:cubicBezTo>
                <a:close/>
                <a:moveTo>
                  <a:pt x="761930" y="1331495"/>
                </a:moveTo>
                <a:cubicBezTo>
                  <a:pt x="771836" y="1331495"/>
                  <a:pt x="779929" y="1334867"/>
                  <a:pt x="786208" y="1341611"/>
                </a:cubicBezTo>
                <a:cubicBezTo>
                  <a:pt x="792486" y="1348354"/>
                  <a:pt x="795626" y="1357842"/>
                  <a:pt x="795626" y="1370074"/>
                </a:cubicBezTo>
                <a:cubicBezTo>
                  <a:pt x="795626" y="1370818"/>
                  <a:pt x="795603" y="1371935"/>
                  <a:pt x="795555" y="1373423"/>
                </a:cubicBezTo>
                <a:lnTo>
                  <a:pt x="740304" y="1373423"/>
                </a:lnTo>
                <a:cubicBezTo>
                  <a:pt x="740768" y="1381562"/>
                  <a:pt x="743071" y="1387794"/>
                  <a:pt x="747210" y="1392119"/>
                </a:cubicBezTo>
                <a:cubicBezTo>
                  <a:pt x="751349" y="1396445"/>
                  <a:pt x="756512" y="1398607"/>
                  <a:pt x="762698" y="1398607"/>
                </a:cubicBezTo>
                <a:cubicBezTo>
                  <a:pt x="767302" y="1398607"/>
                  <a:pt x="771232" y="1397398"/>
                  <a:pt x="774487" y="1394980"/>
                </a:cubicBezTo>
                <a:cubicBezTo>
                  <a:pt x="777743" y="1392561"/>
                  <a:pt x="780324" y="1388701"/>
                  <a:pt x="782231" y="1383399"/>
                </a:cubicBezTo>
                <a:lnTo>
                  <a:pt x="795207" y="1385004"/>
                </a:lnTo>
                <a:cubicBezTo>
                  <a:pt x="793160" y="1392585"/>
                  <a:pt x="789370" y="1398468"/>
                  <a:pt x="783836" y="1402653"/>
                </a:cubicBezTo>
                <a:cubicBezTo>
                  <a:pt x="778301" y="1406840"/>
                  <a:pt x="771232" y="1408932"/>
                  <a:pt x="762627" y="1408932"/>
                </a:cubicBezTo>
                <a:cubicBezTo>
                  <a:pt x="751792" y="1408932"/>
                  <a:pt x="743199" y="1405596"/>
                  <a:pt x="736851" y="1398921"/>
                </a:cubicBezTo>
                <a:cubicBezTo>
                  <a:pt x="730502" y="1392247"/>
                  <a:pt x="727328" y="1382888"/>
                  <a:pt x="727328" y="1370841"/>
                </a:cubicBezTo>
                <a:cubicBezTo>
                  <a:pt x="727328" y="1358377"/>
                  <a:pt x="730537" y="1348703"/>
                  <a:pt x="736955" y="1341820"/>
                </a:cubicBezTo>
                <a:cubicBezTo>
                  <a:pt x="743373" y="1334936"/>
                  <a:pt x="751698" y="1331495"/>
                  <a:pt x="761930" y="1331495"/>
                </a:cubicBezTo>
                <a:close/>
                <a:moveTo>
                  <a:pt x="485214" y="1331495"/>
                </a:moveTo>
                <a:cubicBezTo>
                  <a:pt x="493260" y="1331495"/>
                  <a:pt x="499840" y="1333530"/>
                  <a:pt x="504957" y="1337599"/>
                </a:cubicBezTo>
                <a:cubicBezTo>
                  <a:pt x="510073" y="1341669"/>
                  <a:pt x="513352" y="1347448"/>
                  <a:pt x="514795" y="1354935"/>
                </a:cubicBezTo>
                <a:lnTo>
                  <a:pt x="502586" y="1356820"/>
                </a:lnTo>
                <a:cubicBezTo>
                  <a:pt x="501422" y="1351843"/>
                  <a:pt x="499364" y="1348099"/>
                  <a:pt x="496411" y="1345587"/>
                </a:cubicBezTo>
                <a:cubicBezTo>
                  <a:pt x="493457" y="1343076"/>
                  <a:pt x="489888" y="1341820"/>
                  <a:pt x="485701" y="1341820"/>
                </a:cubicBezTo>
                <a:cubicBezTo>
                  <a:pt x="479377" y="1341820"/>
                  <a:pt x="474237" y="1344087"/>
                  <a:pt x="470284" y="1348622"/>
                </a:cubicBezTo>
                <a:cubicBezTo>
                  <a:pt x="466331" y="1353157"/>
                  <a:pt x="464354" y="1360331"/>
                  <a:pt x="464354" y="1370144"/>
                </a:cubicBezTo>
                <a:cubicBezTo>
                  <a:pt x="464354" y="1380097"/>
                  <a:pt x="466261" y="1387329"/>
                  <a:pt x="470075" y="1391840"/>
                </a:cubicBezTo>
                <a:cubicBezTo>
                  <a:pt x="473889" y="1396351"/>
                  <a:pt x="478866" y="1398607"/>
                  <a:pt x="485004" y="1398607"/>
                </a:cubicBezTo>
                <a:cubicBezTo>
                  <a:pt x="489935" y="1398607"/>
                  <a:pt x="494050" y="1397096"/>
                  <a:pt x="497353" y="1394073"/>
                </a:cubicBezTo>
                <a:cubicBezTo>
                  <a:pt x="500656" y="1391050"/>
                  <a:pt x="502748" y="1386399"/>
                  <a:pt x="503632" y="1380120"/>
                </a:cubicBezTo>
                <a:lnTo>
                  <a:pt x="515980" y="1381724"/>
                </a:lnTo>
                <a:cubicBezTo>
                  <a:pt x="514631" y="1390236"/>
                  <a:pt x="511178" y="1396898"/>
                  <a:pt x="505619" y="1401712"/>
                </a:cubicBezTo>
                <a:cubicBezTo>
                  <a:pt x="500062" y="1406525"/>
                  <a:pt x="493237" y="1408932"/>
                  <a:pt x="485144" y="1408932"/>
                </a:cubicBezTo>
                <a:cubicBezTo>
                  <a:pt x="475004" y="1408932"/>
                  <a:pt x="466854" y="1405618"/>
                  <a:pt x="460692" y="1398991"/>
                </a:cubicBezTo>
                <a:cubicBezTo>
                  <a:pt x="454529" y="1392363"/>
                  <a:pt x="451448" y="1382864"/>
                  <a:pt x="451448" y="1370493"/>
                </a:cubicBezTo>
                <a:cubicBezTo>
                  <a:pt x="451448" y="1362493"/>
                  <a:pt x="452774" y="1355494"/>
                  <a:pt x="455424" y="1349494"/>
                </a:cubicBezTo>
                <a:cubicBezTo>
                  <a:pt x="458076" y="1343495"/>
                  <a:pt x="462110" y="1338995"/>
                  <a:pt x="467529" y="1335995"/>
                </a:cubicBezTo>
                <a:cubicBezTo>
                  <a:pt x="472947" y="1332995"/>
                  <a:pt x="478842" y="1331495"/>
                  <a:pt x="485214" y="1331495"/>
                </a:cubicBezTo>
                <a:close/>
                <a:moveTo>
                  <a:pt x="409501" y="1331495"/>
                </a:moveTo>
                <a:cubicBezTo>
                  <a:pt x="419408" y="1331495"/>
                  <a:pt x="427500" y="1334867"/>
                  <a:pt x="433780" y="1341611"/>
                </a:cubicBezTo>
                <a:cubicBezTo>
                  <a:pt x="440058" y="1348354"/>
                  <a:pt x="443197" y="1357842"/>
                  <a:pt x="443197" y="1370074"/>
                </a:cubicBezTo>
                <a:cubicBezTo>
                  <a:pt x="443197" y="1370818"/>
                  <a:pt x="443175" y="1371935"/>
                  <a:pt x="443128" y="1373423"/>
                </a:cubicBezTo>
                <a:lnTo>
                  <a:pt x="387875" y="1373423"/>
                </a:lnTo>
                <a:cubicBezTo>
                  <a:pt x="388340" y="1381562"/>
                  <a:pt x="390643" y="1387794"/>
                  <a:pt x="394782" y="1392119"/>
                </a:cubicBezTo>
                <a:cubicBezTo>
                  <a:pt x="398920" y="1396445"/>
                  <a:pt x="404084" y="1398607"/>
                  <a:pt x="410269" y="1398607"/>
                </a:cubicBezTo>
                <a:cubicBezTo>
                  <a:pt x="414874" y="1398607"/>
                  <a:pt x="418803" y="1397398"/>
                  <a:pt x="422059" y="1394980"/>
                </a:cubicBezTo>
                <a:cubicBezTo>
                  <a:pt x="425315" y="1392561"/>
                  <a:pt x="427896" y="1388701"/>
                  <a:pt x="429803" y="1383399"/>
                </a:cubicBezTo>
                <a:lnTo>
                  <a:pt x="442779" y="1385004"/>
                </a:lnTo>
                <a:cubicBezTo>
                  <a:pt x="440732" y="1392585"/>
                  <a:pt x="436942" y="1398468"/>
                  <a:pt x="431407" y="1402653"/>
                </a:cubicBezTo>
                <a:cubicBezTo>
                  <a:pt x="425873" y="1406840"/>
                  <a:pt x="418803" y="1408932"/>
                  <a:pt x="410199" y="1408932"/>
                </a:cubicBezTo>
                <a:cubicBezTo>
                  <a:pt x="399363" y="1408932"/>
                  <a:pt x="390770" y="1405596"/>
                  <a:pt x="384421" y="1398921"/>
                </a:cubicBezTo>
                <a:cubicBezTo>
                  <a:pt x="378073" y="1392247"/>
                  <a:pt x="374899" y="1382888"/>
                  <a:pt x="374899" y="1370841"/>
                </a:cubicBezTo>
                <a:cubicBezTo>
                  <a:pt x="374899" y="1358377"/>
                  <a:pt x="378108" y="1348703"/>
                  <a:pt x="384527" y="1341820"/>
                </a:cubicBezTo>
                <a:cubicBezTo>
                  <a:pt x="390944" y="1334936"/>
                  <a:pt x="399270" y="1331495"/>
                  <a:pt x="409501" y="1331495"/>
                </a:cubicBezTo>
                <a:close/>
                <a:moveTo>
                  <a:pt x="304726" y="1331495"/>
                </a:moveTo>
                <a:cubicBezTo>
                  <a:pt x="314632" y="1331495"/>
                  <a:pt x="322725" y="1334867"/>
                  <a:pt x="329003" y="1341611"/>
                </a:cubicBezTo>
                <a:cubicBezTo>
                  <a:pt x="335282" y="1348354"/>
                  <a:pt x="338422" y="1357842"/>
                  <a:pt x="338422" y="1370074"/>
                </a:cubicBezTo>
                <a:cubicBezTo>
                  <a:pt x="338422" y="1370818"/>
                  <a:pt x="338398" y="1371935"/>
                  <a:pt x="338352" y="1373423"/>
                </a:cubicBezTo>
                <a:lnTo>
                  <a:pt x="283099" y="1373423"/>
                </a:lnTo>
                <a:cubicBezTo>
                  <a:pt x="283564" y="1381562"/>
                  <a:pt x="285866" y="1387794"/>
                  <a:pt x="290005" y="1392119"/>
                </a:cubicBezTo>
                <a:cubicBezTo>
                  <a:pt x="294145" y="1396445"/>
                  <a:pt x="299307" y="1398607"/>
                  <a:pt x="305493" y="1398607"/>
                </a:cubicBezTo>
                <a:cubicBezTo>
                  <a:pt x="310097" y="1398607"/>
                  <a:pt x="314028" y="1397398"/>
                  <a:pt x="317283" y="1394980"/>
                </a:cubicBezTo>
                <a:cubicBezTo>
                  <a:pt x="320539" y="1392561"/>
                  <a:pt x="323120" y="1388701"/>
                  <a:pt x="325027" y="1383399"/>
                </a:cubicBezTo>
                <a:lnTo>
                  <a:pt x="338003" y="1385004"/>
                </a:lnTo>
                <a:cubicBezTo>
                  <a:pt x="335957" y="1392585"/>
                  <a:pt x="332166" y="1398468"/>
                  <a:pt x="326631" y="1402653"/>
                </a:cubicBezTo>
                <a:cubicBezTo>
                  <a:pt x="321096" y="1406840"/>
                  <a:pt x="314028" y="1408932"/>
                  <a:pt x="305423" y="1408932"/>
                </a:cubicBezTo>
                <a:cubicBezTo>
                  <a:pt x="294586" y="1408932"/>
                  <a:pt x="285994" y="1405596"/>
                  <a:pt x="279645" y="1398921"/>
                </a:cubicBezTo>
                <a:cubicBezTo>
                  <a:pt x="273297" y="1392247"/>
                  <a:pt x="270123" y="1382888"/>
                  <a:pt x="270123" y="1370841"/>
                </a:cubicBezTo>
                <a:cubicBezTo>
                  <a:pt x="270123" y="1358377"/>
                  <a:pt x="273331" y="1348703"/>
                  <a:pt x="279750" y="1341820"/>
                </a:cubicBezTo>
                <a:cubicBezTo>
                  <a:pt x="286168" y="1334936"/>
                  <a:pt x="294493" y="1331495"/>
                  <a:pt x="304726" y="1331495"/>
                </a:cubicBezTo>
                <a:close/>
                <a:moveTo>
                  <a:pt x="3441865" y="1307287"/>
                </a:moveTo>
                <a:lnTo>
                  <a:pt x="3441865" y="1333169"/>
                </a:lnTo>
                <a:lnTo>
                  <a:pt x="3454492" y="1333169"/>
                </a:lnTo>
                <a:lnTo>
                  <a:pt x="3454492" y="1342937"/>
                </a:lnTo>
                <a:lnTo>
                  <a:pt x="3441865" y="1342937"/>
                </a:lnTo>
                <a:lnTo>
                  <a:pt x="3441865" y="1386259"/>
                </a:lnTo>
                <a:cubicBezTo>
                  <a:pt x="3441865" y="1389841"/>
                  <a:pt x="3442086" y="1392143"/>
                  <a:pt x="3442528" y="1393166"/>
                </a:cubicBezTo>
                <a:cubicBezTo>
                  <a:pt x="3442970" y="1394189"/>
                  <a:pt x="3443690" y="1395002"/>
                  <a:pt x="3444690" y="1395608"/>
                </a:cubicBezTo>
                <a:cubicBezTo>
                  <a:pt x="3445690" y="1396212"/>
                  <a:pt x="3447121" y="1396514"/>
                  <a:pt x="3448981" y="1396514"/>
                </a:cubicBezTo>
                <a:cubicBezTo>
                  <a:pt x="3450376" y="1396514"/>
                  <a:pt x="3452213" y="1396351"/>
                  <a:pt x="3454492" y="1396026"/>
                </a:cubicBezTo>
                <a:lnTo>
                  <a:pt x="3456306" y="1407118"/>
                </a:lnTo>
                <a:cubicBezTo>
                  <a:pt x="3452771" y="1407862"/>
                  <a:pt x="3449609" y="1408234"/>
                  <a:pt x="3446818" y="1408234"/>
                </a:cubicBezTo>
                <a:cubicBezTo>
                  <a:pt x="3442260" y="1408234"/>
                  <a:pt x="3438726" y="1407513"/>
                  <a:pt x="3436214" y="1406072"/>
                </a:cubicBezTo>
                <a:cubicBezTo>
                  <a:pt x="3433703" y="1404630"/>
                  <a:pt x="3431935" y="1402735"/>
                  <a:pt x="3430912" y="1400386"/>
                </a:cubicBezTo>
                <a:cubicBezTo>
                  <a:pt x="3429889" y="1398037"/>
                  <a:pt x="3429377" y="1393096"/>
                  <a:pt x="3429377" y="1385562"/>
                </a:cubicBezTo>
                <a:lnTo>
                  <a:pt x="3429377" y="1342937"/>
                </a:lnTo>
                <a:lnTo>
                  <a:pt x="3420169" y="1342937"/>
                </a:lnTo>
                <a:lnTo>
                  <a:pt x="3420169" y="1333169"/>
                </a:lnTo>
                <a:lnTo>
                  <a:pt x="3429377" y="1333169"/>
                </a:lnTo>
                <a:lnTo>
                  <a:pt x="3429377" y="1314822"/>
                </a:lnTo>
                <a:close/>
                <a:moveTo>
                  <a:pt x="2070265" y="1307287"/>
                </a:moveTo>
                <a:lnTo>
                  <a:pt x="2070265" y="1333169"/>
                </a:lnTo>
                <a:lnTo>
                  <a:pt x="2082892" y="1333169"/>
                </a:lnTo>
                <a:lnTo>
                  <a:pt x="2082892" y="1342937"/>
                </a:lnTo>
                <a:lnTo>
                  <a:pt x="2070265" y="1342937"/>
                </a:lnTo>
                <a:lnTo>
                  <a:pt x="2070265" y="1386259"/>
                </a:lnTo>
                <a:cubicBezTo>
                  <a:pt x="2070265" y="1389841"/>
                  <a:pt x="2070486" y="1392143"/>
                  <a:pt x="2070928" y="1393166"/>
                </a:cubicBezTo>
                <a:cubicBezTo>
                  <a:pt x="2071370" y="1394189"/>
                  <a:pt x="2072090" y="1395002"/>
                  <a:pt x="2073090" y="1395608"/>
                </a:cubicBezTo>
                <a:cubicBezTo>
                  <a:pt x="2074090" y="1396212"/>
                  <a:pt x="2075521" y="1396514"/>
                  <a:pt x="2077381" y="1396514"/>
                </a:cubicBezTo>
                <a:cubicBezTo>
                  <a:pt x="2078776" y="1396514"/>
                  <a:pt x="2080613" y="1396351"/>
                  <a:pt x="2082892" y="1396026"/>
                </a:cubicBezTo>
                <a:lnTo>
                  <a:pt x="2084706" y="1407118"/>
                </a:lnTo>
                <a:cubicBezTo>
                  <a:pt x="2081171" y="1407862"/>
                  <a:pt x="2078009" y="1408234"/>
                  <a:pt x="2075218" y="1408234"/>
                </a:cubicBezTo>
                <a:cubicBezTo>
                  <a:pt x="2070660" y="1408234"/>
                  <a:pt x="2067126" y="1407513"/>
                  <a:pt x="2064614" y="1406072"/>
                </a:cubicBezTo>
                <a:cubicBezTo>
                  <a:pt x="2062103" y="1404630"/>
                  <a:pt x="2060335" y="1402735"/>
                  <a:pt x="2059312" y="1400386"/>
                </a:cubicBezTo>
                <a:cubicBezTo>
                  <a:pt x="2058289" y="1398037"/>
                  <a:pt x="2057777" y="1393096"/>
                  <a:pt x="2057777" y="1385562"/>
                </a:cubicBezTo>
                <a:lnTo>
                  <a:pt x="2057777" y="1342937"/>
                </a:lnTo>
                <a:lnTo>
                  <a:pt x="2048569" y="1342937"/>
                </a:lnTo>
                <a:lnTo>
                  <a:pt x="2048569" y="1333169"/>
                </a:lnTo>
                <a:lnTo>
                  <a:pt x="2057777" y="1333169"/>
                </a:lnTo>
                <a:lnTo>
                  <a:pt x="2057777" y="1314822"/>
                </a:lnTo>
                <a:close/>
                <a:moveTo>
                  <a:pt x="1984540" y="1307287"/>
                </a:moveTo>
                <a:lnTo>
                  <a:pt x="1984540" y="1333169"/>
                </a:lnTo>
                <a:lnTo>
                  <a:pt x="1997167" y="1333169"/>
                </a:lnTo>
                <a:lnTo>
                  <a:pt x="1997167" y="1342937"/>
                </a:lnTo>
                <a:lnTo>
                  <a:pt x="1984540" y="1342937"/>
                </a:lnTo>
                <a:lnTo>
                  <a:pt x="1984540" y="1386259"/>
                </a:lnTo>
                <a:cubicBezTo>
                  <a:pt x="1984540" y="1389841"/>
                  <a:pt x="1984761" y="1392143"/>
                  <a:pt x="1985203" y="1393166"/>
                </a:cubicBezTo>
                <a:cubicBezTo>
                  <a:pt x="1985645" y="1394189"/>
                  <a:pt x="1986366" y="1395002"/>
                  <a:pt x="1987365" y="1395608"/>
                </a:cubicBezTo>
                <a:cubicBezTo>
                  <a:pt x="1988365" y="1396212"/>
                  <a:pt x="1989796" y="1396514"/>
                  <a:pt x="1991656" y="1396514"/>
                </a:cubicBezTo>
                <a:cubicBezTo>
                  <a:pt x="1993051" y="1396514"/>
                  <a:pt x="1994888" y="1396351"/>
                  <a:pt x="1997167" y="1396026"/>
                </a:cubicBezTo>
                <a:lnTo>
                  <a:pt x="1998981" y="1407118"/>
                </a:lnTo>
                <a:cubicBezTo>
                  <a:pt x="1995446" y="1407862"/>
                  <a:pt x="1992284" y="1408234"/>
                  <a:pt x="1989493" y="1408234"/>
                </a:cubicBezTo>
                <a:cubicBezTo>
                  <a:pt x="1984935" y="1408234"/>
                  <a:pt x="1981401" y="1407513"/>
                  <a:pt x="1978889" y="1406072"/>
                </a:cubicBezTo>
                <a:cubicBezTo>
                  <a:pt x="1976378" y="1404630"/>
                  <a:pt x="1974610" y="1402735"/>
                  <a:pt x="1973587" y="1400386"/>
                </a:cubicBezTo>
                <a:cubicBezTo>
                  <a:pt x="1972564" y="1398037"/>
                  <a:pt x="1972052" y="1393096"/>
                  <a:pt x="1972052" y="1385562"/>
                </a:cubicBezTo>
                <a:lnTo>
                  <a:pt x="1972052" y="1342937"/>
                </a:lnTo>
                <a:lnTo>
                  <a:pt x="1962844" y="1342937"/>
                </a:lnTo>
                <a:lnTo>
                  <a:pt x="1962844" y="1333169"/>
                </a:lnTo>
                <a:lnTo>
                  <a:pt x="1972052" y="1333169"/>
                </a:lnTo>
                <a:lnTo>
                  <a:pt x="1972052" y="1314822"/>
                </a:lnTo>
                <a:close/>
                <a:moveTo>
                  <a:pt x="1365426" y="1307287"/>
                </a:moveTo>
                <a:lnTo>
                  <a:pt x="1365426" y="1333169"/>
                </a:lnTo>
                <a:lnTo>
                  <a:pt x="1378053" y="1333169"/>
                </a:lnTo>
                <a:lnTo>
                  <a:pt x="1378053" y="1342937"/>
                </a:lnTo>
                <a:lnTo>
                  <a:pt x="1365426" y="1342937"/>
                </a:lnTo>
                <a:lnTo>
                  <a:pt x="1365426" y="1386259"/>
                </a:lnTo>
                <a:cubicBezTo>
                  <a:pt x="1365426" y="1389841"/>
                  <a:pt x="1365647" y="1392143"/>
                  <a:pt x="1366089" y="1393166"/>
                </a:cubicBezTo>
                <a:cubicBezTo>
                  <a:pt x="1366531" y="1394189"/>
                  <a:pt x="1367251" y="1395002"/>
                  <a:pt x="1368251" y="1395608"/>
                </a:cubicBezTo>
                <a:cubicBezTo>
                  <a:pt x="1369251" y="1396212"/>
                  <a:pt x="1370682" y="1396514"/>
                  <a:pt x="1372541" y="1396514"/>
                </a:cubicBezTo>
                <a:cubicBezTo>
                  <a:pt x="1373936" y="1396514"/>
                  <a:pt x="1375774" y="1396351"/>
                  <a:pt x="1378053" y="1396026"/>
                </a:cubicBezTo>
                <a:lnTo>
                  <a:pt x="1379867" y="1407118"/>
                </a:lnTo>
                <a:cubicBezTo>
                  <a:pt x="1376332" y="1407862"/>
                  <a:pt x="1373170" y="1408234"/>
                  <a:pt x="1370379" y="1408234"/>
                </a:cubicBezTo>
                <a:cubicBezTo>
                  <a:pt x="1365821" y="1408234"/>
                  <a:pt x="1362286" y="1407513"/>
                  <a:pt x="1359775" y="1406072"/>
                </a:cubicBezTo>
                <a:cubicBezTo>
                  <a:pt x="1357264" y="1404630"/>
                  <a:pt x="1355496" y="1402735"/>
                  <a:pt x="1354473" y="1400386"/>
                </a:cubicBezTo>
                <a:cubicBezTo>
                  <a:pt x="1353450" y="1398037"/>
                  <a:pt x="1352938" y="1393096"/>
                  <a:pt x="1352938" y="1385562"/>
                </a:cubicBezTo>
                <a:lnTo>
                  <a:pt x="1352938" y="1342937"/>
                </a:lnTo>
                <a:lnTo>
                  <a:pt x="1343730" y="1342937"/>
                </a:lnTo>
                <a:lnTo>
                  <a:pt x="1343730" y="1333169"/>
                </a:lnTo>
                <a:lnTo>
                  <a:pt x="1352938" y="1333169"/>
                </a:lnTo>
                <a:lnTo>
                  <a:pt x="1352938" y="1314822"/>
                </a:lnTo>
                <a:close/>
                <a:moveTo>
                  <a:pt x="1174925" y="1307287"/>
                </a:moveTo>
                <a:lnTo>
                  <a:pt x="1174925" y="1333169"/>
                </a:lnTo>
                <a:lnTo>
                  <a:pt x="1187553" y="1333169"/>
                </a:lnTo>
                <a:lnTo>
                  <a:pt x="1187553" y="1342937"/>
                </a:lnTo>
                <a:lnTo>
                  <a:pt x="1174925" y="1342937"/>
                </a:lnTo>
                <a:lnTo>
                  <a:pt x="1174925" y="1386259"/>
                </a:lnTo>
                <a:cubicBezTo>
                  <a:pt x="1174925" y="1389841"/>
                  <a:pt x="1175147" y="1392143"/>
                  <a:pt x="1175588" y="1393166"/>
                </a:cubicBezTo>
                <a:cubicBezTo>
                  <a:pt x="1176030" y="1394189"/>
                  <a:pt x="1176751" y="1395002"/>
                  <a:pt x="1177751" y="1395608"/>
                </a:cubicBezTo>
                <a:cubicBezTo>
                  <a:pt x="1178751" y="1396212"/>
                  <a:pt x="1180181" y="1396514"/>
                  <a:pt x="1182041" y="1396514"/>
                </a:cubicBezTo>
                <a:cubicBezTo>
                  <a:pt x="1183436" y="1396514"/>
                  <a:pt x="1185274" y="1396351"/>
                  <a:pt x="1187553" y="1396026"/>
                </a:cubicBezTo>
                <a:lnTo>
                  <a:pt x="1189367" y="1407118"/>
                </a:lnTo>
                <a:cubicBezTo>
                  <a:pt x="1185832" y="1407862"/>
                  <a:pt x="1182669" y="1408234"/>
                  <a:pt x="1179878" y="1408234"/>
                </a:cubicBezTo>
                <a:cubicBezTo>
                  <a:pt x="1175321" y="1408234"/>
                  <a:pt x="1171786" y="1407513"/>
                  <a:pt x="1169275" y="1406072"/>
                </a:cubicBezTo>
                <a:cubicBezTo>
                  <a:pt x="1166763" y="1404630"/>
                  <a:pt x="1164996" y="1402735"/>
                  <a:pt x="1163972" y="1400386"/>
                </a:cubicBezTo>
                <a:cubicBezTo>
                  <a:pt x="1162949" y="1398037"/>
                  <a:pt x="1162437" y="1393096"/>
                  <a:pt x="1162437" y="1385562"/>
                </a:cubicBezTo>
                <a:lnTo>
                  <a:pt x="1162437" y="1342937"/>
                </a:lnTo>
                <a:lnTo>
                  <a:pt x="1153229" y="1342937"/>
                </a:lnTo>
                <a:lnTo>
                  <a:pt x="1153229" y="1333169"/>
                </a:lnTo>
                <a:lnTo>
                  <a:pt x="1162437" y="1333169"/>
                </a:lnTo>
                <a:lnTo>
                  <a:pt x="1162437" y="1314822"/>
                </a:lnTo>
                <a:close/>
                <a:moveTo>
                  <a:pt x="632003" y="1307287"/>
                </a:moveTo>
                <a:lnTo>
                  <a:pt x="632003" y="1333169"/>
                </a:lnTo>
                <a:lnTo>
                  <a:pt x="644630" y="1333169"/>
                </a:lnTo>
                <a:lnTo>
                  <a:pt x="644630" y="1342937"/>
                </a:lnTo>
                <a:lnTo>
                  <a:pt x="632003" y="1342937"/>
                </a:lnTo>
                <a:lnTo>
                  <a:pt x="632003" y="1386259"/>
                </a:lnTo>
                <a:cubicBezTo>
                  <a:pt x="632003" y="1389841"/>
                  <a:pt x="632224" y="1392143"/>
                  <a:pt x="632665" y="1393166"/>
                </a:cubicBezTo>
                <a:cubicBezTo>
                  <a:pt x="633107" y="1394189"/>
                  <a:pt x="633829" y="1395002"/>
                  <a:pt x="634828" y="1395608"/>
                </a:cubicBezTo>
                <a:cubicBezTo>
                  <a:pt x="635828" y="1396212"/>
                  <a:pt x="637258" y="1396514"/>
                  <a:pt x="639119" y="1396514"/>
                </a:cubicBezTo>
                <a:cubicBezTo>
                  <a:pt x="640514" y="1396514"/>
                  <a:pt x="642351" y="1396351"/>
                  <a:pt x="644630" y="1396026"/>
                </a:cubicBezTo>
                <a:lnTo>
                  <a:pt x="646444" y="1407118"/>
                </a:lnTo>
                <a:cubicBezTo>
                  <a:pt x="642909" y="1407862"/>
                  <a:pt x="639747" y="1408234"/>
                  <a:pt x="636956" y="1408234"/>
                </a:cubicBezTo>
                <a:cubicBezTo>
                  <a:pt x="632398" y="1408234"/>
                  <a:pt x="628863" y="1407513"/>
                  <a:pt x="626352" y="1406072"/>
                </a:cubicBezTo>
                <a:cubicBezTo>
                  <a:pt x="623840" y="1404630"/>
                  <a:pt x="622073" y="1402735"/>
                  <a:pt x="621050" y="1400386"/>
                </a:cubicBezTo>
                <a:cubicBezTo>
                  <a:pt x="620027" y="1398037"/>
                  <a:pt x="619515" y="1393096"/>
                  <a:pt x="619515" y="1385562"/>
                </a:cubicBezTo>
                <a:lnTo>
                  <a:pt x="619515" y="1342937"/>
                </a:lnTo>
                <a:lnTo>
                  <a:pt x="610305" y="1342937"/>
                </a:lnTo>
                <a:lnTo>
                  <a:pt x="610305" y="1333169"/>
                </a:lnTo>
                <a:lnTo>
                  <a:pt x="619515" y="1333169"/>
                </a:lnTo>
                <a:lnTo>
                  <a:pt x="619515" y="1314822"/>
                </a:lnTo>
                <a:close/>
                <a:moveTo>
                  <a:pt x="546277" y="1307287"/>
                </a:moveTo>
                <a:lnTo>
                  <a:pt x="546277" y="1333169"/>
                </a:lnTo>
                <a:lnTo>
                  <a:pt x="558904" y="1333169"/>
                </a:lnTo>
                <a:lnTo>
                  <a:pt x="558904" y="1342937"/>
                </a:lnTo>
                <a:lnTo>
                  <a:pt x="546277" y="1342937"/>
                </a:lnTo>
                <a:lnTo>
                  <a:pt x="546277" y="1386259"/>
                </a:lnTo>
                <a:cubicBezTo>
                  <a:pt x="546277" y="1389841"/>
                  <a:pt x="546498" y="1392143"/>
                  <a:pt x="546940" y="1393166"/>
                </a:cubicBezTo>
                <a:cubicBezTo>
                  <a:pt x="547381" y="1394189"/>
                  <a:pt x="548102" y="1395002"/>
                  <a:pt x="549102" y="1395608"/>
                </a:cubicBezTo>
                <a:cubicBezTo>
                  <a:pt x="550102" y="1396212"/>
                  <a:pt x="551533" y="1396514"/>
                  <a:pt x="553393" y="1396514"/>
                </a:cubicBezTo>
                <a:cubicBezTo>
                  <a:pt x="554789" y="1396514"/>
                  <a:pt x="556625" y="1396351"/>
                  <a:pt x="558904" y="1396026"/>
                </a:cubicBezTo>
                <a:lnTo>
                  <a:pt x="560718" y="1407118"/>
                </a:lnTo>
                <a:cubicBezTo>
                  <a:pt x="557184" y="1407862"/>
                  <a:pt x="554021" y="1408234"/>
                  <a:pt x="551231" y="1408234"/>
                </a:cubicBezTo>
                <a:cubicBezTo>
                  <a:pt x="546673" y="1408234"/>
                  <a:pt x="543137" y="1407513"/>
                  <a:pt x="540626" y="1406072"/>
                </a:cubicBezTo>
                <a:cubicBezTo>
                  <a:pt x="538115" y="1404630"/>
                  <a:pt x="536347" y="1402735"/>
                  <a:pt x="535324" y="1400386"/>
                </a:cubicBezTo>
                <a:cubicBezTo>
                  <a:pt x="534301" y="1398037"/>
                  <a:pt x="533789" y="1393096"/>
                  <a:pt x="533789" y="1385562"/>
                </a:cubicBezTo>
                <a:lnTo>
                  <a:pt x="533789" y="1342937"/>
                </a:lnTo>
                <a:lnTo>
                  <a:pt x="524580" y="1342937"/>
                </a:lnTo>
                <a:lnTo>
                  <a:pt x="524580" y="1333169"/>
                </a:lnTo>
                <a:lnTo>
                  <a:pt x="533789" y="1333169"/>
                </a:lnTo>
                <a:lnTo>
                  <a:pt x="533789" y="1314822"/>
                </a:lnTo>
                <a:close/>
                <a:moveTo>
                  <a:pt x="4741246" y="1304985"/>
                </a:moveTo>
                <a:lnTo>
                  <a:pt x="4753804" y="1304985"/>
                </a:lnTo>
                <a:lnTo>
                  <a:pt x="4753804" y="1407258"/>
                </a:lnTo>
                <a:lnTo>
                  <a:pt x="4741246" y="1407258"/>
                </a:lnTo>
                <a:close/>
                <a:moveTo>
                  <a:pt x="4703146" y="1304985"/>
                </a:moveTo>
                <a:lnTo>
                  <a:pt x="4715704" y="1304985"/>
                </a:lnTo>
                <a:lnTo>
                  <a:pt x="4715704" y="1407258"/>
                </a:lnTo>
                <a:lnTo>
                  <a:pt x="4703146" y="1407258"/>
                </a:lnTo>
                <a:close/>
                <a:moveTo>
                  <a:pt x="4674920" y="1304985"/>
                </a:moveTo>
                <a:lnTo>
                  <a:pt x="4687477" y="1304985"/>
                </a:lnTo>
                <a:lnTo>
                  <a:pt x="4687477" y="1319426"/>
                </a:lnTo>
                <a:lnTo>
                  <a:pt x="4674920" y="1319426"/>
                </a:lnTo>
                <a:close/>
                <a:moveTo>
                  <a:pt x="4303306" y="1304985"/>
                </a:moveTo>
                <a:lnTo>
                  <a:pt x="4315863" y="1304985"/>
                </a:lnTo>
                <a:lnTo>
                  <a:pt x="4315863" y="1341471"/>
                </a:lnTo>
                <a:cubicBezTo>
                  <a:pt x="4321165" y="1334820"/>
                  <a:pt x="4327932" y="1331495"/>
                  <a:pt x="4336164" y="1331495"/>
                </a:cubicBezTo>
                <a:cubicBezTo>
                  <a:pt x="4340722" y="1331495"/>
                  <a:pt x="4345036" y="1332414"/>
                  <a:pt x="4349105" y="1334251"/>
                </a:cubicBezTo>
                <a:cubicBezTo>
                  <a:pt x="4353175" y="1336088"/>
                  <a:pt x="4356523" y="1338669"/>
                  <a:pt x="4359151" y="1341995"/>
                </a:cubicBezTo>
                <a:cubicBezTo>
                  <a:pt x="4361779" y="1345319"/>
                  <a:pt x="4363837" y="1349331"/>
                  <a:pt x="4365325" y="1354028"/>
                </a:cubicBezTo>
                <a:cubicBezTo>
                  <a:pt x="4366813" y="1358726"/>
                  <a:pt x="4367557" y="1363748"/>
                  <a:pt x="4367557" y="1369097"/>
                </a:cubicBezTo>
                <a:cubicBezTo>
                  <a:pt x="4367557" y="1381794"/>
                  <a:pt x="4364418" y="1391608"/>
                  <a:pt x="4358139" y="1398537"/>
                </a:cubicBezTo>
                <a:cubicBezTo>
                  <a:pt x="4351861" y="1405467"/>
                  <a:pt x="4344326" y="1408932"/>
                  <a:pt x="4335536" y="1408932"/>
                </a:cubicBezTo>
                <a:cubicBezTo>
                  <a:pt x="4326793" y="1408932"/>
                  <a:pt x="4319932" y="1405281"/>
                  <a:pt x="4314956" y="1397979"/>
                </a:cubicBezTo>
                <a:lnTo>
                  <a:pt x="4314956" y="1407258"/>
                </a:lnTo>
                <a:lnTo>
                  <a:pt x="4303306" y="1407258"/>
                </a:lnTo>
                <a:close/>
                <a:moveTo>
                  <a:pt x="4065320" y="1304985"/>
                </a:moveTo>
                <a:lnTo>
                  <a:pt x="4077877" y="1304985"/>
                </a:lnTo>
                <a:lnTo>
                  <a:pt x="4077877" y="1319426"/>
                </a:lnTo>
                <a:lnTo>
                  <a:pt x="4065320" y="1319426"/>
                </a:lnTo>
                <a:close/>
                <a:moveTo>
                  <a:pt x="4036280" y="1304985"/>
                </a:moveTo>
                <a:lnTo>
                  <a:pt x="4048767" y="1304985"/>
                </a:lnTo>
                <a:lnTo>
                  <a:pt x="4048767" y="1407258"/>
                </a:lnTo>
                <a:lnTo>
                  <a:pt x="4037117" y="1407258"/>
                </a:lnTo>
                <a:lnTo>
                  <a:pt x="4037117" y="1397910"/>
                </a:lnTo>
                <a:cubicBezTo>
                  <a:pt x="4032420" y="1405258"/>
                  <a:pt x="4025513" y="1408932"/>
                  <a:pt x="4016397" y="1408932"/>
                </a:cubicBezTo>
                <a:cubicBezTo>
                  <a:pt x="4010491" y="1408932"/>
                  <a:pt x="4005061" y="1407304"/>
                  <a:pt x="4000108" y="1404049"/>
                </a:cubicBezTo>
                <a:cubicBezTo>
                  <a:pt x="3995154" y="1400793"/>
                  <a:pt x="3991318" y="1396247"/>
                  <a:pt x="3988597" y="1390410"/>
                </a:cubicBezTo>
                <a:cubicBezTo>
                  <a:pt x="3985876" y="1384573"/>
                  <a:pt x="3984516" y="1377864"/>
                  <a:pt x="3984516" y="1370283"/>
                </a:cubicBezTo>
                <a:cubicBezTo>
                  <a:pt x="3984516" y="1362889"/>
                  <a:pt x="3985748" y="1356180"/>
                  <a:pt x="3988213" y="1350157"/>
                </a:cubicBezTo>
                <a:cubicBezTo>
                  <a:pt x="3990678" y="1344134"/>
                  <a:pt x="3994375" y="1339519"/>
                  <a:pt x="3999305" y="1336309"/>
                </a:cubicBezTo>
                <a:cubicBezTo>
                  <a:pt x="4004235" y="1333100"/>
                  <a:pt x="4009747" y="1331495"/>
                  <a:pt x="4015839" y="1331495"/>
                </a:cubicBezTo>
                <a:cubicBezTo>
                  <a:pt x="4020304" y="1331495"/>
                  <a:pt x="4024281" y="1332437"/>
                  <a:pt x="4027769" y="1334321"/>
                </a:cubicBezTo>
                <a:cubicBezTo>
                  <a:pt x="4031257" y="1336204"/>
                  <a:pt x="4034094" y="1338657"/>
                  <a:pt x="4036280" y="1341681"/>
                </a:cubicBezTo>
                <a:close/>
                <a:moveTo>
                  <a:pt x="3674655" y="1304985"/>
                </a:moveTo>
                <a:lnTo>
                  <a:pt x="3687213" y="1304985"/>
                </a:lnTo>
                <a:lnTo>
                  <a:pt x="3687213" y="1341471"/>
                </a:lnTo>
                <a:cubicBezTo>
                  <a:pt x="3692515" y="1334820"/>
                  <a:pt x="3699282" y="1331495"/>
                  <a:pt x="3707514" y="1331495"/>
                </a:cubicBezTo>
                <a:cubicBezTo>
                  <a:pt x="3712072" y="1331495"/>
                  <a:pt x="3716385" y="1332414"/>
                  <a:pt x="3720455" y="1334251"/>
                </a:cubicBezTo>
                <a:cubicBezTo>
                  <a:pt x="3724524" y="1336088"/>
                  <a:pt x="3727873" y="1338669"/>
                  <a:pt x="3730501" y="1341995"/>
                </a:cubicBezTo>
                <a:cubicBezTo>
                  <a:pt x="3733129" y="1345319"/>
                  <a:pt x="3735187" y="1349331"/>
                  <a:pt x="3736675" y="1354028"/>
                </a:cubicBezTo>
                <a:cubicBezTo>
                  <a:pt x="3738163" y="1358726"/>
                  <a:pt x="3738907" y="1363748"/>
                  <a:pt x="3738907" y="1369097"/>
                </a:cubicBezTo>
                <a:cubicBezTo>
                  <a:pt x="3738907" y="1381794"/>
                  <a:pt x="3735768" y="1391608"/>
                  <a:pt x="3729489" y="1398537"/>
                </a:cubicBezTo>
                <a:cubicBezTo>
                  <a:pt x="3723211" y="1405467"/>
                  <a:pt x="3715676" y="1408932"/>
                  <a:pt x="3706886" y="1408932"/>
                </a:cubicBezTo>
                <a:cubicBezTo>
                  <a:pt x="3698142" y="1408932"/>
                  <a:pt x="3691282" y="1405281"/>
                  <a:pt x="3686306" y="1397979"/>
                </a:cubicBezTo>
                <a:lnTo>
                  <a:pt x="3686306" y="1407258"/>
                </a:lnTo>
                <a:lnTo>
                  <a:pt x="3674655" y="1407258"/>
                </a:lnTo>
                <a:close/>
                <a:moveTo>
                  <a:pt x="3398570" y="1304985"/>
                </a:moveTo>
                <a:lnTo>
                  <a:pt x="3411127" y="1304985"/>
                </a:lnTo>
                <a:lnTo>
                  <a:pt x="3411127" y="1319426"/>
                </a:lnTo>
                <a:lnTo>
                  <a:pt x="3398570" y="1319426"/>
                </a:lnTo>
                <a:close/>
                <a:moveTo>
                  <a:pt x="2960420" y="1304985"/>
                </a:moveTo>
                <a:lnTo>
                  <a:pt x="2972977" y="1304985"/>
                </a:lnTo>
                <a:lnTo>
                  <a:pt x="2972977" y="1319426"/>
                </a:lnTo>
                <a:lnTo>
                  <a:pt x="2960420" y="1319426"/>
                </a:lnTo>
                <a:close/>
                <a:moveTo>
                  <a:pt x="2893745" y="1304985"/>
                </a:moveTo>
                <a:lnTo>
                  <a:pt x="2906302" y="1304985"/>
                </a:lnTo>
                <a:lnTo>
                  <a:pt x="2906302" y="1363307"/>
                </a:lnTo>
                <a:lnTo>
                  <a:pt x="2936021" y="1333169"/>
                </a:lnTo>
                <a:lnTo>
                  <a:pt x="2952276" y="1333169"/>
                </a:lnTo>
                <a:lnTo>
                  <a:pt x="2923952" y="1360656"/>
                </a:lnTo>
                <a:lnTo>
                  <a:pt x="2955137" y="1407258"/>
                </a:lnTo>
                <a:lnTo>
                  <a:pt x="2939649" y="1407258"/>
                </a:lnTo>
                <a:lnTo>
                  <a:pt x="2915162" y="1369376"/>
                </a:lnTo>
                <a:lnTo>
                  <a:pt x="2906302" y="1377888"/>
                </a:lnTo>
                <a:lnTo>
                  <a:pt x="2906302" y="1407258"/>
                </a:lnTo>
                <a:lnTo>
                  <a:pt x="2893745" y="1407258"/>
                </a:lnTo>
                <a:close/>
                <a:moveTo>
                  <a:pt x="2788970" y="1304985"/>
                </a:moveTo>
                <a:lnTo>
                  <a:pt x="2801527" y="1304985"/>
                </a:lnTo>
                <a:lnTo>
                  <a:pt x="2801527" y="1319426"/>
                </a:lnTo>
                <a:lnTo>
                  <a:pt x="2788970" y="1319426"/>
                </a:lnTo>
                <a:close/>
                <a:moveTo>
                  <a:pt x="2760046" y="1304985"/>
                </a:moveTo>
                <a:lnTo>
                  <a:pt x="2772604" y="1304985"/>
                </a:lnTo>
                <a:lnTo>
                  <a:pt x="2772604" y="1407258"/>
                </a:lnTo>
                <a:lnTo>
                  <a:pt x="2760046" y="1407258"/>
                </a:lnTo>
                <a:close/>
                <a:moveTo>
                  <a:pt x="2493555" y="1304985"/>
                </a:moveTo>
                <a:lnTo>
                  <a:pt x="2506113" y="1304985"/>
                </a:lnTo>
                <a:lnTo>
                  <a:pt x="2506113" y="1341471"/>
                </a:lnTo>
                <a:cubicBezTo>
                  <a:pt x="2511415" y="1334820"/>
                  <a:pt x="2518182" y="1331495"/>
                  <a:pt x="2526414" y="1331495"/>
                </a:cubicBezTo>
                <a:cubicBezTo>
                  <a:pt x="2530972" y="1331495"/>
                  <a:pt x="2535285" y="1332414"/>
                  <a:pt x="2539355" y="1334251"/>
                </a:cubicBezTo>
                <a:cubicBezTo>
                  <a:pt x="2543424" y="1336088"/>
                  <a:pt x="2546773" y="1338669"/>
                  <a:pt x="2549401" y="1341995"/>
                </a:cubicBezTo>
                <a:cubicBezTo>
                  <a:pt x="2552029" y="1345319"/>
                  <a:pt x="2554087" y="1349331"/>
                  <a:pt x="2555575" y="1354028"/>
                </a:cubicBezTo>
                <a:cubicBezTo>
                  <a:pt x="2557063" y="1358726"/>
                  <a:pt x="2557807" y="1363748"/>
                  <a:pt x="2557807" y="1369097"/>
                </a:cubicBezTo>
                <a:cubicBezTo>
                  <a:pt x="2557807" y="1381794"/>
                  <a:pt x="2554668" y="1391608"/>
                  <a:pt x="2548389" y="1398537"/>
                </a:cubicBezTo>
                <a:cubicBezTo>
                  <a:pt x="2542111" y="1405467"/>
                  <a:pt x="2534576" y="1408932"/>
                  <a:pt x="2525786" y="1408932"/>
                </a:cubicBezTo>
                <a:cubicBezTo>
                  <a:pt x="2517042" y="1408932"/>
                  <a:pt x="2510182" y="1405281"/>
                  <a:pt x="2505206" y="1397979"/>
                </a:cubicBezTo>
                <a:lnTo>
                  <a:pt x="2505206" y="1407258"/>
                </a:lnTo>
                <a:lnTo>
                  <a:pt x="2493555" y="1407258"/>
                </a:lnTo>
                <a:close/>
                <a:moveTo>
                  <a:pt x="1198236" y="1304985"/>
                </a:moveTo>
                <a:lnTo>
                  <a:pt x="1210793" y="1304985"/>
                </a:lnTo>
                <a:lnTo>
                  <a:pt x="1210793" y="1341681"/>
                </a:lnTo>
                <a:cubicBezTo>
                  <a:pt x="1216653" y="1334890"/>
                  <a:pt x="1224047" y="1331495"/>
                  <a:pt x="1232977" y="1331495"/>
                </a:cubicBezTo>
                <a:cubicBezTo>
                  <a:pt x="1238466" y="1331495"/>
                  <a:pt x="1243233" y="1332577"/>
                  <a:pt x="1247279" y="1334739"/>
                </a:cubicBezTo>
                <a:cubicBezTo>
                  <a:pt x="1251325" y="1336902"/>
                  <a:pt x="1254221" y="1339890"/>
                  <a:pt x="1255965" y="1343704"/>
                </a:cubicBezTo>
                <a:cubicBezTo>
                  <a:pt x="1257709" y="1347517"/>
                  <a:pt x="1258581" y="1353052"/>
                  <a:pt x="1258581" y="1360308"/>
                </a:cubicBezTo>
                <a:lnTo>
                  <a:pt x="1258581" y="1407258"/>
                </a:lnTo>
                <a:lnTo>
                  <a:pt x="1246024" y="1407258"/>
                </a:lnTo>
                <a:lnTo>
                  <a:pt x="1246024" y="1360308"/>
                </a:lnTo>
                <a:cubicBezTo>
                  <a:pt x="1246024" y="1354028"/>
                  <a:pt x="1244663" y="1349459"/>
                  <a:pt x="1241942" y="1346599"/>
                </a:cubicBezTo>
                <a:cubicBezTo>
                  <a:pt x="1239221" y="1343738"/>
                  <a:pt x="1235373" y="1342309"/>
                  <a:pt x="1230397" y="1342309"/>
                </a:cubicBezTo>
                <a:cubicBezTo>
                  <a:pt x="1226676" y="1342309"/>
                  <a:pt x="1223176" y="1343274"/>
                  <a:pt x="1219897" y="1345203"/>
                </a:cubicBezTo>
                <a:cubicBezTo>
                  <a:pt x="1216618" y="1347134"/>
                  <a:pt x="1214281" y="1349750"/>
                  <a:pt x="1212886" y="1353052"/>
                </a:cubicBezTo>
                <a:cubicBezTo>
                  <a:pt x="1211491" y="1356354"/>
                  <a:pt x="1210793" y="1360912"/>
                  <a:pt x="1210793" y="1366726"/>
                </a:cubicBezTo>
                <a:lnTo>
                  <a:pt x="1210793" y="1407258"/>
                </a:lnTo>
                <a:lnTo>
                  <a:pt x="1198236" y="1407258"/>
                </a:lnTo>
                <a:close/>
                <a:moveTo>
                  <a:pt x="855059" y="1304985"/>
                </a:moveTo>
                <a:lnTo>
                  <a:pt x="867616" y="1304985"/>
                </a:lnTo>
                <a:lnTo>
                  <a:pt x="867616" y="1407258"/>
                </a:lnTo>
                <a:lnTo>
                  <a:pt x="855059" y="1407258"/>
                </a:lnTo>
                <a:close/>
                <a:moveTo>
                  <a:pt x="655314" y="1304985"/>
                </a:moveTo>
                <a:lnTo>
                  <a:pt x="667871" y="1304985"/>
                </a:lnTo>
                <a:lnTo>
                  <a:pt x="667871" y="1341681"/>
                </a:lnTo>
                <a:cubicBezTo>
                  <a:pt x="673731" y="1334890"/>
                  <a:pt x="681126" y="1331495"/>
                  <a:pt x="690055" y="1331495"/>
                </a:cubicBezTo>
                <a:cubicBezTo>
                  <a:pt x="695544" y="1331495"/>
                  <a:pt x="700310" y="1332577"/>
                  <a:pt x="704357" y="1334739"/>
                </a:cubicBezTo>
                <a:cubicBezTo>
                  <a:pt x="708404" y="1336902"/>
                  <a:pt x="711298" y="1339890"/>
                  <a:pt x="713043" y="1343704"/>
                </a:cubicBezTo>
                <a:cubicBezTo>
                  <a:pt x="714787" y="1347517"/>
                  <a:pt x="715659" y="1353052"/>
                  <a:pt x="715659" y="1360308"/>
                </a:cubicBezTo>
                <a:lnTo>
                  <a:pt x="715659" y="1407258"/>
                </a:lnTo>
                <a:lnTo>
                  <a:pt x="703101" y="1407258"/>
                </a:lnTo>
                <a:lnTo>
                  <a:pt x="703101" y="1360308"/>
                </a:lnTo>
                <a:cubicBezTo>
                  <a:pt x="703101" y="1354028"/>
                  <a:pt x="701741" y="1349459"/>
                  <a:pt x="699020" y="1346599"/>
                </a:cubicBezTo>
                <a:cubicBezTo>
                  <a:pt x="696299" y="1343738"/>
                  <a:pt x="692450" y="1342309"/>
                  <a:pt x="687474" y="1342309"/>
                </a:cubicBezTo>
                <a:cubicBezTo>
                  <a:pt x="683753" y="1342309"/>
                  <a:pt x="680254" y="1343274"/>
                  <a:pt x="676974" y="1345203"/>
                </a:cubicBezTo>
                <a:cubicBezTo>
                  <a:pt x="673696" y="1347134"/>
                  <a:pt x="671359" y="1349750"/>
                  <a:pt x="669964" y="1353052"/>
                </a:cubicBezTo>
                <a:cubicBezTo>
                  <a:pt x="668568" y="1356354"/>
                  <a:pt x="667871" y="1360912"/>
                  <a:pt x="667871" y="1366726"/>
                </a:cubicBezTo>
                <a:lnTo>
                  <a:pt x="667871" y="1407258"/>
                </a:lnTo>
                <a:lnTo>
                  <a:pt x="655314" y="1407258"/>
                </a:lnTo>
                <a:close/>
                <a:moveTo>
                  <a:pt x="350231" y="1304985"/>
                </a:moveTo>
                <a:lnTo>
                  <a:pt x="362788" y="1304985"/>
                </a:lnTo>
                <a:lnTo>
                  <a:pt x="362788" y="1407258"/>
                </a:lnTo>
                <a:lnTo>
                  <a:pt x="350231" y="1407258"/>
                </a:lnTo>
                <a:close/>
                <a:moveTo>
                  <a:pt x="43326" y="1304567"/>
                </a:moveTo>
                <a:lnTo>
                  <a:pt x="51419" y="1304567"/>
                </a:lnTo>
                <a:lnTo>
                  <a:pt x="51419" y="1407258"/>
                </a:lnTo>
                <a:lnTo>
                  <a:pt x="38861" y="1407258"/>
                </a:lnTo>
                <a:lnTo>
                  <a:pt x="38861" y="1327239"/>
                </a:lnTo>
                <a:cubicBezTo>
                  <a:pt x="35838" y="1330123"/>
                  <a:pt x="31873" y="1333007"/>
                  <a:pt x="26967" y="1335890"/>
                </a:cubicBezTo>
                <a:cubicBezTo>
                  <a:pt x="22060" y="1338774"/>
                  <a:pt x="17654" y="1340937"/>
                  <a:pt x="13747" y="1342378"/>
                </a:cubicBezTo>
                <a:lnTo>
                  <a:pt x="13747" y="1330240"/>
                </a:lnTo>
                <a:cubicBezTo>
                  <a:pt x="20769" y="1326937"/>
                  <a:pt x="26909" y="1322938"/>
                  <a:pt x="32164" y="1318240"/>
                </a:cubicBezTo>
                <a:cubicBezTo>
                  <a:pt x="37420" y="1313543"/>
                  <a:pt x="41140" y="1308985"/>
                  <a:pt x="43326" y="1304567"/>
                </a:cubicBezTo>
                <a:close/>
                <a:moveTo>
                  <a:pt x="215963" y="1303241"/>
                </a:moveTo>
                <a:cubicBezTo>
                  <a:pt x="223544" y="1303241"/>
                  <a:pt x="230229" y="1304462"/>
                  <a:pt x="236020" y="1306904"/>
                </a:cubicBezTo>
                <a:cubicBezTo>
                  <a:pt x="241810" y="1309345"/>
                  <a:pt x="246264" y="1312938"/>
                  <a:pt x="249379" y="1317682"/>
                </a:cubicBezTo>
                <a:cubicBezTo>
                  <a:pt x="252496" y="1322426"/>
                  <a:pt x="254170" y="1327798"/>
                  <a:pt x="254402" y="1333797"/>
                </a:cubicBezTo>
                <a:lnTo>
                  <a:pt x="241426" y="1334774"/>
                </a:lnTo>
                <a:cubicBezTo>
                  <a:pt x="240729" y="1328310"/>
                  <a:pt x="238368" y="1323426"/>
                  <a:pt x="234345" y="1320124"/>
                </a:cubicBezTo>
                <a:cubicBezTo>
                  <a:pt x="230322" y="1316822"/>
                  <a:pt x="224381" y="1315171"/>
                  <a:pt x="216521" y="1315171"/>
                </a:cubicBezTo>
                <a:cubicBezTo>
                  <a:pt x="208335" y="1315171"/>
                  <a:pt x="202371" y="1316670"/>
                  <a:pt x="198626" y="1319670"/>
                </a:cubicBezTo>
                <a:cubicBezTo>
                  <a:pt x="194882" y="1322670"/>
                  <a:pt x="193010" y="1326286"/>
                  <a:pt x="193010" y="1330518"/>
                </a:cubicBezTo>
                <a:cubicBezTo>
                  <a:pt x="193010" y="1334193"/>
                  <a:pt x="194336" y="1337216"/>
                  <a:pt x="196987" y="1339588"/>
                </a:cubicBezTo>
                <a:cubicBezTo>
                  <a:pt x="199592" y="1341959"/>
                  <a:pt x="206394" y="1344390"/>
                  <a:pt x="217392" y="1346878"/>
                </a:cubicBezTo>
                <a:cubicBezTo>
                  <a:pt x="228392" y="1349366"/>
                  <a:pt x="235938" y="1351541"/>
                  <a:pt x="240031" y="1353401"/>
                </a:cubicBezTo>
                <a:cubicBezTo>
                  <a:pt x="245984" y="1356145"/>
                  <a:pt x="250379" y="1359621"/>
                  <a:pt x="253217" y="1363830"/>
                </a:cubicBezTo>
                <a:cubicBezTo>
                  <a:pt x="256054" y="1368040"/>
                  <a:pt x="257472" y="1372888"/>
                  <a:pt x="257472" y="1378376"/>
                </a:cubicBezTo>
                <a:cubicBezTo>
                  <a:pt x="257472" y="1383818"/>
                  <a:pt x="255914" y="1388945"/>
                  <a:pt x="252798" y="1393759"/>
                </a:cubicBezTo>
                <a:cubicBezTo>
                  <a:pt x="249681" y="1398572"/>
                  <a:pt x="245206" y="1402316"/>
                  <a:pt x="239369" y="1404990"/>
                </a:cubicBezTo>
                <a:cubicBezTo>
                  <a:pt x="233531" y="1407665"/>
                  <a:pt x="226962" y="1409002"/>
                  <a:pt x="219660" y="1409002"/>
                </a:cubicBezTo>
                <a:cubicBezTo>
                  <a:pt x="210404" y="1409002"/>
                  <a:pt x="202649" y="1407653"/>
                  <a:pt x="196394" y="1404956"/>
                </a:cubicBezTo>
                <a:cubicBezTo>
                  <a:pt x="190138" y="1402258"/>
                  <a:pt x="185232" y="1398200"/>
                  <a:pt x="181674" y="1392782"/>
                </a:cubicBezTo>
                <a:cubicBezTo>
                  <a:pt x="178116" y="1387363"/>
                  <a:pt x="176244" y="1381236"/>
                  <a:pt x="176058" y="1374399"/>
                </a:cubicBezTo>
                <a:lnTo>
                  <a:pt x="188825" y="1373283"/>
                </a:lnTo>
                <a:cubicBezTo>
                  <a:pt x="189429" y="1378399"/>
                  <a:pt x="190836" y="1382597"/>
                  <a:pt x="193046" y="1385875"/>
                </a:cubicBezTo>
                <a:cubicBezTo>
                  <a:pt x="195254" y="1389155"/>
                  <a:pt x="198685" y="1391805"/>
                  <a:pt x="203335" y="1393828"/>
                </a:cubicBezTo>
                <a:cubicBezTo>
                  <a:pt x="207986" y="1395852"/>
                  <a:pt x="213218" y="1396863"/>
                  <a:pt x="219032" y="1396863"/>
                </a:cubicBezTo>
                <a:cubicBezTo>
                  <a:pt x="224195" y="1396863"/>
                  <a:pt x="228753" y="1396096"/>
                  <a:pt x="232706" y="1394561"/>
                </a:cubicBezTo>
                <a:cubicBezTo>
                  <a:pt x="236660" y="1393027"/>
                  <a:pt x="239601" y="1390922"/>
                  <a:pt x="241531" y="1388248"/>
                </a:cubicBezTo>
                <a:cubicBezTo>
                  <a:pt x="243461" y="1385573"/>
                  <a:pt x="244427" y="1382655"/>
                  <a:pt x="244427" y="1379492"/>
                </a:cubicBezTo>
                <a:cubicBezTo>
                  <a:pt x="244427" y="1376283"/>
                  <a:pt x="243496" y="1373481"/>
                  <a:pt x="241636" y="1371086"/>
                </a:cubicBezTo>
                <a:cubicBezTo>
                  <a:pt x="239775" y="1368691"/>
                  <a:pt x="236705" y="1366679"/>
                  <a:pt x="232427" y="1365051"/>
                </a:cubicBezTo>
                <a:cubicBezTo>
                  <a:pt x="229683" y="1363982"/>
                  <a:pt x="223614" y="1362319"/>
                  <a:pt x="214219" y="1360063"/>
                </a:cubicBezTo>
                <a:cubicBezTo>
                  <a:pt x="204823" y="1357807"/>
                  <a:pt x="198243" y="1355680"/>
                  <a:pt x="194475" y="1353679"/>
                </a:cubicBezTo>
                <a:cubicBezTo>
                  <a:pt x="189592" y="1351122"/>
                  <a:pt x="185952" y="1347947"/>
                  <a:pt x="183558" y="1344157"/>
                </a:cubicBezTo>
                <a:cubicBezTo>
                  <a:pt x="181163" y="1340367"/>
                  <a:pt x="179964" y="1336123"/>
                  <a:pt x="179964" y="1331426"/>
                </a:cubicBezTo>
                <a:cubicBezTo>
                  <a:pt x="179964" y="1326263"/>
                  <a:pt x="181430" y="1321438"/>
                  <a:pt x="184360" y="1316950"/>
                </a:cubicBezTo>
                <a:cubicBezTo>
                  <a:pt x="187290" y="1312462"/>
                  <a:pt x="191569" y="1309055"/>
                  <a:pt x="197197" y="1306729"/>
                </a:cubicBezTo>
                <a:cubicBezTo>
                  <a:pt x="202823" y="1304403"/>
                  <a:pt x="209080" y="1303241"/>
                  <a:pt x="215963" y="1303241"/>
                </a:cubicBezTo>
                <a:close/>
                <a:moveTo>
                  <a:pt x="83040" y="1303241"/>
                </a:moveTo>
                <a:lnTo>
                  <a:pt x="92040" y="1303241"/>
                </a:lnTo>
                <a:cubicBezTo>
                  <a:pt x="100783" y="1314915"/>
                  <a:pt x="107248" y="1326635"/>
                  <a:pt x="111434" y="1338402"/>
                </a:cubicBezTo>
                <a:cubicBezTo>
                  <a:pt x="115015" y="1348541"/>
                  <a:pt x="116805" y="1359145"/>
                  <a:pt x="116805" y="1370213"/>
                </a:cubicBezTo>
                <a:cubicBezTo>
                  <a:pt x="116805" y="1382771"/>
                  <a:pt x="114399" y="1394910"/>
                  <a:pt x="109585" y="1406630"/>
                </a:cubicBezTo>
                <a:cubicBezTo>
                  <a:pt x="104772" y="1418350"/>
                  <a:pt x="98923" y="1428582"/>
                  <a:pt x="92040" y="1437326"/>
                </a:cubicBezTo>
                <a:lnTo>
                  <a:pt x="83040" y="1437326"/>
                </a:lnTo>
                <a:cubicBezTo>
                  <a:pt x="96946" y="1415002"/>
                  <a:pt x="103899" y="1392655"/>
                  <a:pt x="103899" y="1370283"/>
                </a:cubicBezTo>
                <a:cubicBezTo>
                  <a:pt x="103899" y="1361540"/>
                  <a:pt x="102899" y="1352866"/>
                  <a:pt x="100900" y="1344262"/>
                </a:cubicBezTo>
                <a:cubicBezTo>
                  <a:pt x="99318" y="1337285"/>
                  <a:pt x="97109" y="1330589"/>
                  <a:pt x="94272" y="1324170"/>
                </a:cubicBezTo>
                <a:cubicBezTo>
                  <a:pt x="92458" y="1319984"/>
                  <a:pt x="88714" y="1313008"/>
                  <a:pt x="83040" y="1303241"/>
                </a:cubicBezTo>
                <a:close/>
                <a:moveTo>
                  <a:pt x="3754483" y="1059582"/>
                </a:moveTo>
                <a:lnTo>
                  <a:pt x="3768785" y="1059582"/>
                </a:lnTo>
                <a:lnTo>
                  <a:pt x="3768785" y="1073883"/>
                </a:lnTo>
                <a:lnTo>
                  <a:pt x="3754483" y="1073883"/>
                </a:lnTo>
                <a:close/>
                <a:moveTo>
                  <a:pt x="2554054" y="1059582"/>
                </a:moveTo>
                <a:lnTo>
                  <a:pt x="2568356" y="1059582"/>
                </a:lnTo>
                <a:lnTo>
                  <a:pt x="2568356" y="1073883"/>
                </a:lnTo>
                <a:cubicBezTo>
                  <a:pt x="2568356" y="1079139"/>
                  <a:pt x="2567425" y="1083382"/>
                  <a:pt x="2565565" y="1086615"/>
                </a:cubicBezTo>
                <a:cubicBezTo>
                  <a:pt x="2563705" y="1089847"/>
                  <a:pt x="2560751" y="1092347"/>
                  <a:pt x="2556705" y="1094114"/>
                </a:cubicBezTo>
                <a:lnTo>
                  <a:pt x="2553217" y="1088742"/>
                </a:lnTo>
                <a:cubicBezTo>
                  <a:pt x="2555868" y="1087580"/>
                  <a:pt x="2557821" y="1085871"/>
                  <a:pt x="2559077" y="1083615"/>
                </a:cubicBezTo>
                <a:cubicBezTo>
                  <a:pt x="2560333" y="1081359"/>
                  <a:pt x="2561030" y="1078115"/>
                  <a:pt x="2561170" y="1073883"/>
                </a:cubicBezTo>
                <a:lnTo>
                  <a:pt x="2554054" y="1073883"/>
                </a:lnTo>
                <a:close/>
                <a:moveTo>
                  <a:pt x="1868254" y="1059582"/>
                </a:moveTo>
                <a:lnTo>
                  <a:pt x="1882556" y="1059582"/>
                </a:lnTo>
                <a:lnTo>
                  <a:pt x="1882556" y="1073883"/>
                </a:lnTo>
                <a:cubicBezTo>
                  <a:pt x="1882556" y="1079139"/>
                  <a:pt x="1881626" y="1083382"/>
                  <a:pt x="1879765" y="1086615"/>
                </a:cubicBezTo>
                <a:cubicBezTo>
                  <a:pt x="1877905" y="1089847"/>
                  <a:pt x="1874952" y="1092347"/>
                  <a:pt x="1870905" y="1094114"/>
                </a:cubicBezTo>
                <a:lnTo>
                  <a:pt x="1867417" y="1088742"/>
                </a:lnTo>
                <a:cubicBezTo>
                  <a:pt x="1870068" y="1087580"/>
                  <a:pt x="1872021" y="1085871"/>
                  <a:pt x="1873277" y="1083615"/>
                </a:cubicBezTo>
                <a:cubicBezTo>
                  <a:pt x="1874533" y="1081359"/>
                  <a:pt x="1875230" y="1078115"/>
                  <a:pt x="1875370" y="1073883"/>
                </a:cubicBezTo>
                <a:lnTo>
                  <a:pt x="1868254" y="1073883"/>
                </a:lnTo>
                <a:close/>
                <a:moveTo>
                  <a:pt x="1378886" y="1036699"/>
                </a:moveTo>
                <a:cubicBezTo>
                  <a:pt x="1374328" y="1038560"/>
                  <a:pt x="1367491" y="1040142"/>
                  <a:pt x="1358375" y="1041443"/>
                </a:cubicBezTo>
                <a:cubicBezTo>
                  <a:pt x="1353214" y="1042187"/>
                  <a:pt x="1349562" y="1043024"/>
                  <a:pt x="1347423" y="1043954"/>
                </a:cubicBezTo>
                <a:cubicBezTo>
                  <a:pt x="1345283" y="1044884"/>
                  <a:pt x="1343633" y="1046245"/>
                  <a:pt x="1342470" y="1048036"/>
                </a:cubicBezTo>
                <a:cubicBezTo>
                  <a:pt x="1341306" y="1049827"/>
                  <a:pt x="1340725" y="1051815"/>
                  <a:pt x="1340725" y="1054000"/>
                </a:cubicBezTo>
                <a:cubicBezTo>
                  <a:pt x="1340725" y="1057349"/>
                  <a:pt x="1341993" y="1060139"/>
                  <a:pt x="1344527" y="1062372"/>
                </a:cubicBezTo>
                <a:cubicBezTo>
                  <a:pt x="1347062" y="1064604"/>
                  <a:pt x="1350772" y="1065721"/>
                  <a:pt x="1355655" y="1065721"/>
                </a:cubicBezTo>
                <a:cubicBezTo>
                  <a:pt x="1360492" y="1065721"/>
                  <a:pt x="1364794" y="1064663"/>
                  <a:pt x="1368561" y="1062547"/>
                </a:cubicBezTo>
                <a:cubicBezTo>
                  <a:pt x="1372329" y="1060431"/>
                  <a:pt x="1375096" y="1057535"/>
                  <a:pt x="1376863" y="1053861"/>
                </a:cubicBezTo>
                <a:cubicBezTo>
                  <a:pt x="1378211" y="1051024"/>
                  <a:pt x="1378886" y="1046838"/>
                  <a:pt x="1378886" y="1041303"/>
                </a:cubicBezTo>
                <a:close/>
                <a:moveTo>
                  <a:pt x="769288" y="1036699"/>
                </a:moveTo>
                <a:cubicBezTo>
                  <a:pt x="764731" y="1038560"/>
                  <a:pt x="757894" y="1040142"/>
                  <a:pt x="748778" y="1041443"/>
                </a:cubicBezTo>
                <a:cubicBezTo>
                  <a:pt x="743616" y="1042187"/>
                  <a:pt x="739965" y="1043024"/>
                  <a:pt x="737825" y="1043954"/>
                </a:cubicBezTo>
                <a:cubicBezTo>
                  <a:pt x="735686" y="1044884"/>
                  <a:pt x="734035" y="1046245"/>
                  <a:pt x="732872" y="1048036"/>
                </a:cubicBezTo>
                <a:cubicBezTo>
                  <a:pt x="731709" y="1049827"/>
                  <a:pt x="731128" y="1051815"/>
                  <a:pt x="731128" y="1054000"/>
                </a:cubicBezTo>
                <a:cubicBezTo>
                  <a:pt x="731128" y="1057349"/>
                  <a:pt x="732396" y="1060139"/>
                  <a:pt x="734930" y="1062372"/>
                </a:cubicBezTo>
                <a:cubicBezTo>
                  <a:pt x="737465" y="1064604"/>
                  <a:pt x="741174" y="1065721"/>
                  <a:pt x="746057" y="1065721"/>
                </a:cubicBezTo>
                <a:cubicBezTo>
                  <a:pt x="750894" y="1065721"/>
                  <a:pt x="755196" y="1064663"/>
                  <a:pt x="758963" y="1062547"/>
                </a:cubicBezTo>
                <a:cubicBezTo>
                  <a:pt x="762731" y="1060431"/>
                  <a:pt x="765497" y="1057535"/>
                  <a:pt x="767265" y="1053861"/>
                </a:cubicBezTo>
                <a:cubicBezTo>
                  <a:pt x="768614" y="1051024"/>
                  <a:pt x="769288" y="1046838"/>
                  <a:pt x="769288" y="1041303"/>
                </a:cubicBezTo>
                <a:close/>
                <a:moveTo>
                  <a:pt x="597838" y="1036699"/>
                </a:moveTo>
                <a:cubicBezTo>
                  <a:pt x="593280" y="1038560"/>
                  <a:pt x="586442" y="1040142"/>
                  <a:pt x="577327" y="1041443"/>
                </a:cubicBezTo>
                <a:cubicBezTo>
                  <a:pt x="572165" y="1042187"/>
                  <a:pt x="568514" y="1043024"/>
                  <a:pt x="566374" y="1043954"/>
                </a:cubicBezTo>
                <a:cubicBezTo>
                  <a:pt x="564235" y="1044884"/>
                  <a:pt x="562584" y="1046245"/>
                  <a:pt x="561420" y="1048036"/>
                </a:cubicBezTo>
                <a:cubicBezTo>
                  <a:pt x="560258" y="1049827"/>
                  <a:pt x="559677" y="1051815"/>
                  <a:pt x="559677" y="1054000"/>
                </a:cubicBezTo>
                <a:cubicBezTo>
                  <a:pt x="559677" y="1057349"/>
                  <a:pt x="560944" y="1060139"/>
                  <a:pt x="563479" y="1062372"/>
                </a:cubicBezTo>
                <a:cubicBezTo>
                  <a:pt x="566013" y="1064604"/>
                  <a:pt x="569722" y="1065721"/>
                  <a:pt x="574606" y="1065721"/>
                </a:cubicBezTo>
                <a:cubicBezTo>
                  <a:pt x="579444" y="1065721"/>
                  <a:pt x="583745" y="1064663"/>
                  <a:pt x="587512" y="1062547"/>
                </a:cubicBezTo>
                <a:cubicBezTo>
                  <a:pt x="591280" y="1060431"/>
                  <a:pt x="594047" y="1057535"/>
                  <a:pt x="595815" y="1053861"/>
                </a:cubicBezTo>
                <a:cubicBezTo>
                  <a:pt x="597164" y="1051024"/>
                  <a:pt x="597838" y="1046838"/>
                  <a:pt x="597838" y="1041303"/>
                </a:cubicBezTo>
                <a:close/>
                <a:moveTo>
                  <a:pt x="3095193" y="1008515"/>
                </a:moveTo>
                <a:cubicBezTo>
                  <a:pt x="3088914" y="1008515"/>
                  <a:pt x="3083705" y="1010863"/>
                  <a:pt x="3079566" y="1015561"/>
                </a:cubicBezTo>
                <a:cubicBezTo>
                  <a:pt x="3075427" y="1020258"/>
                  <a:pt x="3073357" y="1027351"/>
                  <a:pt x="3073357" y="1036840"/>
                </a:cubicBezTo>
                <a:cubicBezTo>
                  <a:pt x="3073357" y="1046326"/>
                  <a:pt x="3075427" y="1053431"/>
                  <a:pt x="3079566" y="1058152"/>
                </a:cubicBezTo>
                <a:cubicBezTo>
                  <a:pt x="3083705" y="1062872"/>
                  <a:pt x="3088914" y="1065233"/>
                  <a:pt x="3095193" y="1065233"/>
                </a:cubicBezTo>
                <a:cubicBezTo>
                  <a:pt x="3101425" y="1065233"/>
                  <a:pt x="3106611" y="1062860"/>
                  <a:pt x="3110750" y="1058116"/>
                </a:cubicBezTo>
                <a:cubicBezTo>
                  <a:pt x="3114890" y="1053373"/>
                  <a:pt x="3116959" y="1046140"/>
                  <a:pt x="3116959" y="1036420"/>
                </a:cubicBezTo>
                <a:cubicBezTo>
                  <a:pt x="3116959" y="1027258"/>
                  <a:pt x="3114878" y="1020316"/>
                  <a:pt x="3110715" y="1015596"/>
                </a:cubicBezTo>
                <a:cubicBezTo>
                  <a:pt x="3106553" y="1010876"/>
                  <a:pt x="3101379" y="1008515"/>
                  <a:pt x="3095193" y="1008515"/>
                </a:cubicBezTo>
                <a:close/>
                <a:moveTo>
                  <a:pt x="3017110" y="1008515"/>
                </a:moveTo>
                <a:cubicBezTo>
                  <a:pt x="3011528" y="1008515"/>
                  <a:pt x="3006785" y="1010782"/>
                  <a:pt x="3002878" y="1015317"/>
                </a:cubicBezTo>
                <a:cubicBezTo>
                  <a:pt x="2998971" y="1019851"/>
                  <a:pt x="2997018" y="1026583"/>
                  <a:pt x="2997018" y="1035513"/>
                </a:cubicBezTo>
                <a:cubicBezTo>
                  <a:pt x="2997018" y="1045233"/>
                  <a:pt x="2998948" y="1052326"/>
                  <a:pt x="3002808" y="1056791"/>
                </a:cubicBezTo>
                <a:cubicBezTo>
                  <a:pt x="3006668" y="1061256"/>
                  <a:pt x="3011505" y="1063488"/>
                  <a:pt x="3017319" y="1063488"/>
                </a:cubicBezTo>
                <a:cubicBezTo>
                  <a:pt x="3023086" y="1063488"/>
                  <a:pt x="3027923" y="1061268"/>
                  <a:pt x="3031830" y="1056826"/>
                </a:cubicBezTo>
                <a:cubicBezTo>
                  <a:pt x="3035736" y="1052384"/>
                  <a:pt x="3037690" y="1045420"/>
                  <a:pt x="3037690" y="1035932"/>
                </a:cubicBezTo>
                <a:cubicBezTo>
                  <a:pt x="3037690" y="1026863"/>
                  <a:pt x="3035678" y="1020025"/>
                  <a:pt x="3031655" y="1015422"/>
                </a:cubicBezTo>
                <a:cubicBezTo>
                  <a:pt x="3027632" y="1010817"/>
                  <a:pt x="3022784" y="1008515"/>
                  <a:pt x="3017110" y="1008515"/>
                </a:cubicBezTo>
                <a:close/>
                <a:moveTo>
                  <a:pt x="2942793" y="1008515"/>
                </a:moveTo>
                <a:cubicBezTo>
                  <a:pt x="2936514" y="1008515"/>
                  <a:pt x="2931305" y="1010863"/>
                  <a:pt x="2927166" y="1015561"/>
                </a:cubicBezTo>
                <a:cubicBezTo>
                  <a:pt x="2923027" y="1020258"/>
                  <a:pt x="2920957" y="1027351"/>
                  <a:pt x="2920957" y="1036840"/>
                </a:cubicBezTo>
                <a:cubicBezTo>
                  <a:pt x="2920957" y="1046326"/>
                  <a:pt x="2923027" y="1053431"/>
                  <a:pt x="2927166" y="1058152"/>
                </a:cubicBezTo>
                <a:cubicBezTo>
                  <a:pt x="2931305" y="1062872"/>
                  <a:pt x="2936514" y="1065233"/>
                  <a:pt x="2942793" y="1065233"/>
                </a:cubicBezTo>
                <a:cubicBezTo>
                  <a:pt x="2949025" y="1065233"/>
                  <a:pt x="2954211" y="1062860"/>
                  <a:pt x="2958350" y="1058116"/>
                </a:cubicBezTo>
                <a:cubicBezTo>
                  <a:pt x="2962490" y="1053373"/>
                  <a:pt x="2964559" y="1046140"/>
                  <a:pt x="2964559" y="1036420"/>
                </a:cubicBezTo>
                <a:cubicBezTo>
                  <a:pt x="2964559" y="1027258"/>
                  <a:pt x="2962478" y="1020316"/>
                  <a:pt x="2958315" y="1015596"/>
                </a:cubicBezTo>
                <a:cubicBezTo>
                  <a:pt x="2954153" y="1010876"/>
                  <a:pt x="2948979" y="1008515"/>
                  <a:pt x="2942793" y="1008515"/>
                </a:cubicBezTo>
                <a:close/>
                <a:moveTo>
                  <a:pt x="1980768" y="1008515"/>
                </a:moveTo>
                <a:cubicBezTo>
                  <a:pt x="1974490" y="1008515"/>
                  <a:pt x="1969281" y="1010863"/>
                  <a:pt x="1965141" y="1015561"/>
                </a:cubicBezTo>
                <a:cubicBezTo>
                  <a:pt x="1961002" y="1020258"/>
                  <a:pt x="1958932" y="1027351"/>
                  <a:pt x="1958932" y="1036840"/>
                </a:cubicBezTo>
                <a:cubicBezTo>
                  <a:pt x="1958932" y="1046326"/>
                  <a:pt x="1961002" y="1053431"/>
                  <a:pt x="1965141" y="1058152"/>
                </a:cubicBezTo>
                <a:cubicBezTo>
                  <a:pt x="1969281" y="1062872"/>
                  <a:pt x="1974490" y="1065233"/>
                  <a:pt x="1980768" y="1065233"/>
                </a:cubicBezTo>
                <a:cubicBezTo>
                  <a:pt x="1987000" y="1065233"/>
                  <a:pt x="1992186" y="1062860"/>
                  <a:pt x="1996325" y="1058116"/>
                </a:cubicBezTo>
                <a:cubicBezTo>
                  <a:pt x="2000465" y="1053373"/>
                  <a:pt x="2002534" y="1046140"/>
                  <a:pt x="2002534" y="1036420"/>
                </a:cubicBezTo>
                <a:cubicBezTo>
                  <a:pt x="2002534" y="1027258"/>
                  <a:pt x="2000453" y="1020316"/>
                  <a:pt x="1996291" y="1015596"/>
                </a:cubicBezTo>
                <a:cubicBezTo>
                  <a:pt x="1992128" y="1010876"/>
                  <a:pt x="1986954" y="1008515"/>
                  <a:pt x="1980768" y="1008515"/>
                </a:cubicBezTo>
                <a:close/>
                <a:moveTo>
                  <a:pt x="1161629" y="1008515"/>
                </a:moveTo>
                <a:cubicBezTo>
                  <a:pt x="1155350" y="1008515"/>
                  <a:pt x="1150141" y="1010863"/>
                  <a:pt x="1146001" y="1015561"/>
                </a:cubicBezTo>
                <a:cubicBezTo>
                  <a:pt x="1141863" y="1020258"/>
                  <a:pt x="1139792" y="1027351"/>
                  <a:pt x="1139792" y="1036840"/>
                </a:cubicBezTo>
                <a:cubicBezTo>
                  <a:pt x="1139792" y="1046326"/>
                  <a:pt x="1141863" y="1053431"/>
                  <a:pt x="1146001" y="1058152"/>
                </a:cubicBezTo>
                <a:cubicBezTo>
                  <a:pt x="1150141" y="1062872"/>
                  <a:pt x="1155350" y="1065233"/>
                  <a:pt x="1161629" y="1065233"/>
                </a:cubicBezTo>
                <a:cubicBezTo>
                  <a:pt x="1167862" y="1065233"/>
                  <a:pt x="1173047" y="1062860"/>
                  <a:pt x="1177186" y="1058116"/>
                </a:cubicBezTo>
                <a:cubicBezTo>
                  <a:pt x="1181326" y="1053373"/>
                  <a:pt x="1183395" y="1046140"/>
                  <a:pt x="1183395" y="1036420"/>
                </a:cubicBezTo>
                <a:cubicBezTo>
                  <a:pt x="1183395" y="1027258"/>
                  <a:pt x="1181314" y="1020316"/>
                  <a:pt x="1177151" y="1015596"/>
                </a:cubicBezTo>
                <a:cubicBezTo>
                  <a:pt x="1172988" y="1010876"/>
                  <a:pt x="1167815" y="1008515"/>
                  <a:pt x="1161629" y="1008515"/>
                </a:cubicBezTo>
                <a:close/>
                <a:moveTo>
                  <a:pt x="1083546" y="1008515"/>
                </a:moveTo>
                <a:cubicBezTo>
                  <a:pt x="1077965" y="1008515"/>
                  <a:pt x="1073221" y="1010782"/>
                  <a:pt x="1069314" y="1015317"/>
                </a:cubicBezTo>
                <a:cubicBezTo>
                  <a:pt x="1065407" y="1019851"/>
                  <a:pt x="1063454" y="1026583"/>
                  <a:pt x="1063454" y="1035513"/>
                </a:cubicBezTo>
                <a:cubicBezTo>
                  <a:pt x="1063454" y="1045233"/>
                  <a:pt x="1065384" y="1052326"/>
                  <a:pt x="1069244" y="1056791"/>
                </a:cubicBezTo>
                <a:cubicBezTo>
                  <a:pt x="1073104" y="1061256"/>
                  <a:pt x="1077941" y="1063488"/>
                  <a:pt x="1083755" y="1063488"/>
                </a:cubicBezTo>
                <a:cubicBezTo>
                  <a:pt x="1089522" y="1063488"/>
                  <a:pt x="1094359" y="1061268"/>
                  <a:pt x="1098265" y="1056826"/>
                </a:cubicBezTo>
                <a:cubicBezTo>
                  <a:pt x="1102172" y="1052384"/>
                  <a:pt x="1104125" y="1045420"/>
                  <a:pt x="1104125" y="1035932"/>
                </a:cubicBezTo>
                <a:cubicBezTo>
                  <a:pt x="1104125" y="1026863"/>
                  <a:pt x="1102114" y="1020025"/>
                  <a:pt x="1098091" y="1015422"/>
                </a:cubicBezTo>
                <a:cubicBezTo>
                  <a:pt x="1094069" y="1010817"/>
                  <a:pt x="1089219" y="1008515"/>
                  <a:pt x="1083546" y="1008515"/>
                </a:cubicBezTo>
                <a:close/>
                <a:moveTo>
                  <a:pt x="1009230" y="1008515"/>
                </a:moveTo>
                <a:cubicBezTo>
                  <a:pt x="1002951" y="1008515"/>
                  <a:pt x="997742" y="1010863"/>
                  <a:pt x="993603" y="1015561"/>
                </a:cubicBezTo>
                <a:cubicBezTo>
                  <a:pt x="989464" y="1020258"/>
                  <a:pt x="987394" y="1027351"/>
                  <a:pt x="987394" y="1036840"/>
                </a:cubicBezTo>
                <a:cubicBezTo>
                  <a:pt x="987394" y="1046326"/>
                  <a:pt x="989464" y="1053431"/>
                  <a:pt x="993603" y="1058152"/>
                </a:cubicBezTo>
                <a:cubicBezTo>
                  <a:pt x="997742" y="1062872"/>
                  <a:pt x="1002951" y="1065233"/>
                  <a:pt x="1009230" y="1065233"/>
                </a:cubicBezTo>
                <a:cubicBezTo>
                  <a:pt x="1015462" y="1065233"/>
                  <a:pt x="1020648" y="1062860"/>
                  <a:pt x="1024787" y="1058116"/>
                </a:cubicBezTo>
                <a:cubicBezTo>
                  <a:pt x="1028926" y="1053373"/>
                  <a:pt x="1030995" y="1046140"/>
                  <a:pt x="1030995" y="1036420"/>
                </a:cubicBezTo>
                <a:cubicBezTo>
                  <a:pt x="1030995" y="1027258"/>
                  <a:pt x="1028915" y="1020316"/>
                  <a:pt x="1024752" y="1015596"/>
                </a:cubicBezTo>
                <a:cubicBezTo>
                  <a:pt x="1020589" y="1010876"/>
                  <a:pt x="1015416" y="1008515"/>
                  <a:pt x="1009230" y="1008515"/>
                </a:cubicBezTo>
                <a:close/>
                <a:moveTo>
                  <a:pt x="359435" y="1008515"/>
                </a:moveTo>
                <a:cubicBezTo>
                  <a:pt x="353853" y="1008515"/>
                  <a:pt x="349191" y="1010794"/>
                  <a:pt x="345447" y="1015352"/>
                </a:cubicBezTo>
                <a:cubicBezTo>
                  <a:pt x="341703" y="1019910"/>
                  <a:pt x="339831" y="1027095"/>
                  <a:pt x="339831" y="1036908"/>
                </a:cubicBezTo>
                <a:cubicBezTo>
                  <a:pt x="339831" y="1046397"/>
                  <a:pt x="341831" y="1053489"/>
                  <a:pt x="345831" y="1058187"/>
                </a:cubicBezTo>
                <a:cubicBezTo>
                  <a:pt x="349830" y="1062884"/>
                  <a:pt x="354551" y="1065233"/>
                  <a:pt x="359993" y="1065233"/>
                </a:cubicBezTo>
                <a:cubicBezTo>
                  <a:pt x="365481" y="1065233"/>
                  <a:pt x="370144" y="1062989"/>
                  <a:pt x="373981" y="1058500"/>
                </a:cubicBezTo>
                <a:cubicBezTo>
                  <a:pt x="377818" y="1054012"/>
                  <a:pt x="379736" y="1047163"/>
                  <a:pt x="379736" y="1037955"/>
                </a:cubicBezTo>
                <a:cubicBezTo>
                  <a:pt x="379736" y="1027816"/>
                  <a:pt x="377783" y="1020374"/>
                  <a:pt x="373876" y="1015631"/>
                </a:cubicBezTo>
                <a:cubicBezTo>
                  <a:pt x="369969" y="1010887"/>
                  <a:pt x="365155" y="1008515"/>
                  <a:pt x="359435" y="1008515"/>
                </a:cubicBezTo>
                <a:close/>
                <a:moveTo>
                  <a:pt x="2800406" y="1008445"/>
                </a:moveTo>
                <a:cubicBezTo>
                  <a:pt x="2794639" y="1008445"/>
                  <a:pt x="2789791" y="1010375"/>
                  <a:pt x="2785861" y="1014236"/>
                </a:cubicBezTo>
                <a:cubicBezTo>
                  <a:pt x="2781931" y="1018096"/>
                  <a:pt x="2779757" y="1023258"/>
                  <a:pt x="2779338" y="1029723"/>
                </a:cubicBezTo>
                <a:lnTo>
                  <a:pt x="2820708" y="1029723"/>
                </a:lnTo>
                <a:cubicBezTo>
                  <a:pt x="2820149" y="1023490"/>
                  <a:pt x="2818568" y="1018816"/>
                  <a:pt x="2815964" y="1015700"/>
                </a:cubicBezTo>
                <a:cubicBezTo>
                  <a:pt x="2811964" y="1010863"/>
                  <a:pt x="2806778" y="1008445"/>
                  <a:pt x="2800406" y="1008445"/>
                </a:cubicBezTo>
                <a:close/>
                <a:moveTo>
                  <a:pt x="2505131" y="1008445"/>
                </a:moveTo>
                <a:cubicBezTo>
                  <a:pt x="2499364" y="1008445"/>
                  <a:pt x="2494516" y="1010375"/>
                  <a:pt x="2490586" y="1014236"/>
                </a:cubicBezTo>
                <a:cubicBezTo>
                  <a:pt x="2486656" y="1018096"/>
                  <a:pt x="2484482" y="1023258"/>
                  <a:pt x="2484063" y="1029723"/>
                </a:cubicBezTo>
                <a:lnTo>
                  <a:pt x="2525433" y="1029723"/>
                </a:lnTo>
                <a:cubicBezTo>
                  <a:pt x="2524874" y="1023490"/>
                  <a:pt x="2523293" y="1018816"/>
                  <a:pt x="2520689" y="1015700"/>
                </a:cubicBezTo>
                <a:cubicBezTo>
                  <a:pt x="2516689" y="1010863"/>
                  <a:pt x="2511503" y="1008445"/>
                  <a:pt x="2505131" y="1008445"/>
                </a:cubicBezTo>
                <a:close/>
                <a:moveTo>
                  <a:pt x="2171756" y="1008445"/>
                </a:moveTo>
                <a:cubicBezTo>
                  <a:pt x="2165989" y="1008445"/>
                  <a:pt x="2161141" y="1010375"/>
                  <a:pt x="2157211" y="1014236"/>
                </a:cubicBezTo>
                <a:cubicBezTo>
                  <a:pt x="2153281" y="1018096"/>
                  <a:pt x="2151107" y="1023258"/>
                  <a:pt x="2150688" y="1029723"/>
                </a:cubicBezTo>
                <a:lnTo>
                  <a:pt x="2192058" y="1029723"/>
                </a:lnTo>
                <a:cubicBezTo>
                  <a:pt x="2191499" y="1023490"/>
                  <a:pt x="2189918" y="1018816"/>
                  <a:pt x="2187314" y="1015700"/>
                </a:cubicBezTo>
                <a:cubicBezTo>
                  <a:pt x="2183314" y="1010863"/>
                  <a:pt x="2178128" y="1008445"/>
                  <a:pt x="2171756" y="1008445"/>
                </a:cubicBezTo>
                <a:close/>
                <a:moveTo>
                  <a:pt x="285816" y="1008445"/>
                </a:moveTo>
                <a:cubicBezTo>
                  <a:pt x="280048" y="1008445"/>
                  <a:pt x="275200" y="1010375"/>
                  <a:pt x="271269" y="1014236"/>
                </a:cubicBezTo>
                <a:cubicBezTo>
                  <a:pt x="267339" y="1018096"/>
                  <a:pt x="265165" y="1023258"/>
                  <a:pt x="264747" y="1029723"/>
                </a:cubicBezTo>
                <a:lnTo>
                  <a:pt x="306116" y="1029723"/>
                </a:lnTo>
                <a:cubicBezTo>
                  <a:pt x="305558" y="1023490"/>
                  <a:pt x="303977" y="1018816"/>
                  <a:pt x="301372" y="1015700"/>
                </a:cubicBezTo>
                <a:cubicBezTo>
                  <a:pt x="297372" y="1010863"/>
                  <a:pt x="292187" y="1008445"/>
                  <a:pt x="285816" y="1008445"/>
                </a:cubicBezTo>
                <a:close/>
                <a:moveTo>
                  <a:pt x="3293795" y="999795"/>
                </a:moveTo>
                <a:lnTo>
                  <a:pt x="3306352" y="999795"/>
                </a:lnTo>
                <a:lnTo>
                  <a:pt x="3306352" y="1073883"/>
                </a:lnTo>
                <a:lnTo>
                  <a:pt x="3293795" y="1073883"/>
                </a:lnTo>
                <a:close/>
                <a:moveTo>
                  <a:pt x="3179951" y="999795"/>
                </a:moveTo>
                <a:lnTo>
                  <a:pt x="3192927" y="999795"/>
                </a:lnTo>
                <a:lnTo>
                  <a:pt x="3204717" y="1042559"/>
                </a:lnTo>
                <a:lnTo>
                  <a:pt x="3209112" y="1058465"/>
                </a:lnTo>
                <a:cubicBezTo>
                  <a:pt x="3209298" y="1057675"/>
                  <a:pt x="3210577" y="1052582"/>
                  <a:pt x="3212949" y="1043187"/>
                </a:cubicBezTo>
                <a:lnTo>
                  <a:pt x="3224739" y="999795"/>
                </a:lnTo>
                <a:lnTo>
                  <a:pt x="3237645" y="999795"/>
                </a:lnTo>
                <a:lnTo>
                  <a:pt x="3248737" y="1042768"/>
                </a:lnTo>
                <a:lnTo>
                  <a:pt x="3252435" y="1056930"/>
                </a:lnTo>
                <a:lnTo>
                  <a:pt x="3256690" y="1042629"/>
                </a:lnTo>
                <a:lnTo>
                  <a:pt x="3269387" y="999795"/>
                </a:lnTo>
                <a:lnTo>
                  <a:pt x="3281596" y="999795"/>
                </a:lnTo>
                <a:lnTo>
                  <a:pt x="3258434" y="1073883"/>
                </a:lnTo>
                <a:lnTo>
                  <a:pt x="3245389" y="1073883"/>
                </a:lnTo>
                <a:lnTo>
                  <a:pt x="3233599" y="1029513"/>
                </a:lnTo>
                <a:lnTo>
                  <a:pt x="3230738" y="1016886"/>
                </a:lnTo>
                <a:lnTo>
                  <a:pt x="3215739" y="1073883"/>
                </a:lnTo>
                <a:lnTo>
                  <a:pt x="3202624" y="1073883"/>
                </a:lnTo>
                <a:close/>
                <a:moveTo>
                  <a:pt x="2617171" y="999795"/>
                </a:moveTo>
                <a:lnTo>
                  <a:pt x="2629729" y="999795"/>
                </a:lnTo>
                <a:lnTo>
                  <a:pt x="2629729" y="1040885"/>
                </a:lnTo>
                <a:cubicBezTo>
                  <a:pt x="2629729" y="1047442"/>
                  <a:pt x="2629984" y="1051861"/>
                  <a:pt x="2630496" y="1054140"/>
                </a:cubicBezTo>
                <a:cubicBezTo>
                  <a:pt x="2631287" y="1057442"/>
                  <a:pt x="2632961" y="1060035"/>
                  <a:pt x="2635519" y="1061918"/>
                </a:cubicBezTo>
                <a:cubicBezTo>
                  <a:pt x="2638077" y="1063802"/>
                  <a:pt x="2641239" y="1064744"/>
                  <a:pt x="2645007" y="1064744"/>
                </a:cubicBezTo>
                <a:cubicBezTo>
                  <a:pt x="2648774" y="1064744"/>
                  <a:pt x="2652309" y="1063779"/>
                  <a:pt x="2655611" y="1061849"/>
                </a:cubicBezTo>
                <a:cubicBezTo>
                  <a:pt x="2658913" y="1059919"/>
                  <a:pt x="2661250" y="1057290"/>
                  <a:pt x="2662622" y="1053966"/>
                </a:cubicBezTo>
                <a:cubicBezTo>
                  <a:pt x="2663994" y="1050640"/>
                  <a:pt x="2664680" y="1045815"/>
                  <a:pt x="2664680" y="1039490"/>
                </a:cubicBezTo>
                <a:lnTo>
                  <a:pt x="2664680" y="999795"/>
                </a:lnTo>
                <a:lnTo>
                  <a:pt x="2677237" y="999795"/>
                </a:lnTo>
                <a:lnTo>
                  <a:pt x="2677237" y="1073883"/>
                </a:lnTo>
                <a:lnTo>
                  <a:pt x="2666005" y="1073883"/>
                </a:lnTo>
                <a:lnTo>
                  <a:pt x="2666005" y="1063000"/>
                </a:lnTo>
                <a:cubicBezTo>
                  <a:pt x="2660238" y="1071371"/>
                  <a:pt x="2652402" y="1075557"/>
                  <a:pt x="2642495" y="1075557"/>
                </a:cubicBezTo>
                <a:cubicBezTo>
                  <a:pt x="2638123" y="1075557"/>
                  <a:pt x="2634042" y="1074720"/>
                  <a:pt x="2630252" y="1073046"/>
                </a:cubicBezTo>
                <a:cubicBezTo>
                  <a:pt x="2626461" y="1071371"/>
                  <a:pt x="2623648" y="1069267"/>
                  <a:pt x="2621810" y="1066732"/>
                </a:cubicBezTo>
                <a:cubicBezTo>
                  <a:pt x="2619973" y="1064197"/>
                  <a:pt x="2618683" y="1061093"/>
                  <a:pt x="2617939" y="1057419"/>
                </a:cubicBezTo>
                <a:cubicBezTo>
                  <a:pt x="2617427" y="1054953"/>
                  <a:pt x="2617171" y="1051047"/>
                  <a:pt x="2617171" y="1045699"/>
                </a:cubicBezTo>
                <a:close/>
                <a:moveTo>
                  <a:pt x="2369870" y="999795"/>
                </a:moveTo>
                <a:lnTo>
                  <a:pt x="2382427" y="999795"/>
                </a:lnTo>
                <a:lnTo>
                  <a:pt x="2382427" y="1073883"/>
                </a:lnTo>
                <a:lnTo>
                  <a:pt x="2369870" y="1073883"/>
                </a:lnTo>
                <a:close/>
                <a:moveTo>
                  <a:pt x="1868254" y="999795"/>
                </a:moveTo>
                <a:lnTo>
                  <a:pt x="1882556" y="999795"/>
                </a:lnTo>
                <a:lnTo>
                  <a:pt x="1882556" y="1014096"/>
                </a:lnTo>
                <a:lnTo>
                  <a:pt x="1868254" y="1014096"/>
                </a:lnTo>
                <a:close/>
                <a:moveTo>
                  <a:pt x="436761" y="999795"/>
                </a:moveTo>
                <a:lnTo>
                  <a:pt x="449738" y="999795"/>
                </a:lnTo>
                <a:lnTo>
                  <a:pt x="461527" y="1042559"/>
                </a:lnTo>
                <a:lnTo>
                  <a:pt x="465922" y="1058465"/>
                </a:lnTo>
                <a:cubicBezTo>
                  <a:pt x="466107" y="1057675"/>
                  <a:pt x="467388" y="1052582"/>
                  <a:pt x="469759" y="1043187"/>
                </a:cubicBezTo>
                <a:lnTo>
                  <a:pt x="481550" y="999795"/>
                </a:lnTo>
                <a:lnTo>
                  <a:pt x="494455" y="999795"/>
                </a:lnTo>
                <a:lnTo>
                  <a:pt x="505548" y="1042768"/>
                </a:lnTo>
                <a:lnTo>
                  <a:pt x="509245" y="1056930"/>
                </a:lnTo>
                <a:lnTo>
                  <a:pt x="513500" y="1042629"/>
                </a:lnTo>
                <a:lnTo>
                  <a:pt x="526199" y="999795"/>
                </a:lnTo>
                <a:lnTo>
                  <a:pt x="538408" y="999795"/>
                </a:lnTo>
                <a:lnTo>
                  <a:pt x="515245" y="1073883"/>
                </a:lnTo>
                <a:lnTo>
                  <a:pt x="502200" y="1073883"/>
                </a:lnTo>
                <a:lnTo>
                  <a:pt x="490409" y="1029513"/>
                </a:lnTo>
                <a:lnTo>
                  <a:pt x="487549" y="1016886"/>
                </a:lnTo>
                <a:lnTo>
                  <a:pt x="472550" y="1073883"/>
                </a:lnTo>
                <a:lnTo>
                  <a:pt x="459434" y="1073883"/>
                </a:lnTo>
                <a:close/>
                <a:moveTo>
                  <a:pt x="188653" y="999795"/>
                </a:moveTo>
                <a:lnTo>
                  <a:pt x="201211" y="999795"/>
                </a:lnTo>
                <a:lnTo>
                  <a:pt x="201211" y="1073883"/>
                </a:lnTo>
                <a:lnTo>
                  <a:pt x="188653" y="1073883"/>
                </a:lnTo>
                <a:close/>
                <a:moveTo>
                  <a:pt x="36252" y="999795"/>
                </a:moveTo>
                <a:lnTo>
                  <a:pt x="48810" y="999795"/>
                </a:lnTo>
                <a:lnTo>
                  <a:pt x="48810" y="1073883"/>
                </a:lnTo>
                <a:lnTo>
                  <a:pt x="36252" y="1073883"/>
                </a:lnTo>
                <a:close/>
                <a:moveTo>
                  <a:pt x="3095193" y="998120"/>
                </a:moveTo>
                <a:cubicBezTo>
                  <a:pt x="3105379" y="998120"/>
                  <a:pt x="3113704" y="1001457"/>
                  <a:pt x="3120168" y="1008131"/>
                </a:cubicBezTo>
                <a:cubicBezTo>
                  <a:pt x="3126633" y="1014805"/>
                  <a:pt x="3129865" y="1024025"/>
                  <a:pt x="3129865" y="1035793"/>
                </a:cubicBezTo>
                <a:cubicBezTo>
                  <a:pt x="3129865" y="1045326"/>
                  <a:pt x="3128435" y="1052826"/>
                  <a:pt x="3125575" y="1058291"/>
                </a:cubicBezTo>
                <a:cubicBezTo>
                  <a:pt x="3122715" y="1063756"/>
                  <a:pt x="3118552" y="1068000"/>
                  <a:pt x="3113087" y="1071022"/>
                </a:cubicBezTo>
                <a:cubicBezTo>
                  <a:pt x="3107623" y="1074045"/>
                  <a:pt x="3101658" y="1075557"/>
                  <a:pt x="3095193" y="1075557"/>
                </a:cubicBezTo>
                <a:cubicBezTo>
                  <a:pt x="3084822" y="1075557"/>
                  <a:pt x="3076438" y="1072232"/>
                  <a:pt x="3070044" y="1065581"/>
                </a:cubicBezTo>
                <a:cubicBezTo>
                  <a:pt x="3063649" y="1058931"/>
                  <a:pt x="3060451" y="1049350"/>
                  <a:pt x="3060451" y="1036840"/>
                </a:cubicBezTo>
                <a:cubicBezTo>
                  <a:pt x="3060451" y="1023119"/>
                  <a:pt x="3064265" y="1012957"/>
                  <a:pt x="3071892" y="1006352"/>
                </a:cubicBezTo>
                <a:cubicBezTo>
                  <a:pt x="3078264" y="1000864"/>
                  <a:pt x="3086031" y="998120"/>
                  <a:pt x="3095193" y="998120"/>
                </a:cubicBezTo>
                <a:close/>
                <a:moveTo>
                  <a:pt x="3016203" y="998120"/>
                </a:moveTo>
                <a:cubicBezTo>
                  <a:pt x="3024946" y="998120"/>
                  <a:pt x="3032155" y="1001655"/>
                  <a:pt x="3037829" y="1008725"/>
                </a:cubicBezTo>
                <a:lnTo>
                  <a:pt x="3037829" y="999795"/>
                </a:lnTo>
                <a:lnTo>
                  <a:pt x="3049410" y="999795"/>
                </a:lnTo>
                <a:lnTo>
                  <a:pt x="3049410" y="1063837"/>
                </a:lnTo>
                <a:cubicBezTo>
                  <a:pt x="3049410" y="1075371"/>
                  <a:pt x="3048236" y="1083545"/>
                  <a:pt x="3045887" y="1088359"/>
                </a:cubicBezTo>
                <a:cubicBezTo>
                  <a:pt x="3043538" y="1093173"/>
                  <a:pt x="3039817" y="1096974"/>
                  <a:pt x="3034725" y="1099766"/>
                </a:cubicBezTo>
                <a:cubicBezTo>
                  <a:pt x="3029632" y="1102556"/>
                  <a:pt x="3023365" y="1103951"/>
                  <a:pt x="3015924" y="1103951"/>
                </a:cubicBezTo>
                <a:cubicBezTo>
                  <a:pt x="3007087" y="1103951"/>
                  <a:pt x="2999948" y="1101963"/>
                  <a:pt x="2994506" y="1097986"/>
                </a:cubicBezTo>
                <a:cubicBezTo>
                  <a:pt x="2989065" y="1094010"/>
                  <a:pt x="2986437" y="1088022"/>
                  <a:pt x="2986623" y="1080022"/>
                </a:cubicBezTo>
                <a:lnTo>
                  <a:pt x="2998832" y="1081836"/>
                </a:lnTo>
                <a:cubicBezTo>
                  <a:pt x="2999343" y="1085603"/>
                  <a:pt x="3000762" y="1088347"/>
                  <a:pt x="3003087" y="1090068"/>
                </a:cubicBezTo>
                <a:cubicBezTo>
                  <a:pt x="3006203" y="1092393"/>
                  <a:pt x="3010459" y="1093556"/>
                  <a:pt x="3015854" y="1093556"/>
                </a:cubicBezTo>
                <a:cubicBezTo>
                  <a:pt x="3021667" y="1093556"/>
                  <a:pt x="3026155" y="1092393"/>
                  <a:pt x="3029318" y="1090068"/>
                </a:cubicBezTo>
                <a:cubicBezTo>
                  <a:pt x="3032481" y="1087742"/>
                  <a:pt x="3034620" y="1084487"/>
                  <a:pt x="3035736" y="1080301"/>
                </a:cubicBezTo>
                <a:cubicBezTo>
                  <a:pt x="3036387" y="1077743"/>
                  <a:pt x="3036690" y="1072371"/>
                  <a:pt x="3036643" y="1064186"/>
                </a:cubicBezTo>
                <a:cubicBezTo>
                  <a:pt x="3031155" y="1070651"/>
                  <a:pt x="3024318" y="1073883"/>
                  <a:pt x="3016133" y="1073883"/>
                </a:cubicBezTo>
                <a:cubicBezTo>
                  <a:pt x="3005947" y="1073883"/>
                  <a:pt x="2998064" y="1070209"/>
                  <a:pt x="2992483" y="1062860"/>
                </a:cubicBezTo>
                <a:cubicBezTo>
                  <a:pt x="2986902" y="1055512"/>
                  <a:pt x="2984112" y="1046699"/>
                  <a:pt x="2984112" y="1036420"/>
                </a:cubicBezTo>
                <a:cubicBezTo>
                  <a:pt x="2984112" y="1029350"/>
                  <a:pt x="2985391" y="1022828"/>
                  <a:pt x="2987949" y="1016851"/>
                </a:cubicBezTo>
                <a:cubicBezTo>
                  <a:pt x="2990507" y="1010876"/>
                  <a:pt x="2994216" y="1006260"/>
                  <a:pt x="2999076" y="1003004"/>
                </a:cubicBezTo>
                <a:cubicBezTo>
                  <a:pt x="3003936" y="999748"/>
                  <a:pt x="3009645" y="998120"/>
                  <a:pt x="3016203" y="998120"/>
                </a:cubicBezTo>
                <a:close/>
                <a:moveTo>
                  <a:pt x="2942793" y="998120"/>
                </a:moveTo>
                <a:cubicBezTo>
                  <a:pt x="2952979" y="998120"/>
                  <a:pt x="2961304" y="1001457"/>
                  <a:pt x="2967768" y="1008131"/>
                </a:cubicBezTo>
                <a:cubicBezTo>
                  <a:pt x="2974233" y="1014805"/>
                  <a:pt x="2977465" y="1024025"/>
                  <a:pt x="2977465" y="1035793"/>
                </a:cubicBezTo>
                <a:cubicBezTo>
                  <a:pt x="2977465" y="1045326"/>
                  <a:pt x="2976035" y="1052826"/>
                  <a:pt x="2973175" y="1058291"/>
                </a:cubicBezTo>
                <a:cubicBezTo>
                  <a:pt x="2970315" y="1063756"/>
                  <a:pt x="2966152" y="1068000"/>
                  <a:pt x="2960687" y="1071022"/>
                </a:cubicBezTo>
                <a:cubicBezTo>
                  <a:pt x="2955223" y="1074045"/>
                  <a:pt x="2949258" y="1075557"/>
                  <a:pt x="2942793" y="1075557"/>
                </a:cubicBezTo>
                <a:cubicBezTo>
                  <a:pt x="2932422" y="1075557"/>
                  <a:pt x="2924038" y="1072232"/>
                  <a:pt x="2917644" y="1065581"/>
                </a:cubicBezTo>
                <a:cubicBezTo>
                  <a:pt x="2911249" y="1058931"/>
                  <a:pt x="2908051" y="1049350"/>
                  <a:pt x="2908051" y="1036840"/>
                </a:cubicBezTo>
                <a:cubicBezTo>
                  <a:pt x="2908051" y="1023119"/>
                  <a:pt x="2911865" y="1012957"/>
                  <a:pt x="2919492" y="1006352"/>
                </a:cubicBezTo>
                <a:cubicBezTo>
                  <a:pt x="2925864" y="1000864"/>
                  <a:pt x="2933631" y="998120"/>
                  <a:pt x="2942793" y="998120"/>
                </a:cubicBezTo>
                <a:close/>
                <a:moveTo>
                  <a:pt x="2800267" y="998120"/>
                </a:moveTo>
                <a:cubicBezTo>
                  <a:pt x="2810173" y="998120"/>
                  <a:pt x="2818266" y="1001492"/>
                  <a:pt x="2824545" y="1008236"/>
                </a:cubicBezTo>
                <a:cubicBezTo>
                  <a:pt x="2830823" y="1014980"/>
                  <a:pt x="2833963" y="1024467"/>
                  <a:pt x="2833963" y="1036699"/>
                </a:cubicBezTo>
                <a:cubicBezTo>
                  <a:pt x="2833963" y="1037443"/>
                  <a:pt x="2833939" y="1038560"/>
                  <a:pt x="2833893" y="1040047"/>
                </a:cubicBezTo>
                <a:lnTo>
                  <a:pt x="2778640" y="1040047"/>
                </a:lnTo>
                <a:cubicBezTo>
                  <a:pt x="2779105" y="1048187"/>
                  <a:pt x="2781408" y="1054419"/>
                  <a:pt x="2785547" y="1058744"/>
                </a:cubicBezTo>
                <a:cubicBezTo>
                  <a:pt x="2789686" y="1063070"/>
                  <a:pt x="2794849" y="1065233"/>
                  <a:pt x="2801034" y="1065233"/>
                </a:cubicBezTo>
                <a:cubicBezTo>
                  <a:pt x="2805639" y="1065233"/>
                  <a:pt x="2809569" y="1064023"/>
                  <a:pt x="2812824" y="1061604"/>
                </a:cubicBezTo>
                <a:cubicBezTo>
                  <a:pt x="2816080" y="1059186"/>
                  <a:pt x="2818661" y="1055326"/>
                  <a:pt x="2820568" y="1050024"/>
                </a:cubicBezTo>
                <a:lnTo>
                  <a:pt x="2833544" y="1051629"/>
                </a:lnTo>
                <a:cubicBezTo>
                  <a:pt x="2831498" y="1059210"/>
                  <a:pt x="2827707" y="1065093"/>
                  <a:pt x="2822173" y="1069279"/>
                </a:cubicBezTo>
                <a:cubicBezTo>
                  <a:pt x="2816638" y="1073464"/>
                  <a:pt x="2809569" y="1075557"/>
                  <a:pt x="2800965" y="1075557"/>
                </a:cubicBezTo>
                <a:cubicBezTo>
                  <a:pt x="2790128" y="1075557"/>
                  <a:pt x="2781536" y="1072220"/>
                  <a:pt x="2775187" y="1065546"/>
                </a:cubicBezTo>
                <a:cubicBezTo>
                  <a:pt x="2768839" y="1058872"/>
                  <a:pt x="2765664" y="1049512"/>
                  <a:pt x="2765664" y="1037467"/>
                </a:cubicBezTo>
                <a:cubicBezTo>
                  <a:pt x="2765664" y="1025002"/>
                  <a:pt x="2768874" y="1015329"/>
                  <a:pt x="2775292" y="1008445"/>
                </a:cubicBezTo>
                <a:cubicBezTo>
                  <a:pt x="2781710" y="1001562"/>
                  <a:pt x="2790035" y="998120"/>
                  <a:pt x="2800267" y="998120"/>
                </a:cubicBezTo>
                <a:close/>
                <a:moveTo>
                  <a:pt x="2717998" y="998120"/>
                </a:moveTo>
                <a:cubicBezTo>
                  <a:pt x="2723811" y="998120"/>
                  <a:pt x="2728916" y="998957"/>
                  <a:pt x="2733311" y="1000632"/>
                </a:cubicBezTo>
                <a:cubicBezTo>
                  <a:pt x="2737706" y="1002306"/>
                  <a:pt x="2740950" y="1004573"/>
                  <a:pt x="2743043" y="1007433"/>
                </a:cubicBezTo>
                <a:cubicBezTo>
                  <a:pt x="2745135" y="1010293"/>
                  <a:pt x="2746577" y="1014119"/>
                  <a:pt x="2747368" y="1018909"/>
                </a:cubicBezTo>
                <a:lnTo>
                  <a:pt x="2735090" y="1020584"/>
                </a:lnTo>
                <a:cubicBezTo>
                  <a:pt x="2734531" y="1016770"/>
                  <a:pt x="2732915" y="1013794"/>
                  <a:pt x="2730241" y="1011654"/>
                </a:cubicBezTo>
                <a:cubicBezTo>
                  <a:pt x="2727567" y="1009516"/>
                  <a:pt x="2723788" y="1008445"/>
                  <a:pt x="2718904" y="1008445"/>
                </a:cubicBezTo>
                <a:cubicBezTo>
                  <a:pt x="2713137" y="1008445"/>
                  <a:pt x="2709021" y="1009399"/>
                  <a:pt x="2706556" y="1011305"/>
                </a:cubicBezTo>
                <a:cubicBezTo>
                  <a:pt x="2704091" y="1013212"/>
                  <a:pt x="2702859" y="1015444"/>
                  <a:pt x="2702859" y="1018003"/>
                </a:cubicBezTo>
                <a:cubicBezTo>
                  <a:pt x="2702859" y="1019631"/>
                  <a:pt x="2703371" y="1021096"/>
                  <a:pt x="2704394" y="1022398"/>
                </a:cubicBezTo>
                <a:cubicBezTo>
                  <a:pt x="2705417" y="1023746"/>
                  <a:pt x="2707021" y="1024863"/>
                  <a:pt x="2709207" y="1025746"/>
                </a:cubicBezTo>
                <a:cubicBezTo>
                  <a:pt x="2710463" y="1026211"/>
                  <a:pt x="2714161" y="1027281"/>
                  <a:pt x="2720300" y="1028955"/>
                </a:cubicBezTo>
                <a:cubicBezTo>
                  <a:pt x="2729183" y="1031327"/>
                  <a:pt x="2735380" y="1033269"/>
                  <a:pt x="2738892" y="1034781"/>
                </a:cubicBezTo>
                <a:cubicBezTo>
                  <a:pt x="2742403" y="1036292"/>
                  <a:pt x="2745159" y="1038489"/>
                  <a:pt x="2747159" y="1041374"/>
                </a:cubicBezTo>
                <a:cubicBezTo>
                  <a:pt x="2749158" y="1044257"/>
                  <a:pt x="2750158" y="1047838"/>
                  <a:pt x="2750158" y="1052117"/>
                </a:cubicBezTo>
                <a:cubicBezTo>
                  <a:pt x="2750158" y="1056303"/>
                  <a:pt x="2748938" y="1060244"/>
                  <a:pt x="2746496" y="1063942"/>
                </a:cubicBezTo>
                <a:cubicBezTo>
                  <a:pt x="2744054" y="1067639"/>
                  <a:pt x="2740531" y="1070500"/>
                  <a:pt x="2735927" y="1072522"/>
                </a:cubicBezTo>
                <a:cubicBezTo>
                  <a:pt x="2731322" y="1074545"/>
                  <a:pt x="2726113" y="1075557"/>
                  <a:pt x="2720300" y="1075557"/>
                </a:cubicBezTo>
                <a:cubicBezTo>
                  <a:pt x="2710672" y="1075557"/>
                  <a:pt x="2703336" y="1073557"/>
                  <a:pt x="2698289" y="1069558"/>
                </a:cubicBezTo>
                <a:cubicBezTo>
                  <a:pt x="2693243" y="1065558"/>
                  <a:pt x="2690023" y="1059628"/>
                  <a:pt x="2688627" y="1051768"/>
                </a:cubicBezTo>
                <a:lnTo>
                  <a:pt x="2701045" y="1049814"/>
                </a:lnTo>
                <a:cubicBezTo>
                  <a:pt x="2701743" y="1054791"/>
                  <a:pt x="2703684" y="1058605"/>
                  <a:pt x="2706870" y="1061256"/>
                </a:cubicBezTo>
                <a:cubicBezTo>
                  <a:pt x="2710056" y="1063907"/>
                  <a:pt x="2714509" y="1065233"/>
                  <a:pt x="2720230" y="1065233"/>
                </a:cubicBezTo>
                <a:cubicBezTo>
                  <a:pt x="2725997" y="1065233"/>
                  <a:pt x="2730276" y="1064058"/>
                  <a:pt x="2733066" y="1061710"/>
                </a:cubicBezTo>
                <a:cubicBezTo>
                  <a:pt x="2735857" y="1059361"/>
                  <a:pt x="2737252" y="1056605"/>
                  <a:pt x="2737252" y="1053443"/>
                </a:cubicBezTo>
                <a:cubicBezTo>
                  <a:pt x="2737252" y="1050605"/>
                  <a:pt x="2736020" y="1048373"/>
                  <a:pt x="2733555" y="1046746"/>
                </a:cubicBezTo>
                <a:cubicBezTo>
                  <a:pt x="2731834" y="1045629"/>
                  <a:pt x="2727555" y="1044210"/>
                  <a:pt x="2720718" y="1042490"/>
                </a:cubicBezTo>
                <a:cubicBezTo>
                  <a:pt x="2711510" y="1040164"/>
                  <a:pt x="2705126" y="1038152"/>
                  <a:pt x="2701568" y="1036455"/>
                </a:cubicBezTo>
                <a:cubicBezTo>
                  <a:pt x="2698010" y="1034757"/>
                  <a:pt x="2695313" y="1032409"/>
                  <a:pt x="2693476" y="1029409"/>
                </a:cubicBezTo>
                <a:cubicBezTo>
                  <a:pt x="2691639" y="1026409"/>
                  <a:pt x="2690720" y="1023095"/>
                  <a:pt x="2690720" y="1019468"/>
                </a:cubicBezTo>
                <a:cubicBezTo>
                  <a:pt x="2690720" y="1016166"/>
                  <a:pt x="2691476" y="1013108"/>
                  <a:pt x="2692987" y="1010293"/>
                </a:cubicBezTo>
                <a:cubicBezTo>
                  <a:pt x="2694499" y="1007480"/>
                  <a:pt x="2696557" y="1005143"/>
                  <a:pt x="2699162" y="1003283"/>
                </a:cubicBezTo>
                <a:cubicBezTo>
                  <a:pt x="2701115" y="1001841"/>
                  <a:pt x="2703778" y="1000620"/>
                  <a:pt x="2707149" y="999621"/>
                </a:cubicBezTo>
                <a:cubicBezTo>
                  <a:pt x="2710521" y="998620"/>
                  <a:pt x="2714137" y="998120"/>
                  <a:pt x="2717998" y="998120"/>
                </a:cubicBezTo>
                <a:close/>
                <a:moveTo>
                  <a:pt x="2504992" y="998120"/>
                </a:moveTo>
                <a:cubicBezTo>
                  <a:pt x="2514898" y="998120"/>
                  <a:pt x="2522991" y="1001492"/>
                  <a:pt x="2529270" y="1008236"/>
                </a:cubicBezTo>
                <a:cubicBezTo>
                  <a:pt x="2535548" y="1014980"/>
                  <a:pt x="2538688" y="1024467"/>
                  <a:pt x="2538688" y="1036699"/>
                </a:cubicBezTo>
                <a:cubicBezTo>
                  <a:pt x="2538688" y="1037443"/>
                  <a:pt x="2538664" y="1038560"/>
                  <a:pt x="2538618" y="1040047"/>
                </a:cubicBezTo>
                <a:lnTo>
                  <a:pt x="2483365" y="1040047"/>
                </a:lnTo>
                <a:cubicBezTo>
                  <a:pt x="2483830" y="1048187"/>
                  <a:pt x="2486133" y="1054419"/>
                  <a:pt x="2490272" y="1058744"/>
                </a:cubicBezTo>
                <a:cubicBezTo>
                  <a:pt x="2494411" y="1063070"/>
                  <a:pt x="2499574" y="1065233"/>
                  <a:pt x="2505759" y="1065233"/>
                </a:cubicBezTo>
                <a:cubicBezTo>
                  <a:pt x="2510364" y="1065233"/>
                  <a:pt x="2514294" y="1064023"/>
                  <a:pt x="2517549" y="1061604"/>
                </a:cubicBezTo>
                <a:cubicBezTo>
                  <a:pt x="2520805" y="1059186"/>
                  <a:pt x="2523386" y="1055326"/>
                  <a:pt x="2525293" y="1050024"/>
                </a:cubicBezTo>
                <a:lnTo>
                  <a:pt x="2538269" y="1051629"/>
                </a:lnTo>
                <a:cubicBezTo>
                  <a:pt x="2536223" y="1059210"/>
                  <a:pt x="2532432" y="1065093"/>
                  <a:pt x="2526898" y="1069279"/>
                </a:cubicBezTo>
                <a:cubicBezTo>
                  <a:pt x="2521363" y="1073464"/>
                  <a:pt x="2514294" y="1075557"/>
                  <a:pt x="2505690" y="1075557"/>
                </a:cubicBezTo>
                <a:cubicBezTo>
                  <a:pt x="2494853" y="1075557"/>
                  <a:pt x="2486261" y="1072220"/>
                  <a:pt x="2479912" y="1065546"/>
                </a:cubicBezTo>
                <a:cubicBezTo>
                  <a:pt x="2473564" y="1058872"/>
                  <a:pt x="2470389" y="1049512"/>
                  <a:pt x="2470389" y="1037467"/>
                </a:cubicBezTo>
                <a:cubicBezTo>
                  <a:pt x="2470389" y="1025002"/>
                  <a:pt x="2473599" y="1015329"/>
                  <a:pt x="2480017" y="1008445"/>
                </a:cubicBezTo>
                <a:cubicBezTo>
                  <a:pt x="2486435" y="1001562"/>
                  <a:pt x="2494760" y="998120"/>
                  <a:pt x="2504992" y="998120"/>
                </a:cubicBezTo>
                <a:close/>
                <a:moveTo>
                  <a:pt x="2422723" y="998120"/>
                </a:moveTo>
                <a:cubicBezTo>
                  <a:pt x="2428536" y="998120"/>
                  <a:pt x="2433641" y="998957"/>
                  <a:pt x="2438036" y="1000632"/>
                </a:cubicBezTo>
                <a:cubicBezTo>
                  <a:pt x="2442431" y="1002306"/>
                  <a:pt x="2445675" y="1004573"/>
                  <a:pt x="2447768" y="1007433"/>
                </a:cubicBezTo>
                <a:cubicBezTo>
                  <a:pt x="2449860" y="1010293"/>
                  <a:pt x="2451302" y="1014119"/>
                  <a:pt x="2452093" y="1018909"/>
                </a:cubicBezTo>
                <a:lnTo>
                  <a:pt x="2439815" y="1020584"/>
                </a:lnTo>
                <a:cubicBezTo>
                  <a:pt x="2439256" y="1016770"/>
                  <a:pt x="2437640" y="1013794"/>
                  <a:pt x="2434966" y="1011654"/>
                </a:cubicBezTo>
                <a:cubicBezTo>
                  <a:pt x="2432292" y="1009516"/>
                  <a:pt x="2428513" y="1008445"/>
                  <a:pt x="2423629" y="1008445"/>
                </a:cubicBezTo>
                <a:cubicBezTo>
                  <a:pt x="2417862" y="1008445"/>
                  <a:pt x="2413746" y="1009399"/>
                  <a:pt x="2411281" y="1011305"/>
                </a:cubicBezTo>
                <a:cubicBezTo>
                  <a:pt x="2408816" y="1013212"/>
                  <a:pt x="2407584" y="1015444"/>
                  <a:pt x="2407584" y="1018003"/>
                </a:cubicBezTo>
                <a:cubicBezTo>
                  <a:pt x="2407584" y="1019631"/>
                  <a:pt x="2408096" y="1021096"/>
                  <a:pt x="2409119" y="1022398"/>
                </a:cubicBezTo>
                <a:cubicBezTo>
                  <a:pt x="2410142" y="1023746"/>
                  <a:pt x="2411746" y="1024863"/>
                  <a:pt x="2413932" y="1025746"/>
                </a:cubicBezTo>
                <a:cubicBezTo>
                  <a:pt x="2415188" y="1026211"/>
                  <a:pt x="2418886" y="1027281"/>
                  <a:pt x="2425025" y="1028955"/>
                </a:cubicBezTo>
                <a:cubicBezTo>
                  <a:pt x="2433908" y="1031327"/>
                  <a:pt x="2440105" y="1033269"/>
                  <a:pt x="2443617" y="1034781"/>
                </a:cubicBezTo>
                <a:cubicBezTo>
                  <a:pt x="2447128" y="1036292"/>
                  <a:pt x="2449884" y="1038489"/>
                  <a:pt x="2451884" y="1041374"/>
                </a:cubicBezTo>
                <a:cubicBezTo>
                  <a:pt x="2453883" y="1044257"/>
                  <a:pt x="2454883" y="1047838"/>
                  <a:pt x="2454883" y="1052117"/>
                </a:cubicBezTo>
                <a:cubicBezTo>
                  <a:pt x="2454883" y="1056303"/>
                  <a:pt x="2453663" y="1060244"/>
                  <a:pt x="2451221" y="1063942"/>
                </a:cubicBezTo>
                <a:cubicBezTo>
                  <a:pt x="2448779" y="1067639"/>
                  <a:pt x="2445256" y="1070500"/>
                  <a:pt x="2440652" y="1072522"/>
                </a:cubicBezTo>
                <a:cubicBezTo>
                  <a:pt x="2436047" y="1074545"/>
                  <a:pt x="2430838" y="1075557"/>
                  <a:pt x="2425025" y="1075557"/>
                </a:cubicBezTo>
                <a:cubicBezTo>
                  <a:pt x="2415397" y="1075557"/>
                  <a:pt x="2408061" y="1073557"/>
                  <a:pt x="2403014" y="1069558"/>
                </a:cubicBezTo>
                <a:cubicBezTo>
                  <a:pt x="2397968" y="1065558"/>
                  <a:pt x="2394748" y="1059628"/>
                  <a:pt x="2393352" y="1051768"/>
                </a:cubicBezTo>
                <a:lnTo>
                  <a:pt x="2405770" y="1049814"/>
                </a:lnTo>
                <a:cubicBezTo>
                  <a:pt x="2406468" y="1054791"/>
                  <a:pt x="2408409" y="1058605"/>
                  <a:pt x="2411595" y="1061256"/>
                </a:cubicBezTo>
                <a:cubicBezTo>
                  <a:pt x="2414781" y="1063907"/>
                  <a:pt x="2419234" y="1065233"/>
                  <a:pt x="2424955" y="1065233"/>
                </a:cubicBezTo>
                <a:cubicBezTo>
                  <a:pt x="2430722" y="1065233"/>
                  <a:pt x="2435001" y="1064058"/>
                  <a:pt x="2437791" y="1061710"/>
                </a:cubicBezTo>
                <a:cubicBezTo>
                  <a:pt x="2440582" y="1059361"/>
                  <a:pt x="2441977" y="1056605"/>
                  <a:pt x="2441977" y="1053443"/>
                </a:cubicBezTo>
                <a:cubicBezTo>
                  <a:pt x="2441977" y="1050605"/>
                  <a:pt x="2440745" y="1048373"/>
                  <a:pt x="2438280" y="1046746"/>
                </a:cubicBezTo>
                <a:cubicBezTo>
                  <a:pt x="2436559" y="1045629"/>
                  <a:pt x="2432280" y="1044210"/>
                  <a:pt x="2425443" y="1042490"/>
                </a:cubicBezTo>
                <a:cubicBezTo>
                  <a:pt x="2416235" y="1040164"/>
                  <a:pt x="2409851" y="1038152"/>
                  <a:pt x="2406293" y="1036455"/>
                </a:cubicBezTo>
                <a:cubicBezTo>
                  <a:pt x="2402735" y="1034757"/>
                  <a:pt x="2400038" y="1032409"/>
                  <a:pt x="2398201" y="1029409"/>
                </a:cubicBezTo>
                <a:cubicBezTo>
                  <a:pt x="2396364" y="1026409"/>
                  <a:pt x="2395445" y="1023095"/>
                  <a:pt x="2395445" y="1019468"/>
                </a:cubicBezTo>
                <a:cubicBezTo>
                  <a:pt x="2395445" y="1016166"/>
                  <a:pt x="2396201" y="1013108"/>
                  <a:pt x="2397712" y="1010293"/>
                </a:cubicBezTo>
                <a:cubicBezTo>
                  <a:pt x="2399224" y="1007480"/>
                  <a:pt x="2401282" y="1005143"/>
                  <a:pt x="2403887" y="1003283"/>
                </a:cubicBezTo>
                <a:cubicBezTo>
                  <a:pt x="2405840" y="1001841"/>
                  <a:pt x="2408503" y="1000620"/>
                  <a:pt x="2411874" y="999621"/>
                </a:cubicBezTo>
                <a:cubicBezTo>
                  <a:pt x="2415246" y="998620"/>
                  <a:pt x="2418862" y="998120"/>
                  <a:pt x="2422723" y="998120"/>
                </a:cubicBezTo>
                <a:close/>
                <a:moveTo>
                  <a:pt x="2244608" y="998120"/>
                </a:moveTo>
                <a:cubicBezTo>
                  <a:pt x="2246724" y="998120"/>
                  <a:pt x="2248858" y="998457"/>
                  <a:pt x="2251009" y="999132"/>
                </a:cubicBezTo>
                <a:lnTo>
                  <a:pt x="2256625" y="1001751"/>
                </a:lnTo>
                <a:lnTo>
                  <a:pt x="2256026" y="999795"/>
                </a:lnTo>
                <a:lnTo>
                  <a:pt x="2269002" y="999795"/>
                </a:lnTo>
                <a:lnTo>
                  <a:pt x="2280792" y="1042559"/>
                </a:lnTo>
                <a:lnTo>
                  <a:pt x="2285187" y="1058465"/>
                </a:lnTo>
                <a:cubicBezTo>
                  <a:pt x="2285373" y="1057675"/>
                  <a:pt x="2286652" y="1052582"/>
                  <a:pt x="2289024" y="1043187"/>
                </a:cubicBezTo>
                <a:lnTo>
                  <a:pt x="2300814" y="999795"/>
                </a:lnTo>
                <a:lnTo>
                  <a:pt x="2313720" y="999795"/>
                </a:lnTo>
                <a:lnTo>
                  <a:pt x="2324812" y="1042768"/>
                </a:lnTo>
                <a:lnTo>
                  <a:pt x="2328510" y="1056930"/>
                </a:lnTo>
                <a:lnTo>
                  <a:pt x="2332765" y="1042629"/>
                </a:lnTo>
                <a:lnTo>
                  <a:pt x="2345462" y="999795"/>
                </a:lnTo>
                <a:lnTo>
                  <a:pt x="2357670" y="999795"/>
                </a:lnTo>
                <a:lnTo>
                  <a:pt x="2334509" y="1073883"/>
                </a:lnTo>
                <a:lnTo>
                  <a:pt x="2321463" y="1073883"/>
                </a:lnTo>
                <a:lnTo>
                  <a:pt x="2309674" y="1029513"/>
                </a:lnTo>
                <a:lnTo>
                  <a:pt x="2306813" y="1016886"/>
                </a:lnTo>
                <a:lnTo>
                  <a:pt x="2291814" y="1073883"/>
                </a:lnTo>
                <a:lnTo>
                  <a:pt x="2278699" y="1073883"/>
                </a:lnTo>
                <a:lnTo>
                  <a:pt x="2257096" y="1003292"/>
                </a:lnTo>
                <a:lnTo>
                  <a:pt x="2253189" y="1013816"/>
                </a:lnTo>
                <a:cubicBezTo>
                  <a:pt x="2250119" y="1012003"/>
                  <a:pt x="2247050" y="1011097"/>
                  <a:pt x="2243980" y="1011097"/>
                </a:cubicBezTo>
                <a:cubicBezTo>
                  <a:pt x="2241236" y="1011097"/>
                  <a:pt x="2238771" y="1011921"/>
                  <a:pt x="2236585" y="1013573"/>
                </a:cubicBezTo>
                <a:cubicBezTo>
                  <a:pt x="2234399" y="1015223"/>
                  <a:pt x="2232841" y="1017514"/>
                  <a:pt x="2231911" y="1020444"/>
                </a:cubicBezTo>
                <a:cubicBezTo>
                  <a:pt x="2230516" y="1024909"/>
                  <a:pt x="2229818" y="1029793"/>
                  <a:pt x="2229818" y="1035095"/>
                </a:cubicBezTo>
                <a:lnTo>
                  <a:pt x="2229818" y="1073883"/>
                </a:lnTo>
                <a:lnTo>
                  <a:pt x="2217261" y="1073883"/>
                </a:lnTo>
                <a:lnTo>
                  <a:pt x="2217261" y="999795"/>
                </a:lnTo>
                <a:lnTo>
                  <a:pt x="2228562" y="999795"/>
                </a:lnTo>
                <a:lnTo>
                  <a:pt x="2228562" y="1011027"/>
                </a:lnTo>
                <a:cubicBezTo>
                  <a:pt x="2231446" y="1005770"/>
                  <a:pt x="2234108" y="1002306"/>
                  <a:pt x="2236550" y="1000632"/>
                </a:cubicBezTo>
                <a:cubicBezTo>
                  <a:pt x="2238992" y="998957"/>
                  <a:pt x="2241678" y="998120"/>
                  <a:pt x="2244608" y="998120"/>
                </a:cubicBezTo>
                <a:close/>
                <a:moveTo>
                  <a:pt x="2171617" y="998120"/>
                </a:moveTo>
                <a:cubicBezTo>
                  <a:pt x="2181523" y="998120"/>
                  <a:pt x="2189616" y="1001492"/>
                  <a:pt x="2195895" y="1008236"/>
                </a:cubicBezTo>
                <a:cubicBezTo>
                  <a:pt x="2202173" y="1014980"/>
                  <a:pt x="2205313" y="1024467"/>
                  <a:pt x="2205313" y="1036699"/>
                </a:cubicBezTo>
                <a:cubicBezTo>
                  <a:pt x="2205313" y="1037443"/>
                  <a:pt x="2205289" y="1038560"/>
                  <a:pt x="2205243" y="1040047"/>
                </a:cubicBezTo>
                <a:lnTo>
                  <a:pt x="2149990" y="1040047"/>
                </a:lnTo>
                <a:cubicBezTo>
                  <a:pt x="2150455" y="1048187"/>
                  <a:pt x="2152758" y="1054419"/>
                  <a:pt x="2156897" y="1058744"/>
                </a:cubicBezTo>
                <a:cubicBezTo>
                  <a:pt x="2161036" y="1063070"/>
                  <a:pt x="2166199" y="1065233"/>
                  <a:pt x="2172384" y="1065233"/>
                </a:cubicBezTo>
                <a:cubicBezTo>
                  <a:pt x="2176989" y="1065233"/>
                  <a:pt x="2180919" y="1064023"/>
                  <a:pt x="2184174" y="1061604"/>
                </a:cubicBezTo>
                <a:cubicBezTo>
                  <a:pt x="2187430" y="1059186"/>
                  <a:pt x="2190011" y="1055326"/>
                  <a:pt x="2191918" y="1050024"/>
                </a:cubicBezTo>
                <a:lnTo>
                  <a:pt x="2204894" y="1051629"/>
                </a:lnTo>
                <a:cubicBezTo>
                  <a:pt x="2202848" y="1059210"/>
                  <a:pt x="2199057" y="1065093"/>
                  <a:pt x="2193523" y="1069279"/>
                </a:cubicBezTo>
                <a:cubicBezTo>
                  <a:pt x="2187988" y="1073464"/>
                  <a:pt x="2180919" y="1075557"/>
                  <a:pt x="2172315" y="1075557"/>
                </a:cubicBezTo>
                <a:cubicBezTo>
                  <a:pt x="2161478" y="1075557"/>
                  <a:pt x="2152886" y="1072220"/>
                  <a:pt x="2146537" y="1065546"/>
                </a:cubicBezTo>
                <a:cubicBezTo>
                  <a:pt x="2140189" y="1058872"/>
                  <a:pt x="2137014" y="1049512"/>
                  <a:pt x="2137014" y="1037467"/>
                </a:cubicBezTo>
                <a:cubicBezTo>
                  <a:pt x="2137014" y="1025002"/>
                  <a:pt x="2140224" y="1015329"/>
                  <a:pt x="2146642" y="1008445"/>
                </a:cubicBezTo>
                <a:cubicBezTo>
                  <a:pt x="2153060" y="1001562"/>
                  <a:pt x="2161385" y="998120"/>
                  <a:pt x="2171617" y="998120"/>
                </a:cubicBezTo>
                <a:close/>
                <a:moveTo>
                  <a:pt x="1980768" y="998120"/>
                </a:moveTo>
                <a:cubicBezTo>
                  <a:pt x="1990954" y="998120"/>
                  <a:pt x="1999279" y="1001457"/>
                  <a:pt x="2005743" y="1008131"/>
                </a:cubicBezTo>
                <a:cubicBezTo>
                  <a:pt x="2012208" y="1014805"/>
                  <a:pt x="2015440" y="1024025"/>
                  <a:pt x="2015440" y="1035793"/>
                </a:cubicBezTo>
                <a:cubicBezTo>
                  <a:pt x="2015440" y="1045326"/>
                  <a:pt x="2014010" y="1052826"/>
                  <a:pt x="2011150" y="1058291"/>
                </a:cubicBezTo>
                <a:cubicBezTo>
                  <a:pt x="2008290" y="1063756"/>
                  <a:pt x="2004127" y="1068000"/>
                  <a:pt x="1998662" y="1071022"/>
                </a:cubicBezTo>
                <a:cubicBezTo>
                  <a:pt x="1993198" y="1074045"/>
                  <a:pt x="1987233" y="1075557"/>
                  <a:pt x="1980768" y="1075557"/>
                </a:cubicBezTo>
                <a:cubicBezTo>
                  <a:pt x="1970397" y="1075557"/>
                  <a:pt x="1962014" y="1072232"/>
                  <a:pt x="1955619" y="1065581"/>
                </a:cubicBezTo>
                <a:cubicBezTo>
                  <a:pt x="1949224" y="1058931"/>
                  <a:pt x="1946026" y="1049350"/>
                  <a:pt x="1946026" y="1036840"/>
                </a:cubicBezTo>
                <a:cubicBezTo>
                  <a:pt x="1946026" y="1023119"/>
                  <a:pt x="1949840" y="1012957"/>
                  <a:pt x="1957467" y="1006352"/>
                </a:cubicBezTo>
                <a:cubicBezTo>
                  <a:pt x="1963839" y="1000864"/>
                  <a:pt x="1971606" y="998120"/>
                  <a:pt x="1980768" y="998120"/>
                </a:cubicBezTo>
                <a:close/>
                <a:moveTo>
                  <a:pt x="1508334" y="998120"/>
                </a:moveTo>
                <a:cubicBezTo>
                  <a:pt x="1514147" y="998120"/>
                  <a:pt x="1519252" y="998957"/>
                  <a:pt x="1523647" y="1000632"/>
                </a:cubicBezTo>
                <a:cubicBezTo>
                  <a:pt x="1528042" y="1002306"/>
                  <a:pt x="1531286" y="1004573"/>
                  <a:pt x="1533379" y="1007433"/>
                </a:cubicBezTo>
                <a:cubicBezTo>
                  <a:pt x="1535472" y="1010293"/>
                  <a:pt x="1536914" y="1014119"/>
                  <a:pt x="1537705" y="1018909"/>
                </a:cubicBezTo>
                <a:lnTo>
                  <a:pt x="1525425" y="1020584"/>
                </a:lnTo>
                <a:cubicBezTo>
                  <a:pt x="1524868" y="1016770"/>
                  <a:pt x="1523252" y="1013794"/>
                  <a:pt x="1520578" y="1011654"/>
                </a:cubicBezTo>
                <a:cubicBezTo>
                  <a:pt x="1517903" y="1009516"/>
                  <a:pt x="1514124" y="1008445"/>
                  <a:pt x="1509241" y="1008445"/>
                </a:cubicBezTo>
                <a:cubicBezTo>
                  <a:pt x="1503474" y="1008445"/>
                  <a:pt x="1499358" y="1009399"/>
                  <a:pt x="1496893" y="1011305"/>
                </a:cubicBezTo>
                <a:cubicBezTo>
                  <a:pt x="1494428" y="1013212"/>
                  <a:pt x="1493195" y="1015444"/>
                  <a:pt x="1493195" y="1018003"/>
                </a:cubicBezTo>
                <a:cubicBezTo>
                  <a:pt x="1493195" y="1019631"/>
                  <a:pt x="1493707" y="1021096"/>
                  <a:pt x="1494730" y="1022398"/>
                </a:cubicBezTo>
                <a:cubicBezTo>
                  <a:pt x="1495753" y="1023746"/>
                  <a:pt x="1497358" y="1024863"/>
                  <a:pt x="1499544" y="1025746"/>
                </a:cubicBezTo>
                <a:cubicBezTo>
                  <a:pt x="1500799" y="1026211"/>
                  <a:pt x="1504497" y="1027281"/>
                  <a:pt x="1510636" y="1028955"/>
                </a:cubicBezTo>
                <a:cubicBezTo>
                  <a:pt x="1519519" y="1031327"/>
                  <a:pt x="1525717" y="1033269"/>
                  <a:pt x="1529228" y="1034781"/>
                </a:cubicBezTo>
                <a:cubicBezTo>
                  <a:pt x="1532740" y="1036292"/>
                  <a:pt x="1535495" y="1038489"/>
                  <a:pt x="1537495" y="1041374"/>
                </a:cubicBezTo>
                <a:cubicBezTo>
                  <a:pt x="1539495" y="1044257"/>
                  <a:pt x="1540495" y="1047838"/>
                  <a:pt x="1540495" y="1052117"/>
                </a:cubicBezTo>
                <a:cubicBezTo>
                  <a:pt x="1540495" y="1056303"/>
                  <a:pt x="1539274" y="1060244"/>
                  <a:pt x="1536832" y="1063942"/>
                </a:cubicBezTo>
                <a:cubicBezTo>
                  <a:pt x="1534390" y="1067639"/>
                  <a:pt x="1530868" y="1070500"/>
                  <a:pt x="1526263" y="1072522"/>
                </a:cubicBezTo>
                <a:cubicBezTo>
                  <a:pt x="1521659" y="1074545"/>
                  <a:pt x="1516450" y="1075557"/>
                  <a:pt x="1510636" y="1075557"/>
                </a:cubicBezTo>
                <a:cubicBezTo>
                  <a:pt x="1501009" y="1075557"/>
                  <a:pt x="1493672" y="1073557"/>
                  <a:pt x="1488626" y="1069558"/>
                </a:cubicBezTo>
                <a:cubicBezTo>
                  <a:pt x="1483580" y="1065558"/>
                  <a:pt x="1480359" y="1059628"/>
                  <a:pt x="1478964" y="1051768"/>
                </a:cubicBezTo>
                <a:lnTo>
                  <a:pt x="1491381" y="1049814"/>
                </a:lnTo>
                <a:cubicBezTo>
                  <a:pt x="1492080" y="1054791"/>
                  <a:pt x="1494021" y="1058605"/>
                  <a:pt x="1497207" y="1061256"/>
                </a:cubicBezTo>
                <a:cubicBezTo>
                  <a:pt x="1500393" y="1063907"/>
                  <a:pt x="1504846" y="1065233"/>
                  <a:pt x="1510567" y="1065233"/>
                </a:cubicBezTo>
                <a:cubicBezTo>
                  <a:pt x="1516334" y="1065233"/>
                  <a:pt x="1520613" y="1064058"/>
                  <a:pt x="1523403" y="1061710"/>
                </a:cubicBezTo>
                <a:cubicBezTo>
                  <a:pt x="1526193" y="1059361"/>
                  <a:pt x="1527589" y="1056605"/>
                  <a:pt x="1527589" y="1053443"/>
                </a:cubicBezTo>
                <a:cubicBezTo>
                  <a:pt x="1527589" y="1050605"/>
                  <a:pt x="1526356" y="1048373"/>
                  <a:pt x="1523891" y="1046746"/>
                </a:cubicBezTo>
                <a:cubicBezTo>
                  <a:pt x="1522170" y="1045629"/>
                  <a:pt x="1517892" y="1044210"/>
                  <a:pt x="1511055" y="1042490"/>
                </a:cubicBezTo>
                <a:cubicBezTo>
                  <a:pt x="1501846" y="1040164"/>
                  <a:pt x="1495462" y="1038152"/>
                  <a:pt x="1491905" y="1036455"/>
                </a:cubicBezTo>
                <a:cubicBezTo>
                  <a:pt x="1488347" y="1034757"/>
                  <a:pt x="1485649" y="1032409"/>
                  <a:pt x="1483812" y="1029409"/>
                </a:cubicBezTo>
                <a:cubicBezTo>
                  <a:pt x="1481975" y="1026409"/>
                  <a:pt x="1481057" y="1023095"/>
                  <a:pt x="1481057" y="1019468"/>
                </a:cubicBezTo>
                <a:cubicBezTo>
                  <a:pt x="1481057" y="1016166"/>
                  <a:pt x="1481813" y="1013108"/>
                  <a:pt x="1483324" y="1010293"/>
                </a:cubicBezTo>
                <a:cubicBezTo>
                  <a:pt x="1484835" y="1007480"/>
                  <a:pt x="1486893" y="1005143"/>
                  <a:pt x="1489497" y="1003283"/>
                </a:cubicBezTo>
                <a:cubicBezTo>
                  <a:pt x="1491451" y="1001841"/>
                  <a:pt x="1494114" y="1000620"/>
                  <a:pt x="1497486" y="999621"/>
                </a:cubicBezTo>
                <a:cubicBezTo>
                  <a:pt x="1500857" y="998620"/>
                  <a:pt x="1504474" y="998120"/>
                  <a:pt x="1508334" y="998120"/>
                </a:cubicBezTo>
                <a:close/>
                <a:moveTo>
                  <a:pt x="1442668" y="998120"/>
                </a:moveTo>
                <a:cubicBezTo>
                  <a:pt x="1447132" y="998120"/>
                  <a:pt x="1451237" y="998923"/>
                  <a:pt x="1454982" y="1000527"/>
                </a:cubicBezTo>
                <a:cubicBezTo>
                  <a:pt x="1458725" y="1002132"/>
                  <a:pt x="1461528" y="1004236"/>
                  <a:pt x="1463388" y="1006841"/>
                </a:cubicBezTo>
                <a:cubicBezTo>
                  <a:pt x="1465248" y="1009445"/>
                  <a:pt x="1466550" y="1012538"/>
                  <a:pt x="1467294" y="1016119"/>
                </a:cubicBezTo>
                <a:cubicBezTo>
                  <a:pt x="1467759" y="1018444"/>
                  <a:pt x="1467992" y="1022514"/>
                  <a:pt x="1467992" y="1028327"/>
                </a:cubicBezTo>
                <a:lnTo>
                  <a:pt x="1467992" y="1073883"/>
                </a:lnTo>
                <a:lnTo>
                  <a:pt x="1455435" y="1073883"/>
                </a:lnTo>
                <a:lnTo>
                  <a:pt x="1455435" y="1028816"/>
                </a:lnTo>
                <a:cubicBezTo>
                  <a:pt x="1455435" y="1023700"/>
                  <a:pt x="1454946" y="1019875"/>
                  <a:pt x="1453969" y="1017340"/>
                </a:cubicBezTo>
                <a:cubicBezTo>
                  <a:pt x="1452993" y="1014805"/>
                  <a:pt x="1451261" y="1012782"/>
                  <a:pt x="1448772" y="1011270"/>
                </a:cubicBezTo>
                <a:cubicBezTo>
                  <a:pt x="1446284" y="1009758"/>
                  <a:pt x="1443366" y="1009003"/>
                  <a:pt x="1440017" y="1009003"/>
                </a:cubicBezTo>
                <a:cubicBezTo>
                  <a:pt x="1434668" y="1009003"/>
                  <a:pt x="1430052" y="1010700"/>
                  <a:pt x="1426170" y="1014096"/>
                </a:cubicBezTo>
                <a:cubicBezTo>
                  <a:pt x="1422285" y="1017491"/>
                  <a:pt x="1420344" y="1023932"/>
                  <a:pt x="1420344" y="1033420"/>
                </a:cubicBezTo>
                <a:lnTo>
                  <a:pt x="1420344" y="1073883"/>
                </a:lnTo>
                <a:lnTo>
                  <a:pt x="1407787" y="1073883"/>
                </a:lnTo>
                <a:lnTo>
                  <a:pt x="1407787" y="999795"/>
                </a:lnTo>
                <a:lnTo>
                  <a:pt x="1419088" y="999795"/>
                </a:lnTo>
                <a:lnTo>
                  <a:pt x="1419088" y="1010328"/>
                </a:lnTo>
                <a:cubicBezTo>
                  <a:pt x="1424530" y="1002189"/>
                  <a:pt x="1432389" y="998120"/>
                  <a:pt x="1442668" y="998120"/>
                </a:cubicBezTo>
                <a:close/>
                <a:moveTo>
                  <a:pt x="1362910" y="998120"/>
                </a:moveTo>
                <a:cubicBezTo>
                  <a:pt x="1369235" y="998120"/>
                  <a:pt x="1374375" y="998865"/>
                  <a:pt x="1378328" y="1000352"/>
                </a:cubicBezTo>
                <a:cubicBezTo>
                  <a:pt x="1382281" y="1001841"/>
                  <a:pt x="1385188" y="1003713"/>
                  <a:pt x="1387048" y="1005968"/>
                </a:cubicBezTo>
                <a:cubicBezTo>
                  <a:pt x="1388909" y="1008224"/>
                  <a:pt x="1390211" y="1011073"/>
                  <a:pt x="1390955" y="1014514"/>
                </a:cubicBezTo>
                <a:cubicBezTo>
                  <a:pt x="1391374" y="1016654"/>
                  <a:pt x="1391583" y="1020514"/>
                  <a:pt x="1391583" y="1026095"/>
                </a:cubicBezTo>
                <a:lnTo>
                  <a:pt x="1391583" y="1042838"/>
                </a:lnTo>
                <a:cubicBezTo>
                  <a:pt x="1391583" y="1054512"/>
                  <a:pt x="1391850" y="1061895"/>
                  <a:pt x="1392386" y="1064988"/>
                </a:cubicBezTo>
                <a:cubicBezTo>
                  <a:pt x="1392920" y="1068081"/>
                  <a:pt x="1393978" y="1071046"/>
                  <a:pt x="1395560" y="1073883"/>
                </a:cubicBezTo>
                <a:lnTo>
                  <a:pt x="1382444" y="1073883"/>
                </a:lnTo>
                <a:cubicBezTo>
                  <a:pt x="1381142" y="1071278"/>
                  <a:pt x="1380304" y="1068232"/>
                  <a:pt x="1379932" y="1064744"/>
                </a:cubicBezTo>
                <a:cubicBezTo>
                  <a:pt x="1375282" y="1068697"/>
                  <a:pt x="1370805" y="1071488"/>
                  <a:pt x="1366502" y="1073116"/>
                </a:cubicBezTo>
                <a:cubicBezTo>
                  <a:pt x="1362201" y="1074743"/>
                  <a:pt x="1357585" y="1075557"/>
                  <a:pt x="1352655" y="1075557"/>
                </a:cubicBezTo>
                <a:cubicBezTo>
                  <a:pt x="1344516" y="1075557"/>
                  <a:pt x="1338261" y="1073569"/>
                  <a:pt x="1333889" y="1069593"/>
                </a:cubicBezTo>
                <a:cubicBezTo>
                  <a:pt x="1329517" y="1065616"/>
                  <a:pt x="1327330" y="1060535"/>
                  <a:pt x="1327330" y="1054349"/>
                </a:cubicBezTo>
                <a:cubicBezTo>
                  <a:pt x="1327330" y="1050721"/>
                  <a:pt x="1328156" y="1047408"/>
                  <a:pt x="1329808" y="1044408"/>
                </a:cubicBezTo>
                <a:cubicBezTo>
                  <a:pt x="1331458" y="1041408"/>
                  <a:pt x="1333622" y="1039002"/>
                  <a:pt x="1336296" y="1037188"/>
                </a:cubicBezTo>
                <a:cubicBezTo>
                  <a:pt x="1338970" y="1035374"/>
                  <a:pt x="1341981" y="1034002"/>
                  <a:pt x="1345330" y="1033071"/>
                </a:cubicBezTo>
                <a:cubicBezTo>
                  <a:pt x="1347795" y="1032420"/>
                  <a:pt x="1351516" y="1031793"/>
                  <a:pt x="1356492" y="1031188"/>
                </a:cubicBezTo>
                <a:cubicBezTo>
                  <a:pt x="1366631" y="1029979"/>
                  <a:pt x="1374095" y="1028537"/>
                  <a:pt x="1378886" y="1026863"/>
                </a:cubicBezTo>
                <a:cubicBezTo>
                  <a:pt x="1378932" y="1025142"/>
                  <a:pt x="1378955" y="1024049"/>
                  <a:pt x="1378955" y="1023583"/>
                </a:cubicBezTo>
                <a:cubicBezTo>
                  <a:pt x="1378955" y="1018467"/>
                  <a:pt x="1377770" y="1014863"/>
                  <a:pt x="1375398" y="1012771"/>
                </a:cubicBezTo>
                <a:cubicBezTo>
                  <a:pt x="1372188" y="1009933"/>
                  <a:pt x="1367421" y="1008515"/>
                  <a:pt x="1361096" y="1008515"/>
                </a:cubicBezTo>
                <a:cubicBezTo>
                  <a:pt x="1355190" y="1008515"/>
                  <a:pt x="1350829" y="1009550"/>
                  <a:pt x="1348016" y="1011619"/>
                </a:cubicBezTo>
                <a:cubicBezTo>
                  <a:pt x="1345202" y="1013689"/>
                  <a:pt x="1343121" y="1017352"/>
                  <a:pt x="1341772" y="1022607"/>
                </a:cubicBezTo>
                <a:lnTo>
                  <a:pt x="1329494" y="1020932"/>
                </a:lnTo>
                <a:cubicBezTo>
                  <a:pt x="1330610" y="1015677"/>
                  <a:pt x="1332448" y="1011433"/>
                  <a:pt x="1335004" y="1008201"/>
                </a:cubicBezTo>
                <a:cubicBezTo>
                  <a:pt x="1337563" y="1004968"/>
                  <a:pt x="1341260" y="1002481"/>
                  <a:pt x="1346098" y="1000736"/>
                </a:cubicBezTo>
                <a:cubicBezTo>
                  <a:pt x="1350934" y="998992"/>
                  <a:pt x="1356539" y="998120"/>
                  <a:pt x="1362910" y="998120"/>
                </a:cubicBezTo>
                <a:close/>
                <a:moveTo>
                  <a:pt x="1279734" y="998120"/>
                </a:moveTo>
                <a:cubicBezTo>
                  <a:pt x="1285547" y="998120"/>
                  <a:pt x="1290651" y="998957"/>
                  <a:pt x="1295046" y="1000632"/>
                </a:cubicBezTo>
                <a:cubicBezTo>
                  <a:pt x="1299441" y="1002306"/>
                  <a:pt x="1302686" y="1004573"/>
                  <a:pt x="1304778" y="1007433"/>
                </a:cubicBezTo>
                <a:cubicBezTo>
                  <a:pt x="1306872" y="1010293"/>
                  <a:pt x="1308313" y="1014119"/>
                  <a:pt x="1309105" y="1018909"/>
                </a:cubicBezTo>
                <a:lnTo>
                  <a:pt x="1296825" y="1020584"/>
                </a:lnTo>
                <a:cubicBezTo>
                  <a:pt x="1296267" y="1016770"/>
                  <a:pt x="1294651" y="1013794"/>
                  <a:pt x="1291976" y="1011654"/>
                </a:cubicBezTo>
                <a:cubicBezTo>
                  <a:pt x="1289302" y="1009516"/>
                  <a:pt x="1285524" y="1008445"/>
                  <a:pt x="1280641" y="1008445"/>
                </a:cubicBezTo>
                <a:cubicBezTo>
                  <a:pt x="1274874" y="1008445"/>
                  <a:pt x="1270757" y="1009399"/>
                  <a:pt x="1268293" y="1011305"/>
                </a:cubicBezTo>
                <a:cubicBezTo>
                  <a:pt x="1265828" y="1013212"/>
                  <a:pt x="1264595" y="1015444"/>
                  <a:pt x="1264595" y="1018003"/>
                </a:cubicBezTo>
                <a:cubicBezTo>
                  <a:pt x="1264595" y="1019631"/>
                  <a:pt x="1265107" y="1021096"/>
                  <a:pt x="1266130" y="1022398"/>
                </a:cubicBezTo>
                <a:cubicBezTo>
                  <a:pt x="1267154" y="1023746"/>
                  <a:pt x="1268758" y="1024863"/>
                  <a:pt x="1270944" y="1025746"/>
                </a:cubicBezTo>
                <a:cubicBezTo>
                  <a:pt x="1272200" y="1026211"/>
                  <a:pt x="1275897" y="1027281"/>
                  <a:pt x="1282036" y="1028955"/>
                </a:cubicBezTo>
                <a:cubicBezTo>
                  <a:pt x="1290919" y="1031327"/>
                  <a:pt x="1297115" y="1033269"/>
                  <a:pt x="1300627" y="1034781"/>
                </a:cubicBezTo>
                <a:cubicBezTo>
                  <a:pt x="1304139" y="1036292"/>
                  <a:pt x="1306895" y="1038489"/>
                  <a:pt x="1308894" y="1041374"/>
                </a:cubicBezTo>
                <a:cubicBezTo>
                  <a:pt x="1310894" y="1044257"/>
                  <a:pt x="1311894" y="1047838"/>
                  <a:pt x="1311894" y="1052117"/>
                </a:cubicBezTo>
                <a:cubicBezTo>
                  <a:pt x="1311894" y="1056303"/>
                  <a:pt x="1310674" y="1060244"/>
                  <a:pt x="1308232" y="1063942"/>
                </a:cubicBezTo>
                <a:cubicBezTo>
                  <a:pt x="1305790" y="1067639"/>
                  <a:pt x="1302267" y="1070500"/>
                  <a:pt x="1297662" y="1072522"/>
                </a:cubicBezTo>
                <a:cubicBezTo>
                  <a:pt x="1293058" y="1074545"/>
                  <a:pt x="1287849" y="1075557"/>
                  <a:pt x="1282036" y="1075557"/>
                </a:cubicBezTo>
                <a:cubicBezTo>
                  <a:pt x="1272409" y="1075557"/>
                  <a:pt x="1265072" y="1073557"/>
                  <a:pt x="1260026" y="1069558"/>
                </a:cubicBezTo>
                <a:cubicBezTo>
                  <a:pt x="1254979" y="1065558"/>
                  <a:pt x="1251759" y="1059628"/>
                  <a:pt x="1250364" y="1051768"/>
                </a:cubicBezTo>
                <a:lnTo>
                  <a:pt x="1262782" y="1049814"/>
                </a:lnTo>
                <a:cubicBezTo>
                  <a:pt x="1263479" y="1054791"/>
                  <a:pt x="1265421" y="1058605"/>
                  <a:pt x="1268607" y="1061256"/>
                </a:cubicBezTo>
                <a:cubicBezTo>
                  <a:pt x="1271793" y="1063907"/>
                  <a:pt x="1276246" y="1065233"/>
                  <a:pt x="1281966" y="1065233"/>
                </a:cubicBezTo>
                <a:cubicBezTo>
                  <a:pt x="1287732" y="1065233"/>
                  <a:pt x="1292012" y="1064058"/>
                  <a:pt x="1294801" y="1061710"/>
                </a:cubicBezTo>
                <a:cubicBezTo>
                  <a:pt x="1297593" y="1059361"/>
                  <a:pt x="1298988" y="1056605"/>
                  <a:pt x="1298988" y="1053443"/>
                </a:cubicBezTo>
                <a:cubicBezTo>
                  <a:pt x="1298988" y="1050605"/>
                  <a:pt x="1297755" y="1048373"/>
                  <a:pt x="1295290" y="1046746"/>
                </a:cubicBezTo>
                <a:cubicBezTo>
                  <a:pt x="1293570" y="1045629"/>
                  <a:pt x="1289291" y="1044210"/>
                  <a:pt x="1282455" y="1042490"/>
                </a:cubicBezTo>
                <a:cubicBezTo>
                  <a:pt x="1273246" y="1040164"/>
                  <a:pt x="1266862" y="1038152"/>
                  <a:pt x="1263305" y="1036455"/>
                </a:cubicBezTo>
                <a:cubicBezTo>
                  <a:pt x="1259747" y="1034757"/>
                  <a:pt x="1257050" y="1032409"/>
                  <a:pt x="1255212" y="1029409"/>
                </a:cubicBezTo>
                <a:cubicBezTo>
                  <a:pt x="1253375" y="1026409"/>
                  <a:pt x="1252457" y="1023095"/>
                  <a:pt x="1252457" y="1019468"/>
                </a:cubicBezTo>
                <a:cubicBezTo>
                  <a:pt x="1252457" y="1016166"/>
                  <a:pt x="1253212" y="1013108"/>
                  <a:pt x="1254724" y="1010293"/>
                </a:cubicBezTo>
                <a:cubicBezTo>
                  <a:pt x="1256235" y="1007480"/>
                  <a:pt x="1258293" y="1005143"/>
                  <a:pt x="1260898" y="1003283"/>
                </a:cubicBezTo>
                <a:cubicBezTo>
                  <a:pt x="1262851" y="1001841"/>
                  <a:pt x="1265514" y="1000620"/>
                  <a:pt x="1268886" y="999621"/>
                </a:cubicBezTo>
                <a:cubicBezTo>
                  <a:pt x="1272257" y="998620"/>
                  <a:pt x="1275873" y="998120"/>
                  <a:pt x="1279734" y="998120"/>
                </a:cubicBezTo>
                <a:close/>
                <a:moveTo>
                  <a:pt x="1161629" y="998120"/>
                </a:moveTo>
                <a:cubicBezTo>
                  <a:pt x="1171814" y="998120"/>
                  <a:pt x="1180139" y="1001457"/>
                  <a:pt x="1186604" y="1008131"/>
                </a:cubicBezTo>
                <a:cubicBezTo>
                  <a:pt x="1193069" y="1014805"/>
                  <a:pt x="1196301" y="1024025"/>
                  <a:pt x="1196301" y="1035793"/>
                </a:cubicBezTo>
                <a:cubicBezTo>
                  <a:pt x="1196301" y="1045326"/>
                  <a:pt x="1194871" y="1052826"/>
                  <a:pt x="1192010" y="1058291"/>
                </a:cubicBezTo>
                <a:cubicBezTo>
                  <a:pt x="1189150" y="1063756"/>
                  <a:pt x="1184988" y="1068000"/>
                  <a:pt x="1179524" y="1071022"/>
                </a:cubicBezTo>
                <a:cubicBezTo>
                  <a:pt x="1174058" y="1074045"/>
                  <a:pt x="1168094" y="1075557"/>
                  <a:pt x="1161629" y="1075557"/>
                </a:cubicBezTo>
                <a:cubicBezTo>
                  <a:pt x="1151258" y="1075557"/>
                  <a:pt x="1142874" y="1072232"/>
                  <a:pt x="1136479" y="1065581"/>
                </a:cubicBezTo>
                <a:cubicBezTo>
                  <a:pt x="1130084" y="1058931"/>
                  <a:pt x="1126887" y="1049350"/>
                  <a:pt x="1126887" y="1036840"/>
                </a:cubicBezTo>
                <a:cubicBezTo>
                  <a:pt x="1126887" y="1023119"/>
                  <a:pt x="1130700" y="1012957"/>
                  <a:pt x="1138328" y="1006352"/>
                </a:cubicBezTo>
                <a:cubicBezTo>
                  <a:pt x="1144700" y="1000864"/>
                  <a:pt x="1152467" y="998120"/>
                  <a:pt x="1161629" y="998120"/>
                </a:cubicBezTo>
                <a:close/>
                <a:moveTo>
                  <a:pt x="1082639" y="998120"/>
                </a:moveTo>
                <a:cubicBezTo>
                  <a:pt x="1091382" y="998120"/>
                  <a:pt x="1098592" y="1001655"/>
                  <a:pt x="1104265" y="1008725"/>
                </a:cubicBezTo>
                <a:lnTo>
                  <a:pt x="1104265" y="999795"/>
                </a:lnTo>
                <a:lnTo>
                  <a:pt x="1115846" y="999795"/>
                </a:lnTo>
                <a:lnTo>
                  <a:pt x="1115846" y="1063837"/>
                </a:lnTo>
                <a:cubicBezTo>
                  <a:pt x="1115846" y="1075371"/>
                  <a:pt x="1114671" y="1083545"/>
                  <a:pt x="1112322" y="1088359"/>
                </a:cubicBezTo>
                <a:cubicBezTo>
                  <a:pt x="1109974" y="1093173"/>
                  <a:pt x="1106253" y="1096974"/>
                  <a:pt x="1101161" y="1099766"/>
                </a:cubicBezTo>
                <a:cubicBezTo>
                  <a:pt x="1096068" y="1102556"/>
                  <a:pt x="1089801" y="1103951"/>
                  <a:pt x="1082359" y="1103951"/>
                </a:cubicBezTo>
                <a:cubicBezTo>
                  <a:pt x="1073523" y="1103951"/>
                  <a:pt x="1066384" y="1101963"/>
                  <a:pt x="1060942" y="1097986"/>
                </a:cubicBezTo>
                <a:cubicBezTo>
                  <a:pt x="1055501" y="1094010"/>
                  <a:pt x="1052873" y="1088022"/>
                  <a:pt x="1053059" y="1080022"/>
                </a:cubicBezTo>
                <a:lnTo>
                  <a:pt x="1065268" y="1081836"/>
                </a:lnTo>
                <a:cubicBezTo>
                  <a:pt x="1065779" y="1085603"/>
                  <a:pt x="1067198" y="1088347"/>
                  <a:pt x="1069523" y="1090068"/>
                </a:cubicBezTo>
                <a:cubicBezTo>
                  <a:pt x="1072639" y="1092393"/>
                  <a:pt x="1076894" y="1093556"/>
                  <a:pt x="1082290" y="1093556"/>
                </a:cubicBezTo>
                <a:cubicBezTo>
                  <a:pt x="1088104" y="1093556"/>
                  <a:pt x="1092592" y="1092393"/>
                  <a:pt x="1095754" y="1090068"/>
                </a:cubicBezTo>
                <a:cubicBezTo>
                  <a:pt x="1098916" y="1087742"/>
                  <a:pt x="1101056" y="1084487"/>
                  <a:pt x="1102172" y="1080301"/>
                </a:cubicBezTo>
                <a:cubicBezTo>
                  <a:pt x="1102823" y="1077743"/>
                  <a:pt x="1103125" y="1072371"/>
                  <a:pt x="1103079" y="1064186"/>
                </a:cubicBezTo>
                <a:cubicBezTo>
                  <a:pt x="1097591" y="1070651"/>
                  <a:pt x="1090755" y="1073883"/>
                  <a:pt x="1082569" y="1073883"/>
                </a:cubicBezTo>
                <a:cubicBezTo>
                  <a:pt x="1072384" y="1073883"/>
                  <a:pt x="1064500" y="1070209"/>
                  <a:pt x="1058919" y="1062860"/>
                </a:cubicBezTo>
                <a:cubicBezTo>
                  <a:pt x="1053338" y="1055512"/>
                  <a:pt x="1050548" y="1046699"/>
                  <a:pt x="1050548" y="1036420"/>
                </a:cubicBezTo>
                <a:cubicBezTo>
                  <a:pt x="1050548" y="1029350"/>
                  <a:pt x="1051827" y="1022828"/>
                  <a:pt x="1054385" y="1016851"/>
                </a:cubicBezTo>
                <a:cubicBezTo>
                  <a:pt x="1056943" y="1010876"/>
                  <a:pt x="1060652" y="1006260"/>
                  <a:pt x="1065512" y="1003004"/>
                </a:cubicBezTo>
                <a:cubicBezTo>
                  <a:pt x="1070372" y="999748"/>
                  <a:pt x="1076081" y="998120"/>
                  <a:pt x="1082639" y="998120"/>
                </a:cubicBezTo>
                <a:close/>
                <a:moveTo>
                  <a:pt x="1009230" y="998120"/>
                </a:moveTo>
                <a:cubicBezTo>
                  <a:pt x="1019416" y="998120"/>
                  <a:pt x="1027740" y="1001457"/>
                  <a:pt x="1034205" y="1008131"/>
                </a:cubicBezTo>
                <a:cubicBezTo>
                  <a:pt x="1040670" y="1014805"/>
                  <a:pt x="1043902" y="1024025"/>
                  <a:pt x="1043902" y="1035793"/>
                </a:cubicBezTo>
                <a:cubicBezTo>
                  <a:pt x="1043902" y="1045326"/>
                  <a:pt x="1042472" y="1052826"/>
                  <a:pt x="1039612" y="1058291"/>
                </a:cubicBezTo>
                <a:cubicBezTo>
                  <a:pt x="1036751" y="1063756"/>
                  <a:pt x="1032589" y="1068000"/>
                  <a:pt x="1027124" y="1071022"/>
                </a:cubicBezTo>
                <a:cubicBezTo>
                  <a:pt x="1021659" y="1074045"/>
                  <a:pt x="1015695" y="1075557"/>
                  <a:pt x="1009230" y="1075557"/>
                </a:cubicBezTo>
                <a:cubicBezTo>
                  <a:pt x="998859" y="1075557"/>
                  <a:pt x="990476" y="1072232"/>
                  <a:pt x="984081" y="1065581"/>
                </a:cubicBezTo>
                <a:cubicBezTo>
                  <a:pt x="977685" y="1058931"/>
                  <a:pt x="974488" y="1049350"/>
                  <a:pt x="974488" y="1036840"/>
                </a:cubicBezTo>
                <a:cubicBezTo>
                  <a:pt x="974488" y="1023119"/>
                  <a:pt x="978301" y="1012957"/>
                  <a:pt x="985929" y="1006352"/>
                </a:cubicBezTo>
                <a:cubicBezTo>
                  <a:pt x="992301" y="1000864"/>
                  <a:pt x="1000068" y="998120"/>
                  <a:pt x="1009230" y="998120"/>
                </a:cubicBezTo>
                <a:close/>
                <a:moveTo>
                  <a:pt x="833070" y="998120"/>
                </a:moveTo>
                <a:cubicBezTo>
                  <a:pt x="837535" y="998120"/>
                  <a:pt x="841639" y="998923"/>
                  <a:pt x="845383" y="1000527"/>
                </a:cubicBezTo>
                <a:cubicBezTo>
                  <a:pt x="849127" y="1002132"/>
                  <a:pt x="851930" y="1004236"/>
                  <a:pt x="853790" y="1006841"/>
                </a:cubicBezTo>
                <a:cubicBezTo>
                  <a:pt x="855650" y="1009445"/>
                  <a:pt x="856952" y="1012538"/>
                  <a:pt x="857696" y="1016119"/>
                </a:cubicBezTo>
                <a:cubicBezTo>
                  <a:pt x="858161" y="1018444"/>
                  <a:pt x="858394" y="1022514"/>
                  <a:pt x="858394" y="1028327"/>
                </a:cubicBezTo>
                <a:lnTo>
                  <a:pt x="858394" y="1073883"/>
                </a:lnTo>
                <a:lnTo>
                  <a:pt x="845837" y="1073883"/>
                </a:lnTo>
                <a:lnTo>
                  <a:pt x="845837" y="1028816"/>
                </a:lnTo>
                <a:cubicBezTo>
                  <a:pt x="845837" y="1023700"/>
                  <a:pt x="845348" y="1019875"/>
                  <a:pt x="844372" y="1017340"/>
                </a:cubicBezTo>
                <a:cubicBezTo>
                  <a:pt x="843395" y="1014805"/>
                  <a:pt x="841663" y="1012782"/>
                  <a:pt x="839174" y="1011270"/>
                </a:cubicBezTo>
                <a:cubicBezTo>
                  <a:pt x="836686" y="1009758"/>
                  <a:pt x="833768" y="1009003"/>
                  <a:pt x="830419" y="1009003"/>
                </a:cubicBezTo>
                <a:cubicBezTo>
                  <a:pt x="825071" y="1009003"/>
                  <a:pt x="820455" y="1010700"/>
                  <a:pt x="816572" y="1014096"/>
                </a:cubicBezTo>
                <a:cubicBezTo>
                  <a:pt x="812688" y="1017491"/>
                  <a:pt x="810746" y="1023932"/>
                  <a:pt x="810746" y="1033420"/>
                </a:cubicBezTo>
                <a:lnTo>
                  <a:pt x="810746" y="1073883"/>
                </a:lnTo>
                <a:lnTo>
                  <a:pt x="798189" y="1073883"/>
                </a:lnTo>
                <a:lnTo>
                  <a:pt x="798189" y="999795"/>
                </a:lnTo>
                <a:lnTo>
                  <a:pt x="809490" y="999795"/>
                </a:lnTo>
                <a:lnTo>
                  <a:pt x="809490" y="1010328"/>
                </a:lnTo>
                <a:cubicBezTo>
                  <a:pt x="814932" y="1002189"/>
                  <a:pt x="822792" y="998120"/>
                  <a:pt x="833070" y="998120"/>
                </a:cubicBezTo>
                <a:close/>
                <a:moveTo>
                  <a:pt x="753313" y="998120"/>
                </a:moveTo>
                <a:cubicBezTo>
                  <a:pt x="759638" y="998120"/>
                  <a:pt x="764777" y="998865"/>
                  <a:pt x="768730" y="1000352"/>
                </a:cubicBezTo>
                <a:cubicBezTo>
                  <a:pt x="772683" y="1001841"/>
                  <a:pt x="775590" y="1003713"/>
                  <a:pt x="777451" y="1005968"/>
                </a:cubicBezTo>
                <a:cubicBezTo>
                  <a:pt x="779311" y="1008224"/>
                  <a:pt x="780613" y="1011073"/>
                  <a:pt x="781358" y="1014514"/>
                </a:cubicBezTo>
                <a:cubicBezTo>
                  <a:pt x="781776" y="1016654"/>
                  <a:pt x="781985" y="1020514"/>
                  <a:pt x="781985" y="1026095"/>
                </a:cubicBezTo>
                <a:lnTo>
                  <a:pt x="781985" y="1042838"/>
                </a:lnTo>
                <a:cubicBezTo>
                  <a:pt x="781985" y="1054512"/>
                  <a:pt x="782253" y="1061895"/>
                  <a:pt x="782788" y="1064988"/>
                </a:cubicBezTo>
                <a:cubicBezTo>
                  <a:pt x="783322" y="1068081"/>
                  <a:pt x="784380" y="1071046"/>
                  <a:pt x="785961" y="1073883"/>
                </a:cubicBezTo>
                <a:lnTo>
                  <a:pt x="772846" y="1073883"/>
                </a:lnTo>
                <a:cubicBezTo>
                  <a:pt x="771544" y="1071278"/>
                  <a:pt x="770706" y="1068232"/>
                  <a:pt x="770335" y="1064744"/>
                </a:cubicBezTo>
                <a:cubicBezTo>
                  <a:pt x="765684" y="1068697"/>
                  <a:pt x="761207" y="1071488"/>
                  <a:pt x="756905" y="1073116"/>
                </a:cubicBezTo>
                <a:cubicBezTo>
                  <a:pt x="752604" y="1074743"/>
                  <a:pt x="747987" y="1075557"/>
                  <a:pt x="743058" y="1075557"/>
                </a:cubicBezTo>
                <a:cubicBezTo>
                  <a:pt x="734918" y="1075557"/>
                  <a:pt x="728663" y="1073569"/>
                  <a:pt x="724292" y="1069593"/>
                </a:cubicBezTo>
                <a:cubicBezTo>
                  <a:pt x="719920" y="1065616"/>
                  <a:pt x="717734" y="1060535"/>
                  <a:pt x="717734" y="1054349"/>
                </a:cubicBezTo>
                <a:cubicBezTo>
                  <a:pt x="717734" y="1050721"/>
                  <a:pt x="718559" y="1047408"/>
                  <a:pt x="720210" y="1044408"/>
                </a:cubicBezTo>
                <a:cubicBezTo>
                  <a:pt x="721861" y="1041408"/>
                  <a:pt x="724024" y="1039002"/>
                  <a:pt x="726698" y="1037188"/>
                </a:cubicBezTo>
                <a:cubicBezTo>
                  <a:pt x="729372" y="1035374"/>
                  <a:pt x="732384" y="1034002"/>
                  <a:pt x="735733" y="1033071"/>
                </a:cubicBezTo>
                <a:cubicBezTo>
                  <a:pt x="738198" y="1032420"/>
                  <a:pt x="741918" y="1031793"/>
                  <a:pt x="746894" y="1031188"/>
                </a:cubicBezTo>
                <a:cubicBezTo>
                  <a:pt x="757033" y="1029979"/>
                  <a:pt x="764498" y="1028537"/>
                  <a:pt x="769288" y="1026863"/>
                </a:cubicBezTo>
                <a:cubicBezTo>
                  <a:pt x="769335" y="1025142"/>
                  <a:pt x="769358" y="1024049"/>
                  <a:pt x="769358" y="1023583"/>
                </a:cubicBezTo>
                <a:cubicBezTo>
                  <a:pt x="769358" y="1018467"/>
                  <a:pt x="768172" y="1014863"/>
                  <a:pt x="765800" y="1012771"/>
                </a:cubicBezTo>
                <a:cubicBezTo>
                  <a:pt x="762591" y="1009933"/>
                  <a:pt x="757824" y="1008515"/>
                  <a:pt x="751499" y="1008515"/>
                </a:cubicBezTo>
                <a:cubicBezTo>
                  <a:pt x="745592" y="1008515"/>
                  <a:pt x="741232" y="1009550"/>
                  <a:pt x="738418" y="1011619"/>
                </a:cubicBezTo>
                <a:cubicBezTo>
                  <a:pt x="735605" y="1013689"/>
                  <a:pt x="733523" y="1017352"/>
                  <a:pt x="732175" y="1022607"/>
                </a:cubicBezTo>
                <a:lnTo>
                  <a:pt x="719896" y="1020932"/>
                </a:lnTo>
                <a:cubicBezTo>
                  <a:pt x="721013" y="1015677"/>
                  <a:pt x="722849" y="1011433"/>
                  <a:pt x="725407" y="1008201"/>
                </a:cubicBezTo>
                <a:cubicBezTo>
                  <a:pt x="727965" y="1004968"/>
                  <a:pt x="731663" y="1002481"/>
                  <a:pt x="736500" y="1000736"/>
                </a:cubicBezTo>
                <a:cubicBezTo>
                  <a:pt x="741337" y="998992"/>
                  <a:pt x="746941" y="998120"/>
                  <a:pt x="753313" y="998120"/>
                </a:cubicBezTo>
                <a:close/>
                <a:moveTo>
                  <a:pt x="701572" y="998120"/>
                </a:moveTo>
                <a:cubicBezTo>
                  <a:pt x="705804" y="998120"/>
                  <a:pt x="710106" y="999469"/>
                  <a:pt x="714478" y="1002167"/>
                </a:cubicBezTo>
                <a:lnTo>
                  <a:pt x="710152" y="1013816"/>
                </a:lnTo>
                <a:cubicBezTo>
                  <a:pt x="707083" y="1012003"/>
                  <a:pt x="704014" y="1011097"/>
                  <a:pt x="700944" y="1011097"/>
                </a:cubicBezTo>
                <a:cubicBezTo>
                  <a:pt x="698200" y="1011097"/>
                  <a:pt x="695735" y="1011921"/>
                  <a:pt x="693549" y="1013573"/>
                </a:cubicBezTo>
                <a:cubicBezTo>
                  <a:pt x="691363" y="1015223"/>
                  <a:pt x="689805" y="1017514"/>
                  <a:pt x="688875" y="1020444"/>
                </a:cubicBezTo>
                <a:cubicBezTo>
                  <a:pt x="687480" y="1024909"/>
                  <a:pt x="686782" y="1029793"/>
                  <a:pt x="686782" y="1035095"/>
                </a:cubicBezTo>
                <a:lnTo>
                  <a:pt x="686782" y="1073883"/>
                </a:lnTo>
                <a:lnTo>
                  <a:pt x="674225" y="1073883"/>
                </a:lnTo>
                <a:lnTo>
                  <a:pt x="674225" y="999795"/>
                </a:lnTo>
                <a:lnTo>
                  <a:pt x="685527" y="999795"/>
                </a:lnTo>
                <a:lnTo>
                  <a:pt x="685527" y="1011027"/>
                </a:lnTo>
                <a:cubicBezTo>
                  <a:pt x="688409" y="1005770"/>
                  <a:pt x="691073" y="1002306"/>
                  <a:pt x="693514" y="1000632"/>
                </a:cubicBezTo>
                <a:cubicBezTo>
                  <a:pt x="695956" y="998957"/>
                  <a:pt x="698642" y="998120"/>
                  <a:pt x="701572" y="998120"/>
                </a:cubicBezTo>
                <a:close/>
                <a:moveTo>
                  <a:pt x="653947" y="998120"/>
                </a:moveTo>
                <a:cubicBezTo>
                  <a:pt x="658179" y="998120"/>
                  <a:pt x="662481" y="999469"/>
                  <a:pt x="666852" y="1002167"/>
                </a:cubicBezTo>
                <a:lnTo>
                  <a:pt x="662527" y="1013816"/>
                </a:lnTo>
                <a:cubicBezTo>
                  <a:pt x="659458" y="1012003"/>
                  <a:pt x="656388" y="1011097"/>
                  <a:pt x="653319" y="1011097"/>
                </a:cubicBezTo>
                <a:cubicBezTo>
                  <a:pt x="650574" y="1011097"/>
                  <a:pt x="648109" y="1011921"/>
                  <a:pt x="645923" y="1013573"/>
                </a:cubicBezTo>
                <a:cubicBezTo>
                  <a:pt x="643737" y="1015223"/>
                  <a:pt x="642180" y="1017514"/>
                  <a:pt x="641249" y="1020444"/>
                </a:cubicBezTo>
                <a:cubicBezTo>
                  <a:pt x="639854" y="1024909"/>
                  <a:pt x="639156" y="1029793"/>
                  <a:pt x="639156" y="1035095"/>
                </a:cubicBezTo>
                <a:lnTo>
                  <a:pt x="639156" y="1073883"/>
                </a:lnTo>
                <a:lnTo>
                  <a:pt x="626599" y="1073883"/>
                </a:lnTo>
                <a:lnTo>
                  <a:pt x="626599" y="999795"/>
                </a:lnTo>
                <a:lnTo>
                  <a:pt x="637901" y="999795"/>
                </a:lnTo>
                <a:lnTo>
                  <a:pt x="637901" y="1011027"/>
                </a:lnTo>
                <a:cubicBezTo>
                  <a:pt x="640784" y="1005770"/>
                  <a:pt x="643447" y="1002306"/>
                  <a:pt x="645889" y="1000632"/>
                </a:cubicBezTo>
                <a:cubicBezTo>
                  <a:pt x="648330" y="998957"/>
                  <a:pt x="651016" y="998120"/>
                  <a:pt x="653947" y="998120"/>
                </a:cubicBezTo>
                <a:close/>
                <a:moveTo>
                  <a:pt x="581862" y="998120"/>
                </a:moveTo>
                <a:cubicBezTo>
                  <a:pt x="588187" y="998120"/>
                  <a:pt x="593327" y="998865"/>
                  <a:pt x="597280" y="1000352"/>
                </a:cubicBezTo>
                <a:cubicBezTo>
                  <a:pt x="601233" y="1001841"/>
                  <a:pt x="604140" y="1003713"/>
                  <a:pt x="606000" y="1005968"/>
                </a:cubicBezTo>
                <a:cubicBezTo>
                  <a:pt x="607861" y="1008224"/>
                  <a:pt x="609162" y="1011073"/>
                  <a:pt x="609907" y="1014514"/>
                </a:cubicBezTo>
                <a:cubicBezTo>
                  <a:pt x="610325" y="1016654"/>
                  <a:pt x="610534" y="1020514"/>
                  <a:pt x="610534" y="1026095"/>
                </a:cubicBezTo>
                <a:lnTo>
                  <a:pt x="610534" y="1042838"/>
                </a:lnTo>
                <a:cubicBezTo>
                  <a:pt x="610534" y="1054512"/>
                  <a:pt x="610802" y="1061895"/>
                  <a:pt x="611337" y="1064988"/>
                </a:cubicBezTo>
                <a:cubicBezTo>
                  <a:pt x="611872" y="1068081"/>
                  <a:pt x="612930" y="1071046"/>
                  <a:pt x="614511" y="1073883"/>
                </a:cubicBezTo>
                <a:lnTo>
                  <a:pt x="601396" y="1073883"/>
                </a:lnTo>
                <a:cubicBezTo>
                  <a:pt x="600094" y="1071278"/>
                  <a:pt x="599256" y="1068232"/>
                  <a:pt x="598884" y="1064744"/>
                </a:cubicBezTo>
                <a:cubicBezTo>
                  <a:pt x="594233" y="1068697"/>
                  <a:pt x="589756" y="1071488"/>
                  <a:pt x="585455" y="1073116"/>
                </a:cubicBezTo>
                <a:cubicBezTo>
                  <a:pt x="581152" y="1074743"/>
                  <a:pt x="576536" y="1075557"/>
                  <a:pt x="571606" y="1075557"/>
                </a:cubicBezTo>
                <a:cubicBezTo>
                  <a:pt x="563467" y="1075557"/>
                  <a:pt x="557212" y="1073569"/>
                  <a:pt x="552840" y="1069593"/>
                </a:cubicBezTo>
                <a:cubicBezTo>
                  <a:pt x="548468" y="1065616"/>
                  <a:pt x="546282" y="1060535"/>
                  <a:pt x="546282" y="1054349"/>
                </a:cubicBezTo>
                <a:cubicBezTo>
                  <a:pt x="546282" y="1050721"/>
                  <a:pt x="547108" y="1047408"/>
                  <a:pt x="548759" y="1044408"/>
                </a:cubicBezTo>
                <a:cubicBezTo>
                  <a:pt x="550410" y="1041408"/>
                  <a:pt x="552572" y="1039002"/>
                  <a:pt x="555247" y="1037188"/>
                </a:cubicBezTo>
                <a:cubicBezTo>
                  <a:pt x="557921" y="1035374"/>
                  <a:pt x="560932" y="1034002"/>
                  <a:pt x="564281" y="1033071"/>
                </a:cubicBezTo>
                <a:cubicBezTo>
                  <a:pt x="566746" y="1032420"/>
                  <a:pt x="570467" y="1031793"/>
                  <a:pt x="575444" y="1031188"/>
                </a:cubicBezTo>
                <a:cubicBezTo>
                  <a:pt x="585582" y="1029979"/>
                  <a:pt x="593047" y="1028537"/>
                  <a:pt x="597838" y="1026863"/>
                </a:cubicBezTo>
                <a:cubicBezTo>
                  <a:pt x="597884" y="1025142"/>
                  <a:pt x="597907" y="1024049"/>
                  <a:pt x="597907" y="1023583"/>
                </a:cubicBezTo>
                <a:cubicBezTo>
                  <a:pt x="597907" y="1018467"/>
                  <a:pt x="596721" y="1014863"/>
                  <a:pt x="594350" y="1012771"/>
                </a:cubicBezTo>
                <a:cubicBezTo>
                  <a:pt x="591141" y="1009933"/>
                  <a:pt x="586373" y="1008515"/>
                  <a:pt x="580047" y="1008515"/>
                </a:cubicBezTo>
                <a:cubicBezTo>
                  <a:pt x="574141" y="1008515"/>
                  <a:pt x="569780" y="1009550"/>
                  <a:pt x="566967" y="1011619"/>
                </a:cubicBezTo>
                <a:cubicBezTo>
                  <a:pt x="564153" y="1013689"/>
                  <a:pt x="562072" y="1017352"/>
                  <a:pt x="560723" y="1022607"/>
                </a:cubicBezTo>
                <a:lnTo>
                  <a:pt x="548445" y="1020932"/>
                </a:lnTo>
                <a:cubicBezTo>
                  <a:pt x="549560" y="1015677"/>
                  <a:pt x="551398" y="1011433"/>
                  <a:pt x="553956" y="1008201"/>
                </a:cubicBezTo>
                <a:cubicBezTo>
                  <a:pt x="556514" y="1004968"/>
                  <a:pt x="560212" y="1002481"/>
                  <a:pt x="565049" y="1000736"/>
                </a:cubicBezTo>
                <a:cubicBezTo>
                  <a:pt x="569885" y="998992"/>
                  <a:pt x="575490" y="998120"/>
                  <a:pt x="581862" y="998120"/>
                </a:cubicBezTo>
                <a:close/>
                <a:moveTo>
                  <a:pt x="285675" y="998120"/>
                </a:moveTo>
                <a:cubicBezTo>
                  <a:pt x="295582" y="998120"/>
                  <a:pt x="303675" y="1001492"/>
                  <a:pt x="309954" y="1008236"/>
                </a:cubicBezTo>
                <a:cubicBezTo>
                  <a:pt x="316232" y="1014980"/>
                  <a:pt x="319372" y="1024467"/>
                  <a:pt x="319372" y="1036699"/>
                </a:cubicBezTo>
                <a:cubicBezTo>
                  <a:pt x="319372" y="1037443"/>
                  <a:pt x="319349" y="1038560"/>
                  <a:pt x="319302" y="1040047"/>
                </a:cubicBezTo>
                <a:lnTo>
                  <a:pt x="264049" y="1040047"/>
                </a:lnTo>
                <a:cubicBezTo>
                  <a:pt x="264514" y="1048187"/>
                  <a:pt x="266816" y="1054419"/>
                  <a:pt x="270955" y="1058744"/>
                </a:cubicBezTo>
                <a:cubicBezTo>
                  <a:pt x="275095" y="1063070"/>
                  <a:pt x="280257" y="1065233"/>
                  <a:pt x="286443" y="1065233"/>
                </a:cubicBezTo>
                <a:cubicBezTo>
                  <a:pt x="291048" y="1065233"/>
                  <a:pt x="294978" y="1064023"/>
                  <a:pt x="298232" y="1061604"/>
                </a:cubicBezTo>
                <a:cubicBezTo>
                  <a:pt x="301488" y="1059186"/>
                  <a:pt x="304070" y="1055326"/>
                  <a:pt x="305977" y="1050024"/>
                </a:cubicBezTo>
                <a:lnTo>
                  <a:pt x="318953" y="1051629"/>
                </a:lnTo>
                <a:cubicBezTo>
                  <a:pt x="316907" y="1059210"/>
                  <a:pt x="313116" y="1065093"/>
                  <a:pt x="307582" y="1069279"/>
                </a:cubicBezTo>
                <a:cubicBezTo>
                  <a:pt x="302047" y="1073464"/>
                  <a:pt x="294978" y="1075557"/>
                  <a:pt x="286373" y="1075557"/>
                </a:cubicBezTo>
                <a:cubicBezTo>
                  <a:pt x="275537" y="1075557"/>
                  <a:pt x="266944" y="1072220"/>
                  <a:pt x="260595" y="1065546"/>
                </a:cubicBezTo>
                <a:cubicBezTo>
                  <a:pt x="254247" y="1058872"/>
                  <a:pt x="251073" y="1049512"/>
                  <a:pt x="251073" y="1037467"/>
                </a:cubicBezTo>
                <a:cubicBezTo>
                  <a:pt x="251073" y="1025002"/>
                  <a:pt x="254282" y="1015329"/>
                  <a:pt x="260700" y="1008445"/>
                </a:cubicBezTo>
                <a:cubicBezTo>
                  <a:pt x="267119" y="1001562"/>
                  <a:pt x="275444" y="998120"/>
                  <a:pt x="285675" y="998120"/>
                </a:cubicBezTo>
                <a:close/>
                <a:moveTo>
                  <a:pt x="98453" y="998120"/>
                </a:moveTo>
                <a:cubicBezTo>
                  <a:pt x="103942" y="998120"/>
                  <a:pt x="108441" y="999259"/>
                  <a:pt x="111953" y="1001538"/>
                </a:cubicBezTo>
                <a:cubicBezTo>
                  <a:pt x="115464" y="1003817"/>
                  <a:pt x="117941" y="1007003"/>
                  <a:pt x="119382" y="1011097"/>
                </a:cubicBezTo>
                <a:cubicBezTo>
                  <a:pt x="125242" y="1002445"/>
                  <a:pt x="132870" y="998120"/>
                  <a:pt x="142265" y="998120"/>
                </a:cubicBezTo>
                <a:cubicBezTo>
                  <a:pt x="149613" y="998120"/>
                  <a:pt x="155264" y="1000155"/>
                  <a:pt x="159217" y="1004224"/>
                </a:cubicBezTo>
                <a:cubicBezTo>
                  <a:pt x="163171" y="1008294"/>
                  <a:pt x="165147" y="1014561"/>
                  <a:pt x="165147" y="1023026"/>
                </a:cubicBezTo>
                <a:lnTo>
                  <a:pt x="165147" y="1073883"/>
                </a:lnTo>
                <a:lnTo>
                  <a:pt x="152660" y="1073883"/>
                </a:lnTo>
                <a:lnTo>
                  <a:pt x="152660" y="1027212"/>
                </a:lnTo>
                <a:cubicBezTo>
                  <a:pt x="152660" y="1022188"/>
                  <a:pt x="152253" y="1018572"/>
                  <a:pt x="151439" y="1016363"/>
                </a:cubicBezTo>
                <a:cubicBezTo>
                  <a:pt x="150625" y="1014154"/>
                  <a:pt x="149148" y="1012374"/>
                  <a:pt x="147009" y="1011027"/>
                </a:cubicBezTo>
                <a:cubicBezTo>
                  <a:pt x="144869" y="1009677"/>
                  <a:pt x="142358" y="1009003"/>
                  <a:pt x="139474" y="1009003"/>
                </a:cubicBezTo>
                <a:cubicBezTo>
                  <a:pt x="134265" y="1009003"/>
                  <a:pt x="129940" y="1010735"/>
                  <a:pt x="126498" y="1014200"/>
                </a:cubicBezTo>
                <a:cubicBezTo>
                  <a:pt x="123057" y="1017666"/>
                  <a:pt x="121336" y="1023212"/>
                  <a:pt x="121336" y="1030839"/>
                </a:cubicBezTo>
                <a:lnTo>
                  <a:pt x="121336" y="1073883"/>
                </a:lnTo>
                <a:lnTo>
                  <a:pt x="108778" y="1073883"/>
                </a:lnTo>
                <a:lnTo>
                  <a:pt x="108778" y="1025746"/>
                </a:lnTo>
                <a:cubicBezTo>
                  <a:pt x="108778" y="1020166"/>
                  <a:pt x="107755" y="1015979"/>
                  <a:pt x="105709" y="1013189"/>
                </a:cubicBezTo>
                <a:cubicBezTo>
                  <a:pt x="103662" y="1010399"/>
                  <a:pt x="100314" y="1009003"/>
                  <a:pt x="95663" y="1009003"/>
                </a:cubicBezTo>
                <a:cubicBezTo>
                  <a:pt x="92128" y="1009003"/>
                  <a:pt x="88861" y="1009933"/>
                  <a:pt x="85861" y="1011794"/>
                </a:cubicBezTo>
                <a:cubicBezTo>
                  <a:pt x="82861" y="1013654"/>
                  <a:pt x="80687" y="1016375"/>
                  <a:pt x="79338" y="1019956"/>
                </a:cubicBezTo>
                <a:cubicBezTo>
                  <a:pt x="77989" y="1023537"/>
                  <a:pt x="77315" y="1028700"/>
                  <a:pt x="77315" y="1035444"/>
                </a:cubicBezTo>
                <a:lnTo>
                  <a:pt x="77315" y="1073883"/>
                </a:lnTo>
                <a:lnTo>
                  <a:pt x="64758" y="1073883"/>
                </a:lnTo>
                <a:lnTo>
                  <a:pt x="64758" y="999795"/>
                </a:lnTo>
                <a:lnTo>
                  <a:pt x="75990" y="999795"/>
                </a:lnTo>
                <a:lnTo>
                  <a:pt x="75990" y="1010189"/>
                </a:lnTo>
                <a:cubicBezTo>
                  <a:pt x="78315" y="1006561"/>
                  <a:pt x="81408" y="1003643"/>
                  <a:pt x="85268" y="1001434"/>
                </a:cubicBezTo>
                <a:cubicBezTo>
                  <a:pt x="89128" y="999225"/>
                  <a:pt x="93523" y="998120"/>
                  <a:pt x="98453" y="998120"/>
                </a:cubicBezTo>
                <a:close/>
                <a:moveTo>
                  <a:pt x="3585298" y="982912"/>
                </a:moveTo>
                <a:lnTo>
                  <a:pt x="3585298" y="1016747"/>
                </a:lnTo>
                <a:lnTo>
                  <a:pt x="3614389" y="1016747"/>
                </a:lnTo>
                <a:cubicBezTo>
                  <a:pt x="3620575" y="1016747"/>
                  <a:pt x="3625412" y="1016108"/>
                  <a:pt x="3628900" y="1014828"/>
                </a:cubicBezTo>
                <a:cubicBezTo>
                  <a:pt x="3632388" y="1013549"/>
                  <a:pt x="3635039" y="1011503"/>
                  <a:pt x="3636853" y="1008690"/>
                </a:cubicBezTo>
                <a:cubicBezTo>
                  <a:pt x="3638667" y="1005876"/>
                  <a:pt x="3639574" y="1002817"/>
                  <a:pt x="3639574" y="999515"/>
                </a:cubicBezTo>
                <a:cubicBezTo>
                  <a:pt x="3639574" y="994678"/>
                  <a:pt x="3637818" y="990702"/>
                  <a:pt x="3634307" y="987585"/>
                </a:cubicBezTo>
                <a:cubicBezTo>
                  <a:pt x="3630795" y="984469"/>
                  <a:pt x="3625249" y="982912"/>
                  <a:pt x="3617668" y="982912"/>
                </a:cubicBezTo>
                <a:close/>
                <a:moveTo>
                  <a:pt x="1699348" y="982912"/>
                </a:moveTo>
                <a:lnTo>
                  <a:pt x="1699348" y="1016747"/>
                </a:lnTo>
                <a:lnTo>
                  <a:pt x="1728439" y="1016747"/>
                </a:lnTo>
                <a:cubicBezTo>
                  <a:pt x="1734625" y="1016747"/>
                  <a:pt x="1739462" y="1016108"/>
                  <a:pt x="1742950" y="1014828"/>
                </a:cubicBezTo>
                <a:cubicBezTo>
                  <a:pt x="1746438" y="1013549"/>
                  <a:pt x="1749089" y="1011503"/>
                  <a:pt x="1750903" y="1008690"/>
                </a:cubicBezTo>
                <a:cubicBezTo>
                  <a:pt x="1752717" y="1005876"/>
                  <a:pt x="1753624" y="1002817"/>
                  <a:pt x="1753624" y="999515"/>
                </a:cubicBezTo>
                <a:cubicBezTo>
                  <a:pt x="1753624" y="994678"/>
                  <a:pt x="1751868" y="990702"/>
                  <a:pt x="1748357" y="987585"/>
                </a:cubicBezTo>
                <a:cubicBezTo>
                  <a:pt x="1744846" y="984469"/>
                  <a:pt x="1739299" y="982912"/>
                  <a:pt x="1731718" y="982912"/>
                </a:cubicBezTo>
                <a:close/>
                <a:moveTo>
                  <a:pt x="3337090" y="973912"/>
                </a:moveTo>
                <a:lnTo>
                  <a:pt x="3337090" y="999795"/>
                </a:lnTo>
                <a:lnTo>
                  <a:pt x="3349717" y="999795"/>
                </a:lnTo>
                <a:lnTo>
                  <a:pt x="3349717" y="1009562"/>
                </a:lnTo>
                <a:lnTo>
                  <a:pt x="3337090" y="1009562"/>
                </a:lnTo>
                <a:lnTo>
                  <a:pt x="3337090" y="1052884"/>
                </a:lnTo>
                <a:cubicBezTo>
                  <a:pt x="3337090" y="1056465"/>
                  <a:pt x="3337311" y="1058768"/>
                  <a:pt x="3337753" y="1059791"/>
                </a:cubicBezTo>
                <a:cubicBezTo>
                  <a:pt x="3338195" y="1060814"/>
                  <a:pt x="3338915" y="1061628"/>
                  <a:pt x="3339915" y="1062233"/>
                </a:cubicBezTo>
                <a:cubicBezTo>
                  <a:pt x="3340915" y="1062837"/>
                  <a:pt x="3342346" y="1063139"/>
                  <a:pt x="3344206" y="1063139"/>
                </a:cubicBezTo>
                <a:cubicBezTo>
                  <a:pt x="3345601" y="1063139"/>
                  <a:pt x="3347438" y="1062976"/>
                  <a:pt x="3349717" y="1062651"/>
                </a:cubicBezTo>
                <a:lnTo>
                  <a:pt x="3351531" y="1073743"/>
                </a:lnTo>
                <a:cubicBezTo>
                  <a:pt x="3347996" y="1074487"/>
                  <a:pt x="3344834" y="1074860"/>
                  <a:pt x="3342043" y="1074860"/>
                </a:cubicBezTo>
                <a:cubicBezTo>
                  <a:pt x="3337485" y="1074860"/>
                  <a:pt x="3333951" y="1074139"/>
                  <a:pt x="3331439" y="1072697"/>
                </a:cubicBezTo>
                <a:cubicBezTo>
                  <a:pt x="3328928" y="1071255"/>
                  <a:pt x="3327160" y="1069360"/>
                  <a:pt x="3326137" y="1067011"/>
                </a:cubicBezTo>
                <a:cubicBezTo>
                  <a:pt x="3325114" y="1064663"/>
                  <a:pt x="3324602" y="1059721"/>
                  <a:pt x="3324602" y="1052186"/>
                </a:cubicBezTo>
                <a:lnTo>
                  <a:pt x="3324602" y="1009562"/>
                </a:lnTo>
                <a:lnTo>
                  <a:pt x="3315394" y="1009562"/>
                </a:lnTo>
                <a:lnTo>
                  <a:pt x="3315394" y="999795"/>
                </a:lnTo>
                <a:lnTo>
                  <a:pt x="3324602" y="999795"/>
                </a:lnTo>
                <a:lnTo>
                  <a:pt x="3324602" y="981447"/>
                </a:lnTo>
                <a:close/>
                <a:moveTo>
                  <a:pt x="2041690" y="973912"/>
                </a:moveTo>
                <a:lnTo>
                  <a:pt x="2041690" y="999795"/>
                </a:lnTo>
                <a:lnTo>
                  <a:pt x="2054317" y="999795"/>
                </a:lnTo>
                <a:lnTo>
                  <a:pt x="2054317" y="1009562"/>
                </a:lnTo>
                <a:lnTo>
                  <a:pt x="2041690" y="1009562"/>
                </a:lnTo>
                <a:lnTo>
                  <a:pt x="2041690" y="1052884"/>
                </a:lnTo>
                <a:cubicBezTo>
                  <a:pt x="2041690" y="1056465"/>
                  <a:pt x="2041911" y="1058768"/>
                  <a:pt x="2042353" y="1059791"/>
                </a:cubicBezTo>
                <a:cubicBezTo>
                  <a:pt x="2042795" y="1060814"/>
                  <a:pt x="2043515" y="1061628"/>
                  <a:pt x="2044515" y="1062233"/>
                </a:cubicBezTo>
                <a:cubicBezTo>
                  <a:pt x="2045515" y="1062837"/>
                  <a:pt x="2046946" y="1063139"/>
                  <a:pt x="2048806" y="1063139"/>
                </a:cubicBezTo>
                <a:cubicBezTo>
                  <a:pt x="2050201" y="1063139"/>
                  <a:pt x="2052038" y="1062976"/>
                  <a:pt x="2054317" y="1062651"/>
                </a:cubicBezTo>
                <a:lnTo>
                  <a:pt x="2056131" y="1073743"/>
                </a:lnTo>
                <a:cubicBezTo>
                  <a:pt x="2052596" y="1074487"/>
                  <a:pt x="2049434" y="1074860"/>
                  <a:pt x="2046643" y="1074860"/>
                </a:cubicBezTo>
                <a:cubicBezTo>
                  <a:pt x="2042085" y="1074860"/>
                  <a:pt x="2038551" y="1074139"/>
                  <a:pt x="2036039" y="1072697"/>
                </a:cubicBezTo>
                <a:cubicBezTo>
                  <a:pt x="2033528" y="1071255"/>
                  <a:pt x="2031760" y="1069360"/>
                  <a:pt x="2030737" y="1067011"/>
                </a:cubicBezTo>
                <a:cubicBezTo>
                  <a:pt x="2029714" y="1064663"/>
                  <a:pt x="2029202" y="1059721"/>
                  <a:pt x="2029202" y="1052186"/>
                </a:cubicBezTo>
                <a:lnTo>
                  <a:pt x="2029202" y="1009562"/>
                </a:lnTo>
                <a:lnTo>
                  <a:pt x="2019994" y="1009562"/>
                </a:lnTo>
                <a:lnTo>
                  <a:pt x="2019994" y="999795"/>
                </a:lnTo>
                <a:lnTo>
                  <a:pt x="2029202" y="999795"/>
                </a:lnTo>
                <a:lnTo>
                  <a:pt x="2029202" y="981447"/>
                </a:lnTo>
                <a:close/>
                <a:moveTo>
                  <a:pt x="889178" y="973912"/>
                </a:moveTo>
                <a:lnTo>
                  <a:pt x="889178" y="999795"/>
                </a:lnTo>
                <a:lnTo>
                  <a:pt x="901805" y="999795"/>
                </a:lnTo>
                <a:lnTo>
                  <a:pt x="901805" y="1009562"/>
                </a:lnTo>
                <a:lnTo>
                  <a:pt x="889178" y="1009562"/>
                </a:lnTo>
                <a:lnTo>
                  <a:pt x="889178" y="1052884"/>
                </a:lnTo>
                <a:cubicBezTo>
                  <a:pt x="889178" y="1056465"/>
                  <a:pt x="889398" y="1058768"/>
                  <a:pt x="889841" y="1059791"/>
                </a:cubicBezTo>
                <a:cubicBezTo>
                  <a:pt x="890283" y="1060814"/>
                  <a:pt x="891003" y="1061628"/>
                  <a:pt x="892003" y="1062233"/>
                </a:cubicBezTo>
                <a:cubicBezTo>
                  <a:pt x="893003" y="1062837"/>
                  <a:pt x="894434" y="1063139"/>
                  <a:pt x="896293" y="1063139"/>
                </a:cubicBezTo>
                <a:cubicBezTo>
                  <a:pt x="897689" y="1063139"/>
                  <a:pt x="899526" y="1062976"/>
                  <a:pt x="901805" y="1062651"/>
                </a:cubicBezTo>
                <a:lnTo>
                  <a:pt x="903619" y="1073743"/>
                </a:lnTo>
                <a:cubicBezTo>
                  <a:pt x="900084" y="1074487"/>
                  <a:pt x="896921" y="1074860"/>
                  <a:pt x="894131" y="1074860"/>
                </a:cubicBezTo>
                <a:cubicBezTo>
                  <a:pt x="889573" y="1074860"/>
                  <a:pt x="886038" y="1074139"/>
                  <a:pt x="883527" y="1072697"/>
                </a:cubicBezTo>
                <a:cubicBezTo>
                  <a:pt x="881016" y="1071255"/>
                  <a:pt x="879248" y="1069360"/>
                  <a:pt x="878225" y="1067011"/>
                </a:cubicBezTo>
                <a:cubicBezTo>
                  <a:pt x="877202" y="1064663"/>
                  <a:pt x="876690" y="1059721"/>
                  <a:pt x="876690" y="1052186"/>
                </a:cubicBezTo>
                <a:lnTo>
                  <a:pt x="876690" y="1009562"/>
                </a:lnTo>
                <a:lnTo>
                  <a:pt x="867482" y="1009562"/>
                </a:lnTo>
                <a:lnTo>
                  <a:pt x="867482" y="999795"/>
                </a:lnTo>
                <a:lnTo>
                  <a:pt x="876690" y="999795"/>
                </a:lnTo>
                <a:lnTo>
                  <a:pt x="876690" y="981447"/>
                </a:lnTo>
                <a:close/>
                <a:moveTo>
                  <a:pt x="231948" y="973912"/>
                </a:moveTo>
                <a:lnTo>
                  <a:pt x="231948" y="999795"/>
                </a:lnTo>
                <a:lnTo>
                  <a:pt x="244575" y="999795"/>
                </a:lnTo>
                <a:lnTo>
                  <a:pt x="244575" y="1009562"/>
                </a:lnTo>
                <a:lnTo>
                  <a:pt x="231948" y="1009562"/>
                </a:lnTo>
                <a:lnTo>
                  <a:pt x="231948" y="1052884"/>
                </a:lnTo>
                <a:cubicBezTo>
                  <a:pt x="231948" y="1056465"/>
                  <a:pt x="232169" y="1058768"/>
                  <a:pt x="232611" y="1059791"/>
                </a:cubicBezTo>
                <a:cubicBezTo>
                  <a:pt x="233053" y="1060814"/>
                  <a:pt x="233774" y="1061628"/>
                  <a:pt x="234774" y="1062233"/>
                </a:cubicBezTo>
                <a:cubicBezTo>
                  <a:pt x="235774" y="1062837"/>
                  <a:pt x="237204" y="1063139"/>
                  <a:pt x="239064" y="1063139"/>
                </a:cubicBezTo>
                <a:cubicBezTo>
                  <a:pt x="240459" y="1063139"/>
                  <a:pt x="242296" y="1062976"/>
                  <a:pt x="244575" y="1062651"/>
                </a:cubicBezTo>
                <a:lnTo>
                  <a:pt x="246389" y="1073743"/>
                </a:lnTo>
                <a:cubicBezTo>
                  <a:pt x="242855" y="1074487"/>
                  <a:pt x="239692" y="1074860"/>
                  <a:pt x="236902" y="1074860"/>
                </a:cubicBezTo>
                <a:cubicBezTo>
                  <a:pt x="232344" y="1074860"/>
                  <a:pt x="228808" y="1074139"/>
                  <a:pt x="226297" y="1072697"/>
                </a:cubicBezTo>
                <a:cubicBezTo>
                  <a:pt x="223786" y="1071255"/>
                  <a:pt x="222018" y="1069360"/>
                  <a:pt x="220995" y="1067011"/>
                </a:cubicBezTo>
                <a:cubicBezTo>
                  <a:pt x="219972" y="1064663"/>
                  <a:pt x="219460" y="1059721"/>
                  <a:pt x="219460" y="1052186"/>
                </a:cubicBezTo>
                <a:lnTo>
                  <a:pt x="219460" y="1009562"/>
                </a:lnTo>
                <a:lnTo>
                  <a:pt x="210251" y="1009562"/>
                </a:lnTo>
                <a:lnTo>
                  <a:pt x="210251" y="999795"/>
                </a:lnTo>
                <a:lnTo>
                  <a:pt x="219460" y="999795"/>
                </a:lnTo>
                <a:lnTo>
                  <a:pt x="219460" y="981447"/>
                </a:lnTo>
                <a:close/>
                <a:moveTo>
                  <a:pt x="3675772" y="971610"/>
                </a:moveTo>
                <a:lnTo>
                  <a:pt x="3689306" y="971610"/>
                </a:lnTo>
                <a:lnTo>
                  <a:pt x="3689306" y="1061814"/>
                </a:lnTo>
                <a:lnTo>
                  <a:pt x="3739675" y="1061814"/>
                </a:lnTo>
                <a:lnTo>
                  <a:pt x="3739675" y="1073883"/>
                </a:lnTo>
                <a:lnTo>
                  <a:pt x="3675772" y="1073883"/>
                </a:lnTo>
                <a:close/>
                <a:moveTo>
                  <a:pt x="3571764" y="971610"/>
                </a:moveTo>
                <a:lnTo>
                  <a:pt x="3617110" y="971610"/>
                </a:lnTo>
                <a:cubicBezTo>
                  <a:pt x="3626226" y="971610"/>
                  <a:pt x="3633156" y="972528"/>
                  <a:pt x="3637900" y="974366"/>
                </a:cubicBezTo>
                <a:cubicBezTo>
                  <a:pt x="3642643" y="976203"/>
                  <a:pt x="3646434" y="979446"/>
                  <a:pt x="3649271" y="984098"/>
                </a:cubicBezTo>
                <a:cubicBezTo>
                  <a:pt x="3652108" y="988749"/>
                  <a:pt x="3653527" y="993887"/>
                  <a:pt x="3653527" y="999515"/>
                </a:cubicBezTo>
                <a:cubicBezTo>
                  <a:pt x="3653527" y="1006770"/>
                  <a:pt x="3651178" y="1012887"/>
                  <a:pt x="3646480" y="1017863"/>
                </a:cubicBezTo>
                <a:cubicBezTo>
                  <a:pt x="3641783" y="1022839"/>
                  <a:pt x="3634528" y="1026002"/>
                  <a:pt x="3624714" y="1027351"/>
                </a:cubicBezTo>
                <a:cubicBezTo>
                  <a:pt x="3628295" y="1029072"/>
                  <a:pt x="3631016" y="1030769"/>
                  <a:pt x="3632877" y="1032444"/>
                </a:cubicBezTo>
                <a:cubicBezTo>
                  <a:pt x="3636830" y="1036071"/>
                  <a:pt x="3640574" y="1040606"/>
                  <a:pt x="3644108" y="1046048"/>
                </a:cubicBezTo>
                <a:lnTo>
                  <a:pt x="3661898" y="1073883"/>
                </a:lnTo>
                <a:lnTo>
                  <a:pt x="3644876" y="1073883"/>
                </a:lnTo>
                <a:lnTo>
                  <a:pt x="3631342" y="1052605"/>
                </a:lnTo>
                <a:cubicBezTo>
                  <a:pt x="3627389" y="1046466"/>
                  <a:pt x="3624133" y="1041769"/>
                  <a:pt x="3621575" y="1038514"/>
                </a:cubicBezTo>
                <a:cubicBezTo>
                  <a:pt x="3619017" y="1035258"/>
                  <a:pt x="3616726" y="1032979"/>
                  <a:pt x="3614703" y="1031676"/>
                </a:cubicBezTo>
                <a:cubicBezTo>
                  <a:pt x="3612680" y="1030374"/>
                  <a:pt x="3610622" y="1029467"/>
                  <a:pt x="3608529" y="1028955"/>
                </a:cubicBezTo>
                <a:cubicBezTo>
                  <a:pt x="3606994" y="1028630"/>
                  <a:pt x="3604483" y="1028467"/>
                  <a:pt x="3600995" y="1028467"/>
                </a:cubicBezTo>
                <a:lnTo>
                  <a:pt x="3585298" y="1028467"/>
                </a:lnTo>
                <a:lnTo>
                  <a:pt x="3585298" y="1073883"/>
                </a:lnTo>
                <a:lnTo>
                  <a:pt x="3571764" y="1073883"/>
                </a:lnTo>
                <a:close/>
                <a:moveTo>
                  <a:pt x="3476514" y="971610"/>
                </a:moveTo>
                <a:lnTo>
                  <a:pt x="3490048" y="971610"/>
                </a:lnTo>
                <a:lnTo>
                  <a:pt x="3490048" y="1030630"/>
                </a:lnTo>
                <a:cubicBezTo>
                  <a:pt x="3490048" y="1039512"/>
                  <a:pt x="3490874" y="1046059"/>
                  <a:pt x="3492525" y="1050268"/>
                </a:cubicBezTo>
                <a:cubicBezTo>
                  <a:pt x="3494176" y="1054477"/>
                  <a:pt x="3497013" y="1057721"/>
                  <a:pt x="3501036" y="1060000"/>
                </a:cubicBezTo>
                <a:cubicBezTo>
                  <a:pt x="3505059" y="1062280"/>
                  <a:pt x="3509977" y="1063419"/>
                  <a:pt x="3515791" y="1063419"/>
                </a:cubicBezTo>
                <a:cubicBezTo>
                  <a:pt x="3525744" y="1063419"/>
                  <a:pt x="3532836" y="1061162"/>
                  <a:pt x="3537068" y="1056652"/>
                </a:cubicBezTo>
                <a:cubicBezTo>
                  <a:pt x="3541301" y="1052140"/>
                  <a:pt x="3543417" y="1043466"/>
                  <a:pt x="3543417" y="1030630"/>
                </a:cubicBezTo>
                <a:lnTo>
                  <a:pt x="3543417" y="971610"/>
                </a:lnTo>
                <a:lnTo>
                  <a:pt x="3556951" y="971610"/>
                </a:lnTo>
                <a:lnTo>
                  <a:pt x="3556951" y="1030699"/>
                </a:lnTo>
                <a:cubicBezTo>
                  <a:pt x="3556951" y="1040978"/>
                  <a:pt x="3555788" y="1049140"/>
                  <a:pt x="3553463" y="1055187"/>
                </a:cubicBezTo>
                <a:cubicBezTo>
                  <a:pt x="3551137" y="1061233"/>
                  <a:pt x="3546940" y="1066151"/>
                  <a:pt x="3540871" y="1069942"/>
                </a:cubicBezTo>
                <a:cubicBezTo>
                  <a:pt x="3534801" y="1073732"/>
                  <a:pt x="3526837" y="1075627"/>
                  <a:pt x="3516977" y="1075627"/>
                </a:cubicBezTo>
                <a:cubicBezTo>
                  <a:pt x="3507396" y="1075627"/>
                  <a:pt x="3499559" y="1073976"/>
                  <a:pt x="3493467" y="1070674"/>
                </a:cubicBezTo>
                <a:cubicBezTo>
                  <a:pt x="3487374" y="1067371"/>
                  <a:pt x="3483025" y="1062593"/>
                  <a:pt x="3480421" y="1056338"/>
                </a:cubicBezTo>
                <a:cubicBezTo>
                  <a:pt x="3477816" y="1050082"/>
                  <a:pt x="3476514" y="1041536"/>
                  <a:pt x="3476514" y="1030699"/>
                </a:cubicBezTo>
                <a:close/>
                <a:moveTo>
                  <a:pt x="3360400" y="971610"/>
                </a:moveTo>
                <a:lnTo>
                  <a:pt x="3372958" y="971610"/>
                </a:lnTo>
                <a:lnTo>
                  <a:pt x="3372958" y="1008305"/>
                </a:lnTo>
                <a:cubicBezTo>
                  <a:pt x="3378818" y="1001516"/>
                  <a:pt x="3386213" y="998120"/>
                  <a:pt x="3395142" y="998120"/>
                </a:cubicBezTo>
                <a:cubicBezTo>
                  <a:pt x="3400630" y="998120"/>
                  <a:pt x="3405397" y="999201"/>
                  <a:pt x="3409444" y="1001364"/>
                </a:cubicBezTo>
                <a:cubicBezTo>
                  <a:pt x="3413490" y="1003527"/>
                  <a:pt x="3416385" y="1006515"/>
                  <a:pt x="3418129" y="1010328"/>
                </a:cubicBezTo>
                <a:cubicBezTo>
                  <a:pt x="3419873" y="1014143"/>
                  <a:pt x="3420745" y="1019677"/>
                  <a:pt x="3420745" y="1026932"/>
                </a:cubicBezTo>
                <a:lnTo>
                  <a:pt x="3420745" y="1073883"/>
                </a:lnTo>
                <a:lnTo>
                  <a:pt x="3408188" y="1073883"/>
                </a:lnTo>
                <a:lnTo>
                  <a:pt x="3408188" y="1026932"/>
                </a:lnTo>
                <a:cubicBezTo>
                  <a:pt x="3408188" y="1020654"/>
                  <a:pt x="3406828" y="1016084"/>
                  <a:pt x="3404107" y="1013224"/>
                </a:cubicBezTo>
                <a:cubicBezTo>
                  <a:pt x="3401386" y="1010364"/>
                  <a:pt x="3397537" y="1008933"/>
                  <a:pt x="3392561" y="1008933"/>
                </a:cubicBezTo>
                <a:cubicBezTo>
                  <a:pt x="3388840" y="1008933"/>
                  <a:pt x="3385341" y="1009898"/>
                  <a:pt x="3382062" y="1011828"/>
                </a:cubicBezTo>
                <a:cubicBezTo>
                  <a:pt x="3378783" y="1013759"/>
                  <a:pt x="3376446" y="1016375"/>
                  <a:pt x="3375050" y="1019677"/>
                </a:cubicBezTo>
                <a:cubicBezTo>
                  <a:pt x="3373655" y="1022979"/>
                  <a:pt x="3372958" y="1027537"/>
                  <a:pt x="3372958" y="1033350"/>
                </a:cubicBezTo>
                <a:lnTo>
                  <a:pt x="3372958" y="1073883"/>
                </a:lnTo>
                <a:lnTo>
                  <a:pt x="3360400" y="1073883"/>
                </a:lnTo>
                <a:close/>
                <a:moveTo>
                  <a:pt x="3293795" y="971610"/>
                </a:moveTo>
                <a:lnTo>
                  <a:pt x="3306352" y="971610"/>
                </a:lnTo>
                <a:lnTo>
                  <a:pt x="3306352" y="986050"/>
                </a:lnTo>
                <a:lnTo>
                  <a:pt x="3293795" y="986050"/>
                </a:lnTo>
                <a:close/>
                <a:moveTo>
                  <a:pt x="2883871" y="971610"/>
                </a:moveTo>
                <a:lnTo>
                  <a:pt x="2896429" y="971610"/>
                </a:lnTo>
                <a:lnTo>
                  <a:pt x="2896429" y="1073883"/>
                </a:lnTo>
                <a:lnTo>
                  <a:pt x="2883871" y="1073883"/>
                </a:lnTo>
                <a:close/>
                <a:moveTo>
                  <a:pt x="2369870" y="971610"/>
                </a:moveTo>
                <a:lnTo>
                  <a:pt x="2382427" y="971610"/>
                </a:lnTo>
                <a:lnTo>
                  <a:pt x="2382427" y="986050"/>
                </a:lnTo>
                <a:lnTo>
                  <a:pt x="2369870" y="986050"/>
                </a:lnTo>
                <a:close/>
                <a:moveTo>
                  <a:pt x="2065000" y="971610"/>
                </a:moveTo>
                <a:lnTo>
                  <a:pt x="2077558" y="971610"/>
                </a:lnTo>
                <a:lnTo>
                  <a:pt x="2077558" y="1008305"/>
                </a:lnTo>
                <a:cubicBezTo>
                  <a:pt x="2083418" y="1001516"/>
                  <a:pt x="2090813" y="998120"/>
                  <a:pt x="2099742" y="998120"/>
                </a:cubicBezTo>
                <a:cubicBezTo>
                  <a:pt x="2105230" y="998120"/>
                  <a:pt x="2109997" y="999201"/>
                  <a:pt x="2114044" y="1001364"/>
                </a:cubicBezTo>
                <a:cubicBezTo>
                  <a:pt x="2118090" y="1003527"/>
                  <a:pt x="2120985" y="1006515"/>
                  <a:pt x="2122729" y="1010328"/>
                </a:cubicBezTo>
                <a:cubicBezTo>
                  <a:pt x="2124473" y="1014143"/>
                  <a:pt x="2125345" y="1019677"/>
                  <a:pt x="2125345" y="1026932"/>
                </a:cubicBezTo>
                <a:lnTo>
                  <a:pt x="2125345" y="1073883"/>
                </a:lnTo>
                <a:lnTo>
                  <a:pt x="2112788" y="1073883"/>
                </a:lnTo>
                <a:lnTo>
                  <a:pt x="2112788" y="1026932"/>
                </a:lnTo>
                <a:cubicBezTo>
                  <a:pt x="2112788" y="1020654"/>
                  <a:pt x="2111428" y="1016084"/>
                  <a:pt x="2108707" y="1013224"/>
                </a:cubicBezTo>
                <a:cubicBezTo>
                  <a:pt x="2105986" y="1010364"/>
                  <a:pt x="2102137" y="1008933"/>
                  <a:pt x="2097161" y="1008933"/>
                </a:cubicBezTo>
                <a:cubicBezTo>
                  <a:pt x="2093440" y="1008933"/>
                  <a:pt x="2089941" y="1009898"/>
                  <a:pt x="2086662" y="1011828"/>
                </a:cubicBezTo>
                <a:cubicBezTo>
                  <a:pt x="2083383" y="1013759"/>
                  <a:pt x="2081046" y="1016375"/>
                  <a:pt x="2079650" y="1019677"/>
                </a:cubicBezTo>
                <a:cubicBezTo>
                  <a:pt x="2078255" y="1022979"/>
                  <a:pt x="2077558" y="1027537"/>
                  <a:pt x="2077558" y="1033350"/>
                </a:cubicBezTo>
                <a:lnTo>
                  <a:pt x="2077558" y="1073883"/>
                </a:lnTo>
                <a:lnTo>
                  <a:pt x="2065000" y="1073883"/>
                </a:lnTo>
                <a:close/>
                <a:moveTo>
                  <a:pt x="1789822" y="971610"/>
                </a:moveTo>
                <a:lnTo>
                  <a:pt x="1803356" y="971610"/>
                </a:lnTo>
                <a:lnTo>
                  <a:pt x="1803356" y="1061814"/>
                </a:lnTo>
                <a:lnTo>
                  <a:pt x="1853725" y="1061814"/>
                </a:lnTo>
                <a:lnTo>
                  <a:pt x="1853725" y="1073883"/>
                </a:lnTo>
                <a:lnTo>
                  <a:pt x="1789822" y="1073883"/>
                </a:lnTo>
                <a:close/>
                <a:moveTo>
                  <a:pt x="1685814" y="971610"/>
                </a:moveTo>
                <a:lnTo>
                  <a:pt x="1731160" y="971610"/>
                </a:lnTo>
                <a:cubicBezTo>
                  <a:pt x="1740276" y="971610"/>
                  <a:pt x="1747206" y="972528"/>
                  <a:pt x="1751950" y="974366"/>
                </a:cubicBezTo>
                <a:cubicBezTo>
                  <a:pt x="1756694" y="976203"/>
                  <a:pt x="1760484" y="979446"/>
                  <a:pt x="1763321" y="984098"/>
                </a:cubicBezTo>
                <a:cubicBezTo>
                  <a:pt x="1766158" y="988749"/>
                  <a:pt x="1767577" y="993887"/>
                  <a:pt x="1767577" y="999515"/>
                </a:cubicBezTo>
                <a:cubicBezTo>
                  <a:pt x="1767577" y="1006770"/>
                  <a:pt x="1765228" y="1012887"/>
                  <a:pt x="1760530" y="1017863"/>
                </a:cubicBezTo>
                <a:cubicBezTo>
                  <a:pt x="1755833" y="1022839"/>
                  <a:pt x="1748578" y="1026002"/>
                  <a:pt x="1738764" y="1027351"/>
                </a:cubicBezTo>
                <a:cubicBezTo>
                  <a:pt x="1742346" y="1029072"/>
                  <a:pt x="1745066" y="1030769"/>
                  <a:pt x="1746927" y="1032444"/>
                </a:cubicBezTo>
                <a:cubicBezTo>
                  <a:pt x="1750880" y="1036071"/>
                  <a:pt x="1754624" y="1040606"/>
                  <a:pt x="1758159" y="1046048"/>
                </a:cubicBezTo>
                <a:lnTo>
                  <a:pt x="1775948" y="1073883"/>
                </a:lnTo>
                <a:lnTo>
                  <a:pt x="1758926" y="1073883"/>
                </a:lnTo>
                <a:lnTo>
                  <a:pt x="1745392" y="1052605"/>
                </a:lnTo>
                <a:cubicBezTo>
                  <a:pt x="1741439" y="1046466"/>
                  <a:pt x="1738183" y="1041769"/>
                  <a:pt x="1735625" y="1038514"/>
                </a:cubicBezTo>
                <a:cubicBezTo>
                  <a:pt x="1733067" y="1035258"/>
                  <a:pt x="1730776" y="1032979"/>
                  <a:pt x="1728753" y="1031676"/>
                </a:cubicBezTo>
                <a:cubicBezTo>
                  <a:pt x="1726730" y="1030374"/>
                  <a:pt x="1724672" y="1029467"/>
                  <a:pt x="1722579" y="1028955"/>
                </a:cubicBezTo>
                <a:cubicBezTo>
                  <a:pt x="1721045" y="1028630"/>
                  <a:pt x="1718533" y="1028467"/>
                  <a:pt x="1715045" y="1028467"/>
                </a:cubicBezTo>
                <a:lnTo>
                  <a:pt x="1699348" y="1028467"/>
                </a:lnTo>
                <a:lnTo>
                  <a:pt x="1699348" y="1073883"/>
                </a:lnTo>
                <a:lnTo>
                  <a:pt x="1685814" y="1073883"/>
                </a:lnTo>
                <a:close/>
                <a:moveTo>
                  <a:pt x="1590564" y="971610"/>
                </a:moveTo>
                <a:lnTo>
                  <a:pt x="1604098" y="971610"/>
                </a:lnTo>
                <a:lnTo>
                  <a:pt x="1604098" y="1030630"/>
                </a:lnTo>
                <a:cubicBezTo>
                  <a:pt x="1604098" y="1039512"/>
                  <a:pt x="1604924" y="1046059"/>
                  <a:pt x="1606575" y="1050268"/>
                </a:cubicBezTo>
                <a:cubicBezTo>
                  <a:pt x="1608226" y="1054477"/>
                  <a:pt x="1611063" y="1057721"/>
                  <a:pt x="1615086" y="1060000"/>
                </a:cubicBezTo>
                <a:cubicBezTo>
                  <a:pt x="1619109" y="1062280"/>
                  <a:pt x="1624027" y="1063419"/>
                  <a:pt x="1629841" y="1063419"/>
                </a:cubicBezTo>
                <a:cubicBezTo>
                  <a:pt x="1639794" y="1063419"/>
                  <a:pt x="1646886" y="1061162"/>
                  <a:pt x="1651119" y="1056652"/>
                </a:cubicBezTo>
                <a:cubicBezTo>
                  <a:pt x="1655351" y="1052140"/>
                  <a:pt x="1657467" y="1043466"/>
                  <a:pt x="1657467" y="1030630"/>
                </a:cubicBezTo>
                <a:lnTo>
                  <a:pt x="1657467" y="971610"/>
                </a:lnTo>
                <a:lnTo>
                  <a:pt x="1671001" y="971610"/>
                </a:lnTo>
                <a:lnTo>
                  <a:pt x="1671001" y="1030699"/>
                </a:lnTo>
                <a:cubicBezTo>
                  <a:pt x="1671001" y="1040978"/>
                  <a:pt x="1669838" y="1049140"/>
                  <a:pt x="1667513" y="1055187"/>
                </a:cubicBezTo>
                <a:cubicBezTo>
                  <a:pt x="1665187" y="1061233"/>
                  <a:pt x="1660990" y="1066151"/>
                  <a:pt x="1654921" y="1069942"/>
                </a:cubicBezTo>
                <a:cubicBezTo>
                  <a:pt x="1648851" y="1073732"/>
                  <a:pt x="1640887" y="1075627"/>
                  <a:pt x="1631027" y="1075627"/>
                </a:cubicBezTo>
                <a:cubicBezTo>
                  <a:pt x="1621446" y="1075627"/>
                  <a:pt x="1613609" y="1073976"/>
                  <a:pt x="1607517" y="1070674"/>
                </a:cubicBezTo>
                <a:cubicBezTo>
                  <a:pt x="1601424" y="1067371"/>
                  <a:pt x="1597075" y="1062593"/>
                  <a:pt x="1594471" y="1056338"/>
                </a:cubicBezTo>
                <a:cubicBezTo>
                  <a:pt x="1591866" y="1050082"/>
                  <a:pt x="1590564" y="1041536"/>
                  <a:pt x="1590564" y="1030699"/>
                </a:cubicBezTo>
                <a:close/>
                <a:moveTo>
                  <a:pt x="950309" y="971610"/>
                </a:moveTo>
                <a:lnTo>
                  <a:pt x="962866" y="971610"/>
                </a:lnTo>
                <a:lnTo>
                  <a:pt x="962866" y="1073883"/>
                </a:lnTo>
                <a:lnTo>
                  <a:pt x="950309" y="1073883"/>
                </a:lnTo>
                <a:close/>
                <a:moveTo>
                  <a:pt x="378689" y="971610"/>
                </a:moveTo>
                <a:lnTo>
                  <a:pt x="391177" y="971610"/>
                </a:lnTo>
                <a:lnTo>
                  <a:pt x="391177" y="1073883"/>
                </a:lnTo>
                <a:lnTo>
                  <a:pt x="379527" y="1073883"/>
                </a:lnTo>
                <a:lnTo>
                  <a:pt x="379527" y="1064535"/>
                </a:lnTo>
                <a:cubicBezTo>
                  <a:pt x="374829" y="1071883"/>
                  <a:pt x="367923" y="1075557"/>
                  <a:pt x="358807" y="1075557"/>
                </a:cubicBezTo>
                <a:cubicBezTo>
                  <a:pt x="352900" y="1075557"/>
                  <a:pt x="347470" y="1073929"/>
                  <a:pt x="342517" y="1070674"/>
                </a:cubicBezTo>
                <a:cubicBezTo>
                  <a:pt x="337564" y="1067418"/>
                  <a:pt x="333727" y="1062872"/>
                  <a:pt x="331006" y="1057035"/>
                </a:cubicBezTo>
                <a:cubicBezTo>
                  <a:pt x="328285" y="1051198"/>
                  <a:pt x="326925" y="1044489"/>
                  <a:pt x="326925" y="1036908"/>
                </a:cubicBezTo>
                <a:cubicBezTo>
                  <a:pt x="326925" y="1029513"/>
                  <a:pt x="328157" y="1022805"/>
                  <a:pt x="330622" y="1016782"/>
                </a:cubicBezTo>
                <a:cubicBezTo>
                  <a:pt x="333087" y="1010759"/>
                  <a:pt x="336785" y="1006143"/>
                  <a:pt x="341714" y="1002934"/>
                </a:cubicBezTo>
                <a:cubicBezTo>
                  <a:pt x="346645" y="999724"/>
                  <a:pt x="352156" y="998120"/>
                  <a:pt x="358248" y="998120"/>
                </a:cubicBezTo>
                <a:cubicBezTo>
                  <a:pt x="362714" y="998120"/>
                  <a:pt x="366690" y="999062"/>
                  <a:pt x="370178" y="1000946"/>
                </a:cubicBezTo>
                <a:cubicBezTo>
                  <a:pt x="373666" y="1002829"/>
                  <a:pt x="376504" y="1005282"/>
                  <a:pt x="378689" y="1008305"/>
                </a:cubicBezTo>
                <a:close/>
                <a:moveTo>
                  <a:pt x="188653" y="971610"/>
                </a:moveTo>
                <a:lnTo>
                  <a:pt x="201211" y="971610"/>
                </a:lnTo>
                <a:lnTo>
                  <a:pt x="201211" y="986050"/>
                </a:lnTo>
                <a:lnTo>
                  <a:pt x="188653" y="986050"/>
                </a:lnTo>
                <a:close/>
                <a:moveTo>
                  <a:pt x="36252" y="971610"/>
                </a:moveTo>
                <a:lnTo>
                  <a:pt x="48810" y="971610"/>
                </a:lnTo>
                <a:lnTo>
                  <a:pt x="48810" y="986050"/>
                </a:lnTo>
                <a:lnTo>
                  <a:pt x="36252" y="986050"/>
                </a:lnTo>
                <a:close/>
                <a:moveTo>
                  <a:pt x="7329" y="971610"/>
                </a:moveTo>
                <a:lnTo>
                  <a:pt x="19886" y="971610"/>
                </a:lnTo>
                <a:lnTo>
                  <a:pt x="19886" y="1073883"/>
                </a:lnTo>
                <a:lnTo>
                  <a:pt x="7329" y="1073883"/>
                </a:lnTo>
                <a:close/>
                <a:moveTo>
                  <a:pt x="1458970" y="888131"/>
                </a:moveTo>
                <a:lnTo>
                  <a:pt x="1473271" y="888131"/>
                </a:lnTo>
                <a:lnTo>
                  <a:pt x="1473271" y="902433"/>
                </a:lnTo>
                <a:lnTo>
                  <a:pt x="1458970" y="902433"/>
                </a:lnTo>
                <a:close/>
                <a:moveTo>
                  <a:pt x="4064925" y="865250"/>
                </a:moveTo>
                <a:cubicBezTo>
                  <a:pt x="4060367" y="867110"/>
                  <a:pt x="4053530" y="868691"/>
                  <a:pt x="4044414" y="869993"/>
                </a:cubicBezTo>
                <a:cubicBezTo>
                  <a:pt x="4039252" y="870736"/>
                  <a:pt x="4035601" y="871574"/>
                  <a:pt x="4033461" y="872504"/>
                </a:cubicBezTo>
                <a:cubicBezTo>
                  <a:pt x="4031322" y="873435"/>
                  <a:pt x="4029671" y="874796"/>
                  <a:pt x="4028508" y="876585"/>
                </a:cubicBezTo>
                <a:cubicBezTo>
                  <a:pt x="4027346" y="878376"/>
                  <a:pt x="4026764" y="880364"/>
                  <a:pt x="4026764" y="882550"/>
                </a:cubicBezTo>
                <a:cubicBezTo>
                  <a:pt x="4026764" y="885899"/>
                  <a:pt x="4028032" y="888689"/>
                  <a:pt x="4030566" y="890922"/>
                </a:cubicBezTo>
                <a:cubicBezTo>
                  <a:pt x="4033101" y="893155"/>
                  <a:pt x="4036810" y="894270"/>
                  <a:pt x="4041694" y="894270"/>
                </a:cubicBezTo>
                <a:cubicBezTo>
                  <a:pt x="4046530" y="894270"/>
                  <a:pt x="4050832" y="893212"/>
                  <a:pt x="4054600" y="891097"/>
                </a:cubicBezTo>
                <a:cubicBezTo>
                  <a:pt x="4058367" y="888980"/>
                  <a:pt x="4061134" y="886085"/>
                  <a:pt x="4062902" y="882411"/>
                </a:cubicBezTo>
                <a:cubicBezTo>
                  <a:pt x="4064250" y="879574"/>
                  <a:pt x="4064925" y="875388"/>
                  <a:pt x="4064925" y="869853"/>
                </a:cubicBezTo>
                <a:close/>
                <a:moveTo>
                  <a:pt x="3722025" y="865250"/>
                </a:moveTo>
                <a:cubicBezTo>
                  <a:pt x="3717467" y="867110"/>
                  <a:pt x="3710630" y="868691"/>
                  <a:pt x="3701514" y="869993"/>
                </a:cubicBezTo>
                <a:cubicBezTo>
                  <a:pt x="3696352" y="870736"/>
                  <a:pt x="3692701" y="871574"/>
                  <a:pt x="3690561" y="872504"/>
                </a:cubicBezTo>
                <a:cubicBezTo>
                  <a:pt x="3688422" y="873435"/>
                  <a:pt x="3686771" y="874796"/>
                  <a:pt x="3685608" y="876585"/>
                </a:cubicBezTo>
                <a:cubicBezTo>
                  <a:pt x="3684446" y="878376"/>
                  <a:pt x="3683864" y="880364"/>
                  <a:pt x="3683864" y="882550"/>
                </a:cubicBezTo>
                <a:cubicBezTo>
                  <a:pt x="3683864" y="885899"/>
                  <a:pt x="3685132" y="888689"/>
                  <a:pt x="3687666" y="890922"/>
                </a:cubicBezTo>
                <a:cubicBezTo>
                  <a:pt x="3690201" y="893155"/>
                  <a:pt x="3693910" y="894270"/>
                  <a:pt x="3698794" y="894270"/>
                </a:cubicBezTo>
                <a:cubicBezTo>
                  <a:pt x="3703630" y="894270"/>
                  <a:pt x="3707932" y="893212"/>
                  <a:pt x="3711700" y="891097"/>
                </a:cubicBezTo>
                <a:cubicBezTo>
                  <a:pt x="3715467" y="888980"/>
                  <a:pt x="3718234" y="886085"/>
                  <a:pt x="3720002" y="882411"/>
                </a:cubicBezTo>
                <a:cubicBezTo>
                  <a:pt x="3721350" y="879574"/>
                  <a:pt x="3722025" y="875388"/>
                  <a:pt x="3722025" y="869853"/>
                </a:cubicBezTo>
                <a:close/>
                <a:moveTo>
                  <a:pt x="3131475" y="865250"/>
                </a:moveTo>
                <a:cubicBezTo>
                  <a:pt x="3126917" y="867110"/>
                  <a:pt x="3120080" y="868691"/>
                  <a:pt x="3110964" y="869993"/>
                </a:cubicBezTo>
                <a:cubicBezTo>
                  <a:pt x="3105802" y="870736"/>
                  <a:pt x="3102151" y="871574"/>
                  <a:pt x="3100011" y="872504"/>
                </a:cubicBezTo>
                <a:cubicBezTo>
                  <a:pt x="3097872" y="873435"/>
                  <a:pt x="3096221" y="874796"/>
                  <a:pt x="3095058" y="876585"/>
                </a:cubicBezTo>
                <a:cubicBezTo>
                  <a:pt x="3093896" y="878376"/>
                  <a:pt x="3093314" y="880364"/>
                  <a:pt x="3093314" y="882550"/>
                </a:cubicBezTo>
                <a:cubicBezTo>
                  <a:pt x="3093314" y="885899"/>
                  <a:pt x="3094582" y="888689"/>
                  <a:pt x="3097116" y="890922"/>
                </a:cubicBezTo>
                <a:cubicBezTo>
                  <a:pt x="3099651" y="893155"/>
                  <a:pt x="3103360" y="894270"/>
                  <a:pt x="3108244" y="894270"/>
                </a:cubicBezTo>
                <a:cubicBezTo>
                  <a:pt x="3113080" y="894270"/>
                  <a:pt x="3117382" y="893212"/>
                  <a:pt x="3121150" y="891097"/>
                </a:cubicBezTo>
                <a:cubicBezTo>
                  <a:pt x="3124917" y="888980"/>
                  <a:pt x="3127684" y="886085"/>
                  <a:pt x="3129452" y="882411"/>
                </a:cubicBezTo>
                <a:cubicBezTo>
                  <a:pt x="3130800" y="879574"/>
                  <a:pt x="3131475" y="875388"/>
                  <a:pt x="3131475" y="869853"/>
                </a:cubicBezTo>
                <a:close/>
                <a:moveTo>
                  <a:pt x="2055150" y="865250"/>
                </a:moveTo>
                <a:cubicBezTo>
                  <a:pt x="2050592" y="867110"/>
                  <a:pt x="2043755" y="868691"/>
                  <a:pt x="2034639" y="869993"/>
                </a:cubicBezTo>
                <a:cubicBezTo>
                  <a:pt x="2029477" y="870736"/>
                  <a:pt x="2025826" y="871574"/>
                  <a:pt x="2023686" y="872504"/>
                </a:cubicBezTo>
                <a:cubicBezTo>
                  <a:pt x="2021547" y="873435"/>
                  <a:pt x="2019896" y="874796"/>
                  <a:pt x="2018733" y="876585"/>
                </a:cubicBezTo>
                <a:cubicBezTo>
                  <a:pt x="2017571" y="878376"/>
                  <a:pt x="2016989" y="880364"/>
                  <a:pt x="2016989" y="882550"/>
                </a:cubicBezTo>
                <a:cubicBezTo>
                  <a:pt x="2016989" y="885899"/>
                  <a:pt x="2018257" y="888689"/>
                  <a:pt x="2020791" y="890922"/>
                </a:cubicBezTo>
                <a:cubicBezTo>
                  <a:pt x="2023326" y="893155"/>
                  <a:pt x="2027035" y="894270"/>
                  <a:pt x="2031919" y="894270"/>
                </a:cubicBezTo>
                <a:cubicBezTo>
                  <a:pt x="2036755" y="894270"/>
                  <a:pt x="2041057" y="893212"/>
                  <a:pt x="2044825" y="891097"/>
                </a:cubicBezTo>
                <a:cubicBezTo>
                  <a:pt x="2048592" y="888980"/>
                  <a:pt x="2051359" y="886085"/>
                  <a:pt x="2053127" y="882411"/>
                </a:cubicBezTo>
                <a:cubicBezTo>
                  <a:pt x="2054475" y="879574"/>
                  <a:pt x="2055150" y="875388"/>
                  <a:pt x="2055150" y="869853"/>
                </a:cubicBezTo>
                <a:close/>
                <a:moveTo>
                  <a:pt x="1245536" y="865250"/>
                </a:moveTo>
                <a:cubicBezTo>
                  <a:pt x="1240978" y="867110"/>
                  <a:pt x="1234140" y="868691"/>
                  <a:pt x="1225025" y="869993"/>
                </a:cubicBezTo>
                <a:cubicBezTo>
                  <a:pt x="1219863" y="870736"/>
                  <a:pt x="1216212" y="871574"/>
                  <a:pt x="1214072" y="872504"/>
                </a:cubicBezTo>
                <a:cubicBezTo>
                  <a:pt x="1211934" y="873435"/>
                  <a:pt x="1210282" y="874796"/>
                  <a:pt x="1209120" y="876585"/>
                </a:cubicBezTo>
                <a:cubicBezTo>
                  <a:pt x="1207956" y="878376"/>
                  <a:pt x="1207375" y="880364"/>
                  <a:pt x="1207375" y="882550"/>
                </a:cubicBezTo>
                <a:cubicBezTo>
                  <a:pt x="1207375" y="885899"/>
                  <a:pt x="1208642" y="888689"/>
                  <a:pt x="1211178" y="890922"/>
                </a:cubicBezTo>
                <a:cubicBezTo>
                  <a:pt x="1213712" y="893155"/>
                  <a:pt x="1217421" y="894270"/>
                  <a:pt x="1222304" y="894270"/>
                </a:cubicBezTo>
                <a:cubicBezTo>
                  <a:pt x="1227141" y="894270"/>
                  <a:pt x="1231443" y="893212"/>
                  <a:pt x="1235211" y="891097"/>
                </a:cubicBezTo>
                <a:cubicBezTo>
                  <a:pt x="1238978" y="888980"/>
                  <a:pt x="1241746" y="886085"/>
                  <a:pt x="1243512" y="882411"/>
                </a:cubicBezTo>
                <a:cubicBezTo>
                  <a:pt x="1244862" y="879574"/>
                  <a:pt x="1245536" y="875388"/>
                  <a:pt x="1245536" y="869853"/>
                </a:cubicBezTo>
                <a:close/>
                <a:moveTo>
                  <a:pt x="816913" y="865250"/>
                </a:moveTo>
                <a:cubicBezTo>
                  <a:pt x="812355" y="867110"/>
                  <a:pt x="805519" y="868691"/>
                  <a:pt x="796403" y="869993"/>
                </a:cubicBezTo>
                <a:cubicBezTo>
                  <a:pt x="791241" y="870736"/>
                  <a:pt x="787590" y="871574"/>
                  <a:pt x="785450" y="872504"/>
                </a:cubicBezTo>
                <a:cubicBezTo>
                  <a:pt x="783311" y="873435"/>
                  <a:pt x="781660" y="874796"/>
                  <a:pt x="780497" y="876585"/>
                </a:cubicBezTo>
                <a:cubicBezTo>
                  <a:pt x="779335" y="878376"/>
                  <a:pt x="778753" y="880364"/>
                  <a:pt x="778753" y="882550"/>
                </a:cubicBezTo>
                <a:cubicBezTo>
                  <a:pt x="778753" y="885899"/>
                  <a:pt x="780020" y="888689"/>
                  <a:pt x="782555" y="890922"/>
                </a:cubicBezTo>
                <a:cubicBezTo>
                  <a:pt x="785090" y="893155"/>
                  <a:pt x="788799" y="894270"/>
                  <a:pt x="793682" y="894270"/>
                </a:cubicBezTo>
                <a:cubicBezTo>
                  <a:pt x="798519" y="894270"/>
                  <a:pt x="802822" y="893212"/>
                  <a:pt x="806589" y="891097"/>
                </a:cubicBezTo>
                <a:cubicBezTo>
                  <a:pt x="810355" y="888980"/>
                  <a:pt x="813123" y="886085"/>
                  <a:pt x="814890" y="882411"/>
                </a:cubicBezTo>
                <a:cubicBezTo>
                  <a:pt x="816239" y="879574"/>
                  <a:pt x="816913" y="875388"/>
                  <a:pt x="816913" y="869853"/>
                </a:cubicBezTo>
                <a:close/>
                <a:moveTo>
                  <a:pt x="54907" y="865250"/>
                </a:moveTo>
                <a:cubicBezTo>
                  <a:pt x="50350" y="867110"/>
                  <a:pt x="43513" y="868691"/>
                  <a:pt x="34397" y="869993"/>
                </a:cubicBezTo>
                <a:cubicBezTo>
                  <a:pt x="29235" y="870736"/>
                  <a:pt x="25584" y="871574"/>
                  <a:pt x="23444" y="872504"/>
                </a:cubicBezTo>
                <a:cubicBezTo>
                  <a:pt x="21305" y="873435"/>
                  <a:pt x="19654" y="874796"/>
                  <a:pt x="18491" y="876585"/>
                </a:cubicBezTo>
                <a:cubicBezTo>
                  <a:pt x="17328" y="878376"/>
                  <a:pt x="16747" y="880364"/>
                  <a:pt x="16747" y="882550"/>
                </a:cubicBezTo>
                <a:cubicBezTo>
                  <a:pt x="16747" y="885899"/>
                  <a:pt x="18014" y="888689"/>
                  <a:pt x="20549" y="890922"/>
                </a:cubicBezTo>
                <a:cubicBezTo>
                  <a:pt x="23084" y="893155"/>
                  <a:pt x="26793" y="894270"/>
                  <a:pt x="31676" y="894270"/>
                </a:cubicBezTo>
                <a:cubicBezTo>
                  <a:pt x="36513" y="894270"/>
                  <a:pt x="40815" y="893212"/>
                  <a:pt x="44583" y="891097"/>
                </a:cubicBezTo>
                <a:cubicBezTo>
                  <a:pt x="48350" y="888980"/>
                  <a:pt x="51117" y="886085"/>
                  <a:pt x="52884" y="882411"/>
                </a:cubicBezTo>
                <a:cubicBezTo>
                  <a:pt x="54233" y="879574"/>
                  <a:pt x="54907" y="875388"/>
                  <a:pt x="54907" y="869853"/>
                </a:cubicBezTo>
                <a:close/>
                <a:moveTo>
                  <a:pt x="2969485" y="837064"/>
                </a:moveTo>
                <a:cubicBezTo>
                  <a:pt x="2963903" y="837064"/>
                  <a:pt x="2959160" y="839332"/>
                  <a:pt x="2955253" y="843867"/>
                </a:cubicBezTo>
                <a:cubicBezTo>
                  <a:pt x="2951346" y="848401"/>
                  <a:pt x="2949393" y="855134"/>
                  <a:pt x="2949393" y="864063"/>
                </a:cubicBezTo>
                <a:cubicBezTo>
                  <a:pt x="2949393" y="873784"/>
                  <a:pt x="2951323" y="880876"/>
                  <a:pt x="2955183" y="885341"/>
                </a:cubicBezTo>
                <a:cubicBezTo>
                  <a:pt x="2959043" y="889806"/>
                  <a:pt x="2963880" y="892039"/>
                  <a:pt x="2969694" y="892039"/>
                </a:cubicBezTo>
                <a:cubicBezTo>
                  <a:pt x="2975461" y="892039"/>
                  <a:pt x="2980298" y="889818"/>
                  <a:pt x="2984205" y="885376"/>
                </a:cubicBezTo>
                <a:cubicBezTo>
                  <a:pt x="2988111" y="880934"/>
                  <a:pt x="2990065" y="873970"/>
                  <a:pt x="2990065" y="864481"/>
                </a:cubicBezTo>
                <a:cubicBezTo>
                  <a:pt x="2990065" y="855412"/>
                  <a:pt x="2988053" y="848576"/>
                  <a:pt x="2984030" y="843971"/>
                </a:cubicBezTo>
                <a:cubicBezTo>
                  <a:pt x="2980007" y="839367"/>
                  <a:pt x="2975159" y="837064"/>
                  <a:pt x="2969485" y="837064"/>
                </a:cubicBezTo>
                <a:close/>
                <a:moveTo>
                  <a:pt x="2864500" y="837064"/>
                </a:moveTo>
                <a:cubicBezTo>
                  <a:pt x="2858919" y="837064"/>
                  <a:pt x="2854257" y="839343"/>
                  <a:pt x="2850513" y="843902"/>
                </a:cubicBezTo>
                <a:cubicBezTo>
                  <a:pt x="2846769" y="848459"/>
                  <a:pt x="2844897" y="855644"/>
                  <a:pt x="2844897" y="865458"/>
                </a:cubicBezTo>
                <a:cubicBezTo>
                  <a:pt x="2844897" y="874946"/>
                  <a:pt x="2846897" y="882038"/>
                  <a:pt x="2850896" y="886736"/>
                </a:cubicBezTo>
                <a:cubicBezTo>
                  <a:pt x="2854896" y="891433"/>
                  <a:pt x="2859617" y="893782"/>
                  <a:pt x="2865058" y="893782"/>
                </a:cubicBezTo>
                <a:cubicBezTo>
                  <a:pt x="2870546" y="893782"/>
                  <a:pt x="2875209" y="891538"/>
                  <a:pt x="2879046" y="887050"/>
                </a:cubicBezTo>
                <a:cubicBezTo>
                  <a:pt x="2882883" y="882562"/>
                  <a:pt x="2884801" y="875714"/>
                  <a:pt x="2884801" y="866505"/>
                </a:cubicBezTo>
                <a:cubicBezTo>
                  <a:pt x="2884801" y="856366"/>
                  <a:pt x="2882848" y="848925"/>
                  <a:pt x="2878941" y="844181"/>
                </a:cubicBezTo>
                <a:cubicBezTo>
                  <a:pt x="2875034" y="839437"/>
                  <a:pt x="2870221" y="837064"/>
                  <a:pt x="2864500" y="837064"/>
                </a:cubicBezTo>
                <a:close/>
                <a:moveTo>
                  <a:pt x="2180793" y="837064"/>
                </a:moveTo>
                <a:cubicBezTo>
                  <a:pt x="2174514" y="837064"/>
                  <a:pt x="2169305" y="839413"/>
                  <a:pt x="2165166" y="844111"/>
                </a:cubicBezTo>
                <a:cubicBezTo>
                  <a:pt x="2161027" y="848808"/>
                  <a:pt x="2158957" y="855900"/>
                  <a:pt x="2158957" y="865389"/>
                </a:cubicBezTo>
                <a:cubicBezTo>
                  <a:pt x="2158957" y="874876"/>
                  <a:pt x="2161027" y="881981"/>
                  <a:pt x="2165166" y="886701"/>
                </a:cubicBezTo>
                <a:cubicBezTo>
                  <a:pt x="2169305" y="891421"/>
                  <a:pt x="2174514" y="893782"/>
                  <a:pt x="2180793" y="893782"/>
                </a:cubicBezTo>
                <a:cubicBezTo>
                  <a:pt x="2187025" y="893782"/>
                  <a:pt x="2192211" y="891410"/>
                  <a:pt x="2196350" y="886666"/>
                </a:cubicBezTo>
                <a:cubicBezTo>
                  <a:pt x="2200489" y="881922"/>
                  <a:pt x="2202559" y="874690"/>
                  <a:pt x="2202559" y="864970"/>
                </a:cubicBezTo>
                <a:cubicBezTo>
                  <a:pt x="2202559" y="855808"/>
                  <a:pt x="2200478" y="848866"/>
                  <a:pt x="2196315" y="844146"/>
                </a:cubicBezTo>
                <a:cubicBezTo>
                  <a:pt x="2192153" y="839425"/>
                  <a:pt x="2186979" y="837064"/>
                  <a:pt x="2180793" y="837064"/>
                </a:cubicBezTo>
                <a:close/>
                <a:moveTo>
                  <a:pt x="1407187" y="837064"/>
                </a:moveTo>
                <a:cubicBezTo>
                  <a:pt x="1401606" y="837064"/>
                  <a:pt x="1396943" y="839343"/>
                  <a:pt x="1393199" y="843902"/>
                </a:cubicBezTo>
                <a:cubicBezTo>
                  <a:pt x="1389455" y="848459"/>
                  <a:pt x="1387584" y="855644"/>
                  <a:pt x="1387584" y="865458"/>
                </a:cubicBezTo>
                <a:cubicBezTo>
                  <a:pt x="1387584" y="874946"/>
                  <a:pt x="1389583" y="882038"/>
                  <a:pt x="1393583" y="886736"/>
                </a:cubicBezTo>
                <a:cubicBezTo>
                  <a:pt x="1397583" y="891433"/>
                  <a:pt x="1402303" y="893782"/>
                  <a:pt x="1407744" y="893782"/>
                </a:cubicBezTo>
                <a:cubicBezTo>
                  <a:pt x="1413233" y="893782"/>
                  <a:pt x="1417895" y="891538"/>
                  <a:pt x="1421732" y="887050"/>
                </a:cubicBezTo>
                <a:cubicBezTo>
                  <a:pt x="1425569" y="882562"/>
                  <a:pt x="1427488" y="875714"/>
                  <a:pt x="1427488" y="866505"/>
                </a:cubicBezTo>
                <a:cubicBezTo>
                  <a:pt x="1427488" y="856366"/>
                  <a:pt x="1425535" y="848925"/>
                  <a:pt x="1421628" y="844181"/>
                </a:cubicBezTo>
                <a:cubicBezTo>
                  <a:pt x="1417721" y="839437"/>
                  <a:pt x="1412907" y="837064"/>
                  <a:pt x="1407187" y="837064"/>
                </a:cubicBezTo>
                <a:close/>
                <a:moveTo>
                  <a:pt x="949987" y="837064"/>
                </a:moveTo>
                <a:cubicBezTo>
                  <a:pt x="944406" y="837064"/>
                  <a:pt x="939744" y="839343"/>
                  <a:pt x="936000" y="843902"/>
                </a:cubicBezTo>
                <a:cubicBezTo>
                  <a:pt x="932256" y="848459"/>
                  <a:pt x="930385" y="855644"/>
                  <a:pt x="930385" y="865458"/>
                </a:cubicBezTo>
                <a:cubicBezTo>
                  <a:pt x="930385" y="874946"/>
                  <a:pt x="932384" y="882038"/>
                  <a:pt x="936384" y="886736"/>
                </a:cubicBezTo>
                <a:cubicBezTo>
                  <a:pt x="940383" y="891433"/>
                  <a:pt x="945104" y="893782"/>
                  <a:pt x="950546" y="893782"/>
                </a:cubicBezTo>
                <a:cubicBezTo>
                  <a:pt x="956034" y="893782"/>
                  <a:pt x="960696" y="891538"/>
                  <a:pt x="964533" y="887050"/>
                </a:cubicBezTo>
                <a:cubicBezTo>
                  <a:pt x="968370" y="882562"/>
                  <a:pt x="970289" y="875714"/>
                  <a:pt x="970289" y="866505"/>
                </a:cubicBezTo>
                <a:cubicBezTo>
                  <a:pt x="970289" y="856366"/>
                  <a:pt x="968335" y="848925"/>
                  <a:pt x="964428" y="844181"/>
                </a:cubicBezTo>
                <a:cubicBezTo>
                  <a:pt x="960521" y="839437"/>
                  <a:pt x="955708" y="837064"/>
                  <a:pt x="949987" y="837064"/>
                </a:cubicBezTo>
                <a:close/>
                <a:moveTo>
                  <a:pt x="228176" y="837064"/>
                </a:moveTo>
                <a:cubicBezTo>
                  <a:pt x="221898" y="837064"/>
                  <a:pt x="216689" y="839413"/>
                  <a:pt x="212550" y="844111"/>
                </a:cubicBezTo>
                <a:cubicBezTo>
                  <a:pt x="208410" y="848808"/>
                  <a:pt x="206340" y="855900"/>
                  <a:pt x="206340" y="865389"/>
                </a:cubicBezTo>
                <a:cubicBezTo>
                  <a:pt x="206340" y="874876"/>
                  <a:pt x="208410" y="881981"/>
                  <a:pt x="212550" y="886701"/>
                </a:cubicBezTo>
                <a:cubicBezTo>
                  <a:pt x="216689" y="891421"/>
                  <a:pt x="221898" y="893782"/>
                  <a:pt x="228176" y="893782"/>
                </a:cubicBezTo>
                <a:cubicBezTo>
                  <a:pt x="234408" y="893782"/>
                  <a:pt x="239595" y="891410"/>
                  <a:pt x="243734" y="886666"/>
                </a:cubicBezTo>
                <a:cubicBezTo>
                  <a:pt x="247873" y="881922"/>
                  <a:pt x="249943" y="874690"/>
                  <a:pt x="249943" y="864970"/>
                </a:cubicBezTo>
                <a:cubicBezTo>
                  <a:pt x="249943" y="855808"/>
                  <a:pt x="247861" y="848866"/>
                  <a:pt x="243699" y="844146"/>
                </a:cubicBezTo>
                <a:cubicBezTo>
                  <a:pt x="239537" y="839425"/>
                  <a:pt x="234362" y="837064"/>
                  <a:pt x="228176" y="837064"/>
                </a:cubicBezTo>
                <a:close/>
                <a:moveTo>
                  <a:pt x="149883" y="837064"/>
                </a:moveTo>
                <a:cubicBezTo>
                  <a:pt x="144302" y="837064"/>
                  <a:pt x="139640" y="839343"/>
                  <a:pt x="135896" y="843902"/>
                </a:cubicBezTo>
                <a:cubicBezTo>
                  <a:pt x="132152" y="848459"/>
                  <a:pt x="130280" y="855644"/>
                  <a:pt x="130280" y="865458"/>
                </a:cubicBezTo>
                <a:cubicBezTo>
                  <a:pt x="130280" y="874946"/>
                  <a:pt x="132280" y="882038"/>
                  <a:pt x="136279" y="886736"/>
                </a:cubicBezTo>
                <a:cubicBezTo>
                  <a:pt x="140279" y="891433"/>
                  <a:pt x="145000" y="893782"/>
                  <a:pt x="150442" y="893782"/>
                </a:cubicBezTo>
                <a:cubicBezTo>
                  <a:pt x="155930" y="893782"/>
                  <a:pt x="160592" y="891538"/>
                  <a:pt x="164429" y="887050"/>
                </a:cubicBezTo>
                <a:cubicBezTo>
                  <a:pt x="168266" y="882562"/>
                  <a:pt x="170185" y="875714"/>
                  <a:pt x="170185" y="866505"/>
                </a:cubicBezTo>
                <a:cubicBezTo>
                  <a:pt x="170185" y="856366"/>
                  <a:pt x="168232" y="848925"/>
                  <a:pt x="164324" y="844181"/>
                </a:cubicBezTo>
                <a:cubicBezTo>
                  <a:pt x="160417" y="839437"/>
                  <a:pt x="155604" y="837064"/>
                  <a:pt x="149883" y="837064"/>
                </a:cubicBezTo>
                <a:close/>
                <a:moveTo>
                  <a:pt x="4162482" y="836996"/>
                </a:moveTo>
                <a:cubicBezTo>
                  <a:pt x="4156715" y="836996"/>
                  <a:pt x="4151866" y="838924"/>
                  <a:pt x="4147936" y="842785"/>
                </a:cubicBezTo>
                <a:cubicBezTo>
                  <a:pt x="4144006" y="846646"/>
                  <a:pt x="4141832" y="851808"/>
                  <a:pt x="4141413" y="858273"/>
                </a:cubicBezTo>
                <a:lnTo>
                  <a:pt x="4182783" y="858273"/>
                </a:lnTo>
                <a:cubicBezTo>
                  <a:pt x="4182225" y="852040"/>
                  <a:pt x="4180643" y="847366"/>
                  <a:pt x="4178039" y="844250"/>
                </a:cubicBezTo>
                <a:cubicBezTo>
                  <a:pt x="4174039" y="839413"/>
                  <a:pt x="4168853" y="836996"/>
                  <a:pt x="4162482" y="836996"/>
                </a:cubicBezTo>
                <a:close/>
                <a:moveTo>
                  <a:pt x="3857681" y="836996"/>
                </a:moveTo>
                <a:cubicBezTo>
                  <a:pt x="3851914" y="836996"/>
                  <a:pt x="3847066" y="838924"/>
                  <a:pt x="3843136" y="842785"/>
                </a:cubicBezTo>
                <a:cubicBezTo>
                  <a:pt x="3839206" y="846646"/>
                  <a:pt x="3837032" y="851808"/>
                  <a:pt x="3836613" y="858273"/>
                </a:cubicBezTo>
                <a:lnTo>
                  <a:pt x="3877983" y="858273"/>
                </a:lnTo>
                <a:cubicBezTo>
                  <a:pt x="3877424" y="852040"/>
                  <a:pt x="3875843" y="847366"/>
                  <a:pt x="3873239" y="844250"/>
                </a:cubicBezTo>
                <a:cubicBezTo>
                  <a:pt x="3869239" y="839413"/>
                  <a:pt x="3864053" y="836996"/>
                  <a:pt x="3857681" y="836996"/>
                </a:cubicBezTo>
                <a:close/>
                <a:moveTo>
                  <a:pt x="3629081" y="836996"/>
                </a:moveTo>
                <a:cubicBezTo>
                  <a:pt x="3623314" y="836996"/>
                  <a:pt x="3618466" y="838924"/>
                  <a:pt x="3614536" y="842785"/>
                </a:cubicBezTo>
                <a:cubicBezTo>
                  <a:pt x="3610606" y="846646"/>
                  <a:pt x="3608432" y="851808"/>
                  <a:pt x="3608013" y="858273"/>
                </a:cubicBezTo>
                <a:lnTo>
                  <a:pt x="3649383" y="858273"/>
                </a:lnTo>
                <a:cubicBezTo>
                  <a:pt x="3648824" y="852040"/>
                  <a:pt x="3647243" y="847366"/>
                  <a:pt x="3644639" y="844250"/>
                </a:cubicBezTo>
                <a:cubicBezTo>
                  <a:pt x="3640639" y="839413"/>
                  <a:pt x="3635453" y="836996"/>
                  <a:pt x="3629081" y="836996"/>
                </a:cubicBezTo>
                <a:close/>
                <a:moveTo>
                  <a:pt x="2752781" y="836996"/>
                </a:moveTo>
                <a:cubicBezTo>
                  <a:pt x="2747014" y="836996"/>
                  <a:pt x="2742166" y="838924"/>
                  <a:pt x="2738236" y="842785"/>
                </a:cubicBezTo>
                <a:cubicBezTo>
                  <a:pt x="2734306" y="846646"/>
                  <a:pt x="2732132" y="851808"/>
                  <a:pt x="2731713" y="858273"/>
                </a:cubicBezTo>
                <a:lnTo>
                  <a:pt x="2773083" y="858273"/>
                </a:lnTo>
                <a:cubicBezTo>
                  <a:pt x="2772524" y="852040"/>
                  <a:pt x="2770943" y="847366"/>
                  <a:pt x="2768339" y="844250"/>
                </a:cubicBezTo>
                <a:cubicBezTo>
                  <a:pt x="2764339" y="839413"/>
                  <a:pt x="2759153" y="836996"/>
                  <a:pt x="2752781" y="836996"/>
                </a:cubicBezTo>
                <a:close/>
                <a:moveTo>
                  <a:pt x="2628956" y="836996"/>
                </a:moveTo>
                <a:cubicBezTo>
                  <a:pt x="2623189" y="836996"/>
                  <a:pt x="2618341" y="838924"/>
                  <a:pt x="2614411" y="842785"/>
                </a:cubicBezTo>
                <a:cubicBezTo>
                  <a:pt x="2610481" y="846646"/>
                  <a:pt x="2608307" y="851808"/>
                  <a:pt x="2607888" y="858273"/>
                </a:cubicBezTo>
                <a:lnTo>
                  <a:pt x="2649258" y="858273"/>
                </a:lnTo>
                <a:cubicBezTo>
                  <a:pt x="2648699" y="852040"/>
                  <a:pt x="2647118" y="847366"/>
                  <a:pt x="2644514" y="844250"/>
                </a:cubicBezTo>
                <a:cubicBezTo>
                  <a:pt x="2640514" y="839413"/>
                  <a:pt x="2635328" y="836996"/>
                  <a:pt x="2628956" y="836996"/>
                </a:cubicBezTo>
                <a:close/>
                <a:moveTo>
                  <a:pt x="1847907" y="836996"/>
                </a:moveTo>
                <a:cubicBezTo>
                  <a:pt x="1842139" y="836996"/>
                  <a:pt x="1837291" y="838924"/>
                  <a:pt x="1833361" y="842785"/>
                </a:cubicBezTo>
                <a:cubicBezTo>
                  <a:pt x="1829431" y="846646"/>
                  <a:pt x="1827257" y="851808"/>
                  <a:pt x="1826838" y="858273"/>
                </a:cubicBezTo>
                <a:lnTo>
                  <a:pt x="1868208" y="858273"/>
                </a:lnTo>
                <a:cubicBezTo>
                  <a:pt x="1867650" y="852040"/>
                  <a:pt x="1866068" y="847366"/>
                  <a:pt x="1863464" y="844250"/>
                </a:cubicBezTo>
                <a:cubicBezTo>
                  <a:pt x="1859464" y="839413"/>
                  <a:pt x="1854278" y="836996"/>
                  <a:pt x="1847907" y="836996"/>
                </a:cubicBezTo>
                <a:close/>
                <a:moveTo>
                  <a:pt x="1695507" y="836996"/>
                </a:moveTo>
                <a:cubicBezTo>
                  <a:pt x="1689739" y="836996"/>
                  <a:pt x="1684891" y="838924"/>
                  <a:pt x="1680961" y="842785"/>
                </a:cubicBezTo>
                <a:cubicBezTo>
                  <a:pt x="1677031" y="846646"/>
                  <a:pt x="1674857" y="851808"/>
                  <a:pt x="1674438" y="858273"/>
                </a:cubicBezTo>
                <a:lnTo>
                  <a:pt x="1715808" y="858273"/>
                </a:lnTo>
                <a:cubicBezTo>
                  <a:pt x="1715250" y="852040"/>
                  <a:pt x="1713668" y="847366"/>
                  <a:pt x="1711064" y="844250"/>
                </a:cubicBezTo>
                <a:cubicBezTo>
                  <a:pt x="1707064" y="839413"/>
                  <a:pt x="1701878" y="836996"/>
                  <a:pt x="1695507" y="836996"/>
                </a:cubicBezTo>
                <a:close/>
                <a:moveTo>
                  <a:pt x="1333568" y="836996"/>
                </a:moveTo>
                <a:cubicBezTo>
                  <a:pt x="1327801" y="836996"/>
                  <a:pt x="1322952" y="838924"/>
                  <a:pt x="1319022" y="842785"/>
                </a:cubicBezTo>
                <a:cubicBezTo>
                  <a:pt x="1315092" y="846646"/>
                  <a:pt x="1312918" y="851808"/>
                  <a:pt x="1312499" y="858273"/>
                </a:cubicBezTo>
                <a:lnTo>
                  <a:pt x="1353869" y="858273"/>
                </a:lnTo>
                <a:cubicBezTo>
                  <a:pt x="1353311" y="852040"/>
                  <a:pt x="1351730" y="847366"/>
                  <a:pt x="1349125" y="844250"/>
                </a:cubicBezTo>
                <a:cubicBezTo>
                  <a:pt x="1345126" y="839413"/>
                  <a:pt x="1339940" y="836996"/>
                  <a:pt x="1333568" y="836996"/>
                </a:cubicBezTo>
                <a:close/>
                <a:moveTo>
                  <a:pt x="581095" y="836996"/>
                </a:moveTo>
                <a:cubicBezTo>
                  <a:pt x="575327" y="836996"/>
                  <a:pt x="570479" y="838924"/>
                  <a:pt x="566549" y="842785"/>
                </a:cubicBezTo>
                <a:cubicBezTo>
                  <a:pt x="562618" y="846646"/>
                  <a:pt x="560445" y="851808"/>
                  <a:pt x="560026" y="858273"/>
                </a:cubicBezTo>
                <a:lnTo>
                  <a:pt x="601396" y="858273"/>
                </a:lnTo>
                <a:cubicBezTo>
                  <a:pt x="600837" y="852040"/>
                  <a:pt x="599256" y="847366"/>
                  <a:pt x="596651" y="844250"/>
                </a:cubicBezTo>
                <a:cubicBezTo>
                  <a:pt x="592652" y="839413"/>
                  <a:pt x="587466" y="836996"/>
                  <a:pt x="581095" y="836996"/>
                </a:cubicBezTo>
                <a:close/>
                <a:moveTo>
                  <a:pt x="3258792" y="836506"/>
                </a:moveTo>
                <a:cubicBezTo>
                  <a:pt x="3253444" y="836506"/>
                  <a:pt x="3248712" y="839006"/>
                  <a:pt x="3244596" y="844006"/>
                </a:cubicBezTo>
                <a:cubicBezTo>
                  <a:pt x="3240480" y="849006"/>
                  <a:pt x="3238422" y="856273"/>
                  <a:pt x="3238422" y="865807"/>
                </a:cubicBezTo>
                <a:cubicBezTo>
                  <a:pt x="3238422" y="875342"/>
                  <a:pt x="3240352" y="882387"/>
                  <a:pt x="3244212" y="886946"/>
                </a:cubicBezTo>
                <a:cubicBezTo>
                  <a:pt x="3248072" y="891503"/>
                  <a:pt x="3252746" y="893782"/>
                  <a:pt x="3258234" y="893782"/>
                </a:cubicBezTo>
                <a:cubicBezTo>
                  <a:pt x="3263815" y="893782"/>
                  <a:pt x="3268594" y="891421"/>
                  <a:pt x="3272571" y="886701"/>
                </a:cubicBezTo>
                <a:cubicBezTo>
                  <a:pt x="3276547" y="881981"/>
                  <a:pt x="3278535" y="874667"/>
                  <a:pt x="3278535" y="864761"/>
                </a:cubicBezTo>
                <a:cubicBezTo>
                  <a:pt x="3278535" y="855320"/>
                  <a:pt x="3276594" y="848249"/>
                  <a:pt x="3272710" y="843552"/>
                </a:cubicBezTo>
                <a:cubicBezTo>
                  <a:pt x="3268827" y="838855"/>
                  <a:pt x="3264187" y="836506"/>
                  <a:pt x="3258792" y="836506"/>
                </a:cubicBezTo>
                <a:close/>
                <a:moveTo>
                  <a:pt x="4236770" y="828344"/>
                </a:moveTo>
                <a:lnTo>
                  <a:pt x="4249327" y="828344"/>
                </a:lnTo>
                <a:lnTo>
                  <a:pt x="4249327" y="902433"/>
                </a:lnTo>
                <a:lnTo>
                  <a:pt x="4236770" y="902433"/>
                </a:lnTo>
                <a:close/>
                <a:moveTo>
                  <a:pt x="3350945" y="828344"/>
                </a:moveTo>
                <a:lnTo>
                  <a:pt x="3363502" y="828344"/>
                </a:lnTo>
                <a:lnTo>
                  <a:pt x="3363502" y="902433"/>
                </a:lnTo>
                <a:lnTo>
                  <a:pt x="3350945" y="902433"/>
                </a:lnTo>
                <a:close/>
                <a:moveTo>
                  <a:pt x="3017570" y="828344"/>
                </a:moveTo>
                <a:lnTo>
                  <a:pt x="3030127" y="828344"/>
                </a:lnTo>
                <a:lnTo>
                  <a:pt x="3030127" y="902433"/>
                </a:lnTo>
                <a:lnTo>
                  <a:pt x="3017570" y="902433"/>
                </a:lnTo>
                <a:close/>
                <a:moveTo>
                  <a:pt x="2912795" y="828344"/>
                </a:moveTo>
                <a:lnTo>
                  <a:pt x="2925352" y="828344"/>
                </a:lnTo>
                <a:lnTo>
                  <a:pt x="2925352" y="902433"/>
                </a:lnTo>
                <a:lnTo>
                  <a:pt x="2912795" y="902433"/>
                </a:lnTo>
                <a:close/>
                <a:moveTo>
                  <a:pt x="2408426" y="828344"/>
                </a:moveTo>
                <a:lnTo>
                  <a:pt x="2421402" y="828344"/>
                </a:lnTo>
                <a:lnTo>
                  <a:pt x="2433192" y="871109"/>
                </a:lnTo>
                <a:lnTo>
                  <a:pt x="2437587" y="887015"/>
                </a:lnTo>
                <a:cubicBezTo>
                  <a:pt x="2437773" y="886224"/>
                  <a:pt x="2439052" y="881132"/>
                  <a:pt x="2441424" y="871737"/>
                </a:cubicBezTo>
                <a:lnTo>
                  <a:pt x="2453214" y="828344"/>
                </a:lnTo>
                <a:lnTo>
                  <a:pt x="2466120" y="828344"/>
                </a:lnTo>
                <a:lnTo>
                  <a:pt x="2477212" y="871319"/>
                </a:lnTo>
                <a:lnTo>
                  <a:pt x="2480910" y="885481"/>
                </a:lnTo>
                <a:lnTo>
                  <a:pt x="2485165" y="871178"/>
                </a:lnTo>
                <a:lnTo>
                  <a:pt x="2497862" y="828344"/>
                </a:lnTo>
                <a:lnTo>
                  <a:pt x="2510071" y="828344"/>
                </a:lnTo>
                <a:lnTo>
                  <a:pt x="2486909" y="902433"/>
                </a:lnTo>
                <a:lnTo>
                  <a:pt x="2473864" y="902433"/>
                </a:lnTo>
                <a:lnTo>
                  <a:pt x="2462074" y="858063"/>
                </a:lnTo>
                <a:lnTo>
                  <a:pt x="2459213" y="845436"/>
                </a:lnTo>
                <a:lnTo>
                  <a:pt x="2444214" y="902433"/>
                </a:lnTo>
                <a:lnTo>
                  <a:pt x="2431099" y="902433"/>
                </a:lnTo>
                <a:close/>
                <a:moveTo>
                  <a:pt x="2122220" y="828344"/>
                </a:moveTo>
                <a:lnTo>
                  <a:pt x="2134777" y="828344"/>
                </a:lnTo>
                <a:lnTo>
                  <a:pt x="2134777" y="902433"/>
                </a:lnTo>
                <a:lnTo>
                  <a:pt x="2122220" y="902433"/>
                </a:lnTo>
                <a:close/>
                <a:moveTo>
                  <a:pt x="350231" y="828344"/>
                </a:moveTo>
                <a:lnTo>
                  <a:pt x="362788" y="828344"/>
                </a:lnTo>
                <a:lnTo>
                  <a:pt x="362788" y="869435"/>
                </a:lnTo>
                <a:cubicBezTo>
                  <a:pt x="362788" y="875993"/>
                  <a:pt x="363044" y="880411"/>
                  <a:pt x="363556" y="882690"/>
                </a:cubicBezTo>
                <a:cubicBezTo>
                  <a:pt x="364346" y="885992"/>
                  <a:pt x="366021" y="888585"/>
                  <a:pt x="368579" y="890469"/>
                </a:cubicBezTo>
                <a:cubicBezTo>
                  <a:pt x="371137" y="892353"/>
                  <a:pt x="374299" y="893294"/>
                  <a:pt x="378066" y="893294"/>
                </a:cubicBezTo>
                <a:cubicBezTo>
                  <a:pt x="381834" y="893294"/>
                  <a:pt x="385369" y="892329"/>
                  <a:pt x="388670" y="890398"/>
                </a:cubicBezTo>
                <a:cubicBezTo>
                  <a:pt x="391972" y="888468"/>
                  <a:pt x="394309" y="885841"/>
                  <a:pt x="395682" y="882515"/>
                </a:cubicBezTo>
                <a:cubicBezTo>
                  <a:pt x="397053" y="879190"/>
                  <a:pt x="397740" y="874365"/>
                  <a:pt x="397740" y="868039"/>
                </a:cubicBezTo>
                <a:lnTo>
                  <a:pt x="397740" y="828344"/>
                </a:lnTo>
                <a:lnTo>
                  <a:pt x="410298" y="828344"/>
                </a:lnTo>
                <a:lnTo>
                  <a:pt x="410298" y="902433"/>
                </a:lnTo>
                <a:lnTo>
                  <a:pt x="399065" y="902433"/>
                </a:lnTo>
                <a:lnTo>
                  <a:pt x="399065" y="891550"/>
                </a:lnTo>
                <a:cubicBezTo>
                  <a:pt x="393298" y="899921"/>
                  <a:pt x="385462" y="904107"/>
                  <a:pt x="375555" y="904107"/>
                </a:cubicBezTo>
                <a:cubicBezTo>
                  <a:pt x="371183" y="904107"/>
                  <a:pt x="367102" y="903270"/>
                  <a:pt x="363311" y="901596"/>
                </a:cubicBezTo>
                <a:cubicBezTo>
                  <a:pt x="359521" y="899921"/>
                  <a:pt x="356707" y="897817"/>
                  <a:pt x="354870" y="895282"/>
                </a:cubicBezTo>
                <a:cubicBezTo>
                  <a:pt x="353033" y="892747"/>
                  <a:pt x="351742" y="889643"/>
                  <a:pt x="350998" y="885969"/>
                </a:cubicBezTo>
                <a:cubicBezTo>
                  <a:pt x="350487" y="883503"/>
                  <a:pt x="350231" y="879597"/>
                  <a:pt x="350231" y="874248"/>
                </a:cubicBezTo>
                <a:close/>
                <a:moveTo>
                  <a:pt x="4289623" y="826670"/>
                </a:moveTo>
                <a:cubicBezTo>
                  <a:pt x="4295436" y="826670"/>
                  <a:pt x="4300541" y="827507"/>
                  <a:pt x="4304936" y="829181"/>
                </a:cubicBezTo>
                <a:cubicBezTo>
                  <a:pt x="4309331" y="830856"/>
                  <a:pt x="4312575" y="833123"/>
                  <a:pt x="4314668" y="835983"/>
                </a:cubicBezTo>
                <a:cubicBezTo>
                  <a:pt x="4316761" y="838843"/>
                  <a:pt x="4318202" y="842669"/>
                  <a:pt x="4318993" y="847459"/>
                </a:cubicBezTo>
                <a:lnTo>
                  <a:pt x="4306715" y="849134"/>
                </a:lnTo>
                <a:cubicBezTo>
                  <a:pt x="4306157" y="845320"/>
                  <a:pt x="4304540" y="842344"/>
                  <a:pt x="4301866" y="840204"/>
                </a:cubicBezTo>
                <a:cubicBezTo>
                  <a:pt x="4299192" y="838065"/>
                  <a:pt x="4295413" y="836996"/>
                  <a:pt x="4290530" y="836996"/>
                </a:cubicBezTo>
                <a:cubicBezTo>
                  <a:pt x="4284763" y="836996"/>
                  <a:pt x="4280646" y="837948"/>
                  <a:pt x="4278182" y="839855"/>
                </a:cubicBezTo>
                <a:cubicBezTo>
                  <a:pt x="4275717" y="841762"/>
                  <a:pt x="4274484" y="843995"/>
                  <a:pt x="4274484" y="846553"/>
                </a:cubicBezTo>
                <a:cubicBezTo>
                  <a:pt x="4274484" y="848180"/>
                  <a:pt x="4274996" y="849645"/>
                  <a:pt x="4276019" y="850947"/>
                </a:cubicBezTo>
                <a:cubicBezTo>
                  <a:pt x="4277042" y="852296"/>
                  <a:pt x="4278647" y="853413"/>
                  <a:pt x="4280833" y="854297"/>
                </a:cubicBezTo>
                <a:cubicBezTo>
                  <a:pt x="4282088" y="854761"/>
                  <a:pt x="4285786" y="855831"/>
                  <a:pt x="4291925" y="857505"/>
                </a:cubicBezTo>
                <a:cubicBezTo>
                  <a:pt x="4300808" y="859877"/>
                  <a:pt x="4307005" y="861819"/>
                  <a:pt x="4310517" y="863330"/>
                </a:cubicBezTo>
                <a:cubicBezTo>
                  <a:pt x="4314028" y="864842"/>
                  <a:pt x="4316784" y="867039"/>
                  <a:pt x="4318784" y="869923"/>
                </a:cubicBezTo>
                <a:cubicBezTo>
                  <a:pt x="4320784" y="872806"/>
                  <a:pt x="4321784" y="876389"/>
                  <a:pt x="4321784" y="880667"/>
                </a:cubicBezTo>
                <a:cubicBezTo>
                  <a:pt x="4321784" y="884852"/>
                  <a:pt x="4320563" y="888795"/>
                  <a:pt x="4318121" y="892492"/>
                </a:cubicBezTo>
                <a:cubicBezTo>
                  <a:pt x="4315679" y="896189"/>
                  <a:pt x="4312156" y="899049"/>
                  <a:pt x="4307552" y="901073"/>
                </a:cubicBezTo>
                <a:cubicBezTo>
                  <a:pt x="4302947" y="903096"/>
                  <a:pt x="4297738" y="904107"/>
                  <a:pt x="4291925" y="904107"/>
                </a:cubicBezTo>
                <a:cubicBezTo>
                  <a:pt x="4282298" y="904107"/>
                  <a:pt x="4274961" y="902107"/>
                  <a:pt x="4269915" y="898108"/>
                </a:cubicBezTo>
                <a:cubicBezTo>
                  <a:pt x="4264868" y="894107"/>
                  <a:pt x="4261648" y="888178"/>
                  <a:pt x="4260252" y="880318"/>
                </a:cubicBezTo>
                <a:lnTo>
                  <a:pt x="4272670" y="878365"/>
                </a:lnTo>
                <a:cubicBezTo>
                  <a:pt x="4273368" y="883341"/>
                  <a:pt x="4275310" y="887155"/>
                  <a:pt x="4278495" y="889806"/>
                </a:cubicBezTo>
                <a:cubicBezTo>
                  <a:pt x="4281681" y="892457"/>
                  <a:pt x="4286135" y="893782"/>
                  <a:pt x="4291855" y="893782"/>
                </a:cubicBezTo>
                <a:cubicBezTo>
                  <a:pt x="4297622" y="893782"/>
                  <a:pt x="4301901" y="892607"/>
                  <a:pt x="4304692" y="890259"/>
                </a:cubicBezTo>
                <a:cubicBezTo>
                  <a:pt x="4307482" y="887911"/>
                  <a:pt x="4308877" y="885155"/>
                  <a:pt x="4308877" y="881992"/>
                </a:cubicBezTo>
                <a:cubicBezTo>
                  <a:pt x="4308877" y="879156"/>
                  <a:pt x="4307645" y="876923"/>
                  <a:pt x="4305180" y="875295"/>
                </a:cubicBezTo>
                <a:cubicBezTo>
                  <a:pt x="4303459" y="874178"/>
                  <a:pt x="4299180" y="872760"/>
                  <a:pt x="4292343" y="871039"/>
                </a:cubicBezTo>
                <a:cubicBezTo>
                  <a:pt x="4283135" y="868713"/>
                  <a:pt x="4276751" y="866702"/>
                  <a:pt x="4273193" y="865005"/>
                </a:cubicBezTo>
                <a:cubicBezTo>
                  <a:pt x="4269636" y="863308"/>
                  <a:pt x="4266938" y="860958"/>
                  <a:pt x="4265101" y="857959"/>
                </a:cubicBezTo>
                <a:cubicBezTo>
                  <a:pt x="4263264" y="854959"/>
                  <a:pt x="4262345" y="851646"/>
                  <a:pt x="4262345" y="848017"/>
                </a:cubicBezTo>
                <a:cubicBezTo>
                  <a:pt x="4262345" y="844715"/>
                  <a:pt x="4263101" y="841657"/>
                  <a:pt x="4264613" y="838843"/>
                </a:cubicBezTo>
                <a:cubicBezTo>
                  <a:pt x="4266124" y="836030"/>
                  <a:pt x="4268182" y="833692"/>
                  <a:pt x="4270787" y="831832"/>
                </a:cubicBezTo>
                <a:cubicBezTo>
                  <a:pt x="4272740" y="830390"/>
                  <a:pt x="4275403" y="829170"/>
                  <a:pt x="4278775" y="828170"/>
                </a:cubicBezTo>
                <a:cubicBezTo>
                  <a:pt x="4282146" y="827170"/>
                  <a:pt x="4285762" y="826670"/>
                  <a:pt x="4289623" y="826670"/>
                </a:cubicBezTo>
                <a:close/>
                <a:moveTo>
                  <a:pt x="4162342" y="826670"/>
                </a:moveTo>
                <a:cubicBezTo>
                  <a:pt x="4172248" y="826670"/>
                  <a:pt x="4180341" y="830042"/>
                  <a:pt x="4186620" y="836786"/>
                </a:cubicBezTo>
                <a:cubicBezTo>
                  <a:pt x="4192898" y="843530"/>
                  <a:pt x="4196038" y="853017"/>
                  <a:pt x="4196038" y="865250"/>
                </a:cubicBezTo>
                <a:cubicBezTo>
                  <a:pt x="4196038" y="865993"/>
                  <a:pt x="4196014" y="867110"/>
                  <a:pt x="4195968" y="868598"/>
                </a:cubicBezTo>
                <a:lnTo>
                  <a:pt x="4140715" y="868598"/>
                </a:lnTo>
                <a:cubicBezTo>
                  <a:pt x="4141181" y="876737"/>
                  <a:pt x="4143483" y="882968"/>
                  <a:pt x="4147622" y="887294"/>
                </a:cubicBezTo>
                <a:cubicBezTo>
                  <a:pt x="4151761" y="891620"/>
                  <a:pt x="4156924" y="893782"/>
                  <a:pt x="4163109" y="893782"/>
                </a:cubicBezTo>
                <a:cubicBezTo>
                  <a:pt x="4167714" y="893782"/>
                  <a:pt x="4171644" y="892574"/>
                  <a:pt x="4174899" y="890155"/>
                </a:cubicBezTo>
                <a:cubicBezTo>
                  <a:pt x="4178155" y="887737"/>
                  <a:pt x="4180736" y="883876"/>
                  <a:pt x="4182643" y="878573"/>
                </a:cubicBezTo>
                <a:lnTo>
                  <a:pt x="4195619" y="880179"/>
                </a:lnTo>
                <a:cubicBezTo>
                  <a:pt x="4193573" y="887759"/>
                  <a:pt x="4189782" y="893643"/>
                  <a:pt x="4184248" y="897828"/>
                </a:cubicBezTo>
                <a:cubicBezTo>
                  <a:pt x="4178713" y="902014"/>
                  <a:pt x="4171644" y="904107"/>
                  <a:pt x="4163040" y="904107"/>
                </a:cubicBezTo>
                <a:cubicBezTo>
                  <a:pt x="4152203" y="904107"/>
                  <a:pt x="4143611" y="900771"/>
                  <a:pt x="4137262" y="894096"/>
                </a:cubicBezTo>
                <a:cubicBezTo>
                  <a:pt x="4130914" y="887423"/>
                  <a:pt x="4127740" y="878063"/>
                  <a:pt x="4127740" y="866017"/>
                </a:cubicBezTo>
                <a:cubicBezTo>
                  <a:pt x="4127740" y="853552"/>
                  <a:pt x="4130949" y="843878"/>
                  <a:pt x="4137367" y="836996"/>
                </a:cubicBezTo>
                <a:cubicBezTo>
                  <a:pt x="4143785" y="830112"/>
                  <a:pt x="4152110" y="826670"/>
                  <a:pt x="4162342" y="826670"/>
                </a:cubicBezTo>
                <a:close/>
                <a:moveTo>
                  <a:pt x="4048949" y="826670"/>
                </a:moveTo>
                <a:cubicBezTo>
                  <a:pt x="4055274" y="826670"/>
                  <a:pt x="4060413" y="827414"/>
                  <a:pt x="4064367" y="828903"/>
                </a:cubicBezTo>
                <a:cubicBezTo>
                  <a:pt x="4068320" y="830390"/>
                  <a:pt x="4071227" y="832263"/>
                  <a:pt x="4073087" y="834518"/>
                </a:cubicBezTo>
                <a:cubicBezTo>
                  <a:pt x="4074947" y="836775"/>
                  <a:pt x="4076250" y="839623"/>
                  <a:pt x="4076994" y="843064"/>
                </a:cubicBezTo>
                <a:cubicBezTo>
                  <a:pt x="4077412" y="845204"/>
                  <a:pt x="4077622" y="849064"/>
                  <a:pt x="4077622" y="854645"/>
                </a:cubicBezTo>
                <a:lnTo>
                  <a:pt x="4077622" y="871388"/>
                </a:lnTo>
                <a:cubicBezTo>
                  <a:pt x="4077622" y="883062"/>
                  <a:pt x="4077889" y="890445"/>
                  <a:pt x="4078424" y="893538"/>
                </a:cubicBezTo>
                <a:cubicBezTo>
                  <a:pt x="4078959" y="896631"/>
                  <a:pt x="4080017" y="899596"/>
                  <a:pt x="4081598" y="902433"/>
                </a:cubicBezTo>
                <a:lnTo>
                  <a:pt x="4068483" y="902433"/>
                </a:lnTo>
                <a:cubicBezTo>
                  <a:pt x="4067180" y="899828"/>
                  <a:pt x="4066343" y="896782"/>
                  <a:pt x="4065971" y="893294"/>
                </a:cubicBezTo>
                <a:cubicBezTo>
                  <a:pt x="4061320" y="897247"/>
                  <a:pt x="4056844" y="900038"/>
                  <a:pt x="4052542" y="901665"/>
                </a:cubicBezTo>
                <a:cubicBezTo>
                  <a:pt x="4048240" y="903293"/>
                  <a:pt x="4043624" y="904107"/>
                  <a:pt x="4038694" y="904107"/>
                </a:cubicBezTo>
                <a:cubicBezTo>
                  <a:pt x="4030555" y="904107"/>
                  <a:pt x="4024299" y="902118"/>
                  <a:pt x="4019927" y="898142"/>
                </a:cubicBezTo>
                <a:cubicBezTo>
                  <a:pt x="4015556" y="894167"/>
                  <a:pt x="4013370" y="889085"/>
                  <a:pt x="4013370" y="882899"/>
                </a:cubicBezTo>
                <a:cubicBezTo>
                  <a:pt x="4013370" y="879271"/>
                  <a:pt x="4014195" y="875957"/>
                  <a:pt x="4015846" y="872958"/>
                </a:cubicBezTo>
                <a:cubicBezTo>
                  <a:pt x="4017497" y="869958"/>
                  <a:pt x="4019660" y="867551"/>
                  <a:pt x="4022334" y="865738"/>
                </a:cubicBezTo>
                <a:cubicBezTo>
                  <a:pt x="4025008" y="863923"/>
                  <a:pt x="4028020" y="862552"/>
                  <a:pt x="4031369" y="861621"/>
                </a:cubicBezTo>
                <a:cubicBezTo>
                  <a:pt x="4033834" y="860970"/>
                  <a:pt x="4037554" y="860342"/>
                  <a:pt x="4042531" y="859737"/>
                </a:cubicBezTo>
                <a:cubicBezTo>
                  <a:pt x="4052670" y="858529"/>
                  <a:pt x="4060134" y="857086"/>
                  <a:pt x="4064925" y="855412"/>
                </a:cubicBezTo>
                <a:cubicBezTo>
                  <a:pt x="4064971" y="853692"/>
                  <a:pt x="4064994" y="852599"/>
                  <a:pt x="4064994" y="852134"/>
                </a:cubicBezTo>
                <a:cubicBezTo>
                  <a:pt x="4064994" y="847017"/>
                  <a:pt x="4063808" y="843414"/>
                  <a:pt x="4061436" y="841320"/>
                </a:cubicBezTo>
                <a:cubicBezTo>
                  <a:pt x="4058227" y="838484"/>
                  <a:pt x="4053460" y="837064"/>
                  <a:pt x="4047135" y="837064"/>
                </a:cubicBezTo>
                <a:cubicBezTo>
                  <a:pt x="4041228" y="837064"/>
                  <a:pt x="4036868" y="838100"/>
                  <a:pt x="4034054" y="840169"/>
                </a:cubicBezTo>
                <a:cubicBezTo>
                  <a:pt x="4031241" y="842239"/>
                  <a:pt x="4029159" y="845901"/>
                  <a:pt x="4027811" y="851157"/>
                </a:cubicBezTo>
                <a:lnTo>
                  <a:pt x="4015532" y="849483"/>
                </a:lnTo>
                <a:cubicBezTo>
                  <a:pt x="4016649" y="844227"/>
                  <a:pt x="4018486" y="839982"/>
                  <a:pt x="4021044" y="836751"/>
                </a:cubicBezTo>
                <a:cubicBezTo>
                  <a:pt x="4023602" y="833519"/>
                  <a:pt x="4027299" y="831030"/>
                  <a:pt x="4032136" y="829286"/>
                </a:cubicBezTo>
                <a:cubicBezTo>
                  <a:pt x="4036973" y="827542"/>
                  <a:pt x="4042577" y="826670"/>
                  <a:pt x="4048949" y="826670"/>
                </a:cubicBezTo>
                <a:close/>
                <a:moveTo>
                  <a:pt x="3927673" y="826670"/>
                </a:moveTo>
                <a:cubicBezTo>
                  <a:pt x="3933486" y="826670"/>
                  <a:pt x="3938591" y="827507"/>
                  <a:pt x="3942986" y="829181"/>
                </a:cubicBezTo>
                <a:cubicBezTo>
                  <a:pt x="3947381" y="830856"/>
                  <a:pt x="3950625" y="833123"/>
                  <a:pt x="3952718" y="835983"/>
                </a:cubicBezTo>
                <a:cubicBezTo>
                  <a:pt x="3954810" y="838843"/>
                  <a:pt x="3956252" y="842669"/>
                  <a:pt x="3957043" y="847459"/>
                </a:cubicBezTo>
                <a:lnTo>
                  <a:pt x="3944765" y="849134"/>
                </a:lnTo>
                <a:cubicBezTo>
                  <a:pt x="3944206" y="845320"/>
                  <a:pt x="3942590" y="842344"/>
                  <a:pt x="3939916" y="840204"/>
                </a:cubicBezTo>
                <a:cubicBezTo>
                  <a:pt x="3937242" y="838065"/>
                  <a:pt x="3933463" y="836996"/>
                  <a:pt x="3928579" y="836996"/>
                </a:cubicBezTo>
                <a:cubicBezTo>
                  <a:pt x="3922812" y="836996"/>
                  <a:pt x="3918696" y="837948"/>
                  <a:pt x="3916231" y="839855"/>
                </a:cubicBezTo>
                <a:cubicBezTo>
                  <a:pt x="3913766" y="841762"/>
                  <a:pt x="3912534" y="843995"/>
                  <a:pt x="3912534" y="846553"/>
                </a:cubicBezTo>
                <a:cubicBezTo>
                  <a:pt x="3912534" y="848180"/>
                  <a:pt x="3913046" y="849645"/>
                  <a:pt x="3914069" y="850947"/>
                </a:cubicBezTo>
                <a:cubicBezTo>
                  <a:pt x="3915092" y="852296"/>
                  <a:pt x="3916696" y="853413"/>
                  <a:pt x="3918882" y="854297"/>
                </a:cubicBezTo>
                <a:cubicBezTo>
                  <a:pt x="3920138" y="854761"/>
                  <a:pt x="3923836" y="855831"/>
                  <a:pt x="3929975" y="857505"/>
                </a:cubicBezTo>
                <a:cubicBezTo>
                  <a:pt x="3938858" y="859877"/>
                  <a:pt x="3945055" y="861819"/>
                  <a:pt x="3948567" y="863330"/>
                </a:cubicBezTo>
                <a:cubicBezTo>
                  <a:pt x="3952078" y="864842"/>
                  <a:pt x="3954834" y="867039"/>
                  <a:pt x="3956834" y="869923"/>
                </a:cubicBezTo>
                <a:cubicBezTo>
                  <a:pt x="3958833" y="872806"/>
                  <a:pt x="3959833" y="876389"/>
                  <a:pt x="3959833" y="880667"/>
                </a:cubicBezTo>
                <a:cubicBezTo>
                  <a:pt x="3959833" y="884852"/>
                  <a:pt x="3958613" y="888795"/>
                  <a:pt x="3956171" y="892492"/>
                </a:cubicBezTo>
                <a:cubicBezTo>
                  <a:pt x="3953729" y="896189"/>
                  <a:pt x="3950206" y="899049"/>
                  <a:pt x="3945602" y="901073"/>
                </a:cubicBezTo>
                <a:cubicBezTo>
                  <a:pt x="3940997" y="903096"/>
                  <a:pt x="3935788" y="904107"/>
                  <a:pt x="3929975" y="904107"/>
                </a:cubicBezTo>
                <a:cubicBezTo>
                  <a:pt x="3920347" y="904107"/>
                  <a:pt x="3913011" y="902107"/>
                  <a:pt x="3907964" y="898108"/>
                </a:cubicBezTo>
                <a:cubicBezTo>
                  <a:pt x="3902918" y="894107"/>
                  <a:pt x="3899698" y="888178"/>
                  <a:pt x="3898302" y="880318"/>
                </a:cubicBezTo>
                <a:lnTo>
                  <a:pt x="3910720" y="878365"/>
                </a:lnTo>
                <a:cubicBezTo>
                  <a:pt x="3911418" y="883341"/>
                  <a:pt x="3913359" y="887155"/>
                  <a:pt x="3916545" y="889806"/>
                </a:cubicBezTo>
                <a:cubicBezTo>
                  <a:pt x="3919731" y="892457"/>
                  <a:pt x="3924184" y="893782"/>
                  <a:pt x="3929905" y="893782"/>
                </a:cubicBezTo>
                <a:cubicBezTo>
                  <a:pt x="3935672" y="893782"/>
                  <a:pt x="3939951" y="892607"/>
                  <a:pt x="3942741" y="890259"/>
                </a:cubicBezTo>
                <a:cubicBezTo>
                  <a:pt x="3945532" y="887911"/>
                  <a:pt x="3946927" y="885155"/>
                  <a:pt x="3946927" y="881992"/>
                </a:cubicBezTo>
                <a:cubicBezTo>
                  <a:pt x="3946927" y="879156"/>
                  <a:pt x="3945695" y="876923"/>
                  <a:pt x="3943230" y="875295"/>
                </a:cubicBezTo>
                <a:cubicBezTo>
                  <a:pt x="3941509" y="874178"/>
                  <a:pt x="3937230" y="872760"/>
                  <a:pt x="3930393" y="871039"/>
                </a:cubicBezTo>
                <a:cubicBezTo>
                  <a:pt x="3921185" y="868713"/>
                  <a:pt x="3914801" y="866702"/>
                  <a:pt x="3911243" y="865005"/>
                </a:cubicBezTo>
                <a:cubicBezTo>
                  <a:pt x="3907685" y="863308"/>
                  <a:pt x="3904988" y="860958"/>
                  <a:pt x="3903151" y="857959"/>
                </a:cubicBezTo>
                <a:cubicBezTo>
                  <a:pt x="3901314" y="854959"/>
                  <a:pt x="3900395" y="851646"/>
                  <a:pt x="3900395" y="848017"/>
                </a:cubicBezTo>
                <a:cubicBezTo>
                  <a:pt x="3900395" y="844715"/>
                  <a:pt x="3901151" y="841657"/>
                  <a:pt x="3902662" y="838843"/>
                </a:cubicBezTo>
                <a:cubicBezTo>
                  <a:pt x="3904174" y="836030"/>
                  <a:pt x="3906232" y="833692"/>
                  <a:pt x="3908837" y="831832"/>
                </a:cubicBezTo>
                <a:cubicBezTo>
                  <a:pt x="3910790" y="830390"/>
                  <a:pt x="3913453" y="829170"/>
                  <a:pt x="3916824" y="828170"/>
                </a:cubicBezTo>
                <a:cubicBezTo>
                  <a:pt x="3920196" y="827170"/>
                  <a:pt x="3923812" y="826670"/>
                  <a:pt x="3927673" y="826670"/>
                </a:cubicBezTo>
                <a:close/>
                <a:moveTo>
                  <a:pt x="3857542" y="826670"/>
                </a:moveTo>
                <a:cubicBezTo>
                  <a:pt x="3867448" y="826670"/>
                  <a:pt x="3875541" y="830042"/>
                  <a:pt x="3881820" y="836786"/>
                </a:cubicBezTo>
                <a:cubicBezTo>
                  <a:pt x="3888098" y="843530"/>
                  <a:pt x="3891238" y="853017"/>
                  <a:pt x="3891238" y="865250"/>
                </a:cubicBezTo>
                <a:cubicBezTo>
                  <a:pt x="3891238" y="865993"/>
                  <a:pt x="3891214" y="867110"/>
                  <a:pt x="3891168" y="868598"/>
                </a:cubicBezTo>
                <a:lnTo>
                  <a:pt x="3835915" y="868598"/>
                </a:lnTo>
                <a:cubicBezTo>
                  <a:pt x="3836380" y="876737"/>
                  <a:pt x="3838683" y="882968"/>
                  <a:pt x="3842822" y="887294"/>
                </a:cubicBezTo>
                <a:cubicBezTo>
                  <a:pt x="3846961" y="891620"/>
                  <a:pt x="3852124" y="893782"/>
                  <a:pt x="3858309" y="893782"/>
                </a:cubicBezTo>
                <a:cubicBezTo>
                  <a:pt x="3862914" y="893782"/>
                  <a:pt x="3866844" y="892574"/>
                  <a:pt x="3870099" y="890155"/>
                </a:cubicBezTo>
                <a:cubicBezTo>
                  <a:pt x="3873355" y="887737"/>
                  <a:pt x="3875936" y="883876"/>
                  <a:pt x="3877843" y="878573"/>
                </a:cubicBezTo>
                <a:lnTo>
                  <a:pt x="3890819" y="880179"/>
                </a:lnTo>
                <a:cubicBezTo>
                  <a:pt x="3888773" y="887759"/>
                  <a:pt x="3884982" y="893643"/>
                  <a:pt x="3879448" y="897828"/>
                </a:cubicBezTo>
                <a:cubicBezTo>
                  <a:pt x="3873913" y="902014"/>
                  <a:pt x="3866844" y="904107"/>
                  <a:pt x="3858240" y="904107"/>
                </a:cubicBezTo>
                <a:cubicBezTo>
                  <a:pt x="3847403" y="904107"/>
                  <a:pt x="3838811" y="900771"/>
                  <a:pt x="3832462" y="894096"/>
                </a:cubicBezTo>
                <a:cubicBezTo>
                  <a:pt x="3826114" y="887423"/>
                  <a:pt x="3822939" y="878063"/>
                  <a:pt x="3822939" y="866017"/>
                </a:cubicBezTo>
                <a:cubicBezTo>
                  <a:pt x="3822939" y="853552"/>
                  <a:pt x="3826149" y="843878"/>
                  <a:pt x="3832567" y="836996"/>
                </a:cubicBezTo>
                <a:cubicBezTo>
                  <a:pt x="3838985" y="830112"/>
                  <a:pt x="3847310" y="826670"/>
                  <a:pt x="3857542" y="826670"/>
                </a:cubicBezTo>
                <a:close/>
                <a:moveTo>
                  <a:pt x="3706049" y="826670"/>
                </a:moveTo>
                <a:cubicBezTo>
                  <a:pt x="3712374" y="826670"/>
                  <a:pt x="3717513" y="827414"/>
                  <a:pt x="3721467" y="828903"/>
                </a:cubicBezTo>
                <a:cubicBezTo>
                  <a:pt x="3725420" y="830390"/>
                  <a:pt x="3728327" y="832263"/>
                  <a:pt x="3730187" y="834518"/>
                </a:cubicBezTo>
                <a:cubicBezTo>
                  <a:pt x="3732047" y="836775"/>
                  <a:pt x="3733350" y="839623"/>
                  <a:pt x="3734094" y="843064"/>
                </a:cubicBezTo>
                <a:cubicBezTo>
                  <a:pt x="3734512" y="845204"/>
                  <a:pt x="3734722" y="849064"/>
                  <a:pt x="3734722" y="854645"/>
                </a:cubicBezTo>
                <a:lnTo>
                  <a:pt x="3734722" y="871388"/>
                </a:lnTo>
                <a:cubicBezTo>
                  <a:pt x="3734722" y="883062"/>
                  <a:pt x="3734989" y="890445"/>
                  <a:pt x="3735524" y="893538"/>
                </a:cubicBezTo>
                <a:cubicBezTo>
                  <a:pt x="3736059" y="896631"/>
                  <a:pt x="3737117" y="899596"/>
                  <a:pt x="3738698" y="902433"/>
                </a:cubicBezTo>
                <a:lnTo>
                  <a:pt x="3725583" y="902433"/>
                </a:lnTo>
                <a:cubicBezTo>
                  <a:pt x="3724280" y="899828"/>
                  <a:pt x="3723443" y="896782"/>
                  <a:pt x="3723071" y="893294"/>
                </a:cubicBezTo>
                <a:cubicBezTo>
                  <a:pt x="3718420" y="897247"/>
                  <a:pt x="3713944" y="900038"/>
                  <a:pt x="3709642" y="901665"/>
                </a:cubicBezTo>
                <a:cubicBezTo>
                  <a:pt x="3705340" y="903293"/>
                  <a:pt x="3700724" y="904107"/>
                  <a:pt x="3695794" y="904107"/>
                </a:cubicBezTo>
                <a:cubicBezTo>
                  <a:pt x="3687655" y="904107"/>
                  <a:pt x="3681399" y="902118"/>
                  <a:pt x="3677027" y="898142"/>
                </a:cubicBezTo>
                <a:cubicBezTo>
                  <a:pt x="3672656" y="894167"/>
                  <a:pt x="3670470" y="889085"/>
                  <a:pt x="3670470" y="882899"/>
                </a:cubicBezTo>
                <a:cubicBezTo>
                  <a:pt x="3670470" y="879271"/>
                  <a:pt x="3671295" y="875957"/>
                  <a:pt x="3672946" y="872958"/>
                </a:cubicBezTo>
                <a:cubicBezTo>
                  <a:pt x="3674597" y="869958"/>
                  <a:pt x="3676760" y="867551"/>
                  <a:pt x="3679434" y="865738"/>
                </a:cubicBezTo>
                <a:cubicBezTo>
                  <a:pt x="3682108" y="863923"/>
                  <a:pt x="3685120" y="862552"/>
                  <a:pt x="3688469" y="861621"/>
                </a:cubicBezTo>
                <a:cubicBezTo>
                  <a:pt x="3690934" y="860970"/>
                  <a:pt x="3694654" y="860342"/>
                  <a:pt x="3699631" y="859737"/>
                </a:cubicBezTo>
                <a:cubicBezTo>
                  <a:pt x="3709770" y="858529"/>
                  <a:pt x="3717234" y="857086"/>
                  <a:pt x="3722025" y="855412"/>
                </a:cubicBezTo>
                <a:cubicBezTo>
                  <a:pt x="3722071" y="853692"/>
                  <a:pt x="3722094" y="852599"/>
                  <a:pt x="3722094" y="852134"/>
                </a:cubicBezTo>
                <a:cubicBezTo>
                  <a:pt x="3722094" y="847017"/>
                  <a:pt x="3720908" y="843414"/>
                  <a:pt x="3718536" y="841320"/>
                </a:cubicBezTo>
                <a:cubicBezTo>
                  <a:pt x="3715327" y="838484"/>
                  <a:pt x="3710560" y="837064"/>
                  <a:pt x="3704235" y="837064"/>
                </a:cubicBezTo>
                <a:cubicBezTo>
                  <a:pt x="3698328" y="837064"/>
                  <a:pt x="3693968" y="838100"/>
                  <a:pt x="3691154" y="840169"/>
                </a:cubicBezTo>
                <a:cubicBezTo>
                  <a:pt x="3688341" y="842239"/>
                  <a:pt x="3686259" y="845901"/>
                  <a:pt x="3684911" y="851157"/>
                </a:cubicBezTo>
                <a:lnTo>
                  <a:pt x="3672632" y="849483"/>
                </a:lnTo>
                <a:cubicBezTo>
                  <a:pt x="3673749" y="844227"/>
                  <a:pt x="3675586" y="839982"/>
                  <a:pt x="3678144" y="836751"/>
                </a:cubicBezTo>
                <a:cubicBezTo>
                  <a:pt x="3680702" y="833519"/>
                  <a:pt x="3684399" y="831030"/>
                  <a:pt x="3689236" y="829286"/>
                </a:cubicBezTo>
                <a:cubicBezTo>
                  <a:pt x="3694073" y="827542"/>
                  <a:pt x="3699677" y="826670"/>
                  <a:pt x="3706049" y="826670"/>
                </a:cubicBezTo>
                <a:close/>
                <a:moveTo>
                  <a:pt x="3628942" y="826670"/>
                </a:moveTo>
                <a:cubicBezTo>
                  <a:pt x="3638848" y="826670"/>
                  <a:pt x="3646941" y="830042"/>
                  <a:pt x="3653220" y="836786"/>
                </a:cubicBezTo>
                <a:cubicBezTo>
                  <a:pt x="3659498" y="843530"/>
                  <a:pt x="3662638" y="853017"/>
                  <a:pt x="3662638" y="865250"/>
                </a:cubicBezTo>
                <a:cubicBezTo>
                  <a:pt x="3662638" y="865993"/>
                  <a:pt x="3662614" y="867110"/>
                  <a:pt x="3662568" y="868598"/>
                </a:cubicBezTo>
                <a:lnTo>
                  <a:pt x="3607315" y="868598"/>
                </a:lnTo>
                <a:cubicBezTo>
                  <a:pt x="3607780" y="876737"/>
                  <a:pt x="3610083" y="882968"/>
                  <a:pt x="3614222" y="887294"/>
                </a:cubicBezTo>
                <a:cubicBezTo>
                  <a:pt x="3618361" y="891620"/>
                  <a:pt x="3623524" y="893782"/>
                  <a:pt x="3629709" y="893782"/>
                </a:cubicBezTo>
                <a:cubicBezTo>
                  <a:pt x="3634314" y="893782"/>
                  <a:pt x="3638244" y="892574"/>
                  <a:pt x="3641499" y="890155"/>
                </a:cubicBezTo>
                <a:cubicBezTo>
                  <a:pt x="3644755" y="887737"/>
                  <a:pt x="3647336" y="883876"/>
                  <a:pt x="3649243" y="878573"/>
                </a:cubicBezTo>
                <a:lnTo>
                  <a:pt x="3662219" y="880179"/>
                </a:lnTo>
                <a:cubicBezTo>
                  <a:pt x="3660173" y="887759"/>
                  <a:pt x="3656382" y="893643"/>
                  <a:pt x="3650848" y="897828"/>
                </a:cubicBezTo>
                <a:cubicBezTo>
                  <a:pt x="3645313" y="902014"/>
                  <a:pt x="3638244" y="904107"/>
                  <a:pt x="3629640" y="904107"/>
                </a:cubicBezTo>
                <a:cubicBezTo>
                  <a:pt x="3618803" y="904107"/>
                  <a:pt x="3610211" y="900771"/>
                  <a:pt x="3603862" y="894096"/>
                </a:cubicBezTo>
                <a:cubicBezTo>
                  <a:pt x="3597514" y="887423"/>
                  <a:pt x="3594339" y="878063"/>
                  <a:pt x="3594339" y="866017"/>
                </a:cubicBezTo>
                <a:cubicBezTo>
                  <a:pt x="3594339" y="853552"/>
                  <a:pt x="3597549" y="843878"/>
                  <a:pt x="3603967" y="836996"/>
                </a:cubicBezTo>
                <a:cubicBezTo>
                  <a:pt x="3610385" y="830112"/>
                  <a:pt x="3618710" y="826670"/>
                  <a:pt x="3628942" y="826670"/>
                </a:cubicBezTo>
                <a:close/>
                <a:moveTo>
                  <a:pt x="3578108" y="826670"/>
                </a:moveTo>
                <a:cubicBezTo>
                  <a:pt x="3582340" y="826670"/>
                  <a:pt x="3586642" y="828019"/>
                  <a:pt x="3591014" y="830717"/>
                </a:cubicBezTo>
                <a:lnTo>
                  <a:pt x="3586689" y="842367"/>
                </a:lnTo>
                <a:cubicBezTo>
                  <a:pt x="3583619" y="840552"/>
                  <a:pt x="3580550" y="839646"/>
                  <a:pt x="3577480" y="839646"/>
                </a:cubicBezTo>
                <a:cubicBezTo>
                  <a:pt x="3574736" y="839646"/>
                  <a:pt x="3572271" y="840471"/>
                  <a:pt x="3570085" y="842123"/>
                </a:cubicBezTo>
                <a:cubicBezTo>
                  <a:pt x="3567899" y="843773"/>
                  <a:pt x="3566341" y="846065"/>
                  <a:pt x="3565411" y="848994"/>
                </a:cubicBezTo>
                <a:cubicBezTo>
                  <a:pt x="3564016" y="853459"/>
                  <a:pt x="3563318" y="858343"/>
                  <a:pt x="3563318" y="863644"/>
                </a:cubicBezTo>
                <a:lnTo>
                  <a:pt x="3563318" y="902433"/>
                </a:lnTo>
                <a:lnTo>
                  <a:pt x="3550761" y="902433"/>
                </a:lnTo>
                <a:lnTo>
                  <a:pt x="3550761" y="828344"/>
                </a:lnTo>
                <a:lnTo>
                  <a:pt x="3562062" y="828344"/>
                </a:lnTo>
                <a:lnTo>
                  <a:pt x="3562062" y="839576"/>
                </a:lnTo>
                <a:cubicBezTo>
                  <a:pt x="3564946" y="834321"/>
                  <a:pt x="3567608" y="830856"/>
                  <a:pt x="3570050" y="829181"/>
                </a:cubicBezTo>
                <a:cubicBezTo>
                  <a:pt x="3572492" y="827507"/>
                  <a:pt x="3575178" y="826670"/>
                  <a:pt x="3578108" y="826670"/>
                </a:cubicBezTo>
                <a:close/>
                <a:moveTo>
                  <a:pt x="3414332" y="826670"/>
                </a:moveTo>
                <a:cubicBezTo>
                  <a:pt x="3418797" y="826670"/>
                  <a:pt x="3422901" y="827472"/>
                  <a:pt x="3426645" y="829076"/>
                </a:cubicBezTo>
                <a:cubicBezTo>
                  <a:pt x="3430389" y="830682"/>
                  <a:pt x="3433191" y="832786"/>
                  <a:pt x="3435051" y="835390"/>
                </a:cubicBezTo>
                <a:cubicBezTo>
                  <a:pt x="3436912" y="837995"/>
                  <a:pt x="3438214" y="841088"/>
                  <a:pt x="3438958" y="844669"/>
                </a:cubicBezTo>
                <a:cubicBezTo>
                  <a:pt x="3439423" y="846994"/>
                  <a:pt x="3439656" y="851063"/>
                  <a:pt x="3439656" y="856877"/>
                </a:cubicBezTo>
                <a:lnTo>
                  <a:pt x="3439656" y="902433"/>
                </a:lnTo>
                <a:lnTo>
                  <a:pt x="3427098" y="902433"/>
                </a:lnTo>
                <a:lnTo>
                  <a:pt x="3427098" y="857366"/>
                </a:lnTo>
                <a:cubicBezTo>
                  <a:pt x="3427098" y="852250"/>
                  <a:pt x="3426610" y="848424"/>
                  <a:pt x="3425633" y="845890"/>
                </a:cubicBezTo>
                <a:cubicBezTo>
                  <a:pt x="3424657" y="843355"/>
                  <a:pt x="3422924" y="841332"/>
                  <a:pt x="3420436" y="839821"/>
                </a:cubicBezTo>
                <a:cubicBezTo>
                  <a:pt x="3417948" y="838309"/>
                  <a:pt x="3415029" y="837553"/>
                  <a:pt x="3411681" y="837553"/>
                </a:cubicBezTo>
                <a:cubicBezTo>
                  <a:pt x="3406332" y="837553"/>
                  <a:pt x="3401716" y="839251"/>
                  <a:pt x="3397833" y="842646"/>
                </a:cubicBezTo>
                <a:cubicBezTo>
                  <a:pt x="3393949" y="846041"/>
                  <a:pt x="3392008" y="852482"/>
                  <a:pt x="3392008" y="861970"/>
                </a:cubicBezTo>
                <a:lnTo>
                  <a:pt x="3392008" y="902433"/>
                </a:lnTo>
                <a:lnTo>
                  <a:pt x="3379450" y="902433"/>
                </a:lnTo>
                <a:lnTo>
                  <a:pt x="3379450" y="828344"/>
                </a:lnTo>
                <a:lnTo>
                  <a:pt x="3390752" y="828344"/>
                </a:lnTo>
                <a:lnTo>
                  <a:pt x="3390752" y="838878"/>
                </a:lnTo>
                <a:cubicBezTo>
                  <a:pt x="3396193" y="830739"/>
                  <a:pt x="3404053" y="826670"/>
                  <a:pt x="3414332" y="826670"/>
                </a:cubicBezTo>
                <a:close/>
                <a:moveTo>
                  <a:pt x="3330458" y="826670"/>
                </a:moveTo>
                <a:cubicBezTo>
                  <a:pt x="3334690" y="826670"/>
                  <a:pt x="3338992" y="828019"/>
                  <a:pt x="3343364" y="830717"/>
                </a:cubicBezTo>
                <a:lnTo>
                  <a:pt x="3339039" y="842367"/>
                </a:lnTo>
                <a:cubicBezTo>
                  <a:pt x="3335969" y="840552"/>
                  <a:pt x="3332900" y="839646"/>
                  <a:pt x="3329830" y="839646"/>
                </a:cubicBezTo>
                <a:cubicBezTo>
                  <a:pt x="3327086" y="839646"/>
                  <a:pt x="3324621" y="840471"/>
                  <a:pt x="3322435" y="842123"/>
                </a:cubicBezTo>
                <a:cubicBezTo>
                  <a:pt x="3320249" y="843773"/>
                  <a:pt x="3318691" y="846065"/>
                  <a:pt x="3317761" y="848994"/>
                </a:cubicBezTo>
                <a:cubicBezTo>
                  <a:pt x="3316366" y="853459"/>
                  <a:pt x="3315668" y="858343"/>
                  <a:pt x="3315668" y="863644"/>
                </a:cubicBezTo>
                <a:lnTo>
                  <a:pt x="3315668" y="902433"/>
                </a:lnTo>
                <a:lnTo>
                  <a:pt x="3303111" y="902433"/>
                </a:lnTo>
                <a:lnTo>
                  <a:pt x="3303111" y="828344"/>
                </a:lnTo>
                <a:lnTo>
                  <a:pt x="3314412" y="828344"/>
                </a:lnTo>
                <a:lnTo>
                  <a:pt x="3314412" y="839576"/>
                </a:lnTo>
                <a:cubicBezTo>
                  <a:pt x="3317296" y="834321"/>
                  <a:pt x="3319958" y="830856"/>
                  <a:pt x="3322400" y="829181"/>
                </a:cubicBezTo>
                <a:cubicBezTo>
                  <a:pt x="3324842" y="827507"/>
                  <a:pt x="3327528" y="826670"/>
                  <a:pt x="3330458" y="826670"/>
                </a:cubicBezTo>
                <a:close/>
                <a:moveTo>
                  <a:pt x="3259978" y="826670"/>
                </a:moveTo>
                <a:cubicBezTo>
                  <a:pt x="3266304" y="826670"/>
                  <a:pt x="3271885" y="828298"/>
                  <a:pt x="3276722" y="831554"/>
                </a:cubicBezTo>
                <a:cubicBezTo>
                  <a:pt x="3281559" y="834809"/>
                  <a:pt x="3285209" y="839402"/>
                  <a:pt x="3287674" y="845332"/>
                </a:cubicBezTo>
                <a:cubicBezTo>
                  <a:pt x="3290139" y="851262"/>
                  <a:pt x="3291372" y="857760"/>
                  <a:pt x="3291372" y="864830"/>
                </a:cubicBezTo>
                <a:cubicBezTo>
                  <a:pt x="3291372" y="872412"/>
                  <a:pt x="3290011" y="879237"/>
                  <a:pt x="3287291" y="885306"/>
                </a:cubicBezTo>
                <a:cubicBezTo>
                  <a:pt x="3284570" y="891375"/>
                  <a:pt x="3280617" y="896026"/>
                  <a:pt x="3275431" y="899259"/>
                </a:cubicBezTo>
                <a:cubicBezTo>
                  <a:pt x="3270245" y="902491"/>
                  <a:pt x="3264792" y="904107"/>
                  <a:pt x="3259072" y="904107"/>
                </a:cubicBezTo>
                <a:cubicBezTo>
                  <a:pt x="3254886" y="904107"/>
                  <a:pt x="3251130" y="903224"/>
                  <a:pt x="3247805" y="901456"/>
                </a:cubicBezTo>
                <a:cubicBezTo>
                  <a:pt x="3244479" y="899688"/>
                  <a:pt x="3241747" y="897456"/>
                  <a:pt x="3239608" y="894758"/>
                </a:cubicBezTo>
                <a:lnTo>
                  <a:pt x="3239608" y="930827"/>
                </a:lnTo>
                <a:lnTo>
                  <a:pt x="3227050" y="930827"/>
                </a:lnTo>
                <a:lnTo>
                  <a:pt x="3227050" y="828344"/>
                </a:lnTo>
                <a:lnTo>
                  <a:pt x="3238491" y="828344"/>
                </a:lnTo>
                <a:lnTo>
                  <a:pt x="3238491" y="837972"/>
                </a:lnTo>
                <a:cubicBezTo>
                  <a:pt x="3241189" y="834205"/>
                  <a:pt x="3244235" y="831379"/>
                  <a:pt x="3247630" y="829495"/>
                </a:cubicBezTo>
                <a:cubicBezTo>
                  <a:pt x="3251025" y="827612"/>
                  <a:pt x="3255142" y="826670"/>
                  <a:pt x="3259978" y="826670"/>
                </a:cubicBezTo>
                <a:close/>
                <a:moveTo>
                  <a:pt x="3115499" y="826670"/>
                </a:moveTo>
                <a:cubicBezTo>
                  <a:pt x="3121824" y="826670"/>
                  <a:pt x="3126963" y="827414"/>
                  <a:pt x="3130917" y="828903"/>
                </a:cubicBezTo>
                <a:cubicBezTo>
                  <a:pt x="3134870" y="830390"/>
                  <a:pt x="3137777" y="832263"/>
                  <a:pt x="3139637" y="834518"/>
                </a:cubicBezTo>
                <a:cubicBezTo>
                  <a:pt x="3141497" y="836775"/>
                  <a:pt x="3142800" y="839623"/>
                  <a:pt x="3143544" y="843064"/>
                </a:cubicBezTo>
                <a:cubicBezTo>
                  <a:pt x="3143962" y="845204"/>
                  <a:pt x="3144172" y="849064"/>
                  <a:pt x="3144172" y="854645"/>
                </a:cubicBezTo>
                <a:lnTo>
                  <a:pt x="3144172" y="871388"/>
                </a:lnTo>
                <a:cubicBezTo>
                  <a:pt x="3144172" y="883062"/>
                  <a:pt x="3144439" y="890445"/>
                  <a:pt x="3144974" y="893538"/>
                </a:cubicBezTo>
                <a:cubicBezTo>
                  <a:pt x="3145509" y="896631"/>
                  <a:pt x="3146567" y="899596"/>
                  <a:pt x="3148148" y="902433"/>
                </a:cubicBezTo>
                <a:lnTo>
                  <a:pt x="3135033" y="902433"/>
                </a:lnTo>
                <a:cubicBezTo>
                  <a:pt x="3133730" y="899828"/>
                  <a:pt x="3132893" y="896782"/>
                  <a:pt x="3132521" y="893294"/>
                </a:cubicBezTo>
                <a:cubicBezTo>
                  <a:pt x="3127870" y="897247"/>
                  <a:pt x="3123394" y="900038"/>
                  <a:pt x="3119092" y="901665"/>
                </a:cubicBezTo>
                <a:cubicBezTo>
                  <a:pt x="3114790" y="903293"/>
                  <a:pt x="3110174" y="904107"/>
                  <a:pt x="3105244" y="904107"/>
                </a:cubicBezTo>
                <a:cubicBezTo>
                  <a:pt x="3097105" y="904107"/>
                  <a:pt x="3090849" y="902118"/>
                  <a:pt x="3086477" y="898142"/>
                </a:cubicBezTo>
                <a:cubicBezTo>
                  <a:pt x="3082106" y="894167"/>
                  <a:pt x="3079920" y="889085"/>
                  <a:pt x="3079920" y="882899"/>
                </a:cubicBezTo>
                <a:cubicBezTo>
                  <a:pt x="3079920" y="879271"/>
                  <a:pt x="3080745" y="875957"/>
                  <a:pt x="3082396" y="872958"/>
                </a:cubicBezTo>
                <a:cubicBezTo>
                  <a:pt x="3084047" y="869958"/>
                  <a:pt x="3086210" y="867551"/>
                  <a:pt x="3088884" y="865738"/>
                </a:cubicBezTo>
                <a:cubicBezTo>
                  <a:pt x="3091558" y="863923"/>
                  <a:pt x="3094570" y="862552"/>
                  <a:pt x="3097919" y="861621"/>
                </a:cubicBezTo>
                <a:cubicBezTo>
                  <a:pt x="3100384" y="860970"/>
                  <a:pt x="3104104" y="860342"/>
                  <a:pt x="3109081" y="859737"/>
                </a:cubicBezTo>
                <a:cubicBezTo>
                  <a:pt x="3119220" y="858529"/>
                  <a:pt x="3126684" y="857086"/>
                  <a:pt x="3131475" y="855412"/>
                </a:cubicBezTo>
                <a:cubicBezTo>
                  <a:pt x="3131521" y="853692"/>
                  <a:pt x="3131544" y="852599"/>
                  <a:pt x="3131544" y="852134"/>
                </a:cubicBezTo>
                <a:cubicBezTo>
                  <a:pt x="3131544" y="847017"/>
                  <a:pt x="3130358" y="843414"/>
                  <a:pt x="3127986" y="841320"/>
                </a:cubicBezTo>
                <a:cubicBezTo>
                  <a:pt x="3124777" y="838484"/>
                  <a:pt x="3120010" y="837064"/>
                  <a:pt x="3113685" y="837064"/>
                </a:cubicBezTo>
                <a:cubicBezTo>
                  <a:pt x="3107778" y="837064"/>
                  <a:pt x="3103418" y="838100"/>
                  <a:pt x="3100604" y="840169"/>
                </a:cubicBezTo>
                <a:cubicBezTo>
                  <a:pt x="3097791" y="842239"/>
                  <a:pt x="3095709" y="845901"/>
                  <a:pt x="3094361" y="851157"/>
                </a:cubicBezTo>
                <a:lnTo>
                  <a:pt x="3082082" y="849483"/>
                </a:lnTo>
                <a:cubicBezTo>
                  <a:pt x="3083199" y="844227"/>
                  <a:pt x="3085036" y="839982"/>
                  <a:pt x="3087594" y="836751"/>
                </a:cubicBezTo>
                <a:cubicBezTo>
                  <a:pt x="3090152" y="833519"/>
                  <a:pt x="3093849" y="831030"/>
                  <a:pt x="3098686" y="829286"/>
                </a:cubicBezTo>
                <a:cubicBezTo>
                  <a:pt x="3103523" y="827542"/>
                  <a:pt x="3109127" y="826670"/>
                  <a:pt x="3115499" y="826670"/>
                </a:cubicBezTo>
                <a:close/>
                <a:moveTo>
                  <a:pt x="2968578" y="826670"/>
                </a:moveTo>
                <a:cubicBezTo>
                  <a:pt x="2977321" y="826670"/>
                  <a:pt x="2984530" y="830205"/>
                  <a:pt x="2990204" y="837274"/>
                </a:cubicBezTo>
                <a:lnTo>
                  <a:pt x="2990204" y="828344"/>
                </a:lnTo>
                <a:lnTo>
                  <a:pt x="3001785" y="828344"/>
                </a:lnTo>
                <a:lnTo>
                  <a:pt x="3001785" y="892387"/>
                </a:lnTo>
                <a:cubicBezTo>
                  <a:pt x="3001785" y="903921"/>
                  <a:pt x="3000611" y="912095"/>
                  <a:pt x="2998262" y="916909"/>
                </a:cubicBezTo>
                <a:cubicBezTo>
                  <a:pt x="2995913" y="921722"/>
                  <a:pt x="2992192" y="925524"/>
                  <a:pt x="2987100" y="928315"/>
                </a:cubicBezTo>
                <a:cubicBezTo>
                  <a:pt x="2982007" y="931105"/>
                  <a:pt x="2975740" y="932501"/>
                  <a:pt x="2968299" y="932501"/>
                </a:cubicBezTo>
                <a:cubicBezTo>
                  <a:pt x="2959462" y="932501"/>
                  <a:pt x="2952323" y="930513"/>
                  <a:pt x="2946881" y="926537"/>
                </a:cubicBezTo>
                <a:cubicBezTo>
                  <a:pt x="2941440" y="922560"/>
                  <a:pt x="2938812" y="916572"/>
                  <a:pt x="2938998" y="908572"/>
                </a:cubicBezTo>
                <a:lnTo>
                  <a:pt x="2951207" y="910385"/>
                </a:lnTo>
                <a:cubicBezTo>
                  <a:pt x="2951718" y="914153"/>
                  <a:pt x="2953137" y="916897"/>
                  <a:pt x="2955462" y="918618"/>
                </a:cubicBezTo>
                <a:cubicBezTo>
                  <a:pt x="2958578" y="920943"/>
                  <a:pt x="2962834" y="922107"/>
                  <a:pt x="2968229" y="922107"/>
                </a:cubicBezTo>
                <a:cubicBezTo>
                  <a:pt x="2974042" y="922107"/>
                  <a:pt x="2978530" y="920943"/>
                  <a:pt x="2981693" y="918618"/>
                </a:cubicBezTo>
                <a:cubicBezTo>
                  <a:pt x="2984856" y="916293"/>
                  <a:pt x="2986995" y="913037"/>
                  <a:pt x="2988111" y="908851"/>
                </a:cubicBezTo>
                <a:cubicBezTo>
                  <a:pt x="2988762" y="906293"/>
                  <a:pt x="2989065" y="900921"/>
                  <a:pt x="2989018" y="892735"/>
                </a:cubicBezTo>
                <a:cubicBezTo>
                  <a:pt x="2983530" y="899200"/>
                  <a:pt x="2976693" y="902433"/>
                  <a:pt x="2968508" y="902433"/>
                </a:cubicBezTo>
                <a:cubicBezTo>
                  <a:pt x="2958322" y="902433"/>
                  <a:pt x="2950439" y="898758"/>
                  <a:pt x="2944858" y="891410"/>
                </a:cubicBezTo>
                <a:cubicBezTo>
                  <a:pt x="2939277" y="884061"/>
                  <a:pt x="2936487" y="875249"/>
                  <a:pt x="2936487" y="864970"/>
                </a:cubicBezTo>
                <a:cubicBezTo>
                  <a:pt x="2936487" y="857901"/>
                  <a:pt x="2937766" y="851378"/>
                  <a:pt x="2940324" y="845401"/>
                </a:cubicBezTo>
                <a:cubicBezTo>
                  <a:pt x="2942882" y="839425"/>
                  <a:pt x="2946591" y="834809"/>
                  <a:pt x="2951451" y="831554"/>
                </a:cubicBezTo>
                <a:cubicBezTo>
                  <a:pt x="2956311" y="828298"/>
                  <a:pt x="2962020" y="826670"/>
                  <a:pt x="2968578" y="826670"/>
                </a:cubicBezTo>
                <a:close/>
                <a:moveTo>
                  <a:pt x="2752642" y="826670"/>
                </a:moveTo>
                <a:cubicBezTo>
                  <a:pt x="2762548" y="826670"/>
                  <a:pt x="2770641" y="830042"/>
                  <a:pt x="2776920" y="836786"/>
                </a:cubicBezTo>
                <a:cubicBezTo>
                  <a:pt x="2783198" y="843530"/>
                  <a:pt x="2786338" y="853017"/>
                  <a:pt x="2786338" y="865250"/>
                </a:cubicBezTo>
                <a:cubicBezTo>
                  <a:pt x="2786338" y="865993"/>
                  <a:pt x="2786314" y="867110"/>
                  <a:pt x="2786268" y="868598"/>
                </a:cubicBezTo>
                <a:lnTo>
                  <a:pt x="2731015" y="868598"/>
                </a:lnTo>
                <a:cubicBezTo>
                  <a:pt x="2731480" y="876737"/>
                  <a:pt x="2733783" y="882968"/>
                  <a:pt x="2737922" y="887294"/>
                </a:cubicBezTo>
                <a:cubicBezTo>
                  <a:pt x="2742061" y="891620"/>
                  <a:pt x="2747224" y="893782"/>
                  <a:pt x="2753409" y="893782"/>
                </a:cubicBezTo>
                <a:cubicBezTo>
                  <a:pt x="2758014" y="893782"/>
                  <a:pt x="2761944" y="892574"/>
                  <a:pt x="2765199" y="890155"/>
                </a:cubicBezTo>
                <a:cubicBezTo>
                  <a:pt x="2768455" y="887737"/>
                  <a:pt x="2771036" y="883876"/>
                  <a:pt x="2772943" y="878573"/>
                </a:cubicBezTo>
                <a:lnTo>
                  <a:pt x="2785919" y="880179"/>
                </a:lnTo>
                <a:cubicBezTo>
                  <a:pt x="2783873" y="887759"/>
                  <a:pt x="2780082" y="893643"/>
                  <a:pt x="2774548" y="897828"/>
                </a:cubicBezTo>
                <a:cubicBezTo>
                  <a:pt x="2769013" y="902014"/>
                  <a:pt x="2761944" y="904107"/>
                  <a:pt x="2753340" y="904107"/>
                </a:cubicBezTo>
                <a:cubicBezTo>
                  <a:pt x="2742503" y="904107"/>
                  <a:pt x="2733911" y="900771"/>
                  <a:pt x="2727562" y="894096"/>
                </a:cubicBezTo>
                <a:cubicBezTo>
                  <a:pt x="2721214" y="887423"/>
                  <a:pt x="2718039" y="878063"/>
                  <a:pt x="2718039" y="866017"/>
                </a:cubicBezTo>
                <a:cubicBezTo>
                  <a:pt x="2718039" y="853552"/>
                  <a:pt x="2721249" y="843878"/>
                  <a:pt x="2727667" y="836996"/>
                </a:cubicBezTo>
                <a:cubicBezTo>
                  <a:pt x="2734085" y="830112"/>
                  <a:pt x="2742410" y="826670"/>
                  <a:pt x="2752642" y="826670"/>
                </a:cubicBezTo>
                <a:close/>
                <a:moveTo>
                  <a:pt x="2701808" y="826670"/>
                </a:moveTo>
                <a:cubicBezTo>
                  <a:pt x="2706040" y="826670"/>
                  <a:pt x="2710342" y="828019"/>
                  <a:pt x="2714714" y="830717"/>
                </a:cubicBezTo>
                <a:lnTo>
                  <a:pt x="2710389" y="842367"/>
                </a:lnTo>
                <a:cubicBezTo>
                  <a:pt x="2707319" y="840552"/>
                  <a:pt x="2704250" y="839646"/>
                  <a:pt x="2701180" y="839646"/>
                </a:cubicBezTo>
                <a:cubicBezTo>
                  <a:pt x="2698436" y="839646"/>
                  <a:pt x="2695971" y="840471"/>
                  <a:pt x="2693785" y="842123"/>
                </a:cubicBezTo>
                <a:cubicBezTo>
                  <a:pt x="2691599" y="843773"/>
                  <a:pt x="2690041" y="846065"/>
                  <a:pt x="2689111" y="848994"/>
                </a:cubicBezTo>
                <a:cubicBezTo>
                  <a:pt x="2687716" y="853459"/>
                  <a:pt x="2687018" y="858343"/>
                  <a:pt x="2687018" y="863644"/>
                </a:cubicBezTo>
                <a:lnTo>
                  <a:pt x="2687018" y="902433"/>
                </a:lnTo>
                <a:lnTo>
                  <a:pt x="2674461" y="902433"/>
                </a:lnTo>
                <a:lnTo>
                  <a:pt x="2674461" y="828344"/>
                </a:lnTo>
                <a:lnTo>
                  <a:pt x="2685762" y="828344"/>
                </a:lnTo>
                <a:lnTo>
                  <a:pt x="2685762" y="839576"/>
                </a:lnTo>
                <a:cubicBezTo>
                  <a:pt x="2688646" y="834321"/>
                  <a:pt x="2691308" y="830856"/>
                  <a:pt x="2693750" y="829181"/>
                </a:cubicBezTo>
                <a:cubicBezTo>
                  <a:pt x="2696192" y="827507"/>
                  <a:pt x="2698878" y="826670"/>
                  <a:pt x="2701808" y="826670"/>
                </a:cubicBezTo>
                <a:close/>
                <a:moveTo>
                  <a:pt x="2628817" y="826670"/>
                </a:moveTo>
                <a:cubicBezTo>
                  <a:pt x="2638723" y="826670"/>
                  <a:pt x="2646816" y="830042"/>
                  <a:pt x="2653095" y="836786"/>
                </a:cubicBezTo>
                <a:cubicBezTo>
                  <a:pt x="2659373" y="843530"/>
                  <a:pt x="2662513" y="853017"/>
                  <a:pt x="2662513" y="865250"/>
                </a:cubicBezTo>
                <a:cubicBezTo>
                  <a:pt x="2662513" y="865993"/>
                  <a:pt x="2662489" y="867110"/>
                  <a:pt x="2662443" y="868598"/>
                </a:cubicBezTo>
                <a:lnTo>
                  <a:pt x="2607190" y="868598"/>
                </a:lnTo>
                <a:cubicBezTo>
                  <a:pt x="2607655" y="876737"/>
                  <a:pt x="2609958" y="882968"/>
                  <a:pt x="2614097" y="887294"/>
                </a:cubicBezTo>
                <a:cubicBezTo>
                  <a:pt x="2618236" y="891620"/>
                  <a:pt x="2623399" y="893782"/>
                  <a:pt x="2629584" y="893782"/>
                </a:cubicBezTo>
                <a:cubicBezTo>
                  <a:pt x="2634189" y="893782"/>
                  <a:pt x="2638119" y="892574"/>
                  <a:pt x="2641374" y="890155"/>
                </a:cubicBezTo>
                <a:cubicBezTo>
                  <a:pt x="2644630" y="887737"/>
                  <a:pt x="2647211" y="883876"/>
                  <a:pt x="2649118" y="878573"/>
                </a:cubicBezTo>
                <a:lnTo>
                  <a:pt x="2662094" y="880179"/>
                </a:lnTo>
                <a:cubicBezTo>
                  <a:pt x="2660048" y="887759"/>
                  <a:pt x="2656257" y="893643"/>
                  <a:pt x="2650723" y="897828"/>
                </a:cubicBezTo>
                <a:cubicBezTo>
                  <a:pt x="2645188" y="902014"/>
                  <a:pt x="2638119" y="904107"/>
                  <a:pt x="2629515" y="904107"/>
                </a:cubicBezTo>
                <a:cubicBezTo>
                  <a:pt x="2618678" y="904107"/>
                  <a:pt x="2610086" y="900771"/>
                  <a:pt x="2603737" y="894096"/>
                </a:cubicBezTo>
                <a:cubicBezTo>
                  <a:pt x="2597389" y="887423"/>
                  <a:pt x="2594214" y="878063"/>
                  <a:pt x="2594214" y="866017"/>
                </a:cubicBezTo>
                <a:cubicBezTo>
                  <a:pt x="2594214" y="853552"/>
                  <a:pt x="2597424" y="843878"/>
                  <a:pt x="2603842" y="836996"/>
                </a:cubicBezTo>
                <a:cubicBezTo>
                  <a:pt x="2610260" y="830112"/>
                  <a:pt x="2618585" y="826670"/>
                  <a:pt x="2628817" y="826670"/>
                </a:cubicBezTo>
                <a:close/>
                <a:moveTo>
                  <a:pt x="2327473" y="826670"/>
                </a:moveTo>
                <a:cubicBezTo>
                  <a:pt x="2333286" y="826670"/>
                  <a:pt x="2338391" y="827507"/>
                  <a:pt x="2342786" y="829181"/>
                </a:cubicBezTo>
                <a:cubicBezTo>
                  <a:pt x="2347181" y="830856"/>
                  <a:pt x="2350425" y="833123"/>
                  <a:pt x="2352518" y="835983"/>
                </a:cubicBezTo>
                <a:cubicBezTo>
                  <a:pt x="2354610" y="838843"/>
                  <a:pt x="2356052" y="842669"/>
                  <a:pt x="2356843" y="847459"/>
                </a:cubicBezTo>
                <a:lnTo>
                  <a:pt x="2344565" y="849134"/>
                </a:lnTo>
                <a:cubicBezTo>
                  <a:pt x="2344006" y="845320"/>
                  <a:pt x="2342390" y="842344"/>
                  <a:pt x="2339716" y="840204"/>
                </a:cubicBezTo>
                <a:cubicBezTo>
                  <a:pt x="2337042" y="838065"/>
                  <a:pt x="2333263" y="836996"/>
                  <a:pt x="2328379" y="836996"/>
                </a:cubicBezTo>
                <a:cubicBezTo>
                  <a:pt x="2322612" y="836996"/>
                  <a:pt x="2318496" y="837948"/>
                  <a:pt x="2316031" y="839855"/>
                </a:cubicBezTo>
                <a:cubicBezTo>
                  <a:pt x="2313566" y="841762"/>
                  <a:pt x="2312334" y="843995"/>
                  <a:pt x="2312334" y="846553"/>
                </a:cubicBezTo>
                <a:cubicBezTo>
                  <a:pt x="2312334" y="848180"/>
                  <a:pt x="2312846" y="849645"/>
                  <a:pt x="2313869" y="850947"/>
                </a:cubicBezTo>
                <a:cubicBezTo>
                  <a:pt x="2314892" y="852296"/>
                  <a:pt x="2316496" y="853413"/>
                  <a:pt x="2318682" y="854297"/>
                </a:cubicBezTo>
                <a:cubicBezTo>
                  <a:pt x="2319938" y="854761"/>
                  <a:pt x="2323636" y="855831"/>
                  <a:pt x="2329775" y="857505"/>
                </a:cubicBezTo>
                <a:cubicBezTo>
                  <a:pt x="2338658" y="859877"/>
                  <a:pt x="2344855" y="861819"/>
                  <a:pt x="2348367" y="863330"/>
                </a:cubicBezTo>
                <a:cubicBezTo>
                  <a:pt x="2351878" y="864842"/>
                  <a:pt x="2354634" y="867039"/>
                  <a:pt x="2356634" y="869923"/>
                </a:cubicBezTo>
                <a:cubicBezTo>
                  <a:pt x="2358633" y="872806"/>
                  <a:pt x="2359633" y="876389"/>
                  <a:pt x="2359633" y="880667"/>
                </a:cubicBezTo>
                <a:cubicBezTo>
                  <a:pt x="2359633" y="884852"/>
                  <a:pt x="2358413" y="888795"/>
                  <a:pt x="2355971" y="892492"/>
                </a:cubicBezTo>
                <a:cubicBezTo>
                  <a:pt x="2353529" y="896189"/>
                  <a:pt x="2350006" y="899049"/>
                  <a:pt x="2345402" y="901073"/>
                </a:cubicBezTo>
                <a:cubicBezTo>
                  <a:pt x="2340797" y="903096"/>
                  <a:pt x="2335588" y="904107"/>
                  <a:pt x="2329775" y="904107"/>
                </a:cubicBezTo>
                <a:cubicBezTo>
                  <a:pt x="2320147" y="904107"/>
                  <a:pt x="2312811" y="902107"/>
                  <a:pt x="2307764" y="898108"/>
                </a:cubicBezTo>
                <a:cubicBezTo>
                  <a:pt x="2302718" y="894107"/>
                  <a:pt x="2299498" y="888178"/>
                  <a:pt x="2298102" y="880318"/>
                </a:cubicBezTo>
                <a:lnTo>
                  <a:pt x="2310520" y="878365"/>
                </a:lnTo>
                <a:cubicBezTo>
                  <a:pt x="2311218" y="883341"/>
                  <a:pt x="2313159" y="887155"/>
                  <a:pt x="2316345" y="889806"/>
                </a:cubicBezTo>
                <a:cubicBezTo>
                  <a:pt x="2319531" y="892457"/>
                  <a:pt x="2323984" y="893782"/>
                  <a:pt x="2329705" y="893782"/>
                </a:cubicBezTo>
                <a:cubicBezTo>
                  <a:pt x="2335472" y="893782"/>
                  <a:pt x="2339751" y="892607"/>
                  <a:pt x="2342541" y="890259"/>
                </a:cubicBezTo>
                <a:cubicBezTo>
                  <a:pt x="2345332" y="887911"/>
                  <a:pt x="2346727" y="885155"/>
                  <a:pt x="2346727" y="881992"/>
                </a:cubicBezTo>
                <a:cubicBezTo>
                  <a:pt x="2346727" y="879156"/>
                  <a:pt x="2345495" y="876923"/>
                  <a:pt x="2343030" y="875295"/>
                </a:cubicBezTo>
                <a:cubicBezTo>
                  <a:pt x="2341309" y="874178"/>
                  <a:pt x="2337030" y="872760"/>
                  <a:pt x="2330193" y="871039"/>
                </a:cubicBezTo>
                <a:cubicBezTo>
                  <a:pt x="2320985" y="868713"/>
                  <a:pt x="2314601" y="866702"/>
                  <a:pt x="2311043" y="865005"/>
                </a:cubicBezTo>
                <a:cubicBezTo>
                  <a:pt x="2307485" y="863308"/>
                  <a:pt x="2304788" y="860958"/>
                  <a:pt x="2302951" y="857959"/>
                </a:cubicBezTo>
                <a:cubicBezTo>
                  <a:pt x="2301114" y="854959"/>
                  <a:pt x="2300195" y="851646"/>
                  <a:pt x="2300195" y="848017"/>
                </a:cubicBezTo>
                <a:cubicBezTo>
                  <a:pt x="2300195" y="844715"/>
                  <a:pt x="2300951" y="841657"/>
                  <a:pt x="2302462" y="838843"/>
                </a:cubicBezTo>
                <a:cubicBezTo>
                  <a:pt x="2303974" y="836030"/>
                  <a:pt x="2306032" y="833692"/>
                  <a:pt x="2308637" y="831832"/>
                </a:cubicBezTo>
                <a:cubicBezTo>
                  <a:pt x="2310590" y="830390"/>
                  <a:pt x="2313253" y="829170"/>
                  <a:pt x="2316624" y="828170"/>
                </a:cubicBezTo>
                <a:cubicBezTo>
                  <a:pt x="2319996" y="827170"/>
                  <a:pt x="2323612" y="826670"/>
                  <a:pt x="2327473" y="826670"/>
                </a:cubicBezTo>
                <a:close/>
                <a:moveTo>
                  <a:pt x="2261807" y="826670"/>
                </a:moveTo>
                <a:cubicBezTo>
                  <a:pt x="2266272" y="826670"/>
                  <a:pt x="2270376" y="827472"/>
                  <a:pt x="2274120" y="829076"/>
                </a:cubicBezTo>
                <a:cubicBezTo>
                  <a:pt x="2277864" y="830682"/>
                  <a:pt x="2280666" y="832786"/>
                  <a:pt x="2282526" y="835390"/>
                </a:cubicBezTo>
                <a:cubicBezTo>
                  <a:pt x="2284387" y="837995"/>
                  <a:pt x="2285689" y="841088"/>
                  <a:pt x="2286433" y="844669"/>
                </a:cubicBezTo>
                <a:cubicBezTo>
                  <a:pt x="2286898" y="846994"/>
                  <a:pt x="2287131" y="851063"/>
                  <a:pt x="2287131" y="856877"/>
                </a:cubicBezTo>
                <a:lnTo>
                  <a:pt x="2287131" y="902433"/>
                </a:lnTo>
                <a:lnTo>
                  <a:pt x="2274573" y="902433"/>
                </a:lnTo>
                <a:lnTo>
                  <a:pt x="2274573" y="857366"/>
                </a:lnTo>
                <a:cubicBezTo>
                  <a:pt x="2274573" y="852250"/>
                  <a:pt x="2274085" y="848424"/>
                  <a:pt x="2273108" y="845890"/>
                </a:cubicBezTo>
                <a:cubicBezTo>
                  <a:pt x="2272132" y="843355"/>
                  <a:pt x="2270399" y="841332"/>
                  <a:pt x="2267911" y="839821"/>
                </a:cubicBezTo>
                <a:cubicBezTo>
                  <a:pt x="2265423" y="838309"/>
                  <a:pt x="2262504" y="837553"/>
                  <a:pt x="2259156" y="837553"/>
                </a:cubicBezTo>
                <a:cubicBezTo>
                  <a:pt x="2253807" y="837553"/>
                  <a:pt x="2249191" y="839251"/>
                  <a:pt x="2245308" y="842646"/>
                </a:cubicBezTo>
                <a:cubicBezTo>
                  <a:pt x="2241424" y="846041"/>
                  <a:pt x="2239483" y="852482"/>
                  <a:pt x="2239483" y="861970"/>
                </a:cubicBezTo>
                <a:lnTo>
                  <a:pt x="2239483" y="902433"/>
                </a:lnTo>
                <a:lnTo>
                  <a:pt x="2226925" y="902433"/>
                </a:lnTo>
                <a:lnTo>
                  <a:pt x="2226925" y="828344"/>
                </a:lnTo>
                <a:lnTo>
                  <a:pt x="2238227" y="828344"/>
                </a:lnTo>
                <a:lnTo>
                  <a:pt x="2238227" y="838878"/>
                </a:lnTo>
                <a:cubicBezTo>
                  <a:pt x="2243668" y="830739"/>
                  <a:pt x="2251528" y="826670"/>
                  <a:pt x="2261807" y="826670"/>
                </a:cubicBezTo>
                <a:close/>
                <a:moveTo>
                  <a:pt x="2180793" y="826670"/>
                </a:moveTo>
                <a:cubicBezTo>
                  <a:pt x="2190979" y="826670"/>
                  <a:pt x="2199303" y="830007"/>
                  <a:pt x="2205768" y="836681"/>
                </a:cubicBezTo>
                <a:cubicBezTo>
                  <a:pt x="2212233" y="843355"/>
                  <a:pt x="2215465" y="852575"/>
                  <a:pt x="2215465" y="864342"/>
                </a:cubicBezTo>
                <a:cubicBezTo>
                  <a:pt x="2215465" y="873876"/>
                  <a:pt x="2214035" y="881376"/>
                  <a:pt x="2211175" y="886840"/>
                </a:cubicBezTo>
                <a:cubicBezTo>
                  <a:pt x="2208315" y="892306"/>
                  <a:pt x="2204152" y="896550"/>
                  <a:pt x="2198687" y="899573"/>
                </a:cubicBezTo>
                <a:cubicBezTo>
                  <a:pt x="2193223" y="902595"/>
                  <a:pt x="2187258" y="904107"/>
                  <a:pt x="2180793" y="904107"/>
                </a:cubicBezTo>
                <a:cubicBezTo>
                  <a:pt x="2170422" y="904107"/>
                  <a:pt x="2162038" y="900781"/>
                  <a:pt x="2155644" y="894131"/>
                </a:cubicBezTo>
                <a:cubicBezTo>
                  <a:pt x="2149249" y="887480"/>
                  <a:pt x="2146051" y="877900"/>
                  <a:pt x="2146051" y="865389"/>
                </a:cubicBezTo>
                <a:cubicBezTo>
                  <a:pt x="2146051" y="851669"/>
                  <a:pt x="2149865" y="841507"/>
                  <a:pt x="2157492" y="834902"/>
                </a:cubicBezTo>
                <a:cubicBezTo>
                  <a:pt x="2163864" y="829414"/>
                  <a:pt x="2171631" y="826670"/>
                  <a:pt x="2180793" y="826670"/>
                </a:cubicBezTo>
                <a:close/>
                <a:moveTo>
                  <a:pt x="2039174" y="826670"/>
                </a:moveTo>
                <a:cubicBezTo>
                  <a:pt x="2045499" y="826670"/>
                  <a:pt x="2050638" y="827414"/>
                  <a:pt x="2054592" y="828903"/>
                </a:cubicBezTo>
                <a:cubicBezTo>
                  <a:pt x="2058545" y="830390"/>
                  <a:pt x="2061452" y="832263"/>
                  <a:pt x="2063312" y="834518"/>
                </a:cubicBezTo>
                <a:cubicBezTo>
                  <a:pt x="2065172" y="836775"/>
                  <a:pt x="2066475" y="839623"/>
                  <a:pt x="2067219" y="843064"/>
                </a:cubicBezTo>
                <a:cubicBezTo>
                  <a:pt x="2067637" y="845204"/>
                  <a:pt x="2067847" y="849064"/>
                  <a:pt x="2067847" y="854645"/>
                </a:cubicBezTo>
                <a:lnTo>
                  <a:pt x="2067847" y="871388"/>
                </a:lnTo>
                <a:cubicBezTo>
                  <a:pt x="2067847" y="883062"/>
                  <a:pt x="2068114" y="890445"/>
                  <a:pt x="2068649" y="893538"/>
                </a:cubicBezTo>
                <a:cubicBezTo>
                  <a:pt x="2069184" y="896631"/>
                  <a:pt x="2070242" y="899596"/>
                  <a:pt x="2071823" y="902433"/>
                </a:cubicBezTo>
                <a:lnTo>
                  <a:pt x="2058708" y="902433"/>
                </a:lnTo>
                <a:cubicBezTo>
                  <a:pt x="2057405" y="899828"/>
                  <a:pt x="2056568" y="896782"/>
                  <a:pt x="2056196" y="893294"/>
                </a:cubicBezTo>
                <a:cubicBezTo>
                  <a:pt x="2051545" y="897247"/>
                  <a:pt x="2047069" y="900038"/>
                  <a:pt x="2042767" y="901665"/>
                </a:cubicBezTo>
                <a:cubicBezTo>
                  <a:pt x="2038465" y="903293"/>
                  <a:pt x="2033849" y="904107"/>
                  <a:pt x="2028919" y="904107"/>
                </a:cubicBezTo>
                <a:cubicBezTo>
                  <a:pt x="2020780" y="904107"/>
                  <a:pt x="2014524" y="902118"/>
                  <a:pt x="2010152" y="898142"/>
                </a:cubicBezTo>
                <a:cubicBezTo>
                  <a:pt x="2005781" y="894167"/>
                  <a:pt x="2003595" y="889085"/>
                  <a:pt x="2003595" y="882899"/>
                </a:cubicBezTo>
                <a:cubicBezTo>
                  <a:pt x="2003595" y="879271"/>
                  <a:pt x="2004420" y="875957"/>
                  <a:pt x="2006071" y="872958"/>
                </a:cubicBezTo>
                <a:cubicBezTo>
                  <a:pt x="2007722" y="869958"/>
                  <a:pt x="2009885" y="867551"/>
                  <a:pt x="2012559" y="865738"/>
                </a:cubicBezTo>
                <a:cubicBezTo>
                  <a:pt x="2015233" y="863923"/>
                  <a:pt x="2018245" y="862552"/>
                  <a:pt x="2021594" y="861621"/>
                </a:cubicBezTo>
                <a:cubicBezTo>
                  <a:pt x="2024059" y="860970"/>
                  <a:pt x="2027779" y="860342"/>
                  <a:pt x="2032756" y="859737"/>
                </a:cubicBezTo>
                <a:cubicBezTo>
                  <a:pt x="2042895" y="858529"/>
                  <a:pt x="2050359" y="857086"/>
                  <a:pt x="2055150" y="855412"/>
                </a:cubicBezTo>
                <a:cubicBezTo>
                  <a:pt x="2055196" y="853692"/>
                  <a:pt x="2055219" y="852599"/>
                  <a:pt x="2055219" y="852134"/>
                </a:cubicBezTo>
                <a:cubicBezTo>
                  <a:pt x="2055219" y="847017"/>
                  <a:pt x="2054033" y="843414"/>
                  <a:pt x="2051661" y="841320"/>
                </a:cubicBezTo>
                <a:cubicBezTo>
                  <a:pt x="2048452" y="838484"/>
                  <a:pt x="2043685" y="837064"/>
                  <a:pt x="2037360" y="837064"/>
                </a:cubicBezTo>
                <a:cubicBezTo>
                  <a:pt x="2031453" y="837064"/>
                  <a:pt x="2027093" y="838100"/>
                  <a:pt x="2024279" y="840169"/>
                </a:cubicBezTo>
                <a:cubicBezTo>
                  <a:pt x="2021466" y="842239"/>
                  <a:pt x="2019384" y="845901"/>
                  <a:pt x="2018036" y="851157"/>
                </a:cubicBezTo>
                <a:lnTo>
                  <a:pt x="2005757" y="849483"/>
                </a:lnTo>
                <a:cubicBezTo>
                  <a:pt x="2006874" y="844227"/>
                  <a:pt x="2008711" y="839982"/>
                  <a:pt x="2011269" y="836751"/>
                </a:cubicBezTo>
                <a:cubicBezTo>
                  <a:pt x="2013827" y="833519"/>
                  <a:pt x="2017524" y="831030"/>
                  <a:pt x="2022361" y="829286"/>
                </a:cubicBezTo>
                <a:cubicBezTo>
                  <a:pt x="2027198" y="827542"/>
                  <a:pt x="2032802" y="826670"/>
                  <a:pt x="2039174" y="826670"/>
                </a:cubicBezTo>
                <a:close/>
                <a:moveTo>
                  <a:pt x="1928432" y="826670"/>
                </a:moveTo>
                <a:cubicBezTo>
                  <a:pt x="1932897" y="826670"/>
                  <a:pt x="1937001" y="827472"/>
                  <a:pt x="1940745" y="829076"/>
                </a:cubicBezTo>
                <a:cubicBezTo>
                  <a:pt x="1944489" y="830682"/>
                  <a:pt x="1947291" y="832786"/>
                  <a:pt x="1949152" y="835390"/>
                </a:cubicBezTo>
                <a:cubicBezTo>
                  <a:pt x="1951012" y="837995"/>
                  <a:pt x="1952314" y="841088"/>
                  <a:pt x="1953058" y="844669"/>
                </a:cubicBezTo>
                <a:cubicBezTo>
                  <a:pt x="1953523" y="846994"/>
                  <a:pt x="1953756" y="851063"/>
                  <a:pt x="1953756" y="856877"/>
                </a:cubicBezTo>
                <a:lnTo>
                  <a:pt x="1953756" y="902433"/>
                </a:lnTo>
                <a:lnTo>
                  <a:pt x="1941199" y="902433"/>
                </a:lnTo>
                <a:lnTo>
                  <a:pt x="1941199" y="857366"/>
                </a:lnTo>
                <a:cubicBezTo>
                  <a:pt x="1941199" y="852250"/>
                  <a:pt x="1940710" y="848424"/>
                  <a:pt x="1939734" y="845890"/>
                </a:cubicBezTo>
                <a:cubicBezTo>
                  <a:pt x="1938757" y="843355"/>
                  <a:pt x="1937024" y="841332"/>
                  <a:pt x="1934536" y="839821"/>
                </a:cubicBezTo>
                <a:cubicBezTo>
                  <a:pt x="1932048" y="838309"/>
                  <a:pt x="1929129" y="837553"/>
                  <a:pt x="1925781" y="837553"/>
                </a:cubicBezTo>
                <a:cubicBezTo>
                  <a:pt x="1920432" y="837553"/>
                  <a:pt x="1915816" y="839251"/>
                  <a:pt x="1911933" y="842646"/>
                </a:cubicBezTo>
                <a:cubicBezTo>
                  <a:pt x="1908049" y="846041"/>
                  <a:pt x="1906108" y="852482"/>
                  <a:pt x="1906108" y="861970"/>
                </a:cubicBezTo>
                <a:lnTo>
                  <a:pt x="1906108" y="902433"/>
                </a:lnTo>
                <a:lnTo>
                  <a:pt x="1893550" y="902433"/>
                </a:lnTo>
                <a:lnTo>
                  <a:pt x="1893550" y="828344"/>
                </a:lnTo>
                <a:lnTo>
                  <a:pt x="1904852" y="828344"/>
                </a:lnTo>
                <a:lnTo>
                  <a:pt x="1904852" y="838878"/>
                </a:lnTo>
                <a:cubicBezTo>
                  <a:pt x="1910293" y="830739"/>
                  <a:pt x="1918153" y="826670"/>
                  <a:pt x="1928432" y="826670"/>
                </a:cubicBezTo>
                <a:close/>
                <a:moveTo>
                  <a:pt x="1847767" y="826670"/>
                </a:moveTo>
                <a:cubicBezTo>
                  <a:pt x="1857673" y="826670"/>
                  <a:pt x="1865766" y="830042"/>
                  <a:pt x="1872045" y="836786"/>
                </a:cubicBezTo>
                <a:cubicBezTo>
                  <a:pt x="1878323" y="843530"/>
                  <a:pt x="1881463" y="853017"/>
                  <a:pt x="1881463" y="865250"/>
                </a:cubicBezTo>
                <a:cubicBezTo>
                  <a:pt x="1881463" y="865993"/>
                  <a:pt x="1881439" y="867110"/>
                  <a:pt x="1881393" y="868598"/>
                </a:cubicBezTo>
                <a:lnTo>
                  <a:pt x="1826140" y="868598"/>
                </a:lnTo>
                <a:cubicBezTo>
                  <a:pt x="1826606" y="876737"/>
                  <a:pt x="1828908" y="882968"/>
                  <a:pt x="1833047" y="887294"/>
                </a:cubicBezTo>
                <a:cubicBezTo>
                  <a:pt x="1837186" y="891620"/>
                  <a:pt x="1842349" y="893782"/>
                  <a:pt x="1848534" y="893782"/>
                </a:cubicBezTo>
                <a:cubicBezTo>
                  <a:pt x="1853139" y="893782"/>
                  <a:pt x="1857069" y="892574"/>
                  <a:pt x="1860324" y="890155"/>
                </a:cubicBezTo>
                <a:cubicBezTo>
                  <a:pt x="1863580" y="887737"/>
                  <a:pt x="1866161" y="883876"/>
                  <a:pt x="1868068" y="878573"/>
                </a:cubicBezTo>
                <a:lnTo>
                  <a:pt x="1881044" y="880179"/>
                </a:lnTo>
                <a:cubicBezTo>
                  <a:pt x="1878998" y="887759"/>
                  <a:pt x="1875207" y="893643"/>
                  <a:pt x="1869673" y="897828"/>
                </a:cubicBezTo>
                <a:cubicBezTo>
                  <a:pt x="1864138" y="902014"/>
                  <a:pt x="1857069" y="904107"/>
                  <a:pt x="1848465" y="904107"/>
                </a:cubicBezTo>
                <a:cubicBezTo>
                  <a:pt x="1837628" y="904107"/>
                  <a:pt x="1829036" y="900771"/>
                  <a:pt x="1822687" y="894096"/>
                </a:cubicBezTo>
                <a:cubicBezTo>
                  <a:pt x="1816339" y="887423"/>
                  <a:pt x="1813164" y="878063"/>
                  <a:pt x="1813164" y="866017"/>
                </a:cubicBezTo>
                <a:cubicBezTo>
                  <a:pt x="1813164" y="853552"/>
                  <a:pt x="1816374" y="843878"/>
                  <a:pt x="1822792" y="836996"/>
                </a:cubicBezTo>
                <a:cubicBezTo>
                  <a:pt x="1829210" y="830112"/>
                  <a:pt x="1837535" y="826670"/>
                  <a:pt x="1847767" y="826670"/>
                </a:cubicBezTo>
                <a:close/>
                <a:moveTo>
                  <a:pt x="1765498" y="826670"/>
                </a:moveTo>
                <a:cubicBezTo>
                  <a:pt x="1771311" y="826670"/>
                  <a:pt x="1776416" y="827507"/>
                  <a:pt x="1780811" y="829181"/>
                </a:cubicBezTo>
                <a:cubicBezTo>
                  <a:pt x="1785206" y="830856"/>
                  <a:pt x="1788450" y="833123"/>
                  <a:pt x="1790543" y="835983"/>
                </a:cubicBezTo>
                <a:cubicBezTo>
                  <a:pt x="1792636" y="838843"/>
                  <a:pt x="1794077" y="842669"/>
                  <a:pt x="1794868" y="847459"/>
                </a:cubicBezTo>
                <a:lnTo>
                  <a:pt x="1782590" y="849134"/>
                </a:lnTo>
                <a:cubicBezTo>
                  <a:pt x="1782032" y="845320"/>
                  <a:pt x="1780415" y="842344"/>
                  <a:pt x="1777741" y="840204"/>
                </a:cubicBezTo>
                <a:cubicBezTo>
                  <a:pt x="1775067" y="838065"/>
                  <a:pt x="1771288" y="836996"/>
                  <a:pt x="1766405" y="836996"/>
                </a:cubicBezTo>
                <a:cubicBezTo>
                  <a:pt x="1760637" y="836996"/>
                  <a:pt x="1756521" y="837948"/>
                  <a:pt x="1754056" y="839855"/>
                </a:cubicBezTo>
                <a:cubicBezTo>
                  <a:pt x="1751591" y="841762"/>
                  <a:pt x="1750359" y="843995"/>
                  <a:pt x="1750359" y="846553"/>
                </a:cubicBezTo>
                <a:cubicBezTo>
                  <a:pt x="1750359" y="848180"/>
                  <a:pt x="1750871" y="849645"/>
                  <a:pt x="1751894" y="850947"/>
                </a:cubicBezTo>
                <a:cubicBezTo>
                  <a:pt x="1752917" y="852296"/>
                  <a:pt x="1754522" y="853413"/>
                  <a:pt x="1756707" y="854297"/>
                </a:cubicBezTo>
                <a:cubicBezTo>
                  <a:pt x="1757963" y="854761"/>
                  <a:pt x="1761661" y="855831"/>
                  <a:pt x="1767800" y="857505"/>
                </a:cubicBezTo>
                <a:cubicBezTo>
                  <a:pt x="1776683" y="859877"/>
                  <a:pt x="1782880" y="861819"/>
                  <a:pt x="1786392" y="863330"/>
                </a:cubicBezTo>
                <a:cubicBezTo>
                  <a:pt x="1789903" y="864842"/>
                  <a:pt x="1792659" y="867039"/>
                  <a:pt x="1794659" y="869923"/>
                </a:cubicBezTo>
                <a:cubicBezTo>
                  <a:pt x="1796659" y="872806"/>
                  <a:pt x="1797658" y="876389"/>
                  <a:pt x="1797658" y="880667"/>
                </a:cubicBezTo>
                <a:cubicBezTo>
                  <a:pt x="1797658" y="884852"/>
                  <a:pt x="1796438" y="888795"/>
                  <a:pt x="1793996" y="892492"/>
                </a:cubicBezTo>
                <a:cubicBezTo>
                  <a:pt x="1791554" y="896189"/>
                  <a:pt x="1788031" y="899049"/>
                  <a:pt x="1783427" y="901073"/>
                </a:cubicBezTo>
                <a:cubicBezTo>
                  <a:pt x="1778822" y="903096"/>
                  <a:pt x="1773613" y="904107"/>
                  <a:pt x="1767800" y="904107"/>
                </a:cubicBezTo>
                <a:cubicBezTo>
                  <a:pt x="1758172" y="904107"/>
                  <a:pt x="1750836" y="902107"/>
                  <a:pt x="1745790" y="898108"/>
                </a:cubicBezTo>
                <a:cubicBezTo>
                  <a:pt x="1740743" y="894107"/>
                  <a:pt x="1737523" y="888178"/>
                  <a:pt x="1736127" y="880318"/>
                </a:cubicBezTo>
                <a:lnTo>
                  <a:pt x="1748545" y="878365"/>
                </a:lnTo>
                <a:cubicBezTo>
                  <a:pt x="1749243" y="883341"/>
                  <a:pt x="1751185" y="887155"/>
                  <a:pt x="1754370" y="889806"/>
                </a:cubicBezTo>
                <a:cubicBezTo>
                  <a:pt x="1757556" y="892457"/>
                  <a:pt x="1762009" y="893782"/>
                  <a:pt x="1767730" y="893782"/>
                </a:cubicBezTo>
                <a:cubicBezTo>
                  <a:pt x="1773497" y="893782"/>
                  <a:pt x="1777776" y="892607"/>
                  <a:pt x="1780566" y="890259"/>
                </a:cubicBezTo>
                <a:cubicBezTo>
                  <a:pt x="1783357" y="887911"/>
                  <a:pt x="1784752" y="885155"/>
                  <a:pt x="1784752" y="881992"/>
                </a:cubicBezTo>
                <a:cubicBezTo>
                  <a:pt x="1784752" y="879156"/>
                  <a:pt x="1783520" y="876923"/>
                  <a:pt x="1781055" y="875295"/>
                </a:cubicBezTo>
                <a:cubicBezTo>
                  <a:pt x="1779334" y="874178"/>
                  <a:pt x="1775055" y="872760"/>
                  <a:pt x="1768218" y="871039"/>
                </a:cubicBezTo>
                <a:cubicBezTo>
                  <a:pt x="1759010" y="868713"/>
                  <a:pt x="1752626" y="866702"/>
                  <a:pt x="1749068" y="865005"/>
                </a:cubicBezTo>
                <a:cubicBezTo>
                  <a:pt x="1745510" y="863308"/>
                  <a:pt x="1742813" y="860958"/>
                  <a:pt x="1740976" y="857959"/>
                </a:cubicBezTo>
                <a:cubicBezTo>
                  <a:pt x="1739139" y="854959"/>
                  <a:pt x="1738220" y="851646"/>
                  <a:pt x="1738220" y="848017"/>
                </a:cubicBezTo>
                <a:cubicBezTo>
                  <a:pt x="1738220" y="844715"/>
                  <a:pt x="1738976" y="841657"/>
                  <a:pt x="1740488" y="838843"/>
                </a:cubicBezTo>
                <a:cubicBezTo>
                  <a:pt x="1741999" y="836030"/>
                  <a:pt x="1744057" y="833692"/>
                  <a:pt x="1746662" y="831832"/>
                </a:cubicBezTo>
                <a:cubicBezTo>
                  <a:pt x="1748615" y="830390"/>
                  <a:pt x="1751278" y="829170"/>
                  <a:pt x="1754649" y="828170"/>
                </a:cubicBezTo>
                <a:cubicBezTo>
                  <a:pt x="1758021" y="827170"/>
                  <a:pt x="1761637" y="826670"/>
                  <a:pt x="1765498" y="826670"/>
                </a:cubicBezTo>
                <a:close/>
                <a:moveTo>
                  <a:pt x="1695367" y="826670"/>
                </a:moveTo>
                <a:cubicBezTo>
                  <a:pt x="1705273" y="826670"/>
                  <a:pt x="1713366" y="830042"/>
                  <a:pt x="1719645" y="836786"/>
                </a:cubicBezTo>
                <a:cubicBezTo>
                  <a:pt x="1725923" y="843530"/>
                  <a:pt x="1729063" y="853017"/>
                  <a:pt x="1729063" y="865250"/>
                </a:cubicBezTo>
                <a:cubicBezTo>
                  <a:pt x="1729063" y="865993"/>
                  <a:pt x="1729039" y="867110"/>
                  <a:pt x="1728993" y="868598"/>
                </a:cubicBezTo>
                <a:lnTo>
                  <a:pt x="1673740" y="868598"/>
                </a:lnTo>
                <a:cubicBezTo>
                  <a:pt x="1674206" y="876737"/>
                  <a:pt x="1676508" y="882968"/>
                  <a:pt x="1680647" y="887294"/>
                </a:cubicBezTo>
                <a:cubicBezTo>
                  <a:pt x="1684786" y="891620"/>
                  <a:pt x="1689949" y="893782"/>
                  <a:pt x="1696134" y="893782"/>
                </a:cubicBezTo>
                <a:cubicBezTo>
                  <a:pt x="1700739" y="893782"/>
                  <a:pt x="1704669" y="892574"/>
                  <a:pt x="1707924" y="890155"/>
                </a:cubicBezTo>
                <a:cubicBezTo>
                  <a:pt x="1711180" y="887737"/>
                  <a:pt x="1713761" y="883876"/>
                  <a:pt x="1715668" y="878573"/>
                </a:cubicBezTo>
                <a:lnTo>
                  <a:pt x="1728644" y="880179"/>
                </a:lnTo>
                <a:cubicBezTo>
                  <a:pt x="1726598" y="887759"/>
                  <a:pt x="1722807" y="893643"/>
                  <a:pt x="1717273" y="897828"/>
                </a:cubicBezTo>
                <a:cubicBezTo>
                  <a:pt x="1711738" y="902014"/>
                  <a:pt x="1704669" y="904107"/>
                  <a:pt x="1696065" y="904107"/>
                </a:cubicBezTo>
                <a:cubicBezTo>
                  <a:pt x="1685228" y="904107"/>
                  <a:pt x="1676636" y="900771"/>
                  <a:pt x="1670287" y="894096"/>
                </a:cubicBezTo>
                <a:cubicBezTo>
                  <a:pt x="1663939" y="887423"/>
                  <a:pt x="1660764" y="878063"/>
                  <a:pt x="1660764" y="866017"/>
                </a:cubicBezTo>
                <a:cubicBezTo>
                  <a:pt x="1660764" y="853552"/>
                  <a:pt x="1663974" y="843878"/>
                  <a:pt x="1670392" y="836996"/>
                </a:cubicBezTo>
                <a:cubicBezTo>
                  <a:pt x="1676810" y="830112"/>
                  <a:pt x="1685135" y="826670"/>
                  <a:pt x="1695367" y="826670"/>
                </a:cubicBezTo>
                <a:close/>
                <a:moveTo>
                  <a:pt x="1644533" y="826670"/>
                </a:moveTo>
                <a:cubicBezTo>
                  <a:pt x="1648765" y="826670"/>
                  <a:pt x="1653067" y="828019"/>
                  <a:pt x="1657439" y="830717"/>
                </a:cubicBezTo>
                <a:lnTo>
                  <a:pt x="1653114" y="842367"/>
                </a:lnTo>
                <a:cubicBezTo>
                  <a:pt x="1650044" y="840552"/>
                  <a:pt x="1646975" y="839646"/>
                  <a:pt x="1643905" y="839646"/>
                </a:cubicBezTo>
                <a:cubicBezTo>
                  <a:pt x="1641161" y="839646"/>
                  <a:pt x="1638696" y="840471"/>
                  <a:pt x="1636510" y="842123"/>
                </a:cubicBezTo>
                <a:cubicBezTo>
                  <a:pt x="1634324" y="843773"/>
                  <a:pt x="1632766" y="846065"/>
                  <a:pt x="1631836" y="848994"/>
                </a:cubicBezTo>
                <a:cubicBezTo>
                  <a:pt x="1630441" y="853459"/>
                  <a:pt x="1629743" y="858343"/>
                  <a:pt x="1629743" y="863644"/>
                </a:cubicBezTo>
                <a:lnTo>
                  <a:pt x="1629743" y="902433"/>
                </a:lnTo>
                <a:lnTo>
                  <a:pt x="1617186" y="902433"/>
                </a:lnTo>
                <a:lnTo>
                  <a:pt x="1617186" y="828344"/>
                </a:lnTo>
                <a:lnTo>
                  <a:pt x="1628487" y="828344"/>
                </a:lnTo>
                <a:lnTo>
                  <a:pt x="1628487" y="839576"/>
                </a:lnTo>
                <a:cubicBezTo>
                  <a:pt x="1631371" y="834321"/>
                  <a:pt x="1634034" y="830856"/>
                  <a:pt x="1636475" y="829181"/>
                </a:cubicBezTo>
                <a:cubicBezTo>
                  <a:pt x="1638917" y="827507"/>
                  <a:pt x="1641603" y="826670"/>
                  <a:pt x="1644533" y="826670"/>
                </a:cubicBezTo>
                <a:close/>
                <a:moveTo>
                  <a:pt x="1333428" y="826670"/>
                </a:moveTo>
                <a:cubicBezTo>
                  <a:pt x="1343335" y="826670"/>
                  <a:pt x="1351427" y="830042"/>
                  <a:pt x="1357706" y="836786"/>
                </a:cubicBezTo>
                <a:cubicBezTo>
                  <a:pt x="1363984" y="843530"/>
                  <a:pt x="1367124" y="853017"/>
                  <a:pt x="1367124" y="865250"/>
                </a:cubicBezTo>
                <a:cubicBezTo>
                  <a:pt x="1367124" y="865993"/>
                  <a:pt x="1367101" y="867110"/>
                  <a:pt x="1367054" y="868598"/>
                </a:cubicBezTo>
                <a:lnTo>
                  <a:pt x="1311801" y="868598"/>
                </a:lnTo>
                <a:cubicBezTo>
                  <a:pt x="1312266" y="876737"/>
                  <a:pt x="1314569" y="882968"/>
                  <a:pt x="1318708" y="887294"/>
                </a:cubicBezTo>
                <a:cubicBezTo>
                  <a:pt x="1322847" y="891620"/>
                  <a:pt x="1328009" y="893782"/>
                  <a:pt x="1334197" y="893782"/>
                </a:cubicBezTo>
                <a:cubicBezTo>
                  <a:pt x="1338800" y="893782"/>
                  <a:pt x="1342730" y="892574"/>
                  <a:pt x="1345986" y="890155"/>
                </a:cubicBezTo>
                <a:cubicBezTo>
                  <a:pt x="1349242" y="887737"/>
                  <a:pt x="1351823" y="883876"/>
                  <a:pt x="1353730" y="878573"/>
                </a:cubicBezTo>
                <a:lnTo>
                  <a:pt x="1366705" y="880179"/>
                </a:lnTo>
                <a:cubicBezTo>
                  <a:pt x="1364659" y="887759"/>
                  <a:pt x="1360869" y="893643"/>
                  <a:pt x="1355334" y="897828"/>
                </a:cubicBezTo>
                <a:cubicBezTo>
                  <a:pt x="1349800" y="902014"/>
                  <a:pt x="1342730" y="904107"/>
                  <a:pt x="1334126" y="904107"/>
                </a:cubicBezTo>
                <a:cubicBezTo>
                  <a:pt x="1323289" y="904107"/>
                  <a:pt x="1314696" y="900771"/>
                  <a:pt x="1308348" y="894096"/>
                </a:cubicBezTo>
                <a:cubicBezTo>
                  <a:pt x="1301999" y="887423"/>
                  <a:pt x="1298824" y="878063"/>
                  <a:pt x="1298824" y="866017"/>
                </a:cubicBezTo>
                <a:cubicBezTo>
                  <a:pt x="1298824" y="853552"/>
                  <a:pt x="1302035" y="843878"/>
                  <a:pt x="1308453" y="836996"/>
                </a:cubicBezTo>
                <a:cubicBezTo>
                  <a:pt x="1314871" y="830112"/>
                  <a:pt x="1323195" y="826670"/>
                  <a:pt x="1333428" y="826670"/>
                </a:cubicBezTo>
                <a:close/>
                <a:moveTo>
                  <a:pt x="1229560" y="826670"/>
                </a:moveTo>
                <a:cubicBezTo>
                  <a:pt x="1235885" y="826670"/>
                  <a:pt x="1241024" y="827414"/>
                  <a:pt x="1244978" y="828903"/>
                </a:cubicBezTo>
                <a:cubicBezTo>
                  <a:pt x="1248931" y="830390"/>
                  <a:pt x="1251838" y="832263"/>
                  <a:pt x="1253698" y="834518"/>
                </a:cubicBezTo>
                <a:cubicBezTo>
                  <a:pt x="1255559" y="836775"/>
                  <a:pt x="1256861" y="839623"/>
                  <a:pt x="1257605" y="843064"/>
                </a:cubicBezTo>
                <a:cubicBezTo>
                  <a:pt x="1258024" y="845204"/>
                  <a:pt x="1258233" y="849064"/>
                  <a:pt x="1258233" y="854645"/>
                </a:cubicBezTo>
                <a:lnTo>
                  <a:pt x="1258233" y="871388"/>
                </a:lnTo>
                <a:cubicBezTo>
                  <a:pt x="1258233" y="883062"/>
                  <a:pt x="1258500" y="890445"/>
                  <a:pt x="1259035" y="893538"/>
                </a:cubicBezTo>
                <a:cubicBezTo>
                  <a:pt x="1259570" y="896631"/>
                  <a:pt x="1260628" y="899596"/>
                  <a:pt x="1262210" y="902433"/>
                </a:cubicBezTo>
                <a:lnTo>
                  <a:pt x="1249094" y="902433"/>
                </a:lnTo>
                <a:cubicBezTo>
                  <a:pt x="1247791" y="899828"/>
                  <a:pt x="1246954" y="896782"/>
                  <a:pt x="1246582" y="893294"/>
                </a:cubicBezTo>
                <a:cubicBezTo>
                  <a:pt x="1241931" y="897247"/>
                  <a:pt x="1237454" y="900038"/>
                  <a:pt x="1233153" y="901665"/>
                </a:cubicBezTo>
                <a:cubicBezTo>
                  <a:pt x="1228850" y="903293"/>
                  <a:pt x="1224234" y="904107"/>
                  <a:pt x="1219304" y="904107"/>
                </a:cubicBezTo>
                <a:cubicBezTo>
                  <a:pt x="1211166" y="904107"/>
                  <a:pt x="1204911" y="902118"/>
                  <a:pt x="1200538" y="898142"/>
                </a:cubicBezTo>
                <a:cubicBezTo>
                  <a:pt x="1196167" y="894167"/>
                  <a:pt x="1193980" y="889085"/>
                  <a:pt x="1193980" y="882899"/>
                </a:cubicBezTo>
                <a:cubicBezTo>
                  <a:pt x="1193980" y="879271"/>
                  <a:pt x="1194806" y="875957"/>
                  <a:pt x="1196458" y="872958"/>
                </a:cubicBezTo>
                <a:cubicBezTo>
                  <a:pt x="1198108" y="869958"/>
                  <a:pt x="1200271" y="867551"/>
                  <a:pt x="1202945" y="865738"/>
                </a:cubicBezTo>
                <a:cubicBezTo>
                  <a:pt x="1205620" y="863923"/>
                  <a:pt x="1208631" y="862552"/>
                  <a:pt x="1211980" y="861621"/>
                </a:cubicBezTo>
                <a:cubicBezTo>
                  <a:pt x="1214444" y="860970"/>
                  <a:pt x="1218165" y="860342"/>
                  <a:pt x="1223142" y="859737"/>
                </a:cubicBezTo>
                <a:cubicBezTo>
                  <a:pt x="1233280" y="858529"/>
                  <a:pt x="1240745" y="857086"/>
                  <a:pt x="1245536" y="855412"/>
                </a:cubicBezTo>
                <a:cubicBezTo>
                  <a:pt x="1245582" y="853692"/>
                  <a:pt x="1245605" y="852599"/>
                  <a:pt x="1245605" y="852134"/>
                </a:cubicBezTo>
                <a:cubicBezTo>
                  <a:pt x="1245605" y="847017"/>
                  <a:pt x="1244420" y="843414"/>
                  <a:pt x="1242048" y="841320"/>
                </a:cubicBezTo>
                <a:cubicBezTo>
                  <a:pt x="1238839" y="838484"/>
                  <a:pt x="1234071" y="837064"/>
                  <a:pt x="1227747" y="837064"/>
                </a:cubicBezTo>
                <a:cubicBezTo>
                  <a:pt x="1221839" y="837064"/>
                  <a:pt x="1217479" y="838100"/>
                  <a:pt x="1214665" y="840169"/>
                </a:cubicBezTo>
                <a:cubicBezTo>
                  <a:pt x="1211852" y="842239"/>
                  <a:pt x="1209771" y="845901"/>
                  <a:pt x="1208422" y="851157"/>
                </a:cubicBezTo>
                <a:lnTo>
                  <a:pt x="1196143" y="849483"/>
                </a:lnTo>
                <a:cubicBezTo>
                  <a:pt x="1197259" y="844227"/>
                  <a:pt x="1199097" y="839982"/>
                  <a:pt x="1201655" y="836751"/>
                </a:cubicBezTo>
                <a:cubicBezTo>
                  <a:pt x="1204212" y="833519"/>
                  <a:pt x="1207910" y="831030"/>
                  <a:pt x="1212748" y="829286"/>
                </a:cubicBezTo>
                <a:cubicBezTo>
                  <a:pt x="1217584" y="827542"/>
                  <a:pt x="1223188" y="826670"/>
                  <a:pt x="1229560" y="826670"/>
                </a:cubicBezTo>
                <a:close/>
                <a:moveTo>
                  <a:pt x="1151964" y="826670"/>
                </a:moveTo>
                <a:cubicBezTo>
                  <a:pt x="1160010" y="826670"/>
                  <a:pt x="1166592" y="828705"/>
                  <a:pt x="1171708" y="832774"/>
                </a:cubicBezTo>
                <a:cubicBezTo>
                  <a:pt x="1176824" y="836844"/>
                  <a:pt x="1180102" y="842623"/>
                  <a:pt x="1181545" y="850110"/>
                </a:cubicBezTo>
                <a:lnTo>
                  <a:pt x="1169336" y="851994"/>
                </a:lnTo>
                <a:cubicBezTo>
                  <a:pt x="1168173" y="847017"/>
                  <a:pt x="1166115" y="843273"/>
                  <a:pt x="1163161" y="840762"/>
                </a:cubicBezTo>
                <a:cubicBezTo>
                  <a:pt x="1160208" y="838251"/>
                  <a:pt x="1156639" y="836996"/>
                  <a:pt x="1152453" y="836996"/>
                </a:cubicBezTo>
                <a:cubicBezTo>
                  <a:pt x="1146128" y="836996"/>
                  <a:pt x="1140989" y="839262"/>
                  <a:pt x="1137035" y="843797"/>
                </a:cubicBezTo>
                <a:cubicBezTo>
                  <a:pt x="1133082" y="848331"/>
                  <a:pt x="1131105" y="855505"/>
                  <a:pt x="1131105" y="865319"/>
                </a:cubicBezTo>
                <a:cubicBezTo>
                  <a:pt x="1131105" y="875271"/>
                  <a:pt x="1133011" y="882504"/>
                  <a:pt x="1136826" y="887015"/>
                </a:cubicBezTo>
                <a:cubicBezTo>
                  <a:pt x="1140640" y="891527"/>
                  <a:pt x="1145616" y="893782"/>
                  <a:pt x="1151756" y="893782"/>
                </a:cubicBezTo>
                <a:cubicBezTo>
                  <a:pt x="1156686" y="893782"/>
                  <a:pt x="1160800" y="892271"/>
                  <a:pt x="1164103" y="889248"/>
                </a:cubicBezTo>
                <a:cubicBezTo>
                  <a:pt x="1167406" y="886224"/>
                  <a:pt x="1169498" y="881574"/>
                  <a:pt x="1170382" y="875295"/>
                </a:cubicBezTo>
                <a:lnTo>
                  <a:pt x="1182730" y="876899"/>
                </a:lnTo>
                <a:cubicBezTo>
                  <a:pt x="1181381" y="885411"/>
                  <a:pt x="1177928" y="892073"/>
                  <a:pt x="1172370" y="896886"/>
                </a:cubicBezTo>
                <a:cubicBezTo>
                  <a:pt x="1166812" y="901701"/>
                  <a:pt x="1159988" y="904107"/>
                  <a:pt x="1151894" y="904107"/>
                </a:cubicBezTo>
                <a:cubicBezTo>
                  <a:pt x="1141756" y="904107"/>
                  <a:pt x="1133605" y="900794"/>
                  <a:pt x="1127443" y="894167"/>
                </a:cubicBezTo>
                <a:cubicBezTo>
                  <a:pt x="1121280" y="887538"/>
                  <a:pt x="1118198" y="878038"/>
                  <a:pt x="1118198" y="865668"/>
                </a:cubicBezTo>
                <a:cubicBezTo>
                  <a:pt x="1118198" y="857668"/>
                  <a:pt x="1119525" y="850668"/>
                  <a:pt x="1122175" y="844669"/>
                </a:cubicBezTo>
                <a:cubicBezTo>
                  <a:pt x="1124826" y="838670"/>
                  <a:pt x="1128861" y="834170"/>
                  <a:pt x="1134279" y="831170"/>
                </a:cubicBezTo>
                <a:cubicBezTo>
                  <a:pt x="1139697" y="828170"/>
                  <a:pt x="1145593" y="826670"/>
                  <a:pt x="1151964" y="826670"/>
                </a:cubicBezTo>
                <a:close/>
                <a:moveTo>
                  <a:pt x="1070184" y="826670"/>
                </a:moveTo>
                <a:cubicBezTo>
                  <a:pt x="1075997" y="826670"/>
                  <a:pt x="1081102" y="827507"/>
                  <a:pt x="1085497" y="829181"/>
                </a:cubicBezTo>
                <a:cubicBezTo>
                  <a:pt x="1089892" y="830856"/>
                  <a:pt x="1093136" y="833123"/>
                  <a:pt x="1095229" y="835983"/>
                </a:cubicBezTo>
                <a:cubicBezTo>
                  <a:pt x="1097322" y="838843"/>
                  <a:pt x="1098763" y="842669"/>
                  <a:pt x="1099554" y="847459"/>
                </a:cubicBezTo>
                <a:lnTo>
                  <a:pt x="1087276" y="849134"/>
                </a:lnTo>
                <a:cubicBezTo>
                  <a:pt x="1086718" y="845320"/>
                  <a:pt x="1085101" y="842344"/>
                  <a:pt x="1082427" y="840204"/>
                </a:cubicBezTo>
                <a:cubicBezTo>
                  <a:pt x="1079753" y="838065"/>
                  <a:pt x="1075974" y="836996"/>
                  <a:pt x="1071091" y="836996"/>
                </a:cubicBezTo>
                <a:cubicBezTo>
                  <a:pt x="1065323" y="836996"/>
                  <a:pt x="1061208" y="837948"/>
                  <a:pt x="1058742" y="839855"/>
                </a:cubicBezTo>
                <a:cubicBezTo>
                  <a:pt x="1056277" y="841762"/>
                  <a:pt x="1055046" y="843995"/>
                  <a:pt x="1055046" y="846553"/>
                </a:cubicBezTo>
                <a:cubicBezTo>
                  <a:pt x="1055046" y="848180"/>
                  <a:pt x="1055557" y="849645"/>
                  <a:pt x="1056580" y="850947"/>
                </a:cubicBezTo>
                <a:cubicBezTo>
                  <a:pt x="1057603" y="852296"/>
                  <a:pt x="1059208" y="853413"/>
                  <a:pt x="1061394" y="854297"/>
                </a:cubicBezTo>
                <a:cubicBezTo>
                  <a:pt x="1062650" y="854761"/>
                  <a:pt x="1066347" y="855831"/>
                  <a:pt x="1072486" y="857505"/>
                </a:cubicBezTo>
                <a:cubicBezTo>
                  <a:pt x="1081369" y="859877"/>
                  <a:pt x="1087566" y="861819"/>
                  <a:pt x="1091078" y="863330"/>
                </a:cubicBezTo>
                <a:cubicBezTo>
                  <a:pt x="1094589" y="864842"/>
                  <a:pt x="1097345" y="867039"/>
                  <a:pt x="1099345" y="869923"/>
                </a:cubicBezTo>
                <a:cubicBezTo>
                  <a:pt x="1101344" y="872806"/>
                  <a:pt x="1102345" y="876389"/>
                  <a:pt x="1102345" y="880667"/>
                </a:cubicBezTo>
                <a:cubicBezTo>
                  <a:pt x="1102345" y="884852"/>
                  <a:pt x="1101123" y="888795"/>
                  <a:pt x="1098682" y="892492"/>
                </a:cubicBezTo>
                <a:cubicBezTo>
                  <a:pt x="1096240" y="896189"/>
                  <a:pt x="1092717" y="899049"/>
                  <a:pt x="1088112" y="901073"/>
                </a:cubicBezTo>
                <a:cubicBezTo>
                  <a:pt x="1083509" y="903096"/>
                  <a:pt x="1078299" y="904107"/>
                  <a:pt x="1072486" y="904107"/>
                </a:cubicBezTo>
                <a:cubicBezTo>
                  <a:pt x="1062859" y="904107"/>
                  <a:pt x="1055522" y="902107"/>
                  <a:pt x="1050476" y="898108"/>
                </a:cubicBezTo>
                <a:cubicBezTo>
                  <a:pt x="1045430" y="894107"/>
                  <a:pt x="1042209" y="888178"/>
                  <a:pt x="1040814" y="880318"/>
                </a:cubicBezTo>
                <a:lnTo>
                  <a:pt x="1053232" y="878365"/>
                </a:lnTo>
                <a:cubicBezTo>
                  <a:pt x="1053929" y="883341"/>
                  <a:pt x="1055871" y="887155"/>
                  <a:pt x="1059056" y="889806"/>
                </a:cubicBezTo>
                <a:cubicBezTo>
                  <a:pt x="1062242" y="892457"/>
                  <a:pt x="1066696" y="893782"/>
                  <a:pt x="1072416" y="893782"/>
                </a:cubicBezTo>
                <a:cubicBezTo>
                  <a:pt x="1078183" y="893782"/>
                  <a:pt x="1082462" y="892607"/>
                  <a:pt x="1085253" y="890259"/>
                </a:cubicBezTo>
                <a:cubicBezTo>
                  <a:pt x="1088043" y="887911"/>
                  <a:pt x="1089438" y="885155"/>
                  <a:pt x="1089438" y="881992"/>
                </a:cubicBezTo>
                <a:cubicBezTo>
                  <a:pt x="1089438" y="879156"/>
                  <a:pt x="1088206" y="876923"/>
                  <a:pt x="1085741" y="875295"/>
                </a:cubicBezTo>
                <a:cubicBezTo>
                  <a:pt x="1084020" y="874178"/>
                  <a:pt x="1079741" y="872760"/>
                  <a:pt x="1072905" y="871039"/>
                </a:cubicBezTo>
                <a:cubicBezTo>
                  <a:pt x="1063696" y="868713"/>
                  <a:pt x="1057313" y="866702"/>
                  <a:pt x="1053754" y="865005"/>
                </a:cubicBezTo>
                <a:cubicBezTo>
                  <a:pt x="1050197" y="863308"/>
                  <a:pt x="1047499" y="860958"/>
                  <a:pt x="1045662" y="857959"/>
                </a:cubicBezTo>
                <a:cubicBezTo>
                  <a:pt x="1043825" y="854959"/>
                  <a:pt x="1042906" y="851646"/>
                  <a:pt x="1042906" y="848017"/>
                </a:cubicBezTo>
                <a:cubicBezTo>
                  <a:pt x="1042906" y="844715"/>
                  <a:pt x="1043662" y="841657"/>
                  <a:pt x="1045174" y="838843"/>
                </a:cubicBezTo>
                <a:cubicBezTo>
                  <a:pt x="1046685" y="836030"/>
                  <a:pt x="1048743" y="833692"/>
                  <a:pt x="1051348" y="831832"/>
                </a:cubicBezTo>
                <a:cubicBezTo>
                  <a:pt x="1053301" y="830390"/>
                  <a:pt x="1055964" y="829170"/>
                  <a:pt x="1059336" y="828170"/>
                </a:cubicBezTo>
                <a:cubicBezTo>
                  <a:pt x="1062708" y="827170"/>
                  <a:pt x="1066323" y="826670"/>
                  <a:pt x="1070184" y="826670"/>
                </a:cubicBezTo>
                <a:close/>
                <a:moveTo>
                  <a:pt x="880695" y="826670"/>
                </a:moveTo>
                <a:cubicBezTo>
                  <a:pt x="885160" y="826670"/>
                  <a:pt x="889264" y="827472"/>
                  <a:pt x="893008" y="829076"/>
                </a:cubicBezTo>
                <a:cubicBezTo>
                  <a:pt x="896752" y="830682"/>
                  <a:pt x="899554" y="832786"/>
                  <a:pt x="901414" y="835390"/>
                </a:cubicBezTo>
                <a:cubicBezTo>
                  <a:pt x="903274" y="837995"/>
                  <a:pt x="904577" y="841088"/>
                  <a:pt x="905321" y="844669"/>
                </a:cubicBezTo>
                <a:cubicBezTo>
                  <a:pt x="905786" y="846994"/>
                  <a:pt x="906018" y="851063"/>
                  <a:pt x="906018" y="856877"/>
                </a:cubicBezTo>
                <a:lnTo>
                  <a:pt x="906018" y="902433"/>
                </a:lnTo>
                <a:lnTo>
                  <a:pt x="893461" y="902433"/>
                </a:lnTo>
                <a:lnTo>
                  <a:pt x="893461" y="857366"/>
                </a:lnTo>
                <a:cubicBezTo>
                  <a:pt x="893461" y="852250"/>
                  <a:pt x="892973" y="848424"/>
                  <a:pt x="891997" y="845890"/>
                </a:cubicBezTo>
                <a:cubicBezTo>
                  <a:pt x="891019" y="843355"/>
                  <a:pt x="889287" y="841332"/>
                  <a:pt x="886799" y="839821"/>
                </a:cubicBezTo>
                <a:cubicBezTo>
                  <a:pt x="884311" y="838309"/>
                  <a:pt x="881393" y="837553"/>
                  <a:pt x="878044" y="837553"/>
                </a:cubicBezTo>
                <a:cubicBezTo>
                  <a:pt x="872695" y="837553"/>
                  <a:pt x="868080" y="839251"/>
                  <a:pt x="864196" y="842646"/>
                </a:cubicBezTo>
                <a:cubicBezTo>
                  <a:pt x="860312" y="846041"/>
                  <a:pt x="858371" y="852482"/>
                  <a:pt x="858371" y="861970"/>
                </a:cubicBezTo>
                <a:lnTo>
                  <a:pt x="858371" y="902433"/>
                </a:lnTo>
                <a:lnTo>
                  <a:pt x="845813" y="902433"/>
                </a:lnTo>
                <a:lnTo>
                  <a:pt x="845813" y="828344"/>
                </a:lnTo>
                <a:lnTo>
                  <a:pt x="857115" y="828344"/>
                </a:lnTo>
                <a:lnTo>
                  <a:pt x="857115" y="838878"/>
                </a:lnTo>
                <a:cubicBezTo>
                  <a:pt x="862557" y="830739"/>
                  <a:pt x="870417" y="826670"/>
                  <a:pt x="880695" y="826670"/>
                </a:cubicBezTo>
                <a:close/>
                <a:moveTo>
                  <a:pt x="800938" y="826670"/>
                </a:moveTo>
                <a:cubicBezTo>
                  <a:pt x="807263" y="826670"/>
                  <a:pt x="812402" y="827414"/>
                  <a:pt x="816355" y="828903"/>
                </a:cubicBezTo>
                <a:cubicBezTo>
                  <a:pt x="820308" y="830390"/>
                  <a:pt x="823215" y="832263"/>
                  <a:pt x="825076" y="834518"/>
                </a:cubicBezTo>
                <a:cubicBezTo>
                  <a:pt x="826936" y="836775"/>
                  <a:pt x="828238" y="839623"/>
                  <a:pt x="828983" y="843064"/>
                </a:cubicBezTo>
                <a:cubicBezTo>
                  <a:pt x="829401" y="845204"/>
                  <a:pt x="829610" y="849064"/>
                  <a:pt x="829610" y="854645"/>
                </a:cubicBezTo>
                <a:lnTo>
                  <a:pt x="829610" y="871388"/>
                </a:lnTo>
                <a:cubicBezTo>
                  <a:pt x="829610" y="883062"/>
                  <a:pt x="829877" y="890445"/>
                  <a:pt x="830412" y="893538"/>
                </a:cubicBezTo>
                <a:cubicBezTo>
                  <a:pt x="830947" y="896631"/>
                  <a:pt x="832005" y="899596"/>
                  <a:pt x="833587" y="902433"/>
                </a:cubicBezTo>
                <a:lnTo>
                  <a:pt x="820471" y="902433"/>
                </a:lnTo>
                <a:cubicBezTo>
                  <a:pt x="819169" y="899828"/>
                  <a:pt x="818332" y="896782"/>
                  <a:pt x="817960" y="893294"/>
                </a:cubicBezTo>
                <a:cubicBezTo>
                  <a:pt x="813309" y="897247"/>
                  <a:pt x="808833" y="900038"/>
                  <a:pt x="804530" y="901665"/>
                </a:cubicBezTo>
                <a:cubicBezTo>
                  <a:pt x="800229" y="903293"/>
                  <a:pt x="795613" y="904107"/>
                  <a:pt x="790683" y="904107"/>
                </a:cubicBezTo>
                <a:cubicBezTo>
                  <a:pt x="782544" y="904107"/>
                  <a:pt x="776288" y="902118"/>
                  <a:pt x="771916" y="898142"/>
                </a:cubicBezTo>
                <a:cubicBezTo>
                  <a:pt x="767544" y="894167"/>
                  <a:pt x="765358" y="889085"/>
                  <a:pt x="765358" y="882899"/>
                </a:cubicBezTo>
                <a:cubicBezTo>
                  <a:pt x="765358" y="879271"/>
                  <a:pt x="766183" y="875957"/>
                  <a:pt x="767835" y="872958"/>
                </a:cubicBezTo>
                <a:cubicBezTo>
                  <a:pt x="769486" y="869958"/>
                  <a:pt x="771649" y="867551"/>
                  <a:pt x="774323" y="865738"/>
                </a:cubicBezTo>
                <a:cubicBezTo>
                  <a:pt x="776997" y="863923"/>
                  <a:pt x="780009" y="862552"/>
                  <a:pt x="783358" y="861621"/>
                </a:cubicBezTo>
                <a:cubicBezTo>
                  <a:pt x="785822" y="860970"/>
                  <a:pt x="789543" y="860342"/>
                  <a:pt x="794519" y="859737"/>
                </a:cubicBezTo>
                <a:cubicBezTo>
                  <a:pt x="804658" y="858529"/>
                  <a:pt x="812123" y="857086"/>
                  <a:pt x="816913" y="855412"/>
                </a:cubicBezTo>
                <a:cubicBezTo>
                  <a:pt x="816960" y="853692"/>
                  <a:pt x="816983" y="852599"/>
                  <a:pt x="816983" y="852134"/>
                </a:cubicBezTo>
                <a:cubicBezTo>
                  <a:pt x="816983" y="847017"/>
                  <a:pt x="815797" y="843414"/>
                  <a:pt x="813425" y="841320"/>
                </a:cubicBezTo>
                <a:cubicBezTo>
                  <a:pt x="810216" y="838484"/>
                  <a:pt x="805449" y="837064"/>
                  <a:pt x="799124" y="837064"/>
                </a:cubicBezTo>
                <a:cubicBezTo>
                  <a:pt x="793217" y="837064"/>
                  <a:pt x="788857" y="838100"/>
                  <a:pt x="786043" y="840169"/>
                </a:cubicBezTo>
                <a:cubicBezTo>
                  <a:pt x="783230" y="842239"/>
                  <a:pt x="781148" y="845901"/>
                  <a:pt x="779799" y="851157"/>
                </a:cubicBezTo>
                <a:lnTo>
                  <a:pt x="767521" y="849483"/>
                </a:lnTo>
                <a:cubicBezTo>
                  <a:pt x="768637" y="844227"/>
                  <a:pt x="770474" y="839982"/>
                  <a:pt x="773032" y="836751"/>
                </a:cubicBezTo>
                <a:cubicBezTo>
                  <a:pt x="775591" y="833519"/>
                  <a:pt x="779288" y="831030"/>
                  <a:pt x="784125" y="829286"/>
                </a:cubicBezTo>
                <a:cubicBezTo>
                  <a:pt x="788962" y="827542"/>
                  <a:pt x="794566" y="826670"/>
                  <a:pt x="800938" y="826670"/>
                </a:cubicBezTo>
                <a:close/>
                <a:moveTo>
                  <a:pt x="661621" y="826670"/>
                </a:moveTo>
                <a:cubicBezTo>
                  <a:pt x="666086" y="826670"/>
                  <a:pt x="670190" y="827472"/>
                  <a:pt x="673934" y="829076"/>
                </a:cubicBezTo>
                <a:cubicBezTo>
                  <a:pt x="677677" y="830682"/>
                  <a:pt x="680480" y="832786"/>
                  <a:pt x="682340" y="835390"/>
                </a:cubicBezTo>
                <a:cubicBezTo>
                  <a:pt x="684201" y="837995"/>
                  <a:pt x="685503" y="841088"/>
                  <a:pt x="686247" y="844669"/>
                </a:cubicBezTo>
                <a:cubicBezTo>
                  <a:pt x="686712" y="846994"/>
                  <a:pt x="686945" y="851063"/>
                  <a:pt x="686945" y="856877"/>
                </a:cubicBezTo>
                <a:lnTo>
                  <a:pt x="686945" y="902433"/>
                </a:lnTo>
                <a:lnTo>
                  <a:pt x="674387" y="902433"/>
                </a:lnTo>
                <a:lnTo>
                  <a:pt x="674387" y="857366"/>
                </a:lnTo>
                <a:cubicBezTo>
                  <a:pt x="674387" y="852250"/>
                  <a:pt x="673900" y="848424"/>
                  <a:pt x="672922" y="845890"/>
                </a:cubicBezTo>
                <a:cubicBezTo>
                  <a:pt x="671945" y="843355"/>
                  <a:pt x="670213" y="841332"/>
                  <a:pt x="667725" y="839821"/>
                </a:cubicBezTo>
                <a:cubicBezTo>
                  <a:pt x="665237" y="838309"/>
                  <a:pt x="662318" y="837553"/>
                  <a:pt x="658970" y="837553"/>
                </a:cubicBezTo>
                <a:cubicBezTo>
                  <a:pt x="653621" y="837553"/>
                  <a:pt x="649004" y="839251"/>
                  <a:pt x="645121" y="842646"/>
                </a:cubicBezTo>
                <a:cubicBezTo>
                  <a:pt x="641238" y="846041"/>
                  <a:pt x="639296" y="852482"/>
                  <a:pt x="639296" y="861970"/>
                </a:cubicBezTo>
                <a:lnTo>
                  <a:pt x="639296" y="902433"/>
                </a:lnTo>
                <a:lnTo>
                  <a:pt x="626739" y="902433"/>
                </a:lnTo>
                <a:lnTo>
                  <a:pt x="626739" y="828344"/>
                </a:lnTo>
                <a:lnTo>
                  <a:pt x="638040" y="828344"/>
                </a:lnTo>
                <a:lnTo>
                  <a:pt x="638040" y="838878"/>
                </a:lnTo>
                <a:cubicBezTo>
                  <a:pt x="643482" y="830739"/>
                  <a:pt x="651342" y="826670"/>
                  <a:pt x="661621" y="826670"/>
                </a:cubicBezTo>
                <a:close/>
                <a:moveTo>
                  <a:pt x="580954" y="826670"/>
                </a:moveTo>
                <a:cubicBezTo>
                  <a:pt x="590862" y="826670"/>
                  <a:pt x="598954" y="830042"/>
                  <a:pt x="605233" y="836786"/>
                </a:cubicBezTo>
                <a:cubicBezTo>
                  <a:pt x="611511" y="843530"/>
                  <a:pt x="614651" y="853017"/>
                  <a:pt x="614651" y="865250"/>
                </a:cubicBezTo>
                <a:cubicBezTo>
                  <a:pt x="614651" y="865993"/>
                  <a:pt x="614627" y="867110"/>
                  <a:pt x="614581" y="868598"/>
                </a:cubicBezTo>
                <a:lnTo>
                  <a:pt x="559328" y="868598"/>
                </a:lnTo>
                <a:cubicBezTo>
                  <a:pt x="559793" y="876737"/>
                  <a:pt x="562096" y="882968"/>
                  <a:pt x="566235" y="887294"/>
                </a:cubicBezTo>
                <a:cubicBezTo>
                  <a:pt x="570374" y="891620"/>
                  <a:pt x="575536" y="893782"/>
                  <a:pt x="581722" y="893782"/>
                </a:cubicBezTo>
                <a:cubicBezTo>
                  <a:pt x="586327" y="893782"/>
                  <a:pt x="590257" y="892574"/>
                  <a:pt x="593513" y="890155"/>
                </a:cubicBezTo>
                <a:cubicBezTo>
                  <a:pt x="596768" y="887737"/>
                  <a:pt x="599349" y="883876"/>
                  <a:pt x="601256" y="878573"/>
                </a:cubicBezTo>
                <a:lnTo>
                  <a:pt x="614232" y="880179"/>
                </a:lnTo>
                <a:cubicBezTo>
                  <a:pt x="612186" y="887759"/>
                  <a:pt x="608395" y="893643"/>
                  <a:pt x="602861" y="897828"/>
                </a:cubicBezTo>
                <a:cubicBezTo>
                  <a:pt x="597326" y="902014"/>
                  <a:pt x="590257" y="904107"/>
                  <a:pt x="581653" y="904107"/>
                </a:cubicBezTo>
                <a:cubicBezTo>
                  <a:pt x="570816" y="904107"/>
                  <a:pt x="562223" y="900771"/>
                  <a:pt x="555875" y="894096"/>
                </a:cubicBezTo>
                <a:cubicBezTo>
                  <a:pt x="549526" y="887423"/>
                  <a:pt x="546352" y="878063"/>
                  <a:pt x="546352" y="866017"/>
                </a:cubicBezTo>
                <a:cubicBezTo>
                  <a:pt x="546352" y="853552"/>
                  <a:pt x="549561" y="843878"/>
                  <a:pt x="555980" y="836996"/>
                </a:cubicBezTo>
                <a:cubicBezTo>
                  <a:pt x="562398" y="830112"/>
                  <a:pt x="570723" y="826670"/>
                  <a:pt x="580954" y="826670"/>
                </a:cubicBezTo>
                <a:close/>
                <a:moveTo>
                  <a:pt x="460406" y="826670"/>
                </a:moveTo>
                <a:cubicBezTo>
                  <a:pt x="465895" y="826670"/>
                  <a:pt x="470394" y="827810"/>
                  <a:pt x="473905" y="830088"/>
                </a:cubicBezTo>
                <a:cubicBezTo>
                  <a:pt x="477417" y="832367"/>
                  <a:pt x="479893" y="835553"/>
                  <a:pt x="481335" y="839646"/>
                </a:cubicBezTo>
                <a:cubicBezTo>
                  <a:pt x="487196" y="830995"/>
                  <a:pt x="494823" y="826670"/>
                  <a:pt x="504218" y="826670"/>
                </a:cubicBezTo>
                <a:cubicBezTo>
                  <a:pt x="511567" y="826670"/>
                  <a:pt x="517218" y="828705"/>
                  <a:pt x="521172" y="832774"/>
                </a:cubicBezTo>
                <a:cubicBezTo>
                  <a:pt x="525126" y="836844"/>
                  <a:pt x="527102" y="843111"/>
                  <a:pt x="527102" y="851575"/>
                </a:cubicBezTo>
                <a:lnTo>
                  <a:pt x="527102" y="902433"/>
                </a:lnTo>
                <a:lnTo>
                  <a:pt x="514614" y="902433"/>
                </a:lnTo>
                <a:lnTo>
                  <a:pt x="514614" y="855762"/>
                </a:lnTo>
                <a:cubicBezTo>
                  <a:pt x="514614" y="850739"/>
                  <a:pt x="514207" y="847122"/>
                  <a:pt x="513392" y="844913"/>
                </a:cubicBezTo>
                <a:cubicBezTo>
                  <a:pt x="512578" y="842703"/>
                  <a:pt x="511102" y="840925"/>
                  <a:pt x="508962" y="839576"/>
                </a:cubicBezTo>
                <a:cubicBezTo>
                  <a:pt x="506822" y="838228"/>
                  <a:pt x="504311" y="837553"/>
                  <a:pt x="501428" y="837553"/>
                </a:cubicBezTo>
                <a:cubicBezTo>
                  <a:pt x="496218" y="837553"/>
                  <a:pt x="491893" y="839286"/>
                  <a:pt x="488452" y="842750"/>
                </a:cubicBezTo>
                <a:cubicBezTo>
                  <a:pt x="485009" y="846215"/>
                  <a:pt x="483290" y="851762"/>
                  <a:pt x="483290" y="859388"/>
                </a:cubicBezTo>
                <a:lnTo>
                  <a:pt x="483290" y="902433"/>
                </a:lnTo>
                <a:lnTo>
                  <a:pt x="470731" y="902433"/>
                </a:lnTo>
                <a:lnTo>
                  <a:pt x="470731" y="854297"/>
                </a:lnTo>
                <a:cubicBezTo>
                  <a:pt x="470731" y="848715"/>
                  <a:pt x="469709" y="844529"/>
                  <a:pt x="467661" y="841738"/>
                </a:cubicBezTo>
                <a:cubicBezTo>
                  <a:pt x="465616" y="838949"/>
                  <a:pt x="462267" y="837553"/>
                  <a:pt x="457616" y="837553"/>
                </a:cubicBezTo>
                <a:cubicBezTo>
                  <a:pt x="454081" y="837553"/>
                  <a:pt x="450813" y="838484"/>
                  <a:pt x="447814" y="840344"/>
                </a:cubicBezTo>
                <a:cubicBezTo>
                  <a:pt x="444814" y="842204"/>
                  <a:pt x="442639" y="844925"/>
                  <a:pt x="441291" y="848506"/>
                </a:cubicBezTo>
                <a:cubicBezTo>
                  <a:pt x="439943" y="852086"/>
                  <a:pt x="439268" y="857250"/>
                  <a:pt x="439268" y="863994"/>
                </a:cubicBezTo>
                <a:lnTo>
                  <a:pt x="439268" y="902433"/>
                </a:lnTo>
                <a:lnTo>
                  <a:pt x="426710" y="902433"/>
                </a:lnTo>
                <a:lnTo>
                  <a:pt x="426710" y="828344"/>
                </a:lnTo>
                <a:lnTo>
                  <a:pt x="437943" y="828344"/>
                </a:lnTo>
                <a:lnTo>
                  <a:pt x="437943" y="838739"/>
                </a:lnTo>
                <a:cubicBezTo>
                  <a:pt x="440267" y="835112"/>
                  <a:pt x="443361" y="832193"/>
                  <a:pt x="447221" y="829983"/>
                </a:cubicBezTo>
                <a:cubicBezTo>
                  <a:pt x="451082" y="827774"/>
                  <a:pt x="455476" y="826670"/>
                  <a:pt x="460406" y="826670"/>
                </a:cubicBezTo>
                <a:close/>
                <a:moveTo>
                  <a:pt x="304238" y="826670"/>
                </a:moveTo>
                <a:cubicBezTo>
                  <a:pt x="312283" y="826670"/>
                  <a:pt x="318865" y="828705"/>
                  <a:pt x="323981" y="832774"/>
                </a:cubicBezTo>
                <a:cubicBezTo>
                  <a:pt x="329097" y="836844"/>
                  <a:pt x="332375" y="842623"/>
                  <a:pt x="333818" y="850110"/>
                </a:cubicBezTo>
                <a:lnTo>
                  <a:pt x="321609" y="851994"/>
                </a:lnTo>
                <a:cubicBezTo>
                  <a:pt x="320447" y="847017"/>
                  <a:pt x="318388" y="843273"/>
                  <a:pt x="315435" y="840762"/>
                </a:cubicBezTo>
                <a:cubicBezTo>
                  <a:pt x="312481" y="838251"/>
                  <a:pt x="308911" y="836996"/>
                  <a:pt x="304726" y="836996"/>
                </a:cubicBezTo>
                <a:cubicBezTo>
                  <a:pt x="298400" y="836996"/>
                  <a:pt x="293262" y="839262"/>
                  <a:pt x="289308" y="843797"/>
                </a:cubicBezTo>
                <a:cubicBezTo>
                  <a:pt x="285355" y="848331"/>
                  <a:pt x="283378" y="855505"/>
                  <a:pt x="283378" y="865319"/>
                </a:cubicBezTo>
                <a:cubicBezTo>
                  <a:pt x="283378" y="875271"/>
                  <a:pt x="285285" y="882504"/>
                  <a:pt x="289099" y="887015"/>
                </a:cubicBezTo>
                <a:cubicBezTo>
                  <a:pt x="292913" y="891527"/>
                  <a:pt x="297890" y="893782"/>
                  <a:pt x="304028" y="893782"/>
                </a:cubicBezTo>
                <a:cubicBezTo>
                  <a:pt x="308959" y="893782"/>
                  <a:pt x="313074" y="892271"/>
                  <a:pt x="316377" y="889248"/>
                </a:cubicBezTo>
                <a:cubicBezTo>
                  <a:pt x="319679" y="886224"/>
                  <a:pt x="321772" y="881574"/>
                  <a:pt x="322655" y="875295"/>
                </a:cubicBezTo>
                <a:lnTo>
                  <a:pt x="335003" y="876899"/>
                </a:lnTo>
                <a:cubicBezTo>
                  <a:pt x="333654" y="885411"/>
                  <a:pt x="330201" y="892073"/>
                  <a:pt x="324644" y="896886"/>
                </a:cubicBezTo>
                <a:cubicBezTo>
                  <a:pt x="319086" y="901701"/>
                  <a:pt x="312261" y="904107"/>
                  <a:pt x="304167" y="904107"/>
                </a:cubicBezTo>
                <a:cubicBezTo>
                  <a:pt x="294029" y="904107"/>
                  <a:pt x="285879" y="900794"/>
                  <a:pt x="279715" y="894167"/>
                </a:cubicBezTo>
                <a:cubicBezTo>
                  <a:pt x="273554" y="887538"/>
                  <a:pt x="270472" y="878038"/>
                  <a:pt x="270472" y="865668"/>
                </a:cubicBezTo>
                <a:cubicBezTo>
                  <a:pt x="270472" y="857668"/>
                  <a:pt x="271798" y="850668"/>
                  <a:pt x="274448" y="844669"/>
                </a:cubicBezTo>
                <a:cubicBezTo>
                  <a:pt x="277099" y="838670"/>
                  <a:pt x="281135" y="834170"/>
                  <a:pt x="286553" y="831170"/>
                </a:cubicBezTo>
                <a:cubicBezTo>
                  <a:pt x="291970" y="828170"/>
                  <a:pt x="297866" y="826670"/>
                  <a:pt x="304238" y="826670"/>
                </a:cubicBezTo>
                <a:close/>
                <a:moveTo>
                  <a:pt x="228176" y="826670"/>
                </a:moveTo>
                <a:cubicBezTo>
                  <a:pt x="238362" y="826670"/>
                  <a:pt x="246687" y="830007"/>
                  <a:pt x="253152" y="836681"/>
                </a:cubicBezTo>
                <a:cubicBezTo>
                  <a:pt x="259616" y="843355"/>
                  <a:pt x="262849" y="852575"/>
                  <a:pt x="262849" y="864342"/>
                </a:cubicBezTo>
                <a:cubicBezTo>
                  <a:pt x="262849" y="873876"/>
                  <a:pt x="261419" y="881376"/>
                  <a:pt x="258559" y="886840"/>
                </a:cubicBezTo>
                <a:cubicBezTo>
                  <a:pt x="255699" y="892306"/>
                  <a:pt x="251536" y="896550"/>
                  <a:pt x="246071" y="899573"/>
                </a:cubicBezTo>
                <a:cubicBezTo>
                  <a:pt x="240606" y="902595"/>
                  <a:pt x="234642" y="904107"/>
                  <a:pt x="228176" y="904107"/>
                </a:cubicBezTo>
                <a:cubicBezTo>
                  <a:pt x="217804" y="904107"/>
                  <a:pt x="209422" y="900781"/>
                  <a:pt x="203027" y="894131"/>
                </a:cubicBezTo>
                <a:cubicBezTo>
                  <a:pt x="196632" y="887480"/>
                  <a:pt x="193434" y="877900"/>
                  <a:pt x="193434" y="865389"/>
                </a:cubicBezTo>
                <a:cubicBezTo>
                  <a:pt x="193434" y="851669"/>
                  <a:pt x="197248" y="841507"/>
                  <a:pt x="204876" y="834902"/>
                </a:cubicBezTo>
                <a:cubicBezTo>
                  <a:pt x="211247" y="829414"/>
                  <a:pt x="219014" y="826670"/>
                  <a:pt x="228176" y="826670"/>
                </a:cubicBezTo>
                <a:close/>
                <a:moveTo>
                  <a:pt x="38932" y="826670"/>
                </a:moveTo>
                <a:cubicBezTo>
                  <a:pt x="45257" y="826670"/>
                  <a:pt x="50396" y="827414"/>
                  <a:pt x="54349" y="828903"/>
                </a:cubicBezTo>
                <a:cubicBezTo>
                  <a:pt x="58302" y="830390"/>
                  <a:pt x="61210" y="832263"/>
                  <a:pt x="63070" y="834518"/>
                </a:cubicBezTo>
                <a:cubicBezTo>
                  <a:pt x="64930" y="836775"/>
                  <a:pt x="66232" y="839623"/>
                  <a:pt x="66976" y="843064"/>
                </a:cubicBezTo>
                <a:cubicBezTo>
                  <a:pt x="67395" y="845204"/>
                  <a:pt x="67604" y="849064"/>
                  <a:pt x="67604" y="854645"/>
                </a:cubicBezTo>
                <a:lnTo>
                  <a:pt x="67604" y="871388"/>
                </a:lnTo>
                <a:cubicBezTo>
                  <a:pt x="67604" y="883062"/>
                  <a:pt x="67872" y="890445"/>
                  <a:pt x="68406" y="893538"/>
                </a:cubicBezTo>
                <a:cubicBezTo>
                  <a:pt x="68941" y="896631"/>
                  <a:pt x="69999" y="899596"/>
                  <a:pt x="71581" y="902433"/>
                </a:cubicBezTo>
                <a:lnTo>
                  <a:pt x="58465" y="902433"/>
                </a:lnTo>
                <a:cubicBezTo>
                  <a:pt x="57163" y="899828"/>
                  <a:pt x="56326" y="896782"/>
                  <a:pt x="55954" y="893294"/>
                </a:cubicBezTo>
                <a:cubicBezTo>
                  <a:pt x="51303" y="897247"/>
                  <a:pt x="46826" y="900038"/>
                  <a:pt x="42524" y="901665"/>
                </a:cubicBezTo>
                <a:cubicBezTo>
                  <a:pt x="38222" y="903293"/>
                  <a:pt x="33607" y="904107"/>
                  <a:pt x="28677" y="904107"/>
                </a:cubicBezTo>
                <a:cubicBezTo>
                  <a:pt x="20537" y="904107"/>
                  <a:pt x="14282" y="902118"/>
                  <a:pt x="9910" y="898142"/>
                </a:cubicBezTo>
                <a:cubicBezTo>
                  <a:pt x="5538" y="894167"/>
                  <a:pt x="3353" y="889085"/>
                  <a:pt x="3353" y="882899"/>
                </a:cubicBezTo>
                <a:cubicBezTo>
                  <a:pt x="3353" y="879271"/>
                  <a:pt x="4178" y="875957"/>
                  <a:pt x="5829" y="872958"/>
                </a:cubicBezTo>
                <a:cubicBezTo>
                  <a:pt x="7480" y="869958"/>
                  <a:pt x="9643" y="867551"/>
                  <a:pt x="12317" y="865738"/>
                </a:cubicBezTo>
                <a:cubicBezTo>
                  <a:pt x="14991" y="863923"/>
                  <a:pt x="18003" y="862552"/>
                  <a:pt x="21351" y="861621"/>
                </a:cubicBezTo>
                <a:cubicBezTo>
                  <a:pt x="23816" y="860970"/>
                  <a:pt x="27537" y="860342"/>
                  <a:pt x="32514" y="859737"/>
                </a:cubicBezTo>
                <a:cubicBezTo>
                  <a:pt x="42652" y="858529"/>
                  <a:pt x="50117" y="857086"/>
                  <a:pt x="54907" y="855412"/>
                </a:cubicBezTo>
                <a:cubicBezTo>
                  <a:pt x="54954" y="853692"/>
                  <a:pt x="54978" y="852599"/>
                  <a:pt x="54978" y="852134"/>
                </a:cubicBezTo>
                <a:cubicBezTo>
                  <a:pt x="54978" y="847017"/>
                  <a:pt x="53791" y="843414"/>
                  <a:pt x="51419" y="841320"/>
                </a:cubicBezTo>
                <a:cubicBezTo>
                  <a:pt x="48210" y="838484"/>
                  <a:pt x="43443" y="837064"/>
                  <a:pt x="37118" y="837064"/>
                </a:cubicBezTo>
                <a:cubicBezTo>
                  <a:pt x="31211" y="837064"/>
                  <a:pt x="26851" y="838100"/>
                  <a:pt x="24037" y="840169"/>
                </a:cubicBezTo>
                <a:cubicBezTo>
                  <a:pt x="21223" y="842239"/>
                  <a:pt x="19142" y="845901"/>
                  <a:pt x="17794" y="851157"/>
                </a:cubicBezTo>
                <a:lnTo>
                  <a:pt x="5515" y="849483"/>
                </a:lnTo>
                <a:cubicBezTo>
                  <a:pt x="6631" y="844227"/>
                  <a:pt x="8468" y="839982"/>
                  <a:pt x="11026" y="836751"/>
                </a:cubicBezTo>
                <a:cubicBezTo>
                  <a:pt x="13584" y="833519"/>
                  <a:pt x="17282" y="831030"/>
                  <a:pt x="22118" y="829286"/>
                </a:cubicBezTo>
                <a:cubicBezTo>
                  <a:pt x="26956" y="827542"/>
                  <a:pt x="32560" y="826670"/>
                  <a:pt x="38932" y="826670"/>
                </a:cubicBezTo>
                <a:close/>
                <a:moveTo>
                  <a:pt x="1537225" y="812229"/>
                </a:moveTo>
                <a:lnTo>
                  <a:pt x="1537225" y="848784"/>
                </a:lnTo>
                <a:lnTo>
                  <a:pt x="1563666" y="848784"/>
                </a:lnTo>
                <a:cubicBezTo>
                  <a:pt x="1572398" y="848784"/>
                  <a:pt x="1578607" y="847157"/>
                  <a:pt x="1582281" y="843902"/>
                </a:cubicBezTo>
                <a:cubicBezTo>
                  <a:pt x="1585955" y="840646"/>
                  <a:pt x="1587792" y="836065"/>
                  <a:pt x="1587792" y="830158"/>
                </a:cubicBezTo>
                <a:cubicBezTo>
                  <a:pt x="1587792" y="825880"/>
                  <a:pt x="1586711" y="822217"/>
                  <a:pt x="1584548" y="819170"/>
                </a:cubicBezTo>
                <a:cubicBezTo>
                  <a:pt x="1582386" y="816124"/>
                  <a:pt x="1579537" y="814113"/>
                  <a:pt x="1576002" y="813136"/>
                </a:cubicBezTo>
                <a:cubicBezTo>
                  <a:pt x="1573723" y="812531"/>
                  <a:pt x="1569514" y="812229"/>
                  <a:pt x="1563386" y="812229"/>
                </a:cubicBezTo>
                <a:close/>
                <a:moveTo>
                  <a:pt x="4108615" y="802462"/>
                </a:moveTo>
                <a:lnTo>
                  <a:pt x="4108615" y="828344"/>
                </a:lnTo>
                <a:lnTo>
                  <a:pt x="4121242" y="828344"/>
                </a:lnTo>
                <a:lnTo>
                  <a:pt x="4121242" y="838111"/>
                </a:lnTo>
                <a:lnTo>
                  <a:pt x="4108615" y="838111"/>
                </a:lnTo>
                <a:lnTo>
                  <a:pt x="4108615" y="881434"/>
                </a:lnTo>
                <a:cubicBezTo>
                  <a:pt x="4108615" y="885015"/>
                  <a:pt x="4108836" y="887317"/>
                  <a:pt x="4109278" y="888340"/>
                </a:cubicBezTo>
                <a:cubicBezTo>
                  <a:pt x="4109720" y="889364"/>
                  <a:pt x="4110441" y="890178"/>
                  <a:pt x="4111441" y="890782"/>
                </a:cubicBezTo>
                <a:cubicBezTo>
                  <a:pt x="4112440" y="891387"/>
                  <a:pt x="4113871" y="891689"/>
                  <a:pt x="4115731" y="891689"/>
                </a:cubicBezTo>
                <a:cubicBezTo>
                  <a:pt x="4117126" y="891689"/>
                  <a:pt x="4118963" y="891527"/>
                  <a:pt x="4121242" y="891201"/>
                </a:cubicBezTo>
                <a:lnTo>
                  <a:pt x="4123056" y="902293"/>
                </a:lnTo>
                <a:cubicBezTo>
                  <a:pt x="4119521" y="903037"/>
                  <a:pt x="4116359" y="903409"/>
                  <a:pt x="4113568" y="903409"/>
                </a:cubicBezTo>
                <a:cubicBezTo>
                  <a:pt x="4109010" y="903409"/>
                  <a:pt x="4105476" y="902688"/>
                  <a:pt x="4102964" y="901247"/>
                </a:cubicBezTo>
                <a:cubicBezTo>
                  <a:pt x="4100453" y="899805"/>
                  <a:pt x="4098685" y="897910"/>
                  <a:pt x="4097662" y="895560"/>
                </a:cubicBezTo>
                <a:cubicBezTo>
                  <a:pt x="4096639" y="893212"/>
                  <a:pt x="4096127" y="888271"/>
                  <a:pt x="4096127" y="880736"/>
                </a:cubicBezTo>
                <a:lnTo>
                  <a:pt x="4096127" y="838111"/>
                </a:lnTo>
                <a:lnTo>
                  <a:pt x="4086919" y="838111"/>
                </a:lnTo>
                <a:lnTo>
                  <a:pt x="4086919" y="828344"/>
                </a:lnTo>
                <a:lnTo>
                  <a:pt x="4096127" y="828344"/>
                </a:lnTo>
                <a:lnTo>
                  <a:pt x="4096127" y="809997"/>
                </a:lnTo>
                <a:close/>
                <a:moveTo>
                  <a:pt x="3994315" y="802462"/>
                </a:moveTo>
                <a:lnTo>
                  <a:pt x="3994315" y="828344"/>
                </a:lnTo>
                <a:lnTo>
                  <a:pt x="4006942" y="828344"/>
                </a:lnTo>
                <a:lnTo>
                  <a:pt x="4006942" y="838111"/>
                </a:lnTo>
                <a:lnTo>
                  <a:pt x="3994315" y="838111"/>
                </a:lnTo>
                <a:lnTo>
                  <a:pt x="3994315" y="881434"/>
                </a:lnTo>
                <a:cubicBezTo>
                  <a:pt x="3994315" y="885015"/>
                  <a:pt x="3994536" y="887317"/>
                  <a:pt x="3994978" y="888340"/>
                </a:cubicBezTo>
                <a:cubicBezTo>
                  <a:pt x="3995420" y="889364"/>
                  <a:pt x="3996140" y="890178"/>
                  <a:pt x="3997140" y="890782"/>
                </a:cubicBezTo>
                <a:cubicBezTo>
                  <a:pt x="3998140" y="891387"/>
                  <a:pt x="3999571" y="891689"/>
                  <a:pt x="4001431" y="891689"/>
                </a:cubicBezTo>
                <a:cubicBezTo>
                  <a:pt x="4002826" y="891689"/>
                  <a:pt x="4004663" y="891527"/>
                  <a:pt x="4006942" y="891201"/>
                </a:cubicBezTo>
                <a:lnTo>
                  <a:pt x="4008756" y="902293"/>
                </a:lnTo>
                <a:cubicBezTo>
                  <a:pt x="4005221" y="903037"/>
                  <a:pt x="4002059" y="903409"/>
                  <a:pt x="3999268" y="903409"/>
                </a:cubicBezTo>
                <a:cubicBezTo>
                  <a:pt x="3994710" y="903409"/>
                  <a:pt x="3991176" y="902688"/>
                  <a:pt x="3988664" y="901247"/>
                </a:cubicBezTo>
                <a:cubicBezTo>
                  <a:pt x="3986153" y="899805"/>
                  <a:pt x="3984385" y="897910"/>
                  <a:pt x="3983362" y="895560"/>
                </a:cubicBezTo>
                <a:cubicBezTo>
                  <a:pt x="3982339" y="893212"/>
                  <a:pt x="3981827" y="888271"/>
                  <a:pt x="3981827" y="880736"/>
                </a:cubicBezTo>
                <a:lnTo>
                  <a:pt x="3981827" y="838111"/>
                </a:lnTo>
                <a:lnTo>
                  <a:pt x="3972619" y="838111"/>
                </a:lnTo>
                <a:lnTo>
                  <a:pt x="3972619" y="828344"/>
                </a:lnTo>
                <a:lnTo>
                  <a:pt x="3981827" y="828344"/>
                </a:lnTo>
                <a:lnTo>
                  <a:pt x="3981827" y="809997"/>
                </a:lnTo>
                <a:close/>
                <a:moveTo>
                  <a:pt x="3470440" y="802462"/>
                </a:moveTo>
                <a:lnTo>
                  <a:pt x="3470440" y="828344"/>
                </a:lnTo>
                <a:lnTo>
                  <a:pt x="3483067" y="828344"/>
                </a:lnTo>
                <a:lnTo>
                  <a:pt x="3483067" y="838111"/>
                </a:lnTo>
                <a:lnTo>
                  <a:pt x="3470440" y="838111"/>
                </a:lnTo>
                <a:lnTo>
                  <a:pt x="3470440" y="881434"/>
                </a:lnTo>
                <a:cubicBezTo>
                  <a:pt x="3470440" y="885015"/>
                  <a:pt x="3470661" y="887317"/>
                  <a:pt x="3471103" y="888340"/>
                </a:cubicBezTo>
                <a:cubicBezTo>
                  <a:pt x="3471545" y="889364"/>
                  <a:pt x="3472265" y="890178"/>
                  <a:pt x="3473265" y="890782"/>
                </a:cubicBezTo>
                <a:cubicBezTo>
                  <a:pt x="3474265" y="891387"/>
                  <a:pt x="3475696" y="891689"/>
                  <a:pt x="3477556" y="891689"/>
                </a:cubicBezTo>
                <a:cubicBezTo>
                  <a:pt x="3478951" y="891689"/>
                  <a:pt x="3480788" y="891527"/>
                  <a:pt x="3483067" y="891201"/>
                </a:cubicBezTo>
                <a:lnTo>
                  <a:pt x="3484881" y="902293"/>
                </a:lnTo>
                <a:cubicBezTo>
                  <a:pt x="3481346" y="903037"/>
                  <a:pt x="3478184" y="903409"/>
                  <a:pt x="3475393" y="903409"/>
                </a:cubicBezTo>
                <a:cubicBezTo>
                  <a:pt x="3470835" y="903409"/>
                  <a:pt x="3467301" y="902688"/>
                  <a:pt x="3464789" y="901247"/>
                </a:cubicBezTo>
                <a:cubicBezTo>
                  <a:pt x="3462278" y="899805"/>
                  <a:pt x="3460510" y="897910"/>
                  <a:pt x="3459487" y="895560"/>
                </a:cubicBezTo>
                <a:cubicBezTo>
                  <a:pt x="3458464" y="893212"/>
                  <a:pt x="3457952" y="888271"/>
                  <a:pt x="3457952" y="880736"/>
                </a:cubicBezTo>
                <a:lnTo>
                  <a:pt x="3457952" y="838111"/>
                </a:lnTo>
                <a:lnTo>
                  <a:pt x="3448744" y="838111"/>
                </a:lnTo>
                <a:lnTo>
                  <a:pt x="3448744" y="828344"/>
                </a:lnTo>
                <a:lnTo>
                  <a:pt x="3457952" y="828344"/>
                </a:lnTo>
                <a:lnTo>
                  <a:pt x="3457952" y="809997"/>
                </a:lnTo>
                <a:close/>
                <a:moveTo>
                  <a:pt x="3060865" y="802462"/>
                </a:moveTo>
                <a:lnTo>
                  <a:pt x="3060865" y="828344"/>
                </a:lnTo>
                <a:lnTo>
                  <a:pt x="3073492" y="828344"/>
                </a:lnTo>
                <a:lnTo>
                  <a:pt x="3073492" y="838111"/>
                </a:lnTo>
                <a:lnTo>
                  <a:pt x="3060865" y="838111"/>
                </a:lnTo>
                <a:lnTo>
                  <a:pt x="3060865" y="881434"/>
                </a:lnTo>
                <a:cubicBezTo>
                  <a:pt x="3060865" y="885015"/>
                  <a:pt x="3061086" y="887317"/>
                  <a:pt x="3061528" y="888340"/>
                </a:cubicBezTo>
                <a:cubicBezTo>
                  <a:pt x="3061970" y="889364"/>
                  <a:pt x="3062690" y="890178"/>
                  <a:pt x="3063690" y="890782"/>
                </a:cubicBezTo>
                <a:cubicBezTo>
                  <a:pt x="3064690" y="891387"/>
                  <a:pt x="3066121" y="891689"/>
                  <a:pt x="3067981" y="891689"/>
                </a:cubicBezTo>
                <a:cubicBezTo>
                  <a:pt x="3069376" y="891689"/>
                  <a:pt x="3071213" y="891527"/>
                  <a:pt x="3073492" y="891201"/>
                </a:cubicBezTo>
                <a:lnTo>
                  <a:pt x="3075306" y="902293"/>
                </a:lnTo>
                <a:cubicBezTo>
                  <a:pt x="3071771" y="903037"/>
                  <a:pt x="3068609" y="903409"/>
                  <a:pt x="3065818" y="903409"/>
                </a:cubicBezTo>
                <a:cubicBezTo>
                  <a:pt x="3061260" y="903409"/>
                  <a:pt x="3057726" y="902688"/>
                  <a:pt x="3055214" y="901247"/>
                </a:cubicBezTo>
                <a:cubicBezTo>
                  <a:pt x="3052703" y="899805"/>
                  <a:pt x="3050935" y="897910"/>
                  <a:pt x="3049912" y="895560"/>
                </a:cubicBezTo>
                <a:cubicBezTo>
                  <a:pt x="3048889" y="893212"/>
                  <a:pt x="3048377" y="888271"/>
                  <a:pt x="3048377" y="880736"/>
                </a:cubicBezTo>
                <a:lnTo>
                  <a:pt x="3048377" y="838111"/>
                </a:lnTo>
                <a:lnTo>
                  <a:pt x="3039169" y="838111"/>
                </a:lnTo>
                <a:lnTo>
                  <a:pt x="3039169" y="828344"/>
                </a:lnTo>
                <a:lnTo>
                  <a:pt x="3048377" y="828344"/>
                </a:lnTo>
                <a:lnTo>
                  <a:pt x="3048377" y="809997"/>
                </a:lnTo>
                <a:close/>
                <a:moveTo>
                  <a:pt x="2098840" y="802462"/>
                </a:moveTo>
                <a:lnTo>
                  <a:pt x="2098840" y="828344"/>
                </a:lnTo>
                <a:lnTo>
                  <a:pt x="2111467" y="828344"/>
                </a:lnTo>
                <a:lnTo>
                  <a:pt x="2111467" y="838111"/>
                </a:lnTo>
                <a:lnTo>
                  <a:pt x="2098840" y="838111"/>
                </a:lnTo>
                <a:lnTo>
                  <a:pt x="2098840" y="881434"/>
                </a:lnTo>
                <a:cubicBezTo>
                  <a:pt x="2098840" y="885015"/>
                  <a:pt x="2099061" y="887317"/>
                  <a:pt x="2099503" y="888340"/>
                </a:cubicBezTo>
                <a:cubicBezTo>
                  <a:pt x="2099945" y="889364"/>
                  <a:pt x="2100665" y="890178"/>
                  <a:pt x="2101665" y="890782"/>
                </a:cubicBezTo>
                <a:cubicBezTo>
                  <a:pt x="2102665" y="891387"/>
                  <a:pt x="2104096" y="891689"/>
                  <a:pt x="2105956" y="891689"/>
                </a:cubicBezTo>
                <a:cubicBezTo>
                  <a:pt x="2107351" y="891689"/>
                  <a:pt x="2109188" y="891527"/>
                  <a:pt x="2111467" y="891201"/>
                </a:cubicBezTo>
                <a:lnTo>
                  <a:pt x="2113281" y="902293"/>
                </a:lnTo>
                <a:cubicBezTo>
                  <a:pt x="2109746" y="903037"/>
                  <a:pt x="2106584" y="903409"/>
                  <a:pt x="2103793" y="903409"/>
                </a:cubicBezTo>
                <a:cubicBezTo>
                  <a:pt x="2099235" y="903409"/>
                  <a:pt x="2095701" y="902688"/>
                  <a:pt x="2093189" y="901247"/>
                </a:cubicBezTo>
                <a:cubicBezTo>
                  <a:pt x="2090678" y="899805"/>
                  <a:pt x="2088910" y="897910"/>
                  <a:pt x="2087887" y="895560"/>
                </a:cubicBezTo>
                <a:cubicBezTo>
                  <a:pt x="2086864" y="893212"/>
                  <a:pt x="2086352" y="888271"/>
                  <a:pt x="2086352" y="880736"/>
                </a:cubicBezTo>
                <a:lnTo>
                  <a:pt x="2086352" y="838111"/>
                </a:lnTo>
                <a:lnTo>
                  <a:pt x="2077144" y="838111"/>
                </a:lnTo>
                <a:lnTo>
                  <a:pt x="2077144" y="828344"/>
                </a:lnTo>
                <a:lnTo>
                  <a:pt x="2086352" y="828344"/>
                </a:lnTo>
                <a:lnTo>
                  <a:pt x="2086352" y="809997"/>
                </a:lnTo>
                <a:close/>
                <a:moveTo>
                  <a:pt x="1984540" y="802462"/>
                </a:moveTo>
                <a:lnTo>
                  <a:pt x="1984540" y="828344"/>
                </a:lnTo>
                <a:lnTo>
                  <a:pt x="1997167" y="828344"/>
                </a:lnTo>
                <a:lnTo>
                  <a:pt x="1997167" y="838111"/>
                </a:lnTo>
                <a:lnTo>
                  <a:pt x="1984540" y="838111"/>
                </a:lnTo>
                <a:lnTo>
                  <a:pt x="1984540" y="881434"/>
                </a:lnTo>
                <a:cubicBezTo>
                  <a:pt x="1984540" y="885015"/>
                  <a:pt x="1984761" y="887317"/>
                  <a:pt x="1985203" y="888340"/>
                </a:cubicBezTo>
                <a:cubicBezTo>
                  <a:pt x="1985645" y="889364"/>
                  <a:pt x="1986366" y="890178"/>
                  <a:pt x="1987365" y="890782"/>
                </a:cubicBezTo>
                <a:cubicBezTo>
                  <a:pt x="1988365" y="891387"/>
                  <a:pt x="1989796" y="891689"/>
                  <a:pt x="1991656" y="891689"/>
                </a:cubicBezTo>
                <a:cubicBezTo>
                  <a:pt x="1993051" y="891689"/>
                  <a:pt x="1994888" y="891527"/>
                  <a:pt x="1997167" y="891201"/>
                </a:cubicBezTo>
                <a:lnTo>
                  <a:pt x="1998981" y="902293"/>
                </a:lnTo>
                <a:cubicBezTo>
                  <a:pt x="1995446" y="903037"/>
                  <a:pt x="1992284" y="903409"/>
                  <a:pt x="1989493" y="903409"/>
                </a:cubicBezTo>
                <a:cubicBezTo>
                  <a:pt x="1984935" y="903409"/>
                  <a:pt x="1981401" y="902688"/>
                  <a:pt x="1978889" y="901247"/>
                </a:cubicBezTo>
                <a:cubicBezTo>
                  <a:pt x="1976378" y="899805"/>
                  <a:pt x="1974610" y="897910"/>
                  <a:pt x="1973587" y="895560"/>
                </a:cubicBezTo>
                <a:cubicBezTo>
                  <a:pt x="1972564" y="893212"/>
                  <a:pt x="1972052" y="888271"/>
                  <a:pt x="1972052" y="880736"/>
                </a:cubicBezTo>
                <a:lnTo>
                  <a:pt x="1972052" y="838111"/>
                </a:lnTo>
                <a:lnTo>
                  <a:pt x="1962844" y="838111"/>
                </a:lnTo>
                <a:lnTo>
                  <a:pt x="1962844" y="828344"/>
                </a:lnTo>
                <a:lnTo>
                  <a:pt x="1972052" y="828344"/>
                </a:lnTo>
                <a:lnTo>
                  <a:pt x="1972052" y="809997"/>
                </a:lnTo>
                <a:close/>
                <a:moveTo>
                  <a:pt x="717729" y="802462"/>
                </a:moveTo>
                <a:lnTo>
                  <a:pt x="717729" y="828344"/>
                </a:lnTo>
                <a:lnTo>
                  <a:pt x="730356" y="828344"/>
                </a:lnTo>
                <a:lnTo>
                  <a:pt x="730356" y="838111"/>
                </a:lnTo>
                <a:lnTo>
                  <a:pt x="717729" y="838111"/>
                </a:lnTo>
                <a:lnTo>
                  <a:pt x="717729" y="881434"/>
                </a:lnTo>
                <a:cubicBezTo>
                  <a:pt x="717729" y="885015"/>
                  <a:pt x="717950" y="887317"/>
                  <a:pt x="718392" y="888340"/>
                </a:cubicBezTo>
                <a:cubicBezTo>
                  <a:pt x="718834" y="889364"/>
                  <a:pt x="719554" y="890178"/>
                  <a:pt x="720554" y="890782"/>
                </a:cubicBezTo>
                <a:cubicBezTo>
                  <a:pt x="721554" y="891387"/>
                  <a:pt x="722985" y="891689"/>
                  <a:pt x="724845" y="891689"/>
                </a:cubicBezTo>
                <a:cubicBezTo>
                  <a:pt x="726241" y="891689"/>
                  <a:pt x="728078" y="891527"/>
                  <a:pt x="730356" y="891201"/>
                </a:cubicBezTo>
                <a:lnTo>
                  <a:pt x="732170" y="902293"/>
                </a:lnTo>
                <a:cubicBezTo>
                  <a:pt x="728636" y="903037"/>
                  <a:pt x="725473" y="903409"/>
                  <a:pt x="722682" y="903409"/>
                </a:cubicBezTo>
                <a:cubicBezTo>
                  <a:pt x="718124" y="903409"/>
                  <a:pt x="714589" y="902688"/>
                  <a:pt x="712078" y="901247"/>
                </a:cubicBezTo>
                <a:cubicBezTo>
                  <a:pt x="709567" y="899805"/>
                  <a:pt x="707799" y="897910"/>
                  <a:pt x="706776" y="895560"/>
                </a:cubicBezTo>
                <a:cubicBezTo>
                  <a:pt x="705753" y="893212"/>
                  <a:pt x="705242" y="888271"/>
                  <a:pt x="705242" y="880736"/>
                </a:cubicBezTo>
                <a:lnTo>
                  <a:pt x="705242" y="838111"/>
                </a:lnTo>
                <a:lnTo>
                  <a:pt x="696033" y="838111"/>
                </a:lnTo>
                <a:lnTo>
                  <a:pt x="696033" y="828344"/>
                </a:lnTo>
                <a:lnTo>
                  <a:pt x="705242" y="828344"/>
                </a:lnTo>
                <a:lnTo>
                  <a:pt x="705242" y="809997"/>
                </a:lnTo>
                <a:close/>
                <a:moveTo>
                  <a:pt x="4236770" y="800160"/>
                </a:moveTo>
                <a:lnTo>
                  <a:pt x="4249327" y="800160"/>
                </a:lnTo>
                <a:lnTo>
                  <a:pt x="4249327" y="814602"/>
                </a:lnTo>
                <a:lnTo>
                  <a:pt x="4236770" y="814602"/>
                </a:lnTo>
                <a:close/>
                <a:moveTo>
                  <a:pt x="3750646" y="800160"/>
                </a:moveTo>
                <a:lnTo>
                  <a:pt x="3763204" y="800160"/>
                </a:lnTo>
                <a:lnTo>
                  <a:pt x="3763204" y="902433"/>
                </a:lnTo>
                <a:lnTo>
                  <a:pt x="3750646" y="902433"/>
                </a:lnTo>
                <a:close/>
                <a:moveTo>
                  <a:pt x="3350945" y="800160"/>
                </a:moveTo>
                <a:lnTo>
                  <a:pt x="3363502" y="800160"/>
                </a:lnTo>
                <a:lnTo>
                  <a:pt x="3363502" y="814602"/>
                </a:lnTo>
                <a:lnTo>
                  <a:pt x="3350945" y="814602"/>
                </a:lnTo>
                <a:close/>
                <a:moveTo>
                  <a:pt x="3160096" y="800160"/>
                </a:moveTo>
                <a:lnTo>
                  <a:pt x="3172654" y="800160"/>
                </a:lnTo>
                <a:lnTo>
                  <a:pt x="3172654" y="902433"/>
                </a:lnTo>
                <a:lnTo>
                  <a:pt x="3160096" y="902433"/>
                </a:lnTo>
                <a:close/>
                <a:moveTo>
                  <a:pt x="3017570" y="800160"/>
                </a:moveTo>
                <a:lnTo>
                  <a:pt x="3030127" y="800160"/>
                </a:lnTo>
                <a:lnTo>
                  <a:pt x="3030127" y="814602"/>
                </a:lnTo>
                <a:lnTo>
                  <a:pt x="3017570" y="814602"/>
                </a:lnTo>
                <a:close/>
                <a:moveTo>
                  <a:pt x="2912795" y="800160"/>
                </a:moveTo>
                <a:lnTo>
                  <a:pt x="2925352" y="800160"/>
                </a:lnTo>
                <a:lnTo>
                  <a:pt x="2925352" y="814602"/>
                </a:lnTo>
                <a:lnTo>
                  <a:pt x="2912795" y="814602"/>
                </a:lnTo>
                <a:close/>
                <a:moveTo>
                  <a:pt x="2883755" y="800160"/>
                </a:moveTo>
                <a:lnTo>
                  <a:pt x="2896242" y="800160"/>
                </a:lnTo>
                <a:lnTo>
                  <a:pt x="2896242" y="902433"/>
                </a:lnTo>
                <a:lnTo>
                  <a:pt x="2884592" y="902433"/>
                </a:lnTo>
                <a:lnTo>
                  <a:pt x="2884592" y="893084"/>
                </a:lnTo>
                <a:cubicBezTo>
                  <a:pt x="2879895" y="900433"/>
                  <a:pt x="2872988" y="904107"/>
                  <a:pt x="2863872" y="904107"/>
                </a:cubicBezTo>
                <a:cubicBezTo>
                  <a:pt x="2857966" y="904107"/>
                  <a:pt x="2852536" y="902480"/>
                  <a:pt x="2847583" y="899224"/>
                </a:cubicBezTo>
                <a:cubicBezTo>
                  <a:pt x="2842629" y="895968"/>
                  <a:pt x="2838793" y="891421"/>
                  <a:pt x="2836072" y="885585"/>
                </a:cubicBezTo>
                <a:cubicBezTo>
                  <a:pt x="2833351" y="879748"/>
                  <a:pt x="2831991" y="873040"/>
                  <a:pt x="2831991" y="865458"/>
                </a:cubicBezTo>
                <a:cubicBezTo>
                  <a:pt x="2831991" y="858063"/>
                  <a:pt x="2833223" y="851355"/>
                  <a:pt x="2835688" y="845332"/>
                </a:cubicBezTo>
                <a:cubicBezTo>
                  <a:pt x="2838153" y="839309"/>
                  <a:pt x="2841850" y="834693"/>
                  <a:pt x="2846780" y="831483"/>
                </a:cubicBezTo>
                <a:cubicBezTo>
                  <a:pt x="2851710" y="828274"/>
                  <a:pt x="2857222" y="826670"/>
                  <a:pt x="2863314" y="826670"/>
                </a:cubicBezTo>
                <a:cubicBezTo>
                  <a:pt x="2867779" y="826670"/>
                  <a:pt x="2871756" y="827612"/>
                  <a:pt x="2875244" y="829495"/>
                </a:cubicBezTo>
                <a:cubicBezTo>
                  <a:pt x="2878732" y="831379"/>
                  <a:pt x="2881569" y="833832"/>
                  <a:pt x="2883755" y="836856"/>
                </a:cubicBezTo>
                <a:close/>
                <a:moveTo>
                  <a:pt x="2522200" y="800160"/>
                </a:moveTo>
                <a:lnTo>
                  <a:pt x="2534758" y="800160"/>
                </a:lnTo>
                <a:lnTo>
                  <a:pt x="2534758" y="836856"/>
                </a:lnTo>
                <a:cubicBezTo>
                  <a:pt x="2540618" y="830065"/>
                  <a:pt x="2548013" y="826670"/>
                  <a:pt x="2556942" y="826670"/>
                </a:cubicBezTo>
                <a:cubicBezTo>
                  <a:pt x="2562430" y="826670"/>
                  <a:pt x="2567197" y="827752"/>
                  <a:pt x="2571244" y="829915"/>
                </a:cubicBezTo>
                <a:cubicBezTo>
                  <a:pt x="2575290" y="832077"/>
                  <a:pt x="2578185" y="835065"/>
                  <a:pt x="2579929" y="838878"/>
                </a:cubicBezTo>
                <a:cubicBezTo>
                  <a:pt x="2581673" y="842692"/>
                  <a:pt x="2582545" y="848227"/>
                  <a:pt x="2582545" y="855482"/>
                </a:cubicBezTo>
                <a:lnTo>
                  <a:pt x="2582545" y="902433"/>
                </a:lnTo>
                <a:lnTo>
                  <a:pt x="2569988" y="902433"/>
                </a:lnTo>
                <a:lnTo>
                  <a:pt x="2569988" y="855482"/>
                </a:lnTo>
                <a:cubicBezTo>
                  <a:pt x="2569988" y="849204"/>
                  <a:pt x="2568628" y="844634"/>
                  <a:pt x="2565907" y="841773"/>
                </a:cubicBezTo>
                <a:cubicBezTo>
                  <a:pt x="2563186" y="838913"/>
                  <a:pt x="2559337" y="837483"/>
                  <a:pt x="2554361" y="837483"/>
                </a:cubicBezTo>
                <a:cubicBezTo>
                  <a:pt x="2550640" y="837483"/>
                  <a:pt x="2547141" y="838449"/>
                  <a:pt x="2543862" y="840379"/>
                </a:cubicBezTo>
                <a:cubicBezTo>
                  <a:pt x="2540583" y="842309"/>
                  <a:pt x="2538246" y="844925"/>
                  <a:pt x="2536850" y="848227"/>
                </a:cubicBezTo>
                <a:cubicBezTo>
                  <a:pt x="2535455" y="851529"/>
                  <a:pt x="2534758" y="856087"/>
                  <a:pt x="2534758" y="861900"/>
                </a:cubicBezTo>
                <a:lnTo>
                  <a:pt x="2534758" y="902433"/>
                </a:lnTo>
                <a:lnTo>
                  <a:pt x="2522200" y="902433"/>
                </a:lnTo>
                <a:close/>
                <a:moveTo>
                  <a:pt x="2122220" y="800160"/>
                </a:moveTo>
                <a:lnTo>
                  <a:pt x="2134777" y="800160"/>
                </a:lnTo>
                <a:lnTo>
                  <a:pt x="2134777" y="814602"/>
                </a:lnTo>
                <a:lnTo>
                  <a:pt x="2122220" y="814602"/>
                </a:lnTo>
                <a:close/>
                <a:moveTo>
                  <a:pt x="1523691" y="800160"/>
                </a:moveTo>
                <a:lnTo>
                  <a:pt x="1562270" y="800160"/>
                </a:lnTo>
                <a:cubicBezTo>
                  <a:pt x="1569049" y="800160"/>
                  <a:pt x="1574235" y="800486"/>
                  <a:pt x="1577816" y="801137"/>
                </a:cubicBezTo>
                <a:cubicBezTo>
                  <a:pt x="1582839" y="801974"/>
                  <a:pt x="1587048" y="803567"/>
                  <a:pt x="1590443" y="805916"/>
                </a:cubicBezTo>
                <a:cubicBezTo>
                  <a:pt x="1593838" y="808264"/>
                  <a:pt x="1596571" y="811554"/>
                  <a:pt x="1598640" y="815787"/>
                </a:cubicBezTo>
                <a:cubicBezTo>
                  <a:pt x="1600710" y="820020"/>
                  <a:pt x="1601745" y="824670"/>
                  <a:pt x="1601745" y="829740"/>
                </a:cubicBezTo>
                <a:cubicBezTo>
                  <a:pt x="1601745" y="838436"/>
                  <a:pt x="1598978" y="845797"/>
                  <a:pt x="1593443" y="851819"/>
                </a:cubicBezTo>
                <a:cubicBezTo>
                  <a:pt x="1587908" y="857842"/>
                  <a:pt x="1577909" y="860854"/>
                  <a:pt x="1563456" y="860854"/>
                </a:cubicBezTo>
                <a:lnTo>
                  <a:pt x="1537225" y="860854"/>
                </a:lnTo>
                <a:lnTo>
                  <a:pt x="1537225" y="902433"/>
                </a:lnTo>
                <a:lnTo>
                  <a:pt x="1523691" y="902433"/>
                </a:lnTo>
                <a:close/>
                <a:moveTo>
                  <a:pt x="1426442" y="800160"/>
                </a:moveTo>
                <a:lnTo>
                  <a:pt x="1438930" y="800160"/>
                </a:lnTo>
                <a:lnTo>
                  <a:pt x="1438930" y="902433"/>
                </a:lnTo>
                <a:lnTo>
                  <a:pt x="1427278" y="902433"/>
                </a:lnTo>
                <a:lnTo>
                  <a:pt x="1427278" y="893084"/>
                </a:lnTo>
                <a:cubicBezTo>
                  <a:pt x="1422581" y="900433"/>
                  <a:pt x="1415675" y="904107"/>
                  <a:pt x="1406559" y="904107"/>
                </a:cubicBezTo>
                <a:cubicBezTo>
                  <a:pt x="1400652" y="904107"/>
                  <a:pt x="1395222" y="902480"/>
                  <a:pt x="1390269" y="899224"/>
                </a:cubicBezTo>
                <a:cubicBezTo>
                  <a:pt x="1385316" y="895968"/>
                  <a:pt x="1381479" y="891421"/>
                  <a:pt x="1378758" y="885585"/>
                </a:cubicBezTo>
                <a:cubicBezTo>
                  <a:pt x="1376037" y="879748"/>
                  <a:pt x="1374677" y="873040"/>
                  <a:pt x="1374677" y="865458"/>
                </a:cubicBezTo>
                <a:cubicBezTo>
                  <a:pt x="1374677" y="858063"/>
                  <a:pt x="1375910" y="851355"/>
                  <a:pt x="1378374" y="845332"/>
                </a:cubicBezTo>
                <a:cubicBezTo>
                  <a:pt x="1380839" y="839309"/>
                  <a:pt x="1384536" y="834693"/>
                  <a:pt x="1389467" y="831483"/>
                </a:cubicBezTo>
                <a:cubicBezTo>
                  <a:pt x="1394397" y="828274"/>
                  <a:pt x="1399908" y="826670"/>
                  <a:pt x="1406001" y="826670"/>
                </a:cubicBezTo>
                <a:cubicBezTo>
                  <a:pt x="1410466" y="826670"/>
                  <a:pt x="1414442" y="827612"/>
                  <a:pt x="1417930" y="829495"/>
                </a:cubicBezTo>
                <a:cubicBezTo>
                  <a:pt x="1421418" y="831379"/>
                  <a:pt x="1424256" y="833832"/>
                  <a:pt x="1426442" y="836856"/>
                </a:cubicBezTo>
                <a:close/>
                <a:moveTo>
                  <a:pt x="1274158" y="800160"/>
                </a:moveTo>
                <a:lnTo>
                  <a:pt x="1286716" y="800160"/>
                </a:lnTo>
                <a:lnTo>
                  <a:pt x="1286716" y="902433"/>
                </a:lnTo>
                <a:lnTo>
                  <a:pt x="1274158" y="902433"/>
                </a:lnTo>
                <a:close/>
                <a:moveTo>
                  <a:pt x="969242" y="800160"/>
                </a:moveTo>
                <a:lnTo>
                  <a:pt x="981729" y="800160"/>
                </a:lnTo>
                <a:lnTo>
                  <a:pt x="981729" y="902433"/>
                </a:lnTo>
                <a:lnTo>
                  <a:pt x="970079" y="902433"/>
                </a:lnTo>
                <a:lnTo>
                  <a:pt x="970079" y="893084"/>
                </a:lnTo>
                <a:cubicBezTo>
                  <a:pt x="965382" y="900433"/>
                  <a:pt x="958475" y="904107"/>
                  <a:pt x="949360" y="904107"/>
                </a:cubicBezTo>
                <a:cubicBezTo>
                  <a:pt x="943453" y="904107"/>
                  <a:pt x="938023" y="902480"/>
                  <a:pt x="933070" y="899224"/>
                </a:cubicBezTo>
                <a:cubicBezTo>
                  <a:pt x="928117" y="895968"/>
                  <a:pt x="924280" y="891421"/>
                  <a:pt x="921559" y="885585"/>
                </a:cubicBezTo>
                <a:cubicBezTo>
                  <a:pt x="918839" y="879748"/>
                  <a:pt x="917478" y="873040"/>
                  <a:pt x="917478" y="865458"/>
                </a:cubicBezTo>
                <a:cubicBezTo>
                  <a:pt x="917478" y="858063"/>
                  <a:pt x="918711" y="851355"/>
                  <a:pt x="921175" y="845332"/>
                </a:cubicBezTo>
                <a:cubicBezTo>
                  <a:pt x="923641" y="839309"/>
                  <a:pt x="927338" y="834693"/>
                  <a:pt x="932268" y="831483"/>
                </a:cubicBezTo>
                <a:cubicBezTo>
                  <a:pt x="937198" y="828274"/>
                  <a:pt x="942709" y="826670"/>
                  <a:pt x="948802" y="826670"/>
                </a:cubicBezTo>
                <a:cubicBezTo>
                  <a:pt x="953266" y="826670"/>
                  <a:pt x="957243" y="827612"/>
                  <a:pt x="960731" y="829495"/>
                </a:cubicBezTo>
                <a:cubicBezTo>
                  <a:pt x="964219" y="831379"/>
                  <a:pt x="967056" y="833832"/>
                  <a:pt x="969242" y="836856"/>
                </a:cubicBezTo>
                <a:close/>
                <a:moveTo>
                  <a:pt x="169138" y="800160"/>
                </a:moveTo>
                <a:lnTo>
                  <a:pt x="181626" y="800160"/>
                </a:lnTo>
                <a:lnTo>
                  <a:pt x="181626" y="902433"/>
                </a:lnTo>
                <a:lnTo>
                  <a:pt x="169975" y="902433"/>
                </a:lnTo>
                <a:lnTo>
                  <a:pt x="169975" y="893084"/>
                </a:lnTo>
                <a:cubicBezTo>
                  <a:pt x="165278" y="900433"/>
                  <a:pt x="158371" y="904107"/>
                  <a:pt x="149255" y="904107"/>
                </a:cubicBezTo>
                <a:cubicBezTo>
                  <a:pt x="143349" y="904107"/>
                  <a:pt x="137919" y="902480"/>
                  <a:pt x="132966" y="899224"/>
                </a:cubicBezTo>
                <a:cubicBezTo>
                  <a:pt x="128013" y="895968"/>
                  <a:pt x="124175" y="891421"/>
                  <a:pt x="121454" y="885585"/>
                </a:cubicBezTo>
                <a:cubicBezTo>
                  <a:pt x="118734" y="879748"/>
                  <a:pt x="117374" y="873040"/>
                  <a:pt x="117374" y="865458"/>
                </a:cubicBezTo>
                <a:cubicBezTo>
                  <a:pt x="117374" y="858063"/>
                  <a:pt x="118606" y="851355"/>
                  <a:pt x="121071" y="845332"/>
                </a:cubicBezTo>
                <a:cubicBezTo>
                  <a:pt x="123536" y="839309"/>
                  <a:pt x="127233" y="834693"/>
                  <a:pt x="132163" y="831483"/>
                </a:cubicBezTo>
                <a:cubicBezTo>
                  <a:pt x="137093" y="828274"/>
                  <a:pt x="142605" y="826670"/>
                  <a:pt x="148697" y="826670"/>
                </a:cubicBezTo>
                <a:cubicBezTo>
                  <a:pt x="153162" y="826670"/>
                  <a:pt x="157139" y="827612"/>
                  <a:pt x="160627" y="829495"/>
                </a:cubicBezTo>
                <a:cubicBezTo>
                  <a:pt x="164115" y="831379"/>
                  <a:pt x="166953" y="833832"/>
                  <a:pt x="169138" y="836856"/>
                </a:cubicBezTo>
                <a:close/>
                <a:moveTo>
                  <a:pt x="3209182" y="798416"/>
                </a:moveTo>
                <a:lnTo>
                  <a:pt x="3219227" y="798416"/>
                </a:lnTo>
                <a:lnTo>
                  <a:pt x="3189648" y="904177"/>
                </a:lnTo>
                <a:lnTo>
                  <a:pt x="3179532" y="904177"/>
                </a:lnTo>
                <a:close/>
                <a:moveTo>
                  <a:pt x="658593" y="726207"/>
                </a:moveTo>
                <a:lnTo>
                  <a:pt x="672894" y="726207"/>
                </a:lnTo>
                <a:lnTo>
                  <a:pt x="672894" y="740508"/>
                </a:lnTo>
                <a:cubicBezTo>
                  <a:pt x="672894" y="745764"/>
                  <a:pt x="671965" y="750008"/>
                  <a:pt x="670104" y="753240"/>
                </a:cubicBezTo>
                <a:cubicBezTo>
                  <a:pt x="668244" y="756472"/>
                  <a:pt x="665290" y="758972"/>
                  <a:pt x="661244" y="760739"/>
                </a:cubicBezTo>
                <a:lnTo>
                  <a:pt x="657756" y="755368"/>
                </a:lnTo>
                <a:cubicBezTo>
                  <a:pt x="660407" y="754205"/>
                  <a:pt x="662361" y="752496"/>
                  <a:pt x="663616" y="750241"/>
                </a:cubicBezTo>
                <a:cubicBezTo>
                  <a:pt x="664872" y="747984"/>
                  <a:pt x="665570" y="744740"/>
                  <a:pt x="665709" y="740508"/>
                </a:cubicBezTo>
                <a:lnTo>
                  <a:pt x="658593" y="740508"/>
                </a:lnTo>
                <a:close/>
                <a:moveTo>
                  <a:pt x="3731550" y="703326"/>
                </a:moveTo>
                <a:cubicBezTo>
                  <a:pt x="3726992" y="705186"/>
                  <a:pt x="3720155" y="706767"/>
                  <a:pt x="3711039" y="708069"/>
                </a:cubicBezTo>
                <a:cubicBezTo>
                  <a:pt x="3705877" y="708814"/>
                  <a:pt x="3702226" y="709650"/>
                  <a:pt x="3700086" y="710581"/>
                </a:cubicBezTo>
                <a:cubicBezTo>
                  <a:pt x="3697947" y="711511"/>
                  <a:pt x="3696296" y="712871"/>
                  <a:pt x="3695133" y="714662"/>
                </a:cubicBezTo>
                <a:cubicBezTo>
                  <a:pt x="3693971" y="716452"/>
                  <a:pt x="3693389" y="718441"/>
                  <a:pt x="3693389" y="720626"/>
                </a:cubicBezTo>
                <a:cubicBezTo>
                  <a:pt x="3693389" y="723974"/>
                  <a:pt x="3694657" y="726765"/>
                  <a:pt x="3697191" y="728997"/>
                </a:cubicBezTo>
                <a:cubicBezTo>
                  <a:pt x="3699726" y="731230"/>
                  <a:pt x="3703435" y="732346"/>
                  <a:pt x="3708319" y="732346"/>
                </a:cubicBezTo>
                <a:cubicBezTo>
                  <a:pt x="3713155" y="732346"/>
                  <a:pt x="3717457" y="731288"/>
                  <a:pt x="3721225" y="729172"/>
                </a:cubicBezTo>
                <a:cubicBezTo>
                  <a:pt x="3724992" y="727055"/>
                  <a:pt x="3727759" y="724161"/>
                  <a:pt x="3729527" y="720487"/>
                </a:cubicBezTo>
                <a:cubicBezTo>
                  <a:pt x="3730875" y="717650"/>
                  <a:pt x="3731550" y="713464"/>
                  <a:pt x="3731550" y="707929"/>
                </a:cubicBezTo>
                <a:close/>
                <a:moveTo>
                  <a:pt x="3379125" y="703326"/>
                </a:moveTo>
                <a:cubicBezTo>
                  <a:pt x="3374567" y="705186"/>
                  <a:pt x="3367730" y="706767"/>
                  <a:pt x="3358614" y="708069"/>
                </a:cubicBezTo>
                <a:cubicBezTo>
                  <a:pt x="3353452" y="708814"/>
                  <a:pt x="3349801" y="709650"/>
                  <a:pt x="3347661" y="710581"/>
                </a:cubicBezTo>
                <a:cubicBezTo>
                  <a:pt x="3345522" y="711511"/>
                  <a:pt x="3343871" y="712871"/>
                  <a:pt x="3342708" y="714662"/>
                </a:cubicBezTo>
                <a:cubicBezTo>
                  <a:pt x="3341546" y="716452"/>
                  <a:pt x="3340964" y="718441"/>
                  <a:pt x="3340964" y="720626"/>
                </a:cubicBezTo>
                <a:cubicBezTo>
                  <a:pt x="3340964" y="723974"/>
                  <a:pt x="3342232" y="726765"/>
                  <a:pt x="3344766" y="728997"/>
                </a:cubicBezTo>
                <a:cubicBezTo>
                  <a:pt x="3347301" y="731230"/>
                  <a:pt x="3351010" y="732346"/>
                  <a:pt x="3355894" y="732346"/>
                </a:cubicBezTo>
                <a:cubicBezTo>
                  <a:pt x="3360730" y="732346"/>
                  <a:pt x="3365032" y="731288"/>
                  <a:pt x="3368800" y="729172"/>
                </a:cubicBezTo>
                <a:cubicBezTo>
                  <a:pt x="3372567" y="727055"/>
                  <a:pt x="3375334" y="724161"/>
                  <a:pt x="3377102" y="720487"/>
                </a:cubicBezTo>
                <a:cubicBezTo>
                  <a:pt x="3378450" y="717650"/>
                  <a:pt x="3379125" y="713464"/>
                  <a:pt x="3379125" y="707929"/>
                </a:cubicBezTo>
                <a:close/>
                <a:moveTo>
                  <a:pt x="2550450" y="703326"/>
                </a:moveTo>
                <a:cubicBezTo>
                  <a:pt x="2545892" y="705186"/>
                  <a:pt x="2539055" y="706767"/>
                  <a:pt x="2529939" y="708069"/>
                </a:cubicBezTo>
                <a:cubicBezTo>
                  <a:pt x="2524777" y="708814"/>
                  <a:pt x="2521126" y="709650"/>
                  <a:pt x="2518986" y="710581"/>
                </a:cubicBezTo>
                <a:cubicBezTo>
                  <a:pt x="2516847" y="711511"/>
                  <a:pt x="2515196" y="712871"/>
                  <a:pt x="2514033" y="714662"/>
                </a:cubicBezTo>
                <a:cubicBezTo>
                  <a:pt x="2512871" y="716452"/>
                  <a:pt x="2512289" y="718441"/>
                  <a:pt x="2512289" y="720626"/>
                </a:cubicBezTo>
                <a:cubicBezTo>
                  <a:pt x="2512289" y="723974"/>
                  <a:pt x="2513557" y="726765"/>
                  <a:pt x="2516091" y="728997"/>
                </a:cubicBezTo>
                <a:cubicBezTo>
                  <a:pt x="2518626" y="731230"/>
                  <a:pt x="2522335" y="732346"/>
                  <a:pt x="2527219" y="732346"/>
                </a:cubicBezTo>
                <a:cubicBezTo>
                  <a:pt x="2532055" y="732346"/>
                  <a:pt x="2536357" y="731288"/>
                  <a:pt x="2540125" y="729172"/>
                </a:cubicBezTo>
                <a:cubicBezTo>
                  <a:pt x="2543892" y="727055"/>
                  <a:pt x="2546659" y="724161"/>
                  <a:pt x="2548427" y="720487"/>
                </a:cubicBezTo>
                <a:cubicBezTo>
                  <a:pt x="2549775" y="717650"/>
                  <a:pt x="2550450" y="713464"/>
                  <a:pt x="2550450" y="707929"/>
                </a:cubicBezTo>
                <a:close/>
                <a:moveTo>
                  <a:pt x="1902750" y="703326"/>
                </a:moveTo>
                <a:cubicBezTo>
                  <a:pt x="1898192" y="705186"/>
                  <a:pt x="1891355" y="706767"/>
                  <a:pt x="1882239" y="708069"/>
                </a:cubicBezTo>
                <a:cubicBezTo>
                  <a:pt x="1877077" y="708814"/>
                  <a:pt x="1873426" y="709650"/>
                  <a:pt x="1871287" y="710581"/>
                </a:cubicBezTo>
                <a:cubicBezTo>
                  <a:pt x="1869147" y="711511"/>
                  <a:pt x="1867496" y="712871"/>
                  <a:pt x="1866333" y="714662"/>
                </a:cubicBezTo>
                <a:cubicBezTo>
                  <a:pt x="1865171" y="716452"/>
                  <a:pt x="1864589" y="718441"/>
                  <a:pt x="1864589" y="720626"/>
                </a:cubicBezTo>
                <a:cubicBezTo>
                  <a:pt x="1864589" y="723974"/>
                  <a:pt x="1865857" y="726765"/>
                  <a:pt x="1868391" y="728997"/>
                </a:cubicBezTo>
                <a:cubicBezTo>
                  <a:pt x="1870926" y="731230"/>
                  <a:pt x="1874635" y="732346"/>
                  <a:pt x="1879519" y="732346"/>
                </a:cubicBezTo>
                <a:cubicBezTo>
                  <a:pt x="1884355" y="732346"/>
                  <a:pt x="1888658" y="731288"/>
                  <a:pt x="1892425" y="729172"/>
                </a:cubicBezTo>
                <a:cubicBezTo>
                  <a:pt x="1896192" y="727055"/>
                  <a:pt x="1898959" y="724161"/>
                  <a:pt x="1900727" y="720487"/>
                </a:cubicBezTo>
                <a:cubicBezTo>
                  <a:pt x="1902075" y="717650"/>
                  <a:pt x="1902750" y="713464"/>
                  <a:pt x="1902750" y="707929"/>
                </a:cubicBezTo>
                <a:close/>
                <a:moveTo>
                  <a:pt x="1750350" y="703326"/>
                </a:moveTo>
                <a:cubicBezTo>
                  <a:pt x="1745792" y="705186"/>
                  <a:pt x="1738955" y="706767"/>
                  <a:pt x="1729839" y="708069"/>
                </a:cubicBezTo>
                <a:cubicBezTo>
                  <a:pt x="1724677" y="708814"/>
                  <a:pt x="1721026" y="709650"/>
                  <a:pt x="1718887" y="710581"/>
                </a:cubicBezTo>
                <a:cubicBezTo>
                  <a:pt x="1716747" y="711511"/>
                  <a:pt x="1715096" y="712871"/>
                  <a:pt x="1713933" y="714662"/>
                </a:cubicBezTo>
                <a:cubicBezTo>
                  <a:pt x="1712771" y="716452"/>
                  <a:pt x="1712189" y="718441"/>
                  <a:pt x="1712189" y="720626"/>
                </a:cubicBezTo>
                <a:cubicBezTo>
                  <a:pt x="1712189" y="723974"/>
                  <a:pt x="1713457" y="726765"/>
                  <a:pt x="1715991" y="728997"/>
                </a:cubicBezTo>
                <a:cubicBezTo>
                  <a:pt x="1718526" y="731230"/>
                  <a:pt x="1722235" y="732346"/>
                  <a:pt x="1727119" y="732346"/>
                </a:cubicBezTo>
                <a:cubicBezTo>
                  <a:pt x="1731955" y="732346"/>
                  <a:pt x="1736258" y="731288"/>
                  <a:pt x="1740025" y="729172"/>
                </a:cubicBezTo>
                <a:cubicBezTo>
                  <a:pt x="1743792" y="727055"/>
                  <a:pt x="1746559" y="724161"/>
                  <a:pt x="1748327" y="720487"/>
                </a:cubicBezTo>
                <a:cubicBezTo>
                  <a:pt x="1749675" y="717650"/>
                  <a:pt x="1750350" y="713464"/>
                  <a:pt x="1750350" y="707929"/>
                </a:cubicBezTo>
                <a:close/>
                <a:moveTo>
                  <a:pt x="1378886" y="703326"/>
                </a:moveTo>
                <a:cubicBezTo>
                  <a:pt x="1374328" y="705186"/>
                  <a:pt x="1367491" y="706767"/>
                  <a:pt x="1358376" y="708069"/>
                </a:cubicBezTo>
                <a:cubicBezTo>
                  <a:pt x="1353214" y="708814"/>
                  <a:pt x="1349563" y="709650"/>
                  <a:pt x="1347423" y="710581"/>
                </a:cubicBezTo>
                <a:cubicBezTo>
                  <a:pt x="1345283" y="711511"/>
                  <a:pt x="1343633" y="712871"/>
                  <a:pt x="1342470" y="714662"/>
                </a:cubicBezTo>
                <a:cubicBezTo>
                  <a:pt x="1341308" y="716452"/>
                  <a:pt x="1340726" y="718441"/>
                  <a:pt x="1340726" y="720626"/>
                </a:cubicBezTo>
                <a:cubicBezTo>
                  <a:pt x="1340726" y="723974"/>
                  <a:pt x="1341994" y="726765"/>
                  <a:pt x="1344528" y="728997"/>
                </a:cubicBezTo>
                <a:cubicBezTo>
                  <a:pt x="1347063" y="731230"/>
                  <a:pt x="1350772" y="732346"/>
                  <a:pt x="1355655" y="732346"/>
                </a:cubicBezTo>
                <a:cubicBezTo>
                  <a:pt x="1360492" y="732346"/>
                  <a:pt x="1364794" y="731288"/>
                  <a:pt x="1368561" y="729172"/>
                </a:cubicBezTo>
                <a:cubicBezTo>
                  <a:pt x="1372329" y="727055"/>
                  <a:pt x="1375096" y="724161"/>
                  <a:pt x="1376863" y="720487"/>
                </a:cubicBezTo>
                <a:cubicBezTo>
                  <a:pt x="1378212" y="717650"/>
                  <a:pt x="1378886" y="713464"/>
                  <a:pt x="1378886" y="707929"/>
                </a:cubicBezTo>
                <a:close/>
                <a:moveTo>
                  <a:pt x="54908" y="703326"/>
                </a:moveTo>
                <a:cubicBezTo>
                  <a:pt x="50350" y="705186"/>
                  <a:pt x="43513" y="706767"/>
                  <a:pt x="34398" y="708069"/>
                </a:cubicBezTo>
                <a:cubicBezTo>
                  <a:pt x="29235" y="708814"/>
                  <a:pt x="25584" y="709650"/>
                  <a:pt x="23444" y="710581"/>
                </a:cubicBezTo>
                <a:cubicBezTo>
                  <a:pt x="21305" y="711511"/>
                  <a:pt x="19654" y="712871"/>
                  <a:pt x="18491" y="714662"/>
                </a:cubicBezTo>
                <a:cubicBezTo>
                  <a:pt x="17329" y="716452"/>
                  <a:pt x="16747" y="718441"/>
                  <a:pt x="16747" y="720626"/>
                </a:cubicBezTo>
                <a:cubicBezTo>
                  <a:pt x="16747" y="723974"/>
                  <a:pt x="18015" y="726765"/>
                  <a:pt x="20549" y="728997"/>
                </a:cubicBezTo>
                <a:cubicBezTo>
                  <a:pt x="23084" y="731230"/>
                  <a:pt x="26793" y="732346"/>
                  <a:pt x="31676" y="732346"/>
                </a:cubicBezTo>
                <a:cubicBezTo>
                  <a:pt x="36513" y="732346"/>
                  <a:pt x="40815" y="731288"/>
                  <a:pt x="44583" y="729172"/>
                </a:cubicBezTo>
                <a:cubicBezTo>
                  <a:pt x="48350" y="727055"/>
                  <a:pt x="51117" y="724161"/>
                  <a:pt x="52884" y="720487"/>
                </a:cubicBezTo>
                <a:cubicBezTo>
                  <a:pt x="54233" y="717650"/>
                  <a:pt x="54908" y="713464"/>
                  <a:pt x="54908" y="707929"/>
                </a:cubicBezTo>
                <a:close/>
                <a:moveTo>
                  <a:pt x="4714443" y="675141"/>
                </a:moveTo>
                <a:cubicBezTo>
                  <a:pt x="4708165" y="675141"/>
                  <a:pt x="4702956" y="677490"/>
                  <a:pt x="4698816" y="682187"/>
                </a:cubicBezTo>
                <a:cubicBezTo>
                  <a:pt x="4694677" y="686884"/>
                  <a:pt x="4692607" y="693977"/>
                  <a:pt x="4692607" y="703465"/>
                </a:cubicBezTo>
                <a:cubicBezTo>
                  <a:pt x="4692607" y="712953"/>
                  <a:pt x="4694677" y="720057"/>
                  <a:pt x="4698816" y="724776"/>
                </a:cubicBezTo>
                <a:cubicBezTo>
                  <a:pt x="4702956" y="729497"/>
                  <a:pt x="4708165" y="731858"/>
                  <a:pt x="4714443" y="731858"/>
                </a:cubicBezTo>
                <a:cubicBezTo>
                  <a:pt x="4720675" y="731858"/>
                  <a:pt x="4725861" y="729486"/>
                  <a:pt x="4730000" y="724742"/>
                </a:cubicBezTo>
                <a:cubicBezTo>
                  <a:pt x="4734140" y="719999"/>
                  <a:pt x="4736209" y="712767"/>
                  <a:pt x="4736209" y="703046"/>
                </a:cubicBezTo>
                <a:cubicBezTo>
                  <a:pt x="4736209" y="693884"/>
                  <a:pt x="4734128" y="686943"/>
                  <a:pt x="4729966" y="682222"/>
                </a:cubicBezTo>
                <a:cubicBezTo>
                  <a:pt x="4725803" y="677502"/>
                  <a:pt x="4720629" y="675141"/>
                  <a:pt x="4714443" y="675141"/>
                </a:cubicBezTo>
                <a:close/>
                <a:moveTo>
                  <a:pt x="4093225" y="675141"/>
                </a:moveTo>
                <a:cubicBezTo>
                  <a:pt x="4087644" y="675141"/>
                  <a:pt x="4082982" y="677421"/>
                  <a:pt x="4079238" y="681978"/>
                </a:cubicBezTo>
                <a:cubicBezTo>
                  <a:pt x="4075494" y="686536"/>
                  <a:pt x="4073622" y="693721"/>
                  <a:pt x="4073622" y="703535"/>
                </a:cubicBezTo>
                <a:cubicBezTo>
                  <a:pt x="4073622" y="713022"/>
                  <a:pt x="4075622" y="720115"/>
                  <a:pt x="4079621" y="724812"/>
                </a:cubicBezTo>
                <a:cubicBezTo>
                  <a:pt x="4083621" y="729509"/>
                  <a:pt x="4088342" y="731858"/>
                  <a:pt x="4093783" y="731858"/>
                </a:cubicBezTo>
                <a:cubicBezTo>
                  <a:pt x="4099271" y="731858"/>
                  <a:pt x="4103934" y="729613"/>
                  <a:pt x="4107771" y="725126"/>
                </a:cubicBezTo>
                <a:cubicBezTo>
                  <a:pt x="4111608" y="720638"/>
                  <a:pt x="4113526" y="713790"/>
                  <a:pt x="4113526" y="704581"/>
                </a:cubicBezTo>
                <a:cubicBezTo>
                  <a:pt x="4113526" y="694442"/>
                  <a:pt x="4111573" y="687001"/>
                  <a:pt x="4107666" y="682257"/>
                </a:cubicBezTo>
                <a:cubicBezTo>
                  <a:pt x="4103760" y="677513"/>
                  <a:pt x="4098946" y="675141"/>
                  <a:pt x="4093225" y="675141"/>
                </a:cubicBezTo>
                <a:close/>
                <a:moveTo>
                  <a:pt x="3978925" y="675141"/>
                </a:moveTo>
                <a:cubicBezTo>
                  <a:pt x="3973344" y="675141"/>
                  <a:pt x="3968682" y="677421"/>
                  <a:pt x="3964938" y="681978"/>
                </a:cubicBezTo>
                <a:cubicBezTo>
                  <a:pt x="3961194" y="686536"/>
                  <a:pt x="3959322" y="693721"/>
                  <a:pt x="3959322" y="703535"/>
                </a:cubicBezTo>
                <a:cubicBezTo>
                  <a:pt x="3959322" y="713022"/>
                  <a:pt x="3961322" y="720115"/>
                  <a:pt x="3965321" y="724812"/>
                </a:cubicBezTo>
                <a:cubicBezTo>
                  <a:pt x="3969321" y="729509"/>
                  <a:pt x="3974042" y="731858"/>
                  <a:pt x="3979483" y="731858"/>
                </a:cubicBezTo>
                <a:cubicBezTo>
                  <a:pt x="3984971" y="731858"/>
                  <a:pt x="3989634" y="729613"/>
                  <a:pt x="3993471" y="725126"/>
                </a:cubicBezTo>
                <a:cubicBezTo>
                  <a:pt x="3997308" y="720638"/>
                  <a:pt x="3999226" y="713790"/>
                  <a:pt x="3999226" y="704581"/>
                </a:cubicBezTo>
                <a:cubicBezTo>
                  <a:pt x="3999226" y="694442"/>
                  <a:pt x="3997273" y="687001"/>
                  <a:pt x="3993366" y="682257"/>
                </a:cubicBezTo>
                <a:cubicBezTo>
                  <a:pt x="3989459" y="677513"/>
                  <a:pt x="3984646" y="675141"/>
                  <a:pt x="3978925" y="675141"/>
                </a:cubicBezTo>
                <a:close/>
                <a:moveTo>
                  <a:pt x="3512200" y="675141"/>
                </a:moveTo>
                <a:cubicBezTo>
                  <a:pt x="3506619" y="675141"/>
                  <a:pt x="3501957" y="677421"/>
                  <a:pt x="3498213" y="681978"/>
                </a:cubicBezTo>
                <a:cubicBezTo>
                  <a:pt x="3494469" y="686536"/>
                  <a:pt x="3492597" y="693721"/>
                  <a:pt x="3492597" y="703535"/>
                </a:cubicBezTo>
                <a:cubicBezTo>
                  <a:pt x="3492597" y="713022"/>
                  <a:pt x="3494597" y="720115"/>
                  <a:pt x="3498596" y="724812"/>
                </a:cubicBezTo>
                <a:cubicBezTo>
                  <a:pt x="3502596" y="729509"/>
                  <a:pt x="3507317" y="731858"/>
                  <a:pt x="3512758" y="731858"/>
                </a:cubicBezTo>
                <a:cubicBezTo>
                  <a:pt x="3518246" y="731858"/>
                  <a:pt x="3522909" y="729613"/>
                  <a:pt x="3526746" y="725126"/>
                </a:cubicBezTo>
                <a:cubicBezTo>
                  <a:pt x="3530583" y="720638"/>
                  <a:pt x="3532501" y="713790"/>
                  <a:pt x="3532501" y="704581"/>
                </a:cubicBezTo>
                <a:cubicBezTo>
                  <a:pt x="3532501" y="694442"/>
                  <a:pt x="3530548" y="687001"/>
                  <a:pt x="3526641" y="682257"/>
                </a:cubicBezTo>
                <a:cubicBezTo>
                  <a:pt x="3522734" y="677513"/>
                  <a:pt x="3517921" y="675141"/>
                  <a:pt x="3512200" y="675141"/>
                </a:cubicBezTo>
                <a:close/>
                <a:moveTo>
                  <a:pt x="3245500" y="675141"/>
                </a:moveTo>
                <a:cubicBezTo>
                  <a:pt x="3239919" y="675141"/>
                  <a:pt x="3235257" y="677421"/>
                  <a:pt x="3231513" y="681978"/>
                </a:cubicBezTo>
                <a:cubicBezTo>
                  <a:pt x="3227769" y="686536"/>
                  <a:pt x="3225897" y="693721"/>
                  <a:pt x="3225897" y="703535"/>
                </a:cubicBezTo>
                <a:cubicBezTo>
                  <a:pt x="3225897" y="713022"/>
                  <a:pt x="3227897" y="720115"/>
                  <a:pt x="3231896" y="724812"/>
                </a:cubicBezTo>
                <a:cubicBezTo>
                  <a:pt x="3235896" y="729509"/>
                  <a:pt x="3240617" y="731858"/>
                  <a:pt x="3246058" y="731858"/>
                </a:cubicBezTo>
                <a:cubicBezTo>
                  <a:pt x="3251546" y="731858"/>
                  <a:pt x="3256209" y="729613"/>
                  <a:pt x="3260046" y="725126"/>
                </a:cubicBezTo>
                <a:cubicBezTo>
                  <a:pt x="3263883" y="720638"/>
                  <a:pt x="3265801" y="713790"/>
                  <a:pt x="3265801" y="704581"/>
                </a:cubicBezTo>
                <a:cubicBezTo>
                  <a:pt x="3265801" y="694442"/>
                  <a:pt x="3263848" y="687001"/>
                  <a:pt x="3259941" y="682257"/>
                </a:cubicBezTo>
                <a:cubicBezTo>
                  <a:pt x="3256034" y="677513"/>
                  <a:pt x="3251221" y="675141"/>
                  <a:pt x="3245500" y="675141"/>
                </a:cubicBezTo>
                <a:close/>
                <a:moveTo>
                  <a:pt x="2990418" y="675141"/>
                </a:moveTo>
                <a:cubicBezTo>
                  <a:pt x="2984139" y="675141"/>
                  <a:pt x="2978930" y="677490"/>
                  <a:pt x="2974791" y="682187"/>
                </a:cubicBezTo>
                <a:cubicBezTo>
                  <a:pt x="2970652" y="686884"/>
                  <a:pt x="2968582" y="693977"/>
                  <a:pt x="2968582" y="703465"/>
                </a:cubicBezTo>
                <a:cubicBezTo>
                  <a:pt x="2968582" y="712953"/>
                  <a:pt x="2970652" y="720057"/>
                  <a:pt x="2974791" y="724776"/>
                </a:cubicBezTo>
                <a:cubicBezTo>
                  <a:pt x="2978930" y="729497"/>
                  <a:pt x="2984139" y="731858"/>
                  <a:pt x="2990418" y="731858"/>
                </a:cubicBezTo>
                <a:cubicBezTo>
                  <a:pt x="2996650" y="731858"/>
                  <a:pt x="3001836" y="729486"/>
                  <a:pt x="3005975" y="724742"/>
                </a:cubicBezTo>
                <a:cubicBezTo>
                  <a:pt x="3010115" y="719999"/>
                  <a:pt x="3012184" y="712767"/>
                  <a:pt x="3012184" y="703046"/>
                </a:cubicBezTo>
                <a:cubicBezTo>
                  <a:pt x="3012184" y="693884"/>
                  <a:pt x="3010103" y="686943"/>
                  <a:pt x="3005940" y="682222"/>
                </a:cubicBezTo>
                <a:cubicBezTo>
                  <a:pt x="3001778" y="677502"/>
                  <a:pt x="2996604" y="675141"/>
                  <a:pt x="2990418" y="675141"/>
                </a:cubicBezTo>
                <a:close/>
                <a:moveTo>
                  <a:pt x="2333193" y="675141"/>
                </a:moveTo>
                <a:cubicBezTo>
                  <a:pt x="2326914" y="675141"/>
                  <a:pt x="2321705" y="677490"/>
                  <a:pt x="2317566" y="682187"/>
                </a:cubicBezTo>
                <a:cubicBezTo>
                  <a:pt x="2313427" y="686884"/>
                  <a:pt x="2311357" y="693977"/>
                  <a:pt x="2311357" y="703465"/>
                </a:cubicBezTo>
                <a:cubicBezTo>
                  <a:pt x="2311357" y="712953"/>
                  <a:pt x="2313427" y="720057"/>
                  <a:pt x="2317566" y="724776"/>
                </a:cubicBezTo>
                <a:cubicBezTo>
                  <a:pt x="2321705" y="729497"/>
                  <a:pt x="2326914" y="731858"/>
                  <a:pt x="2333193" y="731858"/>
                </a:cubicBezTo>
                <a:cubicBezTo>
                  <a:pt x="2339425" y="731858"/>
                  <a:pt x="2344611" y="729486"/>
                  <a:pt x="2348750" y="724742"/>
                </a:cubicBezTo>
                <a:cubicBezTo>
                  <a:pt x="2352890" y="719999"/>
                  <a:pt x="2354959" y="712767"/>
                  <a:pt x="2354959" y="703046"/>
                </a:cubicBezTo>
                <a:cubicBezTo>
                  <a:pt x="2354959" y="693884"/>
                  <a:pt x="2352878" y="686943"/>
                  <a:pt x="2348715" y="682222"/>
                </a:cubicBezTo>
                <a:cubicBezTo>
                  <a:pt x="2344553" y="677502"/>
                  <a:pt x="2339379" y="675141"/>
                  <a:pt x="2333193" y="675141"/>
                </a:cubicBezTo>
                <a:close/>
                <a:moveTo>
                  <a:pt x="2255110" y="675141"/>
                </a:moveTo>
                <a:cubicBezTo>
                  <a:pt x="2249528" y="675141"/>
                  <a:pt x="2244785" y="677408"/>
                  <a:pt x="2240878" y="681943"/>
                </a:cubicBezTo>
                <a:cubicBezTo>
                  <a:pt x="2236971" y="686478"/>
                  <a:pt x="2235018" y="693210"/>
                  <a:pt x="2235018" y="702139"/>
                </a:cubicBezTo>
                <a:cubicBezTo>
                  <a:pt x="2235018" y="711860"/>
                  <a:pt x="2236948" y="718952"/>
                  <a:pt x="2240808" y="723416"/>
                </a:cubicBezTo>
                <a:cubicBezTo>
                  <a:pt x="2244668" y="727881"/>
                  <a:pt x="2249505" y="730114"/>
                  <a:pt x="2255319" y="730114"/>
                </a:cubicBezTo>
                <a:cubicBezTo>
                  <a:pt x="2261086" y="730114"/>
                  <a:pt x="2265923" y="727892"/>
                  <a:pt x="2269830" y="723451"/>
                </a:cubicBezTo>
                <a:cubicBezTo>
                  <a:pt x="2273736" y="719010"/>
                  <a:pt x="2275690" y="712046"/>
                  <a:pt x="2275690" y="702558"/>
                </a:cubicBezTo>
                <a:cubicBezTo>
                  <a:pt x="2275690" y="693489"/>
                  <a:pt x="2273678" y="686652"/>
                  <a:pt x="2269655" y="682047"/>
                </a:cubicBezTo>
                <a:cubicBezTo>
                  <a:pt x="2265632" y="677443"/>
                  <a:pt x="2260784" y="675141"/>
                  <a:pt x="2255110" y="675141"/>
                </a:cubicBezTo>
                <a:close/>
                <a:moveTo>
                  <a:pt x="2180793" y="675141"/>
                </a:moveTo>
                <a:cubicBezTo>
                  <a:pt x="2174514" y="675141"/>
                  <a:pt x="2169305" y="677490"/>
                  <a:pt x="2165166" y="682187"/>
                </a:cubicBezTo>
                <a:cubicBezTo>
                  <a:pt x="2161027" y="686884"/>
                  <a:pt x="2158957" y="693977"/>
                  <a:pt x="2158957" y="703465"/>
                </a:cubicBezTo>
                <a:cubicBezTo>
                  <a:pt x="2158957" y="712953"/>
                  <a:pt x="2161027" y="720057"/>
                  <a:pt x="2165166" y="724776"/>
                </a:cubicBezTo>
                <a:cubicBezTo>
                  <a:pt x="2169305" y="729497"/>
                  <a:pt x="2174514" y="731858"/>
                  <a:pt x="2180793" y="731858"/>
                </a:cubicBezTo>
                <a:cubicBezTo>
                  <a:pt x="2187025" y="731858"/>
                  <a:pt x="2192211" y="729486"/>
                  <a:pt x="2196350" y="724742"/>
                </a:cubicBezTo>
                <a:cubicBezTo>
                  <a:pt x="2200490" y="719999"/>
                  <a:pt x="2202559" y="712767"/>
                  <a:pt x="2202559" y="703046"/>
                </a:cubicBezTo>
                <a:cubicBezTo>
                  <a:pt x="2202559" y="693884"/>
                  <a:pt x="2200478" y="686943"/>
                  <a:pt x="2196315" y="682222"/>
                </a:cubicBezTo>
                <a:cubicBezTo>
                  <a:pt x="2192153" y="677502"/>
                  <a:pt x="2186979" y="675141"/>
                  <a:pt x="2180793" y="675141"/>
                </a:cubicBezTo>
                <a:close/>
                <a:moveTo>
                  <a:pt x="561556" y="675141"/>
                </a:moveTo>
                <a:cubicBezTo>
                  <a:pt x="555277" y="675141"/>
                  <a:pt x="550069" y="677490"/>
                  <a:pt x="545929" y="682187"/>
                </a:cubicBezTo>
                <a:cubicBezTo>
                  <a:pt x="541789" y="686884"/>
                  <a:pt x="539720" y="693977"/>
                  <a:pt x="539720" y="703465"/>
                </a:cubicBezTo>
                <a:cubicBezTo>
                  <a:pt x="539720" y="712953"/>
                  <a:pt x="541789" y="720057"/>
                  <a:pt x="545929" y="724776"/>
                </a:cubicBezTo>
                <a:cubicBezTo>
                  <a:pt x="550069" y="729497"/>
                  <a:pt x="555277" y="731858"/>
                  <a:pt x="561556" y="731858"/>
                </a:cubicBezTo>
                <a:cubicBezTo>
                  <a:pt x="567788" y="731858"/>
                  <a:pt x="572974" y="729486"/>
                  <a:pt x="577113" y="724742"/>
                </a:cubicBezTo>
                <a:cubicBezTo>
                  <a:pt x="581253" y="719999"/>
                  <a:pt x="583322" y="712767"/>
                  <a:pt x="583322" y="703046"/>
                </a:cubicBezTo>
                <a:cubicBezTo>
                  <a:pt x="583322" y="693884"/>
                  <a:pt x="581242" y="686943"/>
                  <a:pt x="577079" y="682222"/>
                </a:cubicBezTo>
                <a:cubicBezTo>
                  <a:pt x="572916" y="677502"/>
                  <a:pt x="567742" y="675141"/>
                  <a:pt x="561556" y="675141"/>
                </a:cubicBezTo>
                <a:close/>
                <a:moveTo>
                  <a:pt x="187983" y="675141"/>
                </a:moveTo>
                <a:cubicBezTo>
                  <a:pt x="182402" y="675141"/>
                  <a:pt x="177740" y="677421"/>
                  <a:pt x="173996" y="681978"/>
                </a:cubicBezTo>
                <a:cubicBezTo>
                  <a:pt x="170252" y="686536"/>
                  <a:pt x="168380" y="693721"/>
                  <a:pt x="168380" y="703535"/>
                </a:cubicBezTo>
                <a:cubicBezTo>
                  <a:pt x="168380" y="713022"/>
                  <a:pt x="170380" y="720115"/>
                  <a:pt x="174380" y="724812"/>
                </a:cubicBezTo>
                <a:cubicBezTo>
                  <a:pt x="178380" y="729509"/>
                  <a:pt x="183100" y="731858"/>
                  <a:pt x="188542" y="731858"/>
                </a:cubicBezTo>
                <a:cubicBezTo>
                  <a:pt x="194030" y="731858"/>
                  <a:pt x="198692" y="729613"/>
                  <a:pt x="202529" y="725126"/>
                </a:cubicBezTo>
                <a:cubicBezTo>
                  <a:pt x="206366" y="720638"/>
                  <a:pt x="208284" y="713790"/>
                  <a:pt x="208284" y="704581"/>
                </a:cubicBezTo>
                <a:cubicBezTo>
                  <a:pt x="208284" y="694442"/>
                  <a:pt x="206332" y="687001"/>
                  <a:pt x="202424" y="682257"/>
                </a:cubicBezTo>
                <a:cubicBezTo>
                  <a:pt x="198518" y="677513"/>
                  <a:pt x="193704" y="675141"/>
                  <a:pt x="187983" y="675141"/>
                </a:cubicBezTo>
                <a:close/>
                <a:moveTo>
                  <a:pt x="4248207" y="675071"/>
                </a:moveTo>
                <a:cubicBezTo>
                  <a:pt x="4242440" y="675071"/>
                  <a:pt x="4237591" y="677001"/>
                  <a:pt x="4233661" y="680862"/>
                </a:cubicBezTo>
                <a:cubicBezTo>
                  <a:pt x="4229731" y="684722"/>
                  <a:pt x="4227557" y="689884"/>
                  <a:pt x="4227138" y="696349"/>
                </a:cubicBezTo>
                <a:lnTo>
                  <a:pt x="4268508" y="696349"/>
                </a:lnTo>
                <a:cubicBezTo>
                  <a:pt x="4267950" y="690117"/>
                  <a:pt x="4266368" y="685443"/>
                  <a:pt x="4263764" y="682327"/>
                </a:cubicBezTo>
                <a:cubicBezTo>
                  <a:pt x="4259764" y="677490"/>
                  <a:pt x="4254578" y="675071"/>
                  <a:pt x="4248207" y="675071"/>
                </a:cubicBezTo>
                <a:close/>
                <a:moveTo>
                  <a:pt x="3905306" y="675071"/>
                </a:moveTo>
                <a:cubicBezTo>
                  <a:pt x="3899539" y="675071"/>
                  <a:pt x="3894691" y="677001"/>
                  <a:pt x="3890761" y="680862"/>
                </a:cubicBezTo>
                <a:cubicBezTo>
                  <a:pt x="3886831" y="684722"/>
                  <a:pt x="3884657" y="689884"/>
                  <a:pt x="3884238" y="696349"/>
                </a:cubicBezTo>
                <a:lnTo>
                  <a:pt x="3925608" y="696349"/>
                </a:lnTo>
                <a:cubicBezTo>
                  <a:pt x="3925049" y="690117"/>
                  <a:pt x="3923468" y="685443"/>
                  <a:pt x="3920864" y="682327"/>
                </a:cubicBezTo>
                <a:cubicBezTo>
                  <a:pt x="3916864" y="677490"/>
                  <a:pt x="3911678" y="675071"/>
                  <a:pt x="3905306" y="675071"/>
                </a:cubicBezTo>
                <a:close/>
                <a:moveTo>
                  <a:pt x="3171881" y="675071"/>
                </a:moveTo>
                <a:cubicBezTo>
                  <a:pt x="3166114" y="675071"/>
                  <a:pt x="3161266" y="677001"/>
                  <a:pt x="3157336" y="680862"/>
                </a:cubicBezTo>
                <a:cubicBezTo>
                  <a:pt x="3153406" y="684722"/>
                  <a:pt x="3151232" y="689884"/>
                  <a:pt x="3150813" y="696349"/>
                </a:cubicBezTo>
                <a:lnTo>
                  <a:pt x="3192183" y="696349"/>
                </a:lnTo>
                <a:cubicBezTo>
                  <a:pt x="3191624" y="690117"/>
                  <a:pt x="3190043" y="685443"/>
                  <a:pt x="3187439" y="682327"/>
                </a:cubicBezTo>
                <a:cubicBezTo>
                  <a:pt x="3183439" y="677490"/>
                  <a:pt x="3178253" y="675071"/>
                  <a:pt x="3171881" y="675071"/>
                </a:cubicBezTo>
                <a:close/>
                <a:moveTo>
                  <a:pt x="2790881" y="675071"/>
                </a:moveTo>
                <a:cubicBezTo>
                  <a:pt x="2785114" y="675071"/>
                  <a:pt x="2780266" y="677001"/>
                  <a:pt x="2776336" y="680862"/>
                </a:cubicBezTo>
                <a:cubicBezTo>
                  <a:pt x="2772406" y="684722"/>
                  <a:pt x="2770232" y="689884"/>
                  <a:pt x="2769813" y="696349"/>
                </a:cubicBezTo>
                <a:lnTo>
                  <a:pt x="2811183" y="696349"/>
                </a:lnTo>
                <a:cubicBezTo>
                  <a:pt x="2810624" y="690117"/>
                  <a:pt x="2809043" y="685443"/>
                  <a:pt x="2806439" y="682327"/>
                </a:cubicBezTo>
                <a:cubicBezTo>
                  <a:pt x="2802439" y="677490"/>
                  <a:pt x="2797253" y="675071"/>
                  <a:pt x="2790881" y="675071"/>
                </a:cubicBezTo>
                <a:close/>
                <a:moveTo>
                  <a:pt x="2715798" y="675071"/>
                </a:moveTo>
                <a:cubicBezTo>
                  <a:pt x="2710310" y="675071"/>
                  <a:pt x="2705566" y="677455"/>
                  <a:pt x="2701566" y="682222"/>
                </a:cubicBezTo>
                <a:cubicBezTo>
                  <a:pt x="2697566" y="686989"/>
                  <a:pt x="2695566" y="693884"/>
                  <a:pt x="2695566" y="702907"/>
                </a:cubicBezTo>
                <a:cubicBezTo>
                  <a:pt x="2695566" y="711790"/>
                  <a:pt x="2696776" y="718208"/>
                  <a:pt x="2699194" y="722160"/>
                </a:cubicBezTo>
                <a:cubicBezTo>
                  <a:pt x="2703147" y="728625"/>
                  <a:pt x="2708496" y="731858"/>
                  <a:pt x="2715240" y="731858"/>
                </a:cubicBezTo>
                <a:cubicBezTo>
                  <a:pt x="2720728" y="731858"/>
                  <a:pt x="2725472" y="729474"/>
                  <a:pt x="2729471" y="724707"/>
                </a:cubicBezTo>
                <a:cubicBezTo>
                  <a:pt x="2733471" y="719940"/>
                  <a:pt x="2735471" y="712836"/>
                  <a:pt x="2735471" y="703395"/>
                </a:cubicBezTo>
                <a:cubicBezTo>
                  <a:pt x="2735471" y="693721"/>
                  <a:pt x="2733552" y="686582"/>
                  <a:pt x="2729715" y="681978"/>
                </a:cubicBezTo>
                <a:cubicBezTo>
                  <a:pt x="2725878" y="677374"/>
                  <a:pt x="2721239" y="675071"/>
                  <a:pt x="2715798" y="675071"/>
                </a:cubicBezTo>
                <a:close/>
                <a:moveTo>
                  <a:pt x="1285943" y="675071"/>
                </a:moveTo>
                <a:cubicBezTo>
                  <a:pt x="1280176" y="675071"/>
                  <a:pt x="1275328" y="677001"/>
                  <a:pt x="1271398" y="680862"/>
                </a:cubicBezTo>
                <a:cubicBezTo>
                  <a:pt x="1267468" y="684722"/>
                  <a:pt x="1265293" y="689884"/>
                  <a:pt x="1264875" y="696349"/>
                </a:cubicBezTo>
                <a:lnTo>
                  <a:pt x="1306245" y="696349"/>
                </a:lnTo>
                <a:cubicBezTo>
                  <a:pt x="1305686" y="690117"/>
                  <a:pt x="1304105" y="685443"/>
                  <a:pt x="1301501" y="682327"/>
                </a:cubicBezTo>
                <a:cubicBezTo>
                  <a:pt x="1297500" y="677490"/>
                  <a:pt x="1292314" y="675071"/>
                  <a:pt x="1285943" y="675071"/>
                </a:cubicBezTo>
                <a:close/>
                <a:moveTo>
                  <a:pt x="371541" y="675071"/>
                </a:moveTo>
                <a:cubicBezTo>
                  <a:pt x="365774" y="675071"/>
                  <a:pt x="360926" y="677001"/>
                  <a:pt x="356996" y="680862"/>
                </a:cubicBezTo>
                <a:cubicBezTo>
                  <a:pt x="353066" y="684722"/>
                  <a:pt x="350891" y="689884"/>
                  <a:pt x="350473" y="696349"/>
                </a:cubicBezTo>
                <a:lnTo>
                  <a:pt x="391843" y="696349"/>
                </a:lnTo>
                <a:cubicBezTo>
                  <a:pt x="391285" y="690117"/>
                  <a:pt x="389703" y="685443"/>
                  <a:pt x="387099" y="682327"/>
                </a:cubicBezTo>
                <a:cubicBezTo>
                  <a:pt x="383099" y="677490"/>
                  <a:pt x="377914" y="675071"/>
                  <a:pt x="371541" y="675071"/>
                </a:cubicBezTo>
                <a:close/>
                <a:moveTo>
                  <a:pt x="3639792" y="674583"/>
                </a:moveTo>
                <a:cubicBezTo>
                  <a:pt x="3634444" y="674583"/>
                  <a:pt x="3629712" y="677083"/>
                  <a:pt x="3625596" y="682083"/>
                </a:cubicBezTo>
                <a:cubicBezTo>
                  <a:pt x="3621480" y="687082"/>
                  <a:pt x="3619422" y="694349"/>
                  <a:pt x="3619422" y="703883"/>
                </a:cubicBezTo>
                <a:cubicBezTo>
                  <a:pt x="3619422" y="713418"/>
                  <a:pt x="3621352" y="720464"/>
                  <a:pt x="3625212" y="725020"/>
                </a:cubicBezTo>
                <a:cubicBezTo>
                  <a:pt x="3629072" y="729578"/>
                  <a:pt x="3633746" y="731858"/>
                  <a:pt x="3639234" y="731858"/>
                </a:cubicBezTo>
                <a:cubicBezTo>
                  <a:pt x="3644815" y="731858"/>
                  <a:pt x="3649594" y="729497"/>
                  <a:pt x="3653571" y="724776"/>
                </a:cubicBezTo>
                <a:cubicBezTo>
                  <a:pt x="3657547" y="720057"/>
                  <a:pt x="3659535" y="712743"/>
                  <a:pt x="3659535" y="702837"/>
                </a:cubicBezTo>
                <a:cubicBezTo>
                  <a:pt x="3659535" y="693396"/>
                  <a:pt x="3657594" y="686327"/>
                  <a:pt x="3653710" y="681629"/>
                </a:cubicBezTo>
                <a:cubicBezTo>
                  <a:pt x="3649827" y="676932"/>
                  <a:pt x="3645187" y="674583"/>
                  <a:pt x="3639792" y="674583"/>
                </a:cubicBezTo>
                <a:close/>
                <a:moveTo>
                  <a:pt x="3068292" y="674583"/>
                </a:moveTo>
                <a:cubicBezTo>
                  <a:pt x="3062944" y="674583"/>
                  <a:pt x="3058212" y="677083"/>
                  <a:pt x="3054096" y="682083"/>
                </a:cubicBezTo>
                <a:cubicBezTo>
                  <a:pt x="3049980" y="687082"/>
                  <a:pt x="3047922" y="694349"/>
                  <a:pt x="3047922" y="703883"/>
                </a:cubicBezTo>
                <a:cubicBezTo>
                  <a:pt x="3047922" y="713418"/>
                  <a:pt x="3049852" y="720464"/>
                  <a:pt x="3053712" y="725020"/>
                </a:cubicBezTo>
                <a:cubicBezTo>
                  <a:pt x="3057572" y="729578"/>
                  <a:pt x="3062246" y="731858"/>
                  <a:pt x="3067734" y="731858"/>
                </a:cubicBezTo>
                <a:cubicBezTo>
                  <a:pt x="3073315" y="731858"/>
                  <a:pt x="3078094" y="729497"/>
                  <a:pt x="3082071" y="724776"/>
                </a:cubicBezTo>
                <a:cubicBezTo>
                  <a:pt x="3086047" y="720057"/>
                  <a:pt x="3088035" y="712743"/>
                  <a:pt x="3088035" y="702837"/>
                </a:cubicBezTo>
                <a:cubicBezTo>
                  <a:pt x="3088035" y="693396"/>
                  <a:pt x="3086094" y="686327"/>
                  <a:pt x="3082210" y="681629"/>
                </a:cubicBezTo>
                <a:cubicBezTo>
                  <a:pt x="3078327" y="676932"/>
                  <a:pt x="3073687" y="674583"/>
                  <a:pt x="3068292" y="674583"/>
                </a:cubicBezTo>
                <a:close/>
                <a:moveTo>
                  <a:pt x="4541570" y="666421"/>
                </a:moveTo>
                <a:lnTo>
                  <a:pt x="4554127" y="666421"/>
                </a:lnTo>
                <a:lnTo>
                  <a:pt x="4554127" y="740508"/>
                </a:lnTo>
                <a:lnTo>
                  <a:pt x="4541570" y="740508"/>
                </a:lnTo>
                <a:close/>
                <a:moveTo>
                  <a:pt x="4429609" y="666421"/>
                </a:moveTo>
                <a:lnTo>
                  <a:pt x="4443144" y="666421"/>
                </a:lnTo>
                <a:lnTo>
                  <a:pt x="4458561" y="709325"/>
                </a:lnTo>
                <a:cubicBezTo>
                  <a:pt x="4460561" y="714767"/>
                  <a:pt x="4462352" y="720487"/>
                  <a:pt x="4463933" y="726486"/>
                </a:cubicBezTo>
                <a:cubicBezTo>
                  <a:pt x="4465375" y="720719"/>
                  <a:pt x="4467096" y="715092"/>
                  <a:pt x="4469095" y="709604"/>
                </a:cubicBezTo>
                <a:lnTo>
                  <a:pt x="4484932" y="666421"/>
                </a:lnTo>
                <a:lnTo>
                  <a:pt x="4497489" y="666421"/>
                </a:lnTo>
                <a:lnTo>
                  <a:pt x="4469305" y="741764"/>
                </a:lnTo>
                <a:cubicBezTo>
                  <a:pt x="4466282" y="749903"/>
                  <a:pt x="4463933" y="755507"/>
                  <a:pt x="4462259" y="758577"/>
                </a:cubicBezTo>
                <a:cubicBezTo>
                  <a:pt x="4460026" y="762716"/>
                  <a:pt x="4457468" y="765751"/>
                  <a:pt x="4454585" y="767681"/>
                </a:cubicBezTo>
                <a:cubicBezTo>
                  <a:pt x="4451701" y="769611"/>
                  <a:pt x="4448260" y="770576"/>
                  <a:pt x="4444260" y="770576"/>
                </a:cubicBezTo>
                <a:cubicBezTo>
                  <a:pt x="4441841" y="770576"/>
                  <a:pt x="4439144" y="770064"/>
                  <a:pt x="4436167" y="769041"/>
                </a:cubicBezTo>
                <a:lnTo>
                  <a:pt x="4434772" y="757251"/>
                </a:lnTo>
                <a:cubicBezTo>
                  <a:pt x="4437516" y="757995"/>
                  <a:pt x="4439911" y="758367"/>
                  <a:pt x="4441958" y="758367"/>
                </a:cubicBezTo>
                <a:cubicBezTo>
                  <a:pt x="4444748" y="758367"/>
                  <a:pt x="4446981" y="757903"/>
                  <a:pt x="4448655" y="756972"/>
                </a:cubicBezTo>
                <a:cubicBezTo>
                  <a:pt x="4450329" y="756042"/>
                  <a:pt x="4451701" y="754739"/>
                  <a:pt x="4452771" y="753065"/>
                </a:cubicBezTo>
                <a:cubicBezTo>
                  <a:pt x="4453562" y="751810"/>
                  <a:pt x="4454841" y="748694"/>
                  <a:pt x="4456608" y="743718"/>
                </a:cubicBezTo>
                <a:cubicBezTo>
                  <a:pt x="4456840" y="743019"/>
                  <a:pt x="4457212" y="741996"/>
                  <a:pt x="4457724" y="740647"/>
                </a:cubicBezTo>
                <a:close/>
                <a:moveTo>
                  <a:pt x="4141520" y="666421"/>
                </a:moveTo>
                <a:lnTo>
                  <a:pt x="4154077" y="666421"/>
                </a:lnTo>
                <a:lnTo>
                  <a:pt x="4154077" y="740508"/>
                </a:lnTo>
                <a:lnTo>
                  <a:pt x="4141520" y="740508"/>
                </a:lnTo>
                <a:close/>
                <a:moveTo>
                  <a:pt x="3112820" y="666421"/>
                </a:moveTo>
                <a:lnTo>
                  <a:pt x="3125377" y="666421"/>
                </a:lnTo>
                <a:lnTo>
                  <a:pt x="3125377" y="740508"/>
                </a:lnTo>
                <a:lnTo>
                  <a:pt x="3112820" y="740508"/>
                </a:lnTo>
                <a:close/>
                <a:moveTo>
                  <a:pt x="2000734" y="666421"/>
                </a:moveTo>
                <a:lnTo>
                  <a:pt x="2014268" y="666421"/>
                </a:lnTo>
                <a:lnTo>
                  <a:pt x="2029686" y="709325"/>
                </a:lnTo>
                <a:cubicBezTo>
                  <a:pt x="2031686" y="714767"/>
                  <a:pt x="2033477" y="720487"/>
                  <a:pt x="2035058" y="726486"/>
                </a:cubicBezTo>
                <a:cubicBezTo>
                  <a:pt x="2036500" y="720719"/>
                  <a:pt x="2038220" y="715092"/>
                  <a:pt x="2040220" y="709604"/>
                </a:cubicBezTo>
                <a:lnTo>
                  <a:pt x="2056057" y="666421"/>
                </a:lnTo>
                <a:lnTo>
                  <a:pt x="2068614" y="666421"/>
                </a:lnTo>
                <a:lnTo>
                  <a:pt x="2040430" y="741764"/>
                </a:lnTo>
                <a:cubicBezTo>
                  <a:pt x="2037407" y="749903"/>
                  <a:pt x="2035058" y="755507"/>
                  <a:pt x="2033384" y="758577"/>
                </a:cubicBezTo>
                <a:cubicBezTo>
                  <a:pt x="2031151" y="762716"/>
                  <a:pt x="2028593" y="765751"/>
                  <a:pt x="2025710" y="767681"/>
                </a:cubicBezTo>
                <a:cubicBezTo>
                  <a:pt x="2022826" y="769611"/>
                  <a:pt x="2019384" y="770576"/>
                  <a:pt x="2015385" y="770576"/>
                </a:cubicBezTo>
                <a:cubicBezTo>
                  <a:pt x="2012966" y="770576"/>
                  <a:pt x="2010269" y="770064"/>
                  <a:pt x="2007292" y="769041"/>
                </a:cubicBezTo>
                <a:lnTo>
                  <a:pt x="2005897" y="757251"/>
                </a:lnTo>
                <a:cubicBezTo>
                  <a:pt x="2008641" y="757995"/>
                  <a:pt x="2011036" y="758367"/>
                  <a:pt x="2013082" y="758367"/>
                </a:cubicBezTo>
                <a:cubicBezTo>
                  <a:pt x="2015873" y="758367"/>
                  <a:pt x="2018105" y="757903"/>
                  <a:pt x="2019780" y="756972"/>
                </a:cubicBezTo>
                <a:cubicBezTo>
                  <a:pt x="2021454" y="756042"/>
                  <a:pt x="2022826" y="754739"/>
                  <a:pt x="2023896" y="753065"/>
                </a:cubicBezTo>
                <a:cubicBezTo>
                  <a:pt x="2024686" y="751810"/>
                  <a:pt x="2025965" y="748694"/>
                  <a:pt x="2027733" y="743718"/>
                </a:cubicBezTo>
                <a:cubicBezTo>
                  <a:pt x="2027965" y="743019"/>
                  <a:pt x="2028337" y="741996"/>
                  <a:pt x="2028849" y="740647"/>
                </a:cubicBezTo>
                <a:close/>
                <a:moveTo>
                  <a:pt x="912557" y="666421"/>
                </a:moveTo>
                <a:lnTo>
                  <a:pt x="925115" y="666421"/>
                </a:lnTo>
                <a:lnTo>
                  <a:pt x="925115" y="740508"/>
                </a:lnTo>
                <a:lnTo>
                  <a:pt x="912557" y="740508"/>
                </a:lnTo>
                <a:close/>
                <a:moveTo>
                  <a:pt x="722515" y="666421"/>
                </a:moveTo>
                <a:lnTo>
                  <a:pt x="735491" y="666421"/>
                </a:lnTo>
                <a:lnTo>
                  <a:pt x="747281" y="709185"/>
                </a:lnTo>
                <a:lnTo>
                  <a:pt x="751676" y="725090"/>
                </a:lnTo>
                <a:cubicBezTo>
                  <a:pt x="751862" y="724300"/>
                  <a:pt x="753142" y="719208"/>
                  <a:pt x="755513" y="709813"/>
                </a:cubicBezTo>
                <a:lnTo>
                  <a:pt x="767303" y="666421"/>
                </a:lnTo>
                <a:lnTo>
                  <a:pt x="780209" y="666421"/>
                </a:lnTo>
                <a:lnTo>
                  <a:pt x="791302" y="709395"/>
                </a:lnTo>
                <a:lnTo>
                  <a:pt x="794999" y="723556"/>
                </a:lnTo>
                <a:lnTo>
                  <a:pt x="799254" y="709255"/>
                </a:lnTo>
                <a:lnTo>
                  <a:pt x="811951" y="666421"/>
                </a:lnTo>
                <a:lnTo>
                  <a:pt x="824160" y="666421"/>
                </a:lnTo>
                <a:lnTo>
                  <a:pt x="800998" y="740508"/>
                </a:lnTo>
                <a:lnTo>
                  <a:pt x="787953" y="740508"/>
                </a:lnTo>
                <a:lnTo>
                  <a:pt x="776163" y="696140"/>
                </a:lnTo>
                <a:lnTo>
                  <a:pt x="773302" y="683513"/>
                </a:lnTo>
                <a:lnTo>
                  <a:pt x="758303" y="740508"/>
                </a:lnTo>
                <a:lnTo>
                  <a:pt x="745188" y="740508"/>
                </a:lnTo>
                <a:close/>
                <a:moveTo>
                  <a:pt x="266705" y="666421"/>
                </a:moveTo>
                <a:lnTo>
                  <a:pt x="279960" y="666421"/>
                </a:lnTo>
                <a:lnTo>
                  <a:pt x="295866" y="710790"/>
                </a:lnTo>
                <a:cubicBezTo>
                  <a:pt x="297587" y="715580"/>
                  <a:pt x="299168" y="720557"/>
                  <a:pt x="300610" y="725719"/>
                </a:cubicBezTo>
                <a:cubicBezTo>
                  <a:pt x="301726" y="721812"/>
                  <a:pt x="303285" y="717115"/>
                  <a:pt x="305284" y="711627"/>
                </a:cubicBezTo>
                <a:lnTo>
                  <a:pt x="321748" y="666421"/>
                </a:lnTo>
                <a:lnTo>
                  <a:pt x="334655" y="666421"/>
                </a:lnTo>
                <a:lnTo>
                  <a:pt x="306609" y="740508"/>
                </a:lnTo>
                <a:lnTo>
                  <a:pt x="294889" y="740508"/>
                </a:lnTo>
                <a:close/>
                <a:moveTo>
                  <a:pt x="4714443" y="664746"/>
                </a:moveTo>
                <a:cubicBezTo>
                  <a:pt x="4724629" y="664746"/>
                  <a:pt x="4732954" y="668084"/>
                  <a:pt x="4739418" y="674757"/>
                </a:cubicBezTo>
                <a:cubicBezTo>
                  <a:pt x="4745883" y="681431"/>
                  <a:pt x="4749116" y="690651"/>
                  <a:pt x="4749116" y="702419"/>
                </a:cubicBezTo>
                <a:cubicBezTo>
                  <a:pt x="4749116" y="711953"/>
                  <a:pt x="4747685" y="719452"/>
                  <a:pt x="4744825" y="724916"/>
                </a:cubicBezTo>
                <a:cubicBezTo>
                  <a:pt x="4741965" y="730381"/>
                  <a:pt x="4737802" y="734625"/>
                  <a:pt x="4732338" y="737648"/>
                </a:cubicBezTo>
                <a:cubicBezTo>
                  <a:pt x="4726873" y="740671"/>
                  <a:pt x="4720908" y="742182"/>
                  <a:pt x="4714443" y="742182"/>
                </a:cubicBezTo>
                <a:cubicBezTo>
                  <a:pt x="4704072" y="742182"/>
                  <a:pt x="4695689" y="738857"/>
                  <a:pt x="4689294" y="732206"/>
                </a:cubicBezTo>
                <a:cubicBezTo>
                  <a:pt x="4682899" y="725556"/>
                  <a:pt x="4679701" y="715976"/>
                  <a:pt x="4679701" y="703465"/>
                </a:cubicBezTo>
                <a:cubicBezTo>
                  <a:pt x="4679701" y="689745"/>
                  <a:pt x="4683515" y="679583"/>
                  <a:pt x="4691142" y="672979"/>
                </a:cubicBezTo>
                <a:cubicBezTo>
                  <a:pt x="4697514" y="667490"/>
                  <a:pt x="4705281" y="664746"/>
                  <a:pt x="4714443" y="664746"/>
                </a:cubicBezTo>
                <a:close/>
                <a:moveTo>
                  <a:pt x="4604957" y="664746"/>
                </a:moveTo>
                <a:cubicBezTo>
                  <a:pt x="4609422" y="664746"/>
                  <a:pt x="4613526" y="665549"/>
                  <a:pt x="4617270" y="667153"/>
                </a:cubicBezTo>
                <a:cubicBezTo>
                  <a:pt x="4621014" y="668757"/>
                  <a:pt x="4623816" y="670862"/>
                  <a:pt x="4625677" y="673466"/>
                </a:cubicBezTo>
                <a:cubicBezTo>
                  <a:pt x="4627537" y="676071"/>
                  <a:pt x="4628839" y="679164"/>
                  <a:pt x="4629583" y="682745"/>
                </a:cubicBezTo>
                <a:cubicBezTo>
                  <a:pt x="4630048" y="685071"/>
                  <a:pt x="4630281" y="689140"/>
                  <a:pt x="4630281" y="694954"/>
                </a:cubicBezTo>
                <a:lnTo>
                  <a:pt x="4630281" y="740508"/>
                </a:lnTo>
                <a:lnTo>
                  <a:pt x="4617724" y="740508"/>
                </a:lnTo>
                <a:lnTo>
                  <a:pt x="4617724" y="695442"/>
                </a:lnTo>
                <a:cubicBezTo>
                  <a:pt x="4617724" y="690326"/>
                  <a:pt x="4617235" y="686501"/>
                  <a:pt x="4616259" y="683966"/>
                </a:cubicBezTo>
                <a:cubicBezTo>
                  <a:pt x="4615282" y="681431"/>
                  <a:pt x="4613549" y="679408"/>
                  <a:pt x="4611061" y="677897"/>
                </a:cubicBezTo>
                <a:cubicBezTo>
                  <a:pt x="4608573" y="676385"/>
                  <a:pt x="4605655" y="675629"/>
                  <a:pt x="4602306" y="675629"/>
                </a:cubicBezTo>
                <a:cubicBezTo>
                  <a:pt x="4596957" y="675629"/>
                  <a:pt x="4592341" y="677327"/>
                  <a:pt x="4588458" y="680722"/>
                </a:cubicBezTo>
                <a:cubicBezTo>
                  <a:pt x="4584574" y="684117"/>
                  <a:pt x="4582633" y="690559"/>
                  <a:pt x="4582633" y="700046"/>
                </a:cubicBezTo>
                <a:lnTo>
                  <a:pt x="4582633" y="740508"/>
                </a:lnTo>
                <a:lnTo>
                  <a:pt x="4570075" y="740508"/>
                </a:lnTo>
                <a:lnTo>
                  <a:pt x="4570075" y="666421"/>
                </a:lnTo>
                <a:lnTo>
                  <a:pt x="4581377" y="666421"/>
                </a:lnTo>
                <a:lnTo>
                  <a:pt x="4581377" y="676955"/>
                </a:lnTo>
                <a:cubicBezTo>
                  <a:pt x="4586819" y="668816"/>
                  <a:pt x="4594678" y="664746"/>
                  <a:pt x="4604957" y="664746"/>
                </a:cubicBezTo>
                <a:close/>
                <a:moveTo>
                  <a:pt x="4323779" y="664746"/>
                </a:moveTo>
                <a:cubicBezTo>
                  <a:pt x="4331825" y="664746"/>
                  <a:pt x="4338406" y="666782"/>
                  <a:pt x="4343522" y="670851"/>
                </a:cubicBezTo>
                <a:cubicBezTo>
                  <a:pt x="4348638" y="674920"/>
                  <a:pt x="4351917" y="680699"/>
                  <a:pt x="4353358" y="688187"/>
                </a:cubicBezTo>
                <a:lnTo>
                  <a:pt x="4341150" y="690070"/>
                </a:lnTo>
                <a:cubicBezTo>
                  <a:pt x="4339987" y="685094"/>
                  <a:pt x="4337929" y="681350"/>
                  <a:pt x="4334976" y="678839"/>
                </a:cubicBezTo>
                <a:cubicBezTo>
                  <a:pt x="4332022" y="676327"/>
                  <a:pt x="4328453" y="675071"/>
                  <a:pt x="4324267" y="675071"/>
                </a:cubicBezTo>
                <a:cubicBezTo>
                  <a:pt x="4317942" y="675071"/>
                  <a:pt x="4312803" y="677338"/>
                  <a:pt x="4308849" y="681873"/>
                </a:cubicBezTo>
                <a:cubicBezTo>
                  <a:pt x="4304896" y="686408"/>
                  <a:pt x="4302920" y="693582"/>
                  <a:pt x="4302920" y="703395"/>
                </a:cubicBezTo>
                <a:cubicBezTo>
                  <a:pt x="4302920" y="713348"/>
                  <a:pt x="4304826" y="720580"/>
                  <a:pt x="4308640" y="725090"/>
                </a:cubicBezTo>
                <a:cubicBezTo>
                  <a:pt x="4312454" y="729602"/>
                  <a:pt x="4317430" y="731858"/>
                  <a:pt x="4323569" y="731858"/>
                </a:cubicBezTo>
                <a:cubicBezTo>
                  <a:pt x="4328499" y="731858"/>
                  <a:pt x="4332615" y="730346"/>
                  <a:pt x="4335918" y="727323"/>
                </a:cubicBezTo>
                <a:cubicBezTo>
                  <a:pt x="4339220" y="724300"/>
                  <a:pt x="4341313" y="719650"/>
                  <a:pt x="4342196" y="713371"/>
                </a:cubicBezTo>
                <a:lnTo>
                  <a:pt x="4354544" y="714976"/>
                </a:lnTo>
                <a:cubicBezTo>
                  <a:pt x="4353196" y="723486"/>
                  <a:pt x="4349742" y="730148"/>
                  <a:pt x="4344184" y="734962"/>
                </a:cubicBezTo>
                <a:cubicBezTo>
                  <a:pt x="4338627" y="739776"/>
                  <a:pt x="4331802" y="742182"/>
                  <a:pt x="4323709" y="742182"/>
                </a:cubicBezTo>
                <a:cubicBezTo>
                  <a:pt x="4313570" y="742182"/>
                  <a:pt x="4305419" y="738869"/>
                  <a:pt x="4299257" y="732241"/>
                </a:cubicBezTo>
                <a:cubicBezTo>
                  <a:pt x="4293095" y="725614"/>
                  <a:pt x="4290013" y="716115"/>
                  <a:pt x="4290013" y="703744"/>
                </a:cubicBezTo>
                <a:cubicBezTo>
                  <a:pt x="4290013" y="695744"/>
                  <a:pt x="4291339" y="688745"/>
                  <a:pt x="4293990" y="682745"/>
                </a:cubicBezTo>
                <a:cubicBezTo>
                  <a:pt x="4296641" y="676746"/>
                  <a:pt x="4300676" y="672246"/>
                  <a:pt x="4306094" y="669246"/>
                </a:cubicBezTo>
                <a:cubicBezTo>
                  <a:pt x="4311512" y="666247"/>
                  <a:pt x="4317407" y="664746"/>
                  <a:pt x="4323779" y="664746"/>
                </a:cubicBezTo>
                <a:close/>
                <a:moveTo>
                  <a:pt x="4248067" y="664746"/>
                </a:moveTo>
                <a:cubicBezTo>
                  <a:pt x="4257973" y="664746"/>
                  <a:pt x="4266066" y="668118"/>
                  <a:pt x="4272345" y="674862"/>
                </a:cubicBezTo>
                <a:cubicBezTo>
                  <a:pt x="4278623" y="681606"/>
                  <a:pt x="4281763" y="691094"/>
                  <a:pt x="4281763" y="703326"/>
                </a:cubicBezTo>
                <a:cubicBezTo>
                  <a:pt x="4281763" y="704070"/>
                  <a:pt x="4281739" y="705186"/>
                  <a:pt x="4281693" y="706674"/>
                </a:cubicBezTo>
                <a:lnTo>
                  <a:pt x="4226440" y="706674"/>
                </a:lnTo>
                <a:cubicBezTo>
                  <a:pt x="4226906" y="714813"/>
                  <a:pt x="4229208" y="721044"/>
                  <a:pt x="4233347" y="725370"/>
                </a:cubicBezTo>
                <a:cubicBezTo>
                  <a:pt x="4237486" y="729695"/>
                  <a:pt x="4242649" y="731858"/>
                  <a:pt x="4248834" y="731858"/>
                </a:cubicBezTo>
                <a:cubicBezTo>
                  <a:pt x="4253439" y="731858"/>
                  <a:pt x="4257369" y="730649"/>
                  <a:pt x="4260624" y="728230"/>
                </a:cubicBezTo>
                <a:cubicBezTo>
                  <a:pt x="4263880" y="725811"/>
                  <a:pt x="4266461" y="721951"/>
                  <a:pt x="4268368" y="716650"/>
                </a:cubicBezTo>
                <a:lnTo>
                  <a:pt x="4281344" y="718255"/>
                </a:lnTo>
                <a:cubicBezTo>
                  <a:pt x="4279298" y="725835"/>
                  <a:pt x="4275507" y="731718"/>
                  <a:pt x="4269973" y="735904"/>
                </a:cubicBezTo>
                <a:cubicBezTo>
                  <a:pt x="4264438" y="740090"/>
                  <a:pt x="4257369" y="742182"/>
                  <a:pt x="4248765" y="742182"/>
                </a:cubicBezTo>
                <a:cubicBezTo>
                  <a:pt x="4237928" y="742182"/>
                  <a:pt x="4229336" y="738846"/>
                  <a:pt x="4222987" y="732171"/>
                </a:cubicBezTo>
                <a:cubicBezTo>
                  <a:pt x="4216639" y="725497"/>
                  <a:pt x="4213465" y="716138"/>
                  <a:pt x="4213465" y="704093"/>
                </a:cubicBezTo>
                <a:cubicBezTo>
                  <a:pt x="4213465" y="691628"/>
                  <a:pt x="4216674" y="681955"/>
                  <a:pt x="4223092" y="675071"/>
                </a:cubicBezTo>
                <a:cubicBezTo>
                  <a:pt x="4229510" y="668188"/>
                  <a:pt x="4237835" y="664746"/>
                  <a:pt x="4248067" y="664746"/>
                </a:cubicBezTo>
                <a:close/>
                <a:moveTo>
                  <a:pt x="4197233" y="664746"/>
                </a:moveTo>
                <a:cubicBezTo>
                  <a:pt x="4201465" y="664746"/>
                  <a:pt x="4205767" y="666095"/>
                  <a:pt x="4210139" y="668793"/>
                </a:cubicBezTo>
                <a:lnTo>
                  <a:pt x="4205814" y="680443"/>
                </a:lnTo>
                <a:cubicBezTo>
                  <a:pt x="4202744" y="678629"/>
                  <a:pt x="4199675" y="677722"/>
                  <a:pt x="4196605" y="677722"/>
                </a:cubicBezTo>
                <a:cubicBezTo>
                  <a:pt x="4193861" y="677722"/>
                  <a:pt x="4191396" y="678548"/>
                  <a:pt x="4189210" y="680199"/>
                </a:cubicBezTo>
                <a:cubicBezTo>
                  <a:pt x="4187024" y="681850"/>
                  <a:pt x="4185466" y="684140"/>
                  <a:pt x="4184536" y="687070"/>
                </a:cubicBezTo>
                <a:cubicBezTo>
                  <a:pt x="4183141" y="691535"/>
                  <a:pt x="4182443" y="696419"/>
                  <a:pt x="4182443" y="701721"/>
                </a:cubicBezTo>
                <a:lnTo>
                  <a:pt x="4182443" y="740508"/>
                </a:lnTo>
                <a:lnTo>
                  <a:pt x="4169886" y="740508"/>
                </a:lnTo>
                <a:lnTo>
                  <a:pt x="4169886" y="666421"/>
                </a:lnTo>
                <a:lnTo>
                  <a:pt x="4181187" y="666421"/>
                </a:lnTo>
                <a:lnTo>
                  <a:pt x="4181187" y="677653"/>
                </a:lnTo>
                <a:cubicBezTo>
                  <a:pt x="4184071" y="672397"/>
                  <a:pt x="4186734" y="668932"/>
                  <a:pt x="4189175" y="667258"/>
                </a:cubicBezTo>
                <a:cubicBezTo>
                  <a:pt x="4191617" y="665584"/>
                  <a:pt x="4194303" y="664746"/>
                  <a:pt x="4197233" y="664746"/>
                </a:cubicBezTo>
                <a:close/>
                <a:moveTo>
                  <a:pt x="3905167" y="664746"/>
                </a:moveTo>
                <a:cubicBezTo>
                  <a:pt x="3915073" y="664746"/>
                  <a:pt x="3923166" y="668118"/>
                  <a:pt x="3929445" y="674862"/>
                </a:cubicBezTo>
                <a:cubicBezTo>
                  <a:pt x="3935723" y="681606"/>
                  <a:pt x="3938863" y="691094"/>
                  <a:pt x="3938863" y="703326"/>
                </a:cubicBezTo>
                <a:cubicBezTo>
                  <a:pt x="3938863" y="704070"/>
                  <a:pt x="3938839" y="705186"/>
                  <a:pt x="3938793" y="706674"/>
                </a:cubicBezTo>
                <a:lnTo>
                  <a:pt x="3883540" y="706674"/>
                </a:lnTo>
                <a:cubicBezTo>
                  <a:pt x="3884005" y="714813"/>
                  <a:pt x="3886308" y="721044"/>
                  <a:pt x="3890447" y="725370"/>
                </a:cubicBezTo>
                <a:cubicBezTo>
                  <a:pt x="3894586" y="729695"/>
                  <a:pt x="3899749" y="731858"/>
                  <a:pt x="3905934" y="731858"/>
                </a:cubicBezTo>
                <a:cubicBezTo>
                  <a:pt x="3910539" y="731858"/>
                  <a:pt x="3914469" y="730649"/>
                  <a:pt x="3917724" y="728230"/>
                </a:cubicBezTo>
                <a:cubicBezTo>
                  <a:pt x="3920980" y="725811"/>
                  <a:pt x="3923561" y="721951"/>
                  <a:pt x="3925468" y="716650"/>
                </a:cubicBezTo>
                <a:lnTo>
                  <a:pt x="3938444" y="718255"/>
                </a:lnTo>
                <a:cubicBezTo>
                  <a:pt x="3936398" y="725835"/>
                  <a:pt x="3932607" y="731718"/>
                  <a:pt x="3927073" y="735904"/>
                </a:cubicBezTo>
                <a:cubicBezTo>
                  <a:pt x="3921538" y="740090"/>
                  <a:pt x="3914469" y="742182"/>
                  <a:pt x="3905865" y="742182"/>
                </a:cubicBezTo>
                <a:cubicBezTo>
                  <a:pt x="3895028" y="742182"/>
                  <a:pt x="3886436" y="738846"/>
                  <a:pt x="3880087" y="732171"/>
                </a:cubicBezTo>
                <a:cubicBezTo>
                  <a:pt x="3873739" y="725497"/>
                  <a:pt x="3870564" y="716138"/>
                  <a:pt x="3870564" y="704093"/>
                </a:cubicBezTo>
                <a:cubicBezTo>
                  <a:pt x="3870564" y="691628"/>
                  <a:pt x="3873774" y="681955"/>
                  <a:pt x="3880192" y="675071"/>
                </a:cubicBezTo>
                <a:cubicBezTo>
                  <a:pt x="3886610" y="668188"/>
                  <a:pt x="3894935" y="664746"/>
                  <a:pt x="3905167" y="664746"/>
                </a:cubicBezTo>
                <a:close/>
                <a:moveTo>
                  <a:pt x="3784798" y="664746"/>
                </a:moveTo>
                <a:cubicBezTo>
                  <a:pt x="3790611" y="664746"/>
                  <a:pt x="3795716" y="665584"/>
                  <a:pt x="3800111" y="667258"/>
                </a:cubicBezTo>
                <a:cubicBezTo>
                  <a:pt x="3804506" y="668932"/>
                  <a:pt x="3807750" y="671200"/>
                  <a:pt x="3809843" y="674060"/>
                </a:cubicBezTo>
                <a:cubicBezTo>
                  <a:pt x="3811935" y="676920"/>
                  <a:pt x="3813377" y="680746"/>
                  <a:pt x="3814168" y="685535"/>
                </a:cubicBezTo>
                <a:lnTo>
                  <a:pt x="3801890" y="687210"/>
                </a:lnTo>
                <a:cubicBezTo>
                  <a:pt x="3801331" y="683396"/>
                  <a:pt x="3799715" y="680419"/>
                  <a:pt x="3797041" y="678280"/>
                </a:cubicBezTo>
                <a:cubicBezTo>
                  <a:pt x="3794367" y="676141"/>
                  <a:pt x="3790588" y="675071"/>
                  <a:pt x="3785704" y="675071"/>
                </a:cubicBezTo>
                <a:cubicBezTo>
                  <a:pt x="3779937" y="675071"/>
                  <a:pt x="3775821" y="676025"/>
                  <a:pt x="3773356" y="677932"/>
                </a:cubicBezTo>
                <a:cubicBezTo>
                  <a:pt x="3770891" y="679839"/>
                  <a:pt x="3769659" y="682071"/>
                  <a:pt x="3769659" y="684629"/>
                </a:cubicBezTo>
                <a:cubicBezTo>
                  <a:pt x="3769659" y="686257"/>
                  <a:pt x="3770171" y="687722"/>
                  <a:pt x="3771194" y="689024"/>
                </a:cubicBezTo>
                <a:cubicBezTo>
                  <a:pt x="3772217" y="690373"/>
                  <a:pt x="3773821" y="691489"/>
                  <a:pt x="3776007" y="692373"/>
                </a:cubicBezTo>
                <a:cubicBezTo>
                  <a:pt x="3777263" y="692838"/>
                  <a:pt x="3780961" y="693908"/>
                  <a:pt x="3787100" y="695582"/>
                </a:cubicBezTo>
                <a:cubicBezTo>
                  <a:pt x="3795983" y="697954"/>
                  <a:pt x="3802180" y="699895"/>
                  <a:pt x="3805692" y="701407"/>
                </a:cubicBezTo>
                <a:cubicBezTo>
                  <a:pt x="3809203" y="702918"/>
                  <a:pt x="3811959" y="705116"/>
                  <a:pt x="3813959" y="707999"/>
                </a:cubicBezTo>
                <a:cubicBezTo>
                  <a:pt x="3815958" y="710883"/>
                  <a:pt x="3816958" y="714464"/>
                  <a:pt x="3816958" y="718743"/>
                </a:cubicBezTo>
                <a:cubicBezTo>
                  <a:pt x="3816958" y="722928"/>
                  <a:pt x="3815738" y="726870"/>
                  <a:pt x="3813296" y="730567"/>
                </a:cubicBezTo>
                <a:cubicBezTo>
                  <a:pt x="3810854" y="734264"/>
                  <a:pt x="3807331" y="737125"/>
                  <a:pt x="3802727" y="739148"/>
                </a:cubicBezTo>
                <a:cubicBezTo>
                  <a:pt x="3798122" y="741171"/>
                  <a:pt x="3792913" y="742182"/>
                  <a:pt x="3787100" y="742182"/>
                </a:cubicBezTo>
                <a:cubicBezTo>
                  <a:pt x="3777472" y="742182"/>
                  <a:pt x="3770136" y="740183"/>
                  <a:pt x="3765089" y="736183"/>
                </a:cubicBezTo>
                <a:cubicBezTo>
                  <a:pt x="3760043" y="732182"/>
                  <a:pt x="3756823" y="726253"/>
                  <a:pt x="3755427" y="718394"/>
                </a:cubicBezTo>
                <a:lnTo>
                  <a:pt x="3767845" y="716441"/>
                </a:lnTo>
                <a:cubicBezTo>
                  <a:pt x="3768543" y="721416"/>
                  <a:pt x="3770484" y="725230"/>
                  <a:pt x="3773670" y="727881"/>
                </a:cubicBezTo>
                <a:cubicBezTo>
                  <a:pt x="3776856" y="730532"/>
                  <a:pt x="3781309" y="731858"/>
                  <a:pt x="3787030" y="731858"/>
                </a:cubicBezTo>
                <a:cubicBezTo>
                  <a:pt x="3792797" y="731858"/>
                  <a:pt x="3797076" y="730684"/>
                  <a:pt x="3799866" y="728335"/>
                </a:cubicBezTo>
                <a:cubicBezTo>
                  <a:pt x="3802657" y="725986"/>
                  <a:pt x="3804052" y="723230"/>
                  <a:pt x="3804052" y="720069"/>
                </a:cubicBezTo>
                <a:cubicBezTo>
                  <a:pt x="3804052" y="717232"/>
                  <a:pt x="3802820" y="714999"/>
                  <a:pt x="3800355" y="713371"/>
                </a:cubicBezTo>
                <a:cubicBezTo>
                  <a:pt x="3798634" y="712255"/>
                  <a:pt x="3794355" y="710836"/>
                  <a:pt x="3787518" y="709116"/>
                </a:cubicBezTo>
                <a:cubicBezTo>
                  <a:pt x="3778310" y="706790"/>
                  <a:pt x="3771926" y="704779"/>
                  <a:pt x="3768368" y="703081"/>
                </a:cubicBezTo>
                <a:cubicBezTo>
                  <a:pt x="3764810" y="701384"/>
                  <a:pt x="3762113" y="699035"/>
                  <a:pt x="3760276" y="696035"/>
                </a:cubicBezTo>
                <a:cubicBezTo>
                  <a:pt x="3758439" y="693036"/>
                  <a:pt x="3757520" y="689722"/>
                  <a:pt x="3757520" y="686094"/>
                </a:cubicBezTo>
                <a:cubicBezTo>
                  <a:pt x="3757520" y="682792"/>
                  <a:pt x="3758276" y="679734"/>
                  <a:pt x="3759787" y="676920"/>
                </a:cubicBezTo>
                <a:cubicBezTo>
                  <a:pt x="3761299" y="674106"/>
                  <a:pt x="3763357" y="671769"/>
                  <a:pt x="3765962" y="669909"/>
                </a:cubicBezTo>
                <a:cubicBezTo>
                  <a:pt x="3767915" y="668467"/>
                  <a:pt x="3770578" y="667246"/>
                  <a:pt x="3773949" y="666247"/>
                </a:cubicBezTo>
                <a:cubicBezTo>
                  <a:pt x="3777321" y="665246"/>
                  <a:pt x="3780937" y="664746"/>
                  <a:pt x="3784798" y="664746"/>
                </a:cubicBezTo>
                <a:close/>
                <a:moveTo>
                  <a:pt x="3715574" y="664746"/>
                </a:moveTo>
                <a:cubicBezTo>
                  <a:pt x="3721899" y="664746"/>
                  <a:pt x="3727038" y="665491"/>
                  <a:pt x="3730992" y="666979"/>
                </a:cubicBezTo>
                <a:cubicBezTo>
                  <a:pt x="3734945" y="668467"/>
                  <a:pt x="3737852" y="670339"/>
                  <a:pt x="3739712" y="672595"/>
                </a:cubicBezTo>
                <a:cubicBezTo>
                  <a:pt x="3741572" y="674850"/>
                  <a:pt x="3742875" y="677699"/>
                  <a:pt x="3743619" y="681141"/>
                </a:cubicBezTo>
                <a:cubicBezTo>
                  <a:pt x="3744037" y="683280"/>
                  <a:pt x="3744247" y="687140"/>
                  <a:pt x="3744247" y="692721"/>
                </a:cubicBezTo>
                <a:lnTo>
                  <a:pt x="3744247" y="709464"/>
                </a:lnTo>
                <a:cubicBezTo>
                  <a:pt x="3744247" y="721137"/>
                  <a:pt x="3744514" y="728521"/>
                  <a:pt x="3745049" y="731613"/>
                </a:cubicBezTo>
                <a:cubicBezTo>
                  <a:pt x="3745584" y="734706"/>
                  <a:pt x="3746642" y="737671"/>
                  <a:pt x="3748223" y="740508"/>
                </a:cubicBezTo>
                <a:lnTo>
                  <a:pt x="3735108" y="740508"/>
                </a:lnTo>
                <a:cubicBezTo>
                  <a:pt x="3733805" y="737904"/>
                  <a:pt x="3732968" y="734857"/>
                  <a:pt x="3732596" y="731369"/>
                </a:cubicBezTo>
                <a:cubicBezTo>
                  <a:pt x="3727945" y="735322"/>
                  <a:pt x="3723469" y="738113"/>
                  <a:pt x="3719167" y="739741"/>
                </a:cubicBezTo>
                <a:cubicBezTo>
                  <a:pt x="3714865" y="741369"/>
                  <a:pt x="3710249" y="742182"/>
                  <a:pt x="3705319" y="742182"/>
                </a:cubicBezTo>
                <a:cubicBezTo>
                  <a:pt x="3697180" y="742182"/>
                  <a:pt x="3690924" y="740194"/>
                  <a:pt x="3686552" y="736217"/>
                </a:cubicBezTo>
                <a:cubicBezTo>
                  <a:pt x="3682181" y="732241"/>
                  <a:pt x="3679995" y="727160"/>
                  <a:pt x="3679995" y="720975"/>
                </a:cubicBezTo>
                <a:cubicBezTo>
                  <a:pt x="3679995" y="717348"/>
                  <a:pt x="3680820" y="714034"/>
                  <a:pt x="3682471" y="711034"/>
                </a:cubicBezTo>
                <a:cubicBezTo>
                  <a:pt x="3684122" y="708034"/>
                  <a:pt x="3686285" y="705628"/>
                  <a:pt x="3688959" y="703814"/>
                </a:cubicBezTo>
                <a:cubicBezTo>
                  <a:pt x="3691633" y="702000"/>
                  <a:pt x="3694645" y="700628"/>
                  <a:pt x="3697994" y="699698"/>
                </a:cubicBezTo>
                <a:cubicBezTo>
                  <a:pt x="3700459" y="699046"/>
                  <a:pt x="3704179" y="698419"/>
                  <a:pt x="3709156" y="697814"/>
                </a:cubicBezTo>
                <a:cubicBezTo>
                  <a:pt x="3719295" y="696605"/>
                  <a:pt x="3726759" y="695163"/>
                  <a:pt x="3731550" y="693489"/>
                </a:cubicBezTo>
                <a:cubicBezTo>
                  <a:pt x="3731596" y="691768"/>
                  <a:pt x="3731619" y="690675"/>
                  <a:pt x="3731619" y="690210"/>
                </a:cubicBezTo>
                <a:cubicBezTo>
                  <a:pt x="3731619" y="685094"/>
                  <a:pt x="3730433" y="681489"/>
                  <a:pt x="3728061" y="679397"/>
                </a:cubicBezTo>
                <a:cubicBezTo>
                  <a:pt x="3724852" y="676559"/>
                  <a:pt x="3720085" y="675141"/>
                  <a:pt x="3713760" y="675141"/>
                </a:cubicBezTo>
                <a:cubicBezTo>
                  <a:pt x="3707853" y="675141"/>
                  <a:pt x="3703493" y="676176"/>
                  <a:pt x="3700679" y="678246"/>
                </a:cubicBezTo>
                <a:cubicBezTo>
                  <a:pt x="3697866" y="680315"/>
                  <a:pt x="3695784" y="683978"/>
                  <a:pt x="3694436" y="689233"/>
                </a:cubicBezTo>
                <a:lnTo>
                  <a:pt x="3682157" y="687559"/>
                </a:lnTo>
                <a:cubicBezTo>
                  <a:pt x="3683274" y="682303"/>
                  <a:pt x="3685111" y="678060"/>
                  <a:pt x="3687669" y="674827"/>
                </a:cubicBezTo>
                <a:cubicBezTo>
                  <a:pt x="3690227" y="671595"/>
                  <a:pt x="3693924" y="669106"/>
                  <a:pt x="3698761" y="667362"/>
                </a:cubicBezTo>
                <a:cubicBezTo>
                  <a:pt x="3703598" y="665618"/>
                  <a:pt x="3709202" y="664746"/>
                  <a:pt x="3715574" y="664746"/>
                </a:cubicBezTo>
                <a:close/>
                <a:moveTo>
                  <a:pt x="3640978" y="664746"/>
                </a:moveTo>
                <a:cubicBezTo>
                  <a:pt x="3647304" y="664746"/>
                  <a:pt x="3652885" y="666374"/>
                  <a:pt x="3657722" y="669630"/>
                </a:cubicBezTo>
                <a:cubicBezTo>
                  <a:pt x="3662559" y="672885"/>
                  <a:pt x="3666209" y="677478"/>
                  <a:pt x="3668674" y="683408"/>
                </a:cubicBezTo>
                <a:cubicBezTo>
                  <a:pt x="3671139" y="689338"/>
                  <a:pt x="3672372" y="695838"/>
                  <a:pt x="3672372" y="702907"/>
                </a:cubicBezTo>
                <a:cubicBezTo>
                  <a:pt x="3672372" y="710487"/>
                  <a:pt x="3671011" y="717313"/>
                  <a:pt x="3668291" y="723381"/>
                </a:cubicBezTo>
                <a:cubicBezTo>
                  <a:pt x="3665570" y="729451"/>
                  <a:pt x="3661617" y="734102"/>
                  <a:pt x="3656431" y="737334"/>
                </a:cubicBezTo>
                <a:cubicBezTo>
                  <a:pt x="3651245" y="740566"/>
                  <a:pt x="3645792" y="742182"/>
                  <a:pt x="3640072" y="742182"/>
                </a:cubicBezTo>
                <a:cubicBezTo>
                  <a:pt x="3635886" y="742182"/>
                  <a:pt x="3632130" y="741299"/>
                  <a:pt x="3628805" y="739531"/>
                </a:cubicBezTo>
                <a:cubicBezTo>
                  <a:pt x="3625479" y="737764"/>
                  <a:pt x="3622747" y="735532"/>
                  <a:pt x="3620608" y="732834"/>
                </a:cubicBezTo>
                <a:lnTo>
                  <a:pt x="3620608" y="768902"/>
                </a:lnTo>
                <a:lnTo>
                  <a:pt x="3608050" y="768902"/>
                </a:lnTo>
                <a:lnTo>
                  <a:pt x="3608050" y="666421"/>
                </a:lnTo>
                <a:lnTo>
                  <a:pt x="3619491" y="666421"/>
                </a:lnTo>
                <a:lnTo>
                  <a:pt x="3619491" y="676048"/>
                </a:lnTo>
                <a:cubicBezTo>
                  <a:pt x="3622189" y="672281"/>
                  <a:pt x="3625235" y="669455"/>
                  <a:pt x="3628630" y="667572"/>
                </a:cubicBezTo>
                <a:cubicBezTo>
                  <a:pt x="3632025" y="665688"/>
                  <a:pt x="3636142" y="664746"/>
                  <a:pt x="3640978" y="664746"/>
                </a:cubicBezTo>
                <a:close/>
                <a:moveTo>
                  <a:pt x="3442907" y="664746"/>
                </a:moveTo>
                <a:cubicBezTo>
                  <a:pt x="3447372" y="664746"/>
                  <a:pt x="3451476" y="665549"/>
                  <a:pt x="3455220" y="667153"/>
                </a:cubicBezTo>
                <a:cubicBezTo>
                  <a:pt x="3458964" y="668757"/>
                  <a:pt x="3461766" y="670862"/>
                  <a:pt x="3463626" y="673466"/>
                </a:cubicBezTo>
                <a:cubicBezTo>
                  <a:pt x="3465487" y="676071"/>
                  <a:pt x="3466789" y="679164"/>
                  <a:pt x="3467533" y="682745"/>
                </a:cubicBezTo>
                <a:cubicBezTo>
                  <a:pt x="3467998" y="685071"/>
                  <a:pt x="3468231" y="689140"/>
                  <a:pt x="3468231" y="694954"/>
                </a:cubicBezTo>
                <a:lnTo>
                  <a:pt x="3468231" y="740508"/>
                </a:lnTo>
                <a:lnTo>
                  <a:pt x="3455673" y="740508"/>
                </a:lnTo>
                <a:lnTo>
                  <a:pt x="3455673" y="695442"/>
                </a:lnTo>
                <a:cubicBezTo>
                  <a:pt x="3455673" y="690326"/>
                  <a:pt x="3455185" y="686501"/>
                  <a:pt x="3454208" y="683966"/>
                </a:cubicBezTo>
                <a:cubicBezTo>
                  <a:pt x="3453232" y="681431"/>
                  <a:pt x="3451499" y="679408"/>
                  <a:pt x="3449011" y="677897"/>
                </a:cubicBezTo>
                <a:cubicBezTo>
                  <a:pt x="3446523" y="676385"/>
                  <a:pt x="3443604" y="675629"/>
                  <a:pt x="3440256" y="675629"/>
                </a:cubicBezTo>
                <a:cubicBezTo>
                  <a:pt x="3434907" y="675629"/>
                  <a:pt x="3430291" y="677327"/>
                  <a:pt x="3426408" y="680722"/>
                </a:cubicBezTo>
                <a:cubicBezTo>
                  <a:pt x="3422524" y="684117"/>
                  <a:pt x="3420583" y="690559"/>
                  <a:pt x="3420583" y="700046"/>
                </a:cubicBezTo>
                <a:lnTo>
                  <a:pt x="3420583" y="740508"/>
                </a:lnTo>
                <a:lnTo>
                  <a:pt x="3408025" y="740508"/>
                </a:lnTo>
                <a:lnTo>
                  <a:pt x="3408025" y="666421"/>
                </a:lnTo>
                <a:lnTo>
                  <a:pt x="3419327" y="666421"/>
                </a:lnTo>
                <a:lnTo>
                  <a:pt x="3419327" y="676955"/>
                </a:lnTo>
                <a:cubicBezTo>
                  <a:pt x="3424768" y="668816"/>
                  <a:pt x="3432628" y="664746"/>
                  <a:pt x="3442907" y="664746"/>
                </a:cubicBezTo>
                <a:close/>
                <a:moveTo>
                  <a:pt x="3363149" y="664746"/>
                </a:moveTo>
                <a:cubicBezTo>
                  <a:pt x="3369474" y="664746"/>
                  <a:pt x="3374613" y="665491"/>
                  <a:pt x="3378567" y="666979"/>
                </a:cubicBezTo>
                <a:cubicBezTo>
                  <a:pt x="3382520" y="668467"/>
                  <a:pt x="3385427" y="670339"/>
                  <a:pt x="3387287" y="672595"/>
                </a:cubicBezTo>
                <a:cubicBezTo>
                  <a:pt x="3389147" y="674850"/>
                  <a:pt x="3390450" y="677699"/>
                  <a:pt x="3391194" y="681141"/>
                </a:cubicBezTo>
                <a:cubicBezTo>
                  <a:pt x="3391612" y="683280"/>
                  <a:pt x="3391822" y="687140"/>
                  <a:pt x="3391822" y="692721"/>
                </a:cubicBezTo>
                <a:lnTo>
                  <a:pt x="3391822" y="709464"/>
                </a:lnTo>
                <a:cubicBezTo>
                  <a:pt x="3391822" y="721137"/>
                  <a:pt x="3392089" y="728521"/>
                  <a:pt x="3392624" y="731613"/>
                </a:cubicBezTo>
                <a:cubicBezTo>
                  <a:pt x="3393159" y="734706"/>
                  <a:pt x="3394217" y="737671"/>
                  <a:pt x="3395798" y="740508"/>
                </a:cubicBezTo>
                <a:lnTo>
                  <a:pt x="3382683" y="740508"/>
                </a:lnTo>
                <a:cubicBezTo>
                  <a:pt x="3381380" y="737904"/>
                  <a:pt x="3380543" y="734857"/>
                  <a:pt x="3380171" y="731369"/>
                </a:cubicBezTo>
                <a:cubicBezTo>
                  <a:pt x="3375520" y="735322"/>
                  <a:pt x="3371044" y="738113"/>
                  <a:pt x="3366742" y="739741"/>
                </a:cubicBezTo>
                <a:cubicBezTo>
                  <a:pt x="3362440" y="741369"/>
                  <a:pt x="3357824" y="742182"/>
                  <a:pt x="3352894" y="742182"/>
                </a:cubicBezTo>
                <a:cubicBezTo>
                  <a:pt x="3344755" y="742182"/>
                  <a:pt x="3338499" y="740194"/>
                  <a:pt x="3334127" y="736217"/>
                </a:cubicBezTo>
                <a:cubicBezTo>
                  <a:pt x="3329756" y="732241"/>
                  <a:pt x="3327570" y="727160"/>
                  <a:pt x="3327570" y="720975"/>
                </a:cubicBezTo>
                <a:cubicBezTo>
                  <a:pt x="3327570" y="717348"/>
                  <a:pt x="3328395" y="714034"/>
                  <a:pt x="3330046" y="711034"/>
                </a:cubicBezTo>
                <a:cubicBezTo>
                  <a:pt x="3331697" y="708034"/>
                  <a:pt x="3333860" y="705628"/>
                  <a:pt x="3336534" y="703814"/>
                </a:cubicBezTo>
                <a:cubicBezTo>
                  <a:pt x="3339208" y="702000"/>
                  <a:pt x="3342220" y="700628"/>
                  <a:pt x="3345569" y="699698"/>
                </a:cubicBezTo>
                <a:cubicBezTo>
                  <a:pt x="3348034" y="699046"/>
                  <a:pt x="3351754" y="698419"/>
                  <a:pt x="3356731" y="697814"/>
                </a:cubicBezTo>
                <a:cubicBezTo>
                  <a:pt x="3366870" y="696605"/>
                  <a:pt x="3374334" y="695163"/>
                  <a:pt x="3379125" y="693489"/>
                </a:cubicBezTo>
                <a:cubicBezTo>
                  <a:pt x="3379171" y="691768"/>
                  <a:pt x="3379194" y="690675"/>
                  <a:pt x="3379194" y="690210"/>
                </a:cubicBezTo>
                <a:cubicBezTo>
                  <a:pt x="3379194" y="685094"/>
                  <a:pt x="3378008" y="681489"/>
                  <a:pt x="3375636" y="679397"/>
                </a:cubicBezTo>
                <a:cubicBezTo>
                  <a:pt x="3372427" y="676559"/>
                  <a:pt x="3367660" y="675141"/>
                  <a:pt x="3361335" y="675141"/>
                </a:cubicBezTo>
                <a:cubicBezTo>
                  <a:pt x="3355428" y="675141"/>
                  <a:pt x="3351068" y="676176"/>
                  <a:pt x="3348254" y="678246"/>
                </a:cubicBezTo>
                <a:cubicBezTo>
                  <a:pt x="3345441" y="680315"/>
                  <a:pt x="3343359" y="683978"/>
                  <a:pt x="3342011" y="689233"/>
                </a:cubicBezTo>
                <a:lnTo>
                  <a:pt x="3329732" y="687559"/>
                </a:lnTo>
                <a:cubicBezTo>
                  <a:pt x="3330849" y="682303"/>
                  <a:pt x="3332686" y="678060"/>
                  <a:pt x="3335244" y="674827"/>
                </a:cubicBezTo>
                <a:cubicBezTo>
                  <a:pt x="3337802" y="671595"/>
                  <a:pt x="3341499" y="669106"/>
                  <a:pt x="3346336" y="667362"/>
                </a:cubicBezTo>
                <a:cubicBezTo>
                  <a:pt x="3351173" y="665618"/>
                  <a:pt x="3356777" y="664746"/>
                  <a:pt x="3363149" y="664746"/>
                </a:cubicBezTo>
                <a:close/>
                <a:moveTo>
                  <a:pt x="3171742" y="664746"/>
                </a:moveTo>
                <a:cubicBezTo>
                  <a:pt x="3181648" y="664746"/>
                  <a:pt x="3189741" y="668118"/>
                  <a:pt x="3196020" y="674862"/>
                </a:cubicBezTo>
                <a:cubicBezTo>
                  <a:pt x="3202298" y="681606"/>
                  <a:pt x="3205438" y="691094"/>
                  <a:pt x="3205438" y="703326"/>
                </a:cubicBezTo>
                <a:cubicBezTo>
                  <a:pt x="3205438" y="704070"/>
                  <a:pt x="3205414" y="705186"/>
                  <a:pt x="3205368" y="706674"/>
                </a:cubicBezTo>
                <a:lnTo>
                  <a:pt x="3150115" y="706674"/>
                </a:lnTo>
                <a:cubicBezTo>
                  <a:pt x="3150580" y="714813"/>
                  <a:pt x="3152883" y="721044"/>
                  <a:pt x="3157022" y="725370"/>
                </a:cubicBezTo>
                <a:cubicBezTo>
                  <a:pt x="3161161" y="729695"/>
                  <a:pt x="3166324" y="731858"/>
                  <a:pt x="3172509" y="731858"/>
                </a:cubicBezTo>
                <a:cubicBezTo>
                  <a:pt x="3177114" y="731858"/>
                  <a:pt x="3181044" y="730649"/>
                  <a:pt x="3184299" y="728230"/>
                </a:cubicBezTo>
                <a:cubicBezTo>
                  <a:pt x="3187555" y="725811"/>
                  <a:pt x="3190136" y="721951"/>
                  <a:pt x="3192043" y="716650"/>
                </a:cubicBezTo>
                <a:lnTo>
                  <a:pt x="3205019" y="718255"/>
                </a:lnTo>
                <a:cubicBezTo>
                  <a:pt x="3202973" y="725835"/>
                  <a:pt x="3199182" y="731718"/>
                  <a:pt x="3193648" y="735904"/>
                </a:cubicBezTo>
                <a:cubicBezTo>
                  <a:pt x="3188113" y="740090"/>
                  <a:pt x="3181044" y="742182"/>
                  <a:pt x="3172440" y="742182"/>
                </a:cubicBezTo>
                <a:cubicBezTo>
                  <a:pt x="3161603" y="742182"/>
                  <a:pt x="3153011" y="738846"/>
                  <a:pt x="3146662" y="732171"/>
                </a:cubicBezTo>
                <a:cubicBezTo>
                  <a:pt x="3140314" y="725497"/>
                  <a:pt x="3137139" y="716138"/>
                  <a:pt x="3137139" y="704093"/>
                </a:cubicBezTo>
                <a:cubicBezTo>
                  <a:pt x="3137139" y="691628"/>
                  <a:pt x="3140349" y="681955"/>
                  <a:pt x="3146767" y="675071"/>
                </a:cubicBezTo>
                <a:cubicBezTo>
                  <a:pt x="3153185" y="668188"/>
                  <a:pt x="3161510" y="664746"/>
                  <a:pt x="3171742" y="664746"/>
                </a:cubicBezTo>
                <a:close/>
                <a:moveTo>
                  <a:pt x="3069478" y="664746"/>
                </a:moveTo>
                <a:cubicBezTo>
                  <a:pt x="3075804" y="664746"/>
                  <a:pt x="3081385" y="666374"/>
                  <a:pt x="3086222" y="669630"/>
                </a:cubicBezTo>
                <a:cubicBezTo>
                  <a:pt x="3091059" y="672885"/>
                  <a:pt x="3094709" y="677478"/>
                  <a:pt x="3097174" y="683408"/>
                </a:cubicBezTo>
                <a:cubicBezTo>
                  <a:pt x="3099639" y="689338"/>
                  <a:pt x="3100872" y="695838"/>
                  <a:pt x="3100872" y="702907"/>
                </a:cubicBezTo>
                <a:cubicBezTo>
                  <a:pt x="3100872" y="710487"/>
                  <a:pt x="3099511" y="717313"/>
                  <a:pt x="3096791" y="723381"/>
                </a:cubicBezTo>
                <a:cubicBezTo>
                  <a:pt x="3094070" y="729451"/>
                  <a:pt x="3090117" y="734102"/>
                  <a:pt x="3084931" y="737334"/>
                </a:cubicBezTo>
                <a:cubicBezTo>
                  <a:pt x="3079745" y="740566"/>
                  <a:pt x="3074292" y="742182"/>
                  <a:pt x="3068572" y="742182"/>
                </a:cubicBezTo>
                <a:cubicBezTo>
                  <a:pt x="3064386" y="742182"/>
                  <a:pt x="3060630" y="741299"/>
                  <a:pt x="3057305" y="739531"/>
                </a:cubicBezTo>
                <a:cubicBezTo>
                  <a:pt x="3053979" y="737764"/>
                  <a:pt x="3051247" y="735532"/>
                  <a:pt x="3049108" y="732834"/>
                </a:cubicBezTo>
                <a:lnTo>
                  <a:pt x="3049108" y="768902"/>
                </a:lnTo>
                <a:lnTo>
                  <a:pt x="3036550" y="768902"/>
                </a:lnTo>
                <a:lnTo>
                  <a:pt x="3036550" y="666421"/>
                </a:lnTo>
                <a:lnTo>
                  <a:pt x="3047991" y="666421"/>
                </a:lnTo>
                <a:lnTo>
                  <a:pt x="3047991" y="676048"/>
                </a:lnTo>
                <a:cubicBezTo>
                  <a:pt x="3050689" y="672281"/>
                  <a:pt x="3053735" y="669455"/>
                  <a:pt x="3057130" y="667572"/>
                </a:cubicBezTo>
                <a:cubicBezTo>
                  <a:pt x="3060525" y="665688"/>
                  <a:pt x="3064642" y="664746"/>
                  <a:pt x="3069478" y="664746"/>
                </a:cubicBezTo>
                <a:close/>
                <a:moveTo>
                  <a:pt x="2990418" y="664746"/>
                </a:moveTo>
                <a:cubicBezTo>
                  <a:pt x="3000604" y="664746"/>
                  <a:pt x="3008929" y="668084"/>
                  <a:pt x="3015393" y="674757"/>
                </a:cubicBezTo>
                <a:cubicBezTo>
                  <a:pt x="3021858" y="681431"/>
                  <a:pt x="3025090" y="690651"/>
                  <a:pt x="3025090" y="702419"/>
                </a:cubicBezTo>
                <a:cubicBezTo>
                  <a:pt x="3025090" y="711953"/>
                  <a:pt x="3023660" y="719452"/>
                  <a:pt x="3020800" y="724916"/>
                </a:cubicBezTo>
                <a:cubicBezTo>
                  <a:pt x="3017940" y="730381"/>
                  <a:pt x="3013777" y="734625"/>
                  <a:pt x="3008312" y="737648"/>
                </a:cubicBezTo>
                <a:cubicBezTo>
                  <a:pt x="3002848" y="740671"/>
                  <a:pt x="2996883" y="742182"/>
                  <a:pt x="2990418" y="742182"/>
                </a:cubicBezTo>
                <a:cubicBezTo>
                  <a:pt x="2980047" y="742182"/>
                  <a:pt x="2971663" y="738857"/>
                  <a:pt x="2965269" y="732206"/>
                </a:cubicBezTo>
                <a:cubicBezTo>
                  <a:pt x="2958874" y="725556"/>
                  <a:pt x="2955676" y="715976"/>
                  <a:pt x="2955676" y="703465"/>
                </a:cubicBezTo>
                <a:cubicBezTo>
                  <a:pt x="2955676" y="689745"/>
                  <a:pt x="2959490" y="679583"/>
                  <a:pt x="2967117" y="672979"/>
                </a:cubicBezTo>
                <a:cubicBezTo>
                  <a:pt x="2973489" y="667490"/>
                  <a:pt x="2981256" y="664746"/>
                  <a:pt x="2990418" y="664746"/>
                </a:cubicBezTo>
                <a:close/>
                <a:moveTo>
                  <a:pt x="2914079" y="664746"/>
                </a:moveTo>
                <a:cubicBezTo>
                  <a:pt x="2922125" y="664746"/>
                  <a:pt x="2928706" y="666782"/>
                  <a:pt x="2933822" y="670851"/>
                </a:cubicBezTo>
                <a:cubicBezTo>
                  <a:pt x="2938938" y="674920"/>
                  <a:pt x="2942216" y="680699"/>
                  <a:pt x="2943658" y="688187"/>
                </a:cubicBezTo>
                <a:lnTo>
                  <a:pt x="2931450" y="690070"/>
                </a:lnTo>
                <a:cubicBezTo>
                  <a:pt x="2930287" y="685094"/>
                  <a:pt x="2928229" y="681350"/>
                  <a:pt x="2925276" y="678839"/>
                </a:cubicBezTo>
                <a:cubicBezTo>
                  <a:pt x="2922322" y="676327"/>
                  <a:pt x="2918753" y="675071"/>
                  <a:pt x="2914567" y="675071"/>
                </a:cubicBezTo>
                <a:cubicBezTo>
                  <a:pt x="2908242" y="675071"/>
                  <a:pt x="2903103" y="677338"/>
                  <a:pt x="2899149" y="681873"/>
                </a:cubicBezTo>
                <a:cubicBezTo>
                  <a:pt x="2895196" y="686408"/>
                  <a:pt x="2893219" y="693582"/>
                  <a:pt x="2893219" y="703395"/>
                </a:cubicBezTo>
                <a:cubicBezTo>
                  <a:pt x="2893219" y="713348"/>
                  <a:pt x="2895126" y="720580"/>
                  <a:pt x="2898940" y="725090"/>
                </a:cubicBezTo>
                <a:cubicBezTo>
                  <a:pt x="2902754" y="729602"/>
                  <a:pt x="2907730" y="731858"/>
                  <a:pt x="2913869" y="731858"/>
                </a:cubicBezTo>
                <a:cubicBezTo>
                  <a:pt x="2918799" y="731858"/>
                  <a:pt x="2922915" y="730346"/>
                  <a:pt x="2926217" y="727323"/>
                </a:cubicBezTo>
                <a:cubicBezTo>
                  <a:pt x="2929520" y="724300"/>
                  <a:pt x="2931612" y="719650"/>
                  <a:pt x="2932496" y="713371"/>
                </a:cubicBezTo>
                <a:lnTo>
                  <a:pt x="2944844" y="714976"/>
                </a:lnTo>
                <a:cubicBezTo>
                  <a:pt x="2943495" y="723486"/>
                  <a:pt x="2940042" y="730148"/>
                  <a:pt x="2934484" y="734962"/>
                </a:cubicBezTo>
                <a:cubicBezTo>
                  <a:pt x="2928927" y="739776"/>
                  <a:pt x="2922101" y="742182"/>
                  <a:pt x="2914009" y="742182"/>
                </a:cubicBezTo>
                <a:cubicBezTo>
                  <a:pt x="2903870" y="742182"/>
                  <a:pt x="2895719" y="738869"/>
                  <a:pt x="2889557" y="732241"/>
                </a:cubicBezTo>
                <a:cubicBezTo>
                  <a:pt x="2883394" y="725614"/>
                  <a:pt x="2880313" y="716115"/>
                  <a:pt x="2880313" y="703744"/>
                </a:cubicBezTo>
                <a:cubicBezTo>
                  <a:pt x="2880313" y="695744"/>
                  <a:pt x="2881639" y="688745"/>
                  <a:pt x="2884290" y="682745"/>
                </a:cubicBezTo>
                <a:cubicBezTo>
                  <a:pt x="2886941" y="676746"/>
                  <a:pt x="2890975" y="672246"/>
                  <a:pt x="2896394" y="669246"/>
                </a:cubicBezTo>
                <a:cubicBezTo>
                  <a:pt x="2901812" y="666247"/>
                  <a:pt x="2907707" y="664746"/>
                  <a:pt x="2914079" y="664746"/>
                </a:cubicBezTo>
                <a:close/>
                <a:moveTo>
                  <a:pt x="2790742" y="664746"/>
                </a:moveTo>
                <a:cubicBezTo>
                  <a:pt x="2800648" y="664746"/>
                  <a:pt x="2808741" y="668118"/>
                  <a:pt x="2815020" y="674862"/>
                </a:cubicBezTo>
                <a:cubicBezTo>
                  <a:pt x="2821298" y="681606"/>
                  <a:pt x="2824438" y="691094"/>
                  <a:pt x="2824438" y="703326"/>
                </a:cubicBezTo>
                <a:cubicBezTo>
                  <a:pt x="2824438" y="704070"/>
                  <a:pt x="2824414" y="705186"/>
                  <a:pt x="2824368" y="706674"/>
                </a:cubicBezTo>
                <a:lnTo>
                  <a:pt x="2769115" y="706674"/>
                </a:lnTo>
                <a:cubicBezTo>
                  <a:pt x="2769580" y="714813"/>
                  <a:pt x="2771883" y="721044"/>
                  <a:pt x="2776022" y="725370"/>
                </a:cubicBezTo>
                <a:cubicBezTo>
                  <a:pt x="2780161" y="729695"/>
                  <a:pt x="2785324" y="731858"/>
                  <a:pt x="2791509" y="731858"/>
                </a:cubicBezTo>
                <a:cubicBezTo>
                  <a:pt x="2796114" y="731858"/>
                  <a:pt x="2800044" y="730649"/>
                  <a:pt x="2803299" y="728230"/>
                </a:cubicBezTo>
                <a:cubicBezTo>
                  <a:pt x="2806555" y="725811"/>
                  <a:pt x="2809136" y="721951"/>
                  <a:pt x="2811043" y="716650"/>
                </a:cubicBezTo>
                <a:lnTo>
                  <a:pt x="2824019" y="718255"/>
                </a:lnTo>
                <a:cubicBezTo>
                  <a:pt x="2821973" y="725835"/>
                  <a:pt x="2818182" y="731718"/>
                  <a:pt x="2812648" y="735904"/>
                </a:cubicBezTo>
                <a:cubicBezTo>
                  <a:pt x="2807113" y="740090"/>
                  <a:pt x="2800044" y="742182"/>
                  <a:pt x="2791440" y="742182"/>
                </a:cubicBezTo>
                <a:cubicBezTo>
                  <a:pt x="2780603" y="742182"/>
                  <a:pt x="2772011" y="738846"/>
                  <a:pt x="2765662" y="732171"/>
                </a:cubicBezTo>
                <a:cubicBezTo>
                  <a:pt x="2759314" y="725497"/>
                  <a:pt x="2756139" y="716138"/>
                  <a:pt x="2756139" y="704093"/>
                </a:cubicBezTo>
                <a:cubicBezTo>
                  <a:pt x="2756139" y="691628"/>
                  <a:pt x="2759349" y="681955"/>
                  <a:pt x="2765767" y="675071"/>
                </a:cubicBezTo>
                <a:cubicBezTo>
                  <a:pt x="2772185" y="668188"/>
                  <a:pt x="2780510" y="664746"/>
                  <a:pt x="2790742" y="664746"/>
                </a:cubicBezTo>
                <a:close/>
                <a:moveTo>
                  <a:pt x="2614232" y="664746"/>
                </a:moveTo>
                <a:cubicBezTo>
                  <a:pt x="2618697" y="664746"/>
                  <a:pt x="2622801" y="665549"/>
                  <a:pt x="2626545" y="667153"/>
                </a:cubicBezTo>
                <a:cubicBezTo>
                  <a:pt x="2630289" y="668757"/>
                  <a:pt x="2633091" y="670862"/>
                  <a:pt x="2634951" y="673466"/>
                </a:cubicBezTo>
                <a:cubicBezTo>
                  <a:pt x="2636812" y="676071"/>
                  <a:pt x="2638114" y="679164"/>
                  <a:pt x="2638858" y="682745"/>
                </a:cubicBezTo>
                <a:cubicBezTo>
                  <a:pt x="2639323" y="685071"/>
                  <a:pt x="2639556" y="689140"/>
                  <a:pt x="2639556" y="694954"/>
                </a:cubicBezTo>
                <a:lnTo>
                  <a:pt x="2639556" y="740508"/>
                </a:lnTo>
                <a:lnTo>
                  <a:pt x="2626998" y="740508"/>
                </a:lnTo>
                <a:lnTo>
                  <a:pt x="2626998" y="695442"/>
                </a:lnTo>
                <a:cubicBezTo>
                  <a:pt x="2626998" y="690326"/>
                  <a:pt x="2626510" y="686501"/>
                  <a:pt x="2625533" y="683966"/>
                </a:cubicBezTo>
                <a:cubicBezTo>
                  <a:pt x="2624557" y="681431"/>
                  <a:pt x="2622824" y="679408"/>
                  <a:pt x="2620336" y="677897"/>
                </a:cubicBezTo>
                <a:cubicBezTo>
                  <a:pt x="2617848" y="676385"/>
                  <a:pt x="2614929" y="675629"/>
                  <a:pt x="2611581" y="675629"/>
                </a:cubicBezTo>
                <a:cubicBezTo>
                  <a:pt x="2606232" y="675629"/>
                  <a:pt x="2601616" y="677327"/>
                  <a:pt x="2597733" y="680722"/>
                </a:cubicBezTo>
                <a:cubicBezTo>
                  <a:pt x="2593849" y="684117"/>
                  <a:pt x="2591908" y="690559"/>
                  <a:pt x="2591908" y="700046"/>
                </a:cubicBezTo>
                <a:lnTo>
                  <a:pt x="2591908" y="740508"/>
                </a:lnTo>
                <a:lnTo>
                  <a:pt x="2579350" y="740508"/>
                </a:lnTo>
                <a:lnTo>
                  <a:pt x="2579350" y="666421"/>
                </a:lnTo>
                <a:lnTo>
                  <a:pt x="2590652" y="666421"/>
                </a:lnTo>
                <a:lnTo>
                  <a:pt x="2590652" y="676955"/>
                </a:lnTo>
                <a:cubicBezTo>
                  <a:pt x="2596093" y="668816"/>
                  <a:pt x="2603953" y="664746"/>
                  <a:pt x="2614232" y="664746"/>
                </a:cubicBezTo>
                <a:close/>
                <a:moveTo>
                  <a:pt x="2534474" y="664746"/>
                </a:moveTo>
                <a:cubicBezTo>
                  <a:pt x="2540799" y="664746"/>
                  <a:pt x="2545938" y="665491"/>
                  <a:pt x="2549892" y="666979"/>
                </a:cubicBezTo>
                <a:cubicBezTo>
                  <a:pt x="2553845" y="668467"/>
                  <a:pt x="2556752" y="670339"/>
                  <a:pt x="2558612" y="672595"/>
                </a:cubicBezTo>
                <a:cubicBezTo>
                  <a:pt x="2560472" y="674850"/>
                  <a:pt x="2561775" y="677699"/>
                  <a:pt x="2562519" y="681141"/>
                </a:cubicBezTo>
                <a:cubicBezTo>
                  <a:pt x="2562937" y="683280"/>
                  <a:pt x="2563147" y="687140"/>
                  <a:pt x="2563147" y="692721"/>
                </a:cubicBezTo>
                <a:lnTo>
                  <a:pt x="2563147" y="709464"/>
                </a:lnTo>
                <a:cubicBezTo>
                  <a:pt x="2563147" y="721137"/>
                  <a:pt x="2563414" y="728521"/>
                  <a:pt x="2563949" y="731613"/>
                </a:cubicBezTo>
                <a:cubicBezTo>
                  <a:pt x="2564484" y="734706"/>
                  <a:pt x="2565542" y="737671"/>
                  <a:pt x="2567123" y="740508"/>
                </a:cubicBezTo>
                <a:lnTo>
                  <a:pt x="2554008" y="740508"/>
                </a:lnTo>
                <a:cubicBezTo>
                  <a:pt x="2552705" y="737904"/>
                  <a:pt x="2551868" y="734857"/>
                  <a:pt x="2551496" y="731369"/>
                </a:cubicBezTo>
                <a:cubicBezTo>
                  <a:pt x="2546845" y="735322"/>
                  <a:pt x="2542369" y="738113"/>
                  <a:pt x="2538067" y="739741"/>
                </a:cubicBezTo>
                <a:cubicBezTo>
                  <a:pt x="2533765" y="741369"/>
                  <a:pt x="2529149" y="742182"/>
                  <a:pt x="2524219" y="742182"/>
                </a:cubicBezTo>
                <a:cubicBezTo>
                  <a:pt x="2516080" y="742182"/>
                  <a:pt x="2509824" y="740194"/>
                  <a:pt x="2505452" y="736217"/>
                </a:cubicBezTo>
                <a:cubicBezTo>
                  <a:pt x="2501081" y="732241"/>
                  <a:pt x="2498895" y="727160"/>
                  <a:pt x="2498895" y="720975"/>
                </a:cubicBezTo>
                <a:cubicBezTo>
                  <a:pt x="2498895" y="717348"/>
                  <a:pt x="2499720" y="714034"/>
                  <a:pt x="2501371" y="711034"/>
                </a:cubicBezTo>
                <a:cubicBezTo>
                  <a:pt x="2503022" y="708034"/>
                  <a:pt x="2505185" y="705628"/>
                  <a:pt x="2507859" y="703814"/>
                </a:cubicBezTo>
                <a:cubicBezTo>
                  <a:pt x="2510533" y="702000"/>
                  <a:pt x="2513545" y="700628"/>
                  <a:pt x="2516894" y="699698"/>
                </a:cubicBezTo>
                <a:cubicBezTo>
                  <a:pt x="2519359" y="699046"/>
                  <a:pt x="2523079" y="698419"/>
                  <a:pt x="2528056" y="697814"/>
                </a:cubicBezTo>
                <a:cubicBezTo>
                  <a:pt x="2538195" y="696605"/>
                  <a:pt x="2545659" y="695163"/>
                  <a:pt x="2550450" y="693489"/>
                </a:cubicBezTo>
                <a:cubicBezTo>
                  <a:pt x="2550496" y="691768"/>
                  <a:pt x="2550519" y="690675"/>
                  <a:pt x="2550519" y="690210"/>
                </a:cubicBezTo>
                <a:cubicBezTo>
                  <a:pt x="2550519" y="685094"/>
                  <a:pt x="2549333" y="681489"/>
                  <a:pt x="2546961" y="679397"/>
                </a:cubicBezTo>
                <a:cubicBezTo>
                  <a:pt x="2543752" y="676559"/>
                  <a:pt x="2538985" y="675141"/>
                  <a:pt x="2532660" y="675141"/>
                </a:cubicBezTo>
                <a:cubicBezTo>
                  <a:pt x="2526753" y="675141"/>
                  <a:pt x="2522393" y="676176"/>
                  <a:pt x="2519579" y="678246"/>
                </a:cubicBezTo>
                <a:cubicBezTo>
                  <a:pt x="2516766" y="680315"/>
                  <a:pt x="2514684" y="683978"/>
                  <a:pt x="2513336" y="689233"/>
                </a:cubicBezTo>
                <a:lnTo>
                  <a:pt x="2501057" y="687559"/>
                </a:lnTo>
                <a:cubicBezTo>
                  <a:pt x="2502174" y="682303"/>
                  <a:pt x="2504011" y="678060"/>
                  <a:pt x="2506569" y="674827"/>
                </a:cubicBezTo>
                <a:cubicBezTo>
                  <a:pt x="2509127" y="671595"/>
                  <a:pt x="2512824" y="669106"/>
                  <a:pt x="2517661" y="667362"/>
                </a:cubicBezTo>
                <a:cubicBezTo>
                  <a:pt x="2522498" y="665618"/>
                  <a:pt x="2528102" y="664746"/>
                  <a:pt x="2534474" y="664746"/>
                </a:cubicBezTo>
                <a:close/>
                <a:moveTo>
                  <a:pt x="2456879" y="664746"/>
                </a:moveTo>
                <a:cubicBezTo>
                  <a:pt x="2464925" y="664746"/>
                  <a:pt x="2471506" y="666782"/>
                  <a:pt x="2476622" y="670851"/>
                </a:cubicBezTo>
                <a:cubicBezTo>
                  <a:pt x="2481738" y="674920"/>
                  <a:pt x="2485016" y="680699"/>
                  <a:pt x="2486458" y="688187"/>
                </a:cubicBezTo>
                <a:lnTo>
                  <a:pt x="2474250" y="690070"/>
                </a:lnTo>
                <a:cubicBezTo>
                  <a:pt x="2473087" y="685094"/>
                  <a:pt x="2471029" y="681350"/>
                  <a:pt x="2468076" y="678839"/>
                </a:cubicBezTo>
                <a:cubicBezTo>
                  <a:pt x="2465122" y="676327"/>
                  <a:pt x="2461553" y="675071"/>
                  <a:pt x="2457367" y="675071"/>
                </a:cubicBezTo>
                <a:cubicBezTo>
                  <a:pt x="2451042" y="675071"/>
                  <a:pt x="2445903" y="677338"/>
                  <a:pt x="2441949" y="681873"/>
                </a:cubicBezTo>
                <a:cubicBezTo>
                  <a:pt x="2437996" y="686408"/>
                  <a:pt x="2436019" y="693582"/>
                  <a:pt x="2436019" y="703395"/>
                </a:cubicBezTo>
                <a:cubicBezTo>
                  <a:pt x="2436019" y="713348"/>
                  <a:pt x="2437926" y="720580"/>
                  <a:pt x="2441740" y="725090"/>
                </a:cubicBezTo>
                <a:cubicBezTo>
                  <a:pt x="2445554" y="729602"/>
                  <a:pt x="2450530" y="731858"/>
                  <a:pt x="2456669" y="731858"/>
                </a:cubicBezTo>
                <a:cubicBezTo>
                  <a:pt x="2461599" y="731858"/>
                  <a:pt x="2465715" y="730346"/>
                  <a:pt x="2469017" y="727323"/>
                </a:cubicBezTo>
                <a:cubicBezTo>
                  <a:pt x="2472320" y="724300"/>
                  <a:pt x="2474412" y="719650"/>
                  <a:pt x="2475296" y="713371"/>
                </a:cubicBezTo>
                <a:lnTo>
                  <a:pt x="2487644" y="714976"/>
                </a:lnTo>
                <a:cubicBezTo>
                  <a:pt x="2486295" y="723486"/>
                  <a:pt x="2482842" y="730148"/>
                  <a:pt x="2477284" y="734962"/>
                </a:cubicBezTo>
                <a:cubicBezTo>
                  <a:pt x="2471727" y="739776"/>
                  <a:pt x="2464901" y="742182"/>
                  <a:pt x="2456809" y="742182"/>
                </a:cubicBezTo>
                <a:cubicBezTo>
                  <a:pt x="2446670" y="742182"/>
                  <a:pt x="2438519" y="738869"/>
                  <a:pt x="2432357" y="732241"/>
                </a:cubicBezTo>
                <a:cubicBezTo>
                  <a:pt x="2426194" y="725614"/>
                  <a:pt x="2423113" y="716115"/>
                  <a:pt x="2423113" y="703744"/>
                </a:cubicBezTo>
                <a:cubicBezTo>
                  <a:pt x="2423113" y="695744"/>
                  <a:pt x="2424439" y="688745"/>
                  <a:pt x="2427090" y="682745"/>
                </a:cubicBezTo>
                <a:cubicBezTo>
                  <a:pt x="2429741" y="676746"/>
                  <a:pt x="2433775" y="672246"/>
                  <a:pt x="2439194" y="669246"/>
                </a:cubicBezTo>
                <a:cubicBezTo>
                  <a:pt x="2444612" y="666247"/>
                  <a:pt x="2450507" y="664746"/>
                  <a:pt x="2456879" y="664746"/>
                </a:cubicBezTo>
                <a:close/>
                <a:moveTo>
                  <a:pt x="2333193" y="664746"/>
                </a:moveTo>
                <a:cubicBezTo>
                  <a:pt x="2343379" y="664746"/>
                  <a:pt x="2351704" y="668084"/>
                  <a:pt x="2358168" y="674757"/>
                </a:cubicBezTo>
                <a:cubicBezTo>
                  <a:pt x="2364633" y="681431"/>
                  <a:pt x="2367865" y="690651"/>
                  <a:pt x="2367865" y="702419"/>
                </a:cubicBezTo>
                <a:cubicBezTo>
                  <a:pt x="2367865" y="711953"/>
                  <a:pt x="2366435" y="719452"/>
                  <a:pt x="2363575" y="724916"/>
                </a:cubicBezTo>
                <a:cubicBezTo>
                  <a:pt x="2360715" y="730381"/>
                  <a:pt x="2356552" y="734625"/>
                  <a:pt x="2351087" y="737648"/>
                </a:cubicBezTo>
                <a:cubicBezTo>
                  <a:pt x="2345623" y="740671"/>
                  <a:pt x="2339658" y="742182"/>
                  <a:pt x="2333193" y="742182"/>
                </a:cubicBezTo>
                <a:cubicBezTo>
                  <a:pt x="2322822" y="742182"/>
                  <a:pt x="2314438" y="738857"/>
                  <a:pt x="2308044" y="732206"/>
                </a:cubicBezTo>
                <a:cubicBezTo>
                  <a:pt x="2301649" y="725556"/>
                  <a:pt x="2298451" y="715976"/>
                  <a:pt x="2298451" y="703465"/>
                </a:cubicBezTo>
                <a:cubicBezTo>
                  <a:pt x="2298451" y="689745"/>
                  <a:pt x="2302265" y="679583"/>
                  <a:pt x="2309892" y="672979"/>
                </a:cubicBezTo>
                <a:cubicBezTo>
                  <a:pt x="2316264" y="667490"/>
                  <a:pt x="2324031" y="664746"/>
                  <a:pt x="2333193" y="664746"/>
                </a:cubicBezTo>
                <a:close/>
                <a:moveTo>
                  <a:pt x="2254203" y="664746"/>
                </a:moveTo>
                <a:cubicBezTo>
                  <a:pt x="2262946" y="664746"/>
                  <a:pt x="2270155" y="668281"/>
                  <a:pt x="2275829" y="675350"/>
                </a:cubicBezTo>
                <a:lnTo>
                  <a:pt x="2275829" y="666421"/>
                </a:lnTo>
                <a:lnTo>
                  <a:pt x="2287410" y="666421"/>
                </a:lnTo>
                <a:lnTo>
                  <a:pt x="2287410" y="730462"/>
                </a:lnTo>
                <a:cubicBezTo>
                  <a:pt x="2287410" y="741996"/>
                  <a:pt x="2286236" y="750170"/>
                  <a:pt x="2283887" y="754984"/>
                </a:cubicBezTo>
                <a:cubicBezTo>
                  <a:pt x="2281538" y="759798"/>
                  <a:pt x="2277817" y="763600"/>
                  <a:pt x="2272725" y="766390"/>
                </a:cubicBezTo>
                <a:cubicBezTo>
                  <a:pt x="2267632" y="769180"/>
                  <a:pt x="2261365" y="770576"/>
                  <a:pt x="2253924" y="770576"/>
                </a:cubicBezTo>
                <a:cubicBezTo>
                  <a:pt x="2245087" y="770576"/>
                  <a:pt x="2237948" y="768588"/>
                  <a:pt x="2232506" y="764612"/>
                </a:cubicBezTo>
                <a:cubicBezTo>
                  <a:pt x="2227065" y="760635"/>
                  <a:pt x="2224437" y="754647"/>
                  <a:pt x="2224623" y="746647"/>
                </a:cubicBezTo>
                <a:lnTo>
                  <a:pt x="2236832" y="748461"/>
                </a:lnTo>
                <a:cubicBezTo>
                  <a:pt x="2237343" y="752228"/>
                  <a:pt x="2238762" y="754973"/>
                  <a:pt x="2241087" y="756693"/>
                </a:cubicBezTo>
                <a:cubicBezTo>
                  <a:pt x="2244203" y="759019"/>
                  <a:pt x="2248459" y="760181"/>
                  <a:pt x="2253854" y="760181"/>
                </a:cubicBezTo>
                <a:cubicBezTo>
                  <a:pt x="2259667" y="760181"/>
                  <a:pt x="2264155" y="759019"/>
                  <a:pt x="2267318" y="756693"/>
                </a:cubicBezTo>
                <a:cubicBezTo>
                  <a:pt x="2270481" y="754368"/>
                  <a:pt x="2272620" y="751112"/>
                  <a:pt x="2273736" y="746926"/>
                </a:cubicBezTo>
                <a:cubicBezTo>
                  <a:pt x="2274387" y="744368"/>
                  <a:pt x="2274690" y="738997"/>
                  <a:pt x="2274643" y="730811"/>
                </a:cubicBezTo>
                <a:cubicBezTo>
                  <a:pt x="2269155" y="737276"/>
                  <a:pt x="2262318" y="740508"/>
                  <a:pt x="2254133" y="740508"/>
                </a:cubicBezTo>
                <a:cubicBezTo>
                  <a:pt x="2243947" y="740508"/>
                  <a:pt x="2236064" y="736834"/>
                  <a:pt x="2230483" y="729486"/>
                </a:cubicBezTo>
                <a:cubicBezTo>
                  <a:pt x="2224902" y="722137"/>
                  <a:pt x="2222112" y="713324"/>
                  <a:pt x="2222112" y="703046"/>
                </a:cubicBezTo>
                <a:cubicBezTo>
                  <a:pt x="2222112" y="695977"/>
                  <a:pt x="2223391" y="689454"/>
                  <a:pt x="2225949" y="683478"/>
                </a:cubicBezTo>
                <a:cubicBezTo>
                  <a:pt x="2228507" y="677502"/>
                  <a:pt x="2232216" y="672885"/>
                  <a:pt x="2237076" y="669630"/>
                </a:cubicBezTo>
                <a:cubicBezTo>
                  <a:pt x="2241936" y="666374"/>
                  <a:pt x="2247645" y="664746"/>
                  <a:pt x="2254203" y="664746"/>
                </a:cubicBezTo>
                <a:close/>
                <a:moveTo>
                  <a:pt x="2180793" y="664746"/>
                </a:moveTo>
                <a:cubicBezTo>
                  <a:pt x="2190979" y="664746"/>
                  <a:pt x="2199304" y="668084"/>
                  <a:pt x="2205768" y="674757"/>
                </a:cubicBezTo>
                <a:cubicBezTo>
                  <a:pt x="2212233" y="681431"/>
                  <a:pt x="2215465" y="690651"/>
                  <a:pt x="2215465" y="702419"/>
                </a:cubicBezTo>
                <a:cubicBezTo>
                  <a:pt x="2215465" y="711953"/>
                  <a:pt x="2214035" y="719452"/>
                  <a:pt x="2211175" y="724916"/>
                </a:cubicBezTo>
                <a:cubicBezTo>
                  <a:pt x="2208315" y="730381"/>
                  <a:pt x="2204152" y="734625"/>
                  <a:pt x="2198687" y="737648"/>
                </a:cubicBezTo>
                <a:cubicBezTo>
                  <a:pt x="2193223" y="740671"/>
                  <a:pt x="2187258" y="742182"/>
                  <a:pt x="2180793" y="742182"/>
                </a:cubicBezTo>
                <a:cubicBezTo>
                  <a:pt x="2170422" y="742182"/>
                  <a:pt x="2162038" y="738857"/>
                  <a:pt x="2155644" y="732206"/>
                </a:cubicBezTo>
                <a:cubicBezTo>
                  <a:pt x="2149249" y="725556"/>
                  <a:pt x="2146051" y="715976"/>
                  <a:pt x="2146051" y="703465"/>
                </a:cubicBezTo>
                <a:cubicBezTo>
                  <a:pt x="2146051" y="689745"/>
                  <a:pt x="2149865" y="679583"/>
                  <a:pt x="2157492" y="672979"/>
                </a:cubicBezTo>
                <a:cubicBezTo>
                  <a:pt x="2163864" y="667490"/>
                  <a:pt x="2171631" y="664746"/>
                  <a:pt x="2180793" y="664746"/>
                </a:cubicBezTo>
                <a:close/>
                <a:moveTo>
                  <a:pt x="1966532" y="664746"/>
                </a:moveTo>
                <a:cubicBezTo>
                  <a:pt x="1970997" y="664746"/>
                  <a:pt x="1975101" y="665549"/>
                  <a:pt x="1978845" y="667153"/>
                </a:cubicBezTo>
                <a:cubicBezTo>
                  <a:pt x="1982589" y="668757"/>
                  <a:pt x="1985391" y="670862"/>
                  <a:pt x="1987252" y="673466"/>
                </a:cubicBezTo>
                <a:cubicBezTo>
                  <a:pt x="1989112" y="676071"/>
                  <a:pt x="1990414" y="679164"/>
                  <a:pt x="1991158" y="682745"/>
                </a:cubicBezTo>
                <a:cubicBezTo>
                  <a:pt x="1991623" y="685071"/>
                  <a:pt x="1991856" y="689140"/>
                  <a:pt x="1991856" y="694954"/>
                </a:cubicBezTo>
                <a:lnTo>
                  <a:pt x="1991856" y="740508"/>
                </a:lnTo>
                <a:lnTo>
                  <a:pt x="1979299" y="740508"/>
                </a:lnTo>
                <a:lnTo>
                  <a:pt x="1979299" y="695442"/>
                </a:lnTo>
                <a:cubicBezTo>
                  <a:pt x="1979299" y="690326"/>
                  <a:pt x="1978810" y="686501"/>
                  <a:pt x="1977834" y="683966"/>
                </a:cubicBezTo>
                <a:cubicBezTo>
                  <a:pt x="1976857" y="681431"/>
                  <a:pt x="1975124" y="679408"/>
                  <a:pt x="1972636" y="677897"/>
                </a:cubicBezTo>
                <a:cubicBezTo>
                  <a:pt x="1970148" y="676385"/>
                  <a:pt x="1967229" y="675629"/>
                  <a:pt x="1963881" y="675629"/>
                </a:cubicBezTo>
                <a:cubicBezTo>
                  <a:pt x="1958532" y="675629"/>
                  <a:pt x="1953916" y="677327"/>
                  <a:pt x="1950033" y="680722"/>
                </a:cubicBezTo>
                <a:cubicBezTo>
                  <a:pt x="1946149" y="684117"/>
                  <a:pt x="1944208" y="690559"/>
                  <a:pt x="1944208" y="700046"/>
                </a:cubicBezTo>
                <a:lnTo>
                  <a:pt x="1944208" y="740508"/>
                </a:lnTo>
                <a:lnTo>
                  <a:pt x="1931650" y="740508"/>
                </a:lnTo>
                <a:lnTo>
                  <a:pt x="1931650" y="666421"/>
                </a:lnTo>
                <a:lnTo>
                  <a:pt x="1942952" y="666421"/>
                </a:lnTo>
                <a:lnTo>
                  <a:pt x="1942952" y="676955"/>
                </a:lnTo>
                <a:cubicBezTo>
                  <a:pt x="1948393" y="668816"/>
                  <a:pt x="1956253" y="664746"/>
                  <a:pt x="1966532" y="664746"/>
                </a:cubicBezTo>
                <a:close/>
                <a:moveTo>
                  <a:pt x="1886774" y="664746"/>
                </a:moveTo>
                <a:cubicBezTo>
                  <a:pt x="1893099" y="664746"/>
                  <a:pt x="1898238" y="665491"/>
                  <a:pt x="1902192" y="666979"/>
                </a:cubicBezTo>
                <a:cubicBezTo>
                  <a:pt x="1906145" y="668467"/>
                  <a:pt x="1909052" y="670339"/>
                  <a:pt x="1910912" y="672595"/>
                </a:cubicBezTo>
                <a:cubicBezTo>
                  <a:pt x="1912772" y="674850"/>
                  <a:pt x="1914075" y="677699"/>
                  <a:pt x="1914819" y="681141"/>
                </a:cubicBezTo>
                <a:cubicBezTo>
                  <a:pt x="1915237" y="683280"/>
                  <a:pt x="1915447" y="687140"/>
                  <a:pt x="1915447" y="692721"/>
                </a:cubicBezTo>
                <a:lnTo>
                  <a:pt x="1915447" y="709464"/>
                </a:lnTo>
                <a:cubicBezTo>
                  <a:pt x="1915447" y="721137"/>
                  <a:pt x="1915714" y="728521"/>
                  <a:pt x="1916249" y="731613"/>
                </a:cubicBezTo>
                <a:cubicBezTo>
                  <a:pt x="1916784" y="734706"/>
                  <a:pt x="1917842" y="737671"/>
                  <a:pt x="1919423" y="740508"/>
                </a:cubicBezTo>
                <a:lnTo>
                  <a:pt x="1906308" y="740508"/>
                </a:lnTo>
                <a:cubicBezTo>
                  <a:pt x="1905005" y="737904"/>
                  <a:pt x="1904168" y="734857"/>
                  <a:pt x="1903796" y="731369"/>
                </a:cubicBezTo>
                <a:cubicBezTo>
                  <a:pt x="1899145" y="735322"/>
                  <a:pt x="1894669" y="738113"/>
                  <a:pt x="1890367" y="739741"/>
                </a:cubicBezTo>
                <a:cubicBezTo>
                  <a:pt x="1886065" y="741369"/>
                  <a:pt x="1881449" y="742182"/>
                  <a:pt x="1876519" y="742182"/>
                </a:cubicBezTo>
                <a:cubicBezTo>
                  <a:pt x="1868380" y="742182"/>
                  <a:pt x="1862124" y="740194"/>
                  <a:pt x="1857752" y="736217"/>
                </a:cubicBezTo>
                <a:cubicBezTo>
                  <a:pt x="1853381" y="732241"/>
                  <a:pt x="1851195" y="727160"/>
                  <a:pt x="1851195" y="720975"/>
                </a:cubicBezTo>
                <a:cubicBezTo>
                  <a:pt x="1851195" y="717348"/>
                  <a:pt x="1852020" y="714034"/>
                  <a:pt x="1853671" y="711034"/>
                </a:cubicBezTo>
                <a:cubicBezTo>
                  <a:pt x="1855322" y="708034"/>
                  <a:pt x="1857485" y="705628"/>
                  <a:pt x="1860159" y="703814"/>
                </a:cubicBezTo>
                <a:cubicBezTo>
                  <a:pt x="1862834" y="702000"/>
                  <a:pt x="1865845" y="700628"/>
                  <a:pt x="1869194" y="699698"/>
                </a:cubicBezTo>
                <a:cubicBezTo>
                  <a:pt x="1871659" y="699046"/>
                  <a:pt x="1875379" y="698419"/>
                  <a:pt x="1880356" y="697814"/>
                </a:cubicBezTo>
                <a:cubicBezTo>
                  <a:pt x="1890495" y="696605"/>
                  <a:pt x="1897959" y="695163"/>
                  <a:pt x="1902750" y="693489"/>
                </a:cubicBezTo>
                <a:cubicBezTo>
                  <a:pt x="1902796" y="691768"/>
                  <a:pt x="1902819" y="690675"/>
                  <a:pt x="1902819" y="690210"/>
                </a:cubicBezTo>
                <a:cubicBezTo>
                  <a:pt x="1902819" y="685094"/>
                  <a:pt x="1901634" y="681489"/>
                  <a:pt x="1899262" y="679397"/>
                </a:cubicBezTo>
                <a:cubicBezTo>
                  <a:pt x="1896052" y="676559"/>
                  <a:pt x="1891285" y="675141"/>
                  <a:pt x="1884960" y="675141"/>
                </a:cubicBezTo>
                <a:cubicBezTo>
                  <a:pt x="1879053" y="675141"/>
                  <a:pt x="1874693" y="676176"/>
                  <a:pt x="1871880" y="678246"/>
                </a:cubicBezTo>
                <a:cubicBezTo>
                  <a:pt x="1869066" y="680315"/>
                  <a:pt x="1866984" y="683978"/>
                  <a:pt x="1865636" y="689233"/>
                </a:cubicBezTo>
                <a:lnTo>
                  <a:pt x="1853357" y="687559"/>
                </a:lnTo>
                <a:cubicBezTo>
                  <a:pt x="1854474" y="682303"/>
                  <a:pt x="1856311" y="678060"/>
                  <a:pt x="1858869" y="674827"/>
                </a:cubicBezTo>
                <a:cubicBezTo>
                  <a:pt x="1861427" y="671595"/>
                  <a:pt x="1865124" y="669106"/>
                  <a:pt x="1869961" y="667362"/>
                </a:cubicBezTo>
                <a:cubicBezTo>
                  <a:pt x="1874798" y="665618"/>
                  <a:pt x="1880402" y="664746"/>
                  <a:pt x="1886774" y="664746"/>
                </a:cubicBezTo>
                <a:close/>
                <a:moveTo>
                  <a:pt x="1734374" y="664746"/>
                </a:moveTo>
                <a:cubicBezTo>
                  <a:pt x="1740699" y="664746"/>
                  <a:pt x="1745838" y="665491"/>
                  <a:pt x="1749792" y="666979"/>
                </a:cubicBezTo>
                <a:cubicBezTo>
                  <a:pt x="1753745" y="668467"/>
                  <a:pt x="1756652" y="670339"/>
                  <a:pt x="1758512" y="672595"/>
                </a:cubicBezTo>
                <a:cubicBezTo>
                  <a:pt x="1760372" y="674850"/>
                  <a:pt x="1761675" y="677699"/>
                  <a:pt x="1762419" y="681141"/>
                </a:cubicBezTo>
                <a:cubicBezTo>
                  <a:pt x="1762837" y="683280"/>
                  <a:pt x="1763047" y="687140"/>
                  <a:pt x="1763047" y="692721"/>
                </a:cubicBezTo>
                <a:lnTo>
                  <a:pt x="1763047" y="709464"/>
                </a:lnTo>
                <a:cubicBezTo>
                  <a:pt x="1763047" y="721137"/>
                  <a:pt x="1763314" y="728521"/>
                  <a:pt x="1763849" y="731613"/>
                </a:cubicBezTo>
                <a:cubicBezTo>
                  <a:pt x="1764384" y="734706"/>
                  <a:pt x="1765442" y="737671"/>
                  <a:pt x="1767023" y="740508"/>
                </a:cubicBezTo>
                <a:lnTo>
                  <a:pt x="1753908" y="740508"/>
                </a:lnTo>
                <a:cubicBezTo>
                  <a:pt x="1752605" y="737904"/>
                  <a:pt x="1751768" y="734857"/>
                  <a:pt x="1751396" y="731369"/>
                </a:cubicBezTo>
                <a:cubicBezTo>
                  <a:pt x="1746745" y="735322"/>
                  <a:pt x="1742269" y="738113"/>
                  <a:pt x="1737967" y="739741"/>
                </a:cubicBezTo>
                <a:cubicBezTo>
                  <a:pt x="1733665" y="741369"/>
                  <a:pt x="1729049" y="742182"/>
                  <a:pt x="1724119" y="742182"/>
                </a:cubicBezTo>
                <a:cubicBezTo>
                  <a:pt x="1715980" y="742182"/>
                  <a:pt x="1709724" y="740194"/>
                  <a:pt x="1705352" y="736217"/>
                </a:cubicBezTo>
                <a:cubicBezTo>
                  <a:pt x="1700981" y="732241"/>
                  <a:pt x="1698795" y="727160"/>
                  <a:pt x="1698795" y="720975"/>
                </a:cubicBezTo>
                <a:cubicBezTo>
                  <a:pt x="1698795" y="717348"/>
                  <a:pt x="1699620" y="714034"/>
                  <a:pt x="1701271" y="711034"/>
                </a:cubicBezTo>
                <a:cubicBezTo>
                  <a:pt x="1702922" y="708034"/>
                  <a:pt x="1705085" y="705628"/>
                  <a:pt x="1707759" y="703814"/>
                </a:cubicBezTo>
                <a:cubicBezTo>
                  <a:pt x="1710434" y="702000"/>
                  <a:pt x="1713445" y="700628"/>
                  <a:pt x="1716794" y="699698"/>
                </a:cubicBezTo>
                <a:cubicBezTo>
                  <a:pt x="1719259" y="699046"/>
                  <a:pt x="1722979" y="698419"/>
                  <a:pt x="1727956" y="697814"/>
                </a:cubicBezTo>
                <a:cubicBezTo>
                  <a:pt x="1738095" y="696605"/>
                  <a:pt x="1745559" y="695163"/>
                  <a:pt x="1750350" y="693489"/>
                </a:cubicBezTo>
                <a:cubicBezTo>
                  <a:pt x="1750396" y="691768"/>
                  <a:pt x="1750419" y="690675"/>
                  <a:pt x="1750419" y="690210"/>
                </a:cubicBezTo>
                <a:cubicBezTo>
                  <a:pt x="1750419" y="685094"/>
                  <a:pt x="1749234" y="681489"/>
                  <a:pt x="1746862" y="679397"/>
                </a:cubicBezTo>
                <a:cubicBezTo>
                  <a:pt x="1743652" y="676559"/>
                  <a:pt x="1738885" y="675141"/>
                  <a:pt x="1732560" y="675141"/>
                </a:cubicBezTo>
                <a:cubicBezTo>
                  <a:pt x="1726653" y="675141"/>
                  <a:pt x="1722293" y="676176"/>
                  <a:pt x="1719480" y="678246"/>
                </a:cubicBezTo>
                <a:cubicBezTo>
                  <a:pt x="1716666" y="680315"/>
                  <a:pt x="1714584" y="683978"/>
                  <a:pt x="1713236" y="689233"/>
                </a:cubicBezTo>
                <a:lnTo>
                  <a:pt x="1700957" y="687559"/>
                </a:lnTo>
                <a:cubicBezTo>
                  <a:pt x="1702074" y="682303"/>
                  <a:pt x="1703911" y="678060"/>
                  <a:pt x="1706469" y="674827"/>
                </a:cubicBezTo>
                <a:cubicBezTo>
                  <a:pt x="1709027" y="671595"/>
                  <a:pt x="1712724" y="669106"/>
                  <a:pt x="1717561" y="667362"/>
                </a:cubicBezTo>
                <a:cubicBezTo>
                  <a:pt x="1722398" y="665618"/>
                  <a:pt x="1728002" y="664746"/>
                  <a:pt x="1734374" y="664746"/>
                </a:cubicBezTo>
                <a:close/>
                <a:moveTo>
                  <a:pt x="1508334" y="664746"/>
                </a:moveTo>
                <a:cubicBezTo>
                  <a:pt x="1514149" y="664746"/>
                  <a:pt x="1519252" y="665584"/>
                  <a:pt x="1523648" y="667258"/>
                </a:cubicBezTo>
                <a:cubicBezTo>
                  <a:pt x="1528042" y="668932"/>
                  <a:pt x="1531286" y="671200"/>
                  <a:pt x="1533379" y="674060"/>
                </a:cubicBezTo>
                <a:cubicBezTo>
                  <a:pt x="1535472" y="676920"/>
                  <a:pt x="1536914" y="680746"/>
                  <a:pt x="1537705" y="685535"/>
                </a:cubicBezTo>
                <a:lnTo>
                  <a:pt x="1525426" y="687210"/>
                </a:lnTo>
                <a:cubicBezTo>
                  <a:pt x="1524868" y="683396"/>
                  <a:pt x="1523252" y="680419"/>
                  <a:pt x="1520578" y="678280"/>
                </a:cubicBezTo>
                <a:cubicBezTo>
                  <a:pt x="1517903" y="676141"/>
                  <a:pt x="1514125" y="675071"/>
                  <a:pt x="1509242" y="675071"/>
                </a:cubicBezTo>
                <a:cubicBezTo>
                  <a:pt x="1503474" y="675071"/>
                  <a:pt x="1499358" y="676025"/>
                  <a:pt x="1496893" y="677932"/>
                </a:cubicBezTo>
                <a:cubicBezTo>
                  <a:pt x="1494429" y="679839"/>
                  <a:pt x="1493196" y="682071"/>
                  <a:pt x="1493196" y="684629"/>
                </a:cubicBezTo>
                <a:cubicBezTo>
                  <a:pt x="1493196" y="686257"/>
                  <a:pt x="1493707" y="687722"/>
                  <a:pt x="1494731" y="689024"/>
                </a:cubicBezTo>
                <a:cubicBezTo>
                  <a:pt x="1495754" y="690373"/>
                  <a:pt x="1497359" y="691489"/>
                  <a:pt x="1499544" y="692373"/>
                </a:cubicBezTo>
                <a:cubicBezTo>
                  <a:pt x="1500800" y="692838"/>
                  <a:pt x="1504498" y="693908"/>
                  <a:pt x="1510636" y="695582"/>
                </a:cubicBezTo>
                <a:cubicBezTo>
                  <a:pt x="1519520" y="697954"/>
                  <a:pt x="1525717" y="699895"/>
                  <a:pt x="1529229" y="701407"/>
                </a:cubicBezTo>
                <a:cubicBezTo>
                  <a:pt x="1532740" y="702918"/>
                  <a:pt x="1535496" y="705116"/>
                  <a:pt x="1537495" y="707999"/>
                </a:cubicBezTo>
                <a:cubicBezTo>
                  <a:pt x="1539495" y="710883"/>
                  <a:pt x="1540496" y="714464"/>
                  <a:pt x="1540496" y="718743"/>
                </a:cubicBezTo>
                <a:cubicBezTo>
                  <a:pt x="1540496" y="722928"/>
                  <a:pt x="1539274" y="726870"/>
                  <a:pt x="1536833" y="730567"/>
                </a:cubicBezTo>
                <a:cubicBezTo>
                  <a:pt x="1534390" y="734264"/>
                  <a:pt x="1530868" y="737125"/>
                  <a:pt x="1526264" y="739148"/>
                </a:cubicBezTo>
                <a:cubicBezTo>
                  <a:pt x="1521659" y="741171"/>
                  <a:pt x="1516450" y="742182"/>
                  <a:pt x="1510636" y="742182"/>
                </a:cubicBezTo>
                <a:cubicBezTo>
                  <a:pt x="1501009" y="742182"/>
                  <a:pt x="1493672" y="740183"/>
                  <a:pt x="1488627" y="736183"/>
                </a:cubicBezTo>
                <a:cubicBezTo>
                  <a:pt x="1483580" y="732182"/>
                  <a:pt x="1480359" y="726253"/>
                  <a:pt x="1478964" y="718394"/>
                </a:cubicBezTo>
                <a:lnTo>
                  <a:pt x="1491382" y="716441"/>
                </a:lnTo>
                <a:cubicBezTo>
                  <a:pt x="1492080" y="721416"/>
                  <a:pt x="1494022" y="725230"/>
                  <a:pt x="1497207" y="727881"/>
                </a:cubicBezTo>
                <a:cubicBezTo>
                  <a:pt x="1500393" y="730532"/>
                  <a:pt x="1504846" y="731858"/>
                  <a:pt x="1510567" y="731858"/>
                </a:cubicBezTo>
                <a:cubicBezTo>
                  <a:pt x="1516334" y="731858"/>
                  <a:pt x="1520613" y="730684"/>
                  <a:pt x="1523403" y="728335"/>
                </a:cubicBezTo>
                <a:cubicBezTo>
                  <a:pt x="1526194" y="725986"/>
                  <a:pt x="1527589" y="723230"/>
                  <a:pt x="1527589" y="720069"/>
                </a:cubicBezTo>
                <a:cubicBezTo>
                  <a:pt x="1527589" y="717232"/>
                  <a:pt x="1526356" y="714999"/>
                  <a:pt x="1523892" y="713371"/>
                </a:cubicBezTo>
                <a:cubicBezTo>
                  <a:pt x="1522171" y="712255"/>
                  <a:pt x="1517892" y="710836"/>
                  <a:pt x="1511055" y="709116"/>
                </a:cubicBezTo>
                <a:cubicBezTo>
                  <a:pt x="1501846" y="706790"/>
                  <a:pt x="1495464" y="704779"/>
                  <a:pt x="1491905" y="703081"/>
                </a:cubicBezTo>
                <a:cubicBezTo>
                  <a:pt x="1488347" y="701384"/>
                  <a:pt x="1485650" y="699035"/>
                  <a:pt x="1483812" y="696035"/>
                </a:cubicBezTo>
                <a:cubicBezTo>
                  <a:pt x="1481976" y="693036"/>
                  <a:pt x="1481057" y="689722"/>
                  <a:pt x="1481057" y="686094"/>
                </a:cubicBezTo>
                <a:cubicBezTo>
                  <a:pt x="1481057" y="682792"/>
                  <a:pt x="1481813" y="679734"/>
                  <a:pt x="1483324" y="676920"/>
                </a:cubicBezTo>
                <a:cubicBezTo>
                  <a:pt x="1484836" y="674106"/>
                  <a:pt x="1486893" y="671769"/>
                  <a:pt x="1489498" y="669909"/>
                </a:cubicBezTo>
                <a:cubicBezTo>
                  <a:pt x="1491452" y="668467"/>
                  <a:pt x="1494115" y="667246"/>
                  <a:pt x="1497486" y="666247"/>
                </a:cubicBezTo>
                <a:cubicBezTo>
                  <a:pt x="1500858" y="665246"/>
                  <a:pt x="1504474" y="664746"/>
                  <a:pt x="1508334" y="664746"/>
                </a:cubicBezTo>
                <a:close/>
                <a:moveTo>
                  <a:pt x="1442668" y="664746"/>
                </a:moveTo>
                <a:cubicBezTo>
                  <a:pt x="1447133" y="664746"/>
                  <a:pt x="1451239" y="665549"/>
                  <a:pt x="1454982" y="667153"/>
                </a:cubicBezTo>
                <a:cubicBezTo>
                  <a:pt x="1458725" y="668757"/>
                  <a:pt x="1461528" y="670862"/>
                  <a:pt x="1463388" y="673466"/>
                </a:cubicBezTo>
                <a:cubicBezTo>
                  <a:pt x="1465249" y="676071"/>
                  <a:pt x="1466551" y="679164"/>
                  <a:pt x="1467295" y="682745"/>
                </a:cubicBezTo>
                <a:cubicBezTo>
                  <a:pt x="1467760" y="685071"/>
                  <a:pt x="1467992" y="689140"/>
                  <a:pt x="1467992" y="694954"/>
                </a:cubicBezTo>
                <a:lnTo>
                  <a:pt x="1467992" y="740508"/>
                </a:lnTo>
                <a:lnTo>
                  <a:pt x="1455435" y="740508"/>
                </a:lnTo>
                <a:lnTo>
                  <a:pt x="1455435" y="695442"/>
                </a:lnTo>
                <a:cubicBezTo>
                  <a:pt x="1455435" y="690326"/>
                  <a:pt x="1454947" y="686501"/>
                  <a:pt x="1453969" y="683966"/>
                </a:cubicBezTo>
                <a:cubicBezTo>
                  <a:pt x="1452993" y="681431"/>
                  <a:pt x="1451261" y="679408"/>
                  <a:pt x="1448773" y="677897"/>
                </a:cubicBezTo>
                <a:cubicBezTo>
                  <a:pt x="1446285" y="676385"/>
                  <a:pt x="1443366" y="675629"/>
                  <a:pt x="1440017" y="675629"/>
                </a:cubicBezTo>
                <a:cubicBezTo>
                  <a:pt x="1434668" y="675629"/>
                  <a:pt x="1430053" y="677327"/>
                  <a:pt x="1426170" y="680722"/>
                </a:cubicBezTo>
                <a:cubicBezTo>
                  <a:pt x="1422286" y="684117"/>
                  <a:pt x="1420344" y="690559"/>
                  <a:pt x="1420344" y="700046"/>
                </a:cubicBezTo>
                <a:lnTo>
                  <a:pt x="1420344" y="740508"/>
                </a:lnTo>
                <a:lnTo>
                  <a:pt x="1407787" y="740508"/>
                </a:lnTo>
                <a:lnTo>
                  <a:pt x="1407787" y="666421"/>
                </a:lnTo>
                <a:lnTo>
                  <a:pt x="1419089" y="666421"/>
                </a:lnTo>
                <a:lnTo>
                  <a:pt x="1419089" y="676955"/>
                </a:lnTo>
                <a:cubicBezTo>
                  <a:pt x="1424530" y="668816"/>
                  <a:pt x="1432389" y="664746"/>
                  <a:pt x="1442668" y="664746"/>
                </a:cubicBezTo>
                <a:close/>
                <a:moveTo>
                  <a:pt x="1362910" y="664746"/>
                </a:moveTo>
                <a:cubicBezTo>
                  <a:pt x="1369235" y="664746"/>
                  <a:pt x="1374375" y="665491"/>
                  <a:pt x="1378328" y="666979"/>
                </a:cubicBezTo>
                <a:cubicBezTo>
                  <a:pt x="1382281" y="668467"/>
                  <a:pt x="1385189" y="670339"/>
                  <a:pt x="1387049" y="672595"/>
                </a:cubicBezTo>
                <a:cubicBezTo>
                  <a:pt x="1388909" y="674850"/>
                  <a:pt x="1390211" y="677699"/>
                  <a:pt x="1390955" y="681141"/>
                </a:cubicBezTo>
                <a:cubicBezTo>
                  <a:pt x="1391374" y="683280"/>
                  <a:pt x="1391584" y="687140"/>
                  <a:pt x="1391584" y="692721"/>
                </a:cubicBezTo>
                <a:lnTo>
                  <a:pt x="1391584" y="709464"/>
                </a:lnTo>
                <a:cubicBezTo>
                  <a:pt x="1391584" y="721137"/>
                  <a:pt x="1391851" y="728521"/>
                  <a:pt x="1392386" y="731613"/>
                </a:cubicBezTo>
                <a:cubicBezTo>
                  <a:pt x="1392920" y="734706"/>
                  <a:pt x="1393979" y="737671"/>
                  <a:pt x="1395560" y="740508"/>
                </a:cubicBezTo>
                <a:lnTo>
                  <a:pt x="1382444" y="740508"/>
                </a:lnTo>
                <a:cubicBezTo>
                  <a:pt x="1381142" y="737904"/>
                  <a:pt x="1380305" y="734857"/>
                  <a:pt x="1379933" y="731369"/>
                </a:cubicBezTo>
                <a:cubicBezTo>
                  <a:pt x="1375282" y="735322"/>
                  <a:pt x="1370806" y="738113"/>
                  <a:pt x="1366504" y="739741"/>
                </a:cubicBezTo>
                <a:cubicBezTo>
                  <a:pt x="1362201" y="741369"/>
                  <a:pt x="1357585" y="742182"/>
                  <a:pt x="1352656" y="742182"/>
                </a:cubicBezTo>
                <a:cubicBezTo>
                  <a:pt x="1344516" y="742182"/>
                  <a:pt x="1338261" y="740194"/>
                  <a:pt x="1333889" y="736217"/>
                </a:cubicBezTo>
                <a:cubicBezTo>
                  <a:pt x="1329517" y="732241"/>
                  <a:pt x="1327331" y="727160"/>
                  <a:pt x="1327331" y="720975"/>
                </a:cubicBezTo>
                <a:cubicBezTo>
                  <a:pt x="1327331" y="717348"/>
                  <a:pt x="1328156" y="714034"/>
                  <a:pt x="1329808" y="711034"/>
                </a:cubicBezTo>
                <a:cubicBezTo>
                  <a:pt x="1331459" y="708034"/>
                  <a:pt x="1333622" y="705628"/>
                  <a:pt x="1336296" y="703814"/>
                </a:cubicBezTo>
                <a:cubicBezTo>
                  <a:pt x="1338970" y="702000"/>
                  <a:pt x="1341982" y="700628"/>
                  <a:pt x="1345331" y="699698"/>
                </a:cubicBezTo>
                <a:cubicBezTo>
                  <a:pt x="1347796" y="699046"/>
                  <a:pt x="1351516" y="698419"/>
                  <a:pt x="1356493" y="697814"/>
                </a:cubicBezTo>
                <a:cubicBezTo>
                  <a:pt x="1366631" y="696605"/>
                  <a:pt x="1374095" y="695163"/>
                  <a:pt x="1378886" y="693489"/>
                </a:cubicBezTo>
                <a:cubicBezTo>
                  <a:pt x="1378933" y="691768"/>
                  <a:pt x="1378956" y="690675"/>
                  <a:pt x="1378956" y="690210"/>
                </a:cubicBezTo>
                <a:cubicBezTo>
                  <a:pt x="1378956" y="685094"/>
                  <a:pt x="1377770" y="681489"/>
                  <a:pt x="1375399" y="679397"/>
                </a:cubicBezTo>
                <a:cubicBezTo>
                  <a:pt x="1372189" y="676559"/>
                  <a:pt x="1367422" y="675141"/>
                  <a:pt x="1361097" y="675141"/>
                </a:cubicBezTo>
                <a:cubicBezTo>
                  <a:pt x="1355190" y="675141"/>
                  <a:pt x="1350830" y="676176"/>
                  <a:pt x="1348017" y="678246"/>
                </a:cubicBezTo>
                <a:cubicBezTo>
                  <a:pt x="1345202" y="680315"/>
                  <a:pt x="1343122" y="683978"/>
                  <a:pt x="1341773" y="689233"/>
                </a:cubicBezTo>
                <a:lnTo>
                  <a:pt x="1329494" y="687559"/>
                </a:lnTo>
                <a:cubicBezTo>
                  <a:pt x="1330610" y="682303"/>
                  <a:pt x="1332448" y="678060"/>
                  <a:pt x="1335005" y="674827"/>
                </a:cubicBezTo>
                <a:cubicBezTo>
                  <a:pt x="1337563" y="671595"/>
                  <a:pt x="1341261" y="669106"/>
                  <a:pt x="1346098" y="667362"/>
                </a:cubicBezTo>
                <a:cubicBezTo>
                  <a:pt x="1350935" y="665618"/>
                  <a:pt x="1356539" y="664746"/>
                  <a:pt x="1362910" y="664746"/>
                </a:cubicBezTo>
                <a:close/>
                <a:moveTo>
                  <a:pt x="1285804" y="664746"/>
                </a:moveTo>
                <a:cubicBezTo>
                  <a:pt x="1295710" y="664746"/>
                  <a:pt x="1303803" y="668118"/>
                  <a:pt x="1310081" y="674862"/>
                </a:cubicBezTo>
                <a:cubicBezTo>
                  <a:pt x="1316360" y="681606"/>
                  <a:pt x="1319498" y="691094"/>
                  <a:pt x="1319498" y="703326"/>
                </a:cubicBezTo>
                <a:cubicBezTo>
                  <a:pt x="1319498" y="704070"/>
                  <a:pt x="1319475" y="705186"/>
                  <a:pt x="1319429" y="706674"/>
                </a:cubicBezTo>
                <a:lnTo>
                  <a:pt x="1264177" y="706674"/>
                </a:lnTo>
                <a:cubicBezTo>
                  <a:pt x="1264642" y="714813"/>
                  <a:pt x="1266945" y="721044"/>
                  <a:pt x="1271084" y="725370"/>
                </a:cubicBezTo>
                <a:cubicBezTo>
                  <a:pt x="1275223" y="729695"/>
                  <a:pt x="1280385" y="731858"/>
                  <a:pt x="1286571" y="731858"/>
                </a:cubicBezTo>
                <a:cubicBezTo>
                  <a:pt x="1291175" y="731858"/>
                  <a:pt x="1295105" y="730649"/>
                  <a:pt x="1298361" y="728230"/>
                </a:cubicBezTo>
                <a:cubicBezTo>
                  <a:pt x="1301616" y="725811"/>
                  <a:pt x="1304198" y="721951"/>
                  <a:pt x="1306105" y="716650"/>
                </a:cubicBezTo>
                <a:lnTo>
                  <a:pt x="1319080" y="718255"/>
                </a:lnTo>
                <a:cubicBezTo>
                  <a:pt x="1317034" y="725835"/>
                  <a:pt x="1313243" y="731718"/>
                  <a:pt x="1307709" y="735904"/>
                </a:cubicBezTo>
                <a:cubicBezTo>
                  <a:pt x="1302174" y="740090"/>
                  <a:pt x="1295105" y="742182"/>
                  <a:pt x="1286501" y="742182"/>
                </a:cubicBezTo>
                <a:cubicBezTo>
                  <a:pt x="1275666" y="742182"/>
                  <a:pt x="1267073" y="738846"/>
                  <a:pt x="1260723" y="732171"/>
                </a:cubicBezTo>
                <a:cubicBezTo>
                  <a:pt x="1254375" y="725497"/>
                  <a:pt x="1251201" y="716138"/>
                  <a:pt x="1251201" y="704093"/>
                </a:cubicBezTo>
                <a:cubicBezTo>
                  <a:pt x="1251201" y="691628"/>
                  <a:pt x="1254410" y="681955"/>
                  <a:pt x="1260829" y="675071"/>
                </a:cubicBezTo>
                <a:cubicBezTo>
                  <a:pt x="1267247" y="668188"/>
                  <a:pt x="1275572" y="664746"/>
                  <a:pt x="1285804" y="664746"/>
                </a:cubicBezTo>
                <a:close/>
                <a:moveTo>
                  <a:pt x="1165257" y="664746"/>
                </a:moveTo>
                <a:cubicBezTo>
                  <a:pt x="1170744" y="664746"/>
                  <a:pt x="1175245" y="665886"/>
                  <a:pt x="1178756" y="668165"/>
                </a:cubicBezTo>
                <a:cubicBezTo>
                  <a:pt x="1182267" y="670444"/>
                  <a:pt x="1184744" y="673630"/>
                  <a:pt x="1186186" y="677722"/>
                </a:cubicBezTo>
                <a:cubicBezTo>
                  <a:pt x="1192045" y="669072"/>
                  <a:pt x="1199673" y="664746"/>
                  <a:pt x="1209068" y="664746"/>
                </a:cubicBezTo>
                <a:cubicBezTo>
                  <a:pt x="1216417" y="664746"/>
                  <a:pt x="1222067" y="666782"/>
                  <a:pt x="1226021" y="670851"/>
                </a:cubicBezTo>
                <a:cubicBezTo>
                  <a:pt x="1229974" y="674920"/>
                  <a:pt x="1231951" y="681187"/>
                  <a:pt x="1231951" y="689652"/>
                </a:cubicBezTo>
                <a:lnTo>
                  <a:pt x="1231951" y="740508"/>
                </a:lnTo>
                <a:lnTo>
                  <a:pt x="1219463" y="740508"/>
                </a:lnTo>
                <a:lnTo>
                  <a:pt x="1219463" y="693837"/>
                </a:lnTo>
                <a:cubicBezTo>
                  <a:pt x="1219463" y="688815"/>
                  <a:pt x="1219056" y="685199"/>
                  <a:pt x="1218243" y="682989"/>
                </a:cubicBezTo>
                <a:cubicBezTo>
                  <a:pt x="1217428" y="680780"/>
                  <a:pt x="1215952" y="679001"/>
                  <a:pt x="1213813" y="677653"/>
                </a:cubicBezTo>
                <a:cubicBezTo>
                  <a:pt x="1211673" y="676304"/>
                  <a:pt x="1209162" y="675629"/>
                  <a:pt x="1206278" y="675629"/>
                </a:cubicBezTo>
                <a:cubicBezTo>
                  <a:pt x="1201068" y="675629"/>
                  <a:pt x="1196744" y="677362"/>
                  <a:pt x="1193302" y="680827"/>
                </a:cubicBezTo>
                <a:cubicBezTo>
                  <a:pt x="1189860" y="684292"/>
                  <a:pt x="1188140" y="689838"/>
                  <a:pt x="1188140" y="697465"/>
                </a:cubicBezTo>
                <a:lnTo>
                  <a:pt x="1188140" y="740508"/>
                </a:lnTo>
                <a:lnTo>
                  <a:pt x="1175583" y="740508"/>
                </a:lnTo>
                <a:lnTo>
                  <a:pt x="1175583" y="692373"/>
                </a:lnTo>
                <a:cubicBezTo>
                  <a:pt x="1175583" y="686791"/>
                  <a:pt x="1174559" y="682606"/>
                  <a:pt x="1172512" y="679815"/>
                </a:cubicBezTo>
                <a:cubicBezTo>
                  <a:pt x="1170466" y="677025"/>
                  <a:pt x="1167117" y="675629"/>
                  <a:pt x="1162466" y="675629"/>
                </a:cubicBezTo>
                <a:cubicBezTo>
                  <a:pt x="1158931" y="675629"/>
                  <a:pt x="1155665" y="676559"/>
                  <a:pt x="1152664" y="678420"/>
                </a:cubicBezTo>
                <a:cubicBezTo>
                  <a:pt x="1149665" y="680280"/>
                  <a:pt x="1147491" y="683001"/>
                  <a:pt x="1146142" y="686582"/>
                </a:cubicBezTo>
                <a:cubicBezTo>
                  <a:pt x="1144793" y="690163"/>
                  <a:pt x="1144119" y="695326"/>
                  <a:pt x="1144119" y="702070"/>
                </a:cubicBezTo>
                <a:lnTo>
                  <a:pt x="1144119" y="740508"/>
                </a:lnTo>
                <a:lnTo>
                  <a:pt x="1131561" y="740508"/>
                </a:lnTo>
                <a:lnTo>
                  <a:pt x="1131561" y="666421"/>
                </a:lnTo>
                <a:lnTo>
                  <a:pt x="1142793" y="666421"/>
                </a:lnTo>
                <a:lnTo>
                  <a:pt x="1142793" y="676816"/>
                </a:lnTo>
                <a:cubicBezTo>
                  <a:pt x="1145118" y="673188"/>
                  <a:pt x="1148211" y="670270"/>
                  <a:pt x="1152072" y="668060"/>
                </a:cubicBezTo>
                <a:cubicBezTo>
                  <a:pt x="1155932" y="665851"/>
                  <a:pt x="1160327" y="664746"/>
                  <a:pt x="1165257" y="664746"/>
                </a:cubicBezTo>
                <a:close/>
                <a:moveTo>
                  <a:pt x="970991" y="664746"/>
                </a:moveTo>
                <a:cubicBezTo>
                  <a:pt x="979037" y="664746"/>
                  <a:pt x="985618" y="666782"/>
                  <a:pt x="990734" y="670851"/>
                </a:cubicBezTo>
                <a:cubicBezTo>
                  <a:pt x="995850" y="674920"/>
                  <a:pt x="999129" y="680699"/>
                  <a:pt x="1000570" y="688187"/>
                </a:cubicBezTo>
                <a:lnTo>
                  <a:pt x="988362" y="690070"/>
                </a:lnTo>
                <a:cubicBezTo>
                  <a:pt x="987199" y="685094"/>
                  <a:pt x="985142" y="681350"/>
                  <a:pt x="982188" y="678839"/>
                </a:cubicBezTo>
                <a:cubicBezTo>
                  <a:pt x="979234" y="676327"/>
                  <a:pt x="975665" y="675071"/>
                  <a:pt x="971480" y="675071"/>
                </a:cubicBezTo>
                <a:cubicBezTo>
                  <a:pt x="965154" y="675071"/>
                  <a:pt x="960015" y="677338"/>
                  <a:pt x="956062" y="681873"/>
                </a:cubicBezTo>
                <a:cubicBezTo>
                  <a:pt x="952109" y="686408"/>
                  <a:pt x="950132" y="693582"/>
                  <a:pt x="950132" y="703395"/>
                </a:cubicBezTo>
                <a:cubicBezTo>
                  <a:pt x="950132" y="713348"/>
                  <a:pt x="952039" y="720580"/>
                  <a:pt x="955853" y="725090"/>
                </a:cubicBezTo>
                <a:cubicBezTo>
                  <a:pt x="959666" y="729602"/>
                  <a:pt x="964643" y="731858"/>
                  <a:pt x="970782" y="731858"/>
                </a:cubicBezTo>
                <a:cubicBezTo>
                  <a:pt x="975712" y="731858"/>
                  <a:pt x="979827" y="730346"/>
                  <a:pt x="983130" y="727323"/>
                </a:cubicBezTo>
                <a:cubicBezTo>
                  <a:pt x="986432" y="724300"/>
                  <a:pt x="988524" y="719650"/>
                  <a:pt x="989409" y="713371"/>
                </a:cubicBezTo>
                <a:lnTo>
                  <a:pt x="1001756" y="714976"/>
                </a:lnTo>
                <a:cubicBezTo>
                  <a:pt x="1000408" y="723486"/>
                  <a:pt x="996954" y="730148"/>
                  <a:pt x="991397" y="734962"/>
                </a:cubicBezTo>
                <a:cubicBezTo>
                  <a:pt x="985839" y="739776"/>
                  <a:pt x="979014" y="742182"/>
                  <a:pt x="970921" y="742182"/>
                </a:cubicBezTo>
                <a:cubicBezTo>
                  <a:pt x="960783" y="742182"/>
                  <a:pt x="952632" y="738869"/>
                  <a:pt x="946469" y="732241"/>
                </a:cubicBezTo>
                <a:cubicBezTo>
                  <a:pt x="940307" y="725614"/>
                  <a:pt x="937226" y="716115"/>
                  <a:pt x="937226" y="703744"/>
                </a:cubicBezTo>
                <a:cubicBezTo>
                  <a:pt x="937226" y="695744"/>
                  <a:pt x="938551" y="688745"/>
                  <a:pt x="941203" y="682745"/>
                </a:cubicBezTo>
                <a:cubicBezTo>
                  <a:pt x="943853" y="676746"/>
                  <a:pt x="947888" y="672246"/>
                  <a:pt x="953306" y="669246"/>
                </a:cubicBezTo>
                <a:cubicBezTo>
                  <a:pt x="958724" y="666247"/>
                  <a:pt x="964620" y="664746"/>
                  <a:pt x="970991" y="664746"/>
                </a:cubicBezTo>
                <a:close/>
                <a:moveTo>
                  <a:pt x="634897" y="664746"/>
                </a:moveTo>
                <a:cubicBezTo>
                  <a:pt x="639129" y="664746"/>
                  <a:pt x="643431" y="666095"/>
                  <a:pt x="647803" y="668793"/>
                </a:cubicBezTo>
                <a:lnTo>
                  <a:pt x="643478" y="680443"/>
                </a:lnTo>
                <a:cubicBezTo>
                  <a:pt x="640408" y="678629"/>
                  <a:pt x="637339" y="677722"/>
                  <a:pt x="634269" y="677722"/>
                </a:cubicBezTo>
                <a:cubicBezTo>
                  <a:pt x="631525" y="677722"/>
                  <a:pt x="629060" y="678548"/>
                  <a:pt x="626874" y="680199"/>
                </a:cubicBezTo>
                <a:cubicBezTo>
                  <a:pt x="624688" y="681850"/>
                  <a:pt x="623130" y="684140"/>
                  <a:pt x="622200" y="687070"/>
                </a:cubicBezTo>
                <a:cubicBezTo>
                  <a:pt x="620804" y="691535"/>
                  <a:pt x="620107" y="696419"/>
                  <a:pt x="620107" y="701721"/>
                </a:cubicBezTo>
                <a:lnTo>
                  <a:pt x="620107" y="740508"/>
                </a:lnTo>
                <a:lnTo>
                  <a:pt x="607550" y="740508"/>
                </a:lnTo>
                <a:lnTo>
                  <a:pt x="607550" y="666421"/>
                </a:lnTo>
                <a:lnTo>
                  <a:pt x="618851" y="666421"/>
                </a:lnTo>
                <a:lnTo>
                  <a:pt x="618851" y="677653"/>
                </a:lnTo>
                <a:cubicBezTo>
                  <a:pt x="621735" y="672397"/>
                  <a:pt x="624398" y="668932"/>
                  <a:pt x="626839" y="667258"/>
                </a:cubicBezTo>
                <a:cubicBezTo>
                  <a:pt x="629281" y="665584"/>
                  <a:pt x="631966" y="664746"/>
                  <a:pt x="634897" y="664746"/>
                </a:cubicBezTo>
                <a:close/>
                <a:moveTo>
                  <a:pt x="561556" y="664746"/>
                </a:moveTo>
                <a:cubicBezTo>
                  <a:pt x="571741" y="664746"/>
                  <a:pt x="580067" y="668084"/>
                  <a:pt x="586532" y="674757"/>
                </a:cubicBezTo>
                <a:cubicBezTo>
                  <a:pt x="592997" y="681431"/>
                  <a:pt x="596229" y="690651"/>
                  <a:pt x="596229" y="702419"/>
                </a:cubicBezTo>
                <a:cubicBezTo>
                  <a:pt x="596229" y="711953"/>
                  <a:pt x="594798" y="719452"/>
                  <a:pt x="591939" y="724916"/>
                </a:cubicBezTo>
                <a:cubicBezTo>
                  <a:pt x="589079" y="730381"/>
                  <a:pt x="584916" y="734625"/>
                  <a:pt x="579451" y="737648"/>
                </a:cubicBezTo>
                <a:cubicBezTo>
                  <a:pt x="573986" y="740671"/>
                  <a:pt x="568020" y="742182"/>
                  <a:pt x="561556" y="742182"/>
                </a:cubicBezTo>
                <a:cubicBezTo>
                  <a:pt x="551184" y="742182"/>
                  <a:pt x="542801" y="738857"/>
                  <a:pt x="536406" y="732206"/>
                </a:cubicBezTo>
                <a:cubicBezTo>
                  <a:pt x="530011" y="725556"/>
                  <a:pt x="526814" y="715976"/>
                  <a:pt x="526814" y="703465"/>
                </a:cubicBezTo>
                <a:cubicBezTo>
                  <a:pt x="526814" y="689745"/>
                  <a:pt x="530628" y="679583"/>
                  <a:pt x="538255" y="672979"/>
                </a:cubicBezTo>
                <a:cubicBezTo>
                  <a:pt x="544627" y="667490"/>
                  <a:pt x="552394" y="664746"/>
                  <a:pt x="561556" y="664746"/>
                </a:cubicBezTo>
                <a:close/>
                <a:moveTo>
                  <a:pt x="447114" y="664746"/>
                </a:moveTo>
                <a:cubicBezTo>
                  <a:pt x="455161" y="664746"/>
                  <a:pt x="461741" y="666782"/>
                  <a:pt x="466858" y="670851"/>
                </a:cubicBezTo>
                <a:cubicBezTo>
                  <a:pt x="471974" y="674920"/>
                  <a:pt x="475252" y="680699"/>
                  <a:pt x="476695" y="688187"/>
                </a:cubicBezTo>
                <a:lnTo>
                  <a:pt x="464486" y="690070"/>
                </a:lnTo>
                <a:cubicBezTo>
                  <a:pt x="463322" y="685094"/>
                  <a:pt x="461265" y="681350"/>
                  <a:pt x="458312" y="678839"/>
                </a:cubicBezTo>
                <a:cubicBezTo>
                  <a:pt x="455358" y="676327"/>
                  <a:pt x="451788" y="675071"/>
                  <a:pt x="447602" y="675071"/>
                </a:cubicBezTo>
                <a:cubicBezTo>
                  <a:pt x="441277" y="675071"/>
                  <a:pt x="436138" y="677338"/>
                  <a:pt x="432185" y="681873"/>
                </a:cubicBezTo>
                <a:cubicBezTo>
                  <a:pt x="428231" y="686408"/>
                  <a:pt x="426255" y="693582"/>
                  <a:pt x="426255" y="703395"/>
                </a:cubicBezTo>
                <a:cubicBezTo>
                  <a:pt x="426255" y="713348"/>
                  <a:pt x="428162" y="720580"/>
                  <a:pt x="431975" y="725090"/>
                </a:cubicBezTo>
                <a:cubicBezTo>
                  <a:pt x="435790" y="729602"/>
                  <a:pt x="440766" y="731858"/>
                  <a:pt x="446905" y="731858"/>
                </a:cubicBezTo>
                <a:cubicBezTo>
                  <a:pt x="451835" y="731858"/>
                  <a:pt x="455951" y="730346"/>
                  <a:pt x="459253" y="727323"/>
                </a:cubicBezTo>
                <a:cubicBezTo>
                  <a:pt x="462555" y="724300"/>
                  <a:pt x="464647" y="719650"/>
                  <a:pt x="465532" y="713371"/>
                </a:cubicBezTo>
                <a:lnTo>
                  <a:pt x="477880" y="714976"/>
                </a:lnTo>
                <a:cubicBezTo>
                  <a:pt x="476531" y="723486"/>
                  <a:pt x="473079" y="730148"/>
                  <a:pt x="467520" y="734962"/>
                </a:cubicBezTo>
                <a:cubicBezTo>
                  <a:pt x="461962" y="739776"/>
                  <a:pt x="455137" y="742182"/>
                  <a:pt x="447045" y="742182"/>
                </a:cubicBezTo>
                <a:cubicBezTo>
                  <a:pt x="436905" y="742182"/>
                  <a:pt x="428755" y="738869"/>
                  <a:pt x="422593" y="732241"/>
                </a:cubicBezTo>
                <a:cubicBezTo>
                  <a:pt x="416429" y="725614"/>
                  <a:pt x="413349" y="716115"/>
                  <a:pt x="413349" y="703744"/>
                </a:cubicBezTo>
                <a:cubicBezTo>
                  <a:pt x="413349" y="695744"/>
                  <a:pt x="414674" y="688745"/>
                  <a:pt x="417325" y="682745"/>
                </a:cubicBezTo>
                <a:cubicBezTo>
                  <a:pt x="419976" y="676746"/>
                  <a:pt x="424010" y="672246"/>
                  <a:pt x="429429" y="669246"/>
                </a:cubicBezTo>
                <a:cubicBezTo>
                  <a:pt x="434848" y="666247"/>
                  <a:pt x="440742" y="664746"/>
                  <a:pt x="447114" y="664746"/>
                </a:cubicBezTo>
                <a:close/>
                <a:moveTo>
                  <a:pt x="371402" y="664746"/>
                </a:moveTo>
                <a:cubicBezTo>
                  <a:pt x="381309" y="664746"/>
                  <a:pt x="389401" y="668118"/>
                  <a:pt x="395680" y="674862"/>
                </a:cubicBezTo>
                <a:cubicBezTo>
                  <a:pt x="401958" y="681606"/>
                  <a:pt x="405098" y="691094"/>
                  <a:pt x="405098" y="703326"/>
                </a:cubicBezTo>
                <a:cubicBezTo>
                  <a:pt x="405098" y="704070"/>
                  <a:pt x="405075" y="705186"/>
                  <a:pt x="405029" y="706674"/>
                </a:cubicBezTo>
                <a:lnTo>
                  <a:pt x="349775" y="706674"/>
                </a:lnTo>
                <a:cubicBezTo>
                  <a:pt x="350241" y="714813"/>
                  <a:pt x="352543" y="721044"/>
                  <a:pt x="356682" y="725370"/>
                </a:cubicBezTo>
                <a:cubicBezTo>
                  <a:pt x="360821" y="729695"/>
                  <a:pt x="365983" y="731858"/>
                  <a:pt x="372169" y="731858"/>
                </a:cubicBezTo>
                <a:cubicBezTo>
                  <a:pt x="376774" y="731858"/>
                  <a:pt x="380704" y="730649"/>
                  <a:pt x="383959" y="728230"/>
                </a:cubicBezTo>
                <a:cubicBezTo>
                  <a:pt x="387215" y="725811"/>
                  <a:pt x="389797" y="721951"/>
                  <a:pt x="391703" y="716650"/>
                </a:cubicBezTo>
                <a:lnTo>
                  <a:pt x="404680" y="718255"/>
                </a:lnTo>
                <a:cubicBezTo>
                  <a:pt x="402633" y="725835"/>
                  <a:pt x="398843" y="731718"/>
                  <a:pt x="393308" y="735904"/>
                </a:cubicBezTo>
                <a:cubicBezTo>
                  <a:pt x="387773" y="740090"/>
                  <a:pt x="380704" y="742182"/>
                  <a:pt x="372099" y="742182"/>
                </a:cubicBezTo>
                <a:cubicBezTo>
                  <a:pt x="361263" y="742182"/>
                  <a:pt x="352670" y="738846"/>
                  <a:pt x="346322" y="732171"/>
                </a:cubicBezTo>
                <a:cubicBezTo>
                  <a:pt x="339973" y="725497"/>
                  <a:pt x="336799" y="716138"/>
                  <a:pt x="336799" y="704093"/>
                </a:cubicBezTo>
                <a:cubicBezTo>
                  <a:pt x="336799" y="691628"/>
                  <a:pt x="340008" y="681955"/>
                  <a:pt x="346427" y="675071"/>
                </a:cubicBezTo>
                <a:cubicBezTo>
                  <a:pt x="352845" y="668188"/>
                  <a:pt x="361171" y="664746"/>
                  <a:pt x="371402" y="664746"/>
                </a:cubicBezTo>
                <a:close/>
                <a:moveTo>
                  <a:pt x="118690" y="664746"/>
                </a:moveTo>
                <a:cubicBezTo>
                  <a:pt x="123154" y="664746"/>
                  <a:pt x="127259" y="665549"/>
                  <a:pt x="131003" y="667153"/>
                </a:cubicBezTo>
                <a:cubicBezTo>
                  <a:pt x="134747" y="668757"/>
                  <a:pt x="137550" y="670862"/>
                  <a:pt x="139410" y="673466"/>
                </a:cubicBezTo>
                <a:cubicBezTo>
                  <a:pt x="141270" y="676071"/>
                  <a:pt x="142572" y="679164"/>
                  <a:pt x="143317" y="682745"/>
                </a:cubicBezTo>
                <a:cubicBezTo>
                  <a:pt x="143782" y="685071"/>
                  <a:pt x="144014" y="689140"/>
                  <a:pt x="144014" y="694954"/>
                </a:cubicBezTo>
                <a:lnTo>
                  <a:pt x="144014" y="740508"/>
                </a:lnTo>
                <a:lnTo>
                  <a:pt x="131457" y="740508"/>
                </a:lnTo>
                <a:lnTo>
                  <a:pt x="131457" y="695442"/>
                </a:lnTo>
                <a:cubicBezTo>
                  <a:pt x="131457" y="690326"/>
                  <a:pt x="130968" y="686501"/>
                  <a:pt x="129992" y="683966"/>
                </a:cubicBezTo>
                <a:cubicBezTo>
                  <a:pt x="129015" y="681431"/>
                  <a:pt x="127282" y="679408"/>
                  <a:pt x="124794" y="677897"/>
                </a:cubicBezTo>
                <a:cubicBezTo>
                  <a:pt x="122306" y="676385"/>
                  <a:pt x="119388" y="675629"/>
                  <a:pt x="116039" y="675629"/>
                </a:cubicBezTo>
                <a:cubicBezTo>
                  <a:pt x="110690" y="675629"/>
                  <a:pt x="106074" y="677327"/>
                  <a:pt x="102191" y="680722"/>
                </a:cubicBezTo>
                <a:cubicBezTo>
                  <a:pt x="98307" y="684117"/>
                  <a:pt x="96365" y="690559"/>
                  <a:pt x="96365" y="700046"/>
                </a:cubicBezTo>
                <a:lnTo>
                  <a:pt x="96365" y="740508"/>
                </a:lnTo>
                <a:lnTo>
                  <a:pt x="83808" y="740508"/>
                </a:lnTo>
                <a:lnTo>
                  <a:pt x="83808" y="666421"/>
                </a:lnTo>
                <a:lnTo>
                  <a:pt x="95110" y="666421"/>
                </a:lnTo>
                <a:lnTo>
                  <a:pt x="95110" y="676955"/>
                </a:lnTo>
                <a:cubicBezTo>
                  <a:pt x="100551" y="668816"/>
                  <a:pt x="108411" y="664746"/>
                  <a:pt x="118690" y="664746"/>
                </a:cubicBezTo>
                <a:close/>
                <a:moveTo>
                  <a:pt x="38932" y="664746"/>
                </a:moveTo>
                <a:cubicBezTo>
                  <a:pt x="45257" y="664746"/>
                  <a:pt x="50396" y="665491"/>
                  <a:pt x="54349" y="666979"/>
                </a:cubicBezTo>
                <a:cubicBezTo>
                  <a:pt x="58303" y="668467"/>
                  <a:pt x="61210" y="670339"/>
                  <a:pt x="63070" y="672595"/>
                </a:cubicBezTo>
                <a:cubicBezTo>
                  <a:pt x="64930" y="674850"/>
                  <a:pt x="66232" y="677699"/>
                  <a:pt x="66977" y="681141"/>
                </a:cubicBezTo>
                <a:cubicBezTo>
                  <a:pt x="67395" y="683280"/>
                  <a:pt x="67604" y="687140"/>
                  <a:pt x="67604" y="692721"/>
                </a:cubicBezTo>
                <a:lnTo>
                  <a:pt x="67604" y="709464"/>
                </a:lnTo>
                <a:cubicBezTo>
                  <a:pt x="67604" y="721137"/>
                  <a:pt x="67872" y="728521"/>
                  <a:pt x="68406" y="731613"/>
                </a:cubicBezTo>
                <a:cubicBezTo>
                  <a:pt x="68942" y="734706"/>
                  <a:pt x="69999" y="737671"/>
                  <a:pt x="71581" y="740508"/>
                </a:cubicBezTo>
                <a:lnTo>
                  <a:pt x="58466" y="740508"/>
                </a:lnTo>
                <a:cubicBezTo>
                  <a:pt x="57163" y="737904"/>
                  <a:pt x="56326" y="734857"/>
                  <a:pt x="55954" y="731369"/>
                </a:cubicBezTo>
                <a:cubicBezTo>
                  <a:pt x="51303" y="735322"/>
                  <a:pt x="46826" y="738113"/>
                  <a:pt x="42525" y="739741"/>
                </a:cubicBezTo>
                <a:cubicBezTo>
                  <a:pt x="38222" y="741369"/>
                  <a:pt x="33607" y="742182"/>
                  <a:pt x="28677" y="742182"/>
                </a:cubicBezTo>
                <a:cubicBezTo>
                  <a:pt x="20538" y="742182"/>
                  <a:pt x="14282" y="740194"/>
                  <a:pt x="9910" y="736217"/>
                </a:cubicBezTo>
                <a:cubicBezTo>
                  <a:pt x="5538" y="732241"/>
                  <a:pt x="3353" y="727160"/>
                  <a:pt x="3353" y="720975"/>
                </a:cubicBezTo>
                <a:cubicBezTo>
                  <a:pt x="3353" y="717348"/>
                  <a:pt x="4178" y="714034"/>
                  <a:pt x="5829" y="711034"/>
                </a:cubicBezTo>
                <a:cubicBezTo>
                  <a:pt x="7480" y="708034"/>
                  <a:pt x="9643" y="705628"/>
                  <a:pt x="12317" y="703814"/>
                </a:cubicBezTo>
                <a:cubicBezTo>
                  <a:pt x="14991" y="702000"/>
                  <a:pt x="18003" y="700628"/>
                  <a:pt x="21351" y="699698"/>
                </a:cubicBezTo>
                <a:cubicBezTo>
                  <a:pt x="23816" y="699046"/>
                  <a:pt x="27537" y="698419"/>
                  <a:pt x="32514" y="697814"/>
                </a:cubicBezTo>
                <a:cubicBezTo>
                  <a:pt x="42653" y="696605"/>
                  <a:pt x="50117" y="695163"/>
                  <a:pt x="54908" y="693489"/>
                </a:cubicBezTo>
                <a:cubicBezTo>
                  <a:pt x="54954" y="691768"/>
                  <a:pt x="54978" y="690675"/>
                  <a:pt x="54978" y="690210"/>
                </a:cubicBezTo>
                <a:cubicBezTo>
                  <a:pt x="54978" y="685094"/>
                  <a:pt x="53791" y="681489"/>
                  <a:pt x="51419" y="679397"/>
                </a:cubicBezTo>
                <a:cubicBezTo>
                  <a:pt x="48210" y="676559"/>
                  <a:pt x="43444" y="675141"/>
                  <a:pt x="37118" y="675141"/>
                </a:cubicBezTo>
                <a:cubicBezTo>
                  <a:pt x="31211" y="675141"/>
                  <a:pt x="26851" y="676176"/>
                  <a:pt x="24037" y="678246"/>
                </a:cubicBezTo>
                <a:cubicBezTo>
                  <a:pt x="21224" y="680315"/>
                  <a:pt x="19143" y="683978"/>
                  <a:pt x="17794" y="689233"/>
                </a:cubicBezTo>
                <a:lnTo>
                  <a:pt x="5515" y="687559"/>
                </a:lnTo>
                <a:cubicBezTo>
                  <a:pt x="6631" y="682303"/>
                  <a:pt x="8468" y="678060"/>
                  <a:pt x="11027" y="674827"/>
                </a:cubicBezTo>
                <a:cubicBezTo>
                  <a:pt x="13584" y="671595"/>
                  <a:pt x="17282" y="669106"/>
                  <a:pt x="22119" y="667362"/>
                </a:cubicBezTo>
                <a:cubicBezTo>
                  <a:pt x="26956" y="665618"/>
                  <a:pt x="32560" y="664746"/>
                  <a:pt x="38932" y="664746"/>
                </a:cubicBezTo>
                <a:close/>
                <a:moveTo>
                  <a:pt x="4661065" y="640538"/>
                </a:moveTo>
                <a:lnTo>
                  <a:pt x="4661065" y="666421"/>
                </a:lnTo>
                <a:lnTo>
                  <a:pt x="4673692" y="666421"/>
                </a:lnTo>
                <a:lnTo>
                  <a:pt x="4673692" y="676187"/>
                </a:lnTo>
                <a:lnTo>
                  <a:pt x="4661065" y="676187"/>
                </a:lnTo>
                <a:lnTo>
                  <a:pt x="4661065" y="719510"/>
                </a:lnTo>
                <a:cubicBezTo>
                  <a:pt x="4661065" y="723091"/>
                  <a:pt x="4661286" y="725393"/>
                  <a:pt x="4661728" y="726416"/>
                </a:cubicBezTo>
                <a:cubicBezTo>
                  <a:pt x="4662170" y="727439"/>
                  <a:pt x="4662891" y="728253"/>
                  <a:pt x="4663891" y="728858"/>
                </a:cubicBezTo>
                <a:cubicBezTo>
                  <a:pt x="4664890" y="729462"/>
                  <a:pt x="4666321" y="729765"/>
                  <a:pt x="4668181" y="729765"/>
                </a:cubicBezTo>
                <a:cubicBezTo>
                  <a:pt x="4669576" y="729765"/>
                  <a:pt x="4671413" y="729602"/>
                  <a:pt x="4673692" y="729276"/>
                </a:cubicBezTo>
                <a:lnTo>
                  <a:pt x="4675506" y="740369"/>
                </a:lnTo>
                <a:cubicBezTo>
                  <a:pt x="4671971" y="741113"/>
                  <a:pt x="4668809" y="741485"/>
                  <a:pt x="4666018" y="741485"/>
                </a:cubicBezTo>
                <a:cubicBezTo>
                  <a:pt x="4661460" y="741485"/>
                  <a:pt x="4657926" y="740764"/>
                  <a:pt x="4655414" y="739323"/>
                </a:cubicBezTo>
                <a:cubicBezTo>
                  <a:pt x="4652903" y="737880"/>
                  <a:pt x="4651136" y="735985"/>
                  <a:pt x="4650112" y="733637"/>
                </a:cubicBezTo>
                <a:cubicBezTo>
                  <a:pt x="4649089" y="731288"/>
                  <a:pt x="4648578" y="726346"/>
                  <a:pt x="4648578" y="718813"/>
                </a:cubicBezTo>
                <a:lnTo>
                  <a:pt x="4648578" y="676187"/>
                </a:lnTo>
                <a:lnTo>
                  <a:pt x="4639369" y="676187"/>
                </a:lnTo>
                <a:lnTo>
                  <a:pt x="4639369" y="666421"/>
                </a:lnTo>
                <a:lnTo>
                  <a:pt x="4648578" y="666421"/>
                </a:lnTo>
                <a:lnTo>
                  <a:pt x="4648578" y="648073"/>
                </a:lnTo>
                <a:close/>
                <a:moveTo>
                  <a:pt x="4384840" y="640538"/>
                </a:moveTo>
                <a:lnTo>
                  <a:pt x="4384840" y="666421"/>
                </a:lnTo>
                <a:lnTo>
                  <a:pt x="4397467" y="666421"/>
                </a:lnTo>
                <a:lnTo>
                  <a:pt x="4397467" y="676187"/>
                </a:lnTo>
                <a:lnTo>
                  <a:pt x="4384840" y="676187"/>
                </a:lnTo>
                <a:lnTo>
                  <a:pt x="4384840" y="719510"/>
                </a:lnTo>
                <a:cubicBezTo>
                  <a:pt x="4384840" y="723091"/>
                  <a:pt x="4385061" y="725393"/>
                  <a:pt x="4385503" y="726416"/>
                </a:cubicBezTo>
                <a:cubicBezTo>
                  <a:pt x="4385945" y="727439"/>
                  <a:pt x="4386666" y="728253"/>
                  <a:pt x="4387666" y="728858"/>
                </a:cubicBezTo>
                <a:cubicBezTo>
                  <a:pt x="4388665" y="729462"/>
                  <a:pt x="4390096" y="729765"/>
                  <a:pt x="4391956" y="729765"/>
                </a:cubicBezTo>
                <a:cubicBezTo>
                  <a:pt x="4393351" y="729765"/>
                  <a:pt x="4395188" y="729602"/>
                  <a:pt x="4397467" y="729276"/>
                </a:cubicBezTo>
                <a:lnTo>
                  <a:pt x="4399281" y="740369"/>
                </a:lnTo>
                <a:cubicBezTo>
                  <a:pt x="4395746" y="741113"/>
                  <a:pt x="4392584" y="741485"/>
                  <a:pt x="4389793" y="741485"/>
                </a:cubicBezTo>
                <a:cubicBezTo>
                  <a:pt x="4385235" y="741485"/>
                  <a:pt x="4381701" y="740764"/>
                  <a:pt x="4379189" y="739323"/>
                </a:cubicBezTo>
                <a:cubicBezTo>
                  <a:pt x="4376678" y="737880"/>
                  <a:pt x="4374911" y="735985"/>
                  <a:pt x="4373887" y="733637"/>
                </a:cubicBezTo>
                <a:cubicBezTo>
                  <a:pt x="4372864" y="731288"/>
                  <a:pt x="4372353" y="726346"/>
                  <a:pt x="4372353" y="718813"/>
                </a:cubicBezTo>
                <a:lnTo>
                  <a:pt x="4372353" y="676187"/>
                </a:lnTo>
                <a:lnTo>
                  <a:pt x="4363144" y="676187"/>
                </a:lnTo>
                <a:lnTo>
                  <a:pt x="4363144" y="666421"/>
                </a:lnTo>
                <a:lnTo>
                  <a:pt x="4372353" y="666421"/>
                </a:lnTo>
                <a:lnTo>
                  <a:pt x="4372353" y="648073"/>
                </a:lnTo>
                <a:close/>
                <a:moveTo>
                  <a:pt x="3851440" y="640538"/>
                </a:moveTo>
                <a:lnTo>
                  <a:pt x="3851440" y="666421"/>
                </a:lnTo>
                <a:lnTo>
                  <a:pt x="3864067" y="666421"/>
                </a:lnTo>
                <a:lnTo>
                  <a:pt x="3864067" y="676187"/>
                </a:lnTo>
                <a:lnTo>
                  <a:pt x="3851440" y="676187"/>
                </a:lnTo>
                <a:lnTo>
                  <a:pt x="3851440" y="719510"/>
                </a:lnTo>
                <a:cubicBezTo>
                  <a:pt x="3851440" y="723091"/>
                  <a:pt x="3851661" y="725393"/>
                  <a:pt x="3852103" y="726416"/>
                </a:cubicBezTo>
                <a:cubicBezTo>
                  <a:pt x="3852545" y="727439"/>
                  <a:pt x="3853265" y="728253"/>
                  <a:pt x="3854265" y="728858"/>
                </a:cubicBezTo>
                <a:cubicBezTo>
                  <a:pt x="3855265" y="729462"/>
                  <a:pt x="3856696" y="729765"/>
                  <a:pt x="3858556" y="729765"/>
                </a:cubicBezTo>
                <a:cubicBezTo>
                  <a:pt x="3859951" y="729765"/>
                  <a:pt x="3861788" y="729602"/>
                  <a:pt x="3864067" y="729276"/>
                </a:cubicBezTo>
                <a:lnTo>
                  <a:pt x="3865881" y="740369"/>
                </a:lnTo>
                <a:cubicBezTo>
                  <a:pt x="3862346" y="741113"/>
                  <a:pt x="3859184" y="741485"/>
                  <a:pt x="3856393" y="741485"/>
                </a:cubicBezTo>
                <a:cubicBezTo>
                  <a:pt x="3851835" y="741485"/>
                  <a:pt x="3848301" y="740764"/>
                  <a:pt x="3845789" y="739323"/>
                </a:cubicBezTo>
                <a:cubicBezTo>
                  <a:pt x="3843278" y="737880"/>
                  <a:pt x="3841510" y="735985"/>
                  <a:pt x="3840487" y="733637"/>
                </a:cubicBezTo>
                <a:cubicBezTo>
                  <a:pt x="3839464" y="731288"/>
                  <a:pt x="3838952" y="726346"/>
                  <a:pt x="3838952" y="718813"/>
                </a:cubicBezTo>
                <a:lnTo>
                  <a:pt x="3838952" y="676187"/>
                </a:lnTo>
                <a:lnTo>
                  <a:pt x="3829744" y="676187"/>
                </a:lnTo>
                <a:lnTo>
                  <a:pt x="3829744" y="666421"/>
                </a:lnTo>
                <a:lnTo>
                  <a:pt x="3838952" y="666421"/>
                </a:lnTo>
                <a:lnTo>
                  <a:pt x="3838952" y="648073"/>
                </a:lnTo>
                <a:close/>
                <a:moveTo>
                  <a:pt x="1794040" y="640538"/>
                </a:moveTo>
                <a:lnTo>
                  <a:pt x="1794040" y="666421"/>
                </a:lnTo>
                <a:lnTo>
                  <a:pt x="1806667" y="666421"/>
                </a:lnTo>
                <a:lnTo>
                  <a:pt x="1806667" y="676187"/>
                </a:lnTo>
                <a:lnTo>
                  <a:pt x="1794040" y="676187"/>
                </a:lnTo>
                <a:lnTo>
                  <a:pt x="1794040" y="719510"/>
                </a:lnTo>
                <a:cubicBezTo>
                  <a:pt x="1794040" y="723091"/>
                  <a:pt x="1794261" y="725393"/>
                  <a:pt x="1794703" y="726416"/>
                </a:cubicBezTo>
                <a:cubicBezTo>
                  <a:pt x="1795145" y="727439"/>
                  <a:pt x="1795866" y="728253"/>
                  <a:pt x="1796865" y="728858"/>
                </a:cubicBezTo>
                <a:cubicBezTo>
                  <a:pt x="1797865" y="729462"/>
                  <a:pt x="1799296" y="729765"/>
                  <a:pt x="1801156" y="729765"/>
                </a:cubicBezTo>
                <a:cubicBezTo>
                  <a:pt x="1802551" y="729765"/>
                  <a:pt x="1804388" y="729602"/>
                  <a:pt x="1806667" y="729276"/>
                </a:cubicBezTo>
                <a:lnTo>
                  <a:pt x="1808481" y="740369"/>
                </a:lnTo>
                <a:cubicBezTo>
                  <a:pt x="1804946" y="741113"/>
                  <a:pt x="1801784" y="741485"/>
                  <a:pt x="1798993" y="741485"/>
                </a:cubicBezTo>
                <a:cubicBezTo>
                  <a:pt x="1794435" y="741485"/>
                  <a:pt x="1790901" y="740764"/>
                  <a:pt x="1788389" y="739323"/>
                </a:cubicBezTo>
                <a:cubicBezTo>
                  <a:pt x="1785878" y="737880"/>
                  <a:pt x="1784110" y="735985"/>
                  <a:pt x="1783087" y="733637"/>
                </a:cubicBezTo>
                <a:cubicBezTo>
                  <a:pt x="1782064" y="731288"/>
                  <a:pt x="1781552" y="726346"/>
                  <a:pt x="1781552" y="718813"/>
                </a:cubicBezTo>
                <a:lnTo>
                  <a:pt x="1781552" y="676187"/>
                </a:lnTo>
                <a:lnTo>
                  <a:pt x="1772344" y="676187"/>
                </a:lnTo>
                <a:lnTo>
                  <a:pt x="1772344" y="666421"/>
                </a:lnTo>
                <a:lnTo>
                  <a:pt x="1781552" y="666421"/>
                </a:lnTo>
                <a:lnTo>
                  <a:pt x="1781552" y="648073"/>
                </a:lnTo>
                <a:close/>
                <a:moveTo>
                  <a:pt x="1603540" y="640538"/>
                </a:moveTo>
                <a:lnTo>
                  <a:pt x="1603540" y="666421"/>
                </a:lnTo>
                <a:lnTo>
                  <a:pt x="1616167" y="666421"/>
                </a:lnTo>
                <a:lnTo>
                  <a:pt x="1616167" y="676187"/>
                </a:lnTo>
                <a:lnTo>
                  <a:pt x="1603540" y="676187"/>
                </a:lnTo>
                <a:lnTo>
                  <a:pt x="1603540" y="719510"/>
                </a:lnTo>
                <a:cubicBezTo>
                  <a:pt x="1603540" y="723091"/>
                  <a:pt x="1603761" y="725393"/>
                  <a:pt x="1604203" y="726416"/>
                </a:cubicBezTo>
                <a:cubicBezTo>
                  <a:pt x="1604645" y="727439"/>
                  <a:pt x="1605366" y="728253"/>
                  <a:pt x="1606365" y="728858"/>
                </a:cubicBezTo>
                <a:cubicBezTo>
                  <a:pt x="1607365" y="729462"/>
                  <a:pt x="1608796" y="729765"/>
                  <a:pt x="1610656" y="729765"/>
                </a:cubicBezTo>
                <a:cubicBezTo>
                  <a:pt x="1612051" y="729765"/>
                  <a:pt x="1613888" y="729602"/>
                  <a:pt x="1616167" y="729276"/>
                </a:cubicBezTo>
                <a:lnTo>
                  <a:pt x="1617981" y="740369"/>
                </a:lnTo>
                <a:cubicBezTo>
                  <a:pt x="1614446" y="741113"/>
                  <a:pt x="1611284" y="741485"/>
                  <a:pt x="1608493" y="741485"/>
                </a:cubicBezTo>
                <a:cubicBezTo>
                  <a:pt x="1603935" y="741485"/>
                  <a:pt x="1600401" y="740764"/>
                  <a:pt x="1597889" y="739323"/>
                </a:cubicBezTo>
                <a:cubicBezTo>
                  <a:pt x="1595378" y="737880"/>
                  <a:pt x="1593610" y="735985"/>
                  <a:pt x="1592587" y="733637"/>
                </a:cubicBezTo>
                <a:cubicBezTo>
                  <a:pt x="1591564" y="731288"/>
                  <a:pt x="1591052" y="726346"/>
                  <a:pt x="1591052" y="718813"/>
                </a:cubicBezTo>
                <a:lnTo>
                  <a:pt x="1591052" y="676187"/>
                </a:lnTo>
                <a:lnTo>
                  <a:pt x="1581844" y="676187"/>
                </a:lnTo>
                <a:lnTo>
                  <a:pt x="1581844" y="666421"/>
                </a:lnTo>
                <a:lnTo>
                  <a:pt x="1591052" y="666421"/>
                </a:lnTo>
                <a:lnTo>
                  <a:pt x="1591052" y="648073"/>
                </a:lnTo>
                <a:close/>
                <a:moveTo>
                  <a:pt x="508177" y="640538"/>
                </a:moveTo>
                <a:lnTo>
                  <a:pt x="508177" y="666421"/>
                </a:lnTo>
                <a:lnTo>
                  <a:pt x="520805" y="666421"/>
                </a:lnTo>
                <a:lnTo>
                  <a:pt x="520805" y="676187"/>
                </a:lnTo>
                <a:lnTo>
                  <a:pt x="508177" y="676187"/>
                </a:lnTo>
                <a:lnTo>
                  <a:pt x="508177" y="719510"/>
                </a:lnTo>
                <a:cubicBezTo>
                  <a:pt x="508177" y="723091"/>
                  <a:pt x="508398" y="725393"/>
                  <a:pt x="508839" y="726416"/>
                </a:cubicBezTo>
                <a:cubicBezTo>
                  <a:pt x="509281" y="727439"/>
                  <a:pt x="510002" y="728253"/>
                  <a:pt x="511002" y="728858"/>
                </a:cubicBezTo>
                <a:cubicBezTo>
                  <a:pt x="512001" y="729462"/>
                  <a:pt x="513431" y="729765"/>
                  <a:pt x="515292" y="729765"/>
                </a:cubicBezTo>
                <a:cubicBezTo>
                  <a:pt x="516688" y="729765"/>
                  <a:pt x="518526" y="729602"/>
                  <a:pt x="520805" y="729276"/>
                </a:cubicBezTo>
                <a:lnTo>
                  <a:pt x="522618" y="740369"/>
                </a:lnTo>
                <a:cubicBezTo>
                  <a:pt x="519084" y="741113"/>
                  <a:pt x="515920" y="741485"/>
                  <a:pt x="513130" y="741485"/>
                </a:cubicBezTo>
                <a:cubicBezTo>
                  <a:pt x="508571" y="741485"/>
                  <a:pt x="505037" y="740764"/>
                  <a:pt x="502526" y="739323"/>
                </a:cubicBezTo>
                <a:cubicBezTo>
                  <a:pt x="500015" y="737880"/>
                  <a:pt x="498246" y="735985"/>
                  <a:pt x="497223" y="733637"/>
                </a:cubicBezTo>
                <a:cubicBezTo>
                  <a:pt x="496200" y="731288"/>
                  <a:pt x="495688" y="726346"/>
                  <a:pt x="495688" y="718813"/>
                </a:cubicBezTo>
                <a:lnTo>
                  <a:pt x="495688" y="676187"/>
                </a:lnTo>
                <a:lnTo>
                  <a:pt x="486479" y="676187"/>
                </a:lnTo>
                <a:lnTo>
                  <a:pt x="486479" y="666421"/>
                </a:lnTo>
                <a:lnTo>
                  <a:pt x="495688" y="666421"/>
                </a:lnTo>
                <a:lnTo>
                  <a:pt x="495688" y="648073"/>
                </a:lnTo>
                <a:close/>
                <a:moveTo>
                  <a:pt x="4541570" y="638237"/>
                </a:moveTo>
                <a:lnTo>
                  <a:pt x="4554127" y="638237"/>
                </a:lnTo>
                <a:lnTo>
                  <a:pt x="4554127" y="652677"/>
                </a:lnTo>
                <a:lnTo>
                  <a:pt x="4541570" y="652677"/>
                </a:lnTo>
                <a:close/>
                <a:moveTo>
                  <a:pt x="4407871" y="638237"/>
                </a:moveTo>
                <a:lnTo>
                  <a:pt x="4420429" y="638237"/>
                </a:lnTo>
                <a:lnTo>
                  <a:pt x="4420429" y="740508"/>
                </a:lnTo>
                <a:lnTo>
                  <a:pt x="4407871" y="740508"/>
                </a:lnTo>
                <a:close/>
                <a:moveTo>
                  <a:pt x="4141520" y="638237"/>
                </a:moveTo>
                <a:lnTo>
                  <a:pt x="4154077" y="638237"/>
                </a:lnTo>
                <a:lnTo>
                  <a:pt x="4154077" y="652677"/>
                </a:lnTo>
                <a:lnTo>
                  <a:pt x="4141520" y="652677"/>
                </a:lnTo>
                <a:close/>
                <a:moveTo>
                  <a:pt x="4112480" y="638237"/>
                </a:moveTo>
                <a:lnTo>
                  <a:pt x="4124968" y="638237"/>
                </a:lnTo>
                <a:lnTo>
                  <a:pt x="4124968" y="740508"/>
                </a:lnTo>
                <a:lnTo>
                  <a:pt x="4113317" y="740508"/>
                </a:lnTo>
                <a:lnTo>
                  <a:pt x="4113317" y="731160"/>
                </a:lnTo>
                <a:cubicBezTo>
                  <a:pt x="4108620" y="738508"/>
                  <a:pt x="4101713" y="742182"/>
                  <a:pt x="4092597" y="742182"/>
                </a:cubicBezTo>
                <a:cubicBezTo>
                  <a:pt x="4086691" y="742182"/>
                  <a:pt x="4081261" y="740555"/>
                  <a:pt x="4076308" y="737299"/>
                </a:cubicBezTo>
                <a:cubicBezTo>
                  <a:pt x="4071354" y="734043"/>
                  <a:pt x="4067518" y="729497"/>
                  <a:pt x="4064797" y="723660"/>
                </a:cubicBezTo>
                <a:cubicBezTo>
                  <a:pt x="4062076" y="717824"/>
                  <a:pt x="4060716" y="711116"/>
                  <a:pt x="4060716" y="703535"/>
                </a:cubicBezTo>
                <a:cubicBezTo>
                  <a:pt x="4060716" y="696140"/>
                  <a:pt x="4061948" y="689431"/>
                  <a:pt x="4064413" y="683408"/>
                </a:cubicBezTo>
                <a:cubicBezTo>
                  <a:pt x="4066878" y="677385"/>
                  <a:pt x="4070575" y="672769"/>
                  <a:pt x="4075505" y="669560"/>
                </a:cubicBezTo>
                <a:cubicBezTo>
                  <a:pt x="4080435" y="666351"/>
                  <a:pt x="4085947" y="664746"/>
                  <a:pt x="4092039" y="664746"/>
                </a:cubicBezTo>
                <a:cubicBezTo>
                  <a:pt x="4096504" y="664746"/>
                  <a:pt x="4100481" y="665688"/>
                  <a:pt x="4103969" y="667572"/>
                </a:cubicBezTo>
                <a:cubicBezTo>
                  <a:pt x="4107457" y="669455"/>
                  <a:pt x="4110294" y="671909"/>
                  <a:pt x="4112480" y="674932"/>
                </a:cubicBezTo>
                <a:close/>
                <a:moveTo>
                  <a:pt x="3998180" y="638237"/>
                </a:moveTo>
                <a:lnTo>
                  <a:pt x="4010667" y="638237"/>
                </a:lnTo>
                <a:lnTo>
                  <a:pt x="4010667" y="740508"/>
                </a:lnTo>
                <a:lnTo>
                  <a:pt x="3999017" y="740508"/>
                </a:lnTo>
                <a:lnTo>
                  <a:pt x="3999017" y="731160"/>
                </a:lnTo>
                <a:cubicBezTo>
                  <a:pt x="3994320" y="738508"/>
                  <a:pt x="3987413" y="742182"/>
                  <a:pt x="3978297" y="742182"/>
                </a:cubicBezTo>
                <a:cubicBezTo>
                  <a:pt x="3972391" y="742182"/>
                  <a:pt x="3966961" y="740555"/>
                  <a:pt x="3962008" y="737299"/>
                </a:cubicBezTo>
                <a:cubicBezTo>
                  <a:pt x="3957054" y="734043"/>
                  <a:pt x="3953218" y="729497"/>
                  <a:pt x="3950497" y="723660"/>
                </a:cubicBezTo>
                <a:cubicBezTo>
                  <a:pt x="3947776" y="717824"/>
                  <a:pt x="3946416" y="711116"/>
                  <a:pt x="3946416" y="703535"/>
                </a:cubicBezTo>
                <a:cubicBezTo>
                  <a:pt x="3946416" y="696140"/>
                  <a:pt x="3947648" y="689431"/>
                  <a:pt x="3950113" y="683408"/>
                </a:cubicBezTo>
                <a:cubicBezTo>
                  <a:pt x="3952578" y="677385"/>
                  <a:pt x="3956275" y="672769"/>
                  <a:pt x="3961205" y="669560"/>
                </a:cubicBezTo>
                <a:cubicBezTo>
                  <a:pt x="3966135" y="666351"/>
                  <a:pt x="3971647" y="664746"/>
                  <a:pt x="3977739" y="664746"/>
                </a:cubicBezTo>
                <a:cubicBezTo>
                  <a:pt x="3982204" y="664746"/>
                  <a:pt x="3986181" y="665688"/>
                  <a:pt x="3989669" y="667572"/>
                </a:cubicBezTo>
                <a:cubicBezTo>
                  <a:pt x="3993157" y="669455"/>
                  <a:pt x="3995994" y="671909"/>
                  <a:pt x="3998180" y="674932"/>
                </a:cubicBezTo>
                <a:close/>
                <a:moveTo>
                  <a:pt x="3531455" y="638237"/>
                </a:moveTo>
                <a:lnTo>
                  <a:pt x="3543942" y="638237"/>
                </a:lnTo>
                <a:lnTo>
                  <a:pt x="3543942" y="740508"/>
                </a:lnTo>
                <a:lnTo>
                  <a:pt x="3532292" y="740508"/>
                </a:lnTo>
                <a:lnTo>
                  <a:pt x="3532292" y="731160"/>
                </a:lnTo>
                <a:cubicBezTo>
                  <a:pt x="3527595" y="738508"/>
                  <a:pt x="3520688" y="742182"/>
                  <a:pt x="3511572" y="742182"/>
                </a:cubicBezTo>
                <a:cubicBezTo>
                  <a:pt x="3505666" y="742182"/>
                  <a:pt x="3500236" y="740555"/>
                  <a:pt x="3495283" y="737299"/>
                </a:cubicBezTo>
                <a:cubicBezTo>
                  <a:pt x="3490329" y="734043"/>
                  <a:pt x="3486493" y="729497"/>
                  <a:pt x="3483772" y="723660"/>
                </a:cubicBezTo>
                <a:cubicBezTo>
                  <a:pt x="3481051" y="717824"/>
                  <a:pt x="3479691" y="711116"/>
                  <a:pt x="3479691" y="703535"/>
                </a:cubicBezTo>
                <a:cubicBezTo>
                  <a:pt x="3479691" y="696140"/>
                  <a:pt x="3480923" y="689431"/>
                  <a:pt x="3483388" y="683408"/>
                </a:cubicBezTo>
                <a:cubicBezTo>
                  <a:pt x="3485853" y="677385"/>
                  <a:pt x="3489550" y="672769"/>
                  <a:pt x="3494480" y="669560"/>
                </a:cubicBezTo>
                <a:cubicBezTo>
                  <a:pt x="3499410" y="666351"/>
                  <a:pt x="3504922" y="664746"/>
                  <a:pt x="3511014" y="664746"/>
                </a:cubicBezTo>
                <a:cubicBezTo>
                  <a:pt x="3515479" y="664746"/>
                  <a:pt x="3519456" y="665688"/>
                  <a:pt x="3522944" y="667572"/>
                </a:cubicBezTo>
                <a:cubicBezTo>
                  <a:pt x="3526432" y="669455"/>
                  <a:pt x="3529269" y="671909"/>
                  <a:pt x="3531455" y="674932"/>
                </a:cubicBezTo>
                <a:close/>
                <a:moveTo>
                  <a:pt x="3264755" y="638237"/>
                </a:moveTo>
                <a:lnTo>
                  <a:pt x="3277242" y="638237"/>
                </a:lnTo>
                <a:lnTo>
                  <a:pt x="3277242" y="740508"/>
                </a:lnTo>
                <a:lnTo>
                  <a:pt x="3265592" y="740508"/>
                </a:lnTo>
                <a:lnTo>
                  <a:pt x="3265592" y="731160"/>
                </a:lnTo>
                <a:cubicBezTo>
                  <a:pt x="3260895" y="738508"/>
                  <a:pt x="3253988" y="742182"/>
                  <a:pt x="3244872" y="742182"/>
                </a:cubicBezTo>
                <a:cubicBezTo>
                  <a:pt x="3238966" y="742182"/>
                  <a:pt x="3233536" y="740555"/>
                  <a:pt x="3228583" y="737299"/>
                </a:cubicBezTo>
                <a:cubicBezTo>
                  <a:pt x="3223629" y="734043"/>
                  <a:pt x="3219793" y="729497"/>
                  <a:pt x="3217072" y="723660"/>
                </a:cubicBezTo>
                <a:cubicBezTo>
                  <a:pt x="3214351" y="717824"/>
                  <a:pt x="3212991" y="711116"/>
                  <a:pt x="3212991" y="703535"/>
                </a:cubicBezTo>
                <a:cubicBezTo>
                  <a:pt x="3212991" y="696140"/>
                  <a:pt x="3214223" y="689431"/>
                  <a:pt x="3216688" y="683408"/>
                </a:cubicBezTo>
                <a:cubicBezTo>
                  <a:pt x="3219153" y="677385"/>
                  <a:pt x="3222850" y="672769"/>
                  <a:pt x="3227780" y="669560"/>
                </a:cubicBezTo>
                <a:cubicBezTo>
                  <a:pt x="3232710" y="666351"/>
                  <a:pt x="3238222" y="664746"/>
                  <a:pt x="3244314" y="664746"/>
                </a:cubicBezTo>
                <a:cubicBezTo>
                  <a:pt x="3248779" y="664746"/>
                  <a:pt x="3252756" y="665688"/>
                  <a:pt x="3256244" y="667572"/>
                </a:cubicBezTo>
                <a:cubicBezTo>
                  <a:pt x="3259732" y="669455"/>
                  <a:pt x="3262569" y="671909"/>
                  <a:pt x="3264755" y="674932"/>
                </a:cubicBezTo>
                <a:close/>
                <a:moveTo>
                  <a:pt x="3112820" y="638237"/>
                </a:moveTo>
                <a:lnTo>
                  <a:pt x="3125377" y="638237"/>
                </a:lnTo>
                <a:lnTo>
                  <a:pt x="3125377" y="652677"/>
                </a:lnTo>
                <a:lnTo>
                  <a:pt x="3112820" y="652677"/>
                </a:lnTo>
                <a:close/>
                <a:moveTo>
                  <a:pt x="2684055" y="638237"/>
                </a:moveTo>
                <a:lnTo>
                  <a:pt x="2696613" y="638237"/>
                </a:lnTo>
                <a:lnTo>
                  <a:pt x="2696613" y="674723"/>
                </a:lnTo>
                <a:cubicBezTo>
                  <a:pt x="2701915" y="668072"/>
                  <a:pt x="2708682" y="664746"/>
                  <a:pt x="2716914" y="664746"/>
                </a:cubicBezTo>
                <a:cubicBezTo>
                  <a:pt x="2721472" y="664746"/>
                  <a:pt x="2725785" y="665665"/>
                  <a:pt x="2729855" y="667502"/>
                </a:cubicBezTo>
                <a:cubicBezTo>
                  <a:pt x="2733924" y="669339"/>
                  <a:pt x="2737273" y="671920"/>
                  <a:pt x="2739901" y="675246"/>
                </a:cubicBezTo>
                <a:cubicBezTo>
                  <a:pt x="2742529" y="678571"/>
                  <a:pt x="2744587" y="682582"/>
                  <a:pt x="2746075" y="687280"/>
                </a:cubicBezTo>
                <a:cubicBezTo>
                  <a:pt x="2747563" y="691977"/>
                  <a:pt x="2748307" y="697000"/>
                  <a:pt x="2748307" y="702349"/>
                </a:cubicBezTo>
                <a:cubicBezTo>
                  <a:pt x="2748307" y="715046"/>
                  <a:pt x="2745168" y="724858"/>
                  <a:pt x="2738889" y="731788"/>
                </a:cubicBezTo>
                <a:cubicBezTo>
                  <a:pt x="2732611" y="738718"/>
                  <a:pt x="2725076" y="742182"/>
                  <a:pt x="2716286" y="742182"/>
                </a:cubicBezTo>
                <a:cubicBezTo>
                  <a:pt x="2707542" y="742182"/>
                  <a:pt x="2700682" y="738532"/>
                  <a:pt x="2695706" y="731230"/>
                </a:cubicBezTo>
                <a:lnTo>
                  <a:pt x="2695706" y="740508"/>
                </a:lnTo>
                <a:lnTo>
                  <a:pt x="2684055" y="740508"/>
                </a:lnTo>
                <a:close/>
                <a:moveTo>
                  <a:pt x="2121871" y="638237"/>
                </a:moveTo>
                <a:lnTo>
                  <a:pt x="2134429" y="638237"/>
                </a:lnTo>
                <a:lnTo>
                  <a:pt x="2134429" y="740508"/>
                </a:lnTo>
                <a:lnTo>
                  <a:pt x="2121871" y="740508"/>
                </a:lnTo>
                <a:close/>
                <a:moveTo>
                  <a:pt x="1626850" y="638237"/>
                </a:moveTo>
                <a:lnTo>
                  <a:pt x="1639408" y="638237"/>
                </a:lnTo>
                <a:lnTo>
                  <a:pt x="1639408" y="674932"/>
                </a:lnTo>
                <a:cubicBezTo>
                  <a:pt x="1645268" y="668141"/>
                  <a:pt x="1652663" y="664746"/>
                  <a:pt x="1661592" y="664746"/>
                </a:cubicBezTo>
                <a:cubicBezTo>
                  <a:pt x="1667080" y="664746"/>
                  <a:pt x="1671848" y="665827"/>
                  <a:pt x="1675894" y="667990"/>
                </a:cubicBezTo>
                <a:cubicBezTo>
                  <a:pt x="1679940" y="670153"/>
                  <a:pt x="1682835" y="673141"/>
                  <a:pt x="1684579" y="676955"/>
                </a:cubicBezTo>
                <a:cubicBezTo>
                  <a:pt x="1686323" y="680769"/>
                  <a:pt x="1687195" y="686303"/>
                  <a:pt x="1687195" y="693558"/>
                </a:cubicBezTo>
                <a:lnTo>
                  <a:pt x="1687195" y="740508"/>
                </a:lnTo>
                <a:lnTo>
                  <a:pt x="1674638" y="740508"/>
                </a:lnTo>
                <a:lnTo>
                  <a:pt x="1674638" y="693558"/>
                </a:lnTo>
                <a:cubicBezTo>
                  <a:pt x="1674638" y="687280"/>
                  <a:pt x="1673278" y="682710"/>
                  <a:pt x="1670557" y="679850"/>
                </a:cubicBezTo>
                <a:cubicBezTo>
                  <a:pt x="1667836" y="676990"/>
                  <a:pt x="1663988" y="675560"/>
                  <a:pt x="1659011" y="675560"/>
                </a:cubicBezTo>
                <a:cubicBezTo>
                  <a:pt x="1655290" y="675560"/>
                  <a:pt x="1651791" y="676525"/>
                  <a:pt x="1648512" y="678455"/>
                </a:cubicBezTo>
                <a:cubicBezTo>
                  <a:pt x="1645233" y="680385"/>
                  <a:pt x="1642896" y="683001"/>
                  <a:pt x="1641501" y="686303"/>
                </a:cubicBezTo>
                <a:cubicBezTo>
                  <a:pt x="1640105" y="689605"/>
                  <a:pt x="1639408" y="694163"/>
                  <a:pt x="1639408" y="699977"/>
                </a:cubicBezTo>
                <a:lnTo>
                  <a:pt x="1639408" y="740508"/>
                </a:lnTo>
                <a:lnTo>
                  <a:pt x="1626850" y="740508"/>
                </a:lnTo>
                <a:close/>
                <a:moveTo>
                  <a:pt x="1017262" y="638237"/>
                </a:moveTo>
                <a:lnTo>
                  <a:pt x="1029820" y="638237"/>
                </a:lnTo>
                <a:lnTo>
                  <a:pt x="1029820" y="674932"/>
                </a:lnTo>
                <a:cubicBezTo>
                  <a:pt x="1035680" y="668141"/>
                  <a:pt x="1043074" y="664746"/>
                  <a:pt x="1052004" y="664746"/>
                </a:cubicBezTo>
                <a:cubicBezTo>
                  <a:pt x="1057492" y="664746"/>
                  <a:pt x="1062259" y="665827"/>
                  <a:pt x="1066305" y="667990"/>
                </a:cubicBezTo>
                <a:cubicBezTo>
                  <a:pt x="1070351" y="670153"/>
                  <a:pt x="1073247" y="673141"/>
                  <a:pt x="1074991" y="676955"/>
                </a:cubicBezTo>
                <a:cubicBezTo>
                  <a:pt x="1076735" y="680769"/>
                  <a:pt x="1077607" y="686303"/>
                  <a:pt x="1077607" y="693558"/>
                </a:cubicBezTo>
                <a:lnTo>
                  <a:pt x="1077607" y="740508"/>
                </a:lnTo>
                <a:lnTo>
                  <a:pt x="1065050" y="740508"/>
                </a:lnTo>
                <a:lnTo>
                  <a:pt x="1065050" y="693558"/>
                </a:lnTo>
                <a:cubicBezTo>
                  <a:pt x="1065050" y="687280"/>
                  <a:pt x="1063690" y="682710"/>
                  <a:pt x="1060968" y="679850"/>
                </a:cubicBezTo>
                <a:cubicBezTo>
                  <a:pt x="1058248" y="676990"/>
                  <a:pt x="1054399" y="675560"/>
                  <a:pt x="1049423" y="675560"/>
                </a:cubicBezTo>
                <a:cubicBezTo>
                  <a:pt x="1045702" y="675560"/>
                  <a:pt x="1042202" y="676525"/>
                  <a:pt x="1038923" y="678455"/>
                </a:cubicBezTo>
                <a:cubicBezTo>
                  <a:pt x="1035644" y="680385"/>
                  <a:pt x="1033307" y="683001"/>
                  <a:pt x="1031912" y="686303"/>
                </a:cubicBezTo>
                <a:cubicBezTo>
                  <a:pt x="1030517" y="689605"/>
                  <a:pt x="1029820" y="694163"/>
                  <a:pt x="1029820" y="699977"/>
                </a:cubicBezTo>
                <a:lnTo>
                  <a:pt x="1029820" y="740508"/>
                </a:lnTo>
                <a:lnTo>
                  <a:pt x="1017262" y="740508"/>
                </a:lnTo>
                <a:close/>
                <a:moveTo>
                  <a:pt x="912557" y="638237"/>
                </a:moveTo>
                <a:lnTo>
                  <a:pt x="925115" y="638237"/>
                </a:lnTo>
                <a:lnTo>
                  <a:pt x="925115" y="652677"/>
                </a:lnTo>
                <a:lnTo>
                  <a:pt x="912557" y="652677"/>
                </a:lnTo>
                <a:close/>
                <a:moveTo>
                  <a:pt x="836289" y="638237"/>
                </a:moveTo>
                <a:lnTo>
                  <a:pt x="848847" y="638237"/>
                </a:lnTo>
                <a:lnTo>
                  <a:pt x="848847" y="674932"/>
                </a:lnTo>
                <a:cubicBezTo>
                  <a:pt x="854706" y="668141"/>
                  <a:pt x="862101" y="664746"/>
                  <a:pt x="871030" y="664746"/>
                </a:cubicBezTo>
                <a:cubicBezTo>
                  <a:pt x="876519" y="664746"/>
                  <a:pt x="881285" y="665827"/>
                  <a:pt x="885332" y="667990"/>
                </a:cubicBezTo>
                <a:cubicBezTo>
                  <a:pt x="889378" y="670153"/>
                  <a:pt x="892273" y="673141"/>
                  <a:pt x="894017" y="676955"/>
                </a:cubicBezTo>
                <a:cubicBezTo>
                  <a:pt x="895762" y="680769"/>
                  <a:pt x="896634" y="686303"/>
                  <a:pt x="896634" y="693558"/>
                </a:cubicBezTo>
                <a:lnTo>
                  <a:pt x="896634" y="740508"/>
                </a:lnTo>
                <a:lnTo>
                  <a:pt x="884076" y="740508"/>
                </a:lnTo>
                <a:lnTo>
                  <a:pt x="884076" y="693558"/>
                </a:lnTo>
                <a:cubicBezTo>
                  <a:pt x="884076" y="687280"/>
                  <a:pt x="882716" y="682710"/>
                  <a:pt x="879995" y="679850"/>
                </a:cubicBezTo>
                <a:cubicBezTo>
                  <a:pt x="877274" y="676990"/>
                  <a:pt x="873426" y="675560"/>
                  <a:pt x="868450" y="675560"/>
                </a:cubicBezTo>
                <a:cubicBezTo>
                  <a:pt x="864729" y="675560"/>
                  <a:pt x="861229" y="676525"/>
                  <a:pt x="857950" y="678455"/>
                </a:cubicBezTo>
                <a:cubicBezTo>
                  <a:pt x="854672" y="680385"/>
                  <a:pt x="852334" y="683001"/>
                  <a:pt x="850939" y="686303"/>
                </a:cubicBezTo>
                <a:cubicBezTo>
                  <a:pt x="849544" y="689605"/>
                  <a:pt x="848847" y="694163"/>
                  <a:pt x="848847" y="699977"/>
                </a:cubicBezTo>
                <a:lnTo>
                  <a:pt x="848847" y="740508"/>
                </a:lnTo>
                <a:lnTo>
                  <a:pt x="836289" y="740508"/>
                </a:lnTo>
                <a:close/>
                <a:moveTo>
                  <a:pt x="207238" y="638237"/>
                </a:moveTo>
                <a:lnTo>
                  <a:pt x="219726" y="638237"/>
                </a:lnTo>
                <a:lnTo>
                  <a:pt x="219726" y="740508"/>
                </a:lnTo>
                <a:lnTo>
                  <a:pt x="208076" y="740508"/>
                </a:lnTo>
                <a:lnTo>
                  <a:pt x="208076" y="731160"/>
                </a:lnTo>
                <a:cubicBezTo>
                  <a:pt x="203378" y="738508"/>
                  <a:pt x="196471" y="742182"/>
                  <a:pt x="187356" y="742182"/>
                </a:cubicBezTo>
                <a:cubicBezTo>
                  <a:pt x="181449" y="742182"/>
                  <a:pt x="176020" y="740555"/>
                  <a:pt x="171067" y="737299"/>
                </a:cubicBezTo>
                <a:cubicBezTo>
                  <a:pt x="166113" y="734043"/>
                  <a:pt x="162276" y="729497"/>
                  <a:pt x="159555" y="723660"/>
                </a:cubicBezTo>
                <a:cubicBezTo>
                  <a:pt x="156835" y="717824"/>
                  <a:pt x="155474" y="711116"/>
                  <a:pt x="155474" y="703535"/>
                </a:cubicBezTo>
                <a:cubicBezTo>
                  <a:pt x="155474" y="696140"/>
                  <a:pt x="156706" y="689431"/>
                  <a:pt x="159172" y="683408"/>
                </a:cubicBezTo>
                <a:cubicBezTo>
                  <a:pt x="161636" y="677385"/>
                  <a:pt x="165334" y="672769"/>
                  <a:pt x="170264" y="669560"/>
                </a:cubicBezTo>
                <a:cubicBezTo>
                  <a:pt x="175194" y="666351"/>
                  <a:pt x="180705" y="664746"/>
                  <a:pt x="186797" y="664746"/>
                </a:cubicBezTo>
                <a:cubicBezTo>
                  <a:pt x="191263" y="664746"/>
                  <a:pt x="195239" y="665688"/>
                  <a:pt x="198728" y="667572"/>
                </a:cubicBezTo>
                <a:cubicBezTo>
                  <a:pt x="202215" y="669455"/>
                  <a:pt x="205053" y="671909"/>
                  <a:pt x="207238" y="674932"/>
                </a:cubicBezTo>
                <a:close/>
                <a:moveTo>
                  <a:pt x="3506833" y="554758"/>
                </a:moveTo>
                <a:lnTo>
                  <a:pt x="3521135" y="554758"/>
                </a:lnTo>
                <a:lnTo>
                  <a:pt x="3521135" y="569059"/>
                </a:lnTo>
                <a:lnTo>
                  <a:pt x="3506833" y="569059"/>
                </a:lnTo>
                <a:close/>
                <a:moveTo>
                  <a:pt x="2087329" y="554758"/>
                </a:moveTo>
                <a:lnTo>
                  <a:pt x="2101631" y="554758"/>
                </a:lnTo>
                <a:lnTo>
                  <a:pt x="2101631" y="569059"/>
                </a:lnTo>
                <a:cubicBezTo>
                  <a:pt x="2101631" y="574314"/>
                  <a:pt x="2100700" y="578558"/>
                  <a:pt x="2098840" y="581791"/>
                </a:cubicBezTo>
                <a:cubicBezTo>
                  <a:pt x="2096980" y="585023"/>
                  <a:pt x="2094026" y="587523"/>
                  <a:pt x="2089980" y="589290"/>
                </a:cubicBezTo>
                <a:lnTo>
                  <a:pt x="2086492" y="583918"/>
                </a:lnTo>
                <a:cubicBezTo>
                  <a:pt x="2089143" y="582756"/>
                  <a:pt x="2091096" y="581047"/>
                  <a:pt x="2092352" y="578791"/>
                </a:cubicBezTo>
                <a:cubicBezTo>
                  <a:pt x="2093608" y="576535"/>
                  <a:pt x="2094305" y="573291"/>
                  <a:pt x="2094445" y="569059"/>
                </a:cubicBezTo>
                <a:lnTo>
                  <a:pt x="2087329" y="569059"/>
                </a:lnTo>
                <a:close/>
                <a:moveTo>
                  <a:pt x="4045875" y="531876"/>
                </a:moveTo>
                <a:cubicBezTo>
                  <a:pt x="4041317" y="533736"/>
                  <a:pt x="4034480" y="535317"/>
                  <a:pt x="4025364" y="536619"/>
                </a:cubicBezTo>
                <a:cubicBezTo>
                  <a:pt x="4020202" y="537363"/>
                  <a:pt x="4016551" y="538201"/>
                  <a:pt x="4014411" y="539130"/>
                </a:cubicBezTo>
                <a:cubicBezTo>
                  <a:pt x="4012272" y="540061"/>
                  <a:pt x="4010621" y="541421"/>
                  <a:pt x="4009458" y="543212"/>
                </a:cubicBezTo>
                <a:cubicBezTo>
                  <a:pt x="4008296" y="545003"/>
                  <a:pt x="4007714" y="546990"/>
                  <a:pt x="4007714" y="549177"/>
                </a:cubicBezTo>
                <a:cubicBezTo>
                  <a:pt x="4007714" y="552525"/>
                  <a:pt x="4008982" y="555316"/>
                  <a:pt x="4011516" y="557548"/>
                </a:cubicBezTo>
                <a:cubicBezTo>
                  <a:pt x="4014051" y="559781"/>
                  <a:pt x="4017760" y="560897"/>
                  <a:pt x="4022644" y="560897"/>
                </a:cubicBezTo>
                <a:cubicBezTo>
                  <a:pt x="4027480" y="560897"/>
                  <a:pt x="4031782" y="559839"/>
                  <a:pt x="4035550" y="557722"/>
                </a:cubicBezTo>
                <a:cubicBezTo>
                  <a:pt x="4039317" y="555607"/>
                  <a:pt x="4042084" y="552711"/>
                  <a:pt x="4043852" y="549037"/>
                </a:cubicBezTo>
                <a:cubicBezTo>
                  <a:pt x="4045200" y="546200"/>
                  <a:pt x="4045875" y="542014"/>
                  <a:pt x="4045875" y="536480"/>
                </a:cubicBezTo>
                <a:close/>
                <a:moveTo>
                  <a:pt x="3274350" y="531876"/>
                </a:moveTo>
                <a:cubicBezTo>
                  <a:pt x="3269792" y="533736"/>
                  <a:pt x="3262955" y="535317"/>
                  <a:pt x="3253839" y="536619"/>
                </a:cubicBezTo>
                <a:cubicBezTo>
                  <a:pt x="3248677" y="537363"/>
                  <a:pt x="3245026" y="538201"/>
                  <a:pt x="3242886" y="539130"/>
                </a:cubicBezTo>
                <a:cubicBezTo>
                  <a:pt x="3240747" y="540061"/>
                  <a:pt x="3239096" y="541421"/>
                  <a:pt x="3237933" y="543212"/>
                </a:cubicBezTo>
                <a:cubicBezTo>
                  <a:pt x="3236771" y="545003"/>
                  <a:pt x="3236189" y="546990"/>
                  <a:pt x="3236189" y="549177"/>
                </a:cubicBezTo>
                <a:cubicBezTo>
                  <a:pt x="3236189" y="552525"/>
                  <a:pt x="3237457" y="555316"/>
                  <a:pt x="3239991" y="557548"/>
                </a:cubicBezTo>
                <a:cubicBezTo>
                  <a:pt x="3242526" y="559781"/>
                  <a:pt x="3246235" y="560897"/>
                  <a:pt x="3251119" y="560897"/>
                </a:cubicBezTo>
                <a:cubicBezTo>
                  <a:pt x="3255955" y="560897"/>
                  <a:pt x="3260257" y="559839"/>
                  <a:pt x="3264025" y="557722"/>
                </a:cubicBezTo>
                <a:cubicBezTo>
                  <a:pt x="3267792" y="555607"/>
                  <a:pt x="3270559" y="552711"/>
                  <a:pt x="3272327" y="549037"/>
                </a:cubicBezTo>
                <a:cubicBezTo>
                  <a:pt x="3273675" y="546200"/>
                  <a:pt x="3274350" y="542014"/>
                  <a:pt x="3274350" y="536480"/>
                </a:cubicBezTo>
                <a:close/>
                <a:moveTo>
                  <a:pt x="1940850" y="531876"/>
                </a:moveTo>
                <a:cubicBezTo>
                  <a:pt x="1936292" y="533736"/>
                  <a:pt x="1929455" y="535317"/>
                  <a:pt x="1920339" y="536619"/>
                </a:cubicBezTo>
                <a:cubicBezTo>
                  <a:pt x="1915177" y="537363"/>
                  <a:pt x="1911526" y="538201"/>
                  <a:pt x="1909387" y="539130"/>
                </a:cubicBezTo>
                <a:cubicBezTo>
                  <a:pt x="1907247" y="540061"/>
                  <a:pt x="1905596" y="541421"/>
                  <a:pt x="1904433" y="543212"/>
                </a:cubicBezTo>
                <a:cubicBezTo>
                  <a:pt x="1903271" y="545003"/>
                  <a:pt x="1902689" y="546990"/>
                  <a:pt x="1902689" y="549177"/>
                </a:cubicBezTo>
                <a:cubicBezTo>
                  <a:pt x="1902689" y="552525"/>
                  <a:pt x="1903957" y="555316"/>
                  <a:pt x="1906491" y="557548"/>
                </a:cubicBezTo>
                <a:cubicBezTo>
                  <a:pt x="1909026" y="559781"/>
                  <a:pt x="1912735" y="560897"/>
                  <a:pt x="1917619" y="560897"/>
                </a:cubicBezTo>
                <a:cubicBezTo>
                  <a:pt x="1922455" y="560897"/>
                  <a:pt x="1926758" y="559839"/>
                  <a:pt x="1930525" y="557722"/>
                </a:cubicBezTo>
                <a:cubicBezTo>
                  <a:pt x="1934292" y="555607"/>
                  <a:pt x="1937059" y="552711"/>
                  <a:pt x="1938827" y="549037"/>
                </a:cubicBezTo>
                <a:cubicBezTo>
                  <a:pt x="1940175" y="546200"/>
                  <a:pt x="1940850" y="542014"/>
                  <a:pt x="1940850" y="536480"/>
                </a:cubicBezTo>
                <a:close/>
                <a:moveTo>
                  <a:pt x="1436037" y="531876"/>
                </a:moveTo>
                <a:cubicBezTo>
                  <a:pt x="1431478" y="533736"/>
                  <a:pt x="1424642" y="535317"/>
                  <a:pt x="1415526" y="536619"/>
                </a:cubicBezTo>
                <a:cubicBezTo>
                  <a:pt x="1410364" y="537363"/>
                  <a:pt x="1406712" y="538201"/>
                  <a:pt x="1404573" y="539130"/>
                </a:cubicBezTo>
                <a:cubicBezTo>
                  <a:pt x="1402435" y="540061"/>
                  <a:pt x="1400783" y="541421"/>
                  <a:pt x="1399620" y="543212"/>
                </a:cubicBezTo>
                <a:cubicBezTo>
                  <a:pt x="1398457" y="545003"/>
                  <a:pt x="1397876" y="546990"/>
                  <a:pt x="1397876" y="549177"/>
                </a:cubicBezTo>
                <a:cubicBezTo>
                  <a:pt x="1397876" y="552525"/>
                  <a:pt x="1399144" y="555316"/>
                  <a:pt x="1401678" y="557548"/>
                </a:cubicBezTo>
                <a:cubicBezTo>
                  <a:pt x="1404213" y="559781"/>
                  <a:pt x="1407922" y="560897"/>
                  <a:pt x="1412806" y="560897"/>
                </a:cubicBezTo>
                <a:cubicBezTo>
                  <a:pt x="1417643" y="560897"/>
                  <a:pt x="1421944" y="559839"/>
                  <a:pt x="1425712" y="557722"/>
                </a:cubicBezTo>
                <a:cubicBezTo>
                  <a:pt x="1429478" y="555607"/>
                  <a:pt x="1432247" y="552711"/>
                  <a:pt x="1434014" y="549037"/>
                </a:cubicBezTo>
                <a:cubicBezTo>
                  <a:pt x="1435362" y="546200"/>
                  <a:pt x="1436037" y="542014"/>
                  <a:pt x="1436037" y="536480"/>
                </a:cubicBezTo>
                <a:close/>
                <a:moveTo>
                  <a:pt x="1255061" y="531876"/>
                </a:moveTo>
                <a:cubicBezTo>
                  <a:pt x="1250503" y="533736"/>
                  <a:pt x="1243667" y="535317"/>
                  <a:pt x="1234551" y="536619"/>
                </a:cubicBezTo>
                <a:cubicBezTo>
                  <a:pt x="1229388" y="537363"/>
                  <a:pt x="1225737" y="538201"/>
                  <a:pt x="1223598" y="539130"/>
                </a:cubicBezTo>
                <a:cubicBezTo>
                  <a:pt x="1221458" y="540061"/>
                  <a:pt x="1219807" y="541421"/>
                  <a:pt x="1218644" y="543212"/>
                </a:cubicBezTo>
                <a:cubicBezTo>
                  <a:pt x="1217482" y="545003"/>
                  <a:pt x="1216900" y="546990"/>
                  <a:pt x="1216900" y="549177"/>
                </a:cubicBezTo>
                <a:cubicBezTo>
                  <a:pt x="1216900" y="552525"/>
                  <a:pt x="1218168" y="555316"/>
                  <a:pt x="1220703" y="557548"/>
                </a:cubicBezTo>
                <a:cubicBezTo>
                  <a:pt x="1223237" y="559781"/>
                  <a:pt x="1226946" y="560897"/>
                  <a:pt x="1231830" y="560897"/>
                </a:cubicBezTo>
                <a:cubicBezTo>
                  <a:pt x="1236666" y="560897"/>
                  <a:pt x="1240969" y="559839"/>
                  <a:pt x="1244737" y="557722"/>
                </a:cubicBezTo>
                <a:cubicBezTo>
                  <a:pt x="1248503" y="555607"/>
                  <a:pt x="1251271" y="552711"/>
                  <a:pt x="1253038" y="549037"/>
                </a:cubicBezTo>
                <a:cubicBezTo>
                  <a:pt x="1254387" y="546200"/>
                  <a:pt x="1255061" y="542014"/>
                  <a:pt x="1255061" y="536480"/>
                </a:cubicBezTo>
                <a:close/>
                <a:moveTo>
                  <a:pt x="4702825" y="503691"/>
                </a:moveTo>
                <a:cubicBezTo>
                  <a:pt x="4697244" y="503691"/>
                  <a:pt x="4692582" y="505970"/>
                  <a:pt x="4688838" y="510528"/>
                </a:cubicBezTo>
                <a:cubicBezTo>
                  <a:pt x="4685094" y="515086"/>
                  <a:pt x="4683222" y="522271"/>
                  <a:pt x="4683222" y="532085"/>
                </a:cubicBezTo>
                <a:cubicBezTo>
                  <a:pt x="4683222" y="541572"/>
                  <a:pt x="4685222" y="548665"/>
                  <a:pt x="4689222" y="553362"/>
                </a:cubicBezTo>
                <a:cubicBezTo>
                  <a:pt x="4693221" y="558059"/>
                  <a:pt x="4697942" y="560408"/>
                  <a:pt x="4703383" y="560408"/>
                </a:cubicBezTo>
                <a:cubicBezTo>
                  <a:pt x="4708872" y="560408"/>
                  <a:pt x="4713534" y="558165"/>
                  <a:pt x="4717371" y="553676"/>
                </a:cubicBezTo>
                <a:cubicBezTo>
                  <a:pt x="4721208" y="549188"/>
                  <a:pt x="4723126" y="542340"/>
                  <a:pt x="4723126" y="533131"/>
                </a:cubicBezTo>
                <a:cubicBezTo>
                  <a:pt x="4723126" y="522992"/>
                  <a:pt x="4721173" y="515551"/>
                  <a:pt x="4717266" y="510807"/>
                </a:cubicBezTo>
                <a:cubicBezTo>
                  <a:pt x="4713360" y="506063"/>
                  <a:pt x="4708546" y="503691"/>
                  <a:pt x="4702825" y="503691"/>
                </a:cubicBezTo>
                <a:close/>
                <a:moveTo>
                  <a:pt x="4400118" y="503691"/>
                </a:moveTo>
                <a:cubicBezTo>
                  <a:pt x="4393840" y="503691"/>
                  <a:pt x="4388631" y="506040"/>
                  <a:pt x="4384491" y="510737"/>
                </a:cubicBezTo>
                <a:cubicBezTo>
                  <a:pt x="4380352" y="515434"/>
                  <a:pt x="4378282" y="522527"/>
                  <a:pt x="4378282" y="532015"/>
                </a:cubicBezTo>
                <a:cubicBezTo>
                  <a:pt x="4378282" y="541503"/>
                  <a:pt x="4380352" y="548607"/>
                  <a:pt x="4384491" y="553327"/>
                </a:cubicBezTo>
                <a:cubicBezTo>
                  <a:pt x="4388631" y="558048"/>
                  <a:pt x="4393840" y="560408"/>
                  <a:pt x="4400118" y="560408"/>
                </a:cubicBezTo>
                <a:cubicBezTo>
                  <a:pt x="4406350" y="560408"/>
                  <a:pt x="4411536" y="558037"/>
                  <a:pt x="4415675" y="553292"/>
                </a:cubicBezTo>
                <a:cubicBezTo>
                  <a:pt x="4419815" y="548549"/>
                  <a:pt x="4421884" y="541317"/>
                  <a:pt x="4421884" y="531596"/>
                </a:cubicBezTo>
                <a:cubicBezTo>
                  <a:pt x="4421884" y="522434"/>
                  <a:pt x="4419803" y="515492"/>
                  <a:pt x="4415641" y="510772"/>
                </a:cubicBezTo>
                <a:cubicBezTo>
                  <a:pt x="4411478" y="506051"/>
                  <a:pt x="4406304" y="503691"/>
                  <a:pt x="4400118" y="503691"/>
                </a:cubicBezTo>
                <a:close/>
                <a:moveTo>
                  <a:pt x="4274410" y="503691"/>
                </a:moveTo>
                <a:cubicBezTo>
                  <a:pt x="4268829" y="503691"/>
                  <a:pt x="4264085" y="505959"/>
                  <a:pt x="4260178" y="510493"/>
                </a:cubicBezTo>
                <a:cubicBezTo>
                  <a:pt x="4256271" y="515027"/>
                  <a:pt x="4254318" y="521760"/>
                  <a:pt x="4254318" y="530689"/>
                </a:cubicBezTo>
                <a:cubicBezTo>
                  <a:pt x="4254318" y="540410"/>
                  <a:pt x="4256248" y="547502"/>
                  <a:pt x="4260108" y="551967"/>
                </a:cubicBezTo>
                <a:cubicBezTo>
                  <a:pt x="4263968" y="556432"/>
                  <a:pt x="4268805" y="558665"/>
                  <a:pt x="4274619" y="558665"/>
                </a:cubicBezTo>
                <a:cubicBezTo>
                  <a:pt x="4280386" y="558665"/>
                  <a:pt x="4285223" y="556444"/>
                  <a:pt x="4289130" y="552002"/>
                </a:cubicBezTo>
                <a:cubicBezTo>
                  <a:pt x="4293036" y="547561"/>
                  <a:pt x="4294990" y="540596"/>
                  <a:pt x="4294990" y="531108"/>
                </a:cubicBezTo>
                <a:cubicBezTo>
                  <a:pt x="4294990" y="522039"/>
                  <a:pt x="4292978" y="515202"/>
                  <a:pt x="4288955" y="510597"/>
                </a:cubicBezTo>
                <a:cubicBezTo>
                  <a:pt x="4284932" y="505993"/>
                  <a:pt x="4280084" y="503691"/>
                  <a:pt x="4274410" y="503691"/>
                </a:cubicBezTo>
                <a:close/>
                <a:moveTo>
                  <a:pt x="3838143" y="503691"/>
                </a:moveTo>
                <a:cubicBezTo>
                  <a:pt x="3831864" y="503691"/>
                  <a:pt x="3826655" y="506040"/>
                  <a:pt x="3822516" y="510737"/>
                </a:cubicBezTo>
                <a:cubicBezTo>
                  <a:pt x="3818377" y="515434"/>
                  <a:pt x="3816307" y="522527"/>
                  <a:pt x="3816307" y="532015"/>
                </a:cubicBezTo>
                <a:cubicBezTo>
                  <a:pt x="3816307" y="541503"/>
                  <a:pt x="3818377" y="548607"/>
                  <a:pt x="3822516" y="553327"/>
                </a:cubicBezTo>
                <a:cubicBezTo>
                  <a:pt x="3826655" y="558048"/>
                  <a:pt x="3831864" y="560408"/>
                  <a:pt x="3838143" y="560408"/>
                </a:cubicBezTo>
                <a:cubicBezTo>
                  <a:pt x="3844375" y="560408"/>
                  <a:pt x="3849561" y="558037"/>
                  <a:pt x="3853700" y="553292"/>
                </a:cubicBezTo>
                <a:cubicBezTo>
                  <a:pt x="3857840" y="548549"/>
                  <a:pt x="3859909" y="541317"/>
                  <a:pt x="3859909" y="531596"/>
                </a:cubicBezTo>
                <a:cubicBezTo>
                  <a:pt x="3859909" y="522434"/>
                  <a:pt x="3857828" y="515492"/>
                  <a:pt x="3853665" y="510772"/>
                </a:cubicBezTo>
                <a:cubicBezTo>
                  <a:pt x="3849503" y="506051"/>
                  <a:pt x="3844329" y="503691"/>
                  <a:pt x="3838143" y="503691"/>
                </a:cubicBezTo>
                <a:close/>
                <a:moveTo>
                  <a:pt x="3760060" y="503691"/>
                </a:moveTo>
                <a:cubicBezTo>
                  <a:pt x="3754478" y="503691"/>
                  <a:pt x="3749735" y="505959"/>
                  <a:pt x="3745828" y="510493"/>
                </a:cubicBezTo>
                <a:cubicBezTo>
                  <a:pt x="3741921" y="515027"/>
                  <a:pt x="3739968" y="521760"/>
                  <a:pt x="3739968" y="530689"/>
                </a:cubicBezTo>
                <a:cubicBezTo>
                  <a:pt x="3739968" y="540410"/>
                  <a:pt x="3741898" y="547502"/>
                  <a:pt x="3745758" y="551967"/>
                </a:cubicBezTo>
                <a:cubicBezTo>
                  <a:pt x="3749618" y="556432"/>
                  <a:pt x="3754455" y="558665"/>
                  <a:pt x="3760269" y="558665"/>
                </a:cubicBezTo>
                <a:cubicBezTo>
                  <a:pt x="3766036" y="558665"/>
                  <a:pt x="3770873" y="556444"/>
                  <a:pt x="3774780" y="552002"/>
                </a:cubicBezTo>
                <a:cubicBezTo>
                  <a:pt x="3778686" y="547561"/>
                  <a:pt x="3780640" y="540596"/>
                  <a:pt x="3780640" y="531108"/>
                </a:cubicBezTo>
                <a:cubicBezTo>
                  <a:pt x="3780640" y="522039"/>
                  <a:pt x="3778628" y="515202"/>
                  <a:pt x="3774605" y="510597"/>
                </a:cubicBezTo>
                <a:cubicBezTo>
                  <a:pt x="3770582" y="505993"/>
                  <a:pt x="3765734" y="503691"/>
                  <a:pt x="3760060" y="503691"/>
                </a:cubicBezTo>
                <a:close/>
                <a:moveTo>
                  <a:pt x="3685743" y="503691"/>
                </a:moveTo>
                <a:cubicBezTo>
                  <a:pt x="3679464" y="503691"/>
                  <a:pt x="3674255" y="506040"/>
                  <a:pt x="3670116" y="510737"/>
                </a:cubicBezTo>
                <a:cubicBezTo>
                  <a:pt x="3665977" y="515434"/>
                  <a:pt x="3663907" y="522527"/>
                  <a:pt x="3663907" y="532015"/>
                </a:cubicBezTo>
                <a:cubicBezTo>
                  <a:pt x="3663907" y="541503"/>
                  <a:pt x="3665977" y="548607"/>
                  <a:pt x="3670116" y="553327"/>
                </a:cubicBezTo>
                <a:cubicBezTo>
                  <a:pt x="3674255" y="558048"/>
                  <a:pt x="3679464" y="560408"/>
                  <a:pt x="3685743" y="560408"/>
                </a:cubicBezTo>
                <a:cubicBezTo>
                  <a:pt x="3691975" y="560408"/>
                  <a:pt x="3697161" y="558037"/>
                  <a:pt x="3701300" y="553292"/>
                </a:cubicBezTo>
                <a:cubicBezTo>
                  <a:pt x="3705440" y="548549"/>
                  <a:pt x="3707509" y="541317"/>
                  <a:pt x="3707509" y="531596"/>
                </a:cubicBezTo>
                <a:cubicBezTo>
                  <a:pt x="3707509" y="522434"/>
                  <a:pt x="3705428" y="515492"/>
                  <a:pt x="3701265" y="510772"/>
                </a:cubicBezTo>
                <a:cubicBezTo>
                  <a:pt x="3697103" y="506051"/>
                  <a:pt x="3691929" y="503691"/>
                  <a:pt x="3685743" y="503691"/>
                </a:cubicBezTo>
                <a:close/>
                <a:moveTo>
                  <a:pt x="3331225" y="503691"/>
                </a:moveTo>
                <a:cubicBezTo>
                  <a:pt x="3325644" y="503691"/>
                  <a:pt x="3320982" y="505970"/>
                  <a:pt x="3317238" y="510528"/>
                </a:cubicBezTo>
                <a:cubicBezTo>
                  <a:pt x="3313494" y="515086"/>
                  <a:pt x="3311622" y="522271"/>
                  <a:pt x="3311622" y="532085"/>
                </a:cubicBezTo>
                <a:cubicBezTo>
                  <a:pt x="3311622" y="541572"/>
                  <a:pt x="3313622" y="548665"/>
                  <a:pt x="3317621" y="553362"/>
                </a:cubicBezTo>
                <a:cubicBezTo>
                  <a:pt x="3321621" y="558059"/>
                  <a:pt x="3326342" y="560408"/>
                  <a:pt x="3331783" y="560408"/>
                </a:cubicBezTo>
                <a:cubicBezTo>
                  <a:pt x="3337271" y="560408"/>
                  <a:pt x="3341934" y="558165"/>
                  <a:pt x="3345771" y="553676"/>
                </a:cubicBezTo>
                <a:cubicBezTo>
                  <a:pt x="3349608" y="549188"/>
                  <a:pt x="3351526" y="542340"/>
                  <a:pt x="3351526" y="533131"/>
                </a:cubicBezTo>
                <a:cubicBezTo>
                  <a:pt x="3351526" y="522992"/>
                  <a:pt x="3349573" y="515551"/>
                  <a:pt x="3345666" y="510807"/>
                </a:cubicBezTo>
                <a:cubicBezTo>
                  <a:pt x="3341759" y="506063"/>
                  <a:pt x="3336946" y="503691"/>
                  <a:pt x="3331225" y="503691"/>
                </a:cubicBezTo>
                <a:close/>
                <a:moveTo>
                  <a:pt x="2609418" y="503691"/>
                </a:moveTo>
                <a:cubicBezTo>
                  <a:pt x="2603139" y="503691"/>
                  <a:pt x="2597930" y="506040"/>
                  <a:pt x="2593791" y="510737"/>
                </a:cubicBezTo>
                <a:cubicBezTo>
                  <a:pt x="2589652" y="515434"/>
                  <a:pt x="2587582" y="522527"/>
                  <a:pt x="2587582" y="532015"/>
                </a:cubicBezTo>
                <a:cubicBezTo>
                  <a:pt x="2587582" y="541503"/>
                  <a:pt x="2589652" y="548607"/>
                  <a:pt x="2593791" y="553327"/>
                </a:cubicBezTo>
                <a:cubicBezTo>
                  <a:pt x="2597930" y="558048"/>
                  <a:pt x="2603139" y="560408"/>
                  <a:pt x="2609418" y="560408"/>
                </a:cubicBezTo>
                <a:cubicBezTo>
                  <a:pt x="2615650" y="560408"/>
                  <a:pt x="2620836" y="558037"/>
                  <a:pt x="2624975" y="553292"/>
                </a:cubicBezTo>
                <a:cubicBezTo>
                  <a:pt x="2629115" y="548549"/>
                  <a:pt x="2631184" y="541317"/>
                  <a:pt x="2631184" y="531596"/>
                </a:cubicBezTo>
                <a:cubicBezTo>
                  <a:pt x="2631184" y="522434"/>
                  <a:pt x="2629103" y="515492"/>
                  <a:pt x="2624940" y="510772"/>
                </a:cubicBezTo>
                <a:cubicBezTo>
                  <a:pt x="2620778" y="506051"/>
                  <a:pt x="2615604" y="503691"/>
                  <a:pt x="2609418" y="503691"/>
                </a:cubicBezTo>
                <a:close/>
                <a:moveTo>
                  <a:pt x="1695018" y="503691"/>
                </a:moveTo>
                <a:cubicBezTo>
                  <a:pt x="1688740" y="503691"/>
                  <a:pt x="1683531" y="506040"/>
                  <a:pt x="1679391" y="510737"/>
                </a:cubicBezTo>
                <a:cubicBezTo>
                  <a:pt x="1675252" y="515434"/>
                  <a:pt x="1673182" y="522527"/>
                  <a:pt x="1673182" y="532015"/>
                </a:cubicBezTo>
                <a:cubicBezTo>
                  <a:pt x="1673182" y="541503"/>
                  <a:pt x="1675252" y="548607"/>
                  <a:pt x="1679391" y="553327"/>
                </a:cubicBezTo>
                <a:cubicBezTo>
                  <a:pt x="1683531" y="558048"/>
                  <a:pt x="1688740" y="560408"/>
                  <a:pt x="1695018" y="560408"/>
                </a:cubicBezTo>
                <a:cubicBezTo>
                  <a:pt x="1701250" y="560408"/>
                  <a:pt x="1706436" y="558037"/>
                  <a:pt x="1710576" y="553292"/>
                </a:cubicBezTo>
                <a:cubicBezTo>
                  <a:pt x="1714715" y="548549"/>
                  <a:pt x="1716784" y="541317"/>
                  <a:pt x="1716784" y="531596"/>
                </a:cubicBezTo>
                <a:cubicBezTo>
                  <a:pt x="1716784" y="522434"/>
                  <a:pt x="1714703" y="515492"/>
                  <a:pt x="1710541" y="510772"/>
                </a:cubicBezTo>
                <a:cubicBezTo>
                  <a:pt x="1706378" y="506051"/>
                  <a:pt x="1701204" y="503691"/>
                  <a:pt x="1695018" y="503691"/>
                </a:cubicBezTo>
                <a:close/>
                <a:moveTo>
                  <a:pt x="504404" y="503691"/>
                </a:moveTo>
                <a:cubicBezTo>
                  <a:pt x="498126" y="503691"/>
                  <a:pt x="492916" y="506040"/>
                  <a:pt x="488777" y="510737"/>
                </a:cubicBezTo>
                <a:cubicBezTo>
                  <a:pt x="484639" y="515434"/>
                  <a:pt x="482569" y="522527"/>
                  <a:pt x="482569" y="532015"/>
                </a:cubicBezTo>
                <a:cubicBezTo>
                  <a:pt x="482569" y="541503"/>
                  <a:pt x="484639" y="548607"/>
                  <a:pt x="488777" y="553327"/>
                </a:cubicBezTo>
                <a:cubicBezTo>
                  <a:pt x="492916" y="558048"/>
                  <a:pt x="498126" y="560408"/>
                  <a:pt x="504404" y="560408"/>
                </a:cubicBezTo>
                <a:cubicBezTo>
                  <a:pt x="510636" y="560408"/>
                  <a:pt x="515822" y="558037"/>
                  <a:pt x="519964" y="553292"/>
                </a:cubicBezTo>
                <a:cubicBezTo>
                  <a:pt x="524102" y="548549"/>
                  <a:pt x="526172" y="541317"/>
                  <a:pt x="526172" y="531596"/>
                </a:cubicBezTo>
                <a:cubicBezTo>
                  <a:pt x="526172" y="522434"/>
                  <a:pt x="524090" y="515492"/>
                  <a:pt x="519929" y="510772"/>
                </a:cubicBezTo>
                <a:cubicBezTo>
                  <a:pt x="515765" y="506051"/>
                  <a:pt x="510590" y="503691"/>
                  <a:pt x="504404" y="503691"/>
                </a:cubicBezTo>
                <a:close/>
                <a:moveTo>
                  <a:pt x="426320" y="503691"/>
                </a:moveTo>
                <a:cubicBezTo>
                  <a:pt x="420739" y="503691"/>
                  <a:pt x="415995" y="505959"/>
                  <a:pt x="412088" y="510493"/>
                </a:cubicBezTo>
                <a:cubicBezTo>
                  <a:pt x="408182" y="515027"/>
                  <a:pt x="406228" y="521760"/>
                  <a:pt x="406228" y="530689"/>
                </a:cubicBezTo>
                <a:cubicBezTo>
                  <a:pt x="406228" y="540410"/>
                  <a:pt x="408159" y="547502"/>
                  <a:pt x="412019" y="551967"/>
                </a:cubicBezTo>
                <a:cubicBezTo>
                  <a:pt x="415879" y="556432"/>
                  <a:pt x="420716" y="558665"/>
                  <a:pt x="426530" y="558665"/>
                </a:cubicBezTo>
                <a:cubicBezTo>
                  <a:pt x="432297" y="558665"/>
                  <a:pt x="437134" y="556444"/>
                  <a:pt x="441041" y="552002"/>
                </a:cubicBezTo>
                <a:cubicBezTo>
                  <a:pt x="444947" y="547561"/>
                  <a:pt x="446901" y="540596"/>
                  <a:pt x="446901" y="531108"/>
                </a:cubicBezTo>
                <a:cubicBezTo>
                  <a:pt x="446901" y="522039"/>
                  <a:pt x="444889" y="515202"/>
                  <a:pt x="440866" y="510597"/>
                </a:cubicBezTo>
                <a:cubicBezTo>
                  <a:pt x="436842" y="505993"/>
                  <a:pt x="431995" y="503691"/>
                  <a:pt x="426320" y="503691"/>
                </a:cubicBezTo>
                <a:close/>
                <a:moveTo>
                  <a:pt x="352003" y="503691"/>
                </a:moveTo>
                <a:cubicBezTo>
                  <a:pt x="345724" y="503691"/>
                  <a:pt x="340515" y="506040"/>
                  <a:pt x="336376" y="510737"/>
                </a:cubicBezTo>
                <a:cubicBezTo>
                  <a:pt x="332237" y="515434"/>
                  <a:pt x="330167" y="522527"/>
                  <a:pt x="330167" y="532015"/>
                </a:cubicBezTo>
                <a:cubicBezTo>
                  <a:pt x="330167" y="541503"/>
                  <a:pt x="332237" y="548607"/>
                  <a:pt x="336376" y="553327"/>
                </a:cubicBezTo>
                <a:cubicBezTo>
                  <a:pt x="340515" y="558048"/>
                  <a:pt x="345724" y="560408"/>
                  <a:pt x="352003" y="560408"/>
                </a:cubicBezTo>
                <a:cubicBezTo>
                  <a:pt x="358235" y="560408"/>
                  <a:pt x="363421" y="558037"/>
                  <a:pt x="367561" y="553292"/>
                </a:cubicBezTo>
                <a:cubicBezTo>
                  <a:pt x="371700" y="548549"/>
                  <a:pt x="373770" y="541317"/>
                  <a:pt x="373770" y="531596"/>
                </a:cubicBezTo>
                <a:cubicBezTo>
                  <a:pt x="373770" y="522434"/>
                  <a:pt x="371688" y="515492"/>
                  <a:pt x="367526" y="510772"/>
                </a:cubicBezTo>
                <a:cubicBezTo>
                  <a:pt x="363363" y="506051"/>
                  <a:pt x="358189" y="503691"/>
                  <a:pt x="352003" y="503691"/>
                </a:cubicBezTo>
                <a:close/>
                <a:moveTo>
                  <a:pt x="4629207" y="503621"/>
                </a:moveTo>
                <a:cubicBezTo>
                  <a:pt x="4623440" y="503621"/>
                  <a:pt x="4618591" y="505551"/>
                  <a:pt x="4614661" y="509411"/>
                </a:cubicBezTo>
                <a:cubicBezTo>
                  <a:pt x="4610731" y="513272"/>
                  <a:pt x="4608557" y="518435"/>
                  <a:pt x="4608138" y="524899"/>
                </a:cubicBezTo>
                <a:lnTo>
                  <a:pt x="4649508" y="524899"/>
                </a:lnTo>
                <a:cubicBezTo>
                  <a:pt x="4648950" y="518667"/>
                  <a:pt x="4647368" y="513993"/>
                  <a:pt x="4644764" y="510876"/>
                </a:cubicBezTo>
                <a:cubicBezTo>
                  <a:pt x="4640764" y="506040"/>
                  <a:pt x="4635578" y="503621"/>
                  <a:pt x="4629207" y="503621"/>
                </a:cubicBezTo>
                <a:close/>
                <a:moveTo>
                  <a:pt x="4152957" y="503621"/>
                </a:moveTo>
                <a:cubicBezTo>
                  <a:pt x="4147190" y="503621"/>
                  <a:pt x="4142341" y="505551"/>
                  <a:pt x="4138411" y="509411"/>
                </a:cubicBezTo>
                <a:cubicBezTo>
                  <a:pt x="4134481" y="513272"/>
                  <a:pt x="4132307" y="518435"/>
                  <a:pt x="4131888" y="524899"/>
                </a:cubicBezTo>
                <a:lnTo>
                  <a:pt x="4173258" y="524899"/>
                </a:lnTo>
                <a:cubicBezTo>
                  <a:pt x="4172700" y="518667"/>
                  <a:pt x="4171118" y="513993"/>
                  <a:pt x="4168514" y="510876"/>
                </a:cubicBezTo>
                <a:cubicBezTo>
                  <a:pt x="4164514" y="506040"/>
                  <a:pt x="4159328" y="503621"/>
                  <a:pt x="4152957" y="503621"/>
                </a:cubicBezTo>
                <a:close/>
                <a:moveTo>
                  <a:pt x="3410006" y="503621"/>
                </a:moveTo>
                <a:cubicBezTo>
                  <a:pt x="3404239" y="503621"/>
                  <a:pt x="3399391" y="505551"/>
                  <a:pt x="3395461" y="509411"/>
                </a:cubicBezTo>
                <a:cubicBezTo>
                  <a:pt x="3391531" y="513272"/>
                  <a:pt x="3389357" y="518435"/>
                  <a:pt x="3388938" y="524899"/>
                </a:cubicBezTo>
                <a:lnTo>
                  <a:pt x="3430308" y="524899"/>
                </a:lnTo>
                <a:cubicBezTo>
                  <a:pt x="3429749" y="518667"/>
                  <a:pt x="3428168" y="513993"/>
                  <a:pt x="3425564" y="510876"/>
                </a:cubicBezTo>
                <a:cubicBezTo>
                  <a:pt x="3421564" y="506040"/>
                  <a:pt x="3416378" y="503621"/>
                  <a:pt x="3410006" y="503621"/>
                </a:cubicBezTo>
                <a:close/>
                <a:moveTo>
                  <a:pt x="3181406" y="503621"/>
                </a:moveTo>
                <a:cubicBezTo>
                  <a:pt x="3175639" y="503621"/>
                  <a:pt x="3170791" y="505551"/>
                  <a:pt x="3166861" y="509411"/>
                </a:cubicBezTo>
                <a:cubicBezTo>
                  <a:pt x="3162931" y="513272"/>
                  <a:pt x="3160757" y="518435"/>
                  <a:pt x="3160338" y="524899"/>
                </a:cubicBezTo>
                <a:lnTo>
                  <a:pt x="3201708" y="524899"/>
                </a:lnTo>
                <a:cubicBezTo>
                  <a:pt x="3201149" y="518667"/>
                  <a:pt x="3199568" y="513993"/>
                  <a:pt x="3196964" y="510876"/>
                </a:cubicBezTo>
                <a:cubicBezTo>
                  <a:pt x="3192964" y="506040"/>
                  <a:pt x="3187778" y="503621"/>
                  <a:pt x="3181406" y="503621"/>
                </a:cubicBezTo>
                <a:close/>
                <a:moveTo>
                  <a:pt x="2409881" y="503621"/>
                </a:moveTo>
                <a:cubicBezTo>
                  <a:pt x="2404114" y="503621"/>
                  <a:pt x="2399266" y="505551"/>
                  <a:pt x="2395336" y="509411"/>
                </a:cubicBezTo>
                <a:cubicBezTo>
                  <a:pt x="2391406" y="513272"/>
                  <a:pt x="2389232" y="518435"/>
                  <a:pt x="2388813" y="524899"/>
                </a:cubicBezTo>
                <a:lnTo>
                  <a:pt x="2430183" y="524899"/>
                </a:lnTo>
                <a:cubicBezTo>
                  <a:pt x="2429624" y="518667"/>
                  <a:pt x="2428043" y="513993"/>
                  <a:pt x="2425439" y="510876"/>
                </a:cubicBezTo>
                <a:cubicBezTo>
                  <a:pt x="2421439" y="506040"/>
                  <a:pt x="2416253" y="503621"/>
                  <a:pt x="2409881" y="503621"/>
                </a:cubicBezTo>
                <a:close/>
                <a:moveTo>
                  <a:pt x="2038406" y="503621"/>
                </a:moveTo>
                <a:cubicBezTo>
                  <a:pt x="2032639" y="503621"/>
                  <a:pt x="2027791" y="505551"/>
                  <a:pt x="2023861" y="509411"/>
                </a:cubicBezTo>
                <a:cubicBezTo>
                  <a:pt x="2019931" y="513272"/>
                  <a:pt x="2017757" y="518435"/>
                  <a:pt x="2017338" y="524899"/>
                </a:cubicBezTo>
                <a:lnTo>
                  <a:pt x="2058708" y="524899"/>
                </a:lnTo>
                <a:cubicBezTo>
                  <a:pt x="2058149" y="518667"/>
                  <a:pt x="2056568" y="513993"/>
                  <a:pt x="2053964" y="510876"/>
                </a:cubicBezTo>
                <a:cubicBezTo>
                  <a:pt x="2049964" y="506040"/>
                  <a:pt x="2044778" y="503621"/>
                  <a:pt x="2038406" y="503621"/>
                </a:cubicBezTo>
                <a:close/>
                <a:moveTo>
                  <a:pt x="209615" y="503621"/>
                </a:moveTo>
                <a:cubicBezTo>
                  <a:pt x="203848" y="503621"/>
                  <a:pt x="199000" y="505551"/>
                  <a:pt x="195070" y="509411"/>
                </a:cubicBezTo>
                <a:cubicBezTo>
                  <a:pt x="191139" y="513272"/>
                  <a:pt x="188965" y="518435"/>
                  <a:pt x="188547" y="524899"/>
                </a:cubicBezTo>
                <a:lnTo>
                  <a:pt x="229916" y="524899"/>
                </a:lnTo>
                <a:cubicBezTo>
                  <a:pt x="229358" y="518667"/>
                  <a:pt x="227777" y="513993"/>
                  <a:pt x="225172" y="510876"/>
                </a:cubicBezTo>
                <a:cubicBezTo>
                  <a:pt x="221173" y="506040"/>
                  <a:pt x="215987" y="503621"/>
                  <a:pt x="209615" y="503621"/>
                </a:cubicBezTo>
                <a:close/>
                <a:moveTo>
                  <a:pt x="4554193" y="503133"/>
                </a:moveTo>
                <a:cubicBezTo>
                  <a:pt x="4548844" y="503133"/>
                  <a:pt x="4544112" y="505632"/>
                  <a:pt x="4539996" y="510632"/>
                </a:cubicBezTo>
                <a:cubicBezTo>
                  <a:pt x="4535880" y="515632"/>
                  <a:pt x="4533822" y="522899"/>
                  <a:pt x="4533822" y="532433"/>
                </a:cubicBezTo>
                <a:cubicBezTo>
                  <a:pt x="4533822" y="541968"/>
                  <a:pt x="4535752" y="549014"/>
                  <a:pt x="4539612" y="553572"/>
                </a:cubicBezTo>
                <a:cubicBezTo>
                  <a:pt x="4543472" y="558129"/>
                  <a:pt x="4548146" y="560408"/>
                  <a:pt x="4553634" y="560408"/>
                </a:cubicBezTo>
                <a:cubicBezTo>
                  <a:pt x="4559216" y="560408"/>
                  <a:pt x="4563994" y="558048"/>
                  <a:pt x="4567971" y="553327"/>
                </a:cubicBezTo>
                <a:cubicBezTo>
                  <a:pt x="4571947" y="548607"/>
                  <a:pt x="4573936" y="541293"/>
                  <a:pt x="4573936" y="531387"/>
                </a:cubicBezTo>
                <a:cubicBezTo>
                  <a:pt x="4573936" y="521946"/>
                  <a:pt x="4571994" y="514876"/>
                  <a:pt x="4568110" y="510179"/>
                </a:cubicBezTo>
                <a:cubicBezTo>
                  <a:pt x="4564227" y="505481"/>
                  <a:pt x="4559588" y="503133"/>
                  <a:pt x="4554193" y="503133"/>
                </a:cubicBezTo>
                <a:close/>
                <a:moveTo>
                  <a:pt x="1772893" y="503133"/>
                </a:moveTo>
                <a:cubicBezTo>
                  <a:pt x="1767544" y="503133"/>
                  <a:pt x="1762812" y="505632"/>
                  <a:pt x="1758696" y="510632"/>
                </a:cubicBezTo>
                <a:cubicBezTo>
                  <a:pt x="1754580" y="515632"/>
                  <a:pt x="1752522" y="522899"/>
                  <a:pt x="1752522" y="532433"/>
                </a:cubicBezTo>
                <a:cubicBezTo>
                  <a:pt x="1752522" y="541968"/>
                  <a:pt x="1754452" y="549014"/>
                  <a:pt x="1758312" y="553572"/>
                </a:cubicBezTo>
                <a:cubicBezTo>
                  <a:pt x="1762172" y="558129"/>
                  <a:pt x="1766846" y="560408"/>
                  <a:pt x="1772334" y="560408"/>
                </a:cubicBezTo>
                <a:cubicBezTo>
                  <a:pt x="1777915" y="560408"/>
                  <a:pt x="1782694" y="558048"/>
                  <a:pt x="1786671" y="553327"/>
                </a:cubicBezTo>
                <a:cubicBezTo>
                  <a:pt x="1790647" y="548607"/>
                  <a:pt x="1792636" y="541293"/>
                  <a:pt x="1792636" y="531387"/>
                </a:cubicBezTo>
                <a:cubicBezTo>
                  <a:pt x="1792636" y="521946"/>
                  <a:pt x="1790694" y="514876"/>
                  <a:pt x="1786810" y="510179"/>
                </a:cubicBezTo>
                <a:cubicBezTo>
                  <a:pt x="1782927" y="505481"/>
                  <a:pt x="1778288" y="503133"/>
                  <a:pt x="1772893" y="503133"/>
                </a:cubicBezTo>
                <a:close/>
                <a:moveTo>
                  <a:pt x="1572868" y="503133"/>
                </a:moveTo>
                <a:cubicBezTo>
                  <a:pt x="1567519" y="503133"/>
                  <a:pt x="1562798" y="505632"/>
                  <a:pt x="1558683" y="510632"/>
                </a:cubicBezTo>
                <a:cubicBezTo>
                  <a:pt x="1554567" y="515632"/>
                  <a:pt x="1552508" y="522899"/>
                  <a:pt x="1552508" y="532433"/>
                </a:cubicBezTo>
                <a:cubicBezTo>
                  <a:pt x="1552508" y="541968"/>
                  <a:pt x="1554439" y="549014"/>
                  <a:pt x="1558299" y="553572"/>
                </a:cubicBezTo>
                <a:cubicBezTo>
                  <a:pt x="1562159" y="558129"/>
                  <a:pt x="1566821" y="560408"/>
                  <a:pt x="1572309" y="560408"/>
                </a:cubicBezTo>
                <a:cubicBezTo>
                  <a:pt x="1577890" y="560408"/>
                  <a:pt x="1582669" y="558048"/>
                  <a:pt x="1586646" y="553327"/>
                </a:cubicBezTo>
                <a:cubicBezTo>
                  <a:pt x="1590622" y="548607"/>
                  <a:pt x="1592611" y="541293"/>
                  <a:pt x="1592611" y="531387"/>
                </a:cubicBezTo>
                <a:cubicBezTo>
                  <a:pt x="1592611" y="521946"/>
                  <a:pt x="1590669" y="514876"/>
                  <a:pt x="1586785" y="510179"/>
                </a:cubicBezTo>
                <a:cubicBezTo>
                  <a:pt x="1582902" y="505481"/>
                  <a:pt x="1578263" y="503133"/>
                  <a:pt x="1572868" y="503133"/>
                </a:cubicBezTo>
                <a:close/>
                <a:moveTo>
                  <a:pt x="1496680" y="503133"/>
                </a:moveTo>
                <a:cubicBezTo>
                  <a:pt x="1491331" y="503133"/>
                  <a:pt x="1486598" y="505632"/>
                  <a:pt x="1482482" y="510632"/>
                </a:cubicBezTo>
                <a:cubicBezTo>
                  <a:pt x="1478367" y="515632"/>
                  <a:pt x="1476309" y="522899"/>
                  <a:pt x="1476309" y="532433"/>
                </a:cubicBezTo>
                <a:cubicBezTo>
                  <a:pt x="1476309" y="541968"/>
                  <a:pt x="1478240" y="549014"/>
                  <a:pt x="1482099" y="553572"/>
                </a:cubicBezTo>
                <a:cubicBezTo>
                  <a:pt x="1485959" y="558129"/>
                  <a:pt x="1490634" y="560408"/>
                  <a:pt x="1496121" y="560408"/>
                </a:cubicBezTo>
                <a:cubicBezTo>
                  <a:pt x="1501702" y="560408"/>
                  <a:pt x="1506481" y="558048"/>
                  <a:pt x="1510458" y="553327"/>
                </a:cubicBezTo>
                <a:cubicBezTo>
                  <a:pt x="1514434" y="548607"/>
                  <a:pt x="1516423" y="541293"/>
                  <a:pt x="1516423" y="531387"/>
                </a:cubicBezTo>
                <a:cubicBezTo>
                  <a:pt x="1516423" y="521946"/>
                  <a:pt x="1514481" y="514876"/>
                  <a:pt x="1510597" y="510179"/>
                </a:cubicBezTo>
                <a:cubicBezTo>
                  <a:pt x="1506714" y="505481"/>
                  <a:pt x="1502074" y="503133"/>
                  <a:pt x="1496680" y="503133"/>
                </a:cubicBezTo>
                <a:close/>
                <a:moveTo>
                  <a:pt x="4445971" y="494971"/>
                </a:moveTo>
                <a:lnTo>
                  <a:pt x="4458529" y="494971"/>
                </a:lnTo>
                <a:lnTo>
                  <a:pt x="4458529" y="536061"/>
                </a:lnTo>
                <a:cubicBezTo>
                  <a:pt x="4458529" y="542619"/>
                  <a:pt x="4458784" y="547037"/>
                  <a:pt x="4459296" y="549316"/>
                </a:cubicBezTo>
                <a:cubicBezTo>
                  <a:pt x="4460087" y="552618"/>
                  <a:pt x="4461761" y="555211"/>
                  <a:pt x="4464319" y="557095"/>
                </a:cubicBezTo>
                <a:cubicBezTo>
                  <a:pt x="4466877" y="558978"/>
                  <a:pt x="4470040" y="559920"/>
                  <a:pt x="4473807" y="559920"/>
                </a:cubicBezTo>
                <a:cubicBezTo>
                  <a:pt x="4477574" y="559920"/>
                  <a:pt x="4481109" y="558955"/>
                  <a:pt x="4484411" y="557025"/>
                </a:cubicBezTo>
                <a:cubicBezTo>
                  <a:pt x="4487713" y="555095"/>
                  <a:pt x="4490050" y="552467"/>
                  <a:pt x="4491422" y="549141"/>
                </a:cubicBezTo>
                <a:cubicBezTo>
                  <a:pt x="4492794" y="545816"/>
                  <a:pt x="4493480" y="540991"/>
                  <a:pt x="4493480" y="534666"/>
                </a:cubicBezTo>
                <a:lnTo>
                  <a:pt x="4493480" y="494971"/>
                </a:lnTo>
                <a:lnTo>
                  <a:pt x="4506037" y="494971"/>
                </a:lnTo>
                <a:lnTo>
                  <a:pt x="4506037" y="569059"/>
                </a:lnTo>
                <a:lnTo>
                  <a:pt x="4494806" y="569059"/>
                </a:lnTo>
                <a:lnTo>
                  <a:pt x="4494806" y="558176"/>
                </a:lnTo>
                <a:cubicBezTo>
                  <a:pt x="4489038" y="566548"/>
                  <a:pt x="4481202" y="570733"/>
                  <a:pt x="4471295" y="570733"/>
                </a:cubicBezTo>
                <a:cubicBezTo>
                  <a:pt x="4466923" y="570733"/>
                  <a:pt x="4462842" y="569896"/>
                  <a:pt x="4459052" y="568222"/>
                </a:cubicBezTo>
                <a:cubicBezTo>
                  <a:pt x="4455261" y="566548"/>
                  <a:pt x="4452448" y="564443"/>
                  <a:pt x="4450611" y="561908"/>
                </a:cubicBezTo>
                <a:cubicBezTo>
                  <a:pt x="4448773" y="559374"/>
                  <a:pt x="4447483" y="556269"/>
                  <a:pt x="4446739" y="552595"/>
                </a:cubicBezTo>
                <a:cubicBezTo>
                  <a:pt x="4446227" y="550130"/>
                  <a:pt x="4445971" y="546223"/>
                  <a:pt x="4445971" y="540875"/>
                </a:cubicBezTo>
                <a:close/>
                <a:moveTo>
                  <a:pt x="2455246" y="494971"/>
                </a:moveTo>
                <a:lnTo>
                  <a:pt x="2467804" y="494971"/>
                </a:lnTo>
                <a:lnTo>
                  <a:pt x="2467804" y="536061"/>
                </a:lnTo>
                <a:cubicBezTo>
                  <a:pt x="2467804" y="542619"/>
                  <a:pt x="2468059" y="547037"/>
                  <a:pt x="2468571" y="549316"/>
                </a:cubicBezTo>
                <a:cubicBezTo>
                  <a:pt x="2469362" y="552618"/>
                  <a:pt x="2471036" y="555211"/>
                  <a:pt x="2473594" y="557095"/>
                </a:cubicBezTo>
                <a:cubicBezTo>
                  <a:pt x="2476152" y="558978"/>
                  <a:pt x="2479314" y="559920"/>
                  <a:pt x="2483082" y="559920"/>
                </a:cubicBezTo>
                <a:cubicBezTo>
                  <a:pt x="2486849" y="559920"/>
                  <a:pt x="2490384" y="558955"/>
                  <a:pt x="2493686" y="557025"/>
                </a:cubicBezTo>
                <a:cubicBezTo>
                  <a:pt x="2496988" y="555095"/>
                  <a:pt x="2499325" y="552467"/>
                  <a:pt x="2500697" y="549141"/>
                </a:cubicBezTo>
                <a:cubicBezTo>
                  <a:pt x="2502069" y="545816"/>
                  <a:pt x="2502755" y="540991"/>
                  <a:pt x="2502755" y="534666"/>
                </a:cubicBezTo>
                <a:lnTo>
                  <a:pt x="2502755" y="494971"/>
                </a:lnTo>
                <a:lnTo>
                  <a:pt x="2515312" y="494971"/>
                </a:lnTo>
                <a:lnTo>
                  <a:pt x="2515312" y="569059"/>
                </a:lnTo>
                <a:lnTo>
                  <a:pt x="2504080" y="569059"/>
                </a:lnTo>
                <a:lnTo>
                  <a:pt x="2504080" y="558176"/>
                </a:lnTo>
                <a:cubicBezTo>
                  <a:pt x="2498313" y="566548"/>
                  <a:pt x="2490477" y="570733"/>
                  <a:pt x="2480570" y="570733"/>
                </a:cubicBezTo>
                <a:cubicBezTo>
                  <a:pt x="2476198" y="570733"/>
                  <a:pt x="2472117" y="569896"/>
                  <a:pt x="2468327" y="568222"/>
                </a:cubicBezTo>
                <a:cubicBezTo>
                  <a:pt x="2464536" y="566548"/>
                  <a:pt x="2461723" y="564443"/>
                  <a:pt x="2459885" y="561908"/>
                </a:cubicBezTo>
                <a:cubicBezTo>
                  <a:pt x="2458048" y="559374"/>
                  <a:pt x="2456758" y="556269"/>
                  <a:pt x="2456014" y="552595"/>
                </a:cubicBezTo>
                <a:cubicBezTo>
                  <a:pt x="2455502" y="550130"/>
                  <a:pt x="2455246" y="546223"/>
                  <a:pt x="2455246" y="540875"/>
                </a:cubicBezTo>
                <a:close/>
                <a:moveTo>
                  <a:pt x="2350820" y="494971"/>
                </a:moveTo>
                <a:lnTo>
                  <a:pt x="2363377" y="494971"/>
                </a:lnTo>
                <a:lnTo>
                  <a:pt x="2363377" y="569059"/>
                </a:lnTo>
                <a:lnTo>
                  <a:pt x="2350820" y="569059"/>
                </a:lnTo>
                <a:close/>
                <a:moveTo>
                  <a:pt x="2169845" y="494971"/>
                </a:moveTo>
                <a:lnTo>
                  <a:pt x="2182402" y="494971"/>
                </a:lnTo>
                <a:lnTo>
                  <a:pt x="2182402" y="569059"/>
                </a:lnTo>
                <a:lnTo>
                  <a:pt x="2169845" y="569059"/>
                </a:lnTo>
                <a:close/>
                <a:moveTo>
                  <a:pt x="1865045" y="494971"/>
                </a:moveTo>
                <a:lnTo>
                  <a:pt x="1877602" y="494971"/>
                </a:lnTo>
                <a:lnTo>
                  <a:pt x="1877602" y="569059"/>
                </a:lnTo>
                <a:lnTo>
                  <a:pt x="1865045" y="569059"/>
                </a:lnTo>
                <a:close/>
                <a:moveTo>
                  <a:pt x="703009" y="494971"/>
                </a:moveTo>
                <a:lnTo>
                  <a:pt x="715567" y="494971"/>
                </a:lnTo>
                <a:lnTo>
                  <a:pt x="715567" y="569059"/>
                </a:lnTo>
                <a:lnTo>
                  <a:pt x="703009" y="569059"/>
                </a:lnTo>
                <a:close/>
                <a:moveTo>
                  <a:pt x="589164" y="494971"/>
                </a:moveTo>
                <a:lnTo>
                  <a:pt x="602140" y="494971"/>
                </a:lnTo>
                <a:lnTo>
                  <a:pt x="613930" y="537735"/>
                </a:lnTo>
                <a:lnTo>
                  <a:pt x="618326" y="553641"/>
                </a:lnTo>
                <a:cubicBezTo>
                  <a:pt x="618511" y="552851"/>
                  <a:pt x="619791" y="547758"/>
                  <a:pt x="622163" y="538363"/>
                </a:cubicBezTo>
                <a:lnTo>
                  <a:pt x="633953" y="494971"/>
                </a:lnTo>
                <a:lnTo>
                  <a:pt x="646859" y="494971"/>
                </a:lnTo>
                <a:lnTo>
                  <a:pt x="657952" y="537944"/>
                </a:lnTo>
                <a:lnTo>
                  <a:pt x="661649" y="552107"/>
                </a:lnTo>
                <a:lnTo>
                  <a:pt x="665905" y="537805"/>
                </a:lnTo>
                <a:lnTo>
                  <a:pt x="678602" y="494971"/>
                </a:lnTo>
                <a:lnTo>
                  <a:pt x="690810" y="494971"/>
                </a:lnTo>
                <a:lnTo>
                  <a:pt x="667648" y="569059"/>
                </a:lnTo>
                <a:lnTo>
                  <a:pt x="654603" y="569059"/>
                </a:lnTo>
                <a:lnTo>
                  <a:pt x="642813" y="524689"/>
                </a:lnTo>
                <a:lnTo>
                  <a:pt x="639953" y="512063"/>
                </a:lnTo>
                <a:lnTo>
                  <a:pt x="624953" y="569059"/>
                </a:lnTo>
                <a:lnTo>
                  <a:pt x="611838" y="569059"/>
                </a:lnTo>
                <a:close/>
                <a:moveTo>
                  <a:pt x="4629067" y="493296"/>
                </a:moveTo>
                <a:cubicBezTo>
                  <a:pt x="4638973" y="493296"/>
                  <a:pt x="4647066" y="496668"/>
                  <a:pt x="4653345" y="503412"/>
                </a:cubicBezTo>
                <a:cubicBezTo>
                  <a:pt x="4659623" y="510156"/>
                  <a:pt x="4662763" y="519643"/>
                  <a:pt x="4662763" y="531876"/>
                </a:cubicBezTo>
                <a:cubicBezTo>
                  <a:pt x="4662763" y="532619"/>
                  <a:pt x="4662739" y="533736"/>
                  <a:pt x="4662693" y="535224"/>
                </a:cubicBezTo>
                <a:lnTo>
                  <a:pt x="4607440" y="535224"/>
                </a:lnTo>
                <a:cubicBezTo>
                  <a:pt x="4607906" y="543363"/>
                  <a:pt x="4610208" y="549595"/>
                  <a:pt x="4614347" y="553921"/>
                </a:cubicBezTo>
                <a:cubicBezTo>
                  <a:pt x="4618486" y="558246"/>
                  <a:pt x="4623649" y="560408"/>
                  <a:pt x="4629834" y="560408"/>
                </a:cubicBezTo>
                <a:cubicBezTo>
                  <a:pt x="4634439" y="560408"/>
                  <a:pt x="4638369" y="559199"/>
                  <a:pt x="4641624" y="556781"/>
                </a:cubicBezTo>
                <a:cubicBezTo>
                  <a:pt x="4644880" y="554363"/>
                  <a:pt x="4647461" y="550502"/>
                  <a:pt x="4649368" y="545200"/>
                </a:cubicBezTo>
                <a:lnTo>
                  <a:pt x="4662344" y="546805"/>
                </a:lnTo>
                <a:cubicBezTo>
                  <a:pt x="4660298" y="554385"/>
                  <a:pt x="4656507" y="560269"/>
                  <a:pt x="4650973" y="564455"/>
                </a:cubicBezTo>
                <a:cubicBezTo>
                  <a:pt x="4645438" y="568641"/>
                  <a:pt x="4638369" y="570733"/>
                  <a:pt x="4629765" y="570733"/>
                </a:cubicBezTo>
                <a:cubicBezTo>
                  <a:pt x="4618928" y="570733"/>
                  <a:pt x="4610336" y="567396"/>
                  <a:pt x="4603987" y="560722"/>
                </a:cubicBezTo>
                <a:cubicBezTo>
                  <a:pt x="4597639" y="554049"/>
                  <a:pt x="4594465" y="544688"/>
                  <a:pt x="4594465" y="532643"/>
                </a:cubicBezTo>
                <a:cubicBezTo>
                  <a:pt x="4594465" y="520178"/>
                  <a:pt x="4597674" y="510504"/>
                  <a:pt x="4604092" y="503621"/>
                </a:cubicBezTo>
                <a:cubicBezTo>
                  <a:pt x="4610510" y="496738"/>
                  <a:pt x="4618835" y="493296"/>
                  <a:pt x="4629067" y="493296"/>
                </a:cubicBezTo>
                <a:close/>
                <a:moveTo>
                  <a:pt x="4555379" y="493296"/>
                </a:moveTo>
                <a:cubicBezTo>
                  <a:pt x="4561704" y="493296"/>
                  <a:pt x="4567285" y="494924"/>
                  <a:pt x="4572122" y="498180"/>
                </a:cubicBezTo>
                <a:cubicBezTo>
                  <a:pt x="4576959" y="501435"/>
                  <a:pt x="4580610" y="506028"/>
                  <a:pt x="4583075" y="511958"/>
                </a:cubicBezTo>
                <a:cubicBezTo>
                  <a:pt x="4585540" y="517887"/>
                  <a:pt x="4586772" y="524387"/>
                  <a:pt x="4586772" y="531457"/>
                </a:cubicBezTo>
                <a:cubicBezTo>
                  <a:pt x="4586772" y="539038"/>
                  <a:pt x="4585412" y="545863"/>
                  <a:pt x="4582691" y="551932"/>
                </a:cubicBezTo>
                <a:cubicBezTo>
                  <a:pt x="4579970" y="558001"/>
                  <a:pt x="4576017" y="562652"/>
                  <a:pt x="4570831" y="565885"/>
                </a:cubicBezTo>
                <a:cubicBezTo>
                  <a:pt x="4565645" y="569117"/>
                  <a:pt x="4560192" y="570733"/>
                  <a:pt x="4554472" y="570733"/>
                </a:cubicBezTo>
                <a:cubicBezTo>
                  <a:pt x="4550286" y="570733"/>
                  <a:pt x="4546530" y="569850"/>
                  <a:pt x="4543205" y="568082"/>
                </a:cubicBezTo>
                <a:cubicBezTo>
                  <a:pt x="4539880" y="566315"/>
                  <a:pt x="4537147" y="564083"/>
                  <a:pt x="4535008" y="561385"/>
                </a:cubicBezTo>
                <a:lnTo>
                  <a:pt x="4535008" y="597453"/>
                </a:lnTo>
                <a:lnTo>
                  <a:pt x="4522450" y="597453"/>
                </a:lnTo>
                <a:lnTo>
                  <a:pt x="4522450" y="494971"/>
                </a:lnTo>
                <a:lnTo>
                  <a:pt x="4533892" y="494971"/>
                </a:lnTo>
                <a:lnTo>
                  <a:pt x="4533892" y="504598"/>
                </a:lnTo>
                <a:cubicBezTo>
                  <a:pt x="4536589" y="500831"/>
                  <a:pt x="4539635" y="498005"/>
                  <a:pt x="4543030" y="496122"/>
                </a:cubicBezTo>
                <a:cubicBezTo>
                  <a:pt x="4546426" y="494238"/>
                  <a:pt x="4550542" y="493296"/>
                  <a:pt x="4555379" y="493296"/>
                </a:cubicBezTo>
                <a:close/>
                <a:moveTo>
                  <a:pt x="4400118" y="493296"/>
                </a:moveTo>
                <a:cubicBezTo>
                  <a:pt x="4410304" y="493296"/>
                  <a:pt x="4418629" y="496633"/>
                  <a:pt x="4425093" y="503307"/>
                </a:cubicBezTo>
                <a:cubicBezTo>
                  <a:pt x="4431558" y="509981"/>
                  <a:pt x="4434791" y="519202"/>
                  <a:pt x="4434791" y="530968"/>
                </a:cubicBezTo>
                <a:cubicBezTo>
                  <a:pt x="4434791" y="540502"/>
                  <a:pt x="4433360" y="548002"/>
                  <a:pt x="4430500" y="553467"/>
                </a:cubicBezTo>
                <a:cubicBezTo>
                  <a:pt x="4427640" y="558932"/>
                  <a:pt x="4423477" y="563175"/>
                  <a:pt x="4418013" y="566199"/>
                </a:cubicBezTo>
                <a:cubicBezTo>
                  <a:pt x="4412548" y="569222"/>
                  <a:pt x="4406583" y="570733"/>
                  <a:pt x="4400118" y="570733"/>
                </a:cubicBezTo>
                <a:cubicBezTo>
                  <a:pt x="4389747" y="570733"/>
                  <a:pt x="4381364" y="567408"/>
                  <a:pt x="4374969" y="560757"/>
                </a:cubicBezTo>
                <a:cubicBezTo>
                  <a:pt x="4368574" y="554106"/>
                  <a:pt x="4365376" y="544525"/>
                  <a:pt x="4365376" y="532015"/>
                </a:cubicBezTo>
                <a:cubicBezTo>
                  <a:pt x="4365376" y="518294"/>
                  <a:pt x="4369190" y="508133"/>
                  <a:pt x="4376817" y="501528"/>
                </a:cubicBezTo>
                <a:cubicBezTo>
                  <a:pt x="4383189" y="496040"/>
                  <a:pt x="4390956" y="493296"/>
                  <a:pt x="4400118" y="493296"/>
                </a:cubicBezTo>
                <a:close/>
                <a:moveTo>
                  <a:pt x="4349633" y="493296"/>
                </a:moveTo>
                <a:cubicBezTo>
                  <a:pt x="4353865" y="493296"/>
                  <a:pt x="4358167" y="494645"/>
                  <a:pt x="4362539" y="497342"/>
                </a:cubicBezTo>
                <a:lnTo>
                  <a:pt x="4358214" y="508993"/>
                </a:lnTo>
                <a:cubicBezTo>
                  <a:pt x="4355144" y="507179"/>
                  <a:pt x="4352075" y="506272"/>
                  <a:pt x="4349005" y="506272"/>
                </a:cubicBezTo>
                <a:cubicBezTo>
                  <a:pt x="4346261" y="506272"/>
                  <a:pt x="4343796" y="507098"/>
                  <a:pt x="4341610" y="508749"/>
                </a:cubicBezTo>
                <a:cubicBezTo>
                  <a:pt x="4339424" y="510400"/>
                  <a:pt x="4337866" y="512691"/>
                  <a:pt x="4336936" y="515620"/>
                </a:cubicBezTo>
                <a:cubicBezTo>
                  <a:pt x="4335541" y="520085"/>
                  <a:pt x="4334843" y="524969"/>
                  <a:pt x="4334843" y="530271"/>
                </a:cubicBezTo>
                <a:lnTo>
                  <a:pt x="4334843" y="569059"/>
                </a:lnTo>
                <a:lnTo>
                  <a:pt x="4322286" y="569059"/>
                </a:lnTo>
                <a:lnTo>
                  <a:pt x="4322286" y="494971"/>
                </a:lnTo>
                <a:lnTo>
                  <a:pt x="4333587" y="494971"/>
                </a:lnTo>
                <a:lnTo>
                  <a:pt x="4333587" y="506202"/>
                </a:lnTo>
                <a:cubicBezTo>
                  <a:pt x="4336471" y="500947"/>
                  <a:pt x="4339134" y="497482"/>
                  <a:pt x="4341575" y="495808"/>
                </a:cubicBezTo>
                <a:cubicBezTo>
                  <a:pt x="4344017" y="494133"/>
                  <a:pt x="4346703" y="493296"/>
                  <a:pt x="4349633" y="493296"/>
                </a:cubicBezTo>
                <a:close/>
                <a:moveTo>
                  <a:pt x="4273503" y="493296"/>
                </a:moveTo>
                <a:cubicBezTo>
                  <a:pt x="4282246" y="493296"/>
                  <a:pt x="4289455" y="496831"/>
                  <a:pt x="4295129" y="503900"/>
                </a:cubicBezTo>
                <a:lnTo>
                  <a:pt x="4295129" y="494971"/>
                </a:lnTo>
                <a:lnTo>
                  <a:pt x="4306710" y="494971"/>
                </a:lnTo>
                <a:lnTo>
                  <a:pt x="4306710" y="559013"/>
                </a:lnTo>
                <a:cubicBezTo>
                  <a:pt x="4306710" y="570547"/>
                  <a:pt x="4305536" y="578721"/>
                  <a:pt x="4303187" y="583535"/>
                </a:cubicBezTo>
                <a:cubicBezTo>
                  <a:pt x="4300838" y="588348"/>
                  <a:pt x="4297118" y="592150"/>
                  <a:pt x="4292025" y="594941"/>
                </a:cubicBezTo>
                <a:cubicBezTo>
                  <a:pt x="4286932" y="597732"/>
                  <a:pt x="4280665" y="599127"/>
                  <a:pt x="4273224" y="599127"/>
                </a:cubicBezTo>
                <a:cubicBezTo>
                  <a:pt x="4264387" y="599127"/>
                  <a:pt x="4257248" y="597139"/>
                  <a:pt x="4251806" y="593162"/>
                </a:cubicBezTo>
                <a:cubicBezTo>
                  <a:pt x="4246365" y="589186"/>
                  <a:pt x="4243737" y="583198"/>
                  <a:pt x="4243923" y="575198"/>
                </a:cubicBezTo>
                <a:lnTo>
                  <a:pt x="4256132" y="577012"/>
                </a:lnTo>
                <a:cubicBezTo>
                  <a:pt x="4256643" y="580779"/>
                  <a:pt x="4258062" y="583523"/>
                  <a:pt x="4260387" y="585244"/>
                </a:cubicBezTo>
                <a:cubicBezTo>
                  <a:pt x="4263503" y="587569"/>
                  <a:pt x="4267759" y="588733"/>
                  <a:pt x="4273154" y="588733"/>
                </a:cubicBezTo>
                <a:cubicBezTo>
                  <a:pt x="4278968" y="588733"/>
                  <a:pt x="4283456" y="587569"/>
                  <a:pt x="4286618" y="585244"/>
                </a:cubicBezTo>
                <a:cubicBezTo>
                  <a:pt x="4289781" y="582919"/>
                  <a:pt x="4291920" y="579663"/>
                  <a:pt x="4293036" y="575477"/>
                </a:cubicBezTo>
                <a:cubicBezTo>
                  <a:pt x="4293688" y="572919"/>
                  <a:pt x="4293990" y="567547"/>
                  <a:pt x="4293943" y="559362"/>
                </a:cubicBezTo>
                <a:cubicBezTo>
                  <a:pt x="4288455" y="565827"/>
                  <a:pt x="4281619" y="569059"/>
                  <a:pt x="4273433" y="569059"/>
                </a:cubicBezTo>
                <a:cubicBezTo>
                  <a:pt x="4263248" y="569059"/>
                  <a:pt x="4255364" y="565385"/>
                  <a:pt x="4249783" y="558037"/>
                </a:cubicBezTo>
                <a:cubicBezTo>
                  <a:pt x="4244202" y="550688"/>
                  <a:pt x="4241412" y="541875"/>
                  <a:pt x="4241412" y="531596"/>
                </a:cubicBezTo>
                <a:cubicBezTo>
                  <a:pt x="4241412" y="524527"/>
                  <a:pt x="4242691" y="518004"/>
                  <a:pt x="4245249" y="512027"/>
                </a:cubicBezTo>
                <a:cubicBezTo>
                  <a:pt x="4247807" y="506051"/>
                  <a:pt x="4251516" y="501435"/>
                  <a:pt x="4256376" y="498180"/>
                </a:cubicBezTo>
                <a:cubicBezTo>
                  <a:pt x="4261236" y="494924"/>
                  <a:pt x="4266945" y="493296"/>
                  <a:pt x="4273503" y="493296"/>
                </a:cubicBezTo>
                <a:close/>
                <a:moveTo>
                  <a:pt x="4152817" y="493296"/>
                </a:moveTo>
                <a:cubicBezTo>
                  <a:pt x="4162723" y="493296"/>
                  <a:pt x="4170816" y="496668"/>
                  <a:pt x="4177095" y="503412"/>
                </a:cubicBezTo>
                <a:cubicBezTo>
                  <a:pt x="4183373" y="510156"/>
                  <a:pt x="4186513" y="519643"/>
                  <a:pt x="4186513" y="531876"/>
                </a:cubicBezTo>
                <a:cubicBezTo>
                  <a:pt x="4186513" y="532619"/>
                  <a:pt x="4186489" y="533736"/>
                  <a:pt x="4186443" y="535224"/>
                </a:cubicBezTo>
                <a:lnTo>
                  <a:pt x="4131190" y="535224"/>
                </a:lnTo>
                <a:cubicBezTo>
                  <a:pt x="4131656" y="543363"/>
                  <a:pt x="4133958" y="549595"/>
                  <a:pt x="4138097" y="553921"/>
                </a:cubicBezTo>
                <a:cubicBezTo>
                  <a:pt x="4142236" y="558246"/>
                  <a:pt x="4147399" y="560408"/>
                  <a:pt x="4153584" y="560408"/>
                </a:cubicBezTo>
                <a:cubicBezTo>
                  <a:pt x="4158189" y="560408"/>
                  <a:pt x="4162119" y="559199"/>
                  <a:pt x="4165374" y="556781"/>
                </a:cubicBezTo>
                <a:cubicBezTo>
                  <a:pt x="4168630" y="554363"/>
                  <a:pt x="4171211" y="550502"/>
                  <a:pt x="4173118" y="545200"/>
                </a:cubicBezTo>
                <a:lnTo>
                  <a:pt x="4186094" y="546805"/>
                </a:lnTo>
                <a:cubicBezTo>
                  <a:pt x="4184048" y="554385"/>
                  <a:pt x="4180257" y="560269"/>
                  <a:pt x="4174723" y="564455"/>
                </a:cubicBezTo>
                <a:cubicBezTo>
                  <a:pt x="4169188" y="568641"/>
                  <a:pt x="4162119" y="570733"/>
                  <a:pt x="4153515" y="570733"/>
                </a:cubicBezTo>
                <a:cubicBezTo>
                  <a:pt x="4142678" y="570733"/>
                  <a:pt x="4134086" y="567396"/>
                  <a:pt x="4127737" y="560722"/>
                </a:cubicBezTo>
                <a:cubicBezTo>
                  <a:pt x="4121389" y="554049"/>
                  <a:pt x="4118215" y="544688"/>
                  <a:pt x="4118215" y="532643"/>
                </a:cubicBezTo>
                <a:cubicBezTo>
                  <a:pt x="4118215" y="520178"/>
                  <a:pt x="4121424" y="510504"/>
                  <a:pt x="4127842" y="503621"/>
                </a:cubicBezTo>
                <a:cubicBezTo>
                  <a:pt x="4134260" y="496738"/>
                  <a:pt x="4142585" y="493296"/>
                  <a:pt x="4152817" y="493296"/>
                </a:cubicBezTo>
                <a:close/>
                <a:moveTo>
                  <a:pt x="4101983" y="493296"/>
                </a:moveTo>
                <a:cubicBezTo>
                  <a:pt x="4106215" y="493296"/>
                  <a:pt x="4110517" y="494645"/>
                  <a:pt x="4114889" y="497342"/>
                </a:cubicBezTo>
                <a:lnTo>
                  <a:pt x="4110564" y="508993"/>
                </a:lnTo>
                <a:cubicBezTo>
                  <a:pt x="4107494" y="507179"/>
                  <a:pt x="4104425" y="506272"/>
                  <a:pt x="4101355" y="506272"/>
                </a:cubicBezTo>
                <a:cubicBezTo>
                  <a:pt x="4098611" y="506272"/>
                  <a:pt x="4096146" y="507098"/>
                  <a:pt x="4093960" y="508749"/>
                </a:cubicBezTo>
                <a:cubicBezTo>
                  <a:pt x="4091774" y="510400"/>
                  <a:pt x="4090216" y="512691"/>
                  <a:pt x="4089286" y="515620"/>
                </a:cubicBezTo>
                <a:cubicBezTo>
                  <a:pt x="4087891" y="520085"/>
                  <a:pt x="4087193" y="524969"/>
                  <a:pt x="4087193" y="530271"/>
                </a:cubicBezTo>
                <a:lnTo>
                  <a:pt x="4087193" y="569059"/>
                </a:lnTo>
                <a:lnTo>
                  <a:pt x="4074636" y="569059"/>
                </a:lnTo>
                <a:lnTo>
                  <a:pt x="4074636" y="494971"/>
                </a:lnTo>
                <a:lnTo>
                  <a:pt x="4085937" y="494971"/>
                </a:lnTo>
                <a:lnTo>
                  <a:pt x="4085937" y="506202"/>
                </a:lnTo>
                <a:cubicBezTo>
                  <a:pt x="4088821" y="500947"/>
                  <a:pt x="4091483" y="497482"/>
                  <a:pt x="4093925" y="495808"/>
                </a:cubicBezTo>
                <a:cubicBezTo>
                  <a:pt x="4096367" y="494133"/>
                  <a:pt x="4099053" y="493296"/>
                  <a:pt x="4101983" y="493296"/>
                </a:cubicBezTo>
                <a:close/>
                <a:moveTo>
                  <a:pt x="4029899" y="493296"/>
                </a:moveTo>
                <a:cubicBezTo>
                  <a:pt x="4036224" y="493296"/>
                  <a:pt x="4041363" y="494041"/>
                  <a:pt x="4045317" y="495529"/>
                </a:cubicBezTo>
                <a:cubicBezTo>
                  <a:pt x="4049270" y="497017"/>
                  <a:pt x="4052177" y="498889"/>
                  <a:pt x="4054037" y="501145"/>
                </a:cubicBezTo>
                <a:cubicBezTo>
                  <a:pt x="4055897" y="503401"/>
                  <a:pt x="4057200" y="506249"/>
                  <a:pt x="4057944" y="509691"/>
                </a:cubicBezTo>
                <a:cubicBezTo>
                  <a:pt x="4058362" y="511830"/>
                  <a:pt x="4058572" y="515690"/>
                  <a:pt x="4058572" y="521271"/>
                </a:cubicBezTo>
                <a:lnTo>
                  <a:pt x="4058572" y="538014"/>
                </a:lnTo>
                <a:cubicBezTo>
                  <a:pt x="4058572" y="549688"/>
                  <a:pt x="4058839" y="557071"/>
                  <a:pt x="4059374" y="560164"/>
                </a:cubicBezTo>
                <a:cubicBezTo>
                  <a:pt x="4059909" y="563257"/>
                  <a:pt x="4060967" y="566222"/>
                  <a:pt x="4062548" y="569059"/>
                </a:cubicBezTo>
                <a:lnTo>
                  <a:pt x="4049433" y="569059"/>
                </a:lnTo>
                <a:cubicBezTo>
                  <a:pt x="4048130" y="566454"/>
                  <a:pt x="4047293" y="563409"/>
                  <a:pt x="4046921" y="559920"/>
                </a:cubicBezTo>
                <a:cubicBezTo>
                  <a:pt x="4042270" y="563873"/>
                  <a:pt x="4037794" y="566664"/>
                  <a:pt x="4033492" y="568291"/>
                </a:cubicBezTo>
                <a:cubicBezTo>
                  <a:pt x="4029190" y="569919"/>
                  <a:pt x="4024574" y="570733"/>
                  <a:pt x="4019644" y="570733"/>
                </a:cubicBezTo>
                <a:cubicBezTo>
                  <a:pt x="4011505" y="570733"/>
                  <a:pt x="4005249" y="568745"/>
                  <a:pt x="4000877" y="564769"/>
                </a:cubicBezTo>
                <a:cubicBezTo>
                  <a:pt x="3996506" y="560792"/>
                  <a:pt x="3994320" y="555711"/>
                  <a:pt x="3994320" y="549525"/>
                </a:cubicBezTo>
                <a:cubicBezTo>
                  <a:pt x="3994320" y="545898"/>
                  <a:pt x="3995145" y="542584"/>
                  <a:pt x="3996796" y="539584"/>
                </a:cubicBezTo>
                <a:cubicBezTo>
                  <a:pt x="3998447" y="536584"/>
                  <a:pt x="4000610" y="534177"/>
                  <a:pt x="4003284" y="532364"/>
                </a:cubicBezTo>
                <a:cubicBezTo>
                  <a:pt x="4005958" y="530550"/>
                  <a:pt x="4008970" y="529178"/>
                  <a:pt x="4012319" y="528247"/>
                </a:cubicBezTo>
                <a:cubicBezTo>
                  <a:pt x="4014784" y="527597"/>
                  <a:pt x="4018504" y="526969"/>
                  <a:pt x="4023481" y="526364"/>
                </a:cubicBezTo>
                <a:cubicBezTo>
                  <a:pt x="4033620" y="525154"/>
                  <a:pt x="4041084" y="523713"/>
                  <a:pt x="4045875" y="522039"/>
                </a:cubicBezTo>
                <a:cubicBezTo>
                  <a:pt x="4045921" y="520318"/>
                  <a:pt x="4045944" y="519225"/>
                  <a:pt x="4045944" y="518760"/>
                </a:cubicBezTo>
                <a:cubicBezTo>
                  <a:pt x="4045944" y="513644"/>
                  <a:pt x="4044758" y="510040"/>
                  <a:pt x="4042386" y="507947"/>
                </a:cubicBezTo>
                <a:cubicBezTo>
                  <a:pt x="4039177" y="505110"/>
                  <a:pt x="4034410" y="503691"/>
                  <a:pt x="4028085" y="503691"/>
                </a:cubicBezTo>
                <a:cubicBezTo>
                  <a:pt x="4022178" y="503691"/>
                  <a:pt x="4017818" y="504726"/>
                  <a:pt x="4015004" y="506796"/>
                </a:cubicBezTo>
                <a:cubicBezTo>
                  <a:pt x="4012191" y="508865"/>
                  <a:pt x="4010109" y="512528"/>
                  <a:pt x="4008761" y="517783"/>
                </a:cubicBezTo>
                <a:lnTo>
                  <a:pt x="3996482" y="516109"/>
                </a:lnTo>
                <a:cubicBezTo>
                  <a:pt x="3997599" y="510854"/>
                  <a:pt x="3999436" y="506609"/>
                  <a:pt x="4001994" y="503377"/>
                </a:cubicBezTo>
                <a:cubicBezTo>
                  <a:pt x="4004552" y="500145"/>
                  <a:pt x="4008249" y="497657"/>
                  <a:pt x="4013086" y="495912"/>
                </a:cubicBezTo>
                <a:cubicBezTo>
                  <a:pt x="4017923" y="494168"/>
                  <a:pt x="4023527" y="493296"/>
                  <a:pt x="4029899" y="493296"/>
                </a:cubicBezTo>
                <a:close/>
                <a:moveTo>
                  <a:pt x="3908623" y="493296"/>
                </a:moveTo>
                <a:cubicBezTo>
                  <a:pt x="3914436" y="493296"/>
                  <a:pt x="3919541" y="494133"/>
                  <a:pt x="3923936" y="495808"/>
                </a:cubicBezTo>
                <a:cubicBezTo>
                  <a:pt x="3928331" y="497482"/>
                  <a:pt x="3931575" y="499749"/>
                  <a:pt x="3933668" y="502610"/>
                </a:cubicBezTo>
                <a:cubicBezTo>
                  <a:pt x="3935760" y="505470"/>
                  <a:pt x="3937202" y="509295"/>
                  <a:pt x="3937993" y="514085"/>
                </a:cubicBezTo>
                <a:lnTo>
                  <a:pt x="3925715" y="515760"/>
                </a:lnTo>
                <a:cubicBezTo>
                  <a:pt x="3925156" y="511946"/>
                  <a:pt x="3923540" y="508970"/>
                  <a:pt x="3920866" y="506830"/>
                </a:cubicBezTo>
                <a:cubicBezTo>
                  <a:pt x="3918192" y="504691"/>
                  <a:pt x="3914413" y="503621"/>
                  <a:pt x="3909529" y="503621"/>
                </a:cubicBezTo>
                <a:cubicBezTo>
                  <a:pt x="3903762" y="503621"/>
                  <a:pt x="3899646" y="504574"/>
                  <a:pt x="3897181" y="506482"/>
                </a:cubicBezTo>
                <a:cubicBezTo>
                  <a:pt x="3894716" y="508389"/>
                  <a:pt x="3893484" y="510621"/>
                  <a:pt x="3893484" y="513179"/>
                </a:cubicBezTo>
                <a:cubicBezTo>
                  <a:pt x="3893484" y="514807"/>
                  <a:pt x="3893996" y="516271"/>
                  <a:pt x="3895019" y="517574"/>
                </a:cubicBezTo>
                <a:cubicBezTo>
                  <a:pt x="3896042" y="518923"/>
                  <a:pt x="3897646" y="520039"/>
                  <a:pt x="3899832" y="520922"/>
                </a:cubicBezTo>
                <a:cubicBezTo>
                  <a:pt x="3901088" y="521387"/>
                  <a:pt x="3904786" y="522457"/>
                  <a:pt x="3910925" y="524131"/>
                </a:cubicBezTo>
                <a:cubicBezTo>
                  <a:pt x="3919808" y="526504"/>
                  <a:pt x="3926005" y="528445"/>
                  <a:pt x="3929517" y="529957"/>
                </a:cubicBezTo>
                <a:cubicBezTo>
                  <a:pt x="3933028" y="531468"/>
                  <a:pt x="3935784" y="533666"/>
                  <a:pt x="3937784" y="536549"/>
                </a:cubicBezTo>
                <a:cubicBezTo>
                  <a:pt x="3939783" y="539433"/>
                  <a:pt x="3940783" y="543014"/>
                  <a:pt x="3940783" y="547293"/>
                </a:cubicBezTo>
                <a:cubicBezTo>
                  <a:pt x="3940783" y="551479"/>
                  <a:pt x="3939563" y="555420"/>
                  <a:pt x="3937121" y="559118"/>
                </a:cubicBezTo>
                <a:cubicBezTo>
                  <a:pt x="3934679" y="562815"/>
                  <a:pt x="3931156" y="565676"/>
                  <a:pt x="3926552" y="567699"/>
                </a:cubicBezTo>
                <a:cubicBezTo>
                  <a:pt x="3921947" y="569722"/>
                  <a:pt x="3916738" y="570733"/>
                  <a:pt x="3910925" y="570733"/>
                </a:cubicBezTo>
                <a:cubicBezTo>
                  <a:pt x="3901297" y="570733"/>
                  <a:pt x="3893961" y="568733"/>
                  <a:pt x="3888914" y="564734"/>
                </a:cubicBezTo>
                <a:cubicBezTo>
                  <a:pt x="3883868" y="560734"/>
                  <a:pt x="3880648" y="554804"/>
                  <a:pt x="3879252" y="546944"/>
                </a:cubicBezTo>
                <a:lnTo>
                  <a:pt x="3891670" y="544991"/>
                </a:lnTo>
                <a:cubicBezTo>
                  <a:pt x="3892368" y="549967"/>
                  <a:pt x="3894309" y="553781"/>
                  <a:pt x="3897495" y="556432"/>
                </a:cubicBezTo>
                <a:cubicBezTo>
                  <a:pt x="3900681" y="559083"/>
                  <a:pt x="3905134" y="560408"/>
                  <a:pt x="3910855" y="560408"/>
                </a:cubicBezTo>
                <a:cubicBezTo>
                  <a:pt x="3916622" y="560408"/>
                  <a:pt x="3920901" y="559234"/>
                  <a:pt x="3923691" y="556885"/>
                </a:cubicBezTo>
                <a:cubicBezTo>
                  <a:pt x="3926482" y="554537"/>
                  <a:pt x="3927877" y="551781"/>
                  <a:pt x="3927877" y="548618"/>
                </a:cubicBezTo>
                <a:cubicBezTo>
                  <a:pt x="3927877" y="545782"/>
                  <a:pt x="3926645" y="543549"/>
                  <a:pt x="3924180" y="541921"/>
                </a:cubicBezTo>
                <a:cubicBezTo>
                  <a:pt x="3922459" y="540805"/>
                  <a:pt x="3918180" y="539386"/>
                  <a:pt x="3911343" y="537666"/>
                </a:cubicBezTo>
                <a:cubicBezTo>
                  <a:pt x="3902135" y="535341"/>
                  <a:pt x="3895751" y="533328"/>
                  <a:pt x="3892193" y="531631"/>
                </a:cubicBezTo>
                <a:cubicBezTo>
                  <a:pt x="3888635" y="529934"/>
                  <a:pt x="3885938" y="527585"/>
                  <a:pt x="3884101" y="524585"/>
                </a:cubicBezTo>
                <a:cubicBezTo>
                  <a:pt x="3882264" y="521585"/>
                  <a:pt x="3881345" y="518271"/>
                  <a:pt x="3881345" y="514644"/>
                </a:cubicBezTo>
                <a:cubicBezTo>
                  <a:pt x="3881345" y="511342"/>
                  <a:pt x="3882101" y="508284"/>
                  <a:pt x="3883612" y="505470"/>
                </a:cubicBezTo>
                <a:cubicBezTo>
                  <a:pt x="3885124" y="502656"/>
                  <a:pt x="3887182" y="500319"/>
                  <a:pt x="3889787" y="498459"/>
                </a:cubicBezTo>
                <a:cubicBezTo>
                  <a:pt x="3891740" y="497017"/>
                  <a:pt x="3894403" y="495796"/>
                  <a:pt x="3897774" y="494796"/>
                </a:cubicBezTo>
                <a:cubicBezTo>
                  <a:pt x="3901146" y="493796"/>
                  <a:pt x="3904762" y="493296"/>
                  <a:pt x="3908623" y="493296"/>
                </a:cubicBezTo>
                <a:close/>
                <a:moveTo>
                  <a:pt x="3838143" y="493296"/>
                </a:moveTo>
                <a:cubicBezTo>
                  <a:pt x="3848329" y="493296"/>
                  <a:pt x="3856654" y="496633"/>
                  <a:pt x="3863118" y="503307"/>
                </a:cubicBezTo>
                <a:cubicBezTo>
                  <a:pt x="3869583" y="509981"/>
                  <a:pt x="3872815" y="519202"/>
                  <a:pt x="3872815" y="530968"/>
                </a:cubicBezTo>
                <a:cubicBezTo>
                  <a:pt x="3872815" y="540502"/>
                  <a:pt x="3871385" y="548002"/>
                  <a:pt x="3868525" y="553467"/>
                </a:cubicBezTo>
                <a:cubicBezTo>
                  <a:pt x="3865665" y="558932"/>
                  <a:pt x="3861502" y="563175"/>
                  <a:pt x="3856037" y="566199"/>
                </a:cubicBezTo>
                <a:cubicBezTo>
                  <a:pt x="3850573" y="569222"/>
                  <a:pt x="3844608" y="570733"/>
                  <a:pt x="3838143" y="570733"/>
                </a:cubicBezTo>
                <a:cubicBezTo>
                  <a:pt x="3827772" y="570733"/>
                  <a:pt x="3819388" y="567408"/>
                  <a:pt x="3812994" y="560757"/>
                </a:cubicBezTo>
                <a:cubicBezTo>
                  <a:pt x="3806599" y="554106"/>
                  <a:pt x="3803401" y="544525"/>
                  <a:pt x="3803401" y="532015"/>
                </a:cubicBezTo>
                <a:cubicBezTo>
                  <a:pt x="3803401" y="518294"/>
                  <a:pt x="3807215" y="508133"/>
                  <a:pt x="3814842" y="501528"/>
                </a:cubicBezTo>
                <a:cubicBezTo>
                  <a:pt x="3821214" y="496040"/>
                  <a:pt x="3828981" y="493296"/>
                  <a:pt x="3838143" y="493296"/>
                </a:cubicBezTo>
                <a:close/>
                <a:moveTo>
                  <a:pt x="3759153" y="493296"/>
                </a:moveTo>
                <a:cubicBezTo>
                  <a:pt x="3767896" y="493296"/>
                  <a:pt x="3775105" y="496831"/>
                  <a:pt x="3780779" y="503900"/>
                </a:cubicBezTo>
                <a:lnTo>
                  <a:pt x="3780779" y="494971"/>
                </a:lnTo>
                <a:lnTo>
                  <a:pt x="3792360" y="494971"/>
                </a:lnTo>
                <a:lnTo>
                  <a:pt x="3792360" y="559013"/>
                </a:lnTo>
                <a:cubicBezTo>
                  <a:pt x="3792360" y="570547"/>
                  <a:pt x="3791186" y="578721"/>
                  <a:pt x="3788837" y="583535"/>
                </a:cubicBezTo>
                <a:cubicBezTo>
                  <a:pt x="3786488" y="588348"/>
                  <a:pt x="3782767" y="592150"/>
                  <a:pt x="3777675" y="594941"/>
                </a:cubicBezTo>
                <a:cubicBezTo>
                  <a:pt x="3772582" y="597732"/>
                  <a:pt x="3766315" y="599127"/>
                  <a:pt x="3758874" y="599127"/>
                </a:cubicBezTo>
                <a:cubicBezTo>
                  <a:pt x="3750037" y="599127"/>
                  <a:pt x="3742898" y="597139"/>
                  <a:pt x="3737456" y="593162"/>
                </a:cubicBezTo>
                <a:cubicBezTo>
                  <a:pt x="3732015" y="589186"/>
                  <a:pt x="3729387" y="583198"/>
                  <a:pt x="3729573" y="575198"/>
                </a:cubicBezTo>
                <a:lnTo>
                  <a:pt x="3741782" y="577012"/>
                </a:lnTo>
                <a:cubicBezTo>
                  <a:pt x="3742293" y="580779"/>
                  <a:pt x="3743712" y="583523"/>
                  <a:pt x="3746037" y="585244"/>
                </a:cubicBezTo>
                <a:cubicBezTo>
                  <a:pt x="3749153" y="587569"/>
                  <a:pt x="3753409" y="588733"/>
                  <a:pt x="3758804" y="588733"/>
                </a:cubicBezTo>
                <a:cubicBezTo>
                  <a:pt x="3764617" y="588733"/>
                  <a:pt x="3769105" y="587569"/>
                  <a:pt x="3772268" y="585244"/>
                </a:cubicBezTo>
                <a:cubicBezTo>
                  <a:pt x="3775431" y="582919"/>
                  <a:pt x="3777570" y="579663"/>
                  <a:pt x="3778686" y="575477"/>
                </a:cubicBezTo>
                <a:cubicBezTo>
                  <a:pt x="3779337" y="572919"/>
                  <a:pt x="3779640" y="567547"/>
                  <a:pt x="3779593" y="559362"/>
                </a:cubicBezTo>
                <a:cubicBezTo>
                  <a:pt x="3774105" y="565827"/>
                  <a:pt x="3767268" y="569059"/>
                  <a:pt x="3759083" y="569059"/>
                </a:cubicBezTo>
                <a:cubicBezTo>
                  <a:pt x="3748897" y="569059"/>
                  <a:pt x="3741014" y="565385"/>
                  <a:pt x="3735433" y="558037"/>
                </a:cubicBezTo>
                <a:cubicBezTo>
                  <a:pt x="3729852" y="550688"/>
                  <a:pt x="3727062" y="541875"/>
                  <a:pt x="3727062" y="531596"/>
                </a:cubicBezTo>
                <a:cubicBezTo>
                  <a:pt x="3727062" y="524527"/>
                  <a:pt x="3728341" y="518004"/>
                  <a:pt x="3730899" y="512027"/>
                </a:cubicBezTo>
                <a:cubicBezTo>
                  <a:pt x="3733457" y="506051"/>
                  <a:pt x="3737166" y="501435"/>
                  <a:pt x="3742026" y="498180"/>
                </a:cubicBezTo>
                <a:cubicBezTo>
                  <a:pt x="3746886" y="494924"/>
                  <a:pt x="3752595" y="493296"/>
                  <a:pt x="3759153" y="493296"/>
                </a:cubicBezTo>
                <a:close/>
                <a:moveTo>
                  <a:pt x="3685743" y="493296"/>
                </a:moveTo>
                <a:cubicBezTo>
                  <a:pt x="3695929" y="493296"/>
                  <a:pt x="3704254" y="496633"/>
                  <a:pt x="3710718" y="503307"/>
                </a:cubicBezTo>
                <a:cubicBezTo>
                  <a:pt x="3717183" y="509981"/>
                  <a:pt x="3720415" y="519202"/>
                  <a:pt x="3720415" y="530968"/>
                </a:cubicBezTo>
                <a:cubicBezTo>
                  <a:pt x="3720415" y="540502"/>
                  <a:pt x="3718985" y="548002"/>
                  <a:pt x="3716125" y="553467"/>
                </a:cubicBezTo>
                <a:cubicBezTo>
                  <a:pt x="3713265" y="558932"/>
                  <a:pt x="3709102" y="563175"/>
                  <a:pt x="3703637" y="566199"/>
                </a:cubicBezTo>
                <a:cubicBezTo>
                  <a:pt x="3698173" y="569222"/>
                  <a:pt x="3692208" y="570733"/>
                  <a:pt x="3685743" y="570733"/>
                </a:cubicBezTo>
                <a:cubicBezTo>
                  <a:pt x="3675372" y="570733"/>
                  <a:pt x="3666988" y="567408"/>
                  <a:pt x="3660594" y="560757"/>
                </a:cubicBezTo>
                <a:cubicBezTo>
                  <a:pt x="3654199" y="554106"/>
                  <a:pt x="3651001" y="544525"/>
                  <a:pt x="3651001" y="532015"/>
                </a:cubicBezTo>
                <a:cubicBezTo>
                  <a:pt x="3651001" y="518294"/>
                  <a:pt x="3654815" y="508133"/>
                  <a:pt x="3662442" y="501528"/>
                </a:cubicBezTo>
                <a:cubicBezTo>
                  <a:pt x="3668814" y="496040"/>
                  <a:pt x="3676581" y="493296"/>
                  <a:pt x="3685743" y="493296"/>
                </a:cubicBezTo>
                <a:close/>
                <a:moveTo>
                  <a:pt x="3482858" y="493296"/>
                </a:moveTo>
                <a:cubicBezTo>
                  <a:pt x="3487090" y="493296"/>
                  <a:pt x="3491392" y="494645"/>
                  <a:pt x="3495764" y="497342"/>
                </a:cubicBezTo>
                <a:lnTo>
                  <a:pt x="3491439" y="508993"/>
                </a:lnTo>
                <a:cubicBezTo>
                  <a:pt x="3488369" y="507179"/>
                  <a:pt x="3485300" y="506272"/>
                  <a:pt x="3482230" y="506272"/>
                </a:cubicBezTo>
                <a:cubicBezTo>
                  <a:pt x="3479486" y="506272"/>
                  <a:pt x="3477021" y="507098"/>
                  <a:pt x="3474835" y="508749"/>
                </a:cubicBezTo>
                <a:cubicBezTo>
                  <a:pt x="3472649" y="510400"/>
                  <a:pt x="3471091" y="512691"/>
                  <a:pt x="3470161" y="515620"/>
                </a:cubicBezTo>
                <a:cubicBezTo>
                  <a:pt x="3468766" y="520085"/>
                  <a:pt x="3468068" y="524969"/>
                  <a:pt x="3468068" y="530271"/>
                </a:cubicBezTo>
                <a:lnTo>
                  <a:pt x="3468068" y="569059"/>
                </a:lnTo>
                <a:lnTo>
                  <a:pt x="3455511" y="569059"/>
                </a:lnTo>
                <a:lnTo>
                  <a:pt x="3455511" y="494971"/>
                </a:lnTo>
                <a:lnTo>
                  <a:pt x="3466812" y="494971"/>
                </a:lnTo>
                <a:lnTo>
                  <a:pt x="3466812" y="506202"/>
                </a:lnTo>
                <a:cubicBezTo>
                  <a:pt x="3469696" y="500947"/>
                  <a:pt x="3472358" y="497482"/>
                  <a:pt x="3474800" y="495808"/>
                </a:cubicBezTo>
                <a:cubicBezTo>
                  <a:pt x="3477242" y="494133"/>
                  <a:pt x="3479928" y="493296"/>
                  <a:pt x="3482858" y="493296"/>
                </a:cubicBezTo>
                <a:close/>
                <a:moveTo>
                  <a:pt x="3409867" y="493296"/>
                </a:moveTo>
                <a:cubicBezTo>
                  <a:pt x="3419773" y="493296"/>
                  <a:pt x="3427866" y="496668"/>
                  <a:pt x="3434145" y="503412"/>
                </a:cubicBezTo>
                <a:cubicBezTo>
                  <a:pt x="3440423" y="510156"/>
                  <a:pt x="3443563" y="519643"/>
                  <a:pt x="3443563" y="531876"/>
                </a:cubicBezTo>
                <a:cubicBezTo>
                  <a:pt x="3443563" y="532619"/>
                  <a:pt x="3443539" y="533736"/>
                  <a:pt x="3443493" y="535224"/>
                </a:cubicBezTo>
                <a:lnTo>
                  <a:pt x="3388240" y="535224"/>
                </a:lnTo>
                <a:cubicBezTo>
                  <a:pt x="3388705" y="543363"/>
                  <a:pt x="3391008" y="549595"/>
                  <a:pt x="3395147" y="553921"/>
                </a:cubicBezTo>
                <a:cubicBezTo>
                  <a:pt x="3399286" y="558246"/>
                  <a:pt x="3404449" y="560408"/>
                  <a:pt x="3410634" y="560408"/>
                </a:cubicBezTo>
                <a:cubicBezTo>
                  <a:pt x="3415239" y="560408"/>
                  <a:pt x="3419169" y="559199"/>
                  <a:pt x="3422424" y="556781"/>
                </a:cubicBezTo>
                <a:cubicBezTo>
                  <a:pt x="3425680" y="554363"/>
                  <a:pt x="3428261" y="550502"/>
                  <a:pt x="3430168" y="545200"/>
                </a:cubicBezTo>
                <a:lnTo>
                  <a:pt x="3443144" y="546805"/>
                </a:lnTo>
                <a:cubicBezTo>
                  <a:pt x="3441098" y="554385"/>
                  <a:pt x="3437307" y="560269"/>
                  <a:pt x="3431773" y="564455"/>
                </a:cubicBezTo>
                <a:cubicBezTo>
                  <a:pt x="3426238" y="568641"/>
                  <a:pt x="3419169" y="570733"/>
                  <a:pt x="3410565" y="570733"/>
                </a:cubicBezTo>
                <a:cubicBezTo>
                  <a:pt x="3399728" y="570733"/>
                  <a:pt x="3391136" y="567396"/>
                  <a:pt x="3384787" y="560722"/>
                </a:cubicBezTo>
                <a:cubicBezTo>
                  <a:pt x="3378439" y="554049"/>
                  <a:pt x="3375264" y="544688"/>
                  <a:pt x="3375264" y="532643"/>
                </a:cubicBezTo>
                <a:cubicBezTo>
                  <a:pt x="3375264" y="520178"/>
                  <a:pt x="3378474" y="510504"/>
                  <a:pt x="3384892" y="503621"/>
                </a:cubicBezTo>
                <a:cubicBezTo>
                  <a:pt x="3391310" y="496738"/>
                  <a:pt x="3399635" y="493296"/>
                  <a:pt x="3409867" y="493296"/>
                </a:cubicBezTo>
                <a:close/>
                <a:moveTo>
                  <a:pt x="3258374" y="493296"/>
                </a:moveTo>
                <a:cubicBezTo>
                  <a:pt x="3264699" y="493296"/>
                  <a:pt x="3269838" y="494041"/>
                  <a:pt x="3273792" y="495529"/>
                </a:cubicBezTo>
                <a:cubicBezTo>
                  <a:pt x="3277745" y="497017"/>
                  <a:pt x="3280652" y="498889"/>
                  <a:pt x="3282512" y="501145"/>
                </a:cubicBezTo>
                <a:cubicBezTo>
                  <a:pt x="3284372" y="503401"/>
                  <a:pt x="3285675" y="506249"/>
                  <a:pt x="3286419" y="509691"/>
                </a:cubicBezTo>
                <a:cubicBezTo>
                  <a:pt x="3286837" y="511830"/>
                  <a:pt x="3287047" y="515690"/>
                  <a:pt x="3287047" y="521271"/>
                </a:cubicBezTo>
                <a:lnTo>
                  <a:pt x="3287047" y="538014"/>
                </a:lnTo>
                <a:cubicBezTo>
                  <a:pt x="3287047" y="549688"/>
                  <a:pt x="3287314" y="557071"/>
                  <a:pt x="3287849" y="560164"/>
                </a:cubicBezTo>
                <a:cubicBezTo>
                  <a:pt x="3288384" y="563257"/>
                  <a:pt x="3289442" y="566222"/>
                  <a:pt x="3291023" y="569059"/>
                </a:cubicBezTo>
                <a:lnTo>
                  <a:pt x="3277908" y="569059"/>
                </a:lnTo>
                <a:cubicBezTo>
                  <a:pt x="3276605" y="566454"/>
                  <a:pt x="3275768" y="563409"/>
                  <a:pt x="3275396" y="559920"/>
                </a:cubicBezTo>
                <a:cubicBezTo>
                  <a:pt x="3270745" y="563873"/>
                  <a:pt x="3266269" y="566664"/>
                  <a:pt x="3261967" y="568291"/>
                </a:cubicBezTo>
                <a:cubicBezTo>
                  <a:pt x="3257665" y="569919"/>
                  <a:pt x="3253049" y="570733"/>
                  <a:pt x="3248119" y="570733"/>
                </a:cubicBezTo>
                <a:cubicBezTo>
                  <a:pt x="3239980" y="570733"/>
                  <a:pt x="3233724" y="568745"/>
                  <a:pt x="3229352" y="564769"/>
                </a:cubicBezTo>
                <a:cubicBezTo>
                  <a:pt x="3224981" y="560792"/>
                  <a:pt x="3222795" y="555711"/>
                  <a:pt x="3222795" y="549525"/>
                </a:cubicBezTo>
                <a:cubicBezTo>
                  <a:pt x="3222795" y="545898"/>
                  <a:pt x="3223620" y="542584"/>
                  <a:pt x="3225271" y="539584"/>
                </a:cubicBezTo>
                <a:cubicBezTo>
                  <a:pt x="3226922" y="536584"/>
                  <a:pt x="3229085" y="534177"/>
                  <a:pt x="3231759" y="532364"/>
                </a:cubicBezTo>
                <a:cubicBezTo>
                  <a:pt x="3234433" y="530550"/>
                  <a:pt x="3237445" y="529178"/>
                  <a:pt x="3240794" y="528247"/>
                </a:cubicBezTo>
                <a:cubicBezTo>
                  <a:pt x="3243259" y="527597"/>
                  <a:pt x="3246979" y="526969"/>
                  <a:pt x="3251956" y="526364"/>
                </a:cubicBezTo>
                <a:cubicBezTo>
                  <a:pt x="3262095" y="525154"/>
                  <a:pt x="3269559" y="523713"/>
                  <a:pt x="3274350" y="522039"/>
                </a:cubicBezTo>
                <a:cubicBezTo>
                  <a:pt x="3274396" y="520318"/>
                  <a:pt x="3274419" y="519225"/>
                  <a:pt x="3274419" y="518760"/>
                </a:cubicBezTo>
                <a:cubicBezTo>
                  <a:pt x="3274419" y="513644"/>
                  <a:pt x="3273233" y="510040"/>
                  <a:pt x="3270861" y="507947"/>
                </a:cubicBezTo>
                <a:cubicBezTo>
                  <a:pt x="3267652" y="505110"/>
                  <a:pt x="3262885" y="503691"/>
                  <a:pt x="3256560" y="503691"/>
                </a:cubicBezTo>
                <a:cubicBezTo>
                  <a:pt x="3250653" y="503691"/>
                  <a:pt x="3246293" y="504726"/>
                  <a:pt x="3243479" y="506796"/>
                </a:cubicBezTo>
                <a:cubicBezTo>
                  <a:pt x="3240666" y="508865"/>
                  <a:pt x="3238584" y="512528"/>
                  <a:pt x="3237236" y="517783"/>
                </a:cubicBezTo>
                <a:lnTo>
                  <a:pt x="3224957" y="516109"/>
                </a:lnTo>
                <a:cubicBezTo>
                  <a:pt x="3226074" y="510854"/>
                  <a:pt x="3227911" y="506609"/>
                  <a:pt x="3230469" y="503377"/>
                </a:cubicBezTo>
                <a:cubicBezTo>
                  <a:pt x="3233027" y="500145"/>
                  <a:pt x="3236724" y="497657"/>
                  <a:pt x="3241561" y="495912"/>
                </a:cubicBezTo>
                <a:cubicBezTo>
                  <a:pt x="3246398" y="494168"/>
                  <a:pt x="3252002" y="493296"/>
                  <a:pt x="3258374" y="493296"/>
                </a:cubicBezTo>
                <a:close/>
                <a:moveTo>
                  <a:pt x="3181267" y="493296"/>
                </a:moveTo>
                <a:cubicBezTo>
                  <a:pt x="3191173" y="493296"/>
                  <a:pt x="3199266" y="496668"/>
                  <a:pt x="3205545" y="503412"/>
                </a:cubicBezTo>
                <a:cubicBezTo>
                  <a:pt x="3211823" y="510156"/>
                  <a:pt x="3214963" y="519643"/>
                  <a:pt x="3214963" y="531876"/>
                </a:cubicBezTo>
                <a:cubicBezTo>
                  <a:pt x="3214963" y="532619"/>
                  <a:pt x="3214939" y="533736"/>
                  <a:pt x="3214893" y="535224"/>
                </a:cubicBezTo>
                <a:lnTo>
                  <a:pt x="3159640" y="535224"/>
                </a:lnTo>
                <a:cubicBezTo>
                  <a:pt x="3160105" y="543363"/>
                  <a:pt x="3162408" y="549595"/>
                  <a:pt x="3166547" y="553921"/>
                </a:cubicBezTo>
                <a:cubicBezTo>
                  <a:pt x="3170686" y="558246"/>
                  <a:pt x="3175849" y="560408"/>
                  <a:pt x="3182034" y="560408"/>
                </a:cubicBezTo>
                <a:cubicBezTo>
                  <a:pt x="3186639" y="560408"/>
                  <a:pt x="3190569" y="559199"/>
                  <a:pt x="3193824" y="556781"/>
                </a:cubicBezTo>
                <a:cubicBezTo>
                  <a:pt x="3197080" y="554363"/>
                  <a:pt x="3199661" y="550502"/>
                  <a:pt x="3201568" y="545200"/>
                </a:cubicBezTo>
                <a:lnTo>
                  <a:pt x="3214544" y="546805"/>
                </a:lnTo>
                <a:cubicBezTo>
                  <a:pt x="3212498" y="554385"/>
                  <a:pt x="3208707" y="560269"/>
                  <a:pt x="3203173" y="564455"/>
                </a:cubicBezTo>
                <a:cubicBezTo>
                  <a:pt x="3197638" y="568641"/>
                  <a:pt x="3190569" y="570733"/>
                  <a:pt x="3181965" y="570733"/>
                </a:cubicBezTo>
                <a:cubicBezTo>
                  <a:pt x="3171128" y="570733"/>
                  <a:pt x="3162536" y="567396"/>
                  <a:pt x="3156187" y="560722"/>
                </a:cubicBezTo>
                <a:cubicBezTo>
                  <a:pt x="3149839" y="554049"/>
                  <a:pt x="3146664" y="544688"/>
                  <a:pt x="3146664" y="532643"/>
                </a:cubicBezTo>
                <a:cubicBezTo>
                  <a:pt x="3146664" y="520178"/>
                  <a:pt x="3149874" y="510504"/>
                  <a:pt x="3156292" y="503621"/>
                </a:cubicBezTo>
                <a:cubicBezTo>
                  <a:pt x="3162710" y="496738"/>
                  <a:pt x="3171035" y="493296"/>
                  <a:pt x="3181267" y="493296"/>
                </a:cubicBezTo>
                <a:close/>
                <a:moveTo>
                  <a:pt x="2609418" y="493296"/>
                </a:moveTo>
                <a:cubicBezTo>
                  <a:pt x="2619604" y="493296"/>
                  <a:pt x="2627929" y="496633"/>
                  <a:pt x="2634393" y="503307"/>
                </a:cubicBezTo>
                <a:cubicBezTo>
                  <a:pt x="2640858" y="509981"/>
                  <a:pt x="2644090" y="519202"/>
                  <a:pt x="2644090" y="530968"/>
                </a:cubicBezTo>
                <a:cubicBezTo>
                  <a:pt x="2644090" y="540502"/>
                  <a:pt x="2642660" y="548002"/>
                  <a:pt x="2639800" y="553467"/>
                </a:cubicBezTo>
                <a:cubicBezTo>
                  <a:pt x="2636940" y="558932"/>
                  <a:pt x="2632777" y="563175"/>
                  <a:pt x="2627312" y="566199"/>
                </a:cubicBezTo>
                <a:cubicBezTo>
                  <a:pt x="2621848" y="569222"/>
                  <a:pt x="2615883" y="570733"/>
                  <a:pt x="2609418" y="570733"/>
                </a:cubicBezTo>
                <a:cubicBezTo>
                  <a:pt x="2599047" y="570733"/>
                  <a:pt x="2590663" y="567408"/>
                  <a:pt x="2584269" y="560757"/>
                </a:cubicBezTo>
                <a:cubicBezTo>
                  <a:pt x="2577874" y="554106"/>
                  <a:pt x="2574676" y="544525"/>
                  <a:pt x="2574676" y="532015"/>
                </a:cubicBezTo>
                <a:cubicBezTo>
                  <a:pt x="2574676" y="518294"/>
                  <a:pt x="2578490" y="508133"/>
                  <a:pt x="2586117" y="501528"/>
                </a:cubicBezTo>
                <a:cubicBezTo>
                  <a:pt x="2592489" y="496040"/>
                  <a:pt x="2600256" y="493296"/>
                  <a:pt x="2609418" y="493296"/>
                </a:cubicBezTo>
                <a:close/>
                <a:moveTo>
                  <a:pt x="2409742" y="493296"/>
                </a:moveTo>
                <a:cubicBezTo>
                  <a:pt x="2419648" y="493296"/>
                  <a:pt x="2427741" y="496668"/>
                  <a:pt x="2434020" y="503412"/>
                </a:cubicBezTo>
                <a:cubicBezTo>
                  <a:pt x="2440298" y="510156"/>
                  <a:pt x="2443438" y="519643"/>
                  <a:pt x="2443438" y="531876"/>
                </a:cubicBezTo>
                <a:cubicBezTo>
                  <a:pt x="2443438" y="532619"/>
                  <a:pt x="2443414" y="533736"/>
                  <a:pt x="2443368" y="535224"/>
                </a:cubicBezTo>
                <a:lnTo>
                  <a:pt x="2388115" y="535224"/>
                </a:lnTo>
                <a:cubicBezTo>
                  <a:pt x="2388580" y="543363"/>
                  <a:pt x="2390882" y="549595"/>
                  <a:pt x="2395022" y="553921"/>
                </a:cubicBezTo>
                <a:cubicBezTo>
                  <a:pt x="2399161" y="558246"/>
                  <a:pt x="2404324" y="560408"/>
                  <a:pt x="2410509" y="560408"/>
                </a:cubicBezTo>
                <a:cubicBezTo>
                  <a:pt x="2415114" y="560408"/>
                  <a:pt x="2419044" y="559199"/>
                  <a:pt x="2422299" y="556781"/>
                </a:cubicBezTo>
                <a:cubicBezTo>
                  <a:pt x="2425555" y="554363"/>
                  <a:pt x="2428136" y="550502"/>
                  <a:pt x="2430043" y="545200"/>
                </a:cubicBezTo>
                <a:lnTo>
                  <a:pt x="2443019" y="546805"/>
                </a:lnTo>
                <a:cubicBezTo>
                  <a:pt x="2440973" y="554385"/>
                  <a:pt x="2437182" y="560269"/>
                  <a:pt x="2431648" y="564455"/>
                </a:cubicBezTo>
                <a:cubicBezTo>
                  <a:pt x="2426113" y="568641"/>
                  <a:pt x="2419044" y="570733"/>
                  <a:pt x="2410440" y="570733"/>
                </a:cubicBezTo>
                <a:cubicBezTo>
                  <a:pt x="2399603" y="570733"/>
                  <a:pt x="2391011" y="567396"/>
                  <a:pt x="2384662" y="560722"/>
                </a:cubicBezTo>
                <a:cubicBezTo>
                  <a:pt x="2378314" y="554049"/>
                  <a:pt x="2375139" y="544688"/>
                  <a:pt x="2375139" y="532643"/>
                </a:cubicBezTo>
                <a:cubicBezTo>
                  <a:pt x="2375139" y="520178"/>
                  <a:pt x="2378349" y="510504"/>
                  <a:pt x="2384767" y="503621"/>
                </a:cubicBezTo>
                <a:cubicBezTo>
                  <a:pt x="2391185" y="496738"/>
                  <a:pt x="2399510" y="493296"/>
                  <a:pt x="2409742" y="493296"/>
                </a:cubicBezTo>
                <a:close/>
                <a:moveTo>
                  <a:pt x="2233232" y="493296"/>
                </a:moveTo>
                <a:cubicBezTo>
                  <a:pt x="2237697" y="493296"/>
                  <a:pt x="2241801" y="494098"/>
                  <a:pt x="2245545" y="495703"/>
                </a:cubicBezTo>
                <a:cubicBezTo>
                  <a:pt x="2249289" y="497308"/>
                  <a:pt x="2252091" y="499412"/>
                  <a:pt x="2253951" y="502017"/>
                </a:cubicBezTo>
                <a:cubicBezTo>
                  <a:pt x="2255812" y="504621"/>
                  <a:pt x="2257114" y="507714"/>
                  <a:pt x="2257858" y="511295"/>
                </a:cubicBezTo>
                <a:cubicBezTo>
                  <a:pt x="2258323" y="513621"/>
                  <a:pt x="2258556" y="517690"/>
                  <a:pt x="2258556" y="523504"/>
                </a:cubicBezTo>
                <a:lnTo>
                  <a:pt x="2258556" y="569059"/>
                </a:lnTo>
                <a:lnTo>
                  <a:pt x="2245998" y="569059"/>
                </a:lnTo>
                <a:lnTo>
                  <a:pt x="2245998" y="523992"/>
                </a:lnTo>
                <a:cubicBezTo>
                  <a:pt x="2245998" y="518876"/>
                  <a:pt x="2245510" y="515051"/>
                  <a:pt x="2244533" y="512516"/>
                </a:cubicBezTo>
                <a:cubicBezTo>
                  <a:pt x="2243557" y="509981"/>
                  <a:pt x="2241824" y="507958"/>
                  <a:pt x="2239336" y="506447"/>
                </a:cubicBezTo>
                <a:cubicBezTo>
                  <a:pt x="2236848" y="504935"/>
                  <a:pt x="2233929" y="504179"/>
                  <a:pt x="2230581" y="504179"/>
                </a:cubicBezTo>
                <a:cubicBezTo>
                  <a:pt x="2225232" y="504179"/>
                  <a:pt x="2220616" y="505877"/>
                  <a:pt x="2216733" y="509272"/>
                </a:cubicBezTo>
                <a:cubicBezTo>
                  <a:pt x="2212849" y="512667"/>
                  <a:pt x="2210908" y="519109"/>
                  <a:pt x="2210908" y="528596"/>
                </a:cubicBezTo>
                <a:lnTo>
                  <a:pt x="2210908" y="569059"/>
                </a:lnTo>
                <a:lnTo>
                  <a:pt x="2198350" y="569059"/>
                </a:lnTo>
                <a:lnTo>
                  <a:pt x="2198350" y="494971"/>
                </a:lnTo>
                <a:lnTo>
                  <a:pt x="2209652" y="494971"/>
                </a:lnTo>
                <a:lnTo>
                  <a:pt x="2209652" y="505505"/>
                </a:lnTo>
                <a:cubicBezTo>
                  <a:pt x="2215093" y="497366"/>
                  <a:pt x="2222953" y="493296"/>
                  <a:pt x="2233232" y="493296"/>
                </a:cubicBezTo>
                <a:close/>
                <a:moveTo>
                  <a:pt x="2038267" y="493296"/>
                </a:moveTo>
                <a:cubicBezTo>
                  <a:pt x="2048173" y="493296"/>
                  <a:pt x="2056266" y="496668"/>
                  <a:pt x="2062545" y="503412"/>
                </a:cubicBezTo>
                <a:cubicBezTo>
                  <a:pt x="2068823" y="510156"/>
                  <a:pt x="2071963" y="519643"/>
                  <a:pt x="2071963" y="531876"/>
                </a:cubicBezTo>
                <a:cubicBezTo>
                  <a:pt x="2071963" y="532619"/>
                  <a:pt x="2071939" y="533736"/>
                  <a:pt x="2071893" y="535224"/>
                </a:cubicBezTo>
                <a:lnTo>
                  <a:pt x="2016640" y="535224"/>
                </a:lnTo>
                <a:cubicBezTo>
                  <a:pt x="2017105" y="543363"/>
                  <a:pt x="2019408" y="549595"/>
                  <a:pt x="2023547" y="553921"/>
                </a:cubicBezTo>
                <a:cubicBezTo>
                  <a:pt x="2027686" y="558246"/>
                  <a:pt x="2032849" y="560408"/>
                  <a:pt x="2039034" y="560408"/>
                </a:cubicBezTo>
                <a:cubicBezTo>
                  <a:pt x="2043639" y="560408"/>
                  <a:pt x="2047569" y="559199"/>
                  <a:pt x="2050824" y="556781"/>
                </a:cubicBezTo>
                <a:cubicBezTo>
                  <a:pt x="2054080" y="554363"/>
                  <a:pt x="2056661" y="550502"/>
                  <a:pt x="2058568" y="545200"/>
                </a:cubicBezTo>
                <a:lnTo>
                  <a:pt x="2071544" y="546805"/>
                </a:lnTo>
                <a:cubicBezTo>
                  <a:pt x="2069498" y="554385"/>
                  <a:pt x="2065707" y="560269"/>
                  <a:pt x="2060173" y="564455"/>
                </a:cubicBezTo>
                <a:cubicBezTo>
                  <a:pt x="2054638" y="568641"/>
                  <a:pt x="2047569" y="570733"/>
                  <a:pt x="2038965" y="570733"/>
                </a:cubicBezTo>
                <a:cubicBezTo>
                  <a:pt x="2028128" y="570733"/>
                  <a:pt x="2019536" y="567396"/>
                  <a:pt x="2013187" y="560722"/>
                </a:cubicBezTo>
                <a:cubicBezTo>
                  <a:pt x="2006839" y="554049"/>
                  <a:pt x="2003664" y="544688"/>
                  <a:pt x="2003664" y="532643"/>
                </a:cubicBezTo>
                <a:cubicBezTo>
                  <a:pt x="2003664" y="520178"/>
                  <a:pt x="2006874" y="510504"/>
                  <a:pt x="2013292" y="503621"/>
                </a:cubicBezTo>
                <a:cubicBezTo>
                  <a:pt x="2019710" y="496738"/>
                  <a:pt x="2028035" y="493296"/>
                  <a:pt x="2038267" y="493296"/>
                </a:cubicBezTo>
                <a:close/>
                <a:moveTo>
                  <a:pt x="1924874" y="493296"/>
                </a:moveTo>
                <a:cubicBezTo>
                  <a:pt x="1931199" y="493296"/>
                  <a:pt x="1936338" y="494041"/>
                  <a:pt x="1940292" y="495529"/>
                </a:cubicBezTo>
                <a:cubicBezTo>
                  <a:pt x="1944245" y="497017"/>
                  <a:pt x="1947152" y="498889"/>
                  <a:pt x="1949012" y="501145"/>
                </a:cubicBezTo>
                <a:cubicBezTo>
                  <a:pt x="1950873" y="503401"/>
                  <a:pt x="1952175" y="506249"/>
                  <a:pt x="1952919" y="509691"/>
                </a:cubicBezTo>
                <a:cubicBezTo>
                  <a:pt x="1953337" y="511830"/>
                  <a:pt x="1953547" y="515690"/>
                  <a:pt x="1953547" y="521271"/>
                </a:cubicBezTo>
                <a:lnTo>
                  <a:pt x="1953547" y="538014"/>
                </a:lnTo>
                <a:cubicBezTo>
                  <a:pt x="1953547" y="549688"/>
                  <a:pt x="1953814" y="557071"/>
                  <a:pt x="1954349" y="560164"/>
                </a:cubicBezTo>
                <a:cubicBezTo>
                  <a:pt x="1954884" y="563257"/>
                  <a:pt x="1955942" y="566222"/>
                  <a:pt x="1957523" y="569059"/>
                </a:cubicBezTo>
                <a:lnTo>
                  <a:pt x="1944408" y="569059"/>
                </a:lnTo>
                <a:cubicBezTo>
                  <a:pt x="1943106" y="566454"/>
                  <a:pt x="1942268" y="563409"/>
                  <a:pt x="1941896" y="559920"/>
                </a:cubicBezTo>
                <a:cubicBezTo>
                  <a:pt x="1937245" y="563873"/>
                  <a:pt x="1932769" y="566664"/>
                  <a:pt x="1928467" y="568291"/>
                </a:cubicBezTo>
                <a:cubicBezTo>
                  <a:pt x="1924165" y="569919"/>
                  <a:pt x="1919549" y="570733"/>
                  <a:pt x="1914619" y="570733"/>
                </a:cubicBezTo>
                <a:cubicBezTo>
                  <a:pt x="1906480" y="570733"/>
                  <a:pt x="1900224" y="568745"/>
                  <a:pt x="1895853" y="564769"/>
                </a:cubicBezTo>
                <a:cubicBezTo>
                  <a:pt x="1891481" y="560792"/>
                  <a:pt x="1889295" y="555711"/>
                  <a:pt x="1889295" y="549525"/>
                </a:cubicBezTo>
                <a:cubicBezTo>
                  <a:pt x="1889295" y="545898"/>
                  <a:pt x="1890120" y="542584"/>
                  <a:pt x="1891771" y="539584"/>
                </a:cubicBezTo>
                <a:cubicBezTo>
                  <a:pt x="1893422" y="536584"/>
                  <a:pt x="1895585" y="534177"/>
                  <a:pt x="1898259" y="532364"/>
                </a:cubicBezTo>
                <a:cubicBezTo>
                  <a:pt x="1900934" y="530550"/>
                  <a:pt x="1903945" y="529178"/>
                  <a:pt x="1907294" y="528247"/>
                </a:cubicBezTo>
                <a:cubicBezTo>
                  <a:pt x="1909759" y="527597"/>
                  <a:pt x="1913479" y="526969"/>
                  <a:pt x="1918456" y="526364"/>
                </a:cubicBezTo>
                <a:cubicBezTo>
                  <a:pt x="1928595" y="525154"/>
                  <a:pt x="1936059" y="523713"/>
                  <a:pt x="1940850" y="522039"/>
                </a:cubicBezTo>
                <a:cubicBezTo>
                  <a:pt x="1940896" y="520318"/>
                  <a:pt x="1940919" y="519225"/>
                  <a:pt x="1940919" y="518760"/>
                </a:cubicBezTo>
                <a:cubicBezTo>
                  <a:pt x="1940919" y="513644"/>
                  <a:pt x="1939734" y="510040"/>
                  <a:pt x="1937362" y="507947"/>
                </a:cubicBezTo>
                <a:cubicBezTo>
                  <a:pt x="1934152" y="505110"/>
                  <a:pt x="1929385" y="503691"/>
                  <a:pt x="1923060" y="503691"/>
                </a:cubicBezTo>
                <a:cubicBezTo>
                  <a:pt x="1917153" y="503691"/>
                  <a:pt x="1912793" y="504726"/>
                  <a:pt x="1909980" y="506796"/>
                </a:cubicBezTo>
                <a:cubicBezTo>
                  <a:pt x="1907166" y="508865"/>
                  <a:pt x="1905085" y="512528"/>
                  <a:pt x="1903736" y="517783"/>
                </a:cubicBezTo>
                <a:lnTo>
                  <a:pt x="1891457" y="516109"/>
                </a:lnTo>
                <a:cubicBezTo>
                  <a:pt x="1892574" y="510854"/>
                  <a:pt x="1894411" y="506609"/>
                  <a:pt x="1896969" y="503377"/>
                </a:cubicBezTo>
                <a:cubicBezTo>
                  <a:pt x="1899527" y="500145"/>
                  <a:pt x="1903224" y="497657"/>
                  <a:pt x="1908061" y="495912"/>
                </a:cubicBezTo>
                <a:cubicBezTo>
                  <a:pt x="1912898" y="494168"/>
                  <a:pt x="1918502" y="493296"/>
                  <a:pt x="1924874" y="493296"/>
                </a:cubicBezTo>
                <a:close/>
                <a:moveTo>
                  <a:pt x="1844558" y="493296"/>
                </a:moveTo>
                <a:cubicBezTo>
                  <a:pt x="1848790" y="493296"/>
                  <a:pt x="1853092" y="494645"/>
                  <a:pt x="1857464" y="497342"/>
                </a:cubicBezTo>
                <a:lnTo>
                  <a:pt x="1853139" y="508993"/>
                </a:lnTo>
                <a:cubicBezTo>
                  <a:pt x="1850069" y="507179"/>
                  <a:pt x="1847000" y="506272"/>
                  <a:pt x="1843930" y="506272"/>
                </a:cubicBezTo>
                <a:cubicBezTo>
                  <a:pt x="1841186" y="506272"/>
                  <a:pt x="1838721" y="507098"/>
                  <a:pt x="1836535" y="508749"/>
                </a:cubicBezTo>
                <a:cubicBezTo>
                  <a:pt x="1834349" y="510400"/>
                  <a:pt x="1832791" y="512691"/>
                  <a:pt x="1831861" y="515620"/>
                </a:cubicBezTo>
                <a:cubicBezTo>
                  <a:pt x="1830466" y="520085"/>
                  <a:pt x="1829768" y="524969"/>
                  <a:pt x="1829768" y="530271"/>
                </a:cubicBezTo>
                <a:lnTo>
                  <a:pt x="1829768" y="569059"/>
                </a:lnTo>
                <a:lnTo>
                  <a:pt x="1817211" y="569059"/>
                </a:lnTo>
                <a:lnTo>
                  <a:pt x="1817211" y="494971"/>
                </a:lnTo>
                <a:lnTo>
                  <a:pt x="1828512" y="494971"/>
                </a:lnTo>
                <a:lnTo>
                  <a:pt x="1828512" y="506202"/>
                </a:lnTo>
                <a:cubicBezTo>
                  <a:pt x="1831396" y="500947"/>
                  <a:pt x="1834059" y="497482"/>
                  <a:pt x="1836500" y="495808"/>
                </a:cubicBezTo>
                <a:cubicBezTo>
                  <a:pt x="1838942" y="494133"/>
                  <a:pt x="1841628" y="493296"/>
                  <a:pt x="1844558" y="493296"/>
                </a:cubicBezTo>
                <a:close/>
                <a:moveTo>
                  <a:pt x="1774078" y="493296"/>
                </a:moveTo>
                <a:cubicBezTo>
                  <a:pt x="1780404" y="493296"/>
                  <a:pt x="1785985" y="494924"/>
                  <a:pt x="1790822" y="498180"/>
                </a:cubicBezTo>
                <a:cubicBezTo>
                  <a:pt x="1795659" y="501435"/>
                  <a:pt x="1799310" y="506028"/>
                  <a:pt x="1801774" y="511958"/>
                </a:cubicBezTo>
                <a:cubicBezTo>
                  <a:pt x="1804239" y="517887"/>
                  <a:pt x="1805472" y="524387"/>
                  <a:pt x="1805472" y="531457"/>
                </a:cubicBezTo>
                <a:cubicBezTo>
                  <a:pt x="1805472" y="539038"/>
                  <a:pt x="1804112" y="545863"/>
                  <a:pt x="1801391" y="551932"/>
                </a:cubicBezTo>
                <a:cubicBezTo>
                  <a:pt x="1798670" y="558001"/>
                  <a:pt x="1794717" y="562652"/>
                  <a:pt x="1789531" y="565885"/>
                </a:cubicBezTo>
                <a:cubicBezTo>
                  <a:pt x="1784345" y="569117"/>
                  <a:pt x="1778892" y="570733"/>
                  <a:pt x="1773172" y="570733"/>
                </a:cubicBezTo>
                <a:cubicBezTo>
                  <a:pt x="1768986" y="570733"/>
                  <a:pt x="1765230" y="569850"/>
                  <a:pt x="1761905" y="568082"/>
                </a:cubicBezTo>
                <a:cubicBezTo>
                  <a:pt x="1758580" y="566315"/>
                  <a:pt x="1755847" y="564083"/>
                  <a:pt x="1753708" y="561385"/>
                </a:cubicBezTo>
                <a:lnTo>
                  <a:pt x="1753708" y="597453"/>
                </a:lnTo>
                <a:lnTo>
                  <a:pt x="1741150" y="597453"/>
                </a:lnTo>
                <a:lnTo>
                  <a:pt x="1741150" y="494971"/>
                </a:lnTo>
                <a:lnTo>
                  <a:pt x="1752592" y="494971"/>
                </a:lnTo>
                <a:lnTo>
                  <a:pt x="1752592" y="504598"/>
                </a:lnTo>
                <a:cubicBezTo>
                  <a:pt x="1755289" y="500831"/>
                  <a:pt x="1758335" y="498005"/>
                  <a:pt x="1761730" y="496122"/>
                </a:cubicBezTo>
                <a:cubicBezTo>
                  <a:pt x="1765126" y="494238"/>
                  <a:pt x="1769242" y="493296"/>
                  <a:pt x="1774078" y="493296"/>
                </a:cubicBezTo>
                <a:close/>
                <a:moveTo>
                  <a:pt x="1695018" y="493296"/>
                </a:moveTo>
                <a:cubicBezTo>
                  <a:pt x="1705204" y="493296"/>
                  <a:pt x="1713529" y="496633"/>
                  <a:pt x="1719993" y="503307"/>
                </a:cubicBezTo>
                <a:cubicBezTo>
                  <a:pt x="1726458" y="509981"/>
                  <a:pt x="1729691" y="519202"/>
                  <a:pt x="1729691" y="530968"/>
                </a:cubicBezTo>
                <a:cubicBezTo>
                  <a:pt x="1729691" y="540502"/>
                  <a:pt x="1728260" y="548002"/>
                  <a:pt x="1725400" y="553467"/>
                </a:cubicBezTo>
                <a:cubicBezTo>
                  <a:pt x="1722540" y="558932"/>
                  <a:pt x="1718377" y="563175"/>
                  <a:pt x="1712913" y="566199"/>
                </a:cubicBezTo>
                <a:cubicBezTo>
                  <a:pt x="1707448" y="569222"/>
                  <a:pt x="1701483" y="570733"/>
                  <a:pt x="1695018" y="570733"/>
                </a:cubicBezTo>
                <a:cubicBezTo>
                  <a:pt x="1684647" y="570733"/>
                  <a:pt x="1676264" y="567408"/>
                  <a:pt x="1669869" y="560757"/>
                </a:cubicBezTo>
                <a:cubicBezTo>
                  <a:pt x="1663474" y="554106"/>
                  <a:pt x="1660276" y="544525"/>
                  <a:pt x="1660276" y="532015"/>
                </a:cubicBezTo>
                <a:cubicBezTo>
                  <a:pt x="1660276" y="518294"/>
                  <a:pt x="1664090" y="508133"/>
                  <a:pt x="1671717" y="501528"/>
                </a:cubicBezTo>
                <a:cubicBezTo>
                  <a:pt x="1678089" y="496040"/>
                  <a:pt x="1685856" y="493296"/>
                  <a:pt x="1695018" y="493296"/>
                </a:cubicBezTo>
                <a:close/>
                <a:moveTo>
                  <a:pt x="1644533" y="493296"/>
                </a:moveTo>
                <a:cubicBezTo>
                  <a:pt x="1648765" y="493296"/>
                  <a:pt x="1653067" y="494645"/>
                  <a:pt x="1657439" y="497342"/>
                </a:cubicBezTo>
                <a:lnTo>
                  <a:pt x="1653114" y="508993"/>
                </a:lnTo>
                <a:cubicBezTo>
                  <a:pt x="1650044" y="507179"/>
                  <a:pt x="1646975" y="506272"/>
                  <a:pt x="1643905" y="506272"/>
                </a:cubicBezTo>
                <a:cubicBezTo>
                  <a:pt x="1641161" y="506272"/>
                  <a:pt x="1638696" y="507098"/>
                  <a:pt x="1636510" y="508749"/>
                </a:cubicBezTo>
                <a:cubicBezTo>
                  <a:pt x="1634324" y="510400"/>
                  <a:pt x="1632766" y="512691"/>
                  <a:pt x="1631836" y="515620"/>
                </a:cubicBezTo>
                <a:cubicBezTo>
                  <a:pt x="1630441" y="520085"/>
                  <a:pt x="1629743" y="524969"/>
                  <a:pt x="1629743" y="530271"/>
                </a:cubicBezTo>
                <a:lnTo>
                  <a:pt x="1629743" y="569059"/>
                </a:lnTo>
                <a:lnTo>
                  <a:pt x="1617186" y="569059"/>
                </a:lnTo>
                <a:lnTo>
                  <a:pt x="1617186" y="494971"/>
                </a:lnTo>
                <a:lnTo>
                  <a:pt x="1628487" y="494971"/>
                </a:lnTo>
                <a:lnTo>
                  <a:pt x="1628487" y="506202"/>
                </a:lnTo>
                <a:cubicBezTo>
                  <a:pt x="1631371" y="500947"/>
                  <a:pt x="1634034" y="497482"/>
                  <a:pt x="1636475" y="495808"/>
                </a:cubicBezTo>
                <a:cubicBezTo>
                  <a:pt x="1638917" y="494133"/>
                  <a:pt x="1641603" y="493296"/>
                  <a:pt x="1644533" y="493296"/>
                </a:cubicBezTo>
                <a:close/>
                <a:moveTo>
                  <a:pt x="1574053" y="493296"/>
                </a:moveTo>
                <a:cubicBezTo>
                  <a:pt x="1580379" y="493296"/>
                  <a:pt x="1585960" y="494924"/>
                  <a:pt x="1590797" y="498180"/>
                </a:cubicBezTo>
                <a:cubicBezTo>
                  <a:pt x="1595634" y="501435"/>
                  <a:pt x="1599285" y="506028"/>
                  <a:pt x="1601750" y="511958"/>
                </a:cubicBezTo>
                <a:cubicBezTo>
                  <a:pt x="1604214" y="517887"/>
                  <a:pt x="1605447" y="524387"/>
                  <a:pt x="1605447" y="531457"/>
                </a:cubicBezTo>
                <a:cubicBezTo>
                  <a:pt x="1605447" y="539038"/>
                  <a:pt x="1604087" y="545863"/>
                  <a:pt x="1601366" y="551932"/>
                </a:cubicBezTo>
                <a:cubicBezTo>
                  <a:pt x="1598645" y="558001"/>
                  <a:pt x="1594692" y="562652"/>
                  <a:pt x="1589506" y="565885"/>
                </a:cubicBezTo>
                <a:cubicBezTo>
                  <a:pt x="1584320" y="569117"/>
                  <a:pt x="1578867" y="570733"/>
                  <a:pt x="1573147" y="570733"/>
                </a:cubicBezTo>
                <a:cubicBezTo>
                  <a:pt x="1568961" y="570733"/>
                  <a:pt x="1565205" y="569850"/>
                  <a:pt x="1561891" y="568082"/>
                </a:cubicBezTo>
                <a:cubicBezTo>
                  <a:pt x="1558567" y="566315"/>
                  <a:pt x="1555834" y="564083"/>
                  <a:pt x="1553694" y="561385"/>
                </a:cubicBezTo>
                <a:lnTo>
                  <a:pt x="1553694" y="597453"/>
                </a:lnTo>
                <a:lnTo>
                  <a:pt x="1541137" y="597453"/>
                </a:lnTo>
                <a:lnTo>
                  <a:pt x="1541137" y="494971"/>
                </a:lnTo>
                <a:lnTo>
                  <a:pt x="1552578" y="494971"/>
                </a:lnTo>
                <a:lnTo>
                  <a:pt x="1552578" y="504598"/>
                </a:lnTo>
                <a:cubicBezTo>
                  <a:pt x="1555276" y="500831"/>
                  <a:pt x="1558322" y="498005"/>
                  <a:pt x="1561717" y="496122"/>
                </a:cubicBezTo>
                <a:cubicBezTo>
                  <a:pt x="1565101" y="494238"/>
                  <a:pt x="1569217" y="493296"/>
                  <a:pt x="1574053" y="493296"/>
                </a:cubicBezTo>
                <a:close/>
                <a:moveTo>
                  <a:pt x="1497866" y="493296"/>
                </a:moveTo>
                <a:cubicBezTo>
                  <a:pt x="1504191" y="493296"/>
                  <a:pt x="1509772" y="494924"/>
                  <a:pt x="1514608" y="498180"/>
                </a:cubicBezTo>
                <a:cubicBezTo>
                  <a:pt x="1519446" y="501435"/>
                  <a:pt x="1523096" y="506028"/>
                  <a:pt x="1525561" y="511958"/>
                </a:cubicBezTo>
                <a:cubicBezTo>
                  <a:pt x="1528027" y="517887"/>
                  <a:pt x="1529258" y="524387"/>
                  <a:pt x="1529258" y="531457"/>
                </a:cubicBezTo>
                <a:cubicBezTo>
                  <a:pt x="1529258" y="539038"/>
                  <a:pt x="1527898" y="545863"/>
                  <a:pt x="1525178" y="551932"/>
                </a:cubicBezTo>
                <a:cubicBezTo>
                  <a:pt x="1522457" y="558001"/>
                  <a:pt x="1518503" y="562652"/>
                  <a:pt x="1513318" y="565885"/>
                </a:cubicBezTo>
                <a:cubicBezTo>
                  <a:pt x="1508132" y="569117"/>
                  <a:pt x="1502679" y="570733"/>
                  <a:pt x="1496959" y="570733"/>
                </a:cubicBezTo>
                <a:cubicBezTo>
                  <a:pt x="1492773" y="570733"/>
                  <a:pt x="1489017" y="569850"/>
                  <a:pt x="1485691" y="568082"/>
                </a:cubicBezTo>
                <a:cubicBezTo>
                  <a:pt x="1482366" y="566315"/>
                  <a:pt x="1479634" y="564083"/>
                  <a:pt x="1477495" y="561385"/>
                </a:cubicBezTo>
                <a:lnTo>
                  <a:pt x="1477495" y="597453"/>
                </a:lnTo>
                <a:lnTo>
                  <a:pt x="1464937" y="597453"/>
                </a:lnTo>
                <a:lnTo>
                  <a:pt x="1464937" y="494971"/>
                </a:lnTo>
                <a:lnTo>
                  <a:pt x="1476379" y="494971"/>
                </a:lnTo>
                <a:lnTo>
                  <a:pt x="1476379" y="504598"/>
                </a:lnTo>
                <a:cubicBezTo>
                  <a:pt x="1479076" y="500831"/>
                  <a:pt x="1482122" y="498005"/>
                  <a:pt x="1485517" y="496122"/>
                </a:cubicBezTo>
                <a:cubicBezTo>
                  <a:pt x="1488913" y="494238"/>
                  <a:pt x="1493029" y="493296"/>
                  <a:pt x="1497866" y="493296"/>
                </a:cubicBezTo>
                <a:close/>
                <a:moveTo>
                  <a:pt x="1420060" y="493296"/>
                </a:moveTo>
                <a:cubicBezTo>
                  <a:pt x="1426386" y="493296"/>
                  <a:pt x="1431526" y="494041"/>
                  <a:pt x="1435479" y="495529"/>
                </a:cubicBezTo>
                <a:cubicBezTo>
                  <a:pt x="1439432" y="497017"/>
                  <a:pt x="1442339" y="498889"/>
                  <a:pt x="1444199" y="501145"/>
                </a:cubicBezTo>
                <a:cubicBezTo>
                  <a:pt x="1446060" y="503401"/>
                  <a:pt x="1447362" y="506249"/>
                  <a:pt x="1448106" y="509691"/>
                </a:cubicBezTo>
                <a:cubicBezTo>
                  <a:pt x="1448525" y="511830"/>
                  <a:pt x="1448734" y="515690"/>
                  <a:pt x="1448734" y="521271"/>
                </a:cubicBezTo>
                <a:lnTo>
                  <a:pt x="1448734" y="538014"/>
                </a:lnTo>
                <a:cubicBezTo>
                  <a:pt x="1448734" y="549688"/>
                  <a:pt x="1449001" y="557071"/>
                  <a:pt x="1449536" y="560164"/>
                </a:cubicBezTo>
                <a:cubicBezTo>
                  <a:pt x="1450071" y="563257"/>
                  <a:pt x="1451128" y="566222"/>
                  <a:pt x="1452710" y="569059"/>
                </a:cubicBezTo>
                <a:lnTo>
                  <a:pt x="1439595" y="569059"/>
                </a:lnTo>
                <a:cubicBezTo>
                  <a:pt x="1438292" y="566454"/>
                  <a:pt x="1437456" y="563409"/>
                  <a:pt x="1437082" y="559920"/>
                </a:cubicBezTo>
                <a:cubicBezTo>
                  <a:pt x="1432432" y="563873"/>
                  <a:pt x="1427956" y="566664"/>
                  <a:pt x="1423653" y="568291"/>
                </a:cubicBezTo>
                <a:cubicBezTo>
                  <a:pt x="1419351" y="569919"/>
                  <a:pt x="1414736" y="570733"/>
                  <a:pt x="1409806" y="570733"/>
                </a:cubicBezTo>
                <a:cubicBezTo>
                  <a:pt x="1401667" y="570733"/>
                  <a:pt x="1395411" y="568745"/>
                  <a:pt x="1391039" y="564769"/>
                </a:cubicBezTo>
                <a:cubicBezTo>
                  <a:pt x="1386667" y="560792"/>
                  <a:pt x="1384482" y="555711"/>
                  <a:pt x="1384482" y="549525"/>
                </a:cubicBezTo>
                <a:cubicBezTo>
                  <a:pt x="1384482" y="545898"/>
                  <a:pt x="1385308" y="542584"/>
                  <a:pt x="1386958" y="539584"/>
                </a:cubicBezTo>
                <a:cubicBezTo>
                  <a:pt x="1388609" y="536584"/>
                  <a:pt x="1390772" y="534177"/>
                  <a:pt x="1393447" y="532364"/>
                </a:cubicBezTo>
                <a:cubicBezTo>
                  <a:pt x="1396121" y="530550"/>
                  <a:pt x="1399132" y="529178"/>
                  <a:pt x="1402481" y="528247"/>
                </a:cubicBezTo>
                <a:cubicBezTo>
                  <a:pt x="1404945" y="527597"/>
                  <a:pt x="1408666" y="526969"/>
                  <a:pt x="1413643" y="526364"/>
                </a:cubicBezTo>
                <a:cubicBezTo>
                  <a:pt x="1423781" y="525154"/>
                  <a:pt x="1431246" y="523713"/>
                  <a:pt x="1436037" y="522039"/>
                </a:cubicBezTo>
                <a:cubicBezTo>
                  <a:pt x="1436083" y="520318"/>
                  <a:pt x="1436107" y="519225"/>
                  <a:pt x="1436107" y="518760"/>
                </a:cubicBezTo>
                <a:cubicBezTo>
                  <a:pt x="1436107" y="513644"/>
                  <a:pt x="1434921" y="510040"/>
                  <a:pt x="1432549" y="507947"/>
                </a:cubicBezTo>
                <a:cubicBezTo>
                  <a:pt x="1429339" y="505110"/>
                  <a:pt x="1424573" y="503691"/>
                  <a:pt x="1418247" y="503691"/>
                </a:cubicBezTo>
                <a:cubicBezTo>
                  <a:pt x="1412340" y="503691"/>
                  <a:pt x="1407980" y="504726"/>
                  <a:pt x="1405166" y="506796"/>
                </a:cubicBezTo>
                <a:cubicBezTo>
                  <a:pt x="1402352" y="508865"/>
                  <a:pt x="1400271" y="512528"/>
                  <a:pt x="1398923" y="517783"/>
                </a:cubicBezTo>
                <a:lnTo>
                  <a:pt x="1386644" y="516109"/>
                </a:lnTo>
                <a:cubicBezTo>
                  <a:pt x="1387760" y="510854"/>
                  <a:pt x="1389598" y="506609"/>
                  <a:pt x="1392156" y="503377"/>
                </a:cubicBezTo>
                <a:cubicBezTo>
                  <a:pt x="1394714" y="500145"/>
                  <a:pt x="1398411" y="497657"/>
                  <a:pt x="1403248" y="495912"/>
                </a:cubicBezTo>
                <a:cubicBezTo>
                  <a:pt x="1408085" y="494168"/>
                  <a:pt x="1413689" y="493296"/>
                  <a:pt x="1420060" y="493296"/>
                </a:cubicBezTo>
                <a:close/>
                <a:moveTo>
                  <a:pt x="1308309" y="493296"/>
                </a:moveTo>
                <a:cubicBezTo>
                  <a:pt x="1314123" y="493296"/>
                  <a:pt x="1319227" y="494133"/>
                  <a:pt x="1323622" y="495808"/>
                </a:cubicBezTo>
                <a:cubicBezTo>
                  <a:pt x="1328018" y="497482"/>
                  <a:pt x="1331260" y="499749"/>
                  <a:pt x="1333354" y="502610"/>
                </a:cubicBezTo>
                <a:cubicBezTo>
                  <a:pt x="1335447" y="505470"/>
                  <a:pt x="1336889" y="509295"/>
                  <a:pt x="1337679" y="514085"/>
                </a:cubicBezTo>
                <a:lnTo>
                  <a:pt x="1325400" y="515760"/>
                </a:lnTo>
                <a:cubicBezTo>
                  <a:pt x="1324843" y="511946"/>
                  <a:pt x="1323227" y="508970"/>
                  <a:pt x="1320552" y="506830"/>
                </a:cubicBezTo>
                <a:cubicBezTo>
                  <a:pt x="1317877" y="504691"/>
                  <a:pt x="1314100" y="503621"/>
                  <a:pt x="1309216" y="503621"/>
                </a:cubicBezTo>
                <a:cubicBezTo>
                  <a:pt x="1303449" y="503621"/>
                  <a:pt x="1299332" y="504574"/>
                  <a:pt x="1296868" y="506482"/>
                </a:cubicBezTo>
                <a:cubicBezTo>
                  <a:pt x="1294402" y="508389"/>
                  <a:pt x="1293171" y="510621"/>
                  <a:pt x="1293171" y="513179"/>
                </a:cubicBezTo>
                <a:cubicBezTo>
                  <a:pt x="1293171" y="514807"/>
                  <a:pt x="1293682" y="516271"/>
                  <a:pt x="1294705" y="517574"/>
                </a:cubicBezTo>
                <a:cubicBezTo>
                  <a:pt x="1295728" y="518923"/>
                  <a:pt x="1297333" y="520039"/>
                  <a:pt x="1299519" y="520922"/>
                </a:cubicBezTo>
                <a:cubicBezTo>
                  <a:pt x="1300774" y="521387"/>
                  <a:pt x="1304472" y="522457"/>
                  <a:pt x="1310611" y="524131"/>
                </a:cubicBezTo>
                <a:cubicBezTo>
                  <a:pt x="1319495" y="526504"/>
                  <a:pt x="1325691" y="528445"/>
                  <a:pt x="1329204" y="529957"/>
                </a:cubicBezTo>
                <a:cubicBezTo>
                  <a:pt x="1332715" y="531468"/>
                  <a:pt x="1335470" y="533666"/>
                  <a:pt x="1337471" y="536549"/>
                </a:cubicBezTo>
                <a:cubicBezTo>
                  <a:pt x="1339471" y="539433"/>
                  <a:pt x="1340471" y="543014"/>
                  <a:pt x="1340471" y="547293"/>
                </a:cubicBezTo>
                <a:cubicBezTo>
                  <a:pt x="1340471" y="551479"/>
                  <a:pt x="1339249" y="555420"/>
                  <a:pt x="1336808" y="559118"/>
                </a:cubicBezTo>
                <a:cubicBezTo>
                  <a:pt x="1334365" y="562815"/>
                  <a:pt x="1330843" y="565676"/>
                  <a:pt x="1326239" y="567699"/>
                </a:cubicBezTo>
                <a:cubicBezTo>
                  <a:pt x="1321634" y="569722"/>
                  <a:pt x="1316425" y="570733"/>
                  <a:pt x="1310611" y="570733"/>
                </a:cubicBezTo>
                <a:cubicBezTo>
                  <a:pt x="1300984" y="570733"/>
                  <a:pt x="1293648" y="568733"/>
                  <a:pt x="1288600" y="564734"/>
                </a:cubicBezTo>
                <a:cubicBezTo>
                  <a:pt x="1283555" y="560734"/>
                  <a:pt x="1280335" y="554804"/>
                  <a:pt x="1278939" y="546944"/>
                </a:cubicBezTo>
                <a:lnTo>
                  <a:pt x="1291357" y="544991"/>
                </a:lnTo>
                <a:cubicBezTo>
                  <a:pt x="1292054" y="549967"/>
                  <a:pt x="1293996" y="553781"/>
                  <a:pt x="1297183" y="556432"/>
                </a:cubicBezTo>
                <a:cubicBezTo>
                  <a:pt x="1300368" y="559083"/>
                  <a:pt x="1304821" y="560408"/>
                  <a:pt x="1310542" y="560408"/>
                </a:cubicBezTo>
                <a:cubicBezTo>
                  <a:pt x="1316308" y="560408"/>
                  <a:pt x="1320587" y="559234"/>
                  <a:pt x="1323377" y="556885"/>
                </a:cubicBezTo>
                <a:cubicBezTo>
                  <a:pt x="1326168" y="554537"/>
                  <a:pt x="1327564" y="551781"/>
                  <a:pt x="1327564" y="548618"/>
                </a:cubicBezTo>
                <a:cubicBezTo>
                  <a:pt x="1327564" y="545782"/>
                  <a:pt x="1326331" y="543549"/>
                  <a:pt x="1323866" y="541921"/>
                </a:cubicBezTo>
                <a:cubicBezTo>
                  <a:pt x="1322145" y="540805"/>
                  <a:pt x="1317866" y="539386"/>
                  <a:pt x="1311030" y="537666"/>
                </a:cubicBezTo>
                <a:cubicBezTo>
                  <a:pt x="1301821" y="535341"/>
                  <a:pt x="1295437" y="533328"/>
                  <a:pt x="1291880" y="531631"/>
                </a:cubicBezTo>
                <a:cubicBezTo>
                  <a:pt x="1288322" y="529934"/>
                  <a:pt x="1285625" y="527585"/>
                  <a:pt x="1283787" y="524585"/>
                </a:cubicBezTo>
                <a:cubicBezTo>
                  <a:pt x="1281950" y="521585"/>
                  <a:pt x="1281032" y="518271"/>
                  <a:pt x="1281032" y="514644"/>
                </a:cubicBezTo>
                <a:cubicBezTo>
                  <a:pt x="1281032" y="511342"/>
                  <a:pt x="1281788" y="508284"/>
                  <a:pt x="1283299" y="505470"/>
                </a:cubicBezTo>
                <a:cubicBezTo>
                  <a:pt x="1284811" y="502656"/>
                  <a:pt x="1286867" y="500319"/>
                  <a:pt x="1289473" y="498459"/>
                </a:cubicBezTo>
                <a:cubicBezTo>
                  <a:pt x="1291426" y="497017"/>
                  <a:pt x="1294088" y="495796"/>
                  <a:pt x="1297460" y="494796"/>
                </a:cubicBezTo>
                <a:cubicBezTo>
                  <a:pt x="1300833" y="493796"/>
                  <a:pt x="1304449" y="493296"/>
                  <a:pt x="1308309" y="493296"/>
                </a:cubicBezTo>
                <a:close/>
                <a:moveTo>
                  <a:pt x="1239085" y="493296"/>
                </a:moveTo>
                <a:cubicBezTo>
                  <a:pt x="1245411" y="493296"/>
                  <a:pt x="1250550" y="494041"/>
                  <a:pt x="1254503" y="495529"/>
                </a:cubicBezTo>
                <a:cubicBezTo>
                  <a:pt x="1258457" y="497017"/>
                  <a:pt x="1261363" y="498889"/>
                  <a:pt x="1263224" y="501145"/>
                </a:cubicBezTo>
                <a:cubicBezTo>
                  <a:pt x="1265084" y="503401"/>
                  <a:pt x="1266385" y="506249"/>
                  <a:pt x="1267131" y="509691"/>
                </a:cubicBezTo>
                <a:cubicBezTo>
                  <a:pt x="1267550" y="511830"/>
                  <a:pt x="1267759" y="515690"/>
                  <a:pt x="1267759" y="521271"/>
                </a:cubicBezTo>
                <a:lnTo>
                  <a:pt x="1267759" y="538014"/>
                </a:lnTo>
                <a:cubicBezTo>
                  <a:pt x="1267759" y="549688"/>
                  <a:pt x="1268026" y="557071"/>
                  <a:pt x="1268562" y="560164"/>
                </a:cubicBezTo>
                <a:cubicBezTo>
                  <a:pt x="1269095" y="563257"/>
                  <a:pt x="1270154" y="566222"/>
                  <a:pt x="1271735" y="569059"/>
                </a:cubicBezTo>
                <a:lnTo>
                  <a:pt x="1258620" y="569059"/>
                </a:lnTo>
                <a:cubicBezTo>
                  <a:pt x="1257317" y="566454"/>
                  <a:pt x="1256480" y="563409"/>
                  <a:pt x="1256108" y="559920"/>
                </a:cubicBezTo>
                <a:cubicBezTo>
                  <a:pt x="1251457" y="563873"/>
                  <a:pt x="1246981" y="566664"/>
                  <a:pt x="1242678" y="568291"/>
                </a:cubicBezTo>
                <a:cubicBezTo>
                  <a:pt x="1238376" y="569919"/>
                  <a:pt x="1233761" y="570733"/>
                  <a:pt x="1228830" y="570733"/>
                </a:cubicBezTo>
                <a:cubicBezTo>
                  <a:pt x="1220691" y="570733"/>
                  <a:pt x="1214436" y="568745"/>
                  <a:pt x="1210064" y="564769"/>
                </a:cubicBezTo>
                <a:cubicBezTo>
                  <a:pt x="1205691" y="560792"/>
                  <a:pt x="1203506" y="555711"/>
                  <a:pt x="1203506" y="549525"/>
                </a:cubicBezTo>
                <a:cubicBezTo>
                  <a:pt x="1203506" y="545898"/>
                  <a:pt x="1204332" y="542584"/>
                  <a:pt x="1205983" y="539584"/>
                </a:cubicBezTo>
                <a:cubicBezTo>
                  <a:pt x="1207634" y="536584"/>
                  <a:pt x="1209796" y="534177"/>
                  <a:pt x="1212471" y="532364"/>
                </a:cubicBezTo>
                <a:cubicBezTo>
                  <a:pt x="1215145" y="530550"/>
                  <a:pt x="1218156" y="529178"/>
                  <a:pt x="1221505" y="528247"/>
                </a:cubicBezTo>
                <a:cubicBezTo>
                  <a:pt x="1223970" y="527597"/>
                  <a:pt x="1227691" y="526969"/>
                  <a:pt x="1232668" y="526364"/>
                </a:cubicBezTo>
                <a:cubicBezTo>
                  <a:pt x="1242807" y="525154"/>
                  <a:pt x="1250271" y="523713"/>
                  <a:pt x="1255061" y="522039"/>
                </a:cubicBezTo>
                <a:cubicBezTo>
                  <a:pt x="1255108" y="520318"/>
                  <a:pt x="1255131" y="519225"/>
                  <a:pt x="1255131" y="518760"/>
                </a:cubicBezTo>
                <a:cubicBezTo>
                  <a:pt x="1255131" y="513644"/>
                  <a:pt x="1253945" y="510040"/>
                  <a:pt x="1251573" y="507947"/>
                </a:cubicBezTo>
                <a:cubicBezTo>
                  <a:pt x="1248364" y="505110"/>
                  <a:pt x="1243597" y="503691"/>
                  <a:pt x="1237271" y="503691"/>
                </a:cubicBezTo>
                <a:cubicBezTo>
                  <a:pt x="1231365" y="503691"/>
                  <a:pt x="1227004" y="504726"/>
                  <a:pt x="1224191" y="506796"/>
                </a:cubicBezTo>
                <a:cubicBezTo>
                  <a:pt x="1221377" y="508865"/>
                  <a:pt x="1219296" y="512528"/>
                  <a:pt x="1217947" y="517783"/>
                </a:cubicBezTo>
                <a:lnTo>
                  <a:pt x="1205668" y="516109"/>
                </a:lnTo>
                <a:cubicBezTo>
                  <a:pt x="1206786" y="510854"/>
                  <a:pt x="1208623" y="506609"/>
                  <a:pt x="1211180" y="503377"/>
                </a:cubicBezTo>
                <a:cubicBezTo>
                  <a:pt x="1213739" y="500145"/>
                  <a:pt x="1217435" y="497657"/>
                  <a:pt x="1222272" y="495912"/>
                </a:cubicBezTo>
                <a:cubicBezTo>
                  <a:pt x="1227109" y="494168"/>
                  <a:pt x="1232713" y="493296"/>
                  <a:pt x="1239085" y="493296"/>
                </a:cubicBezTo>
                <a:close/>
                <a:moveTo>
                  <a:pt x="504404" y="493296"/>
                </a:moveTo>
                <a:cubicBezTo>
                  <a:pt x="514590" y="493296"/>
                  <a:pt x="522916" y="496633"/>
                  <a:pt x="529381" y="503307"/>
                </a:cubicBezTo>
                <a:cubicBezTo>
                  <a:pt x="535845" y="509981"/>
                  <a:pt x="539078" y="519202"/>
                  <a:pt x="539078" y="530968"/>
                </a:cubicBezTo>
                <a:cubicBezTo>
                  <a:pt x="539078" y="540502"/>
                  <a:pt x="537649" y="548002"/>
                  <a:pt x="534788" y="553467"/>
                </a:cubicBezTo>
                <a:cubicBezTo>
                  <a:pt x="531928" y="558932"/>
                  <a:pt x="527765" y="563175"/>
                  <a:pt x="522300" y="566199"/>
                </a:cubicBezTo>
                <a:cubicBezTo>
                  <a:pt x="516836" y="569222"/>
                  <a:pt x="510869" y="570733"/>
                  <a:pt x="504404" y="570733"/>
                </a:cubicBezTo>
                <a:cubicBezTo>
                  <a:pt x="494033" y="570733"/>
                  <a:pt x="485649" y="567408"/>
                  <a:pt x="479254" y="560757"/>
                </a:cubicBezTo>
                <a:cubicBezTo>
                  <a:pt x="472860" y="554106"/>
                  <a:pt x="469663" y="544525"/>
                  <a:pt x="469663" y="532015"/>
                </a:cubicBezTo>
                <a:cubicBezTo>
                  <a:pt x="469663" y="518294"/>
                  <a:pt x="473476" y="508133"/>
                  <a:pt x="481103" y="501528"/>
                </a:cubicBezTo>
                <a:cubicBezTo>
                  <a:pt x="487475" y="496040"/>
                  <a:pt x="495242" y="493296"/>
                  <a:pt x="504404" y="493296"/>
                </a:cubicBezTo>
                <a:close/>
                <a:moveTo>
                  <a:pt x="425413" y="493296"/>
                </a:moveTo>
                <a:cubicBezTo>
                  <a:pt x="434157" y="493296"/>
                  <a:pt x="441367" y="496831"/>
                  <a:pt x="447040" y="503900"/>
                </a:cubicBezTo>
                <a:lnTo>
                  <a:pt x="447040" y="494971"/>
                </a:lnTo>
                <a:lnTo>
                  <a:pt x="458620" y="494971"/>
                </a:lnTo>
                <a:lnTo>
                  <a:pt x="458620" y="559013"/>
                </a:lnTo>
                <a:cubicBezTo>
                  <a:pt x="458620" y="570547"/>
                  <a:pt x="457446" y="578721"/>
                  <a:pt x="455097" y="583535"/>
                </a:cubicBezTo>
                <a:cubicBezTo>
                  <a:pt x="452749" y="588348"/>
                  <a:pt x="449028" y="592150"/>
                  <a:pt x="443935" y="594941"/>
                </a:cubicBezTo>
                <a:cubicBezTo>
                  <a:pt x="438843" y="597732"/>
                  <a:pt x="432576" y="599127"/>
                  <a:pt x="425135" y="599127"/>
                </a:cubicBezTo>
                <a:cubicBezTo>
                  <a:pt x="416297" y="599127"/>
                  <a:pt x="409158" y="597139"/>
                  <a:pt x="403717" y="593162"/>
                </a:cubicBezTo>
                <a:cubicBezTo>
                  <a:pt x="398275" y="589186"/>
                  <a:pt x="395647" y="583198"/>
                  <a:pt x="395833" y="575198"/>
                </a:cubicBezTo>
                <a:lnTo>
                  <a:pt x="408042" y="577012"/>
                </a:lnTo>
                <a:cubicBezTo>
                  <a:pt x="408554" y="580779"/>
                  <a:pt x="409972" y="583523"/>
                  <a:pt x="412297" y="585244"/>
                </a:cubicBezTo>
                <a:cubicBezTo>
                  <a:pt x="415414" y="587569"/>
                  <a:pt x="419669" y="588733"/>
                  <a:pt x="425064" y="588733"/>
                </a:cubicBezTo>
                <a:cubicBezTo>
                  <a:pt x="430879" y="588733"/>
                  <a:pt x="435366" y="587569"/>
                  <a:pt x="438529" y="585244"/>
                </a:cubicBezTo>
                <a:cubicBezTo>
                  <a:pt x="441691" y="582919"/>
                  <a:pt x="443830" y="579663"/>
                  <a:pt x="444947" y="575477"/>
                </a:cubicBezTo>
                <a:cubicBezTo>
                  <a:pt x="445598" y="572919"/>
                  <a:pt x="445900" y="567547"/>
                  <a:pt x="445854" y="559362"/>
                </a:cubicBezTo>
                <a:cubicBezTo>
                  <a:pt x="440366" y="565827"/>
                  <a:pt x="433529" y="569059"/>
                  <a:pt x="425344" y="569059"/>
                </a:cubicBezTo>
                <a:cubicBezTo>
                  <a:pt x="415159" y="569059"/>
                  <a:pt x="407275" y="565385"/>
                  <a:pt x="401694" y="558037"/>
                </a:cubicBezTo>
                <a:cubicBezTo>
                  <a:pt x="396113" y="550688"/>
                  <a:pt x="393322" y="541875"/>
                  <a:pt x="393322" y="531596"/>
                </a:cubicBezTo>
                <a:cubicBezTo>
                  <a:pt x="393322" y="524527"/>
                  <a:pt x="394601" y="518004"/>
                  <a:pt x="397159" y="512027"/>
                </a:cubicBezTo>
                <a:cubicBezTo>
                  <a:pt x="399717" y="506051"/>
                  <a:pt x="403426" y="501435"/>
                  <a:pt x="408287" y="498180"/>
                </a:cubicBezTo>
                <a:cubicBezTo>
                  <a:pt x="413147" y="494924"/>
                  <a:pt x="418855" y="493296"/>
                  <a:pt x="425413" y="493296"/>
                </a:cubicBezTo>
                <a:close/>
                <a:moveTo>
                  <a:pt x="352003" y="493296"/>
                </a:moveTo>
                <a:cubicBezTo>
                  <a:pt x="362188" y="493296"/>
                  <a:pt x="370514" y="496633"/>
                  <a:pt x="376978" y="503307"/>
                </a:cubicBezTo>
                <a:cubicBezTo>
                  <a:pt x="383444" y="509981"/>
                  <a:pt x="386676" y="519202"/>
                  <a:pt x="386676" y="530968"/>
                </a:cubicBezTo>
                <a:cubicBezTo>
                  <a:pt x="386676" y="540502"/>
                  <a:pt x="385246" y="548002"/>
                  <a:pt x="382385" y="553467"/>
                </a:cubicBezTo>
                <a:cubicBezTo>
                  <a:pt x="379524" y="558932"/>
                  <a:pt x="375363" y="563175"/>
                  <a:pt x="369897" y="566199"/>
                </a:cubicBezTo>
                <a:cubicBezTo>
                  <a:pt x="364433" y="569222"/>
                  <a:pt x="358468" y="570733"/>
                  <a:pt x="352003" y="570733"/>
                </a:cubicBezTo>
                <a:cubicBezTo>
                  <a:pt x="341631" y="570733"/>
                  <a:pt x="333248" y="567408"/>
                  <a:pt x="326853" y="560757"/>
                </a:cubicBezTo>
                <a:cubicBezTo>
                  <a:pt x="320458" y="554106"/>
                  <a:pt x="317260" y="544525"/>
                  <a:pt x="317260" y="532015"/>
                </a:cubicBezTo>
                <a:cubicBezTo>
                  <a:pt x="317260" y="518294"/>
                  <a:pt x="321074" y="508133"/>
                  <a:pt x="328702" y="501528"/>
                </a:cubicBezTo>
                <a:cubicBezTo>
                  <a:pt x="335074" y="496040"/>
                  <a:pt x="342841" y="493296"/>
                  <a:pt x="352003" y="493296"/>
                </a:cubicBezTo>
                <a:close/>
                <a:moveTo>
                  <a:pt x="209476" y="493296"/>
                </a:moveTo>
                <a:cubicBezTo>
                  <a:pt x="219382" y="493296"/>
                  <a:pt x="227475" y="496668"/>
                  <a:pt x="233753" y="503412"/>
                </a:cubicBezTo>
                <a:cubicBezTo>
                  <a:pt x="240032" y="510156"/>
                  <a:pt x="243172" y="519643"/>
                  <a:pt x="243172" y="531876"/>
                </a:cubicBezTo>
                <a:cubicBezTo>
                  <a:pt x="243172" y="532619"/>
                  <a:pt x="243148" y="533736"/>
                  <a:pt x="243102" y="535224"/>
                </a:cubicBezTo>
                <a:lnTo>
                  <a:pt x="187849" y="535224"/>
                </a:lnTo>
                <a:cubicBezTo>
                  <a:pt x="188314" y="543363"/>
                  <a:pt x="190617" y="549595"/>
                  <a:pt x="194755" y="553921"/>
                </a:cubicBezTo>
                <a:cubicBezTo>
                  <a:pt x="198895" y="558246"/>
                  <a:pt x="204058" y="560408"/>
                  <a:pt x="210243" y="560408"/>
                </a:cubicBezTo>
                <a:cubicBezTo>
                  <a:pt x="214847" y="560408"/>
                  <a:pt x="218777" y="559199"/>
                  <a:pt x="222033" y="556781"/>
                </a:cubicBezTo>
                <a:cubicBezTo>
                  <a:pt x="225288" y="554363"/>
                  <a:pt x="227870" y="550502"/>
                  <a:pt x="229777" y="545200"/>
                </a:cubicBezTo>
                <a:lnTo>
                  <a:pt x="242753" y="546805"/>
                </a:lnTo>
                <a:cubicBezTo>
                  <a:pt x="240706" y="554385"/>
                  <a:pt x="236916" y="560269"/>
                  <a:pt x="231382" y="564455"/>
                </a:cubicBezTo>
                <a:cubicBezTo>
                  <a:pt x="225847" y="568641"/>
                  <a:pt x="218777" y="570733"/>
                  <a:pt x="210173" y="570733"/>
                </a:cubicBezTo>
                <a:cubicBezTo>
                  <a:pt x="199337" y="570733"/>
                  <a:pt x="190744" y="567396"/>
                  <a:pt x="184395" y="560722"/>
                </a:cubicBezTo>
                <a:cubicBezTo>
                  <a:pt x="178047" y="554049"/>
                  <a:pt x="174873" y="544688"/>
                  <a:pt x="174873" y="532643"/>
                </a:cubicBezTo>
                <a:cubicBezTo>
                  <a:pt x="174873" y="520178"/>
                  <a:pt x="178082" y="510504"/>
                  <a:pt x="184500" y="503621"/>
                </a:cubicBezTo>
                <a:cubicBezTo>
                  <a:pt x="190919" y="496738"/>
                  <a:pt x="199244" y="493296"/>
                  <a:pt x="209476" y="493296"/>
                </a:cubicBezTo>
                <a:close/>
                <a:moveTo>
                  <a:pt x="127206" y="493296"/>
                </a:moveTo>
                <a:cubicBezTo>
                  <a:pt x="133020" y="493296"/>
                  <a:pt x="138124" y="494133"/>
                  <a:pt x="142519" y="495808"/>
                </a:cubicBezTo>
                <a:cubicBezTo>
                  <a:pt x="146914" y="497482"/>
                  <a:pt x="150158" y="499749"/>
                  <a:pt x="152251" y="502610"/>
                </a:cubicBezTo>
                <a:cubicBezTo>
                  <a:pt x="154344" y="505470"/>
                  <a:pt x="155786" y="509295"/>
                  <a:pt x="156577" y="514085"/>
                </a:cubicBezTo>
                <a:lnTo>
                  <a:pt x="144298" y="515760"/>
                </a:lnTo>
                <a:cubicBezTo>
                  <a:pt x="143740" y="511946"/>
                  <a:pt x="142124" y="508970"/>
                  <a:pt x="139449" y="506830"/>
                </a:cubicBezTo>
                <a:cubicBezTo>
                  <a:pt x="136775" y="504691"/>
                  <a:pt x="132996" y="503621"/>
                  <a:pt x="128113" y="503621"/>
                </a:cubicBezTo>
                <a:cubicBezTo>
                  <a:pt x="122346" y="503621"/>
                  <a:pt x="118229" y="504574"/>
                  <a:pt x="115764" y="506482"/>
                </a:cubicBezTo>
                <a:cubicBezTo>
                  <a:pt x="113299" y="508389"/>
                  <a:pt x="112067" y="510621"/>
                  <a:pt x="112067" y="513179"/>
                </a:cubicBezTo>
                <a:cubicBezTo>
                  <a:pt x="112067" y="514807"/>
                  <a:pt x="112579" y="516271"/>
                  <a:pt x="113602" y="517574"/>
                </a:cubicBezTo>
                <a:cubicBezTo>
                  <a:pt x="114625" y="518923"/>
                  <a:pt x="116229" y="520039"/>
                  <a:pt x="118416" y="520922"/>
                </a:cubicBezTo>
                <a:cubicBezTo>
                  <a:pt x="119672" y="521387"/>
                  <a:pt x="123369" y="522457"/>
                  <a:pt x="129508" y="524131"/>
                </a:cubicBezTo>
                <a:cubicBezTo>
                  <a:pt x="138391" y="526504"/>
                  <a:pt x="144588" y="528445"/>
                  <a:pt x="148100" y="529957"/>
                </a:cubicBezTo>
                <a:cubicBezTo>
                  <a:pt x="151612" y="531468"/>
                  <a:pt x="154367" y="533666"/>
                  <a:pt x="156367" y="536549"/>
                </a:cubicBezTo>
                <a:cubicBezTo>
                  <a:pt x="158367" y="539433"/>
                  <a:pt x="159367" y="543014"/>
                  <a:pt x="159367" y="547293"/>
                </a:cubicBezTo>
                <a:cubicBezTo>
                  <a:pt x="159367" y="551479"/>
                  <a:pt x="158146" y="555420"/>
                  <a:pt x="155705" y="559118"/>
                </a:cubicBezTo>
                <a:cubicBezTo>
                  <a:pt x="153263" y="562815"/>
                  <a:pt x="149740" y="565676"/>
                  <a:pt x="145135" y="567699"/>
                </a:cubicBezTo>
                <a:cubicBezTo>
                  <a:pt x="140531" y="569722"/>
                  <a:pt x="135321" y="570733"/>
                  <a:pt x="129508" y="570733"/>
                </a:cubicBezTo>
                <a:cubicBezTo>
                  <a:pt x="119881" y="570733"/>
                  <a:pt x="112544" y="568733"/>
                  <a:pt x="107497" y="564734"/>
                </a:cubicBezTo>
                <a:cubicBezTo>
                  <a:pt x="102451" y="560734"/>
                  <a:pt x="99231" y="554804"/>
                  <a:pt x="97836" y="546944"/>
                </a:cubicBezTo>
                <a:lnTo>
                  <a:pt x="110253" y="544991"/>
                </a:lnTo>
                <a:cubicBezTo>
                  <a:pt x="110951" y="549967"/>
                  <a:pt x="112893" y="553781"/>
                  <a:pt x="116078" y="556432"/>
                </a:cubicBezTo>
                <a:cubicBezTo>
                  <a:pt x="119264" y="559083"/>
                  <a:pt x="123718" y="560408"/>
                  <a:pt x="129438" y="560408"/>
                </a:cubicBezTo>
                <a:cubicBezTo>
                  <a:pt x="135205" y="560408"/>
                  <a:pt x="139484" y="559234"/>
                  <a:pt x="142275" y="556885"/>
                </a:cubicBezTo>
                <a:cubicBezTo>
                  <a:pt x="145065" y="554537"/>
                  <a:pt x="146461" y="551781"/>
                  <a:pt x="146461" y="548618"/>
                </a:cubicBezTo>
                <a:cubicBezTo>
                  <a:pt x="146461" y="545782"/>
                  <a:pt x="145228" y="543549"/>
                  <a:pt x="142763" y="541921"/>
                </a:cubicBezTo>
                <a:cubicBezTo>
                  <a:pt x="141042" y="540805"/>
                  <a:pt x="136763" y="539386"/>
                  <a:pt x="129927" y="537666"/>
                </a:cubicBezTo>
                <a:cubicBezTo>
                  <a:pt x="120718" y="535341"/>
                  <a:pt x="114334" y="533328"/>
                  <a:pt x="110776" y="531631"/>
                </a:cubicBezTo>
                <a:cubicBezTo>
                  <a:pt x="107219" y="529934"/>
                  <a:pt x="104521" y="527585"/>
                  <a:pt x="102684" y="524585"/>
                </a:cubicBezTo>
                <a:cubicBezTo>
                  <a:pt x="100847" y="521585"/>
                  <a:pt x="99928" y="518271"/>
                  <a:pt x="99928" y="514644"/>
                </a:cubicBezTo>
                <a:cubicBezTo>
                  <a:pt x="99928" y="511342"/>
                  <a:pt x="100684" y="508284"/>
                  <a:pt x="102195" y="505470"/>
                </a:cubicBezTo>
                <a:cubicBezTo>
                  <a:pt x="103707" y="502656"/>
                  <a:pt x="105765" y="500319"/>
                  <a:pt x="108370" y="498459"/>
                </a:cubicBezTo>
                <a:cubicBezTo>
                  <a:pt x="110323" y="497017"/>
                  <a:pt x="112986" y="495796"/>
                  <a:pt x="116358" y="494796"/>
                </a:cubicBezTo>
                <a:cubicBezTo>
                  <a:pt x="119729" y="493796"/>
                  <a:pt x="123345" y="493296"/>
                  <a:pt x="127206" y="493296"/>
                </a:cubicBezTo>
                <a:close/>
                <a:moveTo>
                  <a:pt x="994510" y="478088"/>
                </a:moveTo>
                <a:lnTo>
                  <a:pt x="994510" y="511923"/>
                </a:lnTo>
                <a:lnTo>
                  <a:pt x="1023601" y="511923"/>
                </a:lnTo>
                <a:cubicBezTo>
                  <a:pt x="1029787" y="511923"/>
                  <a:pt x="1034624" y="511284"/>
                  <a:pt x="1038112" y="510005"/>
                </a:cubicBezTo>
                <a:cubicBezTo>
                  <a:pt x="1041600" y="508726"/>
                  <a:pt x="1044251" y="506679"/>
                  <a:pt x="1046065" y="503865"/>
                </a:cubicBezTo>
                <a:cubicBezTo>
                  <a:pt x="1047879" y="501051"/>
                  <a:pt x="1048786" y="497994"/>
                  <a:pt x="1048786" y="494692"/>
                </a:cubicBezTo>
                <a:cubicBezTo>
                  <a:pt x="1048786" y="489855"/>
                  <a:pt x="1047030" y="485878"/>
                  <a:pt x="1043519" y="482762"/>
                </a:cubicBezTo>
                <a:cubicBezTo>
                  <a:pt x="1040007" y="479646"/>
                  <a:pt x="1034461" y="478088"/>
                  <a:pt x="1026880" y="478088"/>
                </a:cubicBezTo>
                <a:close/>
                <a:moveTo>
                  <a:pt x="2863626" y="477530"/>
                </a:moveTo>
                <a:cubicBezTo>
                  <a:pt x="2862324" y="484087"/>
                  <a:pt x="2860487" y="490598"/>
                  <a:pt x="2858115" y="497063"/>
                </a:cubicBezTo>
                <a:lnTo>
                  <a:pt x="2846883" y="527062"/>
                </a:lnTo>
                <a:lnTo>
                  <a:pt x="2881555" y="527062"/>
                </a:lnTo>
                <a:lnTo>
                  <a:pt x="2870881" y="498738"/>
                </a:lnTo>
                <a:cubicBezTo>
                  <a:pt x="2867626" y="490134"/>
                  <a:pt x="2865207" y="483064"/>
                  <a:pt x="2863626" y="477530"/>
                </a:cubicBezTo>
                <a:close/>
                <a:moveTo>
                  <a:pt x="1984540" y="469089"/>
                </a:moveTo>
                <a:lnTo>
                  <a:pt x="1984540" y="494971"/>
                </a:lnTo>
                <a:lnTo>
                  <a:pt x="1997167" y="494971"/>
                </a:lnTo>
                <a:lnTo>
                  <a:pt x="1997167" y="504738"/>
                </a:lnTo>
                <a:lnTo>
                  <a:pt x="1984540" y="504738"/>
                </a:lnTo>
                <a:lnTo>
                  <a:pt x="1984540" y="548060"/>
                </a:lnTo>
                <a:cubicBezTo>
                  <a:pt x="1984540" y="551642"/>
                  <a:pt x="1984761" y="553944"/>
                  <a:pt x="1985203" y="554967"/>
                </a:cubicBezTo>
                <a:cubicBezTo>
                  <a:pt x="1985645" y="555990"/>
                  <a:pt x="1986366" y="556804"/>
                  <a:pt x="1987365" y="557409"/>
                </a:cubicBezTo>
                <a:cubicBezTo>
                  <a:pt x="1988365" y="558013"/>
                  <a:pt x="1989796" y="558316"/>
                  <a:pt x="1991656" y="558316"/>
                </a:cubicBezTo>
                <a:cubicBezTo>
                  <a:pt x="1993051" y="558316"/>
                  <a:pt x="1994888" y="558153"/>
                  <a:pt x="1997167" y="557827"/>
                </a:cubicBezTo>
                <a:lnTo>
                  <a:pt x="1998981" y="568920"/>
                </a:lnTo>
                <a:cubicBezTo>
                  <a:pt x="1995446" y="569664"/>
                  <a:pt x="1992284" y="570036"/>
                  <a:pt x="1989493" y="570036"/>
                </a:cubicBezTo>
                <a:cubicBezTo>
                  <a:pt x="1984935" y="570036"/>
                  <a:pt x="1981401" y="569315"/>
                  <a:pt x="1978889" y="567873"/>
                </a:cubicBezTo>
                <a:cubicBezTo>
                  <a:pt x="1976378" y="566431"/>
                  <a:pt x="1974610" y="564536"/>
                  <a:pt x="1973587" y="562187"/>
                </a:cubicBezTo>
                <a:cubicBezTo>
                  <a:pt x="1972564" y="559839"/>
                  <a:pt x="1972052" y="554897"/>
                  <a:pt x="1972052" y="547362"/>
                </a:cubicBezTo>
                <a:lnTo>
                  <a:pt x="1972052" y="504738"/>
                </a:lnTo>
                <a:lnTo>
                  <a:pt x="1962844" y="504738"/>
                </a:lnTo>
                <a:lnTo>
                  <a:pt x="1962844" y="494971"/>
                </a:lnTo>
                <a:lnTo>
                  <a:pt x="1972052" y="494971"/>
                </a:lnTo>
                <a:lnTo>
                  <a:pt x="1972052" y="476623"/>
                </a:lnTo>
                <a:close/>
                <a:moveTo>
                  <a:pt x="746304" y="469089"/>
                </a:moveTo>
                <a:lnTo>
                  <a:pt x="746304" y="494971"/>
                </a:lnTo>
                <a:lnTo>
                  <a:pt x="758931" y="494971"/>
                </a:lnTo>
                <a:lnTo>
                  <a:pt x="758931" y="504738"/>
                </a:lnTo>
                <a:lnTo>
                  <a:pt x="746304" y="504738"/>
                </a:lnTo>
                <a:lnTo>
                  <a:pt x="746304" y="548060"/>
                </a:lnTo>
                <a:cubicBezTo>
                  <a:pt x="746304" y="551642"/>
                  <a:pt x="746525" y="553944"/>
                  <a:pt x="746967" y="554967"/>
                </a:cubicBezTo>
                <a:cubicBezTo>
                  <a:pt x="747409" y="555990"/>
                  <a:pt x="748130" y="556804"/>
                  <a:pt x="749130" y="557409"/>
                </a:cubicBezTo>
                <a:cubicBezTo>
                  <a:pt x="750130" y="558013"/>
                  <a:pt x="751560" y="558316"/>
                  <a:pt x="753420" y="558316"/>
                </a:cubicBezTo>
                <a:cubicBezTo>
                  <a:pt x="754815" y="558316"/>
                  <a:pt x="756652" y="558153"/>
                  <a:pt x="758931" y="557827"/>
                </a:cubicBezTo>
                <a:lnTo>
                  <a:pt x="760745" y="568920"/>
                </a:lnTo>
                <a:cubicBezTo>
                  <a:pt x="757211" y="569664"/>
                  <a:pt x="754048" y="570036"/>
                  <a:pt x="751257" y="570036"/>
                </a:cubicBezTo>
                <a:cubicBezTo>
                  <a:pt x="746700" y="570036"/>
                  <a:pt x="743165" y="569315"/>
                  <a:pt x="740653" y="567873"/>
                </a:cubicBezTo>
                <a:cubicBezTo>
                  <a:pt x="738142" y="566431"/>
                  <a:pt x="736375" y="564536"/>
                  <a:pt x="735352" y="562187"/>
                </a:cubicBezTo>
                <a:cubicBezTo>
                  <a:pt x="734328" y="559839"/>
                  <a:pt x="733817" y="554897"/>
                  <a:pt x="733817" y="547362"/>
                </a:cubicBezTo>
                <a:lnTo>
                  <a:pt x="733817" y="504738"/>
                </a:lnTo>
                <a:lnTo>
                  <a:pt x="724608" y="504738"/>
                </a:lnTo>
                <a:lnTo>
                  <a:pt x="724608" y="494971"/>
                </a:lnTo>
                <a:lnTo>
                  <a:pt x="733817" y="494971"/>
                </a:lnTo>
                <a:lnTo>
                  <a:pt x="733817" y="476623"/>
                </a:lnTo>
                <a:close/>
                <a:moveTo>
                  <a:pt x="4722080" y="466786"/>
                </a:moveTo>
                <a:lnTo>
                  <a:pt x="4734568" y="466786"/>
                </a:lnTo>
                <a:lnTo>
                  <a:pt x="4734568" y="569059"/>
                </a:lnTo>
                <a:lnTo>
                  <a:pt x="4722917" y="569059"/>
                </a:lnTo>
                <a:lnTo>
                  <a:pt x="4722917" y="559711"/>
                </a:lnTo>
                <a:cubicBezTo>
                  <a:pt x="4718220" y="567059"/>
                  <a:pt x="4711313" y="570733"/>
                  <a:pt x="4702198" y="570733"/>
                </a:cubicBezTo>
                <a:cubicBezTo>
                  <a:pt x="4696291" y="570733"/>
                  <a:pt x="4690861" y="569106"/>
                  <a:pt x="4685908" y="565850"/>
                </a:cubicBezTo>
                <a:cubicBezTo>
                  <a:pt x="4680955" y="562594"/>
                  <a:pt x="4677118" y="558048"/>
                  <a:pt x="4674397" y="552211"/>
                </a:cubicBezTo>
                <a:cubicBezTo>
                  <a:pt x="4671676" y="546375"/>
                  <a:pt x="4670316" y="539665"/>
                  <a:pt x="4670316" y="532085"/>
                </a:cubicBezTo>
                <a:cubicBezTo>
                  <a:pt x="4670316" y="524689"/>
                  <a:pt x="4671548" y="517980"/>
                  <a:pt x="4674013" y="511958"/>
                </a:cubicBezTo>
                <a:cubicBezTo>
                  <a:pt x="4676478" y="505935"/>
                  <a:pt x="4680176" y="501319"/>
                  <a:pt x="4685106" y="498110"/>
                </a:cubicBezTo>
                <a:cubicBezTo>
                  <a:pt x="4690035" y="494901"/>
                  <a:pt x="4695547" y="493296"/>
                  <a:pt x="4701639" y="493296"/>
                </a:cubicBezTo>
                <a:cubicBezTo>
                  <a:pt x="4706104" y="493296"/>
                  <a:pt x="4710081" y="494238"/>
                  <a:pt x="4713569" y="496122"/>
                </a:cubicBezTo>
                <a:cubicBezTo>
                  <a:pt x="4717057" y="498005"/>
                  <a:pt x="4719894" y="500459"/>
                  <a:pt x="4722080" y="503482"/>
                </a:cubicBezTo>
                <a:close/>
                <a:moveTo>
                  <a:pt x="3580522" y="466786"/>
                </a:moveTo>
                <a:lnTo>
                  <a:pt x="3594056" y="466786"/>
                </a:lnTo>
                <a:lnTo>
                  <a:pt x="3594056" y="556990"/>
                </a:lnTo>
                <a:lnTo>
                  <a:pt x="3644425" y="556990"/>
                </a:lnTo>
                <a:lnTo>
                  <a:pt x="3644425" y="569059"/>
                </a:lnTo>
                <a:lnTo>
                  <a:pt x="3580522" y="569059"/>
                </a:lnTo>
                <a:close/>
                <a:moveTo>
                  <a:pt x="3350480" y="466786"/>
                </a:moveTo>
                <a:lnTo>
                  <a:pt x="3362967" y="466786"/>
                </a:lnTo>
                <a:lnTo>
                  <a:pt x="3362967" y="569059"/>
                </a:lnTo>
                <a:lnTo>
                  <a:pt x="3351317" y="569059"/>
                </a:lnTo>
                <a:lnTo>
                  <a:pt x="3351317" y="559711"/>
                </a:lnTo>
                <a:cubicBezTo>
                  <a:pt x="3346620" y="567059"/>
                  <a:pt x="3339713" y="570733"/>
                  <a:pt x="3330597" y="570733"/>
                </a:cubicBezTo>
                <a:cubicBezTo>
                  <a:pt x="3324691" y="570733"/>
                  <a:pt x="3319261" y="569106"/>
                  <a:pt x="3314308" y="565850"/>
                </a:cubicBezTo>
                <a:cubicBezTo>
                  <a:pt x="3309354" y="562594"/>
                  <a:pt x="3305518" y="558048"/>
                  <a:pt x="3302797" y="552211"/>
                </a:cubicBezTo>
                <a:cubicBezTo>
                  <a:pt x="3300076" y="546375"/>
                  <a:pt x="3298716" y="539665"/>
                  <a:pt x="3298716" y="532085"/>
                </a:cubicBezTo>
                <a:cubicBezTo>
                  <a:pt x="3298716" y="524689"/>
                  <a:pt x="3299948" y="517980"/>
                  <a:pt x="3302413" y="511958"/>
                </a:cubicBezTo>
                <a:cubicBezTo>
                  <a:pt x="3304878" y="505935"/>
                  <a:pt x="3308575" y="501319"/>
                  <a:pt x="3313505" y="498110"/>
                </a:cubicBezTo>
                <a:cubicBezTo>
                  <a:pt x="3318435" y="494901"/>
                  <a:pt x="3323947" y="493296"/>
                  <a:pt x="3330039" y="493296"/>
                </a:cubicBezTo>
                <a:cubicBezTo>
                  <a:pt x="3334504" y="493296"/>
                  <a:pt x="3338481" y="494238"/>
                  <a:pt x="3341969" y="496122"/>
                </a:cubicBezTo>
                <a:cubicBezTo>
                  <a:pt x="3345457" y="498005"/>
                  <a:pt x="3348294" y="500459"/>
                  <a:pt x="3350480" y="503482"/>
                </a:cubicBezTo>
                <a:close/>
                <a:moveTo>
                  <a:pt x="3074650" y="466786"/>
                </a:moveTo>
                <a:lnTo>
                  <a:pt x="3087208" y="466786"/>
                </a:lnTo>
                <a:lnTo>
                  <a:pt x="3087208" y="503482"/>
                </a:lnTo>
                <a:cubicBezTo>
                  <a:pt x="3093068" y="496691"/>
                  <a:pt x="3100463" y="493296"/>
                  <a:pt x="3109392" y="493296"/>
                </a:cubicBezTo>
                <a:cubicBezTo>
                  <a:pt x="3114880" y="493296"/>
                  <a:pt x="3119647" y="494377"/>
                  <a:pt x="3123694" y="496540"/>
                </a:cubicBezTo>
                <a:cubicBezTo>
                  <a:pt x="3127740" y="498703"/>
                  <a:pt x="3130635" y="501691"/>
                  <a:pt x="3132379" y="505505"/>
                </a:cubicBezTo>
                <a:cubicBezTo>
                  <a:pt x="3134123" y="509318"/>
                  <a:pt x="3134995" y="514853"/>
                  <a:pt x="3134995" y="522108"/>
                </a:cubicBezTo>
                <a:lnTo>
                  <a:pt x="3134995" y="569059"/>
                </a:lnTo>
                <a:lnTo>
                  <a:pt x="3122438" y="569059"/>
                </a:lnTo>
                <a:lnTo>
                  <a:pt x="3122438" y="522108"/>
                </a:lnTo>
                <a:cubicBezTo>
                  <a:pt x="3122438" y="515830"/>
                  <a:pt x="3121078" y="511260"/>
                  <a:pt x="3118357" y="508400"/>
                </a:cubicBezTo>
                <a:cubicBezTo>
                  <a:pt x="3115636" y="505540"/>
                  <a:pt x="3111787" y="504110"/>
                  <a:pt x="3106811" y="504110"/>
                </a:cubicBezTo>
                <a:cubicBezTo>
                  <a:pt x="3103090" y="504110"/>
                  <a:pt x="3099591" y="505075"/>
                  <a:pt x="3096312" y="507005"/>
                </a:cubicBezTo>
                <a:cubicBezTo>
                  <a:pt x="3093033" y="508935"/>
                  <a:pt x="3090696" y="511551"/>
                  <a:pt x="3089300" y="514853"/>
                </a:cubicBezTo>
                <a:cubicBezTo>
                  <a:pt x="3087905" y="518156"/>
                  <a:pt x="3087208" y="522713"/>
                  <a:pt x="3087208" y="528527"/>
                </a:cubicBezTo>
                <a:lnTo>
                  <a:pt x="3087208" y="569059"/>
                </a:lnTo>
                <a:lnTo>
                  <a:pt x="3074650" y="569059"/>
                </a:lnTo>
                <a:close/>
                <a:moveTo>
                  <a:pt x="2913911" y="466786"/>
                </a:moveTo>
                <a:lnTo>
                  <a:pt x="2934282" y="466786"/>
                </a:lnTo>
                <a:lnTo>
                  <a:pt x="2958490" y="539200"/>
                </a:lnTo>
                <a:cubicBezTo>
                  <a:pt x="2960722" y="545944"/>
                  <a:pt x="2962350" y="550990"/>
                  <a:pt x="2963373" y="554339"/>
                </a:cubicBezTo>
                <a:cubicBezTo>
                  <a:pt x="2964536" y="550618"/>
                  <a:pt x="2966350" y="545154"/>
                  <a:pt x="2968815" y="537944"/>
                </a:cubicBezTo>
                <a:lnTo>
                  <a:pt x="2993302" y="466786"/>
                </a:lnTo>
                <a:lnTo>
                  <a:pt x="3011510" y="466786"/>
                </a:lnTo>
                <a:lnTo>
                  <a:pt x="3011510" y="569059"/>
                </a:lnTo>
                <a:lnTo>
                  <a:pt x="2998464" y="569059"/>
                </a:lnTo>
                <a:lnTo>
                  <a:pt x="2998464" y="483460"/>
                </a:lnTo>
                <a:lnTo>
                  <a:pt x="2968745" y="569059"/>
                </a:lnTo>
                <a:lnTo>
                  <a:pt x="2956536" y="569059"/>
                </a:lnTo>
                <a:lnTo>
                  <a:pt x="2926957" y="481995"/>
                </a:lnTo>
                <a:lnTo>
                  <a:pt x="2926957" y="569059"/>
                </a:lnTo>
                <a:lnTo>
                  <a:pt x="2913911" y="569059"/>
                </a:lnTo>
                <a:close/>
                <a:moveTo>
                  <a:pt x="2856650" y="466786"/>
                </a:moveTo>
                <a:lnTo>
                  <a:pt x="2871230" y="466786"/>
                </a:lnTo>
                <a:lnTo>
                  <a:pt x="2913088" y="569059"/>
                </a:lnTo>
                <a:lnTo>
                  <a:pt x="2897670" y="569059"/>
                </a:lnTo>
                <a:lnTo>
                  <a:pt x="2885741" y="538084"/>
                </a:lnTo>
                <a:lnTo>
                  <a:pt x="2842976" y="538084"/>
                </a:lnTo>
                <a:lnTo>
                  <a:pt x="2831744" y="569059"/>
                </a:lnTo>
                <a:lnTo>
                  <a:pt x="2817373" y="569059"/>
                </a:lnTo>
                <a:close/>
                <a:moveTo>
                  <a:pt x="2733634" y="466786"/>
                </a:moveTo>
                <a:lnTo>
                  <a:pt x="2807583" y="466786"/>
                </a:lnTo>
                <a:lnTo>
                  <a:pt x="2807583" y="478856"/>
                </a:lnTo>
                <a:lnTo>
                  <a:pt x="2747168" y="478856"/>
                </a:lnTo>
                <a:lnTo>
                  <a:pt x="2747168" y="510179"/>
                </a:lnTo>
                <a:lnTo>
                  <a:pt x="2803746" y="510179"/>
                </a:lnTo>
                <a:lnTo>
                  <a:pt x="2803746" y="522178"/>
                </a:lnTo>
                <a:lnTo>
                  <a:pt x="2747168" y="522178"/>
                </a:lnTo>
                <a:lnTo>
                  <a:pt x="2747168" y="556990"/>
                </a:lnTo>
                <a:lnTo>
                  <a:pt x="2809955" y="556990"/>
                </a:lnTo>
                <a:lnTo>
                  <a:pt x="2809955" y="569059"/>
                </a:lnTo>
                <a:lnTo>
                  <a:pt x="2733634" y="569059"/>
                </a:lnTo>
                <a:close/>
                <a:moveTo>
                  <a:pt x="2350820" y="466786"/>
                </a:moveTo>
                <a:lnTo>
                  <a:pt x="2363377" y="466786"/>
                </a:lnTo>
                <a:lnTo>
                  <a:pt x="2363377" y="481227"/>
                </a:lnTo>
                <a:lnTo>
                  <a:pt x="2350820" y="481227"/>
                </a:lnTo>
                <a:close/>
                <a:moveTo>
                  <a:pt x="2321896" y="466786"/>
                </a:moveTo>
                <a:lnTo>
                  <a:pt x="2334454" y="466786"/>
                </a:lnTo>
                <a:lnTo>
                  <a:pt x="2334454" y="569059"/>
                </a:lnTo>
                <a:lnTo>
                  <a:pt x="2321896" y="569059"/>
                </a:lnTo>
                <a:close/>
                <a:moveTo>
                  <a:pt x="2169845" y="466786"/>
                </a:moveTo>
                <a:lnTo>
                  <a:pt x="2182402" y="466786"/>
                </a:lnTo>
                <a:lnTo>
                  <a:pt x="2182402" y="481227"/>
                </a:lnTo>
                <a:lnTo>
                  <a:pt x="2169845" y="481227"/>
                </a:lnTo>
                <a:close/>
                <a:moveTo>
                  <a:pt x="1865045" y="466786"/>
                </a:moveTo>
                <a:lnTo>
                  <a:pt x="1877602" y="466786"/>
                </a:lnTo>
                <a:lnTo>
                  <a:pt x="1877602" y="481227"/>
                </a:lnTo>
                <a:lnTo>
                  <a:pt x="1865045" y="481227"/>
                </a:lnTo>
                <a:close/>
                <a:moveTo>
                  <a:pt x="1084983" y="466786"/>
                </a:moveTo>
                <a:lnTo>
                  <a:pt x="1098517" y="466786"/>
                </a:lnTo>
                <a:lnTo>
                  <a:pt x="1098517" y="556990"/>
                </a:lnTo>
                <a:lnTo>
                  <a:pt x="1148886" y="556990"/>
                </a:lnTo>
                <a:lnTo>
                  <a:pt x="1148886" y="569059"/>
                </a:lnTo>
                <a:lnTo>
                  <a:pt x="1084983" y="569059"/>
                </a:lnTo>
                <a:close/>
                <a:moveTo>
                  <a:pt x="980976" y="466786"/>
                </a:moveTo>
                <a:lnTo>
                  <a:pt x="1026322" y="466786"/>
                </a:lnTo>
                <a:cubicBezTo>
                  <a:pt x="1035438" y="466786"/>
                  <a:pt x="1042368" y="467704"/>
                  <a:pt x="1047111" y="469542"/>
                </a:cubicBezTo>
                <a:cubicBezTo>
                  <a:pt x="1051855" y="471379"/>
                  <a:pt x="1055646" y="474623"/>
                  <a:pt x="1058483" y="479274"/>
                </a:cubicBezTo>
                <a:cubicBezTo>
                  <a:pt x="1061320" y="483924"/>
                  <a:pt x="1062738" y="489064"/>
                  <a:pt x="1062738" y="494692"/>
                </a:cubicBezTo>
                <a:cubicBezTo>
                  <a:pt x="1062738" y="501947"/>
                  <a:pt x="1060390" y="508063"/>
                  <a:pt x="1055692" y="513039"/>
                </a:cubicBezTo>
                <a:cubicBezTo>
                  <a:pt x="1050995" y="518015"/>
                  <a:pt x="1043739" y="521178"/>
                  <a:pt x="1033926" y="522527"/>
                </a:cubicBezTo>
                <a:cubicBezTo>
                  <a:pt x="1037507" y="524248"/>
                  <a:pt x="1040228" y="525946"/>
                  <a:pt x="1042089" y="527620"/>
                </a:cubicBezTo>
                <a:cubicBezTo>
                  <a:pt x="1046042" y="531248"/>
                  <a:pt x="1049786" y="535782"/>
                  <a:pt x="1053320" y="541224"/>
                </a:cubicBezTo>
                <a:lnTo>
                  <a:pt x="1071110" y="569059"/>
                </a:lnTo>
                <a:lnTo>
                  <a:pt x="1054088" y="569059"/>
                </a:lnTo>
                <a:lnTo>
                  <a:pt x="1040554" y="547781"/>
                </a:lnTo>
                <a:cubicBezTo>
                  <a:pt x="1036601" y="541642"/>
                  <a:pt x="1033345" y="536945"/>
                  <a:pt x="1030787" y="533689"/>
                </a:cubicBezTo>
                <a:cubicBezTo>
                  <a:pt x="1028229" y="530434"/>
                  <a:pt x="1025938" y="528155"/>
                  <a:pt x="1023916" y="526852"/>
                </a:cubicBezTo>
                <a:cubicBezTo>
                  <a:pt x="1021892" y="525550"/>
                  <a:pt x="1019834" y="524643"/>
                  <a:pt x="1017742" y="524131"/>
                </a:cubicBezTo>
                <a:cubicBezTo>
                  <a:pt x="1016207" y="523806"/>
                  <a:pt x="1013695" y="523643"/>
                  <a:pt x="1010207" y="523643"/>
                </a:cubicBezTo>
                <a:lnTo>
                  <a:pt x="994510" y="523643"/>
                </a:lnTo>
                <a:lnTo>
                  <a:pt x="994510" y="569059"/>
                </a:lnTo>
                <a:lnTo>
                  <a:pt x="980976" y="569059"/>
                </a:lnTo>
                <a:close/>
                <a:moveTo>
                  <a:pt x="885728" y="466786"/>
                </a:moveTo>
                <a:lnTo>
                  <a:pt x="899261" y="466786"/>
                </a:lnTo>
                <a:lnTo>
                  <a:pt x="899261" y="525806"/>
                </a:lnTo>
                <a:cubicBezTo>
                  <a:pt x="899261" y="534689"/>
                  <a:pt x="900087" y="541235"/>
                  <a:pt x="901738" y="545444"/>
                </a:cubicBezTo>
                <a:cubicBezTo>
                  <a:pt x="903388" y="549653"/>
                  <a:pt x="906226" y="552897"/>
                  <a:pt x="910249" y="555176"/>
                </a:cubicBezTo>
                <a:cubicBezTo>
                  <a:pt x="914272" y="557455"/>
                  <a:pt x="919190" y="558595"/>
                  <a:pt x="925003" y="558595"/>
                </a:cubicBezTo>
                <a:cubicBezTo>
                  <a:pt x="934956" y="558595"/>
                  <a:pt x="942049" y="556339"/>
                  <a:pt x="946281" y="551827"/>
                </a:cubicBezTo>
                <a:cubicBezTo>
                  <a:pt x="950514" y="547316"/>
                  <a:pt x="952630" y="538642"/>
                  <a:pt x="952630" y="525806"/>
                </a:cubicBezTo>
                <a:lnTo>
                  <a:pt x="952630" y="466786"/>
                </a:lnTo>
                <a:lnTo>
                  <a:pt x="966164" y="466786"/>
                </a:lnTo>
                <a:lnTo>
                  <a:pt x="966164" y="525876"/>
                </a:lnTo>
                <a:cubicBezTo>
                  <a:pt x="966164" y="536154"/>
                  <a:pt x="965001" y="544316"/>
                  <a:pt x="962675" y="550362"/>
                </a:cubicBezTo>
                <a:cubicBezTo>
                  <a:pt x="960350" y="556408"/>
                  <a:pt x="956152" y="561327"/>
                  <a:pt x="950083" y="565117"/>
                </a:cubicBezTo>
                <a:cubicBezTo>
                  <a:pt x="944014" y="568908"/>
                  <a:pt x="936049" y="570803"/>
                  <a:pt x="926189" y="570803"/>
                </a:cubicBezTo>
                <a:cubicBezTo>
                  <a:pt x="916609" y="570803"/>
                  <a:pt x="908773" y="569152"/>
                  <a:pt x="902680" y="565850"/>
                </a:cubicBezTo>
                <a:cubicBezTo>
                  <a:pt x="896587" y="562548"/>
                  <a:pt x="892239" y="557769"/>
                  <a:pt x="889634" y="551514"/>
                </a:cubicBezTo>
                <a:cubicBezTo>
                  <a:pt x="887029" y="545259"/>
                  <a:pt x="885728" y="536712"/>
                  <a:pt x="885728" y="525876"/>
                </a:cubicBezTo>
                <a:close/>
                <a:moveTo>
                  <a:pt x="769614" y="466786"/>
                </a:moveTo>
                <a:lnTo>
                  <a:pt x="782172" y="466786"/>
                </a:lnTo>
                <a:lnTo>
                  <a:pt x="782172" y="503482"/>
                </a:lnTo>
                <a:cubicBezTo>
                  <a:pt x="788032" y="496691"/>
                  <a:pt x="795427" y="493296"/>
                  <a:pt x="804357" y="493296"/>
                </a:cubicBezTo>
                <a:cubicBezTo>
                  <a:pt x="809845" y="493296"/>
                  <a:pt x="814612" y="494377"/>
                  <a:pt x="818657" y="496540"/>
                </a:cubicBezTo>
                <a:cubicBezTo>
                  <a:pt x="822704" y="498703"/>
                  <a:pt x="825599" y="501691"/>
                  <a:pt x="827343" y="505505"/>
                </a:cubicBezTo>
                <a:cubicBezTo>
                  <a:pt x="829087" y="509318"/>
                  <a:pt x="829959" y="514853"/>
                  <a:pt x="829959" y="522108"/>
                </a:cubicBezTo>
                <a:lnTo>
                  <a:pt x="829959" y="569059"/>
                </a:lnTo>
                <a:lnTo>
                  <a:pt x="817402" y="569059"/>
                </a:lnTo>
                <a:lnTo>
                  <a:pt x="817402" y="522108"/>
                </a:lnTo>
                <a:cubicBezTo>
                  <a:pt x="817402" y="515830"/>
                  <a:pt x="816042" y="511260"/>
                  <a:pt x="813321" y="508400"/>
                </a:cubicBezTo>
                <a:cubicBezTo>
                  <a:pt x="810600" y="505540"/>
                  <a:pt x="806752" y="504110"/>
                  <a:pt x="801775" y="504110"/>
                </a:cubicBezTo>
                <a:cubicBezTo>
                  <a:pt x="798054" y="504110"/>
                  <a:pt x="794554" y="505075"/>
                  <a:pt x="791276" y="507005"/>
                </a:cubicBezTo>
                <a:cubicBezTo>
                  <a:pt x="787997" y="508935"/>
                  <a:pt x="785660" y="511551"/>
                  <a:pt x="784264" y="514853"/>
                </a:cubicBezTo>
                <a:cubicBezTo>
                  <a:pt x="782869" y="518156"/>
                  <a:pt x="782172" y="522713"/>
                  <a:pt x="782172" y="528527"/>
                </a:cubicBezTo>
                <a:lnTo>
                  <a:pt x="782172" y="569059"/>
                </a:lnTo>
                <a:lnTo>
                  <a:pt x="769614" y="569059"/>
                </a:lnTo>
                <a:close/>
                <a:moveTo>
                  <a:pt x="703009" y="466786"/>
                </a:moveTo>
                <a:lnTo>
                  <a:pt x="715567" y="466786"/>
                </a:lnTo>
                <a:lnTo>
                  <a:pt x="715567" y="481227"/>
                </a:lnTo>
                <a:lnTo>
                  <a:pt x="703009" y="481227"/>
                </a:lnTo>
                <a:close/>
                <a:moveTo>
                  <a:pt x="293080" y="466786"/>
                </a:moveTo>
                <a:lnTo>
                  <a:pt x="305638" y="466786"/>
                </a:lnTo>
                <a:lnTo>
                  <a:pt x="305638" y="569059"/>
                </a:lnTo>
                <a:lnTo>
                  <a:pt x="293080" y="569059"/>
                </a:lnTo>
                <a:close/>
                <a:moveTo>
                  <a:pt x="9422" y="466786"/>
                </a:moveTo>
                <a:lnTo>
                  <a:pt x="22956" y="466786"/>
                </a:lnTo>
                <a:lnTo>
                  <a:pt x="22956" y="525806"/>
                </a:lnTo>
                <a:cubicBezTo>
                  <a:pt x="22956" y="534689"/>
                  <a:pt x="23782" y="541235"/>
                  <a:pt x="25433" y="545444"/>
                </a:cubicBezTo>
                <a:cubicBezTo>
                  <a:pt x="27084" y="549653"/>
                  <a:pt x="29921" y="552897"/>
                  <a:pt x="33944" y="555176"/>
                </a:cubicBezTo>
                <a:cubicBezTo>
                  <a:pt x="37967" y="557455"/>
                  <a:pt x="42885" y="558595"/>
                  <a:pt x="48699" y="558595"/>
                </a:cubicBezTo>
                <a:cubicBezTo>
                  <a:pt x="58652" y="558595"/>
                  <a:pt x="65744" y="556339"/>
                  <a:pt x="69976" y="551827"/>
                </a:cubicBezTo>
                <a:cubicBezTo>
                  <a:pt x="74209" y="547316"/>
                  <a:pt x="76325" y="538642"/>
                  <a:pt x="76325" y="525806"/>
                </a:cubicBezTo>
                <a:lnTo>
                  <a:pt x="76325" y="466786"/>
                </a:lnTo>
                <a:lnTo>
                  <a:pt x="89859" y="466786"/>
                </a:lnTo>
                <a:lnTo>
                  <a:pt x="89859" y="525876"/>
                </a:lnTo>
                <a:cubicBezTo>
                  <a:pt x="89859" y="536154"/>
                  <a:pt x="88696" y="544316"/>
                  <a:pt x="86371" y="550362"/>
                </a:cubicBezTo>
                <a:cubicBezTo>
                  <a:pt x="84045" y="556408"/>
                  <a:pt x="79848" y="561327"/>
                  <a:pt x="73779" y="565117"/>
                </a:cubicBezTo>
                <a:cubicBezTo>
                  <a:pt x="67709" y="568908"/>
                  <a:pt x="59745" y="570803"/>
                  <a:pt x="49885" y="570803"/>
                </a:cubicBezTo>
                <a:cubicBezTo>
                  <a:pt x="40304" y="570803"/>
                  <a:pt x="32467" y="569152"/>
                  <a:pt x="26375" y="565850"/>
                </a:cubicBezTo>
                <a:cubicBezTo>
                  <a:pt x="20282" y="562548"/>
                  <a:pt x="15933" y="557769"/>
                  <a:pt x="13329" y="551514"/>
                </a:cubicBezTo>
                <a:cubicBezTo>
                  <a:pt x="10724" y="545259"/>
                  <a:pt x="9422" y="536712"/>
                  <a:pt x="9422" y="525876"/>
                </a:cubicBezTo>
                <a:close/>
                <a:moveTo>
                  <a:pt x="2679060" y="465042"/>
                </a:moveTo>
                <a:cubicBezTo>
                  <a:pt x="2682595" y="465042"/>
                  <a:pt x="2686502" y="465461"/>
                  <a:pt x="2690781" y="466298"/>
                </a:cubicBezTo>
                <a:lnTo>
                  <a:pt x="2688897" y="477251"/>
                </a:lnTo>
                <a:cubicBezTo>
                  <a:pt x="2686293" y="476785"/>
                  <a:pt x="2683828" y="476553"/>
                  <a:pt x="2681502" y="476553"/>
                </a:cubicBezTo>
                <a:cubicBezTo>
                  <a:pt x="2677688" y="476553"/>
                  <a:pt x="2674991" y="477367"/>
                  <a:pt x="2673410" y="478995"/>
                </a:cubicBezTo>
                <a:cubicBezTo>
                  <a:pt x="2671828" y="480623"/>
                  <a:pt x="2671038" y="483669"/>
                  <a:pt x="2671038" y="488134"/>
                </a:cubicBezTo>
                <a:lnTo>
                  <a:pt x="2671038" y="494971"/>
                </a:lnTo>
                <a:lnTo>
                  <a:pt x="2685479" y="494971"/>
                </a:lnTo>
                <a:lnTo>
                  <a:pt x="2685479" y="504738"/>
                </a:lnTo>
                <a:lnTo>
                  <a:pt x="2671038" y="504738"/>
                </a:lnTo>
                <a:lnTo>
                  <a:pt x="2671038" y="569059"/>
                </a:lnTo>
                <a:lnTo>
                  <a:pt x="2658550" y="569059"/>
                </a:lnTo>
                <a:lnTo>
                  <a:pt x="2658550" y="504738"/>
                </a:lnTo>
                <a:lnTo>
                  <a:pt x="2647458" y="504738"/>
                </a:lnTo>
                <a:lnTo>
                  <a:pt x="2647458" y="494971"/>
                </a:lnTo>
                <a:lnTo>
                  <a:pt x="2658550" y="494971"/>
                </a:lnTo>
                <a:lnTo>
                  <a:pt x="2658550" y="487087"/>
                </a:lnTo>
                <a:cubicBezTo>
                  <a:pt x="2658550" y="482111"/>
                  <a:pt x="2658992" y="478413"/>
                  <a:pt x="2659876" y="475995"/>
                </a:cubicBezTo>
                <a:cubicBezTo>
                  <a:pt x="2661085" y="472739"/>
                  <a:pt x="2663213" y="470100"/>
                  <a:pt x="2666259" y="468077"/>
                </a:cubicBezTo>
                <a:cubicBezTo>
                  <a:pt x="2669305" y="466054"/>
                  <a:pt x="2673572" y="465042"/>
                  <a:pt x="2679060" y="465042"/>
                </a:cubicBezTo>
                <a:close/>
                <a:moveTo>
                  <a:pt x="2753076" y="71819"/>
                </a:moveTo>
                <a:cubicBezTo>
                  <a:pt x="2746999" y="71819"/>
                  <a:pt x="2741245" y="73016"/>
                  <a:pt x="2735812" y="75410"/>
                </a:cubicBezTo>
                <a:cubicBezTo>
                  <a:pt x="2730380" y="77804"/>
                  <a:pt x="2725638" y="81303"/>
                  <a:pt x="2721586" y="85906"/>
                </a:cubicBezTo>
                <a:cubicBezTo>
                  <a:pt x="2717535" y="90510"/>
                  <a:pt x="2714359" y="96173"/>
                  <a:pt x="2712057" y="102894"/>
                </a:cubicBezTo>
                <a:cubicBezTo>
                  <a:pt x="2709755" y="109616"/>
                  <a:pt x="2708604" y="117304"/>
                  <a:pt x="2708604" y="125959"/>
                </a:cubicBezTo>
                <a:cubicBezTo>
                  <a:pt x="2708604" y="134614"/>
                  <a:pt x="2709755" y="142302"/>
                  <a:pt x="2712057" y="149024"/>
                </a:cubicBezTo>
                <a:cubicBezTo>
                  <a:pt x="2714359" y="155745"/>
                  <a:pt x="2717535" y="161362"/>
                  <a:pt x="2721586" y="165874"/>
                </a:cubicBezTo>
                <a:cubicBezTo>
                  <a:pt x="2725638" y="170385"/>
                  <a:pt x="2730380" y="173838"/>
                  <a:pt x="2735812" y="176232"/>
                </a:cubicBezTo>
                <a:cubicBezTo>
                  <a:pt x="2741245" y="178626"/>
                  <a:pt x="2746999" y="179823"/>
                  <a:pt x="2753076" y="179823"/>
                </a:cubicBezTo>
                <a:cubicBezTo>
                  <a:pt x="2759153" y="179823"/>
                  <a:pt x="2764908" y="178626"/>
                  <a:pt x="2770340" y="176232"/>
                </a:cubicBezTo>
                <a:cubicBezTo>
                  <a:pt x="2775773" y="173838"/>
                  <a:pt x="2780515" y="170385"/>
                  <a:pt x="2784566" y="165874"/>
                </a:cubicBezTo>
                <a:cubicBezTo>
                  <a:pt x="2788617" y="161362"/>
                  <a:pt x="2791794" y="155745"/>
                  <a:pt x="2794096" y="149024"/>
                </a:cubicBezTo>
                <a:cubicBezTo>
                  <a:pt x="2796397" y="142302"/>
                  <a:pt x="2797548" y="134614"/>
                  <a:pt x="2797548" y="125959"/>
                </a:cubicBezTo>
                <a:cubicBezTo>
                  <a:pt x="2797549" y="117304"/>
                  <a:pt x="2796398" y="109616"/>
                  <a:pt x="2794096" y="102894"/>
                </a:cubicBezTo>
                <a:cubicBezTo>
                  <a:pt x="2791794" y="96173"/>
                  <a:pt x="2788617" y="90510"/>
                  <a:pt x="2784566" y="85906"/>
                </a:cubicBezTo>
                <a:cubicBezTo>
                  <a:pt x="2780515" y="81303"/>
                  <a:pt x="2775773" y="77804"/>
                  <a:pt x="2770340" y="75410"/>
                </a:cubicBezTo>
                <a:cubicBezTo>
                  <a:pt x="2764908" y="73016"/>
                  <a:pt x="2759153" y="71819"/>
                  <a:pt x="2753076" y="71819"/>
                </a:cubicBezTo>
                <a:close/>
                <a:moveTo>
                  <a:pt x="2588941" y="71819"/>
                </a:moveTo>
                <a:cubicBezTo>
                  <a:pt x="2581391" y="71818"/>
                  <a:pt x="2574946" y="73246"/>
                  <a:pt x="2569606" y="76100"/>
                </a:cubicBezTo>
                <a:cubicBezTo>
                  <a:pt x="2564265" y="78955"/>
                  <a:pt x="2559892" y="82776"/>
                  <a:pt x="2556485" y="87564"/>
                </a:cubicBezTo>
                <a:cubicBezTo>
                  <a:pt x="2553078" y="92352"/>
                  <a:pt x="2550592" y="97876"/>
                  <a:pt x="2549027" y="104137"/>
                </a:cubicBezTo>
                <a:cubicBezTo>
                  <a:pt x="2547462" y="110398"/>
                  <a:pt x="2546679" y="116936"/>
                  <a:pt x="2546679" y="123749"/>
                </a:cubicBezTo>
                <a:cubicBezTo>
                  <a:pt x="2546679" y="130194"/>
                  <a:pt x="2547324" y="136640"/>
                  <a:pt x="2548612" y="143085"/>
                </a:cubicBezTo>
                <a:cubicBezTo>
                  <a:pt x="2549902" y="149530"/>
                  <a:pt x="2552111" y="155377"/>
                  <a:pt x="2555242" y="160625"/>
                </a:cubicBezTo>
                <a:cubicBezTo>
                  <a:pt x="2558373" y="165874"/>
                  <a:pt x="2562516" y="170109"/>
                  <a:pt x="2567672" y="173332"/>
                </a:cubicBezTo>
                <a:cubicBezTo>
                  <a:pt x="2572828" y="176554"/>
                  <a:pt x="2579274" y="178166"/>
                  <a:pt x="2587008" y="178166"/>
                </a:cubicBezTo>
                <a:cubicBezTo>
                  <a:pt x="2594742" y="178166"/>
                  <a:pt x="2601326" y="176554"/>
                  <a:pt x="2606758" y="173332"/>
                </a:cubicBezTo>
                <a:cubicBezTo>
                  <a:pt x="2612190" y="170109"/>
                  <a:pt x="2616564" y="165874"/>
                  <a:pt x="2619879" y="160625"/>
                </a:cubicBezTo>
                <a:cubicBezTo>
                  <a:pt x="2623193" y="155377"/>
                  <a:pt x="2625633" y="149438"/>
                  <a:pt x="2627199" y="142809"/>
                </a:cubicBezTo>
                <a:cubicBezTo>
                  <a:pt x="2628763" y="136179"/>
                  <a:pt x="2629546" y="129550"/>
                  <a:pt x="2629546" y="122921"/>
                </a:cubicBezTo>
                <a:cubicBezTo>
                  <a:pt x="2629547" y="116660"/>
                  <a:pt x="2628810" y="110490"/>
                  <a:pt x="2627337" y="104413"/>
                </a:cubicBezTo>
                <a:cubicBezTo>
                  <a:pt x="2625864" y="98337"/>
                  <a:pt x="2623515" y="92858"/>
                  <a:pt x="2620293" y="87978"/>
                </a:cubicBezTo>
                <a:cubicBezTo>
                  <a:pt x="2617070" y="83098"/>
                  <a:pt x="2612881" y="79185"/>
                  <a:pt x="2607725" y="76239"/>
                </a:cubicBezTo>
                <a:cubicBezTo>
                  <a:pt x="2602568" y="73292"/>
                  <a:pt x="2596308" y="71819"/>
                  <a:pt x="2588941" y="71819"/>
                </a:cubicBezTo>
                <a:close/>
                <a:moveTo>
                  <a:pt x="2429226" y="71819"/>
                </a:moveTo>
                <a:cubicBezTo>
                  <a:pt x="2423149" y="71819"/>
                  <a:pt x="2417395" y="73016"/>
                  <a:pt x="2411962" y="75410"/>
                </a:cubicBezTo>
                <a:cubicBezTo>
                  <a:pt x="2406530" y="77804"/>
                  <a:pt x="2401788" y="81303"/>
                  <a:pt x="2397736" y="85906"/>
                </a:cubicBezTo>
                <a:cubicBezTo>
                  <a:pt x="2393685" y="90510"/>
                  <a:pt x="2390509" y="96173"/>
                  <a:pt x="2388207" y="102894"/>
                </a:cubicBezTo>
                <a:cubicBezTo>
                  <a:pt x="2385905" y="109616"/>
                  <a:pt x="2384754" y="117304"/>
                  <a:pt x="2384754" y="125959"/>
                </a:cubicBezTo>
                <a:cubicBezTo>
                  <a:pt x="2384754" y="134614"/>
                  <a:pt x="2385905" y="142302"/>
                  <a:pt x="2388207" y="149024"/>
                </a:cubicBezTo>
                <a:cubicBezTo>
                  <a:pt x="2390509" y="155745"/>
                  <a:pt x="2393685" y="161362"/>
                  <a:pt x="2397736" y="165874"/>
                </a:cubicBezTo>
                <a:cubicBezTo>
                  <a:pt x="2401788" y="170385"/>
                  <a:pt x="2406530" y="173838"/>
                  <a:pt x="2411962" y="176232"/>
                </a:cubicBezTo>
                <a:cubicBezTo>
                  <a:pt x="2417395" y="178626"/>
                  <a:pt x="2423149" y="179823"/>
                  <a:pt x="2429226" y="179823"/>
                </a:cubicBezTo>
                <a:cubicBezTo>
                  <a:pt x="2435303" y="179823"/>
                  <a:pt x="2441058" y="178626"/>
                  <a:pt x="2446490" y="176232"/>
                </a:cubicBezTo>
                <a:cubicBezTo>
                  <a:pt x="2451923" y="173838"/>
                  <a:pt x="2456665" y="170385"/>
                  <a:pt x="2460716" y="165874"/>
                </a:cubicBezTo>
                <a:cubicBezTo>
                  <a:pt x="2464767" y="161362"/>
                  <a:pt x="2467944" y="155745"/>
                  <a:pt x="2470246" y="149024"/>
                </a:cubicBezTo>
                <a:cubicBezTo>
                  <a:pt x="2472548" y="142302"/>
                  <a:pt x="2473698" y="134614"/>
                  <a:pt x="2473698" y="125959"/>
                </a:cubicBezTo>
                <a:cubicBezTo>
                  <a:pt x="2473699" y="117304"/>
                  <a:pt x="2472548" y="109616"/>
                  <a:pt x="2470246" y="102894"/>
                </a:cubicBezTo>
                <a:cubicBezTo>
                  <a:pt x="2467944" y="96173"/>
                  <a:pt x="2464767" y="90510"/>
                  <a:pt x="2460716" y="85906"/>
                </a:cubicBezTo>
                <a:cubicBezTo>
                  <a:pt x="2456665" y="81303"/>
                  <a:pt x="2451923" y="77804"/>
                  <a:pt x="2446490" y="75410"/>
                </a:cubicBezTo>
                <a:cubicBezTo>
                  <a:pt x="2441058" y="73016"/>
                  <a:pt x="2435303" y="71819"/>
                  <a:pt x="2429226" y="71819"/>
                </a:cubicBezTo>
                <a:close/>
                <a:moveTo>
                  <a:pt x="1368360" y="71819"/>
                </a:moveTo>
                <a:cubicBezTo>
                  <a:pt x="1362283" y="71819"/>
                  <a:pt x="1356805" y="72878"/>
                  <a:pt x="1351925" y="74995"/>
                </a:cubicBezTo>
                <a:cubicBezTo>
                  <a:pt x="1347045" y="77113"/>
                  <a:pt x="1342856" y="80014"/>
                  <a:pt x="1339357" y="83697"/>
                </a:cubicBezTo>
                <a:cubicBezTo>
                  <a:pt x="1335858" y="87380"/>
                  <a:pt x="1333096" y="91661"/>
                  <a:pt x="1331070" y="96541"/>
                </a:cubicBezTo>
                <a:cubicBezTo>
                  <a:pt x="1329044" y="101421"/>
                  <a:pt x="1327847" y="106623"/>
                  <a:pt x="1327479" y="112148"/>
                </a:cubicBezTo>
                <a:lnTo>
                  <a:pt x="1409518" y="112148"/>
                </a:lnTo>
                <a:cubicBezTo>
                  <a:pt x="1409150" y="106623"/>
                  <a:pt x="1407907" y="101375"/>
                  <a:pt x="1405789" y="96403"/>
                </a:cubicBezTo>
                <a:cubicBezTo>
                  <a:pt x="1403671" y="91431"/>
                  <a:pt x="1400817" y="87149"/>
                  <a:pt x="1397226" y="83558"/>
                </a:cubicBezTo>
                <a:cubicBezTo>
                  <a:pt x="1393635" y="79968"/>
                  <a:pt x="1389399" y="77114"/>
                  <a:pt x="1384519" y="74995"/>
                </a:cubicBezTo>
                <a:cubicBezTo>
                  <a:pt x="1379640" y="72878"/>
                  <a:pt x="1374253" y="71819"/>
                  <a:pt x="1368360" y="71819"/>
                </a:cubicBezTo>
                <a:close/>
                <a:moveTo>
                  <a:pt x="3140534" y="54417"/>
                </a:moveTo>
                <a:lnTo>
                  <a:pt x="3164013" y="54417"/>
                </a:lnTo>
                <a:lnTo>
                  <a:pt x="3164013" y="197225"/>
                </a:lnTo>
                <a:lnTo>
                  <a:pt x="3140534" y="197225"/>
                </a:lnTo>
                <a:close/>
                <a:moveTo>
                  <a:pt x="2916621" y="54417"/>
                </a:moveTo>
                <a:lnTo>
                  <a:pt x="2942586" y="54417"/>
                </a:lnTo>
                <a:lnTo>
                  <a:pt x="2974904" y="171260"/>
                </a:lnTo>
                <a:lnTo>
                  <a:pt x="2975456" y="171260"/>
                </a:lnTo>
                <a:lnTo>
                  <a:pt x="3004184" y="54417"/>
                </a:lnTo>
                <a:lnTo>
                  <a:pt x="3029873" y="54417"/>
                </a:lnTo>
                <a:lnTo>
                  <a:pt x="3059705" y="171260"/>
                </a:lnTo>
                <a:lnTo>
                  <a:pt x="3060257" y="171260"/>
                </a:lnTo>
                <a:lnTo>
                  <a:pt x="3092300" y="54417"/>
                </a:lnTo>
                <a:lnTo>
                  <a:pt x="3116607" y="54417"/>
                </a:lnTo>
                <a:lnTo>
                  <a:pt x="3071030" y="197225"/>
                </a:lnTo>
                <a:lnTo>
                  <a:pt x="3046170" y="197225"/>
                </a:lnTo>
                <a:lnTo>
                  <a:pt x="3017166" y="83697"/>
                </a:lnTo>
                <a:lnTo>
                  <a:pt x="3016614" y="83697"/>
                </a:lnTo>
                <a:lnTo>
                  <a:pt x="2987887" y="197225"/>
                </a:lnTo>
                <a:lnTo>
                  <a:pt x="2962474" y="197225"/>
                </a:lnTo>
                <a:close/>
                <a:moveTo>
                  <a:pt x="2753076" y="51102"/>
                </a:moveTo>
                <a:cubicBezTo>
                  <a:pt x="2764493" y="51102"/>
                  <a:pt x="2774484" y="53036"/>
                  <a:pt x="2783047" y="56903"/>
                </a:cubicBezTo>
                <a:cubicBezTo>
                  <a:pt x="2791610" y="60770"/>
                  <a:pt x="2798838" y="66064"/>
                  <a:pt x="2804730" y="72786"/>
                </a:cubicBezTo>
                <a:cubicBezTo>
                  <a:pt x="2810623" y="79507"/>
                  <a:pt x="2815043" y="87426"/>
                  <a:pt x="2817989" y="96541"/>
                </a:cubicBezTo>
                <a:cubicBezTo>
                  <a:pt x="2820935" y="105656"/>
                  <a:pt x="2822409" y="115462"/>
                  <a:pt x="2822409" y="125959"/>
                </a:cubicBezTo>
                <a:cubicBezTo>
                  <a:pt x="2822409" y="136456"/>
                  <a:pt x="2820936" y="146216"/>
                  <a:pt x="2817989" y="155239"/>
                </a:cubicBezTo>
                <a:cubicBezTo>
                  <a:pt x="2815043" y="164262"/>
                  <a:pt x="2810623" y="172135"/>
                  <a:pt x="2804730" y="178856"/>
                </a:cubicBezTo>
                <a:cubicBezTo>
                  <a:pt x="2798838" y="185578"/>
                  <a:pt x="2791610" y="190826"/>
                  <a:pt x="2783047" y="194601"/>
                </a:cubicBezTo>
                <a:cubicBezTo>
                  <a:pt x="2774484" y="198376"/>
                  <a:pt x="2764493" y="200264"/>
                  <a:pt x="2753076" y="200264"/>
                </a:cubicBezTo>
                <a:cubicBezTo>
                  <a:pt x="2741843" y="200264"/>
                  <a:pt x="2731899" y="198376"/>
                  <a:pt x="2723244" y="194601"/>
                </a:cubicBezTo>
                <a:cubicBezTo>
                  <a:pt x="2714589" y="190826"/>
                  <a:pt x="2707315" y="185578"/>
                  <a:pt x="2701422" y="178856"/>
                </a:cubicBezTo>
                <a:cubicBezTo>
                  <a:pt x="2695529" y="172135"/>
                  <a:pt x="2691110" y="164262"/>
                  <a:pt x="2688164" y="155239"/>
                </a:cubicBezTo>
                <a:cubicBezTo>
                  <a:pt x="2685217" y="146216"/>
                  <a:pt x="2683744" y="136456"/>
                  <a:pt x="2683744" y="125959"/>
                </a:cubicBezTo>
                <a:cubicBezTo>
                  <a:pt x="2683744" y="115462"/>
                  <a:pt x="2685217" y="105656"/>
                  <a:pt x="2688164" y="96541"/>
                </a:cubicBezTo>
                <a:cubicBezTo>
                  <a:pt x="2691110" y="87426"/>
                  <a:pt x="2695529" y="79507"/>
                  <a:pt x="2701422" y="72786"/>
                </a:cubicBezTo>
                <a:cubicBezTo>
                  <a:pt x="2707315" y="66064"/>
                  <a:pt x="2714589" y="60770"/>
                  <a:pt x="2723244" y="56903"/>
                </a:cubicBezTo>
                <a:cubicBezTo>
                  <a:pt x="2731899" y="53036"/>
                  <a:pt x="2741843" y="51102"/>
                  <a:pt x="2753076" y="51102"/>
                </a:cubicBezTo>
                <a:close/>
                <a:moveTo>
                  <a:pt x="2587837" y="51102"/>
                </a:moveTo>
                <a:cubicBezTo>
                  <a:pt x="2596860" y="51102"/>
                  <a:pt x="2605147" y="53082"/>
                  <a:pt x="2612697" y="57041"/>
                </a:cubicBezTo>
                <a:cubicBezTo>
                  <a:pt x="2620247" y="61000"/>
                  <a:pt x="2626140" y="66939"/>
                  <a:pt x="2630375" y="74857"/>
                </a:cubicBezTo>
                <a:lnTo>
                  <a:pt x="2630651" y="74857"/>
                </a:lnTo>
                <a:lnTo>
                  <a:pt x="2630651" y="54417"/>
                </a:lnTo>
                <a:lnTo>
                  <a:pt x="2652749" y="54417"/>
                </a:lnTo>
                <a:lnTo>
                  <a:pt x="2652749" y="185071"/>
                </a:lnTo>
                <a:cubicBezTo>
                  <a:pt x="2652749" y="208458"/>
                  <a:pt x="2647409" y="225952"/>
                  <a:pt x="2636728" y="237554"/>
                </a:cubicBezTo>
                <a:cubicBezTo>
                  <a:pt x="2626048" y="249155"/>
                  <a:pt x="2609290" y="254956"/>
                  <a:pt x="2586455" y="254956"/>
                </a:cubicBezTo>
                <a:cubicBezTo>
                  <a:pt x="2579826" y="254956"/>
                  <a:pt x="2573058" y="254219"/>
                  <a:pt x="2566153" y="252746"/>
                </a:cubicBezTo>
                <a:cubicBezTo>
                  <a:pt x="2559247" y="251273"/>
                  <a:pt x="2552986" y="248879"/>
                  <a:pt x="2547370" y="245564"/>
                </a:cubicBezTo>
                <a:cubicBezTo>
                  <a:pt x="2541753" y="242250"/>
                  <a:pt x="2537103" y="237922"/>
                  <a:pt x="2533420" y="232582"/>
                </a:cubicBezTo>
                <a:cubicBezTo>
                  <a:pt x="2529737" y="227242"/>
                  <a:pt x="2527712" y="220704"/>
                  <a:pt x="2527343" y="212970"/>
                </a:cubicBezTo>
                <a:lnTo>
                  <a:pt x="2550822" y="212970"/>
                </a:lnTo>
                <a:cubicBezTo>
                  <a:pt x="2551006" y="217205"/>
                  <a:pt x="2552342" y="220796"/>
                  <a:pt x="2554828" y="223743"/>
                </a:cubicBezTo>
                <a:cubicBezTo>
                  <a:pt x="2557314" y="226689"/>
                  <a:pt x="2560352" y="229083"/>
                  <a:pt x="2563943" y="230925"/>
                </a:cubicBezTo>
                <a:cubicBezTo>
                  <a:pt x="2567534" y="232766"/>
                  <a:pt x="2571447" y="234101"/>
                  <a:pt x="2575683" y="234930"/>
                </a:cubicBezTo>
                <a:cubicBezTo>
                  <a:pt x="2579918" y="235758"/>
                  <a:pt x="2583969" y="236173"/>
                  <a:pt x="2587837" y="236173"/>
                </a:cubicBezTo>
                <a:cubicBezTo>
                  <a:pt x="2595571" y="236173"/>
                  <a:pt x="2602108" y="234838"/>
                  <a:pt x="2607448" y="232168"/>
                </a:cubicBezTo>
                <a:cubicBezTo>
                  <a:pt x="2612789" y="229497"/>
                  <a:pt x="2617209" y="225814"/>
                  <a:pt x="2620707" y="221119"/>
                </a:cubicBezTo>
                <a:cubicBezTo>
                  <a:pt x="2624206" y="216423"/>
                  <a:pt x="2626738" y="210760"/>
                  <a:pt x="2628304" y="204131"/>
                </a:cubicBezTo>
                <a:cubicBezTo>
                  <a:pt x="2629868" y="197501"/>
                  <a:pt x="2630651" y="190227"/>
                  <a:pt x="2630651" y="182309"/>
                </a:cubicBezTo>
                <a:lnTo>
                  <a:pt x="2630651" y="172917"/>
                </a:lnTo>
                <a:lnTo>
                  <a:pt x="2630099" y="172917"/>
                </a:lnTo>
                <a:cubicBezTo>
                  <a:pt x="2626048" y="181756"/>
                  <a:pt x="2619925" y="188248"/>
                  <a:pt x="2611730" y="192391"/>
                </a:cubicBezTo>
                <a:cubicBezTo>
                  <a:pt x="2603535" y="196535"/>
                  <a:pt x="2594834" y="198606"/>
                  <a:pt x="2585627" y="198606"/>
                </a:cubicBezTo>
                <a:cubicBezTo>
                  <a:pt x="2574946" y="198606"/>
                  <a:pt x="2565646" y="196673"/>
                  <a:pt x="2557728" y="192805"/>
                </a:cubicBezTo>
                <a:cubicBezTo>
                  <a:pt x="2549809" y="188938"/>
                  <a:pt x="2543180" y="183736"/>
                  <a:pt x="2537840" y="177199"/>
                </a:cubicBezTo>
                <a:cubicBezTo>
                  <a:pt x="2532499" y="170661"/>
                  <a:pt x="2528494" y="163019"/>
                  <a:pt x="2525824" y="154272"/>
                </a:cubicBezTo>
                <a:cubicBezTo>
                  <a:pt x="2523154" y="145525"/>
                  <a:pt x="2521819" y="136271"/>
                  <a:pt x="2521819" y="126511"/>
                </a:cubicBezTo>
                <a:cubicBezTo>
                  <a:pt x="2521819" y="118041"/>
                  <a:pt x="2522924" y="109339"/>
                  <a:pt x="2525133" y="100408"/>
                </a:cubicBezTo>
                <a:cubicBezTo>
                  <a:pt x="2527343" y="91477"/>
                  <a:pt x="2531026" y="83374"/>
                  <a:pt x="2536182" y="76100"/>
                </a:cubicBezTo>
                <a:cubicBezTo>
                  <a:pt x="2541338" y="68826"/>
                  <a:pt x="2548152" y="62842"/>
                  <a:pt x="2556623" y="58146"/>
                </a:cubicBezTo>
                <a:cubicBezTo>
                  <a:pt x="2565094" y="53450"/>
                  <a:pt x="2575499" y="51102"/>
                  <a:pt x="2587837" y="51102"/>
                </a:cubicBezTo>
                <a:close/>
                <a:moveTo>
                  <a:pt x="2429226" y="51102"/>
                </a:moveTo>
                <a:cubicBezTo>
                  <a:pt x="2440643" y="51102"/>
                  <a:pt x="2450634" y="53036"/>
                  <a:pt x="2459197" y="56903"/>
                </a:cubicBezTo>
                <a:cubicBezTo>
                  <a:pt x="2467760" y="60770"/>
                  <a:pt x="2474988" y="66064"/>
                  <a:pt x="2480880" y="72786"/>
                </a:cubicBezTo>
                <a:cubicBezTo>
                  <a:pt x="2486773" y="79507"/>
                  <a:pt x="2491193" y="87426"/>
                  <a:pt x="2494139" y="96541"/>
                </a:cubicBezTo>
                <a:cubicBezTo>
                  <a:pt x="2497086" y="105656"/>
                  <a:pt x="2498559" y="115462"/>
                  <a:pt x="2498559" y="125959"/>
                </a:cubicBezTo>
                <a:cubicBezTo>
                  <a:pt x="2498559" y="136456"/>
                  <a:pt x="2497086" y="146216"/>
                  <a:pt x="2494139" y="155239"/>
                </a:cubicBezTo>
                <a:cubicBezTo>
                  <a:pt x="2491193" y="164262"/>
                  <a:pt x="2486773" y="172135"/>
                  <a:pt x="2480880" y="178856"/>
                </a:cubicBezTo>
                <a:cubicBezTo>
                  <a:pt x="2474988" y="185578"/>
                  <a:pt x="2467760" y="190826"/>
                  <a:pt x="2459197" y="194601"/>
                </a:cubicBezTo>
                <a:cubicBezTo>
                  <a:pt x="2450634" y="198376"/>
                  <a:pt x="2440643" y="200264"/>
                  <a:pt x="2429226" y="200264"/>
                </a:cubicBezTo>
                <a:cubicBezTo>
                  <a:pt x="2417993" y="200264"/>
                  <a:pt x="2408049" y="198376"/>
                  <a:pt x="2399394" y="194601"/>
                </a:cubicBezTo>
                <a:cubicBezTo>
                  <a:pt x="2390739" y="190826"/>
                  <a:pt x="2383465" y="185578"/>
                  <a:pt x="2377572" y="178856"/>
                </a:cubicBezTo>
                <a:cubicBezTo>
                  <a:pt x="2371679" y="172135"/>
                  <a:pt x="2367260" y="164262"/>
                  <a:pt x="2364313" y="155239"/>
                </a:cubicBezTo>
                <a:cubicBezTo>
                  <a:pt x="2361367" y="146216"/>
                  <a:pt x="2359894" y="136456"/>
                  <a:pt x="2359894" y="125959"/>
                </a:cubicBezTo>
                <a:cubicBezTo>
                  <a:pt x="2359894" y="115462"/>
                  <a:pt x="2361367" y="105656"/>
                  <a:pt x="2364313" y="96541"/>
                </a:cubicBezTo>
                <a:cubicBezTo>
                  <a:pt x="2367260" y="87426"/>
                  <a:pt x="2371679" y="79507"/>
                  <a:pt x="2377572" y="72786"/>
                </a:cubicBezTo>
                <a:cubicBezTo>
                  <a:pt x="2383465" y="66064"/>
                  <a:pt x="2390739" y="60770"/>
                  <a:pt x="2399394" y="56903"/>
                </a:cubicBezTo>
                <a:cubicBezTo>
                  <a:pt x="2408049" y="53036"/>
                  <a:pt x="2417993" y="51102"/>
                  <a:pt x="2429226" y="51102"/>
                </a:cubicBezTo>
                <a:close/>
                <a:moveTo>
                  <a:pt x="1369741" y="51102"/>
                </a:moveTo>
                <a:cubicBezTo>
                  <a:pt x="1382448" y="51102"/>
                  <a:pt x="1392990" y="53726"/>
                  <a:pt x="1401369" y="58974"/>
                </a:cubicBezTo>
                <a:cubicBezTo>
                  <a:pt x="1409748" y="64223"/>
                  <a:pt x="1416470" y="70898"/>
                  <a:pt x="1421534" y="79001"/>
                </a:cubicBezTo>
                <a:cubicBezTo>
                  <a:pt x="1426598" y="87103"/>
                  <a:pt x="1430097" y="95943"/>
                  <a:pt x="1432030" y="105518"/>
                </a:cubicBezTo>
                <a:cubicBezTo>
                  <a:pt x="1433964" y="115094"/>
                  <a:pt x="1434746" y="124210"/>
                  <a:pt x="1434378" y="132865"/>
                </a:cubicBezTo>
                <a:lnTo>
                  <a:pt x="1327479" y="132865"/>
                </a:lnTo>
                <a:cubicBezTo>
                  <a:pt x="1327295" y="139126"/>
                  <a:pt x="1328031" y="145065"/>
                  <a:pt x="1329689" y="150681"/>
                </a:cubicBezTo>
                <a:cubicBezTo>
                  <a:pt x="1331346" y="156298"/>
                  <a:pt x="1334016" y="161270"/>
                  <a:pt x="1337699" y="165597"/>
                </a:cubicBezTo>
                <a:cubicBezTo>
                  <a:pt x="1341382" y="169925"/>
                  <a:pt x="1346078" y="173378"/>
                  <a:pt x="1351787" y="175956"/>
                </a:cubicBezTo>
                <a:cubicBezTo>
                  <a:pt x="1357496" y="178534"/>
                  <a:pt x="1364217" y="179823"/>
                  <a:pt x="1371951" y="179823"/>
                </a:cubicBezTo>
                <a:cubicBezTo>
                  <a:pt x="1381895" y="179823"/>
                  <a:pt x="1390044" y="177521"/>
                  <a:pt x="1396397" y="172917"/>
                </a:cubicBezTo>
                <a:cubicBezTo>
                  <a:pt x="1402750" y="168314"/>
                  <a:pt x="1406940" y="161316"/>
                  <a:pt x="1408965" y="151924"/>
                </a:cubicBezTo>
                <a:lnTo>
                  <a:pt x="1432168" y="151924"/>
                </a:lnTo>
                <a:cubicBezTo>
                  <a:pt x="1429038" y="167945"/>
                  <a:pt x="1422132" y="180007"/>
                  <a:pt x="1411452" y="188110"/>
                </a:cubicBezTo>
                <a:cubicBezTo>
                  <a:pt x="1400771" y="196212"/>
                  <a:pt x="1387328" y="200264"/>
                  <a:pt x="1371123" y="200264"/>
                </a:cubicBezTo>
                <a:cubicBezTo>
                  <a:pt x="1359705" y="200264"/>
                  <a:pt x="1349807" y="198422"/>
                  <a:pt x="1341429" y="194739"/>
                </a:cubicBezTo>
                <a:cubicBezTo>
                  <a:pt x="1333050" y="191056"/>
                  <a:pt x="1326006" y="185900"/>
                  <a:pt x="1320297" y="179270"/>
                </a:cubicBezTo>
                <a:cubicBezTo>
                  <a:pt x="1314589" y="172641"/>
                  <a:pt x="1310307" y="164723"/>
                  <a:pt x="1307453" y="155515"/>
                </a:cubicBezTo>
                <a:cubicBezTo>
                  <a:pt x="1304598" y="146308"/>
                  <a:pt x="1302987" y="136271"/>
                  <a:pt x="1302619" y="125407"/>
                </a:cubicBezTo>
                <a:cubicBezTo>
                  <a:pt x="1302619" y="114542"/>
                  <a:pt x="1304276" y="104598"/>
                  <a:pt x="1307591" y="95574"/>
                </a:cubicBezTo>
                <a:cubicBezTo>
                  <a:pt x="1310906" y="86551"/>
                  <a:pt x="1315555" y="78725"/>
                  <a:pt x="1321540" y="72095"/>
                </a:cubicBezTo>
                <a:cubicBezTo>
                  <a:pt x="1327525" y="65466"/>
                  <a:pt x="1334615" y="60310"/>
                  <a:pt x="1342810" y="56627"/>
                </a:cubicBezTo>
                <a:cubicBezTo>
                  <a:pt x="1351004" y="52944"/>
                  <a:pt x="1359982" y="51103"/>
                  <a:pt x="1369741" y="51102"/>
                </a:cubicBezTo>
                <a:close/>
                <a:moveTo>
                  <a:pt x="1781669" y="23756"/>
                </a:moveTo>
                <a:lnTo>
                  <a:pt x="1748246" y="115739"/>
                </a:lnTo>
                <a:lnTo>
                  <a:pt x="1815092" y="115739"/>
                </a:lnTo>
                <a:lnTo>
                  <a:pt x="1782222" y="23756"/>
                </a:lnTo>
                <a:close/>
                <a:moveTo>
                  <a:pt x="3750287" y="22098"/>
                </a:moveTo>
                <a:lnTo>
                  <a:pt x="3750287" y="90878"/>
                </a:lnTo>
                <a:lnTo>
                  <a:pt x="3804979" y="90878"/>
                </a:lnTo>
                <a:cubicBezTo>
                  <a:pt x="3811056" y="90878"/>
                  <a:pt x="3816857" y="90418"/>
                  <a:pt x="3822381" y="89497"/>
                </a:cubicBezTo>
                <a:cubicBezTo>
                  <a:pt x="3827906" y="88577"/>
                  <a:pt x="3832740" y="86781"/>
                  <a:pt x="3836883" y="84111"/>
                </a:cubicBezTo>
                <a:cubicBezTo>
                  <a:pt x="3841027" y="81441"/>
                  <a:pt x="3844341" y="77850"/>
                  <a:pt x="3846827" y="73338"/>
                </a:cubicBezTo>
                <a:cubicBezTo>
                  <a:pt x="3849313" y="68826"/>
                  <a:pt x="3850556" y="62980"/>
                  <a:pt x="3850556" y="55798"/>
                </a:cubicBezTo>
                <a:cubicBezTo>
                  <a:pt x="3850556" y="45854"/>
                  <a:pt x="3847794" y="37751"/>
                  <a:pt x="3842270" y="31490"/>
                </a:cubicBezTo>
                <a:cubicBezTo>
                  <a:pt x="3836745" y="25229"/>
                  <a:pt x="3827814" y="22098"/>
                  <a:pt x="3815476" y="22098"/>
                </a:cubicBezTo>
                <a:close/>
                <a:moveTo>
                  <a:pt x="3205418" y="11602"/>
                </a:moveTo>
                <a:lnTo>
                  <a:pt x="3228898" y="11602"/>
                </a:lnTo>
                <a:lnTo>
                  <a:pt x="3228898" y="54417"/>
                </a:lnTo>
                <a:lnTo>
                  <a:pt x="3257349" y="54417"/>
                </a:lnTo>
                <a:lnTo>
                  <a:pt x="3257349" y="75134"/>
                </a:lnTo>
                <a:lnTo>
                  <a:pt x="3228898" y="75134"/>
                </a:lnTo>
                <a:lnTo>
                  <a:pt x="3228898" y="163802"/>
                </a:lnTo>
                <a:cubicBezTo>
                  <a:pt x="3228898" y="166564"/>
                  <a:pt x="3229128" y="168774"/>
                  <a:pt x="3229588" y="170431"/>
                </a:cubicBezTo>
                <a:cubicBezTo>
                  <a:pt x="3230048" y="172089"/>
                  <a:pt x="3230923" y="173378"/>
                  <a:pt x="3232212" y="174298"/>
                </a:cubicBezTo>
                <a:cubicBezTo>
                  <a:pt x="3233501" y="175219"/>
                  <a:pt x="3235297" y="175818"/>
                  <a:pt x="3237599" y="176094"/>
                </a:cubicBezTo>
                <a:cubicBezTo>
                  <a:pt x="3239900" y="176370"/>
                  <a:pt x="3242893" y="176508"/>
                  <a:pt x="3246576" y="176508"/>
                </a:cubicBezTo>
                <a:lnTo>
                  <a:pt x="3257349" y="176508"/>
                </a:lnTo>
                <a:lnTo>
                  <a:pt x="3257349" y="197225"/>
                </a:lnTo>
                <a:lnTo>
                  <a:pt x="3239394" y="197225"/>
                </a:lnTo>
                <a:cubicBezTo>
                  <a:pt x="3233317" y="197225"/>
                  <a:pt x="3228115" y="196811"/>
                  <a:pt x="3223788" y="195982"/>
                </a:cubicBezTo>
                <a:cubicBezTo>
                  <a:pt x="3219460" y="195153"/>
                  <a:pt x="3215961" y="193634"/>
                  <a:pt x="3213291" y="191424"/>
                </a:cubicBezTo>
                <a:cubicBezTo>
                  <a:pt x="3210621" y="189215"/>
                  <a:pt x="3208641" y="186084"/>
                  <a:pt x="3207352" y="182033"/>
                </a:cubicBezTo>
                <a:cubicBezTo>
                  <a:pt x="3206063" y="177981"/>
                  <a:pt x="3205418" y="172641"/>
                  <a:pt x="3205418" y="166012"/>
                </a:cubicBezTo>
                <a:lnTo>
                  <a:pt x="3205418" y="75134"/>
                </a:lnTo>
                <a:lnTo>
                  <a:pt x="3181111" y="75134"/>
                </a:lnTo>
                <a:lnTo>
                  <a:pt x="3181111" y="54417"/>
                </a:lnTo>
                <a:lnTo>
                  <a:pt x="3205418" y="54417"/>
                </a:lnTo>
                <a:close/>
                <a:moveTo>
                  <a:pt x="3914545" y="0"/>
                </a:moveTo>
                <a:lnTo>
                  <a:pt x="3940787" y="0"/>
                </a:lnTo>
                <a:lnTo>
                  <a:pt x="3940787" y="175127"/>
                </a:lnTo>
                <a:lnTo>
                  <a:pt x="4045200" y="175127"/>
                </a:lnTo>
                <a:lnTo>
                  <a:pt x="4045200" y="197225"/>
                </a:lnTo>
                <a:lnTo>
                  <a:pt x="3914545" y="197225"/>
                </a:lnTo>
                <a:close/>
                <a:moveTo>
                  <a:pt x="3724045" y="0"/>
                </a:moveTo>
                <a:lnTo>
                  <a:pt x="3816857" y="0"/>
                </a:lnTo>
                <a:cubicBezTo>
                  <a:pt x="3835640" y="0"/>
                  <a:pt x="3850326" y="4604"/>
                  <a:pt x="3860915" y="13812"/>
                </a:cubicBezTo>
                <a:cubicBezTo>
                  <a:pt x="3871503" y="23019"/>
                  <a:pt x="3876797" y="35633"/>
                  <a:pt x="3876798" y="51654"/>
                </a:cubicBezTo>
                <a:cubicBezTo>
                  <a:pt x="3876799" y="63624"/>
                  <a:pt x="3874083" y="74121"/>
                  <a:pt x="3868649" y="83144"/>
                </a:cubicBezTo>
                <a:cubicBezTo>
                  <a:pt x="3863217" y="92168"/>
                  <a:pt x="3854515" y="98337"/>
                  <a:pt x="3842546" y="101651"/>
                </a:cubicBezTo>
                <a:lnTo>
                  <a:pt x="3842546" y="102204"/>
                </a:lnTo>
                <a:cubicBezTo>
                  <a:pt x="3848254" y="103308"/>
                  <a:pt x="3852904" y="105150"/>
                  <a:pt x="3856495" y="107728"/>
                </a:cubicBezTo>
                <a:cubicBezTo>
                  <a:pt x="3860086" y="110306"/>
                  <a:pt x="3862940" y="113391"/>
                  <a:pt x="3865058" y="116982"/>
                </a:cubicBezTo>
                <a:cubicBezTo>
                  <a:pt x="3867176" y="120573"/>
                  <a:pt x="3868741" y="124578"/>
                  <a:pt x="3869754" y="128998"/>
                </a:cubicBezTo>
                <a:cubicBezTo>
                  <a:pt x="3870767" y="133417"/>
                  <a:pt x="3871550" y="138021"/>
                  <a:pt x="3872102" y="142809"/>
                </a:cubicBezTo>
                <a:cubicBezTo>
                  <a:pt x="3872470" y="147597"/>
                  <a:pt x="3872746" y="152477"/>
                  <a:pt x="3872931" y="157449"/>
                </a:cubicBezTo>
                <a:cubicBezTo>
                  <a:pt x="3873115" y="162421"/>
                  <a:pt x="3873575" y="167301"/>
                  <a:pt x="3874312" y="172089"/>
                </a:cubicBezTo>
                <a:cubicBezTo>
                  <a:pt x="3875048" y="176876"/>
                  <a:pt x="3876107" y="181434"/>
                  <a:pt x="3877488" y="185762"/>
                </a:cubicBezTo>
                <a:cubicBezTo>
                  <a:pt x="3878869" y="190089"/>
                  <a:pt x="3880941" y="193910"/>
                  <a:pt x="3883703" y="197225"/>
                </a:cubicBezTo>
                <a:lnTo>
                  <a:pt x="3854424" y="197225"/>
                </a:lnTo>
                <a:cubicBezTo>
                  <a:pt x="3852582" y="195199"/>
                  <a:pt x="3851339" y="192437"/>
                  <a:pt x="3850694" y="188938"/>
                </a:cubicBezTo>
                <a:cubicBezTo>
                  <a:pt x="3850050" y="185439"/>
                  <a:pt x="3849635" y="181526"/>
                  <a:pt x="3849451" y="177199"/>
                </a:cubicBezTo>
                <a:cubicBezTo>
                  <a:pt x="3849270" y="172871"/>
                  <a:pt x="3849086" y="168221"/>
                  <a:pt x="3848899" y="163249"/>
                </a:cubicBezTo>
                <a:cubicBezTo>
                  <a:pt x="3848715" y="158277"/>
                  <a:pt x="3848162" y="153397"/>
                  <a:pt x="3847242" y="148609"/>
                </a:cubicBezTo>
                <a:cubicBezTo>
                  <a:pt x="3846506" y="143822"/>
                  <a:pt x="3845585" y="139264"/>
                  <a:pt x="3844479" y="134936"/>
                </a:cubicBezTo>
                <a:cubicBezTo>
                  <a:pt x="3843375" y="130609"/>
                  <a:pt x="3841625" y="126834"/>
                  <a:pt x="3839231" y="123611"/>
                </a:cubicBezTo>
                <a:cubicBezTo>
                  <a:pt x="3836837" y="120389"/>
                  <a:pt x="3833707" y="117810"/>
                  <a:pt x="3829840" y="115877"/>
                </a:cubicBezTo>
                <a:cubicBezTo>
                  <a:pt x="3825972" y="113943"/>
                  <a:pt x="3820816" y="112976"/>
                  <a:pt x="3814371" y="112976"/>
                </a:cubicBezTo>
                <a:lnTo>
                  <a:pt x="3750287" y="112976"/>
                </a:lnTo>
                <a:lnTo>
                  <a:pt x="3750287" y="197225"/>
                </a:lnTo>
                <a:lnTo>
                  <a:pt x="3724045" y="197225"/>
                </a:lnTo>
                <a:close/>
                <a:moveTo>
                  <a:pt x="3522915" y="0"/>
                </a:moveTo>
                <a:lnTo>
                  <a:pt x="3549157" y="0"/>
                </a:lnTo>
                <a:lnTo>
                  <a:pt x="3549157" y="125959"/>
                </a:lnTo>
                <a:cubicBezTo>
                  <a:pt x="3549157" y="143637"/>
                  <a:pt x="3553852" y="157034"/>
                  <a:pt x="3563244" y="166150"/>
                </a:cubicBezTo>
                <a:cubicBezTo>
                  <a:pt x="3572636" y="175265"/>
                  <a:pt x="3586171" y="179823"/>
                  <a:pt x="3603849" y="179823"/>
                </a:cubicBezTo>
                <a:cubicBezTo>
                  <a:pt x="3620607" y="179823"/>
                  <a:pt x="3633359" y="175265"/>
                  <a:pt x="3642106" y="166150"/>
                </a:cubicBezTo>
                <a:cubicBezTo>
                  <a:pt x="3650853" y="157034"/>
                  <a:pt x="3655227" y="143637"/>
                  <a:pt x="3655227" y="125959"/>
                </a:cubicBezTo>
                <a:lnTo>
                  <a:pt x="3655227" y="0"/>
                </a:lnTo>
                <a:lnTo>
                  <a:pt x="3681468" y="0"/>
                </a:lnTo>
                <a:lnTo>
                  <a:pt x="3681468" y="125959"/>
                </a:lnTo>
                <a:cubicBezTo>
                  <a:pt x="3681469" y="151188"/>
                  <a:pt x="3674747" y="170109"/>
                  <a:pt x="3661304" y="182723"/>
                </a:cubicBezTo>
                <a:cubicBezTo>
                  <a:pt x="3647861" y="195338"/>
                  <a:pt x="3628709" y="201645"/>
                  <a:pt x="3603849" y="201645"/>
                </a:cubicBezTo>
                <a:cubicBezTo>
                  <a:pt x="3578436" y="201645"/>
                  <a:pt x="3558594" y="195614"/>
                  <a:pt x="3544323" y="183552"/>
                </a:cubicBezTo>
                <a:cubicBezTo>
                  <a:pt x="3530051" y="171490"/>
                  <a:pt x="3522915" y="152293"/>
                  <a:pt x="3522915" y="125959"/>
                </a:cubicBezTo>
                <a:close/>
                <a:moveTo>
                  <a:pt x="3282028" y="0"/>
                </a:moveTo>
                <a:lnTo>
                  <a:pt x="3305507" y="0"/>
                </a:lnTo>
                <a:lnTo>
                  <a:pt x="3305507" y="75410"/>
                </a:lnTo>
                <a:lnTo>
                  <a:pt x="3306060" y="75410"/>
                </a:lnTo>
                <a:cubicBezTo>
                  <a:pt x="3307901" y="70990"/>
                  <a:pt x="3310479" y="67261"/>
                  <a:pt x="3313794" y="64223"/>
                </a:cubicBezTo>
                <a:cubicBezTo>
                  <a:pt x="3317109" y="61184"/>
                  <a:pt x="3320838" y="58698"/>
                  <a:pt x="3324981" y="56765"/>
                </a:cubicBezTo>
                <a:cubicBezTo>
                  <a:pt x="3329124" y="54832"/>
                  <a:pt x="3333452" y="53405"/>
                  <a:pt x="3337964" y="52483"/>
                </a:cubicBezTo>
                <a:cubicBezTo>
                  <a:pt x="3342475" y="51565"/>
                  <a:pt x="3346849" y="51104"/>
                  <a:pt x="3351084" y="51102"/>
                </a:cubicBezTo>
                <a:cubicBezTo>
                  <a:pt x="3360476" y="51102"/>
                  <a:pt x="3368302" y="52391"/>
                  <a:pt x="3374563" y="54969"/>
                </a:cubicBezTo>
                <a:cubicBezTo>
                  <a:pt x="3380824" y="57547"/>
                  <a:pt x="3385888" y="61138"/>
                  <a:pt x="3389756" y="65742"/>
                </a:cubicBezTo>
                <a:cubicBezTo>
                  <a:pt x="3393623" y="70346"/>
                  <a:pt x="3396339" y="75824"/>
                  <a:pt x="3397905" y="82177"/>
                </a:cubicBezTo>
                <a:cubicBezTo>
                  <a:pt x="3399469" y="88531"/>
                  <a:pt x="3400252" y="95574"/>
                  <a:pt x="3400252" y="103309"/>
                </a:cubicBezTo>
                <a:lnTo>
                  <a:pt x="3400252" y="197225"/>
                </a:lnTo>
                <a:lnTo>
                  <a:pt x="3376773" y="197225"/>
                </a:lnTo>
                <a:lnTo>
                  <a:pt x="3376773" y="100546"/>
                </a:lnTo>
                <a:cubicBezTo>
                  <a:pt x="3376773" y="91707"/>
                  <a:pt x="3374195" y="84709"/>
                  <a:pt x="3369039" y="79553"/>
                </a:cubicBezTo>
                <a:cubicBezTo>
                  <a:pt x="3363883" y="74397"/>
                  <a:pt x="3356793" y="71819"/>
                  <a:pt x="3347770" y="71819"/>
                </a:cubicBezTo>
                <a:cubicBezTo>
                  <a:pt x="3340588" y="71819"/>
                  <a:pt x="3334373" y="72924"/>
                  <a:pt x="3329124" y="75134"/>
                </a:cubicBezTo>
                <a:cubicBezTo>
                  <a:pt x="3323876" y="77343"/>
                  <a:pt x="3319503" y="80474"/>
                  <a:pt x="3316004" y="84525"/>
                </a:cubicBezTo>
                <a:cubicBezTo>
                  <a:pt x="3312505" y="88577"/>
                  <a:pt x="3309881" y="93318"/>
                  <a:pt x="3308132" y="98751"/>
                </a:cubicBezTo>
                <a:cubicBezTo>
                  <a:pt x="3306382" y="104183"/>
                  <a:pt x="3305507" y="110122"/>
                  <a:pt x="3305507" y="116567"/>
                </a:cubicBezTo>
                <a:lnTo>
                  <a:pt x="3305507" y="197225"/>
                </a:lnTo>
                <a:lnTo>
                  <a:pt x="3282028" y="197225"/>
                </a:lnTo>
                <a:close/>
                <a:moveTo>
                  <a:pt x="3140534" y="0"/>
                </a:moveTo>
                <a:lnTo>
                  <a:pt x="3164013" y="0"/>
                </a:lnTo>
                <a:lnTo>
                  <a:pt x="3164013" y="28728"/>
                </a:lnTo>
                <a:lnTo>
                  <a:pt x="3140534" y="28728"/>
                </a:lnTo>
                <a:close/>
                <a:moveTo>
                  <a:pt x="2219095" y="0"/>
                </a:moveTo>
                <a:lnTo>
                  <a:pt x="2245336" y="0"/>
                </a:lnTo>
                <a:lnTo>
                  <a:pt x="2245336" y="175127"/>
                </a:lnTo>
                <a:lnTo>
                  <a:pt x="2349750" y="175127"/>
                </a:lnTo>
                <a:lnTo>
                  <a:pt x="2349750" y="197225"/>
                </a:lnTo>
                <a:lnTo>
                  <a:pt x="2219095" y="197225"/>
                </a:lnTo>
                <a:close/>
                <a:moveTo>
                  <a:pt x="1895798" y="0"/>
                </a:moveTo>
                <a:lnTo>
                  <a:pt x="1931707" y="0"/>
                </a:lnTo>
                <a:lnTo>
                  <a:pt x="1993858" y="165735"/>
                </a:lnTo>
                <a:lnTo>
                  <a:pt x="2056284" y="0"/>
                </a:lnTo>
                <a:lnTo>
                  <a:pt x="2092194" y="0"/>
                </a:lnTo>
                <a:lnTo>
                  <a:pt x="2092194" y="197225"/>
                </a:lnTo>
                <a:lnTo>
                  <a:pt x="2067333" y="197225"/>
                </a:lnTo>
                <a:lnTo>
                  <a:pt x="2067333" y="33147"/>
                </a:lnTo>
                <a:lnTo>
                  <a:pt x="2066781" y="33147"/>
                </a:lnTo>
                <a:lnTo>
                  <a:pt x="2005183" y="197225"/>
                </a:lnTo>
                <a:lnTo>
                  <a:pt x="1982809" y="197225"/>
                </a:lnTo>
                <a:lnTo>
                  <a:pt x="1921210" y="33147"/>
                </a:lnTo>
                <a:lnTo>
                  <a:pt x="1920658" y="33147"/>
                </a:lnTo>
                <a:lnTo>
                  <a:pt x="1920658" y="197225"/>
                </a:lnTo>
                <a:lnTo>
                  <a:pt x="1895798" y="197225"/>
                </a:lnTo>
                <a:close/>
                <a:moveTo>
                  <a:pt x="1767858" y="0"/>
                </a:moveTo>
                <a:lnTo>
                  <a:pt x="1796861" y="0"/>
                </a:lnTo>
                <a:lnTo>
                  <a:pt x="1873928" y="197225"/>
                </a:lnTo>
                <a:lnTo>
                  <a:pt x="1844925" y="197225"/>
                </a:lnTo>
                <a:lnTo>
                  <a:pt x="1823379" y="137837"/>
                </a:lnTo>
                <a:lnTo>
                  <a:pt x="1739959" y="137837"/>
                </a:lnTo>
                <a:lnTo>
                  <a:pt x="1717861" y="197225"/>
                </a:lnTo>
                <a:lnTo>
                  <a:pt x="1691067" y="197225"/>
                </a:lnTo>
                <a:close/>
                <a:moveTo>
                  <a:pt x="1542820" y="0"/>
                </a:moveTo>
                <a:lnTo>
                  <a:pt x="1678999" y="0"/>
                </a:lnTo>
                <a:lnTo>
                  <a:pt x="1678999" y="22098"/>
                </a:lnTo>
                <a:lnTo>
                  <a:pt x="1569062" y="22098"/>
                </a:lnTo>
                <a:lnTo>
                  <a:pt x="1569062" y="84802"/>
                </a:lnTo>
                <a:lnTo>
                  <a:pt x="1671541" y="84802"/>
                </a:lnTo>
                <a:lnTo>
                  <a:pt x="1671541" y="106900"/>
                </a:lnTo>
                <a:lnTo>
                  <a:pt x="1569062" y="106900"/>
                </a:lnTo>
                <a:lnTo>
                  <a:pt x="1569062" y="175127"/>
                </a:lnTo>
                <a:lnTo>
                  <a:pt x="1679828" y="175127"/>
                </a:lnTo>
                <a:lnTo>
                  <a:pt x="1679828" y="197225"/>
                </a:lnTo>
                <a:lnTo>
                  <a:pt x="1542820" y="197225"/>
                </a:lnTo>
                <a:close/>
                <a:moveTo>
                  <a:pt x="1157953" y="0"/>
                </a:moveTo>
                <a:lnTo>
                  <a:pt x="1181432" y="0"/>
                </a:lnTo>
                <a:lnTo>
                  <a:pt x="1181432" y="75410"/>
                </a:lnTo>
                <a:lnTo>
                  <a:pt x="1181985" y="75410"/>
                </a:lnTo>
                <a:cubicBezTo>
                  <a:pt x="1183826" y="70990"/>
                  <a:pt x="1186404" y="67261"/>
                  <a:pt x="1189719" y="64223"/>
                </a:cubicBezTo>
                <a:cubicBezTo>
                  <a:pt x="1193034" y="61184"/>
                  <a:pt x="1196763" y="58698"/>
                  <a:pt x="1200906" y="56765"/>
                </a:cubicBezTo>
                <a:cubicBezTo>
                  <a:pt x="1205049" y="54832"/>
                  <a:pt x="1209377" y="53405"/>
                  <a:pt x="1213889" y="52483"/>
                </a:cubicBezTo>
                <a:cubicBezTo>
                  <a:pt x="1218400" y="51565"/>
                  <a:pt x="1222774" y="51104"/>
                  <a:pt x="1227009" y="51102"/>
                </a:cubicBezTo>
                <a:cubicBezTo>
                  <a:pt x="1236401" y="51102"/>
                  <a:pt x="1244227" y="52391"/>
                  <a:pt x="1250489" y="54969"/>
                </a:cubicBezTo>
                <a:cubicBezTo>
                  <a:pt x="1256750" y="57547"/>
                  <a:pt x="1261814" y="61138"/>
                  <a:pt x="1265681" y="65742"/>
                </a:cubicBezTo>
                <a:cubicBezTo>
                  <a:pt x="1269548" y="70346"/>
                  <a:pt x="1272264" y="75824"/>
                  <a:pt x="1273830" y="82177"/>
                </a:cubicBezTo>
                <a:cubicBezTo>
                  <a:pt x="1275394" y="88531"/>
                  <a:pt x="1276177" y="95574"/>
                  <a:pt x="1276177" y="103309"/>
                </a:cubicBezTo>
                <a:lnTo>
                  <a:pt x="1276177" y="197225"/>
                </a:lnTo>
                <a:lnTo>
                  <a:pt x="1252698" y="197225"/>
                </a:lnTo>
                <a:lnTo>
                  <a:pt x="1252698" y="100546"/>
                </a:lnTo>
                <a:cubicBezTo>
                  <a:pt x="1252698" y="91707"/>
                  <a:pt x="1250120" y="84709"/>
                  <a:pt x="1244964" y="79553"/>
                </a:cubicBezTo>
                <a:cubicBezTo>
                  <a:pt x="1239808" y="74397"/>
                  <a:pt x="1232718" y="71819"/>
                  <a:pt x="1223695" y="71819"/>
                </a:cubicBezTo>
                <a:cubicBezTo>
                  <a:pt x="1216513" y="71819"/>
                  <a:pt x="1210298" y="72924"/>
                  <a:pt x="1205049" y="75134"/>
                </a:cubicBezTo>
                <a:cubicBezTo>
                  <a:pt x="1199801" y="77343"/>
                  <a:pt x="1195428" y="80474"/>
                  <a:pt x="1191929" y="84525"/>
                </a:cubicBezTo>
                <a:cubicBezTo>
                  <a:pt x="1188430" y="88577"/>
                  <a:pt x="1185806" y="93318"/>
                  <a:pt x="1184056" y="98751"/>
                </a:cubicBezTo>
                <a:cubicBezTo>
                  <a:pt x="1182307" y="104183"/>
                  <a:pt x="1181432" y="110122"/>
                  <a:pt x="1181432" y="116567"/>
                </a:cubicBezTo>
                <a:lnTo>
                  <a:pt x="1181432" y="197225"/>
                </a:lnTo>
                <a:lnTo>
                  <a:pt x="1157953" y="197225"/>
                </a:lnTo>
                <a:close/>
                <a:moveTo>
                  <a:pt x="978902" y="0"/>
                </a:moveTo>
                <a:lnTo>
                  <a:pt x="1136626" y="0"/>
                </a:lnTo>
                <a:lnTo>
                  <a:pt x="1136626" y="22098"/>
                </a:lnTo>
                <a:lnTo>
                  <a:pt x="1070885" y="22098"/>
                </a:lnTo>
                <a:lnTo>
                  <a:pt x="1070885" y="197225"/>
                </a:lnTo>
                <a:lnTo>
                  <a:pt x="1044644" y="197225"/>
                </a:lnTo>
                <a:lnTo>
                  <a:pt x="1044644" y="22098"/>
                </a:lnTo>
                <a:lnTo>
                  <a:pt x="978902" y="22098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solidFill>
                <a:srgbClr val="686868"/>
              </a:solidFill>
              <a:latin typeface="Helvetica Neue" panose="02000503000000020004" pitchFamily="5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807478" y="545754"/>
            <a:ext cx="2584928" cy="1400647"/>
            <a:chOff x="7807478" y="545754"/>
            <a:chExt cx="2584928" cy="14006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7478" y="1623285"/>
              <a:ext cx="2584928" cy="323116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7926985" y="545754"/>
              <a:ext cx="2349568" cy="1044806"/>
            </a:xfrm>
            <a:custGeom>
              <a:avLst/>
              <a:gdLst>
                <a:gd name="connsiteX0" fmla="*/ 546234 w 5968999"/>
                <a:gd name="connsiteY0" fmla="*/ 1971430 h 2654300"/>
                <a:gd name="connsiteX1" fmla="*/ 546234 w 5968999"/>
                <a:gd name="connsiteY1" fmla="*/ 2154602 h 2654300"/>
                <a:gd name="connsiteX2" fmla="*/ 1866585 w 5968999"/>
                <a:gd name="connsiteY2" fmla="*/ 2154602 h 2654300"/>
                <a:gd name="connsiteX3" fmla="*/ 1866585 w 5968999"/>
                <a:gd name="connsiteY3" fmla="*/ 1971430 h 2654300"/>
                <a:gd name="connsiteX4" fmla="*/ 1418226 w 5968999"/>
                <a:gd name="connsiteY4" fmla="*/ 1100648 h 2654300"/>
                <a:gd name="connsiteX5" fmla="*/ 1418226 w 5968999"/>
                <a:gd name="connsiteY5" fmla="*/ 1207977 h 2654300"/>
                <a:gd name="connsiteX6" fmla="*/ 546232 w 5968999"/>
                <a:gd name="connsiteY6" fmla="*/ 1207977 h 2654300"/>
                <a:gd name="connsiteX7" fmla="*/ 546232 w 5968999"/>
                <a:gd name="connsiteY7" fmla="*/ 1402159 h 2654300"/>
                <a:gd name="connsiteX8" fmla="*/ 1418226 w 5968999"/>
                <a:gd name="connsiteY8" fmla="*/ 1402159 h 2654300"/>
                <a:gd name="connsiteX9" fmla="*/ 1418226 w 5968999"/>
                <a:gd name="connsiteY9" fmla="*/ 1509487 h 2654300"/>
                <a:gd name="connsiteX10" fmla="*/ 1616772 w 5968999"/>
                <a:gd name="connsiteY10" fmla="*/ 1305067 h 2654300"/>
                <a:gd name="connsiteX11" fmla="*/ 2817866 w 5968999"/>
                <a:gd name="connsiteY11" fmla="*/ 695532 h 2654300"/>
                <a:gd name="connsiteX12" fmla="*/ 2822527 w 5968999"/>
                <a:gd name="connsiteY12" fmla="*/ 695532 h 2654300"/>
                <a:gd name="connsiteX13" fmla="*/ 3099880 w 5968999"/>
                <a:gd name="connsiteY13" fmla="*/ 1471653 h 2654300"/>
                <a:gd name="connsiteX14" fmla="*/ 2535851 w 5968999"/>
                <a:gd name="connsiteY14" fmla="*/ 1471653 h 2654300"/>
                <a:gd name="connsiteX15" fmla="*/ 546234 w 5968999"/>
                <a:gd name="connsiteY15" fmla="*/ 499243 h 2654300"/>
                <a:gd name="connsiteX16" fmla="*/ 546234 w 5968999"/>
                <a:gd name="connsiteY16" fmla="*/ 682416 h 2654300"/>
                <a:gd name="connsiteX17" fmla="*/ 1866585 w 5968999"/>
                <a:gd name="connsiteY17" fmla="*/ 682416 h 2654300"/>
                <a:gd name="connsiteX18" fmla="*/ 1866585 w 5968999"/>
                <a:gd name="connsiteY18" fmla="*/ 499243 h 2654300"/>
                <a:gd name="connsiteX19" fmla="*/ 3765640 w 5968999"/>
                <a:gd name="connsiteY19" fmla="*/ 495092 h 2654300"/>
                <a:gd name="connsiteX20" fmla="*/ 3765640 w 5968999"/>
                <a:gd name="connsiteY20" fmla="*/ 2159208 h 2654300"/>
                <a:gd name="connsiteX21" fmla="*/ 3975403 w 5968999"/>
                <a:gd name="connsiteY21" fmla="*/ 2159208 h 2654300"/>
                <a:gd name="connsiteX22" fmla="*/ 3975403 w 5968999"/>
                <a:gd name="connsiteY22" fmla="*/ 774776 h 2654300"/>
                <a:gd name="connsiteX23" fmla="*/ 3980064 w 5968999"/>
                <a:gd name="connsiteY23" fmla="*/ 774776 h 2654300"/>
                <a:gd name="connsiteX24" fmla="*/ 4499810 w 5968999"/>
                <a:gd name="connsiteY24" fmla="*/ 2159208 h 2654300"/>
                <a:gd name="connsiteX25" fmla="*/ 4688596 w 5968999"/>
                <a:gd name="connsiteY25" fmla="*/ 2159208 h 2654300"/>
                <a:gd name="connsiteX26" fmla="*/ 5208342 w 5968999"/>
                <a:gd name="connsiteY26" fmla="*/ 774776 h 2654300"/>
                <a:gd name="connsiteX27" fmla="*/ 5213004 w 5968999"/>
                <a:gd name="connsiteY27" fmla="*/ 774776 h 2654300"/>
                <a:gd name="connsiteX28" fmla="*/ 5213004 w 5968999"/>
                <a:gd name="connsiteY28" fmla="*/ 2159208 h 2654300"/>
                <a:gd name="connsiteX29" fmla="*/ 5422766 w 5968999"/>
                <a:gd name="connsiteY29" fmla="*/ 2159208 h 2654300"/>
                <a:gd name="connsiteX30" fmla="*/ 5422766 w 5968999"/>
                <a:gd name="connsiteY30" fmla="*/ 495092 h 2654300"/>
                <a:gd name="connsiteX31" fmla="*/ 5119775 w 5968999"/>
                <a:gd name="connsiteY31" fmla="*/ 495092 h 2654300"/>
                <a:gd name="connsiteX32" fmla="*/ 4593038 w 5968999"/>
                <a:gd name="connsiteY32" fmla="*/ 1893509 h 2654300"/>
                <a:gd name="connsiteX33" fmla="*/ 4068631 w 5968999"/>
                <a:gd name="connsiteY33" fmla="*/ 495092 h 2654300"/>
                <a:gd name="connsiteX34" fmla="*/ 2701331 w 5968999"/>
                <a:gd name="connsiteY34" fmla="*/ 495092 h 2654300"/>
                <a:gd name="connsiteX35" fmla="*/ 2053397 w 5968999"/>
                <a:gd name="connsiteY35" fmla="*/ 2159208 h 2654300"/>
                <a:gd name="connsiteX36" fmla="*/ 2279474 w 5968999"/>
                <a:gd name="connsiteY36" fmla="*/ 2159208 h 2654300"/>
                <a:gd name="connsiteX37" fmla="*/ 2465930 w 5968999"/>
                <a:gd name="connsiteY37" fmla="*/ 1658109 h 2654300"/>
                <a:gd name="connsiteX38" fmla="*/ 3169801 w 5968999"/>
                <a:gd name="connsiteY38" fmla="*/ 1658109 h 2654300"/>
                <a:gd name="connsiteX39" fmla="*/ 3351595 w 5968999"/>
                <a:gd name="connsiteY39" fmla="*/ 2159208 h 2654300"/>
                <a:gd name="connsiteX40" fmla="*/ 3596318 w 5968999"/>
                <a:gd name="connsiteY40" fmla="*/ 2159208 h 2654300"/>
                <a:gd name="connsiteX41" fmla="*/ 2946054 w 5968999"/>
                <a:gd name="connsiteY41" fmla="*/ 495092 h 2654300"/>
                <a:gd name="connsiteX42" fmla="*/ 0 w 5968999"/>
                <a:gd name="connsiteY42" fmla="*/ 0 h 2654300"/>
                <a:gd name="connsiteX43" fmla="*/ 5968999 w 5968999"/>
                <a:gd name="connsiteY43" fmla="*/ 0 h 2654300"/>
                <a:gd name="connsiteX44" fmla="*/ 5968999 w 5968999"/>
                <a:gd name="connsiteY44" fmla="*/ 2654300 h 2654300"/>
                <a:gd name="connsiteX45" fmla="*/ 0 w 5968999"/>
                <a:gd name="connsiteY45" fmla="*/ 2654300 h 265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68999" h="2654300">
                  <a:moveTo>
                    <a:pt x="546234" y="1971430"/>
                  </a:moveTo>
                  <a:lnTo>
                    <a:pt x="546234" y="2154602"/>
                  </a:lnTo>
                  <a:lnTo>
                    <a:pt x="1866585" y="2154602"/>
                  </a:lnTo>
                  <a:lnTo>
                    <a:pt x="1866585" y="1971430"/>
                  </a:lnTo>
                  <a:close/>
                  <a:moveTo>
                    <a:pt x="1418226" y="1100648"/>
                  </a:moveTo>
                  <a:lnTo>
                    <a:pt x="1418226" y="1207977"/>
                  </a:lnTo>
                  <a:lnTo>
                    <a:pt x="546232" y="1207977"/>
                  </a:lnTo>
                  <a:lnTo>
                    <a:pt x="546232" y="1402159"/>
                  </a:lnTo>
                  <a:lnTo>
                    <a:pt x="1418226" y="1402159"/>
                  </a:lnTo>
                  <a:lnTo>
                    <a:pt x="1418226" y="1509487"/>
                  </a:lnTo>
                  <a:lnTo>
                    <a:pt x="1616772" y="1305067"/>
                  </a:lnTo>
                  <a:close/>
                  <a:moveTo>
                    <a:pt x="2817866" y="695532"/>
                  </a:moveTo>
                  <a:lnTo>
                    <a:pt x="2822527" y="695532"/>
                  </a:lnTo>
                  <a:lnTo>
                    <a:pt x="3099880" y="1471653"/>
                  </a:lnTo>
                  <a:lnTo>
                    <a:pt x="2535851" y="1471653"/>
                  </a:lnTo>
                  <a:close/>
                  <a:moveTo>
                    <a:pt x="546234" y="499243"/>
                  </a:moveTo>
                  <a:lnTo>
                    <a:pt x="546234" y="682416"/>
                  </a:lnTo>
                  <a:lnTo>
                    <a:pt x="1866585" y="682416"/>
                  </a:lnTo>
                  <a:lnTo>
                    <a:pt x="1866585" y="499243"/>
                  </a:lnTo>
                  <a:close/>
                  <a:moveTo>
                    <a:pt x="3765640" y="495092"/>
                  </a:moveTo>
                  <a:lnTo>
                    <a:pt x="3765640" y="2159208"/>
                  </a:lnTo>
                  <a:lnTo>
                    <a:pt x="3975403" y="2159208"/>
                  </a:lnTo>
                  <a:lnTo>
                    <a:pt x="3975403" y="774776"/>
                  </a:lnTo>
                  <a:lnTo>
                    <a:pt x="3980064" y="774776"/>
                  </a:lnTo>
                  <a:lnTo>
                    <a:pt x="4499810" y="2159208"/>
                  </a:lnTo>
                  <a:lnTo>
                    <a:pt x="4688596" y="2159208"/>
                  </a:lnTo>
                  <a:lnTo>
                    <a:pt x="5208342" y="774776"/>
                  </a:lnTo>
                  <a:lnTo>
                    <a:pt x="5213004" y="774776"/>
                  </a:lnTo>
                  <a:lnTo>
                    <a:pt x="5213004" y="2159208"/>
                  </a:lnTo>
                  <a:lnTo>
                    <a:pt x="5422766" y="2159208"/>
                  </a:lnTo>
                  <a:lnTo>
                    <a:pt x="5422766" y="495092"/>
                  </a:lnTo>
                  <a:lnTo>
                    <a:pt x="5119775" y="495092"/>
                  </a:lnTo>
                  <a:lnTo>
                    <a:pt x="4593038" y="1893509"/>
                  </a:lnTo>
                  <a:lnTo>
                    <a:pt x="4068631" y="495092"/>
                  </a:lnTo>
                  <a:close/>
                  <a:moveTo>
                    <a:pt x="2701331" y="495092"/>
                  </a:moveTo>
                  <a:lnTo>
                    <a:pt x="2053397" y="2159208"/>
                  </a:lnTo>
                  <a:lnTo>
                    <a:pt x="2279474" y="2159208"/>
                  </a:lnTo>
                  <a:lnTo>
                    <a:pt x="2465930" y="1658109"/>
                  </a:lnTo>
                  <a:lnTo>
                    <a:pt x="3169801" y="1658109"/>
                  </a:lnTo>
                  <a:lnTo>
                    <a:pt x="3351595" y="2159208"/>
                  </a:lnTo>
                  <a:lnTo>
                    <a:pt x="3596318" y="2159208"/>
                  </a:lnTo>
                  <a:lnTo>
                    <a:pt x="2946054" y="495092"/>
                  </a:lnTo>
                  <a:close/>
                  <a:moveTo>
                    <a:pt x="0" y="0"/>
                  </a:moveTo>
                  <a:lnTo>
                    <a:pt x="5968999" y="0"/>
                  </a:lnTo>
                  <a:lnTo>
                    <a:pt x="5968999" y="2654300"/>
                  </a:lnTo>
                  <a:lnTo>
                    <a:pt x="0" y="2654300"/>
                  </a:lnTo>
                  <a:close/>
                </a:path>
              </a:pathLst>
            </a:custGeom>
            <a:solidFill>
              <a:srgbClr val="2360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07478" y="2909352"/>
            <a:ext cx="2584928" cy="1395463"/>
            <a:chOff x="7807478" y="2909352"/>
            <a:chExt cx="2584928" cy="13954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7478" y="3981699"/>
              <a:ext cx="2584928" cy="323116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7926985" y="2909352"/>
              <a:ext cx="2349568" cy="1044806"/>
            </a:xfrm>
            <a:custGeom>
              <a:avLst/>
              <a:gdLst>
                <a:gd name="connsiteX0" fmla="*/ 546234 w 5968999"/>
                <a:gd name="connsiteY0" fmla="*/ 1971430 h 2654300"/>
                <a:gd name="connsiteX1" fmla="*/ 546234 w 5968999"/>
                <a:gd name="connsiteY1" fmla="*/ 2154602 h 2654300"/>
                <a:gd name="connsiteX2" fmla="*/ 1866585 w 5968999"/>
                <a:gd name="connsiteY2" fmla="*/ 2154602 h 2654300"/>
                <a:gd name="connsiteX3" fmla="*/ 1866585 w 5968999"/>
                <a:gd name="connsiteY3" fmla="*/ 1971430 h 2654300"/>
                <a:gd name="connsiteX4" fmla="*/ 1418226 w 5968999"/>
                <a:gd name="connsiteY4" fmla="*/ 1100648 h 2654300"/>
                <a:gd name="connsiteX5" fmla="*/ 1418226 w 5968999"/>
                <a:gd name="connsiteY5" fmla="*/ 1207977 h 2654300"/>
                <a:gd name="connsiteX6" fmla="*/ 546232 w 5968999"/>
                <a:gd name="connsiteY6" fmla="*/ 1207977 h 2654300"/>
                <a:gd name="connsiteX7" fmla="*/ 546232 w 5968999"/>
                <a:gd name="connsiteY7" fmla="*/ 1402159 h 2654300"/>
                <a:gd name="connsiteX8" fmla="*/ 1418226 w 5968999"/>
                <a:gd name="connsiteY8" fmla="*/ 1402159 h 2654300"/>
                <a:gd name="connsiteX9" fmla="*/ 1418226 w 5968999"/>
                <a:gd name="connsiteY9" fmla="*/ 1509487 h 2654300"/>
                <a:gd name="connsiteX10" fmla="*/ 1616772 w 5968999"/>
                <a:gd name="connsiteY10" fmla="*/ 1305067 h 2654300"/>
                <a:gd name="connsiteX11" fmla="*/ 2817866 w 5968999"/>
                <a:gd name="connsiteY11" fmla="*/ 695532 h 2654300"/>
                <a:gd name="connsiteX12" fmla="*/ 2822527 w 5968999"/>
                <a:gd name="connsiteY12" fmla="*/ 695532 h 2654300"/>
                <a:gd name="connsiteX13" fmla="*/ 3099880 w 5968999"/>
                <a:gd name="connsiteY13" fmla="*/ 1471653 h 2654300"/>
                <a:gd name="connsiteX14" fmla="*/ 2535851 w 5968999"/>
                <a:gd name="connsiteY14" fmla="*/ 1471653 h 2654300"/>
                <a:gd name="connsiteX15" fmla="*/ 546234 w 5968999"/>
                <a:gd name="connsiteY15" fmla="*/ 499243 h 2654300"/>
                <a:gd name="connsiteX16" fmla="*/ 546234 w 5968999"/>
                <a:gd name="connsiteY16" fmla="*/ 682416 h 2654300"/>
                <a:gd name="connsiteX17" fmla="*/ 1866585 w 5968999"/>
                <a:gd name="connsiteY17" fmla="*/ 682416 h 2654300"/>
                <a:gd name="connsiteX18" fmla="*/ 1866585 w 5968999"/>
                <a:gd name="connsiteY18" fmla="*/ 499243 h 2654300"/>
                <a:gd name="connsiteX19" fmla="*/ 3765640 w 5968999"/>
                <a:gd name="connsiteY19" fmla="*/ 495092 h 2654300"/>
                <a:gd name="connsiteX20" fmla="*/ 3765640 w 5968999"/>
                <a:gd name="connsiteY20" fmla="*/ 2159208 h 2654300"/>
                <a:gd name="connsiteX21" fmla="*/ 3975403 w 5968999"/>
                <a:gd name="connsiteY21" fmla="*/ 2159208 h 2654300"/>
                <a:gd name="connsiteX22" fmla="*/ 3975403 w 5968999"/>
                <a:gd name="connsiteY22" fmla="*/ 774776 h 2654300"/>
                <a:gd name="connsiteX23" fmla="*/ 3980064 w 5968999"/>
                <a:gd name="connsiteY23" fmla="*/ 774776 h 2654300"/>
                <a:gd name="connsiteX24" fmla="*/ 4499810 w 5968999"/>
                <a:gd name="connsiteY24" fmla="*/ 2159208 h 2654300"/>
                <a:gd name="connsiteX25" fmla="*/ 4688596 w 5968999"/>
                <a:gd name="connsiteY25" fmla="*/ 2159208 h 2654300"/>
                <a:gd name="connsiteX26" fmla="*/ 5208342 w 5968999"/>
                <a:gd name="connsiteY26" fmla="*/ 774776 h 2654300"/>
                <a:gd name="connsiteX27" fmla="*/ 5213004 w 5968999"/>
                <a:gd name="connsiteY27" fmla="*/ 774776 h 2654300"/>
                <a:gd name="connsiteX28" fmla="*/ 5213004 w 5968999"/>
                <a:gd name="connsiteY28" fmla="*/ 2159208 h 2654300"/>
                <a:gd name="connsiteX29" fmla="*/ 5422766 w 5968999"/>
                <a:gd name="connsiteY29" fmla="*/ 2159208 h 2654300"/>
                <a:gd name="connsiteX30" fmla="*/ 5422766 w 5968999"/>
                <a:gd name="connsiteY30" fmla="*/ 495092 h 2654300"/>
                <a:gd name="connsiteX31" fmla="*/ 5119775 w 5968999"/>
                <a:gd name="connsiteY31" fmla="*/ 495092 h 2654300"/>
                <a:gd name="connsiteX32" fmla="*/ 4593038 w 5968999"/>
                <a:gd name="connsiteY32" fmla="*/ 1893509 h 2654300"/>
                <a:gd name="connsiteX33" fmla="*/ 4068631 w 5968999"/>
                <a:gd name="connsiteY33" fmla="*/ 495092 h 2654300"/>
                <a:gd name="connsiteX34" fmla="*/ 2701331 w 5968999"/>
                <a:gd name="connsiteY34" fmla="*/ 495092 h 2654300"/>
                <a:gd name="connsiteX35" fmla="*/ 2053397 w 5968999"/>
                <a:gd name="connsiteY35" fmla="*/ 2159208 h 2654300"/>
                <a:gd name="connsiteX36" fmla="*/ 2279474 w 5968999"/>
                <a:gd name="connsiteY36" fmla="*/ 2159208 h 2654300"/>
                <a:gd name="connsiteX37" fmla="*/ 2465930 w 5968999"/>
                <a:gd name="connsiteY37" fmla="*/ 1658109 h 2654300"/>
                <a:gd name="connsiteX38" fmla="*/ 3169801 w 5968999"/>
                <a:gd name="connsiteY38" fmla="*/ 1658109 h 2654300"/>
                <a:gd name="connsiteX39" fmla="*/ 3351595 w 5968999"/>
                <a:gd name="connsiteY39" fmla="*/ 2159208 h 2654300"/>
                <a:gd name="connsiteX40" fmla="*/ 3596318 w 5968999"/>
                <a:gd name="connsiteY40" fmla="*/ 2159208 h 2654300"/>
                <a:gd name="connsiteX41" fmla="*/ 2946054 w 5968999"/>
                <a:gd name="connsiteY41" fmla="*/ 495092 h 2654300"/>
                <a:gd name="connsiteX42" fmla="*/ 0 w 5968999"/>
                <a:gd name="connsiteY42" fmla="*/ 0 h 2654300"/>
                <a:gd name="connsiteX43" fmla="*/ 5968999 w 5968999"/>
                <a:gd name="connsiteY43" fmla="*/ 0 h 2654300"/>
                <a:gd name="connsiteX44" fmla="*/ 5968999 w 5968999"/>
                <a:gd name="connsiteY44" fmla="*/ 2654300 h 2654300"/>
                <a:gd name="connsiteX45" fmla="*/ 0 w 5968999"/>
                <a:gd name="connsiteY45" fmla="*/ 2654300 h 265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68999" h="2654300">
                  <a:moveTo>
                    <a:pt x="546234" y="1971430"/>
                  </a:moveTo>
                  <a:lnTo>
                    <a:pt x="546234" y="2154602"/>
                  </a:lnTo>
                  <a:lnTo>
                    <a:pt x="1866585" y="2154602"/>
                  </a:lnTo>
                  <a:lnTo>
                    <a:pt x="1866585" y="1971430"/>
                  </a:lnTo>
                  <a:close/>
                  <a:moveTo>
                    <a:pt x="1418226" y="1100648"/>
                  </a:moveTo>
                  <a:lnTo>
                    <a:pt x="1418226" y="1207977"/>
                  </a:lnTo>
                  <a:lnTo>
                    <a:pt x="546232" y="1207977"/>
                  </a:lnTo>
                  <a:lnTo>
                    <a:pt x="546232" y="1402159"/>
                  </a:lnTo>
                  <a:lnTo>
                    <a:pt x="1418226" y="1402159"/>
                  </a:lnTo>
                  <a:lnTo>
                    <a:pt x="1418226" y="1509487"/>
                  </a:lnTo>
                  <a:lnTo>
                    <a:pt x="1616772" y="1305067"/>
                  </a:lnTo>
                  <a:close/>
                  <a:moveTo>
                    <a:pt x="2817866" y="695532"/>
                  </a:moveTo>
                  <a:lnTo>
                    <a:pt x="2822527" y="695532"/>
                  </a:lnTo>
                  <a:lnTo>
                    <a:pt x="3099880" y="1471653"/>
                  </a:lnTo>
                  <a:lnTo>
                    <a:pt x="2535851" y="1471653"/>
                  </a:lnTo>
                  <a:close/>
                  <a:moveTo>
                    <a:pt x="546234" y="499243"/>
                  </a:moveTo>
                  <a:lnTo>
                    <a:pt x="546234" y="682416"/>
                  </a:lnTo>
                  <a:lnTo>
                    <a:pt x="1866585" y="682416"/>
                  </a:lnTo>
                  <a:lnTo>
                    <a:pt x="1866585" y="499243"/>
                  </a:lnTo>
                  <a:close/>
                  <a:moveTo>
                    <a:pt x="3765640" y="495092"/>
                  </a:moveTo>
                  <a:lnTo>
                    <a:pt x="3765640" y="2159208"/>
                  </a:lnTo>
                  <a:lnTo>
                    <a:pt x="3975403" y="2159208"/>
                  </a:lnTo>
                  <a:lnTo>
                    <a:pt x="3975403" y="774776"/>
                  </a:lnTo>
                  <a:lnTo>
                    <a:pt x="3980064" y="774776"/>
                  </a:lnTo>
                  <a:lnTo>
                    <a:pt x="4499810" y="2159208"/>
                  </a:lnTo>
                  <a:lnTo>
                    <a:pt x="4688596" y="2159208"/>
                  </a:lnTo>
                  <a:lnTo>
                    <a:pt x="5208342" y="774776"/>
                  </a:lnTo>
                  <a:lnTo>
                    <a:pt x="5213004" y="774776"/>
                  </a:lnTo>
                  <a:lnTo>
                    <a:pt x="5213004" y="2159208"/>
                  </a:lnTo>
                  <a:lnTo>
                    <a:pt x="5422766" y="2159208"/>
                  </a:lnTo>
                  <a:lnTo>
                    <a:pt x="5422766" y="495092"/>
                  </a:lnTo>
                  <a:lnTo>
                    <a:pt x="5119775" y="495092"/>
                  </a:lnTo>
                  <a:lnTo>
                    <a:pt x="4593038" y="1893509"/>
                  </a:lnTo>
                  <a:lnTo>
                    <a:pt x="4068631" y="495092"/>
                  </a:lnTo>
                  <a:close/>
                  <a:moveTo>
                    <a:pt x="2701331" y="495092"/>
                  </a:moveTo>
                  <a:lnTo>
                    <a:pt x="2053397" y="2159208"/>
                  </a:lnTo>
                  <a:lnTo>
                    <a:pt x="2279474" y="2159208"/>
                  </a:lnTo>
                  <a:lnTo>
                    <a:pt x="2465930" y="1658109"/>
                  </a:lnTo>
                  <a:lnTo>
                    <a:pt x="3169801" y="1658109"/>
                  </a:lnTo>
                  <a:lnTo>
                    <a:pt x="3351595" y="2159208"/>
                  </a:lnTo>
                  <a:lnTo>
                    <a:pt x="3596318" y="2159208"/>
                  </a:lnTo>
                  <a:lnTo>
                    <a:pt x="2946054" y="495092"/>
                  </a:lnTo>
                  <a:close/>
                  <a:moveTo>
                    <a:pt x="0" y="0"/>
                  </a:moveTo>
                  <a:lnTo>
                    <a:pt x="5968999" y="0"/>
                  </a:lnTo>
                  <a:lnTo>
                    <a:pt x="5968999" y="2654300"/>
                  </a:lnTo>
                  <a:lnTo>
                    <a:pt x="0" y="2654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14142" y="5267441"/>
            <a:ext cx="2584928" cy="1392223"/>
            <a:chOff x="7814142" y="5267441"/>
            <a:chExt cx="2584928" cy="13922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142" y="6336548"/>
              <a:ext cx="2584928" cy="32311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7926985" y="5267441"/>
              <a:ext cx="2349568" cy="1044806"/>
            </a:xfrm>
            <a:custGeom>
              <a:avLst/>
              <a:gdLst>
                <a:gd name="connsiteX0" fmla="*/ 546234 w 5968999"/>
                <a:gd name="connsiteY0" fmla="*/ 1971430 h 2654300"/>
                <a:gd name="connsiteX1" fmla="*/ 546234 w 5968999"/>
                <a:gd name="connsiteY1" fmla="*/ 2154602 h 2654300"/>
                <a:gd name="connsiteX2" fmla="*/ 1866585 w 5968999"/>
                <a:gd name="connsiteY2" fmla="*/ 2154602 h 2654300"/>
                <a:gd name="connsiteX3" fmla="*/ 1866585 w 5968999"/>
                <a:gd name="connsiteY3" fmla="*/ 1971430 h 2654300"/>
                <a:gd name="connsiteX4" fmla="*/ 1418226 w 5968999"/>
                <a:gd name="connsiteY4" fmla="*/ 1100648 h 2654300"/>
                <a:gd name="connsiteX5" fmla="*/ 1418226 w 5968999"/>
                <a:gd name="connsiteY5" fmla="*/ 1207977 h 2654300"/>
                <a:gd name="connsiteX6" fmla="*/ 546232 w 5968999"/>
                <a:gd name="connsiteY6" fmla="*/ 1207977 h 2654300"/>
                <a:gd name="connsiteX7" fmla="*/ 546232 w 5968999"/>
                <a:gd name="connsiteY7" fmla="*/ 1402159 h 2654300"/>
                <a:gd name="connsiteX8" fmla="*/ 1418226 w 5968999"/>
                <a:gd name="connsiteY8" fmla="*/ 1402159 h 2654300"/>
                <a:gd name="connsiteX9" fmla="*/ 1418226 w 5968999"/>
                <a:gd name="connsiteY9" fmla="*/ 1509487 h 2654300"/>
                <a:gd name="connsiteX10" fmla="*/ 1616772 w 5968999"/>
                <a:gd name="connsiteY10" fmla="*/ 1305067 h 2654300"/>
                <a:gd name="connsiteX11" fmla="*/ 2817866 w 5968999"/>
                <a:gd name="connsiteY11" fmla="*/ 695532 h 2654300"/>
                <a:gd name="connsiteX12" fmla="*/ 2822527 w 5968999"/>
                <a:gd name="connsiteY12" fmla="*/ 695532 h 2654300"/>
                <a:gd name="connsiteX13" fmla="*/ 3099880 w 5968999"/>
                <a:gd name="connsiteY13" fmla="*/ 1471653 h 2654300"/>
                <a:gd name="connsiteX14" fmla="*/ 2535851 w 5968999"/>
                <a:gd name="connsiteY14" fmla="*/ 1471653 h 2654300"/>
                <a:gd name="connsiteX15" fmla="*/ 546234 w 5968999"/>
                <a:gd name="connsiteY15" fmla="*/ 499243 h 2654300"/>
                <a:gd name="connsiteX16" fmla="*/ 546234 w 5968999"/>
                <a:gd name="connsiteY16" fmla="*/ 682416 h 2654300"/>
                <a:gd name="connsiteX17" fmla="*/ 1866585 w 5968999"/>
                <a:gd name="connsiteY17" fmla="*/ 682416 h 2654300"/>
                <a:gd name="connsiteX18" fmla="*/ 1866585 w 5968999"/>
                <a:gd name="connsiteY18" fmla="*/ 499243 h 2654300"/>
                <a:gd name="connsiteX19" fmla="*/ 3765640 w 5968999"/>
                <a:gd name="connsiteY19" fmla="*/ 495092 h 2654300"/>
                <a:gd name="connsiteX20" fmla="*/ 3765640 w 5968999"/>
                <a:gd name="connsiteY20" fmla="*/ 2159208 h 2654300"/>
                <a:gd name="connsiteX21" fmla="*/ 3975403 w 5968999"/>
                <a:gd name="connsiteY21" fmla="*/ 2159208 h 2654300"/>
                <a:gd name="connsiteX22" fmla="*/ 3975403 w 5968999"/>
                <a:gd name="connsiteY22" fmla="*/ 774776 h 2654300"/>
                <a:gd name="connsiteX23" fmla="*/ 3980064 w 5968999"/>
                <a:gd name="connsiteY23" fmla="*/ 774776 h 2654300"/>
                <a:gd name="connsiteX24" fmla="*/ 4499810 w 5968999"/>
                <a:gd name="connsiteY24" fmla="*/ 2159208 h 2654300"/>
                <a:gd name="connsiteX25" fmla="*/ 4688596 w 5968999"/>
                <a:gd name="connsiteY25" fmla="*/ 2159208 h 2654300"/>
                <a:gd name="connsiteX26" fmla="*/ 5208342 w 5968999"/>
                <a:gd name="connsiteY26" fmla="*/ 774776 h 2654300"/>
                <a:gd name="connsiteX27" fmla="*/ 5213004 w 5968999"/>
                <a:gd name="connsiteY27" fmla="*/ 774776 h 2654300"/>
                <a:gd name="connsiteX28" fmla="*/ 5213004 w 5968999"/>
                <a:gd name="connsiteY28" fmla="*/ 2159208 h 2654300"/>
                <a:gd name="connsiteX29" fmla="*/ 5422766 w 5968999"/>
                <a:gd name="connsiteY29" fmla="*/ 2159208 h 2654300"/>
                <a:gd name="connsiteX30" fmla="*/ 5422766 w 5968999"/>
                <a:gd name="connsiteY30" fmla="*/ 495092 h 2654300"/>
                <a:gd name="connsiteX31" fmla="*/ 5119775 w 5968999"/>
                <a:gd name="connsiteY31" fmla="*/ 495092 h 2654300"/>
                <a:gd name="connsiteX32" fmla="*/ 4593038 w 5968999"/>
                <a:gd name="connsiteY32" fmla="*/ 1893509 h 2654300"/>
                <a:gd name="connsiteX33" fmla="*/ 4068631 w 5968999"/>
                <a:gd name="connsiteY33" fmla="*/ 495092 h 2654300"/>
                <a:gd name="connsiteX34" fmla="*/ 2701331 w 5968999"/>
                <a:gd name="connsiteY34" fmla="*/ 495092 h 2654300"/>
                <a:gd name="connsiteX35" fmla="*/ 2053397 w 5968999"/>
                <a:gd name="connsiteY35" fmla="*/ 2159208 h 2654300"/>
                <a:gd name="connsiteX36" fmla="*/ 2279474 w 5968999"/>
                <a:gd name="connsiteY36" fmla="*/ 2159208 h 2654300"/>
                <a:gd name="connsiteX37" fmla="*/ 2465930 w 5968999"/>
                <a:gd name="connsiteY37" fmla="*/ 1658109 h 2654300"/>
                <a:gd name="connsiteX38" fmla="*/ 3169801 w 5968999"/>
                <a:gd name="connsiteY38" fmla="*/ 1658109 h 2654300"/>
                <a:gd name="connsiteX39" fmla="*/ 3351595 w 5968999"/>
                <a:gd name="connsiteY39" fmla="*/ 2159208 h 2654300"/>
                <a:gd name="connsiteX40" fmla="*/ 3596318 w 5968999"/>
                <a:gd name="connsiteY40" fmla="*/ 2159208 h 2654300"/>
                <a:gd name="connsiteX41" fmla="*/ 2946054 w 5968999"/>
                <a:gd name="connsiteY41" fmla="*/ 495092 h 2654300"/>
                <a:gd name="connsiteX42" fmla="*/ 0 w 5968999"/>
                <a:gd name="connsiteY42" fmla="*/ 0 h 2654300"/>
                <a:gd name="connsiteX43" fmla="*/ 5968999 w 5968999"/>
                <a:gd name="connsiteY43" fmla="*/ 0 h 2654300"/>
                <a:gd name="connsiteX44" fmla="*/ 5968999 w 5968999"/>
                <a:gd name="connsiteY44" fmla="*/ 2654300 h 2654300"/>
                <a:gd name="connsiteX45" fmla="*/ 0 w 5968999"/>
                <a:gd name="connsiteY45" fmla="*/ 2654300 h 265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68999" h="2654300">
                  <a:moveTo>
                    <a:pt x="546234" y="1971430"/>
                  </a:moveTo>
                  <a:lnTo>
                    <a:pt x="546234" y="2154602"/>
                  </a:lnTo>
                  <a:lnTo>
                    <a:pt x="1866585" y="2154602"/>
                  </a:lnTo>
                  <a:lnTo>
                    <a:pt x="1866585" y="1971430"/>
                  </a:lnTo>
                  <a:close/>
                  <a:moveTo>
                    <a:pt x="1418226" y="1100648"/>
                  </a:moveTo>
                  <a:lnTo>
                    <a:pt x="1418226" y="1207977"/>
                  </a:lnTo>
                  <a:lnTo>
                    <a:pt x="546232" y="1207977"/>
                  </a:lnTo>
                  <a:lnTo>
                    <a:pt x="546232" y="1402159"/>
                  </a:lnTo>
                  <a:lnTo>
                    <a:pt x="1418226" y="1402159"/>
                  </a:lnTo>
                  <a:lnTo>
                    <a:pt x="1418226" y="1509487"/>
                  </a:lnTo>
                  <a:lnTo>
                    <a:pt x="1616772" y="1305067"/>
                  </a:lnTo>
                  <a:close/>
                  <a:moveTo>
                    <a:pt x="2817866" y="695532"/>
                  </a:moveTo>
                  <a:lnTo>
                    <a:pt x="2822527" y="695532"/>
                  </a:lnTo>
                  <a:lnTo>
                    <a:pt x="3099880" y="1471653"/>
                  </a:lnTo>
                  <a:lnTo>
                    <a:pt x="2535851" y="1471653"/>
                  </a:lnTo>
                  <a:close/>
                  <a:moveTo>
                    <a:pt x="546234" y="499243"/>
                  </a:moveTo>
                  <a:lnTo>
                    <a:pt x="546234" y="682416"/>
                  </a:lnTo>
                  <a:lnTo>
                    <a:pt x="1866585" y="682416"/>
                  </a:lnTo>
                  <a:lnTo>
                    <a:pt x="1866585" y="499243"/>
                  </a:lnTo>
                  <a:close/>
                  <a:moveTo>
                    <a:pt x="3765640" y="495092"/>
                  </a:moveTo>
                  <a:lnTo>
                    <a:pt x="3765640" y="2159208"/>
                  </a:lnTo>
                  <a:lnTo>
                    <a:pt x="3975403" y="2159208"/>
                  </a:lnTo>
                  <a:lnTo>
                    <a:pt x="3975403" y="774776"/>
                  </a:lnTo>
                  <a:lnTo>
                    <a:pt x="3980064" y="774776"/>
                  </a:lnTo>
                  <a:lnTo>
                    <a:pt x="4499810" y="2159208"/>
                  </a:lnTo>
                  <a:lnTo>
                    <a:pt x="4688596" y="2159208"/>
                  </a:lnTo>
                  <a:lnTo>
                    <a:pt x="5208342" y="774776"/>
                  </a:lnTo>
                  <a:lnTo>
                    <a:pt x="5213004" y="774776"/>
                  </a:lnTo>
                  <a:lnTo>
                    <a:pt x="5213004" y="2159208"/>
                  </a:lnTo>
                  <a:lnTo>
                    <a:pt x="5422766" y="2159208"/>
                  </a:lnTo>
                  <a:lnTo>
                    <a:pt x="5422766" y="495092"/>
                  </a:lnTo>
                  <a:lnTo>
                    <a:pt x="5119775" y="495092"/>
                  </a:lnTo>
                  <a:lnTo>
                    <a:pt x="4593038" y="1893509"/>
                  </a:lnTo>
                  <a:lnTo>
                    <a:pt x="4068631" y="495092"/>
                  </a:lnTo>
                  <a:close/>
                  <a:moveTo>
                    <a:pt x="2701331" y="495092"/>
                  </a:moveTo>
                  <a:lnTo>
                    <a:pt x="2053397" y="2159208"/>
                  </a:lnTo>
                  <a:lnTo>
                    <a:pt x="2279474" y="2159208"/>
                  </a:lnTo>
                  <a:lnTo>
                    <a:pt x="2465930" y="1658109"/>
                  </a:lnTo>
                  <a:lnTo>
                    <a:pt x="3169801" y="1658109"/>
                  </a:lnTo>
                  <a:lnTo>
                    <a:pt x="3351595" y="2159208"/>
                  </a:lnTo>
                  <a:lnTo>
                    <a:pt x="3596318" y="2159208"/>
                  </a:lnTo>
                  <a:lnTo>
                    <a:pt x="2946054" y="495092"/>
                  </a:lnTo>
                  <a:close/>
                  <a:moveTo>
                    <a:pt x="0" y="0"/>
                  </a:moveTo>
                  <a:lnTo>
                    <a:pt x="5968999" y="0"/>
                  </a:lnTo>
                  <a:lnTo>
                    <a:pt x="5968999" y="2654300"/>
                  </a:lnTo>
                  <a:lnTo>
                    <a:pt x="0" y="265430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099674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63449"/>
              </p:ext>
            </p:extLst>
          </p:nvPr>
        </p:nvGraphicFramePr>
        <p:xfrm>
          <a:off x="494602" y="4376755"/>
          <a:ext cx="4925824" cy="2027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2912"/>
                <a:gridCol w="2462912"/>
              </a:tblGrid>
              <a:tr h="39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 Name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 Usage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4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Color,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Bkg.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scale on White background documents &amp;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1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White; Color Bkg.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scale on Color background documents &amp;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67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</a:t>
                      </a:r>
                      <a:r>
                        <a:rPr lang="en-US" sz="1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Desaturated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White Bkg.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75-25% scale on White background documents &amp; PPT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 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additional/competing elements (e.g., text, images, etc.)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9149" y="6424468"/>
            <a:ext cx="288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*When in doubt, use your best judgement.</a:t>
            </a:r>
            <a:endParaRPr lang="en-US" sz="10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63636" y="590360"/>
            <a:ext cx="11176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6099674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3289" y="528154"/>
            <a:ext cx="6419694" cy="3406461"/>
          </a:xfrm>
          <a:custGeom>
            <a:avLst/>
            <a:gdLst/>
            <a:ahLst/>
            <a:cxnLst/>
            <a:rect l="l" t="t" r="r" b="b"/>
            <a:pathLst>
              <a:path w="6419694" h="3406461">
                <a:moveTo>
                  <a:pt x="6025845" y="3384382"/>
                </a:moveTo>
                <a:lnTo>
                  <a:pt x="6045933" y="3384382"/>
                </a:lnTo>
                <a:lnTo>
                  <a:pt x="6045933" y="3404470"/>
                </a:lnTo>
                <a:lnTo>
                  <a:pt x="6025845" y="3404470"/>
                </a:lnTo>
                <a:close/>
                <a:moveTo>
                  <a:pt x="6366069" y="3356150"/>
                </a:moveTo>
                <a:cubicBezTo>
                  <a:pt x="6364138" y="3357598"/>
                  <a:pt x="6361605" y="3358653"/>
                  <a:pt x="6358468" y="3359317"/>
                </a:cubicBezTo>
                <a:cubicBezTo>
                  <a:pt x="6355331" y="3359980"/>
                  <a:pt x="6352043" y="3360523"/>
                  <a:pt x="6348604" y="3360946"/>
                </a:cubicBezTo>
                <a:cubicBezTo>
                  <a:pt x="6345166" y="3361368"/>
                  <a:pt x="6341697" y="3361851"/>
                  <a:pt x="6338198" y="3362393"/>
                </a:cubicBezTo>
                <a:cubicBezTo>
                  <a:pt x="6334700" y="3362936"/>
                  <a:pt x="6331563" y="3363811"/>
                  <a:pt x="6328788" y="3365018"/>
                </a:cubicBezTo>
                <a:cubicBezTo>
                  <a:pt x="6326013" y="3366224"/>
                  <a:pt x="6323751" y="3367943"/>
                  <a:pt x="6322001" y="3370175"/>
                </a:cubicBezTo>
                <a:cubicBezTo>
                  <a:pt x="6320252" y="3372407"/>
                  <a:pt x="6319377" y="3375454"/>
                  <a:pt x="6319377" y="3379315"/>
                </a:cubicBezTo>
                <a:cubicBezTo>
                  <a:pt x="6319377" y="3381848"/>
                  <a:pt x="6319890" y="3383990"/>
                  <a:pt x="6320915" y="3385739"/>
                </a:cubicBezTo>
                <a:cubicBezTo>
                  <a:pt x="6321941" y="3387489"/>
                  <a:pt x="6323268" y="3388906"/>
                  <a:pt x="6324897" y="3389992"/>
                </a:cubicBezTo>
                <a:cubicBezTo>
                  <a:pt x="6326525" y="3391078"/>
                  <a:pt x="6328456" y="3391862"/>
                  <a:pt x="6330688" y="3392345"/>
                </a:cubicBezTo>
                <a:cubicBezTo>
                  <a:pt x="6332920" y="3392827"/>
                  <a:pt x="6335182" y="3393069"/>
                  <a:pt x="6337475" y="3393069"/>
                </a:cubicBezTo>
                <a:cubicBezTo>
                  <a:pt x="6342542" y="3393069"/>
                  <a:pt x="6346885" y="3392375"/>
                  <a:pt x="6350505" y="3390988"/>
                </a:cubicBezTo>
                <a:cubicBezTo>
                  <a:pt x="6354124" y="3389600"/>
                  <a:pt x="6357080" y="3387851"/>
                  <a:pt x="6359372" y="3385739"/>
                </a:cubicBezTo>
                <a:cubicBezTo>
                  <a:pt x="6361665" y="3383628"/>
                  <a:pt x="6363354" y="3381335"/>
                  <a:pt x="6364440" y="3378862"/>
                </a:cubicBezTo>
                <a:cubicBezTo>
                  <a:pt x="6365526" y="3376389"/>
                  <a:pt x="6366069" y="3374066"/>
                  <a:pt x="6366069" y="3371895"/>
                </a:cubicBezTo>
                <a:close/>
                <a:moveTo>
                  <a:pt x="6270961" y="3310906"/>
                </a:moveTo>
                <a:lnTo>
                  <a:pt x="6286344" y="3310906"/>
                </a:lnTo>
                <a:lnTo>
                  <a:pt x="6286344" y="3404470"/>
                </a:lnTo>
                <a:lnTo>
                  <a:pt x="6270961" y="3404470"/>
                </a:lnTo>
                <a:close/>
                <a:moveTo>
                  <a:pt x="6025845" y="3310906"/>
                </a:moveTo>
                <a:lnTo>
                  <a:pt x="6045933" y="3310906"/>
                </a:lnTo>
                <a:lnTo>
                  <a:pt x="6045933" y="3330994"/>
                </a:lnTo>
                <a:lnTo>
                  <a:pt x="6025845" y="3330994"/>
                </a:lnTo>
                <a:close/>
                <a:moveTo>
                  <a:pt x="6346342" y="3308734"/>
                </a:moveTo>
                <a:cubicBezTo>
                  <a:pt x="6350565" y="3308734"/>
                  <a:pt x="6354758" y="3309036"/>
                  <a:pt x="6358920" y="3309639"/>
                </a:cubicBezTo>
                <a:cubicBezTo>
                  <a:pt x="6363082" y="3310242"/>
                  <a:pt x="6366853" y="3311479"/>
                  <a:pt x="6370231" y="3313349"/>
                </a:cubicBezTo>
                <a:cubicBezTo>
                  <a:pt x="6373609" y="3315219"/>
                  <a:pt x="6376324" y="3317843"/>
                  <a:pt x="6378375" y="3321222"/>
                </a:cubicBezTo>
                <a:cubicBezTo>
                  <a:pt x="6380426" y="3324600"/>
                  <a:pt x="6381451" y="3329004"/>
                  <a:pt x="6381451" y="3334433"/>
                </a:cubicBezTo>
                <a:lnTo>
                  <a:pt x="6381451" y="3382572"/>
                </a:lnTo>
                <a:cubicBezTo>
                  <a:pt x="6381451" y="3386192"/>
                  <a:pt x="6381663" y="3388846"/>
                  <a:pt x="6382085" y="3390535"/>
                </a:cubicBezTo>
                <a:cubicBezTo>
                  <a:pt x="6382507" y="3392224"/>
                  <a:pt x="6383925" y="3393069"/>
                  <a:pt x="6386338" y="3393069"/>
                </a:cubicBezTo>
                <a:cubicBezTo>
                  <a:pt x="6387665" y="3393069"/>
                  <a:pt x="6389233" y="3392767"/>
                  <a:pt x="6391043" y="3392164"/>
                </a:cubicBezTo>
                <a:lnTo>
                  <a:pt x="6391043" y="3404108"/>
                </a:lnTo>
                <a:cubicBezTo>
                  <a:pt x="6388389" y="3405677"/>
                  <a:pt x="6384709" y="3406461"/>
                  <a:pt x="6380004" y="3406461"/>
                </a:cubicBezTo>
                <a:cubicBezTo>
                  <a:pt x="6376022" y="3406461"/>
                  <a:pt x="6372855" y="3405345"/>
                  <a:pt x="6370502" y="3403113"/>
                </a:cubicBezTo>
                <a:cubicBezTo>
                  <a:pt x="6368150" y="3400881"/>
                  <a:pt x="6366973" y="3397231"/>
                  <a:pt x="6366973" y="3392164"/>
                </a:cubicBezTo>
                <a:cubicBezTo>
                  <a:pt x="6362751" y="3397231"/>
                  <a:pt x="6357834" y="3400881"/>
                  <a:pt x="6352224" y="3403113"/>
                </a:cubicBezTo>
                <a:cubicBezTo>
                  <a:pt x="6346614" y="3405345"/>
                  <a:pt x="6340551" y="3406461"/>
                  <a:pt x="6334036" y="3406461"/>
                </a:cubicBezTo>
                <a:cubicBezTo>
                  <a:pt x="6329813" y="3406461"/>
                  <a:pt x="6325832" y="3406008"/>
                  <a:pt x="6322092" y="3405104"/>
                </a:cubicBezTo>
                <a:cubicBezTo>
                  <a:pt x="6318352" y="3404199"/>
                  <a:pt x="6315064" y="3402691"/>
                  <a:pt x="6312229" y="3400579"/>
                </a:cubicBezTo>
                <a:cubicBezTo>
                  <a:pt x="6309393" y="3398468"/>
                  <a:pt x="6307161" y="3395753"/>
                  <a:pt x="6305532" y="3392435"/>
                </a:cubicBezTo>
                <a:cubicBezTo>
                  <a:pt x="6303904" y="3389117"/>
                  <a:pt x="6303089" y="3385106"/>
                  <a:pt x="6303089" y="3380400"/>
                </a:cubicBezTo>
                <a:cubicBezTo>
                  <a:pt x="6303089" y="3375092"/>
                  <a:pt x="6303994" y="3370748"/>
                  <a:pt x="6305804" y="3367370"/>
                </a:cubicBezTo>
                <a:cubicBezTo>
                  <a:pt x="6307614" y="3363992"/>
                  <a:pt x="6309997" y="3361247"/>
                  <a:pt x="6312952" y="3359136"/>
                </a:cubicBezTo>
                <a:cubicBezTo>
                  <a:pt x="6315908" y="3357025"/>
                  <a:pt x="6319287" y="3355426"/>
                  <a:pt x="6323087" y="3354340"/>
                </a:cubicBezTo>
                <a:cubicBezTo>
                  <a:pt x="6326888" y="3353254"/>
                  <a:pt x="6330778" y="3352349"/>
                  <a:pt x="6334760" y="3351625"/>
                </a:cubicBezTo>
                <a:cubicBezTo>
                  <a:pt x="6338983" y="3350781"/>
                  <a:pt x="6342994" y="3350147"/>
                  <a:pt x="6346795" y="3349725"/>
                </a:cubicBezTo>
                <a:cubicBezTo>
                  <a:pt x="6350595" y="3349303"/>
                  <a:pt x="6353943" y="3348700"/>
                  <a:pt x="6356839" y="3347915"/>
                </a:cubicBezTo>
                <a:cubicBezTo>
                  <a:pt x="6359734" y="3347131"/>
                  <a:pt x="6362027" y="3345985"/>
                  <a:pt x="6363716" y="3344477"/>
                </a:cubicBezTo>
                <a:cubicBezTo>
                  <a:pt x="6365405" y="3342969"/>
                  <a:pt x="6366249" y="3340767"/>
                  <a:pt x="6366249" y="3337871"/>
                </a:cubicBezTo>
                <a:cubicBezTo>
                  <a:pt x="6366249" y="3334493"/>
                  <a:pt x="6365616" y="3331779"/>
                  <a:pt x="6364349" y="3329727"/>
                </a:cubicBezTo>
                <a:cubicBezTo>
                  <a:pt x="6363083" y="3327676"/>
                  <a:pt x="6361454" y="3326108"/>
                  <a:pt x="6359463" y="3325022"/>
                </a:cubicBezTo>
                <a:cubicBezTo>
                  <a:pt x="6357472" y="3323936"/>
                  <a:pt x="6355240" y="3323212"/>
                  <a:pt x="6352767" y="3322850"/>
                </a:cubicBezTo>
                <a:cubicBezTo>
                  <a:pt x="6350294" y="3322488"/>
                  <a:pt x="6347850" y="3322307"/>
                  <a:pt x="6345437" y="3322307"/>
                </a:cubicBezTo>
                <a:cubicBezTo>
                  <a:pt x="6338922" y="3322307"/>
                  <a:pt x="6333493" y="3323544"/>
                  <a:pt x="6329150" y="3326017"/>
                </a:cubicBezTo>
                <a:cubicBezTo>
                  <a:pt x="6324806" y="3328491"/>
                  <a:pt x="6322454" y="3333166"/>
                  <a:pt x="6322092" y="3340043"/>
                </a:cubicBezTo>
                <a:lnTo>
                  <a:pt x="6306709" y="3340043"/>
                </a:lnTo>
                <a:cubicBezTo>
                  <a:pt x="6306950" y="3334252"/>
                  <a:pt x="6308157" y="3329366"/>
                  <a:pt x="6310328" y="3325384"/>
                </a:cubicBezTo>
                <a:cubicBezTo>
                  <a:pt x="6312500" y="3321403"/>
                  <a:pt x="6315396" y="3318175"/>
                  <a:pt x="6319015" y="3315702"/>
                </a:cubicBezTo>
                <a:cubicBezTo>
                  <a:pt x="6322635" y="3313229"/>
                  <a:pt x="6326797" y="3311449"/>
                  <a:pt x="6331502" y="3310363"/>
                </a:cubicBezTo>
                <a:cubicBezTo>
                  <a:pt x="6336208" y="3309277"/>
                  <a:pt x="6341154" y="3308734"/>
                  <a:pt x="6346342" y="3308734"/>
                </a:cubicBezTo>
                <a:close/>
                <a:moveTo>
                  <a:pt x="6261589" y="3308734"/>
                </a:moveTo>
                <a:lnTo>
                  <a:pt x="6261589" y="3325022"/>
                </a:lnTo>
                <a:cubicBezTo>
                  <a:pt x="6255436" y="3325022"/>
                  <a:pt x="6250187" y="3325866"/>
                  <a:pt x="6245844" y="3327556"/>
                </a:cubicBezTo>
                <a:cubicBezTo>
                  <a:pt x="6241501" y="3329245"/>
                  <a:pt x="6238002" y="3331718"/>
                  <a:pt x="6235347" y="3334976"/>
                </a:cubicBezTo>
                <a:cubicBezTo>
                  <a:pt x="6232693" y="3338233"/>
                  <a:pt x="6230763" y="3342185"/>
                  <a:pt x="6229556" y="3346830"/>
                </a:cubicBezTo>
                <a:cubicBezTo>
                  <a:pt x="6228350" y="3351475"/>
                  <a:pt x="6227747" y="3356813"/>
                  <a:pt x="6227746" y="3362846"/>
                </a:cubicBezTo>
                <a:lnTo>
                  <a:pt x="6227746" y="3404470"/>
                </a:lnTo>
                <a:lnTo>
                  <a:pt x="6212364" y="3404470"/>
                </a:lnTo>
                <a:lnTo>
                  <a:pt x="6212364" y="3310906"/>
                </a:lnTo>
                <a:lnTo>
                  <a:pt x="6226842" y="3310906"/>
                </a:lnTo>
                <a:lnTo>
                  <a:pt x="6226842" y="3330632"/>
                </a:lnTo>
                <a:lnTo>
                  <a:pt x="6227204" y="3330632"/>
                </a:lnTo>
                <a:cubicBezTo>
                  <a:pt x="6230944" y="3323031"/>
                  <a:pt x="6235528" y="3317421"/>
                  <a:pt x="6240958" y="3313802"/>
                </a:cubicBezTo>
                <a:cubicBezTo>
                  <a:pt x="6246387" y="3310182"/>
                  <a:pt x="6253264" y="3308493"/>
                  <a:pt x="6261589" y="3308734"/>
                </a:cubicBezTo>
                <a:close/>
                <a:moveTo>
                  <a:pt x="6145298" y="3290818"/>
                </a:moveTo>
                <a:lnTo>
                  <a:pt x="6123400" y="3351083"/>
                </a:lnTo>
                <a:lnTo>
                  <a:pt x="6167196" y="3351083"/>
                </a:lnTo>
                <a:lnTo>
                  <a:pt x="6145660" y="3290818"/>
                </a:lnTo>
                <a:close/>
                <a:moveTo>
                  <a:pt x="5592848" y="3290818"/>
                </a:moveTo>
                <a:lnTo>
                  <a:pt x="5570950" y="3351083"/>
                </a:lnTo>
                <a:lnTo>
                  <a:pt x="5614746" y="3351083"/>
                </a:lnTo>
                <a:lnTo>
                  <a:pt x="5593210" y="3290818"/>
                </a:lnTo>
                <a:close/>
                <a:moveTo>
                  <a:pt x="4916573" y="3290818"/>
                </a:moveTo>
                <a:lnTo>
                  <a:pt x="4894675" y="3351083"/>
                </a:lnTo>
                <a:lnTo>
                  <a:pt x="4938471" y="3351083"/>
                </a:lnTo>
                <a:lnTo>
                  <a:pt x="4916935" y="3290818"/>
                </a:lnTo>
                <a:close/>
                <a:moveTo>
                  <a:pt x="5308708" y="3289732"/>
                </a:moveTo>
                <a:lnTo>
                  <a:pt x="5308708" y="3334795"/>
                </a:lnTo>
                <a:lnTo>
                  <a:pt x="5344541" y="3334795"/>
                </a:lnTo>
                <a:cubicBezTo>
                  <a:pt x="5348522" y="3334795"/>
                  <a:pt x="5352323" y="3334493"/>
                  <a:pt x="5355942" y="3333890"/>
                </a:cubicBezTo>
                <a:cubicBezTo>
                  <a:pt x="5359562" y="3333287"/>
                  <a:pt x="5362729" y="3332110"/>
                  <a:pt x="5365444" y="3330361"/>
                </a:cubicBezTo>
                <a:cubicBezTo>
                  <a:pt x="5368158" y="3328611"/>
                  <a:pt x="5370330" y="3326259"/>
                  <a:pt x="5371959" y="3323303"/>
                </a:cubicBezTo>
                <a:cubicBezTo>
                  <a:pt x="5373587" y="3320347"/>
                  <a:pt x="5374402" y="3316516"/>
                  <a:pt x="5374402" y="3311811"/>
                </a:cubicBezTo>
                <a:cubicBezTo>
                  <a:pt x="5374402" y="3305296"/>
                  <a:pt x="5372592" y="3299987"/>
                  <a:pt x="5368973" y="3295885"/>
                </a:cubicBezTo>
                <a:cubicBezTo>
                  <a:pt x="5365353" y="3291783"/>
                  <a:pt x="5359501" y="3289732"/>
                  <a:pt x="5351418" y="3289732"/>
                </a:cubicBezTo>
                <a:close/>
                <a:moveTo>
                  <a:pt x="6404311" y="3275254"/>
                </a:moveTo>
                <a:lnTo>
                  <a:pt x="6419694" y="3275254"/>
                </a:lnTo>
                <a:lnTo>
                  <a:pt x="6419694" y="3404470"/>
                </a:lnTo>
                <a:lnTo>
                  <a:pt x="6404311" y="3404470"/>
                </a:lnTo>
                <a:close/>
                <a:moveTo>
                  <a:pt x="6270961" y="3275254"/>
                </a:moveTo>
                <a:lnTo>
                  <a:pt x="6286344" y="3275254"/>
                </a:lnTo>
                <a:lnTo>
                  <a:pt x="6286344" y="3294075"/>
                </a:lnTo>
                <a:lnTo>
                  <a:pt x="6270961" y="3294075"/>
                </a:lnTo>
                <a:close/>
                <a:moveTo>
                  <a:pt x="6136249" y="3275254"/>
                </a:moveTo>
                <a:lnTo>
                  <a:pt x="6155252" y="3275254"/>
                </a:lnTo>
                <a:lnTo>
                  <a:pt x="6205744" y="3404470"/>
                </a:lnTo>
                <a:lnTo>
                  <a:pt x="6186741" y="3404470"/>
                </a:lnTo>
                <a:lnTo>
                  <a:pt x="6172625" y="3365561"/>
                </a:lnTo>
                <a:lnTo>
                  <a:pt x="6117971" y="3365561"/>
                </a:lnTo>
                <a:lnTo>
                  <a:pt x="6103493" y="3404470"/>
                </a:lnTo>
                <a:lnTo>
                  <a:pt x="6085938" y="3404470"/>
                </a:lnTo>
                <a:close/>
                <a:moveTo>
                  <a:pt x="5910640" y="3275254"/>
                </a:moveTo>
                <a:lnTo>
                  <a:pt x="5999861" y="3275254"/>
                </a:lnTo>
                <a:lnTo>
                  <a:pt x="5999861" y="3289732"/>
                </a:lnTo>
                <a:lnTo>
                  <a:pt x="5927833" y="3289732"/>
                </a:lnTo>
                <a:lnTo>
                  <a:pt x="5927833" y="3330813"/>
                </a:lnTo>
                <a:lnTo>
                  <a:pt x="5994975" y="3330813"/>
                </a:lnTo>
                <a:lnTo>
                  <a:pt x="5994975" y="3345291"/>
                </a:lnTo>
                <a:lnTo>
                  <a:pt x="5927833" y="3345291"/>
                </a:lnTo>
                <a:lnTo>
                  <a:pt x="5927833" y="3389992"/>
                </a:lnTo>
                <a:lnTo>
                  <a:pt x="6000404" y="3389992"/>
                </a:lnTo>
                <a:lnTo>
                  <a:pt x="6000404" y="3404470"/>
                </a:lnTo>
                <a:lnTo>
                  <a:pt x="5910640" y="3404470"/>
                </a:lnTo>
                <a:close/>
                <a:moveTo>
                  <a:pt x="5782224" y="3275254"/>
                </a:moveTo>
                <a:lnTo>
                  <a:pt x="5800684" y="3275254"/>
                </a:lnTo>
                <a:lnTo>
                  <a:pt x="5837603" y="3387278"/>
                </a:lnTo>
                <a:lnTo>
                  <a:pt x="5837964" y="3387278"/>
                </a:lnTo>
                <a:lnTo>
                  <a:pt x="5875245" y="3275254"/>
                </a:lnTo>
                <a:lnTo>
                  <a:pt x="5893162" y="3275254"/>
                </a:lnTo>
                <a:lnTo>
                  <a:pt x="5847194" y="3404470"/>
                </a:lnTo>
                <a:lnTo>
                  <a:pt x="5827649" y="3404470"/>
                </a:lnTo>
                <a:close/>
                <a:moveTo>
                  <a:pt x="5749439" y="3275254"/>
                </a:moveTo>
                <a:lnTo>
                  <a:pt x="5766632" y="3275254"/>
                </a:lnTo>
                <a:lnTo>
                  <a:pt x="5766632" y="3404470"/>
                </a:lnTo>
                <a:lnTo>
                  <a:pt x="5749439" y="3404470"/>
                </a:lnTo>
                <a:close/>
                <a:moveTo>
                  <a:pt x="5630186" y="3275254"/>
                </a:moveTo>
                <a:lnTo>
                  <a:pt x="5733523" y="3275254"/>
                </a:lnTo>
                <a:lnTo>
                  <a:pt x="5733523" y="3289732"/>
                </a:lnTo>
                <a:lnTo>
                  <a:pt x="5690451" y="3289732"/>
                </a:lnTo>
                <a:lnTo>
                  <a:pt x="5690451" y="3404470"/>
                </a:lnTo>
                <a:lnTo>
                  <a:pt x="5673258" y="3404470"/>
                </a:lnTo>
                <a:lnTo>
                  <a:pt x="5673258" y="3289732"/>
                </a:lnTo>
                <a:lnTo>
                  <a:pt x="5630186" y="3289732"/>
                </a:lnTo>
                <a:close/>
                <a:moveTo>
                  <a:pt x="5583799" y="3275254"/>
                </a:moveTo>
                <a:lnTo>
                  <a:pt x="5602802" y="3275254"/>
                </a:lnTo>
                <a:lnTo>
                  <a:pt x="5653294" y="3404470"/>
                </a:lnTo>
                <a:lnTo>
                  <a:pt x="5634291" y="3404470"/>
                </a:lnTo>
                <a:lnTo>
                  <a:pt x="5620175" y="3365561"/>
                </a:lnTo>
                <a:lnTo>
                  <a:pt x="5565521" y="3365561"/>
                </a:lnTo>
                <a:lnTo>
                  <a:pt x="5551043" y="3404470"/>
                </a:lnTo>
                <a:lnTo>
                  <a:pt x="5533488" y="3404470"/>
                </a:lnTo>
                <a:close/>
                <a:moveTo>
                  <a:pt x="5415159" y="3275254"/>
                </a:moveTo>
                <a:lnTo>
                  <a:pt x="5433438" y="3275254"/>
                </a:lnTo>
                <a:lnTo>
                  <a:pt x="5501484" y="3380039"/>
                </a:lnTo>
                <a:lnTo>
                  <a:pt x="5501846" y="3380039"/>
                </a:lnTo>
                <a:lnTo>
                  <a:pt x="5501846" y="3275254"/>
                </a:lnTo>
                <a:lnTo>
                  <a:pt x="5518134" y="3275254"/>
                </a:lnTo>
                <a:lnTo>
                  <a:pt x="5518134" y="3404470"/>
                </a:lnTo>
                <a:lnTo>
                  <a:pt x="5499313" y="3404470"/>
                </a:lnTo>
                <a:lnTo>
                  <a:pt x="5431809" y="3300771"/>
                </a:lnTo>
                <a:lnTo>
                  <a:pt x="5431447" y="3300771"/>
                </a:lnTo>
                <a:lnTo>
                  <a:pt x="5431447" y="3404470"/>
                </a:lnTo>
                <a:lnTo>
                  <a:pt x="5415159" y="3404470"/>
                </a:lnTo>
                <a:close/>
                <a:moveTo>
                  <a:pt x="5291515" y="3275254"/>
                </a:moveTo>
                <a:lnTo>
                  <a:pt x="5352323" y="3275254"/>
                </a:lnTo>
                <a:cubicBezTo>
                  <a:pt x="5364629" y="3275254"/>
                  <a:pt x="5374251" y="3278270"/>
                  <a:pt x="5381188" y="3284303"/>
                </a:cubicBezTo>
                <a:cubicBezTo>
                  <a:pt x="5388126" y="3290335"/>
                  <a:pt x="5391594" y="3298600"/>
                  <a:pt x="5391594" y="3309096"/>
                </a:cubicBezTo>
                <a:cubicBezTo>
                  <a:pt x="5391595" y="3316939"/>
                  <a:pt x="5389816" y="3323816"/>
                  <a:pt x="5386256" y="3329727"/>
                </a:cubicBezTo>
                <a:cubicBezTo>
                  <a:pt x="5382697" y="3335639"/>
                  <a:pt x="5376996" y="3339681"/>
                  <a:pt x="5369154" y="3341853"/>
                </a:cubicBezTo>
                <a:lnTo>
                  <a:pt x="5369154" y="3342215"/>
                </a:lnTo>
                <a:cubicBezTo>
                  <a:pt x="5372894" y="3342939"/>
                  <a:pt x="5375940" y="3344145"/>
                  <a:pt x="5378293" y="3345834"/>
                </a:cubicBezTo>
                <a:cubicBezTo>
                  <a:pt x="5380645" y="3347523"/>
                  <a:pt x="5382516" y="3349544"/>
                  <a:pt x="5383903" y="3351897"/>
                </a:cubicBezTo>
                <a:cubicBezTo>
                  <a:pt x="5385290" y="3354250"/>
                  <a:pt x="5386316" y="3356874"/>
                  <a:pt x="5386980" y="3359769"/>
                </a:cubicBezTo>
                <a:cubicBezTo>
                  <a:pt x="5387643" y="3362665"/>
                  <a:pt x="5388156" y="3365681"/>
                  <a:pt x="5388518" y="3368818"/>
                </a:cubicBezTo>
                <a:cubicBezTo>
                  <a:pt x="5388759" y="3371955"/>
                  <a:pt x="5388940" y="3375152"/>
                  <a:pt x="5389061" y="3378410"/>
                </a:cubicBezTo>
                <a:cubicBezTo>
                  <a:pt x="5389181" y="3381667"/>
                  <a:pt x="5389483" y="3384865"/>
                  <a:pt x="5389966" y="3388001"/>
                </a:cubicBezTo>
                <a:cubicBezTo>
                  <a:pt x="5390448" y="3391138"/>
                  <a:pt x="5391142" y="3394124"/>
                  <a:pt x="5392047" y="3396960"/>
                </a:cubicBezTo>
                <a:cubicBezTo>
                  <a:pt x="5392952" y="3399795"/>
                  <a:pt x="5394309" y="3402298"/>
                  <a:pt x="5396119" y="3404470"/>
                </a:cubicBezTo>
                <a:lnTo>
                  <a:pt x="5376935" y="3404470"/>
                </a:lnTo>
                <a:cubicBezTo>
                  <a:pt x="5375729" y="3403143"/>
                  <a:pt x="5374915" y="3401333"/>
                  <a:pt x="5374492" y="3399041"/>
                </a:cubicBezTo>
                <a:cubicBezTo>
                  <a:pt x="5374070" y="3396749"/>
                  <a:pt x="5373799" y="3394185"/>
                  <a:pt x="5373678" y="3391349"/>
                </a:cubicBezTo>
                <a:cubicBezTo>
                  <a:pt x="5373559" y="3388514"/>
                  <a:pt x="5373438" y="3385468"/>
                  <a:pt x="5373316" y="3382210"/>
                </a:cubicBezTo>
                <a:cubicBezTo>
                  <a:pt x="5373195" y="3378953"/>
                  <a:pt x="5372833" y="3375755"/>
                  <a:pt x="5372230" y="3372619"/>
                </a:cubicBezTo>
                <a:cubicBezTo>
                  <a:pt x="5371748" y="3369482"/>
                  <a:pt x="5371145" y="3366496"/>
                  <a:pt x="5370420" y="3363660"/>
                </a:cubicBezTo>
                <a:cubicBezTo>
                  <a:pt x="5369697" y="3360825"/>
                  <a:pt x="5368550" y="3358352"/>
                  <a:pt x="5366982" y="3356240"/>
                </a:cubicBezTo>
                <a:cubicBezTo>
                  <a:pt x="5365413" y="3354129"/>
                  <a:pt x="5363362" y="3352440"/>
                  <a:pt x="5360829" y="3351173"/>
                </a:cubicBezTo>
                <a:cubicBezTo>
                  <a:pt x="5358295" y="3349906"/>
                  <a:pt x="5354917" y="3349273"/>
                  <a:pt x="5350694" y="3349273"/>
                </a:cubicBezTo>
                <a:lnTo>
                  <a:pt x="5308708" y="3349273"/>
                </a:lnTo>
                <a:lnTo>
                  <a:pt x="5308708" y="3404470"/>
                </a:lnTo>
                <a:lnTo>
                  <a:pt x="5291515" y="3404470"/>
                </a:lnTo>
                <a:close/>
                <a:moveTo>
                  <a:pt x="5177215" y="3275254"/>
                </a:moveTo>
                <a:lnTo>
                  <a:pt x="5266436" y="3275254"/>
                </a:lnTo>
                <a:lnTo>
                  <a:pt x="5266436" y="3289732"/>
                </a:lnTo>
                <a:lnTo>
                  <a:pt x="5194408" y="3289732"/>
                </a:lnTo>
                <a:lnTo>
                  <a:pt x="5194408" y="3330813"/>
                </a:lnTo>
                <a:lnTo>
                  <a:pt x="5261550" y="3330813"/>
                </a:lnTo>
                <a:lnTo>
                  <a:pt x="5261550" y="3345291"/>
                </a:lnTo>
                <a:lnTo>
                  <a:pt x="5194408" y="3345291"/>
                </a:lnTo>
                <a:lnTo>
                  <a:pt x="5194408" y="3389992"/>
                </a:lnTo>
                <a:lnTo>
                  <a:pt x="5266979" y="3389992"/>
                </a:lnTo>
                <a:lnTo>
                  <a:pt x="5266979" y="3404470"/>
                </a:lnTo>
                <a:lnTo>
                  <a:pt x="5177215" y="3404470"/>
                </a:lnTo>
                <a:close/>
                <a:moveTo>
                  <a:pt x="5058686" y="3275254"/>
                </a:moveTo>
                <a:lnTo>
                  <a:pt x="5162023" y="3275254"/>
                </a:lnTo>
                <a:lnTo>
                  <a:pt x="5162023" y="3289732"/>
                </a:lnTo>
                <a:lnTo>
                  <a:pt x="5118951" y="3289732"/>
                </a:lnTo>
                <a:lnTo>
                  <a:pt x="5118951" y="3404470"/>
                </a:lnTo>
                <a:lnTo>
                  <a:pt x="5101758" y="3404470"/>
                </a:lnTo>
                <a:lnTo>
                  <a:pt x="5101758" y="3289732"/>
                </a:lnTo>
                <a:lnTo>
                  <a:pt x="5058686" y="3289732"/>
                </a:lnTo>
                <a:close/>
                <a:moveTo>
                  <a:pt x="4986715" y="3275254"/>
                </a:moveTo>
                <a:lnTo>
                  <a:pt x="5003908" y="3275254"/>
                </a:lnTo>
                <a:lnTo>
                  <a:pt x="5003908" y="3389992"/>
                </a:lnTo>
                <a:lnTo>
                  <a:pt x="5072316" y="3389992"/>
                </a:lnTo>
                <a:lnTo>
                  <a:pt x="5072316" y="3404470"/>
                </a:lnTo>
                <a:lnTo>
                  <a:pt x="4986715" y="3404470"/>
                </a:lnTo>
                <a:close/>
                <a:moveTo>
                  <a:pt x="4907524" y="3275254"/>
                </a:moveTo>
                <a:lnTo>
                  <a:pt x="4926527" y="3275254"/>
                </a:lnTo>
                <a:lnTo>
                  <a:pt x="4977019" y="3404470"/>
                </a:lnTo>
                <a:lnTo>
                  <a:pt x="4958016" y="3404470"/>
                </a:lnTo>
                <a:lnTo>
                  <a:pt x="4943900" y="3365561"/>
                </a:lnTo>
                <a:lnTo>
                  <a:pt x="4889246" y="3365561"/>
                </a:lnTo>
                <a:lnTo>
                  <a:pt x="4874768" y="3404470"/>
                </a:lnTo>
                <a:lnTo>
                  <a:pt x="4857213" y="3404470"/>
                </a:lnTo>
                <a:close/>
                <a:moveTo>
                  <a:pt x="2000993" y="343155"/>
                </a:moveTo>
                <a:cubicBezTo>
                  <a:pt x="1998046" y="345365"/>
                  <a:pt x="1994179" y="346976"/>
                  <a:pt x="1989391" y="347989"/>
                </a:cubicBezTo>
                <a:cubicBezTo>
                  <a:pt x="1984604" y="349002"/>
                  <a:pt x="1979585" y="349830"/>
                  <a:pt x="1974337" y="350475"/>
                </a:cubicBezTo>
                <a:cubicBezTo>
                  <a:pt x="1969089" y="351119"/>
                  <a:pt x="1963795" y="351856"/>
                  <a:pt x="1958454" y="352685"/>
                </a:cubicBezTo>
                <a:cubicBezTo>
                  <a:pt x="1953114" y="353513"/>
                  <a:pt x="1948326" y="354848"/>
                  <a:pt x="1944090" y="356690"/>
                </a:cubicBezTo>
                <a:cubicBezTo>
                  <a:pt x="1939855" y="358532"/>
                  <a:pt x="1936402" y="361156"/>
                  <a:pt x="1933732" y="364562"/>
                </a:cubicBezTo>
                <a:cubicBezTo>
                  <a:pt x="1931062" y="367969"/>
                  <a:pt x="1929727" y="372619"/>
                  <a:pt x="1929727" y="378512"/>
                </a:cubicBezTo>
                <a:cubicBezTo>
                  <a:pt x="1929727" y="382379"/>
                  <a:pt x="1930510" y="385648"/>
                  <a:pt x="1932075" y="388318"/>
                </a:cubicBezTo>
                <a:cubicBezTo>
                  <a:pt x="1933640" y="390988"/>
                  <a:pt x="1935666" y="393152"/>
                  <a:pt x="1938151" y="394809"/>
                </a:cubicBezTo>
                <a:cubicBezTo>
                  <a:pt x="1940638" y="396466"/>
                  <a:pt x="1943584" y="397663"/>
                  <a:pt x="1946991" y="398400"/>
                </a:cubicBezTo>
                <a:cubicBezTo>
                  <a:pt x="1950398" y="399137"/>
                  <a:pt x="1953850" y="399505"/>
                  <a:pt x="1957349" y="399505"/>
                </a:cubicBezTo>
                <a:cubicBezTo>
                  <a:pt x="1965084" y="399505"/>
                  <a:pt x="1971713" y="398446"/>
                  <a:pt x="1977237" y="396328"/>
                </a:cubicBezTo>
                <a:cubicBezTo>
                  <a:pt x="1982762" y="394211"/>
                  <a:pt x="1987274" y="391540"/>
                  <a:pt x="1990773" y="388318"/>
                </a:cubicBezTo>
                <a:cubicBezTo>
                  <a:pt x="1994271" y="385095"/>
                  <a:pt x="1996849" y="381596"/>
                  <a:pt x="1998507" y="377821"/>
                </a:cubicBezTo>
                <a:cubicBezTo>
                  <a:pt x="2000164" y="374046"/>
                  <a:pt x="2000993" y="370501"/>
                  <a:pt x="2000993" y="367187"/>
                </a:cubicBezTo>
                <a:close/>
                <a:moveTo>
                  <a:pt x="2275408" y="291501"/>
                </a:moveTo>
                <a:cubicBezTo>
                  <a:pt x="2269331" y="291501"/>
                  <a:pt x="2263853" y="292560"/>
                  <a:pt x="2258973" y="294677"/>
                </a:cubicBezTo>
                <a:cubicBezTo>
                  <a:pt x="2254093" y="296795"/>
                  <a:pt x="2249904" y="299696"/>
                  <a:pt x="2246404" y="303379"/>
                </a:cubicBezTo>
                <a:cubicBezTo>
                  <a:pt x="2242906" y="307062"/>
                  <a:pt x="2240143" y="311343"/>
                  <a:pt x="2238117" y="316223"/>
                </a:cubicBezTo>
                <a:cubicBezTo>
                  <a:pt x="2236092" y="321103"/>
                  <a:pt x="2234895" y="326305"/>
                  <a:pt x="2234527" y="331830"/>
                </a:cubicBezTo>
                <a:lnTo>
                  <a:pt x="2316566" y="331830"/>
                </a:lnTo>
                <a:cubicBezTo>
                  <a:pt x="2316197" y="326305"/>
                  <a:pt x="2314954" y="321057"/>
                  <a:pt x="2312836" y="316085"/>
                </a:cubicBezTo>
                <a:cubicBezTo>
                  <a:pt x="2310719" y="311113"/>
                  <a:pt x="2307865" y="306831"/>
                  <a:pt x="2304274" y="303240"/>
                </a:cubicBezTo>
                <a:cubicBezTo>
                  <a:pt x="2300683" y="299650"/>
                  <a:pt x="2296447" y="296796"/>
                  <a:pt x="2291567" y="294677"/>
                </a:cubicBezTo>
                <a:cubicBezTo>
                  <a:pt x="2286687" y="292560"/>
                  <a:pt x="2281301" y="291501"/>
                  <a:pt x="2275408" y="291501"/>
                </a:cubicBezTo>
                <a:close/>
                <a:moveTo>
                  <a:pt x="1732483" y="291501"/>
                </a:moveTo>
                <a:cubicBezTo>
                  <a:pt x="1726406" y="291501"/>
                  <a:pt x="1720928" y="292560"/>
                  <a:pt x="1716048" y="294677"/>
                </a:cubicBezTo>
                <a:cubicBezTo>
                  <a:pt x="1711168" y="296795"/>
                  <a:pt x="1706978" y="299696"/>
                  <a:pt x="1703479" y="303379"/>
                </a:cubicBezTo>
                <a:cubicBezTo>
                  <a:pt x="1699981" y="307062"/>
                  <a:pt x="1697218" y="311343"/>
                  <a:pt x="1695193" y="316223"/>
                </a:cubicBezTo>
                <a:cubicBezTo>
                  <a:pt x="1693167" y="321103"/>
                  <a:pt x="1691970" y="326305"/>
                  <a:pt x="1691602" y="331830"/>
                </a:cubicBezTo>
                <a:lnTo>
                  <a:pt x="1773641" y="331830"/>
                </a:lnTo>
                <a:cubicBezTo>
                  <a:pt x="1773272" y="326305"/>
                  <a:pt x="1772029" y="321057"/>
                  <a:pt x="1769911" y="316085"/>
                </a:cubicBezTo>
                <a:cubicBezTo>
                  <a:pt x="1767794" y="311113"/>
                  <a:pt x="1764940" y="306831"/>
                  <a:pt x="1761349" y="303240"/>
                </a:cubicBezTo>
                <a:cubicBezTo>
                  <a:pt x="1757758" y="299650"/>
                  <a:pt x="1753522" y="296796"/>
                  <a:pt x="1748642" y="294677"/>
                </a:cubicBezTo>
                <a:cubicBezTo>
                  <a:pt x="1743762" y="292560"/>
                  <a:pt x="1738376" y="291501"/>
                  <a:pt x="1732483" y="291501"/>
                </a:cubicBezTo>
                <a:close/>
                <a:moveTo>
                  <a:pt x="1579673" y="291501"/>
                </a:moveTo>
                <a:cubicBezTo>
                  <a:pt x="1571755" y="291501"/>
                  <a:pt x="1565034" y="293066"/>
                  <a:pt x="1559509" y="296197"/>
                </a:cubicBezTo>
                <a:cubicBezTo>
                  <a:pt x="1553985" y="299327"/>
                  <a:pt x="1549473" y="303425"/>
                  <a:pt x="1545974" y="308489"/>
                </a:cubicBezTo>
                <a:cubicBezTo>
                  <a:pt x="1542476" y="313553"/>
                  <a:pt x="1539943" y="319308"/>
                  <a:pt x="1538378" y="325753"/>
                </a:cubicBezTo>
                <a:cubicBezTo>
                  <a:pt x="1536813" y="332198"/>
                  <a:pt x="1536030" y="338735"/>
                  <a:pt x="1536030" y="345365"/>
                </a:cubicBezTo>
                <a:cubicBezTo>
                  <a:pt x="1536030" y="352363"/>
                  <a:pt x="1536859" y="359130"/>
                  <a:pt x="1538516" y="365667"/>
                </a:cubicBezTo>
                <a:cubicBezTo>
                  <a:pt x="1540173" y="372205"/>
                  <a:pt x="1542798" y="377959"/>
                  <a:pt x="1546388" y="382931"/>
                </a:cubicBezTo>
                <a:cubicBezTo>
                  <a:pt x="1549979" y="387903"/>
                  <a:pt x="1554629" y="391909"/>
                  <a:pt x="1560338" y="394947"/>
                </a:cubicBezTo>
                <a:cubicBezTo>
                  <a:pt x="1566046" y="397986"/>
                  <a:pt x="1572952" y="399505"/>
                  <a:pt x="1581054" y="399505"/>
                </a:cubicBezTo>
                <a:cubicBezTo>
                  <a:pt x="1589157" y="399505"/>
                  <a:pt x="1595925" y="397940"/>
                  <a:pt x="1601357" y="394809"/>
                </a:cubicBezTo>
                <a:cubicBezTo>
                  <a:pt x="1606789" y="391679"/>
                  <a:pt x="1611163" y="387535"/>
                  <a:pt x="1614478" y="382379"/>
                </a:cubicBezTo>
                <a:cubicBezTo>
                  <a:pt x="1617793" y="377223"/>
                  <a:pt x="1620187" y="371330"/>
                  <a:pt x="1621659" y="364701"/>
                </a:cubicBezTo>
                <a:cubicBezTo>
                  <a:pt x="1623133" y="358071"/>
                  <a:pt x="1623870" y="351258"/>
                  <a:pt x="1623870" y="344260"/>
                </a:cubicBezTo>
                <a:cubicBezTo>
                  <a:pt x="1623870" y="337631"/>
                  <a:pt x="1622995" y="331139"/>
                  <a:pt x="1621245" y="324786"/>
                </a:cubicBezTo>
                <a:cubicBezTo>
                  <a:pt x="1619496" y="318433"/>
                  <a:pt x="1616826" y="312770"/>
                  <a:pt x="1613235" y="307798"/>
                </a:cubicBezTo>
                <a:cubicBezTo>
                  <a:pt x="1609644" y="302826"/>
                  <a:pt x="1605040" y="298867"/>
                  <a:pt x="1599424" y="295921"/>
                </a:cubicBezTo>
                <a:cubicBezTo>
                  <a:pt x="1593807" y="292974"/>
                  <a:pt x="1587223" y="291501"/>
                  <a:pt x="1579673" y="291501"/>
                </a:cubicBezTo>
                <a:close/>
                <a:moveTo>
                  <a:pt x="389458" y="291501"/>
                </a:moveTo>
                <a:cubicBezTo>
                  <a:pt x="383381" y="291501"/>
                  <a:pt x="377903" y="292560"/>
                  <a:pt x="373023" y="294677"/>
                </a:cubicBezTo>
                <a:cubicBezTo>
                  <a:pt x="368143" y="296795"/>
                  <a:pt x="363953" y="299696"/>
                  <a:pt x="360454" y="303379"/>
                </a:cubicBezTo>
                <a:cubicBezTo>
                  <a:pt x="356956" y="307062"/>
                  <a:pt x="354193" y="311343"/>
                  <a:pt x="352168" y="316223"/>
                </a:cubicBezTo>
                <a:cubicBezTo>
                  <a:pt x="350142" y="321103"/>
                  <a:pt x="348945" y="326305"/>
                  <a:pt x="348577" y="331830"/>
                </a:cubicBezTo>
                <a:lnTo>
                  <a:pt x="430616" y="331830"/>
                </a:lnTo>
                <a:cubicBezTo>
                  <a:pt x="430248" y="326305"/>
                  <a:pt x="429004" y="321057"/>
                  <a:pt x="426887" y="316085"/>
                </a:cubicBezTo>
                <a:cubicBezTo>
                  <a:pt x="424769" y="311113"/>
                  <a:pt x="421915" y="306831"/>
                  <a:pt x="418324" y="303240"/>
                </a:cubicBezTo>
                <a:cubicBezTo>
                  <a:pt x="414733" y="299650"/>
                  <a:pt x="410497" y="296796"/>
                  <a:pt x="405618" y="294677"/>
                </a:cubicBezTo>
                <a:cubicBezTo>
                  <a:pt x="400737" y="292560"/>
                  <a:pt x="395351" y="291501"/>
                  <a:pt x="389458" y="291501"/>
                </a:cubicBezTo>
                <a:close/>
                <a:moveTo>
                  <a:pt x="1354207" y="274099"/>
                </a:moveTo>
                <a:lnTo>
                  <a:pt x="1380725" y="274099"/>
                </a:lnTo>
                <a:lnTo>
                  <a:pt x="1422435" y="390942"/>
                </a:lnTo>
                <a:lnTo>
                  <a:pt x="1422987" y="390942"/>
                </a:lnTo>
                <a:lnTo>
                  <a:pt x="1463040" y="274099"/>
                </a:lnTo>
                <a:lnTo>
                  <a:pt x="1487900" y="274099"/>
                </a:lnTo>
                <a:lnTo>
                  <a:pt x="1425750" y="435690"/>
                </a:lnTo>
                <a:cubicBezTo>
                  <a:pt x="1422987" y="442688"/>
                  <a:pt x="1420271" y="448581"/>
                  <a:pt x="1417601" y="453369"/>
                </a:cubicBezTo>
                <a:cubicBezTo>
                  <a:pt x="1414931" y="458157"/>
                  <a:pt x="1411984" y="462070"/>
                  <a:pt x="1408762" y="465108"/>
                </a:cubicBezTo>
                <a:cubicBezTo>
                  <a:pt x="1405539" y="468147"/>
                  <a:pt x="1401994" y="470357"/>
                  <a:pt x="1398127" y="471738"/>
                </a:cubicBezTo>
                <a:cubicBezTo>
                  <a:pt x="1394260" y="473119"/>
                  <a:pt x="1389656" y="473809"/>
                  <a:pt x="1384316" y="473809"/>
                </a:cubicBezTo>
                <a:cubicBezTo>
                  <a:pt x="1381554" y="473809"/>
                  <a:pt x="1378791" y="473625"/>
                  <a:pt x="1376029" y="473257"/>
                </a:cubicBezTo>
                <a:cubicBezTo>
                  <a:pt x="1373267" y="472888"/>
                  <a:pt x="1370597" y="472244"/>
                  <a:pt x="1368019" y="471323"/>
                </a:cubicBezTo>
                <a:lnTo>
                  <a:pt x="1368019" y="449778"/>
                </a:lnTo>
                <a:cubicBezTo>
                  <a:pt x="1370229" y="450514"/>
                  <a:pt x="1372484" y="451251"/>
                  <a:pt x="1374786" y="451988"/>
                </a:cubicBezTo>
                <a:cubicBezTo>
                  <a:pt x="1377088" y="452724"/>
                  <a:pt x="1379436" y="453093"/>
                  <a:pt x="1381830" y="453093"/>
                </a:cubicBezTo>
                <a:cubicBezTo>
                  <a:pt x="1386618" y="453093"/>
                  <a:pt x="1390485" y="451988"/>
                  <a:pt x="1393431" y="449778"/>
                </a:cubicBezTo>
                <a:cubicBezTo>
                  <a:pt x="1396378" y="447568"/>
                  <a:pt x="1398956" y="444345"/>
                  <a:pt x="1401165" y="440110"/>
                </a:cubicBezTo>
                <a:lnTo>
                  <a:pt x="1410833" y="416078"/>
                </a:lnTo>
                <a:close/>
                <a:moveTo>
                  <a:pt x="2276789" y="270784"/>
                </a:moveTo>
                <a:cubicBezTo>
                  <a:pt x="2289495" y="270784"/>
                  <a:pt x="2300038" y="273408"/>
                  <a:pt x="2308417" y="278656"/>
                </a:cubicBezTo>
                <a:cubicBezTo>
                  <a:pt x="2316796" y="283905"/>
                  <a:pt x="2323517" y="290580"/>
                  <a:pt x="2328581" y="298683"/>
                </a:cubicBezTo>
                <a:cubicBezTo>
                  <a:pt x="2333645" y="306785"/>
                  <a:pt x="2337144" y="315625"/>
                  <a:pt x="2339078" y="325200"/>
                </a:cubicBezTo>
                <a:cubicBezTo>
                  <a:pt x="2341011" y="334776"/>
                  <a:pt x="2341794" y="343892"/>
                  <a:pt x="2341426" y="352547"/>
                </a:cubicBezTo>
                <a:lnTo>
                  <a:pt x="2234527" y="352547"/>
                </a:lnTo>
                <a:cubicBezTo>
                  <a:pt x="2234343" y="358808"/>
                  <a:pt x="2235079" y="364747"/>
                  <a:pt x="2236736" y="370363"/>
                </a:cubicBezTo>
                <a:cubicBezTo>
                  <a:pt x="2238394" y="375980"/>
                  <a:pt x="2241064" y="380952"/>
                  <a:pt x="2244747" y="385279"/>
                </a:cubicBezTo>
                <a:cubicBezTo>
                  <a:pt x="2248430" y="389607"/>
                  <a:pt x="2253126" y="393060"/>
                  <a:pt x="2258835" y="395638"/>
                </a:cubicBezTo>
                <a:cubicBezTo>
                  <a:pt x="2264543" y="398216"/>
                  <a:pt x="2271265" y="399505"/>
                  <a:pt x="2278999" y="399505"/>
                </a:cubicBezTo>
                <a:cubicBezTo>
                  <a:pt x="2288943" y="399505"/>
                  <a:pt x="2297092" y="397203"/>
                  <a:pt x="2303445" y="392599"/>
                </a:cubicBezTo>
                <a:cubicBezTo>
                  <a:pt x="2309798" y="387996"/>
                  <a:pt x="2313988" y="380998"/>
                  <a:pt x="2316014" y="371606"/>
                </a:cubicBezTo>
                <a:lnTo>
                  <a:pt x="2339216" y="371606"/>
                </a:lnTo>
                <a:cubicBezTo>
                  <a:pt x="2336085" y="387627"/>
                  <a:pt x="2329180" y="399689"/>
                  <a:pt x="2318499" y="407792"/>
                </a:cubicBezTo>
                <a:cubicBezTo>
                  <a:pt x="2307818" y="415894"/>
                  <a:pt x="2294376" y="419946"/>
                  <a:pt x="2278170" y="419946"/>
                </a:cubicBezTo>
                <a:cubicBezTo>
                  <a:pt x="2266753" y="419946"/>
                  <a:pt x="2256855" y="418104"/>
                  <a:pt x="2248476" y="414421"/>
                </a:cubicBezTo>
                <a:cubicBezTo>
                  <a:pt x="2240098" y="410738"/>
                  <a:pt x="2233054" y="405582"/>
                  <a:pt x="2227345" y="398952"/>
                </a:cubicBezTo>
                <a:cubicBezTo>
                  <a:pt x="2221636" y="392323"/>
                  <a:pt x="2217355" y="384405"/>
                  <a:pt x="2214500" y="375197"/>
                </a:cubicBezTo>
                <a:cubicBezTo>
                  <a:pt x="2211646" y="365990"/>
                  <a:pt x="2210035" y="355953"/>
                  <a:pt x="2209666" y="345089"/>
                </a:cubicBezTo>
                <a:cubicBezTo>
                  <a:pt x="2209666" y="334224"/>
                  <a:pt x="2211324" y="324280"/>
                  <a:pt x="2214639" y="315256"/>
                </a:cubicBezTo>
                <a:cubicBezTo>
                  <a:pt x="2217953" y="306233"/>
                  <a:pt x="2222603" y="298407"/>
                  <a:pt x="2228588" y="291777"/>
                </a:cubicBezTo>
                <a:cubicBezTo>
                  <a:pt x="2234573" y="285148"/>
                  <a:pt x="2241663" y="279992"/>
                  <a:pt x="2249857" y="276309"/>
                </a:cubicBezTo>
                <a:cubicBezTo>
                  <a:pt x="2258052" y="272626"/>
                  <a:pt x="2267029" y="270785"/>
                  <a:pt x="2276789" y="270784"/>
                </a:cubicBezTo>
                <a:close/>
                <a:moveTo>
                  <a:pt x="2124666" y="270784"/>
                </a:moveTo>
                <a:cubicBezTo>
                  <a:pt x="2132768" y="270784"/>
                  <a:pt x="2140364" y="271751"/>
                  <a:pt x="2147454" y="273684"/>
                </a:cubicBezTo>
                <a:cubicBezTo>
                  <a:pt x="2154544" y="275618"/>
                  <a:pt x="2160805" y="278610"/>
                  <a:pt x="2166237" y="282662"/>
                </a:cubicBezTo>
                <a:cubicBezTo>
                  <a:pt x="2171669" y="286713"/>
                  <a:pt x="2176135" y="291823"/>
                  <a:pt x="2179634" y="297992"/>
                </a:cubicBezTo>
                <a:cubicBezTo>
                  <a:pt x="2183133" y="304161"/>
                  <a:pt x="2185343" y="311481"/>
                  <a:pt x="2186263" y="319952"/>
                </a:cubicBezTo>
                <a:lnTo>
                  <a:pt x="2161956" y="319952"/>
                </a:lnTo>
                <a:cubicBezTo>
                  <a:pt x="2160114" y="310929"/>
                  <a:pt x="2156247" y="303931"/>
                  <a:pt x="2150354" y="298959"/>
                </a:cubicBezTo>
                <a:cubicBezTo>
                  <a:pt x="2144462" y="293987"/>
                  <a:pt x="2136543" y="291501"/>
                  <a:pt x="2126599" y="291501"/>
                </a:cubicBezTo>
                <a:cubicBezTo>
                  <a:pt x="2118128" y="291501"/>
                  <a:pt x="2111038" y="293066"/>
                  <a:pt x="2105330" y="296197"/>
                </a:cubicBezTo>
                <a:cubicBezTo>
                  <a:pt x="2099621" y="299327"/>
                  <a:pt x="2095063" y="303471"/>
                  <a:pt x="2091656" y="308627"/>
                </a:cubicBezTo>
                <a:cubicBezTo>
                  <a:pt x="2088250" y="313783"/>
                  <a:pt x="2085810" y="319722"/>
                  <a:pt x="2084337" y="326443"/>
                </a:cubicBezTo>
                <a:cubicBezTo>
                  <a:pt x="2082863" y="333165"/>
                  <a:pt x="2082127" y="340117"/>
                  <a:pt x="2082127" y="347298"/>
                </a:cubicBezTo>
                <a:cubicBezTo>
                  <a:pt x="2082127" y="353928"/>
                  <a:pt x="2082909" y="360373"/>
                  <a:pt x="2084475" y="366634"/>
                </a:cubicBezTo>
                <a:cubicBezTo>
                  <a:pt x="2086040" y="372895"/>
                  <a:pt x="2088480" y="378466"/>
                  <a:pt x="2091794" y="383346"/>
                </a:cubicBezTo>
                <a:cubicBezTo>
                  <a:pt x="2095109" y="388226"/>
                  <a:pt x="2099437" y="392139"/>
                  <a:pt x="2104777" y="395085"/>
                </a:cubicBezTo>
                <a:cubicBezTo>
                  <a:pt x="2110118" y="398032"/>
                  <a:pt x="2116471" y="399505"/>
                  <a:pt x="2123837" y="399505"/>
                </a:cubicBezTo>
                <a:cubicBezTo>
                  <a:pt x="2135438" y="399505"/>
                  <a:pt x="2144507" y="396466"/>
                  <a:pt x="2151045" y="390389"/>
                </a:cubicBezTo>
                <a:cubicBezTo>
                  <a:pt x="2157582" y="384313"/>
                  <a:pt x="2161588" y="375750"/>
                  <a:pt x="2163061" y="364701"/>
                </a:cubicBezTo>
                <a:lnTo>
                  <a:pt x="2187092" y="364701"/>
                </a:lnTo>
                <a:cubicBezTo>
                  <a:pt x="2184514" y="382379"/>
                  <a:pt x="2177931" y="396006"/>
                  <a:pt x="2167342" y="405582"/>
                </a:cubicBezTo>
                <a:cubicBezTo>
                  <a:pt x="2156754" y="415158"/>
                  <a:pt x="2142344" y="419946"/>
                  <a:pt x="2124113" y="419946"/>
                </a:cubicBezTo>
                <a:cubicBezTo>
                  <a:pt x="2113248" y="419946"/>
                  <a:pt x="2103626" y="418196"/>
                  <a:pt x="2095247" y="414697"/>
                </a:cubicBezTo>
                <a:cubicBezTo>
                  <a:pt x="2086869" y="411198"/>
                  <a:pt x="2079871" y="406226"/>
                  <a:pt x="2074254" y="399781"/>
                </a:cubicBezTo>
                <a:cubicBezTo>
                  <a:pt x="2068638" y="393336"/>
                  <a:pt x="2064402" y="385648"/>
                  <a:pt x="2061548" y="376716"/>
                </a:cubicBezTo>
                <a:cubicBezTo>
                  <a:pt x="2058694" y="367785"/>
                  <a:pt x="2057266" y="357979"/>
                  <a:pt x="2057266" y="347298"/>
                </a:cubicBezTo>
                <a:cubicBezTo>
                  <a:pt x="2057266" y="336618"/>
                  <a:pt x="2058648" y="326628"/>
                  <a:pt x="2061410" y="317328"/>
                </a:cubicBezTo>
                <a:cubicBezTo>
                  <a:pt x="2064172" y="308028"/>
                  <a:pt x="2068362" y="299926"/>
                  <a:pt x="2073978" y="293020"/>
                </a:cubicBezTo>
                <a:cubicBezTo>
                  <a:pt x="2079595" y="286115"/>
                  <a:pt x="2086638" y="280682"/>
                  <a:pt x="2095109" y="276723"/>
                </a:cubicBezTo>
                <a:cubicBezTo>
                  <a:pt x="2103581" y="272764"/>
                  <a:pt x="2113432" y="270785"/>
                  <a:pt x="2124666" y="270784"/>
                </a:cubicBezTo>
                <a:close/>
                <a:moveTo>
                  <a:pt x="1970884" y="270784"/>
                </a:moveTo>
                <a:cubicBezTo>
                  <a:pt x="1977330" y="270784"/>
                  <a:pt x="1983729" y="271244"/>
                  <a:pt x="1990082" y="272165"/>
                </a:cubicBezTo>
                <a:cubicBezTo>
                  <a:pt x="1996435" y="273086"/>
                  <a:pt x="2002190" y="274973"/>
                  <a:pt x="2007346" y="277828"/>
                </a:cubicBezTo>
                <a:cubicBezTo>
                  <a:pt x="2012502" y="280682"/>
                  <a:pt x="2016646" y="284687"/>
                  <a:pt x="2019776" y="289844"/>
                </a:cubicBezTo>
                <a:cubicBezTo>
                  <a:pt x="2022906" y="295000"/>
                  <a:pt x="2024472" y="301721"/>
                  <a:pt x="2024472" y="310008"/>
                </a:cubicBezTo>
                <a:lnTo>
                  <a:pt x="2024472" y="383484"/>
                </a:lnTo>
                <a:cubicBezTo>
                  <a:pt x="2024472" y="389008"/>
                  <a:pt x="2024794" y="393060"/>
                  <a:pt x="2025439" y="395638"/>
                </a:cubicBezTo>
                <a:cubicBezTo>
                  <a:pt x="2026083" y="398216"/>
                  <a:pt x="2028247" y="399505"/>
                  <a:pt x="2031930" y="399505"/>
                </a:cubicBezTo>
                <a:cubicBezTo>
                  <a:pt x="2033956" y="399505"/>
                  <a:pt x="2036350" y="399045"/>
                  <a:pt x="2039112" y="398124"/>
                </a:cubicBezTo>
                <a:lnTo>
                  <a:pt x="2039112" y="416355"/>
                </a:lnTo>
                <a:cubicBezTo>
                  <a:pt x="2035060" y="418749"/>
                  <a:pt x="2029444" y="419946"/>
                  <a:pt x="2022262" y="419946"/>
                </a:cubicBezTo>
                <a:cubicBezTo>
                  <a:pt x="2016185" y="419946"/>
                  <a:pt x="2011351" y="418242"/>
                  <a:pt x="2007760" y="414835"/>
                </a:cubicBezTo>
                <a:cubicBezTo>
                  <a:pt x="2004169" y="411429"/>
                  <a:pt x="2002374" y="405858"/>
                  <a:pt x="2002374" y="398124"/>
                </a:cubicBezTo>
                <a:cubicBezTo>
                  <a:pt x="1995929" y="405858"/>
                  <a:pt x="1988425" y="411429"/>
                  <a:pt x="1979862" y="414835"/>
                </a:cubicBezTo>
                <a:cubicBezTo>
                  <a:pt x="1971299" y="418242"/>
                  <a:pt x="1962045" y="419946"/>
                  <a:pt x="1952101" y="419946"/>
                </a:cubicBezTo>
                <a:cubicBezTo>
                  <a:pt x="1945656" y="419946"/>
                  <a:pt x="1939579" y="419255"/>
                  <a:pt x="1933870" y="417874"/>
                </a:cubicBezTo>
                <a:cubicBezTo>
                  <a:pt x="1928161" y="416493"/>
                  <a:pt x="1923144" y="414191"/>
                  <a:pt x="1918816" y="410968"/>
                </a:cubicBezTo>
                <a:cubicBezTo>
                  <a:pt x="1914488" y="407746"/>
                  <a:pt x="1911082" y="403602"/>
                  <a:pt x="1908595" y="398538"/>
                </a:cubicBezTo>
                <a:cubicBezTo>
                  <a:pt x="1906110" y="393474"/>
                  <a:pt x="1904866" y="387351"/>
                  <a:pt x="1904866" y="380169"/>
                </a:cubicBezTo>
                <a:cubicBezTo>
                  <a:pt x="1904866" y="372067"/>
                  <a:pt x="1906248" y="365437"/>
                  <a:pt x="1909010" y="360281"/>
                </a:cubicBezTo>
                <a:cubicBezTo>
                  <a:pt x="1911772" y="355125"/>
                  <a:pt x="1915409" y="350935"/>
                  <a:pt x="1919921" y="347713"/>
                </a:cubicBezTo>
                <a:cubicBezTo>
                  <a:pt x="1924433" y="344490"/>
                  <a:pt x="1929589" y="342050"/>
                  <a:pt x="1935389" y="340393"/>
                </a:cubicBezTo>
                <a:cubicBezTo>
                  <a:pt x="1941190" y="338735"/>
                  <a:pt x="1947129" y="337354"/>
                  <a:pt x="1953206" y="336249"/>
                </a:cubicBezTo>
                <a:cubicBezTo>
                  <a:pt x="1959651" y="334960"/>
                  <a:pt x="1965774" y="333994"/>
                  <a:pt x="1971575" y="333349"/>
                </a:cubicBezTo>
                <a:cubicBezTo>
                  <a:pt x="1977376" y="332704"/>
                  <a:pt x="1982486" y="331784"/>
                  <a:pt x="1986905" y="330587"/>
                </a:cubicBezTo>
                <a:cubicBezTo>
                  <a:pt x="1991325" y="329390"/>
                  <a:pt x="1994824" y="327640"/>
                  <a:pt x="1997402" y="325338"/>
                </a:cubicBezTo>
                <a:cubicBezTo>
                  <a:pt x="1999980" y="323037"/>
                  <a:pt x="2001269" y="319676"/>
                  <a:pt x="2001269" y="315256"/>
                </a:cubicBezTo>
                <a:cubicBezTo>
                  <a:pt x="2001269" y="310100"/>
                  <a:pt x="2000302" y="305957"/>
                  <a:pt x="1998369" y="302826"/>
                </a:cubicBezTo>
                <a:cubicBezTo>
                  <a:pt x="1996435" y="299696"/>
                  <a:pt x="1993949" y="297302"/>
                  <a:pt x="1990910" y="295644"/>
                </a:cubicBezTo>
                <a:cubicBezTo>
                  <a:pt x="1987872" y="293987"/>
                  <a:pt x="1984465" y="292882"/>
                  <a:pt x="1980690" y="292330"/>
                </a:cubicBezTo>
                <a:cubicBezTo>
                  <a:pt x="1976915" y="291777"/>
                  <a:pt x="1973186" y="291501"/>
                  <a:pt x="1969503" y="291501"/>
                </a:cubicBezTo>
                <a:cubicBezTo>
                  <a:pt x="1959559" y="291501"/>
                  <a:pt x="1951272" y="293388"/>
                  <a:pt x="1944643" y="297164"/>
                </a:cubicBezTo>
                <a:cubicBezTo>
                  <a:pt x="1938014" y="300939"/>
                  <a:pt x="1934423" y="308074"/>
                  <a:pt x="1933870" y="318571"/>
                </a:cubicBezTo>
                <a:lnTo>
                  <a:pt x="1910391" y="318571"/>
                </a:lnTo>
                <a:cubicBezTo>
                  <a:pt x="1910759" y="309732"/>
                  <a:pt x="1912601" y="302274"/>
                  <a:pt x="1915915" y="296197"/>
                </a:cubicBezTo>
                <a:cubicBezTo>
                  <a:pt x="1919230" y="290120"/>
                  <a:pt x="1923650" y="285194"/>
                  <a:pt x="1929174" y="281419"/>
                </a:cubicBezTo>
                <a:cubicBezTo>
                  <a:pt x="1934699" y="277644"/>
                  <a:pt x="1941052" y="274928"/>
                  <a:pt x="1948234" y="273270"/>
                </a:cubicBezTo>
                <a:cubicBezTo>
                  <a:pt x="1955416" y="271613"/>
                  <a:pt x="1962966" y="270784"/>
                  <a:pt x="1970884" y="270784"/>
                </a:cubicBezTo>
                <a:close/>
                <a:moveTo>
                  <a:pt x="1733864" y="270784"/>
                </a:moveTo>
                <a:cubicBezTo>
                  <a:pt x="1746571" y="270784"/>
                  <a:pt x="1757113" y="273408"/>
                  <a:pt x="1765492" y="278656"/>
                </a:cubicBezTo>
                <a:cubicBezTo>
                  <a:pt x="1773871" y="283905"/>
                  <a:pt x="1780592" y="290580"/>
                  <a:pt x="1785657" y="298683"/>
                </a:cubicBezTo>
                <a:cubicBezTo>
                  <a:pt x="1790721" y="306785"/>
                  <a:pt x="1794219" y="315625"/>
                  <a:pt x="1796153" y="325200"/>
                </a:cubicBezTo>
                <a:cubicBezTo>
                  <a:pt x="1798086" y="334776"/>
                  <a:pt x="1798869" y="343892"/>
                  <a:pt x="1798501" y="352547"/>
                </a:cubicBezTo>
                <a:lnTo>
                  <a:pt x="1691602" y="352547"/>
                </a:lnTo>
                <a:cubicBezTo>
                  <a:pt x="1691418" y="358808"/>
                  <a:pt x="1692154" y="364747"/>
                  <a:pt x="1693811" y="370363"/>
                </a:cubicBezTo>
                <a:cubicBezTo>
                  <a:pt x="1695469" y="375980"/>
                  <a:pt x="1698139" y="380952"/>
                  <a:pt x="1701822" y="385279"/>
                </a:cubicBezTo>
                <a:cubicBezTo>
                  <a:pt x="1705505" y="389607"/>
                  <a:pt x="1710201" y="393060"/>
                  <a:pt x="1715910" y="395638"/>
                </a:cubicBezTo>
                <a:cubicBezTo>
                  <a:pt x="1721618" y="398216"/>
                  <a:pt x="1728340" y="399505"/>
                  <a:pt x="1736074" y="399505"/>
                </a:cubicBezTo>
                <a:cubicBezTo>
                  <a:pt x="1746018" y="399505"/>
                  <a:pt x="1754167" y="397203"/>
                  <a:pt x="1760520" y="392599"/>
                </a:cubicBezTo>
                <a:cubicBezTo>
                  <a:pt x="1766873" y="387996"/>
                  <a:pt x="1771062" y="380998"/>
                  <a:pt x="1773088" y="371606"/>
                </a:cubicBezTo>
                <a:lnTo>
                  <a:pt x="1796291" y="371606"/>
                </a:lnTo>
                <a:cubicBezTo>
                  <a:pt x="1793160" y="387627"/>
                  <a:pt x="1786255" y="399689"/>
                  <a:pt x="1775574" y="407792"/>
                </a:cubicBezTo>
                <a:cubicBezTo>
                  <a:pt x="1764893" y="415894"/>
                  <a:pt x="1751450" y="419946"/>
                  <a:pt x="1735246" y="419946"/>
                </a:cubicBezTo>
                <a:cubicBezTo>
                  <a:pt x="1723828" y="419946"/>
                  <a:pt x="1713930" y="418104"/>
                  <a:pt x="1705551" y="414421"/>
                </a:cubicBezTo>
                <a:cubicBezTo>
                  <a:pt x="1697172" y="410738"/>
                  <a:pt x="1690129" y="405582"/>
                  <a:pt x="1684420" y="398952"/>
                </a:cubicBezTo>
                <a:cubicBezTo>
                  <a:pt x="1678711" y="392323"/>
                  <a:pt x="1674430" y="384405"/>
                  <a:pt x="1671575" y="375197"/>
                </a:cubicBezTo>
                <a:cubicBezTo>
                  <a:pt x="1668721" y="365990"/>
                  <a:pt x="1667110" y="355953"/>
                  <a:pt x="1666742" y="345089"/>
                </a:cubicBezTo>
                <a:cubicBezTo>
                  <a:pt x="1666742" y="334224"/>
                  <a:pt x="1668399" y="324280"/>
                  <a:pt x="1671713" y="315256"/>
                </a:cubicBezTo>
                <a:cubicBezTo>
                  <a:pt x="1675029" y="306233"/>
                  <a:pt x="1679678" y="298407"/>
                  <a:pt x="1685663" y="291777"/>
                </a:cubicBezTo>
                <a:cubicBezTo>
                  <a:pt x="1691648" y="285148"/>
                  <a:pt x="1698738" y="279992"/>
                  <a:pt x="1706932" y="276309"/>
                </a:cubicBezTo>
                <a:cubicBezTo>
                  <a:pt x="1715127" y="272626"/>
                  <a:pt x="1724104" y="270785"/>
                  <a:pt x="1733864" y="270784"/>
                </a:cubicBezTo>
                <a:close/>
                <a:moveTo>
                  <a:pt x="1582988" y="270784"/>
                </a:moveTo>
                <a:cubicBezTo>
                  <a:pt x="1594037" y="270783"/>
                  <a:pt x="1603659" y="272809"/>
                  <a:pt x="1611854" y="276861"/>
                </a:cubicBezTo>
                <a:cubicBezTo>
                  <a:pt x="1620048" y="280912"/>
                  <a:pt x="1626862" y="286391"/>
                  <a:pt x="1632294" y="293296"/>
                </a:cubicBezTo>
                <a:cubicBezTo>
                  <a:pt x="1637727" y="300202"/>
                  <a:pt x="1641824" y="308167"/>
                  <a:pt x="1644586" y="317190"/>
                </a:cubicBezTo>
                <a:cubicBezTo>
                  <a:pt x="1647349" y="326213"/>
                  <a:pt x="1648730" y="335789"/>
                  <a:pt x="1648730" y="345917"/>
                </a:cubicBezTo>
                <a:cubicBezTo>
                  <a:pt x="1648731" y="356045"/>
                  <a:pt x="1647396" y="365621"/>
                  <a:pt x="1644724" y="374645"/>
                </a:cubicBezTo>
                <a:cubicBezTo>
                  <a:pt x="1642054" y="383668"/>
                  <a:pt x="1638003" y="391540"/>
                  <a:pt x="1632570" y="398262"/>
                </a:cubicBezTo>
                <a:cubicBezTo>
                  <a:pt x="1627138" y="404983"/>
                  <a:pt x="1620325" y="410278"/>
                  <a:pt x="1612130" y="414145"/>
                </a:cubicBezTo>
                <a:cubicBezTo>
                  <a:pt x="1603935" y="418012"/>
                  <a:pt x="1594406" y="419946"/>
                  <a:pt x="1583541" y="419946"/>
                </a:cubicBezTo>
                <a:cubicBezTo>
                  <a:pt x="1580042" y="419946"/>
                  <a:pt x="1576129" y="419577"/>
                  <a:pt x="1571801" y="418841"/>
                </a:cubicBezTo>
                <a:cubicBezTo>
                  <a:pt x="1567474" y="418104"/>
                  <a:pt x="1563192" y="416907"/>
                  <a:pt x="1558957" y="415250"/>
                </a:cubicBezTo>
                <a:cubicBezTo>
                  <a:pt x="1554721" y="413592"/>
                  <a:pt x="1550716" y="411337"/>
                  <a:pt x="1546941" y="408482"/>
                </a:cubicBezTo>
                <a:cubicBezTo>
                  <a:pt x="1543166" y="405628"/>
                  <a:pt x="1539989" y="402083"/>
                  <a:pt x="1537411" y="397848"/>
                </a:cubicBezTo>
                <a:lnTo>
                  <a:pt x="1536859" y="397848"/>
                </a:lnTo>
                <a:lnTo>
                  <a:pt x="1536859" y="471323"/>
                </a:lnTo>
                <a:lnTo>
                  <a:pt x="1513379" y="471323"/>
                </a:lnTo>
                <a:lnTo>
                  <a:pt x="1513379" y="274099"/>
                </a:lnTo>
                <a:lnTo>
                  <a:pt x="1536859" y="274099"/>
                </a:lnTo>
                <a:lnTo>
                  <a:pt x="1536859" y="293435"/>
                </a:lnTo>
                <a:lnTo>
                  <a:pt x="1537411" y="293435"/>
                </a:lnTo>
                <a:cubicBezTo>
                  <a:pt x="1541278" y="285516"/>
                  <a:pt x="1547355" y="279762"/>
                  <a:pt x="1555642" y="276170"/>
                </a:cubicBezTo>
                <a:cubicBezTo>
                  <a:pt x="1563929" y="272580"/>
                  <a:pt x="1573044" y="270784"/>
                  <a:pt x="1582988" y="270784"/>
                </a:cubicBezTo>
                <a:close/>
                <a:moveTo>
                  <a:pt x="390839" y="270784"/>
                </a:moveTo>
                <a:cubicBezTo>
                  <a:pt x="403546" y="270784"/>
                  <a:pt x="414088" y="273408"/>
                  <a:pt x="422467" y="278656"/>
                </a:cubicBezTo>
                <a:cubicBezTo>
                  <a:pt x="430846" y="283905"/>
                  <a:pt x="437567" y="290580"/>
                  <a:pt x="442631" y="298683"/>
                </a:cubicBezTo>
                <a:cubicBezTo>
                  <a:pt x="447696" y="306785"/>
                  <a:pt x="451194" y="315625"/>
                  <a:pt x="453128" y="325200"/>
                </a:cubicBezTo>
                <a:cubicBezTo>
                  <a:pt x="455061" y="334776"/>
                  <a:pt x="455844" y="343892"/>
                  <a:pt x="455476" y="352547"/>
                </a:cubicBezTo>
                <a:lnTo>
                  <a:pt x="348577" y="352547"/>
                </a:lnTo>
                <a:cubicBezTo>
                  <a:pt x="348393" y="358808"/>
                  <a:pt x="349129" y="364747"/>
                  <a:pt x="350787" y="370363"/>
                </a:cubicBezTo>
                <a:cubicBezTo>
                  <a:pt x="352444" y="375980"/>
                  <a:pt x="355114" y="380952"/>
                  <a:pt x="358797" y="385279"/>
                </a:cubicBezTo>
                <a:cubicBezTo>
                  <a:pt x="362480" y="389607"/>
                  <a:pt x="367176" y="393060"/>
                  <a:pt x="372885" y="395638"/>
                </a:cubicBezTo>
                <a:cubicBezTo>
                  <a:pt x="378593" y="398216"/>
                  <a:pt x="385315" y="399505"/>
                  <a:pt x="393049" y="399505"/>
                </a:cubicBezTo>
                <a:cubicBezTo>
                  <a:pt x="402993" y="399505"/>
                  <a:pt x="411142" y="397203"/>
                  <a:pt x="417495" y="392599"/>
                </a:cubicBezTo>
                <a:cubicBezTo>
                  <a:pt x="423848" y="387996"/>
                  <a:pt x="428037" y="380998"/>
                  <a:pt x="430063" y="371606"/>
                </a:cubicBezTo>
                <a:lnTo>
                  <a:pt x="453266" y="371606"/>
                </a:lnTo>
                <a:cubicBezTo>
                  <a:pt x="450136" y="387627"/>
                  <a:pt x="443230" y="399689"/>
                  <a:pt x="432549" y="407792"/>
                </a:cubicBezTo>
                <a:cubicBezTo>
                  <a:pt x="421868" y="415894"/>
                  <a:pt x="408426" y="419946"/>
                  <a:pt x="392220" y="419946"/>
                </a:cubicBezTo>
                <a:cubicBezTo>
                  <a:pt x="380803" y="419946"/>
                  <a:pt x="370905" y="418104"/>
                  <a:pt x="362526" y="414421"/>
                </a:cubicBezTo>
                <a:cubicBezTo>
                  <a:pt x="354147" y="410738"/>
                  <a:pt x="347104" y="405582"/>
                  <a:pt x="341395" y="398952"/>
                </a:cubicBezTo>
                <a:cubicBezTo>
                  <a:pt x="335686" y="392323"/>
                  <a:pt x="331405" y="384405"/>
                  <a:pt x="328551" y="375197"/>
                </a:cubicBezTo>
                <a:cubicBezTo>
                  <a:pt x="325696" y="365990"/>
                  <a:pt x="324085" y="355953"/>
                  <a:pt x="323716" y="345089"/>
                </a:cubicBezTo>
                <a:cubicBezTo>
                  <a:pt x="323716" y="334224"/>
                  <a:pt x="325374" y="324280"/>
                  <a:pt x="328689" y="315256"/>
                </a:cubicBezTo>
                <a:cubicBezTo>
                  <a:pt x="332003" y="306233"/>
                  <a:pt x="336653" y="298407"/>
                  <a:pt x="342638" y="291777"/>
                </a:cubicBezTo>
                <a:cubicBezTo>
                  <a:pt x="348623" y="285148"/>
                  <a:pt x="355713" y="279992"/>
                  <a:pt x="363907" y="276309"/>
                </a:cubicBezTo>
                <a:cubicBezTo>
                  <a:pt x="372102" y="272626"/>
                  <a:pt x="381079" y="270785"/>
                  <a:pt x="390839" y="270784"/>
                </a:cubicBezTo>
                <a:close/>
                <a:moveTo>
                  <a:pt x="802767" y="243438"/>
                </a:moveTo>
                <a:lnTo>
                  <a:pt x="769344" y="335421"/>
                </a:lnTo>
                <a:lnTo>
                  <a:pt x="836190" y="335421"/>
                </a:lnTo>
                <a:lnTo>
                  <a:pt x="803319" y="243438"/>
                </a:lnTo>
                <a:close/>
                <a:moveTo>
                  <a:pt x="1219200" y="219682"/>
                </a:moveTo>
                <a:lnTo>
                  <a:pt x="1376924" y="219682"/>
                </a:lnTo>
                <a:lnTo>
                  <a:pt x="1376924" y="241780"/>
                </a:lnTo>
                <a:lnTo>
                  <a:pt x="1311183" y="241780"/>
                </a:lnTo>
                <a:lnTo>
                  <a:pt x="1311183" y="416907"/>
                </a:lnTo>
                <a:lnTo>
                  <a:pt x="1284941" y="416907"/>
                </a:lnTo>
                <a:lnTo>
                  <a:pt x="1284941" y="241780"/>
                </a:lnTo>
                <a:lnTo>
                  <a:pt x="1219200" y="241780"/>
                </a:lnTo>
                <a:close/>
                <a:moveTo>
                  <a:pt x="916896" y="219682"/>
                </a:moveTo>
                <a:lnTo>
                  <a:pt x="952805" y="219682"/>
                </a:lnTo>
                <a:lnTo>
                  <a:pt x="1014956" y="385417"/>
                </a:lnTo>
                <a:lnTo>
                  <a:pt x="1077382" y="219682"/>
                </a:lnTo>
                <a:lnTo>
                  <a:pt x="1113291" y="219682"/>
                </a:lnTo>
                <a:lnTo>
                  <a:pt x="1113291" y="416907"/>
                </a:lnTo>
                <a:lnTo>
                  <a:pt x="1088431" y="416907"/>
                </a:lnTo>
                <a:lnTo>
                  <a:pt x="1088431" y="252829"/>
                </a:lnTo>
                <a:lnTo>
                  <a:pt x="1087879" y="252829"/>
                </a:lnTo>
                <a:lnTo>
                  <a:pt x="1026281" y="416907"/>
                </a:lnTo>
                <a:lnTo>
                  <a:pt x="1003906" y="416907"/>
                </a:lnTo>
                <a:lnTo>
                  <a:pt x="942308" y="252829"/>
                </a:lnTo>
                <a:lnTo>
                  <a:pt x="941756" y="252829"/>
                </a:lnTo>
                <a:lnTo>
                  <a:pt x="941756" y="416907"/>
                </a:lnTo>
                <a:lnTo>
                  <a:pt x="916896" y="416907"/>
                </a:lnTo>
                <a:close/>
                <a:moveTo>
                  <a:pt x="788956" y="219682"/>
                </a:moveTo>
                <a:lnTo>
                  <a:pt x="817959" y="219682"/>
                </a:lnTo>
                <a:lnTo>
                  <a:pt x="895026" y="416907"/>
                </a:lnTo>
                <a:lnTo>
                  <a:pt x="866022" y="416907"/>
                </a:lnTo>
                <a:lnTo>
                  <a:pt x="844477" y="357519"/>
                </a:lnTo>
                <a:lnTo>
                  <a:pt x="761057" y="357519"/>
                </a:lnTo>
                <a:lnTo>
                  <a:pt x="738959" y="416907"/>
                </a:lnTo>
                <a:lnTo>
                  <a:pt x="712165" y="416907"/>
                </a:lnTo>
                <a:close/>
                <a:moveTo>
                  <a:pt x="563918" y="219682"/>
                </a:moveTo>
                <a:lnTo>
                  <a:pt x="700097" y="219682"/>
                </a:lnTo>
                <a:lnTo>
                  <a:pt x="700097" y="241780"/>
                </a:lnTo>
                <a:lnTo>
                  <a:pt x="590159" y="241780"/>
                </a:lnTo>
                <a:lnTo>
                  <a:pt x="590159" y="304484"/>
                </a:lnTo>
                <a:lnTo>
                  <a:pt x="692639" y="304484"/>
                </a:lnTo>
                <a:lnTo>
                  <a:pt x="692639" y="326582"/>
                </a:lnTo>
                <a:lnTo>
                  <a:pt x="590159" y="326582"/>
                </a:lnTo>
                <a:lnTo>
                  <a:pt x="590159" y="394809"/>
                </a:lnTo>
                <a:lnTo>
                  <a:pt x="700926" y="394809"/>
                </a:lnTo>
                <a:lnTo>
                  <a:pt x="700926" y="416907"/>
                </a:lnTo>
                <a:lnTo>
                  <a:pt x="563918" y="416907"/>
                </a:lnTo>
                <a:close/>
                <a:moveTo>
                  <a:pt x="179051" y="219682"/>
                </a:moveTo>
                <a:lnTo>
                  <a:pt x="202530" y="219682"/>
                </a:lnTo>
                <a:lnTo>
                  <a:pt x="202530" y="295092"/>
                </a:lnTo>
                <a:lnTo>
                  <a:pt x="203082" y="295092"/>
                </a:lnTo>
                <a:cubicBezTo>
                  <a:pt x="204924" y="290672"/>
                  <a:pt x="207502" y="286943"/>
                  <a:pt x="210817" y="283905"/>
                </a:cubicBezTo>
                <a:cubicBezTo>
                  <a:pt x="214131" y="280866"/>
                  <a:pt x="217860" y="278380"/>
                  <a:pt x="222004" y="276447"/>
                </a:cubicBezTo>
                <a:cubicBezTo>
                  <a:pt x="226147" y="274514"/>
                  <a:pt x="230475" y="273087"/>
                  <a:pt x="234987" y="272165"/>
                </a:cubicBezTo>
                <a:cubicBezTo>
                  <a:pt x="239498" y="271247"/>
                  <a:pt x="243872" y="270786"/>
                  <a:pt x="248107" y="270784"/>
                </a:cubicBezTo>
                <a:cubicBezTo>
                  <a:pt x="257499" y="270784"/>
                  <a:pt x="265325" y="272073"/>
                  <a:pt x="271586" y="274651"/>
                </a:cubicBezTo>
                <a:cubicBezTo>
                  <a:pt x="277847" y="277229"/>
                  <a:pt x="282911" y="280820"/>
                  <a:pt x="286779" y="285424"/>
                </a:cubicBezTo>
                <a:cubicBezTo>
                  <a:pt x="290645" y="290028"/>
                  <a:pt x="293362" y="295506"/>
                  <a:pt x="294927" y="301859"/>
                </a:cubicBezTo>
                <a:cubicBezTo>
                  <a:pt x="296492" y="308213"/>
                  <a:pt x="297275" y="315256"/>
                  <a:pt x="297275" y="322991"/>
                </a:cubicBezTo>
                <a:lnTo>
                  <a:pt x="297275" y="416907"/>
                </a:lnTo>
                <a:lnTo>
                  <a:pt x="273796" y="416907"/>
                </a:lnTo>
                <a:lnTo>
                  <a:pt x="273796" y="320228"/>
                </a:lnTo>
                <a:cubicBezTo>
                  <a:pt x="273796" y="311389"/>
                  <a:pt x="271218" y="304391"/>
                  <a:pt x="266062" y="299235"/>
                </a:cubicBezTo>
                <a:cubicBezTo>
                  <a:pt x="260905" y="294079"/>
                  <a:pt x="253816" y="291501"/>
                  <a:pt x="244793" y="291501"/>
                </a:cubicBezTo>
                <a:cubicBezTo>
                  <a:pt x="237611" y="291501"/>
                  <a:pt x="231395" y="292606"/>
                  <a:pt x="226147" y="294816"/>
                </a:cubicBezTo>
                <a:cubicBezTo>
                  <a:pt x="220899" y="297025"/>
                  <a:pt x="216525" y="300156"/>
                  <a:pt x="213027" y="304207"/>
                </a:cubicBezTo>
                <a:cubicBezTo>
                  <a:pt x="209528" y="308259"/>
                  <a:pt x="206904" y="313000"/>
                  <a:pt x="205154" y="318433"/>
                </a:cubicBezTo>
                <a:cubicBezTo>
                  <a:pt x="203405" y="323865"/>
                  <a:pt x="202530" y="329804"/>
                  <a:pt x="202530" y="336249"/>
                </a:cubicBezTo>
                <a:lnTo>
                  <a:pt x="202530" y="416907"/>
                </a:lnTo>
                <a:lnTo>
                  <a:pt x="179051" y="416907"/>
                </a:lnTo>
                <a:close/>
                <a:moveTo>
                  <a:pt x="0" y="219682"/>
                </a:moveTo>
                <a:lnTo>
                  <a:pt x="157724" y="219682"/>
                </a:lnTo>
                <a:lnTo>
                  <a:pt x="157724" y="241780"/>
                </a:lnTo>
                <a:lnTo>
                  <a:pt x="91983" y="241780"/>
                </a:lnTo>
                <a:lnTo>
                  <a:pt x="91983" y="416907"/>
                </a:lnTo>
                <a:lnTo>
                  <a:pt x="65741" y="416907"/>
                </a:lnTo>
                <a:lnTo>
                  <a:pt x="65741" y="241780"/>
                </a:lnTo>
                <a:lnTo>
                  <a:pt x="0" y="241780"/>
                </a:lnTo>
                <a:close/>
                <a:moveTo>
                  <a:pt x="1876044" y="217473"/>
                </a:moveTo>
                <a:cubicBezTo>
                  <a:pt x="1878254" y="217473"/>
                  <a:pt x="1880786" y="217657"/>
                  <a:pt x="1883640" y="218025"/>
                </a:cubicBezTo>
                <a:cubicBezTo>
                  <a:pt x="1886494" y="218393"/>
                  <a:pt x="1889026" y="218946"/>
                  <a:pt x="1891236" y="219682"/>
                </a:cubicBezTo>
                <a:lnTo>
                  <a:pt x="1891236" y="240123"/>
                </a:lnTo>
                <a:cubicBezTo>
                  <a:pt x="1889211" y="239386"/>
                  <a:pt x="1887001" y="238880"/>
                  <a:pt x="1884607" y="238604"/>
                </a:cubicBezTo>
                <a:cubicBezTo>
                  <a:pt x="1882213" y="238328"/>
                  <a:pt x="1880003" y="238190"/>
                  <a:pt x="1877977" y="238190"/>
                </a:cubicBezTo>
                <a:cubicBezTo>
                  <a:pt x="1872269" y="238190"/>
                  <a:pt x="1867849" y="239294"/>
                  <a:pt x="1864719" y="241504"/>
                </a:cubicBezTo>
                <a:cubicBezTo>
                  <a:pt x="1861588" y="243714"/>
                  <a:pt x="1860023" y="247949"/>
                  <a:pt x="1860023" y="254211"/>
                </a:cubicBezTo>
                <a:lnTo>
                  <a:pt x="1860023" y="274099"/>
                </a:lnTo>
                <a:lnTo>
                  <a:pt x="1887645" y="274099"/>
                </a:lnTo>
                <a:lnTo>
                  <a:pt x="1887645" y="294816"/>
                </a:lnTo>
                <a:lnTo>
                  <a:pt x="1860023" y="294816"/>
                </a:lnTo>
                <a:lnTo>
                  <a:pt x="1860023" y="416907"/>
                </a:lnTo>
                <a:lnTo>
                  <a:pt x="1836544" y="416907"/>
                </a:lnTo>
                <a:lnTo>
                  <a:pt x="1836544" y="294816"/>
                </a:lnTo>
                <a:lnTo>
                  <a:pt x="1812512" y="294816"/>
                </a:lnTo>
                <a:lnTo>
                  <a:pt x="1812512" y="274099"/>
                </a:lnTo>
                <a:lnTo>
                  <a:pt x="1836544" y="274099"/>
                </a:lnTo>
                <a:lnTo>
                  <a:pt x="1836544" y="252829"/>
                </a:lnTo>
                <a:cubicBezTo>
                  <a:pt x="1836544" y="241228"/>
                  <a:pt x="1839904" y="232435"/>
                  <a:pt x="1846626" y="226450"/>
                </a:cubicBezTo>
                <a:cubicBezTo>
                  <a:pt x="1853347" y="220465"/>
                  <a:pt x="1863154" y="217473"/>
                  <a:pt x="1876044" y="217473"/>
                </a:cubicBezTo>
                <a:close/>
                <a:moveTo>
                  <a:pt x="5575494" y="80896"/>
                </a:moveTo>
                <a:cubicBezTo>
                  <a:pt x="5573563" y="82344"/>
                  <a:pt x="5571030" y="83399"/>
                  <a:pt x="5567893" y="84063"/>
                </a:cubicBezTo>
                <a:cubicBezTo>
                  <a:pt x="5564756" y="84726"/>
                  <a:pt x="5561468" y="85269"/>
                  <a:pt x="5558030" y="85692"/>
                </a:cubicBezTo>
                <a:cubicBezTo>
                  <a:pt x="5554591" y="86114"/>
                  <a:pt x="5551122" y="86597"/>
                  <a:pt x="5547623" y="87139"/>
                </a:cubicBezTo>
                <a:cubicBezTo>
                  <a:pt x="5544125" y="87682"/>
                  <a:pt x="5540988" y="88557"/>
                  <a:pt x="5538213" y="89764"/>
                </a:cubicBezTo>
                <a:cubicBezTo>
                  <a:pt x="5535438" y="90970"/>
                  <a:pt x="5533176" y="92689"/>
                  <a:pt x="5531426" y="94921"/>
                </a:cubicBezTo>
                <a:cubicBezTo>
                  <a:pt x="5529677" y="97153"/>
                  <a:pt x="5528802" y="100200"/>
                  <a:pt x="5528802" y="104061"/>
                </a:cubicBezTo>
                <a:cubicBezTo>
                  <a:pt x="5528802" y="106594"/>
                  <a:pt x="5529315" y="108736"/>
                  <a:pt x="5530340" y="110485"/>
                </a:cubicBezTo>
                <a:cubicBezTo>
                  <a:pt x="5531366" y="112235"/>
                  <a:pt x="5532693" y="113652"/>
                  <a:pt x="5534322" y="114738"/>
                </a:cubicBezTo>
                <a:cubicBezTo>
                  <a:pt x="5535951" y="115824"/>
                  <a:pt x="5537881" y="116608"/>
                  <a:pt x="5540113" y="117091"/>
                </a:cubicBezTo>
                <a:cubicBezTo>
                  <a:pt x="5542345" y="117573"/>
                  <a:pt x="5544607" y="117815"/>
                  <a:pt x="5546900" y="117815"/>
                </a:cubicBezTo>
                <a:cubicBezTo>
                  <a:pt x="5551967" y="117815"/>
                  <a:pt x="5556310" y="117121"/>
                  <a:pt x="5559930" y="115734"/>
                </a:cubicBezTo>
                <a:cubicBezTo>
                  <a:pt x="5563549" y="114346"/>
                  <a:pt x="5566505" y="112597"/>
                  <a:pt x="5568797" y="110485"/>
                </a:cubicBezTo>
                <a:cubicBezTo>
                  <a:pt x="5571090" y="108374"/>
                  <a:pt x="5572779" y="106081"/>
                  <a:pt x="5573865" y="103608"/>
                </a:cubicBezTo>
                <a:cubicBezTo>
                  <a:pt x="5574951" y="101135"/>
                  <a:pt x="5575494" y="98812"/>
                  <a:pt x="5575494" y="96641"/>
                </a:cubicBezTo>
                <a:close/>
                <a:moveTo>
                  <a:pt x="6022311" y="47054"/>
                </a:moveTo>
                <a:cubicBezTo>
                  <a:pt x="6018330" y="47054"/>
                  <a:pt x="6014741" y="47747"/>
                  <a:pt x="6011543" y="49135"/>
                </a:cubicBezTo>
                <a:cubicBezTo>
                  <a:pt x="6008346" y="50522"/>
                  <a:pt x="6005601" y="52422"/>
                  <a:pt x="6003309" y="54835"/>
                </a:cubicBezTo>
                <a:cubicBezTo>
                  <a:pt x="6001017" y="57248"/>
                  <a:pt x="5999207" y="60054"/>
                  <a:pt x="5997880" y="63251"/>
                </a:cubicBezTo>
                <a:cubicBezTo>
                  <a:pt x="5996553" y="66448"/>
                  <a:pt x="5995768" y="69856"/>
                  <a:pt x="5995527" y="73476"/>
                </a:cubicBezTo>
                <a:lnTo>
                  <a:pt x="6049277" y="73476"/>
                </a:lnTo>
                <a:cubicBezTo>
                  <a:pt x="6049035" y="69856"/>
                  <a:pt x="6048221" y="66418"/>
                  <a:pt x="6046833" y="63160"/>
                </a:cubicBezTo>
                <a:cubicBezTo>
                  <a:pt x="6045446" y="59903"/>
                  <a:pt x="6043576" y="57098"/>
                  <a:pt x="6041223" y="54745"/>
                </a:cubicBezTo>
                <a:cubicBezTo>
                  <a:pt x="6038870" y="52393"/>
                  <a:pt x="6036096" y="50522"/>
                  <a:pt x="6032898" y="49135"/>
                </a:cubicBezTo>
                <a:cubicBezTo>
                  <a:pt x="6029701" y="47747"/>
                  <a:pt x="6026172" y="47054"/>
                  <a:pt x="6022311" y="47054"/>
                </a:cubicBezTo>
                <a:close/>
                <a:moveTo>
                  <a:pt x="5822286" y="47054"/>
                </a:moveTo>
                <a:cubicBezTo>
                  <a:pt x="5818305" y="47054"/>
                  <a:pt x="5814716" y="47747"/>
                  <a:pt x="5811518" y="49135"/>
                </a:cubicBezTo>
                <a:cubicBezTo>
                  <a:pt x="5808321" y="50522"/>
                  <a:pt x="5805576" y="52422"/>
                  <a:pt x="5803284" y="54835"/>
                </a:cubicBezTo>
                <a:cubicBezTo>
                  <a:pt x="5800992" y="57248"/>
                  <a:pt x="5799182" y="60054"/>
                  <a:pt x="5797855" y="63251"/>
                </a:cubicBezTo>
                <a:cubicBezTo>
                  <a:pt x="5796528" y="66448"/>
                  <a:pt x="5795743" y="69856"/>
                  <a:pt x="5795502" y="73476"/>
                </a:cubicBezTo>
                <a:lnTo>
                  <a:pt x="5849252" y="73476"/>
                </a:lnTo>
                <a:cubicBezTo>
                  <a:pt x="5849010" y="69856"/>
                  <a:pt x="5848196" y="66418"/>
                  <a:pt x="5846808" y="63160"/>
                </a:cubicBezTo>
                <a:cubicBezTo>
                  <a:pt x="5845421" y="59903"/>
                  <a:pt x="5843551" y="57098"/>
                  <a:pt x="5841198" y="54745"/>
                </a:cubicBezTo>
                <a:cubicBezTo>
                  <a:pt x="5838846" y="52393"/>
                  <a:pt x="5836071" y="50522"/>
                  <a:pt x="5832873" y="49135"/>
                </a:cubicBezTo>
                <a:cubicBezTo>
                  <a:pt x="5829676" y="47747"/>
                  <a:pt x="5826147" y="47054"/>
                  <a:pt x="5822286" y="47054"/>
                </a:cubicBezTo>
                <a:close/>
                <a:moveTo>
                  <a:pt x="5269836" y="47054"/>
                </a:moveTo>
                <a:cubicBezTo>
                  <a:pt x="5265855" y="47054"/>
                  <a:pt x="5262266" y="47747"/>
                  <a:pt x="5259068" y="49135"/>
                </a:cubicBezTo>
                <a:cubicBezTo>
                  <a:pt x="5255871" y="50522"/>
                  <a:pt x="5253126" y="52422"/>
                  <a:pt x="5250834" y="54835"/>
                </a:cubicBezTo>
                <a:cubicBezTo>
                  <a:pt x="5248542" y="57248"/>
                  <a:pt x="5246732" y="60054"/>
                  <a:pt x="5245405" y="63251"/>
                </a:cubicBezTo>
                <a:cubicBezTo>
                  <a:pt x="5244078" y="66448"/>
                  <a:pt x="5243293" y="69856"/>
                  <a:pt x="5243052" y="73476"/>
                </a:cubicBezTo>
                <a:lnTo>
                  <a:pt x="5296802" y="73476"/>
                </a:lnTo>
                <a:cubicBezTo>
                  <a:pt x="5296560" y="69856"/>
                  <a:pt x="5295746" y="66418"/>
                  <a:pt x="5294358" y="63160"/>
                </a:cubicBezTo>
                <a:cubicBezTo>
                  <a:pt x="5292971" y="59903"/>
                  <a:pt x="5291101" y="57098"/>
                  <a:pt x="5288748" y="54745"/>
                </a:cubicBezTo>
                <a:cubicBezTo>
                  <a:pt x="5286396" y="52393"/>
                  <a:pt x="5283621" y="50522"/>
                  <a:pt x="5280423" y="49135"/>
                </a:cubicBezTo>
                <a:cubicBezTo>
                  <a:pt x="5277226" y="47747"/>
                  <a:pt x="5273697" y="47054"/>
                  <a:pt x="5269836" y="47054"/>
                </a:cubicBezTo>
                <a:close/>
                <a:moveTo>
                  <a:pt x="5041236" y="47054"/>
                </a:moveTo>
                <a:cubicBezTo>
                  <a:pt x="5037255" y="47054"/>
                  <a:pt x="5033666" y="47747"/>
                  <a:pt x="5030468" y="49135"/>
                </a:cubicBezTo>
                <a:cubicBezTo>
                  <a:pt x="5027271" y="50522"/>
                  <a:pt x="5024526" y="52422"/>
                  <a:pt x="5022234" y="54835"/>
                </a:cubicBezTo>
                <a:cubicBezTo>
                  <a:pt x="5019942" y="57248"/>
                  <a:pt x="5018132" y="60054"/>
                  <a:pt x="5016805" y="63251"/>
                </a:cubicBezTo>
                <a:cubicBezTo>
                  <a:pt x="5015478" y="66448"/>
                  <a:pt x="5014693" y="69856"/>
                  <a:pt x="5014452" y="73476"/>
                </a:cubicBezTo>
                <a:lnTo>
                  <a:pt x="5068202" y="73476"/>
                </a:lnTo>
                <a:cubicBezTo>
                  <a:pt x="5067960" y="69856"/>
                  <a:pt x="5067146" y="66418"/>
                  <a:pt x="5065759" y="63160"/>
                </a:cubicBezTo>
                <a:cubicBezTo>
                  <a:pt x="5064371" y="59903"/>
                  <a:pt x="5062501" y="57098"/>
                  <a:pt x="5060148" y="54745"/>
                </a:cubicBezTo>
                <a:cubicBezTo>
                  <a:pt x="5057796" y="52393"/>
                  <a:pt x="5055021" y="50522"/>
                  <a:pt x="5051823" y="49135"/>
                </a:cubicBezTo>
                <a:cubicBezTo>
                  <a:pt x="5048626" y="47747"/>
                  <a:pt x="5045097" y="47054"/>
                  <a:pt x="5041236" y="47054"/>
                </a:cubicBezTo>
                <a:close/>
                <a:moveTo>
                  <a:pt x="5879532" y="35652"/>
                </a:moveTo>
                <a:lnTo>
                  <a:pt x="5894914" y="35652"/>
                </a:lnTo>
                <a:lnTo>
                  <a:pt x="5894914" y="98993"/>
                </a:lnTo>
                <a:cubicBezTo>
                  <a:pt x="5894914" y="104784"/>
                  <a:pt x="5896604" y="109369"/>
                  <a:pt x="5899982" y="112747"/>
                </a:cubicBezTo>
                <a:cubicBezTo>
                  <a:pt x="5903360" y="116126"/>
                  <a:pt x="5908005" y="117815"/>
                  <a:pt x="5913917" y="117815"/>
                </a:cubicBezTo>
                <a:cubicBezTo>
                  <a:pt x="5918622" y="117815"/>
                  <a:pt x="5922694" y="117091"/>
                  <a:pt x="5926133" y="115643"/>
                </a:cubicBezTo>
                <a:cubicBezTo>
                  <a:pt x="5929571" y="114195"/>
                  <a:pt x="5932437" y="112144"/>
                  <a:pt x="5934729" y="109490"/>
                </a:cubicBezTo>
                <a:cubicBezTo>
                  <a:pt x="5937021" y="106836"/>
                  <a:pt x="5938741" y="103729"/>
                  <a:pt x="5939887" y="100170"/>
                </a:cubicBezTo>
                <a:cubicBezTo>
                  <a:pt x="5941033" y="96610"/>
                  <a:pt x="5941606" y="92720"/>
                  <a:pt x="5941606" y="88497"/>
                </a:cubicBezTo>
                <a:lnTo>
                  <a:pt x="5941606" y="35652"/>
                </a:lnTo>
                <a:lnTo>
                  <a:pt x="5956989" y="35652"/>
                </a:lnTo>
                <a:lnTo>
                  <a:pt x="5956989" y="129216"/>
                </a:lnTo>
                <a:lnTo>
                  <a:pt x="5942511" y="129216"/>
                </a:lnTo>
                <a:lnTo>
                  <a:pt x="5942511" y="114376"/>
                </a:lnTo>
                <a:lnTo>
                  <a:pt x="5942149" y="114376"/>
                </a:lnTo>
                <a:cubicBezTo>
                  <a:pt x="5938891" y="120167"/>
                  <a:pt x="5934729" y="124420"/>
                  <a:pt x="5929662" y="127135"/>
                </a:cubicBezTo>
                <a:cubicBezTo>
                  <a:pt x="5924594" y="129850"/>
                  <a:pt x="5918622" y="131207"/>
                  <a:pt x="5911745" y="131207"/>
                </a:cubicBezTo>
                <a:cubicBezTo>
                  <a:pt x="5905592" y="131207"/>
                  <a:pt x="5900464" y="130392"/>
                  <a:pt x="5896362" y="128764"/>
                </a:cubicBezTo>
                <a:cubicBezTo>
                  <a:pt x="5892260" y="127135"/>
                  <a:pt x="5888942" y="124812"/>
                  <a:pt x="5886409" y="121796"/>
                </a:cubicBezTo>
                <a:cubicBezTo>
                  <a:pt x="5883875" y="118780"/>
                  <a:pt x="5882095" y="115191"/>
                  <a:pt x="5881070" y="111028"/>
                </a:cubicBezTo>
                <a:cubicBezTo>
                  <a:pt x="5880044" y="106866"/>
                  <a:pt x="5879532" y="102251"/>
                  <a:pt x="5879532" y="97184"/>
                </a:cubicBezTo>
                <a:close/>
                <a:moveTo>
                  <a:pt x="5385137" y="35652"/>
                </a:moveTo>
                <a:lnTo>
                  <a:pt x="5400519" y="35652"/>
                </a:lnTo>
                <a:lnTo>
                  <a:pt x="5400519" y="129216"/>
                </a:lnTo>
                <a:lnTo>
                  <a:pt x="5385137" y="129216"/>
                </a:lnTo>
                <a:close/>
                <a:moveTo>
                  <a:pt x="5127533" y="35652"/>
                </a:moveTo>
                <a:lnTo>
                  <a:pt x="5144726" y="35652"/>
                </a:lnTo>
                <a:lnTo>
                  <a:pt x="5170967" y="113652"/>
                </a:lnTo>
                <a:lnTo>
                  <a:pt x="5171329" y="113652"/>
                </a:lnTo>
                <a:lnTo>
                  <a:pt x="5196846" y="35652"/>
                </a:lnTo>
                <a:lnTo>
                  <a:pt x="5212953" y="35652"/>
                </a:lnTo>
                <a:lnTo>
                  <a:pt x="5178749" y="129216"/>
                </a:lnTo>
                <a:lnTo>
                  <a:pt x="5162280" y="129216"/>
                </a:lnTo>
                <a:close/>
                <a:moveTo>
                  <a:pt x="6023216" y="33480"/>
                </a:moveTo>
                <a:cubicBezTo>
                  <a:pt x="6031541" y="33480"/>
                  <a:pt x="6038448" y="35200"/>
                  <a:pt x="6043938" y="38638"/>
                </a:cubicBezTo>
                <a:cubicBezTo>
                  <a:pt x="6049427" y="42077"/>
                  <a:pt x="6053831" y="46450"/>
                  <a:pt x="6057149" y="51759"/>
                </a:cubicBezTo>
                <a:cubicBezTo>
                  <a:pt x="6060467" y="57067"/>
                  <a:pt x="6062759" y="62859"/>
                  <a:pt x="6064026" y="69132"/>
                </a:cubicBezTo>
                <a:cubicBezTo>
                  <a:pt x="6065293" y="75406"/>
                  <a:pt x="6065806" y="81378"/>
                  <a:pt x="6065564" y="87049"/>
                </a:cubicBezTo>
                <a:lnTo>
                  <a:pt x="5995527" y="87049"/>
                </a:lnTo>
                <a:cubicBezTo>
                  <a:pt x="5995406" y="91151"/>
                  <a:pt x="5995889" y="95042"/>
                  <a:pt x="5996975" y="98722"/>
                </a:cubicBezTo>
                <a:cubicBezTo>
                  <a:pt x="5998061" y="102402"/>
                  <a:pt x="5999810" y="105659"/>
                  <a:pt x="6002223" y="108495"/>
                </a:cubicBezTo>
                <a:cubicBezTo>
                  <a:pt x="6004636" y="111330"/>
                  <a:pt x="6007713" y="113592"/>
                  <a:pt x="6011453" y="115281"/>
                </a:cubicBezTo>
                <a:cubicBezTo>
                  <a:pt x="6015193" y="116970"/>
                  <a:pt x="6019597" y="117815"/>
                  <a:pt x="6024664" y="117815"/>
                </a:cubicBezTo>
                <a:cubicBezTo>
                  <a:pt x="6031179" y="117815"/>
                  <a:pt x="6036518" y="116307"/>
                  <a:pt x="6040680" y="113290"/>
                </a:cubicBezTo>
                <a:cubicBezTo>
                  <a:pt x="6044843" y="110274"/>
                  <a:pt x="6047588" y="105689"/>
                  <a:pt x="6048915" y="99536"/>
                </a:cubicBezTo>
                <a:lnTo>
                  <a:pt x="6064116" y="99536"/>
                </a:lnTo>
                <a:cubicBezTo>
                  <a:pt x="6062066" y="110033"/>
                  <a:pt x="6057541" y="117935"/>
                  <a:pt x="6050543" y="123244"/>
                </a:cubicBezTo>
                <a:cubicBezTo>
                  <a:pt x="6043546" y="128553"/>
                  <a:pt x="6034738" y="131207"/>
                  <a:pt x="6024121" y="131207"/>
                </a:cubicBezTo>
                <a:cubicBezTo>
                  <a:pt x="6016641" y="131207"/>
                  <a:pt x="6010156" y="130000"/>
                  <a:pt x="6004666" y="127587"/>
                </a:cubicBezTo>
                <a:cubicBezTo>
                  <a:pt x="5999177" y="125174"/>
                  <a:pt x="5994562" y="121796"/>
                  <a:pt x="5990822" y="117453"/>
                </a:cubicBezTo>
                <a:cubicBezTo>
                  <a:pt x="5987082" y="113109"/>
                  <a:pt x="5984276" y="107921"/>
                  <a:pt x="5982406" y="101889"/>
                </a:cubicBezTo>
                <a:cubicBezTo>
                  <a:pt x="5980536" y="95856"/>
                  <a:pt x="5979481" y="89281"/>
                  <a:pt x="5979239" y="82163"/>
                </a:cubicBezTo>
                <a:cubicBezTo>
                  <a:pt x="5979239" y="75044"/>
                  <a:pt x="5980325" y="68529"/>
                  <a:pt x="5982497" y="62617"/>
                </a:cubicBezTo>
                <a:cubicBezTo>
                  <a:pt x="5984669" y="56706"/>
                  <a:pt x="5987715" y="51578"/>
                  <a:pt x="5991636" y="47234"/>
                </a:cubicBezTo>
                <a:cubicBezTo>
                  <a:pt x="5995557" y="42891"/>
                  <a:pt x="6000202" y="39513"/>
                  <a:pt x="6005571" y="37100"/>
                </a:cubicBezTo>
                <a:cubicBezTo>
                  <a:pt x="6010940" y="34687"/>
                  <a:pt x="6016822" y="33481"/>
                  <a:pt x="6023216" y="33480"/>
                </a:cubicBezTo>
                <a:close/>
                <a:moveTo>
                  <a:pt x="5823191" y="33480"/>
                </a:moveTo>
                <a:cubicBezTo>
                  <a:pt x="5831516" y="33480"/>
                  <a:pt x="5838423" y="35200"/>
                  <a:pt x="5843913" y="38638"/>
                </a:cubicBezTo>
                <a:cubicBezTo>
                  <a:pt x="5849402" y="42077"/>
                  <a:pt x="5853806" y="46450"/>
                  <a:pt x="5857124" y="51759"/>
                </a:cubicBezTo>
                <a:cubicBezTo>
                  <a:pt x="5860442" y="57067"/>
                  <a:pt x="5862734" y="62859"/>
                  <a:pt x="5864001" y="69132"/>
                </a:cubicBezTo>
                <a:cubicBezTo>
                  <a:pt x="5865268" y="75406"/>
                  <a:pt x="5865781" y="81378"/>
                  <a:pt x="5865539" y="87049"/>
                </a:cubicBezTo>
                <a:lnTo>
                  <a:pt x="5795502" y="87049"/>
                </a:lnTo>
                <a:cubicBezTo>
                  <a:pt x="5795381" y="91151"/>
                  <a:pt x="5795864" y="95042"/>
                  <a:pt x="5796950" y="98722"/>
                </a:cubicBezTo>
                <a:cubicBezTo>
                  <a:pt x="5798036" y="102402"/>
                  <a:pt x="5799785" y="105659"/>
                  <a:pt x="5802198" y="108495"/>
                </a:cubicBezTo>
                <a:cubicBezTo>
                  <a:pt x="5804611" y="111330"/>
                  <a:pt x="5807688" y="113592"/>
                  <a:pt x="5811428" y="115281"/>
                </a:cubicBezTo>
                <a:cubicBezTo>
                  <a:pt x="5815168" y="116970"/>
                  <a:pt x="5819572" y="117815"/>
                  <a:pt x="5824639" y="117815"/>
                </a:cubicBezTo>
                <a:cubicBezTo>
                  <a:pt x="5831154" y="117815"/>
                  <a:pt x="5836493" y="116307"/>
                  <a:pt x="5840655" y="113290"/>
                </a:cubicBezTo>
                <a:cubicBezTo>
                  <a:pt x="5844818" y="110274"/>
                  <a:pt x="5847562" y="105689"/>
                  <a:pt x="5848890" y="99536"/>
                </a:cubicBezTo>
                <a:lnTo>
                  <a:pt x="5864092" y="99536"/>
                </a:lnTo>
                <a:cubicBezTo>
                  <a:pt x="5862041" y="110033"/>
                  <a:pt x="5857516" y="117935"/>
                  <a:pt x="5850518" y="123244"/>
                </a:cubicBezTo>
                <a:cubicBezTo>
                  <a:pt x="5843521" y="128553"/>
                  <a:pt x="5834713" y="131207"/>
                  <a:pt x="5824096" y="131207"/>
                </a:cubicBezTo>
                <a:cubicBezTo>
                  <a:pt x="5816616" y="131207"/>
                  <a:pt x="5810131" y="130000"/>
                  <a:pt x="5804641" y="127587"/>
                </a:cubicBezTo>
                <a:cubicBezTo>
                  <a:pt x="5799152" y="125174"/>
                  <a:pt x="5794537" y="121796"/>
                  <a:pt x="5790797" y="117453"/>
                </a:cubicBezTo>
                <a:cubicBezTo>
                  <a:pt x="5787057" y="113109"/>
                  <a:pt x="5784251" y="107921"/>
                  <a:pt x="5782381" y="101889"/>
                </a:cubicBezTo>
                <a:cubicBezTo>
                  <a:pt x="5780511" y="95856"/>
                  <a:pt x="5779456" y="89281"/>
                  <a:pt x="5779214" y="82163"/>
                </a:cubicBezTo>
                <a:cubicBezTo>
                  <a:pt x="5779214" y="75044"/>
                  <a:pt x="5780300" y="68529"/>
                  <a:pt x="5782472" y="62617"/>
                </a:cubicBezTo>
                <a:cubicBezTo>
                  <a:pt x="5784644" y="56706"/>
                  <a:pt x="5787690" y="51578"/>
                  <a:pt x="5791611" y="47234"/>
                </a:cubicBezTo>
                <a:cubicBezTo>
                  <a:pt x="5795532" y="42891"/>
                  <a:pt x="5800177" y="39513"/>
                  <a:pt x="5805546" y="37100"/>
                </a:cubicBezTo>
                <a:cubicBezTo>
                  <a:pt x="5810915" y="34687"/>
                  <a:pt x="5816797" y="33481"/>
                  <a:pt x="5823191" y="33480"/>
                </a:cubicBezTo>
                <a:close/>
                <a:moveTo>
                  <a:pt x="5555767" y="33480"/>
                </a:moveTo>
                <a:cubicBezTo>
                  <a:pt x="5559990" y="33480"/>
                  <a:pt x="5564183" y="33782"/>
                  <a:pt x="5568345" y="34385"/>
                </a:cubicBezTo>
                <a:cubicBezTo>
                  <a:pt x="5572507" y="34989"/>
                  <a:pt x="5576278" y="36225"/>
                  <a:pt x="5579656" y="38095"/>
                </a:cubicBezTo>
                <a:cubicBezTo>
                  <a:pt x="5583034" y="39965"/>
                  <a:pt x="5585749" y="42589"/>
                  <a:pt x="5587800" y="45968"/>
                </a:cubicBezTo>
                <a:cubicBezTo>
                  <a:pt x="5589851" y="49346"/>
                  <a:pt x="5590876" y="53750"/>
                  <a:pt x="5590876" y="59179"/>
                </a:cubicBezTo>
                <a:lnTo>
                  <a:pt x="5590876" y="107318"/>
                </a:lnTo>
                <a:cubicBezTo>
                  <a:pt x="5590876" y="110938"/>
                  <a:pt x="5591088" y="113592"/>
                  <a:pt x="5591510" y="115281"/>
                </a:cubicBezTo>
                <a:cubicBezTo>
                  <a:pt x="5591932" y="116970"/>
                  <a:pt x="5593350" y="117815"/>
                  <a:pt x="5595763" y="117815"/>
                </a:cubicBezTo>
                <a:cubicBezTo>
                  <a:pt x="5597090" y="117815"/>
                  <a:pt x="5598658" y="117513"/>
                  <a:pt x="5600468" y="116910"/>
                </a:cubicBezTo>
                <a:lnTo>
                  <a:pt x="5600468" y="128854"/>
                </a:lnTo>
                <a:cubicBezTo>
                  <a:pt x="5597814" y="130423"/>
                  <a:pt x="5594134" y="131207"/>
                  <a:pt x="5589429" y="131207"/>
                </a:cubicBezTo>
                <a:cubicBezTo>
                  <a:pt x="5585447" y="131207"/>
                  <a:pt x="5582280" y="130091"/>
                  <a:pt x="5579927" y="127859"/>
                </a:cubicBezTo>
                <a:cubicBezTo>
                  <a:pt x="5577575" y="125627"/>
                  <a:pt x="5576398" y="121977"/>
                  <a:pt x="5576398" y="116910"/>
                </a:cubicBezTo>
                <a:cubicBezTo>
                  <a:pt x="5572176" y="121977"/>
                  <a:pt x="5567259" y="125627"/>
                  <a:pt x="5561649" y="127859"/>
                </a:cubicBezTo>
                <a:cubicBezTo>
                  <a:pt x="5556039" y="130091"/>
                  <a:pt x="5549976" y="131207"/>
                  <a:pt x="5543461" y="131207"/>
                </a:cubicBezTo>
                <a:cubicBezTo>
                  <a:pt x="5539238" y="131207"/>
                  <a:pt x="5535257" y="130754"/>
                  <a:pt x="5531517" y="129850"/>
                </a:cubicBezTo>
                <a:cubicBezTo>
                  <a:pt x="5527777" y="128945"/>
                  <a:pt x="5524489" y="127437"/>
                  <a:pt x="5521654" y="125325"/>
                </a:cubicBezTo>
                <a:cubicBezTo>
                  <a:pt x="5518818" y="123214"/>
                  <a:pt x="5516586" y="120499"/>
                  <a:pt x="5514957" y="117181"/>
                </a:cubicBezTo>
                <a:cubicBezTo>
                  <a:pt x="5513329" y="113863"/>
                  <a:pt x="5512514" y="109852"/>
                  <a:pt x="5512514" y="105146"/>
                </a:cubicBezTo>
                <a:cubicBezTo>
                  <a:pt x="5512514" y="99838"/>
                  <a:pt x="5513419" y="95494"/>
                  <a:pt x="5515229" y="92116"/>
                </a:cubicBezTo>
                <a:cubicBezTo>
                  <a:pt x="5517039" y="88738"/>
                  <a:pt x="5519421" y="85993"/>
                  <a:pt x="5522377" y="83882"/>
                </a:cubicBezTo>
                <a:cubicBezTo>
                  <a:pt x="5525333" y="81771"/>
                  <a:pt x="5528712" y="80172"/>
                  <a:pt x="5532512" y="79086"/>
                </a:cubicBezTo>
                <a:cubicBezTo>
                  <a:pt x="5536312" y="78000"/>
                  <a:pt x="5540203" y="77095"/>
                  <a:pt x="5544185" y="76371"/>
                </a:cubicBezTo>
                <a:cubicBezTo>
                  <a:pt x="5548408" y="75527"/>
                  <a:pt x="5552419" y="74894"/>
                  <a:pt x="5556220" y="74471"/>
                </a:cubicBezTo>
                <a:cubicBezTo>
                  <a:pt x="5560020" y="74049"/>
                  <a:pt x="5563368" y="73446"/>
                  <a:pt x="5566264" y="72661"/>
                </a:cubicBezTo>
                <a:cubicBezTo>
                  <a:pt x="5569159" y="71877"/>
                  <a:pt x="5571452" y="70731"/>
                  <a:pt x="5573141" y="69223"/>
                </a:cubicBezTo>
                <a:cubicBezTo>
                  <a:pt x="5574830" y="67715"/>
                  <a:pt x="5575675" y="65513"/>
                  <a:pt x="5575675" y="62617"/>
                </a:cubicBezTo>
                <a:cubicBezTo>
                  <a:pt x="5575675" y="59239"/>
                  <a:pt x="5575041" y="56524"/>
                  <a:pt x="5573774" y="54473"/>
                </a:cubicBezTo>
                <a:cubicBezTo>
                  <a:pt x="5572507" y="52422"/>
                  <a:pt x="5570879" y="50854"/>
                  <a:pt x="5568888" y="49768"/>
                </a:cubicBezTo>
                <a:cubicBezTo>
                  <a:pt x="5566897" y="48682"/>
                  <a:pt x="5564665" y="47958"/>
                  <a:pt x="5562192" y="47596"/>
                </a:cubicBezTo>
                <a:cubicBezTo>
                  <a:pt x="5559719" y="47234"/>
                  <a:pt x="5557275" y="47054"/>
                  <a:pt x="5554862" y="47054"/>
                </a:cubicBezTo>
                <a:cubicBezTo>
                  <a:pt x="5548347" y="47054"/>
                  <a:pt x="5542918" y="48290"/>
                  <a:pt x="5538575" y="50764"/>
                </a:cubicBezTo>
                <a:cubicBezTo>
                  <a:pt x="5534231" y="53237"/>
                  <a:pt x="5531879" y="57912"/>
                  <a:pt x="5531517" y="64789"/>
                </a:cubicBezTo>
                <a:lnTo>
                  <a:pt x="5516134" y="64789"/>
                </a:lnTo>
                <a:cubicBezTo>
                  <a:pt x="5516375" y="58998"/>
                  <a:pt x="5517582" y="54112"/>
                  <a:pt x="5519753" y="50130"/>
                </a:cubicBezTo>
                <a:cubicBezTo>
                  <a:pt x="5521925" y="46149"/>
                  <a:pt x="5524821" y="42921"/>
                  <a:pt x="5528440" y="40448"/>
                </a:cubicBezTo>
                <a:cubicBezTo>
                  <a:pt x="5532060" y="37975"/>
                  <a:pt x="5536222" y="36195"/>
                  <a:pt x="5540927" y="35109"/>
                </a:cubicBezTo>
                <a:cubicBezTo>
                  <a:pt x="5545633" y="34023"/>
                  <a:pt x="5550579" y="33480"/>
                  <a:pt x="5555767" y="33480"/>
                </a:cubicBezTo>
                <a:close/>
                <a:moveTo>
                  <a:pt x="5461422" y="33480"/>
                </a:moveTo>
                <a:cubicBezTo>
                  <a:pt x="5466731" y="33480"/>
                  <a:pt x="5471708" y="34114"/>
                  <a:pt x="5476353" y="35381"/>
                </a:cubicBezTo>
                <a:cubicBezTo>
                  <a:pt x="5480998" y="36647"/>
                  <a:pt x="5485100" y="38608"/>
                  <a:pt x="5488659" y="41262"/>
                </a:cubicBezTo>
                <a:cubicBezTo>
                  <a:pt x="5492218" y="43917"/>
                  <a:pt x="5495144" y="47265"/>
                  <a:pt x="5497436" y="51306"/>
                </a:cubicBezTo>
                <a:cubicBezTo>
                  <a:pt x="5499729" y="55348"/>
                  <a:pt x="5501176" y="60144"/>
                  <a:pt x="5501780" y="65694"/>
                </a:cubicBezTo>
                <a:lnTo>
                  <a:pt x="5485854" y="65694"/>
                </a:lnTo>
                <a:cubicBezTo>
                  <a:pt x="5484647" y="59782"/>
                  <a:pt x="5482114" y="55197"/>
                  <a:pt x="5478253" y="51940"/>
                </a:cubicBezTo>
                <a:cubicBezTo>
                  <a:pt x="5474392" y="48682"/>
                  <a:pt x="5469204" y="47054"/>
                  <a:pt x="5462689" y="47054"/>
                </a:cubicBezTo>
                <a:cubicBezTo>
                  <a:pt x="5457139" y="47053"/>
                  <a:pt x="5452494" y="48079"/>
                  <a:pt x="5448754" y="50130"/>
                </a:cubicBezTo>
                <a:cubicBezTo>
                  <a:pt x="5445014" y="52181"/>
                  <a:pt x="5442028" y="54896"/>
                  <a:pt x="5439796" y="58274"/>
                </a:cubicBezTo>
                <a:cubicBezTo>
                  <a:pt x="5437564" y="61652"/>
                  <a:pt x="5435965" y="65543"/>
                  <a:pt x="5435000" y="69947"/>
                </a:cubicBezTo>
                <a:cubicBezTo>
                  <a:pt x="5434035" y="74350"/>
                  <a:pt x="5433552" y="78905"/>
                  <a:pt x="5433552" y="83610"/>
                </a:cubicBezTo>
                <a:cubicBezTo>
                  <a:pt x="5433552" y="87954"/>
                  <a:pt x="5434065" y="92177"/>
                  <a:pt x="5435090" y="96279"/>
                </a:cubicBezTo>
                <a:cubicBezTo>
                  <a:pt x="5436116" y="100381"/>
                  <a:pt x="5437714" y="104030"/>
                  <a:pt x="5439886" y="107228"/>
                </a:cubicBezTo>
                <a:cubicBezTo>
                  <a:pt x="5442058" y="110425"/>
                  <a:pt x="5444893" y="112989"/>
                  <a:pt x="5448392" y="114919"/>
                </a:cubicBezTo>
                <a:cubicBezTo>
                  <a:pt x="5451891" y="116850"/>
                  <a:pt x="5456053" y="117815"/>
                  <a:pt x="5460879" y="117815"/>
                </a:cubicBezTo>
                <a:cubicBezTo>
                  <a:pt x="5468480" y="117815"/>
                  <a:pt x="5474422" y="115824"/>
                  <a:pt x="5478705" y="111843"/>
                </a:cubicBezTo>
                <a:cubicBezTo>
                  <a:pt x="5482988" y="107861"/>
                  <a:pt x="5485613" y="102251"/>
                  <a:pt x="5486578" y="95012"/>
                </a:cubicBezTo>
                <a:lnTo>
                  <a:pt x="5502323" y="95012"/>
                </a:lnTo>
                <a:cubicBezTo>
                  <a:pt x="5500634" y="106594"/>
                  <a:pt x="5496320" y="115522"/>
                  <a:pt x="5489383" y="121796"/>
                </a:cubicBezTo>
                <a:cubicBezTo>
                  <a:pt x="5482445" y="128070"/>
                  <a:pt x="5473005" y="131207"/>
                  <a:pt x="5461060" y="131207"/>
                </a:cubicBezTo>
                <a:cubicBezTo>
                  <a:pt x="5453942" y="131207"/>
                  <a:pt x="5447638" y="130061"/>
                  <a:pt x="5442148" y="127768"/>
                </a:cubicBezTo>
                <a:cubicBezTo>
                  <a:pt x="5436659" y="125476"/>
                  <a:pt x="5432074" y="122218"/>
                  <a:pt x="5428394" y="117996"/>
                </a:cubicBezTo>
                <a:cubicBezTo>
                  <a:pt x="5424714" y="113773"/>
                  <a:pt x="5421940" y="108736"/>
                  <a:pt x="5420069" y="102884"/>
                </a:cubicBezTo>
                <a:cubicBezTo>
                  <a:pt x="5418199" y="97033"/>
                  <a:pt x="5417264" y="90608"/>
                  <a:pt x="5417264" y="83610"/>
                </a:cubicBezTo>
                <a:cubicBezTo>
                  <a:pt x="5417264" y="76613"/>
                  <a:pt x="5418169" y="70067"/>
                  <a:pt x="5419979" y="63975"/>
                </a:cubicBezTo>
                <a:cubicBezTo>
                  <a:pt x="5421789" y="57882"/>
                  <a:pt x="5424534" y="52573"/>
                  <a:pt x="5428213" y="48049"/>
                </a:cubicBezTo>
                <a:cubicBezTo>
                  <a:pt x="5431893" y="43525"/>
                  <a:pt x="5436508" y="39965"/>
                  <a:pt x="5442058" y="37371"/>
                </a:cubicBezTo>
                <a:cubicBezTo>
                  <a:pt x="5447608" y="34778"/>
                  <a:pt x="5454063" y="33481"/>
                  <a:pt x="5461422" y="33480"/>
                </a:cubicBezTo>
                <a:close/>
                <a:moveTo>
                  <a:pt x="5270741" y="33480"/>
                </a:moveTo>
                <a:cubicBezTo>
                  <a:pt x="5279066" y="33480"/>
                  <a:pt x="5285973" y="35200"/>
                  <a:pt x="5291463" y="38638"/>
                </a:cubicBezTo>
                <a:cubicBezTo>
                  <a:pt x="5296952" y="42077"/>
                  <a:pt x="5301356" y="46450"/>
                  <a:pt x="5304674" y="51759"/>
                </a:cubicBezTo>
                <a:cubicBezTo>
                  <a:pt x="5307992" y="57067"/>
                  <a:pt x="5310284" y="62859"/>
                  <a:pt x="5311551" y="69132"/>
                </a:cubicBezTo>
                <a:cubicBezTo>
                  <a:pt x="5312818" y="75406"/>
                  <a:pt x="5313331" y="81378"/>
                  <a:pt x="5313089" y="87049"/>
                </a:cubicBezTo>
                <a:lnTo>
                  <a:pt x="5243052" y="87049"/>
                </a:lnTo>
                <a:cubicBezTo>
                  <a:pt x="5242931" y="91151"/>
                  <a:pt x="5243414" y="95042"/>
                  <a:pt x="5244500" y="98722"/>
                </a:cubicBezTo>
                <a:cubicBezTo>
                  <a:pt x="5245586" y="102402"/>
                  <a:pt x="5247335" y="105659"/>
                  <a:pt x="5249748" y="108495"/>
                </a:cubicBezTo>
                <a:cubicBezTo>
                  <a:pt x="5252161" y="111330"/>
                  <a:pt x="5255238" y="113592"/>
                  <a:pt x="5258978" y="115281"/>
                </a:cubicBezTo>
                <a:cubicBezTo>
                  <a:pt x="5262718" y="116970"/>
                  <a:pt x="5267122" y="117815"/>
                  <a:pt x="5272189" y="117815"/>
                </a:cubicBezTo>
                <a:cubicBezTo>
                  <a:pt x="5278704" y="117815"/>
                  <a:pt x="5284043" y="116307"/>
                  <a:pt x="5288205" y="113290"/>
                </a:cubicBezTo>
                <a:cubicBezTo>
                  <a:pt x="5292368" y="110274"/>
                  <a:pt x="5295113" y="105689"/>
                  <a:pt x="5296440" y="99536"/>
                </a:cubicBezTo>
                <a:lnTo>
                  <a:pt x="5311642" y="99536"/>
                </a:lnTo>
                <a:cubicBezTo>
                  <a:pt x="5309591" y="110033"/>
                  <a:pt x="5305066" y="117935"/>
                  <a:pt x="5298068" y="123244"/>
                </a:cubicBezTo>
                <a:cubicBezTo>
                  <a:pt x="5291071" y="128553"/>
                  <a:pt x="5282263" y="131207"/>
                  <a:pt x="5271646" y="131207"/>
                </a:cubicBezTo>
                <a:cubicBezTo>
                  <a:pt x="5264166" y="131207"/>
                  <a:pt x="5257681" y="130000"/>
                  <a:pt x="5252191" y="127587"/>
                </a:cubicBezTo>
                <a:cubicBezTo>
                  <a:pt x="5246702" y="125174"/>
                  <a:pt x="5242087" y="121796"/>
                  <a:pt x="5238347" y="117453"/>
                </a:cubicBezTo>
                <a:cubicBezTo>
                  <a:pt x="5234607" y="113109"/>
                  <a:pt x="5231801" y="107921"/>
                  <a:pt x="5229931" y="101889"/>
                </a:cubicBezTo>
                <a:cubicBezTo>
                  <a:pt x="5228061" y="95856"/>
                  <a:pt x="5227006" y="89281"/>
                  <a:pt x="5226764" y="82163"/>
                </a:cubicBezTo>
                <a:cubicBezTo>
                  <a:pt x="5226764" y="75044"/>
                  <a:pt x="5227850" y="68529"/>
                  <a:pt x="5230022" y="62617"/>
                </a:cubicBezTo>
                <a:cubicBezTo>
                  <a:pt x="5232194" y="56706"/>
                  <a:pt x="5235240" y="51578"/>
                  <a:pt x="5239161" y="47234"/>
                </a:cubicBezTo>
                <a:cubicBezTo>
                  <a:pt x="5243082" y="42891"/>
                  <a:pt x="5247727" y="39513"/>
                  <a:pt x="5253096" y="37100"/>
                </a:cubicBezTo>
                <a:cubicBezTo>
                  <a:pt x="5258465" y="34687"/>
                  <a:pt x="5264347" y="33481"/>
                  <a:pt x="5270741" y="33480"/>
                </a:cubicBezTo>
                <a:close/>
                <a:moveTo>
                  <a:pt x="5042141" y="33480"/>
                </a:moveTo>
                <a:cubicBezTo>
                  <a:pt x="5050466" y="33480"/>
                  <a:pt x="5057373" y="35200"/>
                  <a:pt x="5062863" y="38638"/>
                </a:cubicBezTo>
                <a:cubicBezTo>
                  <a:pt x="5068352" y="42077"/>
                  <a:pt x="5072756" y="46450"/>
                  <a:pt x="5076074" y="51759"/>
                </a:cubicBezTo>
                <a:cubicBezTo>
                  <a:pt x="5079392" y="57067"/>
                  <a:pt x="5081684" y="62859"/>
                  <a:pt x="5082951" y="69132"/>
                </a:cubicBezTo>
                <a:cubicBezTo>
                  <a:pt x="5084218" y="75406"/>
                  <a:pt x="5084731" y="81378"/>
                  <a:pt x="5084489" y="87049"/>
                </a:cubicBezTo>
                <a:lnTo>
                  <a:pt x="5014452" y="87049"/>
                </a:lnTo>
                <a:cubicBezTo>
                  <a:pt x="5014331" y="91151"/>
                  <a:pt x="5014814" y="95042"/>
                  <a:pt x="5015900" y="98722"/>
                </a:cubicBezTo>
                <a:cubicBezTo>
                  <a:pt x="5016986" y="102402"/>
                  <a:pt x="5018735" y="105659"/>
                  <a:pt x="5021148" y="108495"/>
                </a:cubicBezTo>
                <a:cubicBezTo>
                  <a:pt x="5023561" y="111330"/>
                  <a:pt x="5026638" y="113592"/>
                  <a:pt x="5030378" y="115281"/>
                </a:cubicBezTo>
                <a:cubicBezTo>
                  <a:pt x="5034118" y="116970"/>
                  <a:pt x="5038522" y="117815"/>
                  <a:pt x="5043589" y="117815"/>
                </a:cubicBezTo>
                <a:cubicBezTo>
                  <a:pt x="5050104" y="117815"/>
                  <a:pt x="5055443" y="116307"/>
                  <a:pt x="5059605" y="113290"/>
                </a:cubicBezTo>
                <a:cubicBezTo>
                  <a:pt x="5063768" y="110274"/>
                  <a:pt x="5066513" y="105689"/>
                  <a:pt x="5067840" y="99536"/>
                </a:cubicBezTo>
                <a:lnTo>
                  <a:pt x="5083042" y="99536"/>
                </a:lnTo>
                <a:cubicBezTo>
                  <a:pt x="5080991" y="110033"/>
                  <a:pt x="5076466" y="117935"/>
                  <a:pt x="5069469" y="123244"/>
                </a:cubicBezTo>
                <a:cubicBezTo>
                  <a:pt x="5062471" y="128553"/>
                  <a:pt x="5053663" y="131207"/>
                  <a:pt x="5043046" y="131207"/>
                </a:cubicBezTo>
                <a:cubicBezTo>
                  <a:pt x="5035566" y="131207"/>
                  <a:pt x="5029081" y="130000"/>
                  <a:pt x="5023591" y="127587"/>
                </a:cubicBezTo>
                <a:cubicBezTo>
                  <a:pt x="5018102" y="125174"/>
                  <a:pt x="5013487" y="121796"/>
                  <a:pt x="5009747" y="117453"/>
                </a:cubicBezTo>
                <a:cubicBezTo>
                  <a:pt x="5006007" y="113109"/>
                  <a:pt x="5003201" y="107921"/>
                  <a:pt x="5001331" y="101889"/>
                </a:cubicBezTo>
                <a:cubicBezTo>
                  <a:pt x="4999461" y="95856"/>
                  <a:pt x="4998406" y="89281"/>
                  <a:pt x="4998164" y="82163"/>
                </a:cubicBezTo>
                <a:cubicBezTo>
                  <a:pt x="4998164" y="75044"/>
                  <a:pt x="4999250" y="68529"/>
                  <a:pt x="5001422" y="62617"/>
                </a:cubicBezTo>
                <a:cubicBezTo>
                  <a:pt x="5003594" y="56706"/>
                  <a:pt x="5006640" y="51578"/>
                  <a:pt x="5010561" y="47234"/>
                </a:cubicBezTo>
                <a:cubicBezTo>
                  <a:pt x="5014482" y="42891"/>
                  <a:pt x="5019127" y="39513"/>
                  <a:pt x="5024496" y="37100"/>
                </a:cubicBezTo>
                <a:cubicBezTo>
                  <a:pt x="5029865" y="34687"/>
                  <a:pt x="5035747" y="33481"/>
                  <a:pt x="5042141" y="33480"/>
                </a:cubicBezTo>
                <a:close/>
                <a:moveTo>
                  <a:pt x="5333054" y="7601"/>
                </a:moveTo>
                <a:lnTo>
                  <a:pt x="5348437" y="7601"/>
                </a:lnTo>
                <a:lnTo>
                  <a:pt x="5348437" y="35652"/>
                </a:lnTo>
                <a:lnTo>
                  <a:pt x="5367077" y="35652"/>
                </a:lnTo>
                <a:lnTo>
                  <a:pt x="5367077" y="49225"/>
                </a:lnTo>
                <a:lnTo>
                  <a:pt x="5348437" y="49225"/>
                </a:lnTo>
                <a:lnTo>
                  <a:pt x="5348437" y="107318"/>
                </a:lnTo>
                <a:cubicBezTo>
                  <a:pt x="5348437" y="109128"/>
                  <a:pt x="5348587" y="110576"/>
                  <a:pt x="5348889" y="111662"/>
                </a:cubicBezTo>
                <a:cubicBezTo>
                  <a:pt x="5349191" y="112747"/>
                  <a:pt x="5349764" y="113592"/>
                  <a:pt x="5350608" y="114195"/>
                </a:cubicBezTo>
                <a:cubicBezTo>
                  <a:pt x="5351453" y="114798"/>
                  <a:pt x="5352629" y="115190"/>
                  <a:pt x="5354137" y="115372"/>
                </a:cubicBezTo>
                <a:cubicBezTo>
                  <a:pt x="5355645" y="115553"/>
                  <a:pt x="5357606" y="115643"/>
                  <a:pt x="5360019" y="115643"/>
                </a:cubicBezTo>
                <a:lnTo>
                  <a:pt x="5367077" y="115643"/>
                </a:lnTo>
                <a:lnTo>
                  <a:pt x="5367077" y="129216"/>
                </a:lnTo>
                <a:lnTo>
                  <a:pt x="5355314" y="129216"/>
                </a:lnTo>
                <a:cubicBezTo>
                  <a:pt x="5351332" y="129216"/>
                  <a:pt x="5347924" y="128945"/>
                  <a:pt x="5345089" y="128402"/>
                </a:cubicBezTo>
                <a:cubicBezTo>
                  <a:pt x="5342253" y="127859"/>
                  <a:pt x="5339961" y="126863"/>
                  <a:pt x="5338212" y="125416"/>
                </a:cubicBezTo>
                <a:cubicBezTo>
                  <a:pt x="5336462" y="123968"/>
                  <a:pt x="5335165" y="121917"/>
                  <a:pt x="5334321" y="119263"/>
                </a:cubicBezTo>
                <a:cubicBezTo>
                  <a:pt x="5333476" y="116608"/>
                  <a:pt x="5333054" y="113109"/>
                  <a:pt x="5333054" y="108766"/>
                </a:cubicBezTo>
                <a:lnTo>
                  <a:pt x="5333054" y="49225"/>
                </a:lnTo>
                <a:lnTo>
                  <a:pt x="5317128" y="49225"/>
                </a:lnTo>
                <a:lnTo>
                  <a:pt x="5317128" y="35652"/>
                </a:lnTo>
                <a:lnTo>
                  <a:pt x="5333054" y="35652"/>
                </a:lnTo>
                <a:close/>
                <a:moveTo>
                  <a:pt x="5653284" y="0"/>
                </a:moveTo>
                <a:lnTo>
                  <a:pt x="5671563" y="0"/>
                </a:lnTo>
                <a:lnTo>
                  <a:pt x="5739609" y="104784"/>
                </a:lnTo>
                <a:lnTo>
                  <a:pt x="5739971" y="104784"/>
                </a:lnTo>
                <a:lnTo>
                  <a:pt x="5739971" y="0"/>
                </a:lnTo>
                <a:lnTo>
                  <a:pt x="5756259" y="0"/>
                </a:lnTo>
                <a:lnTo>
                  <a:pt x="5756259" y="129216"/>
                </a:lnTo>
                <a:lnTo>
                  <a:pt x="5737438" y="129216"/>
                </a:lnTo>
                <a:lnTo>
                  <a:pt x="5669934" y="25517"/>
                </a:lnTo>
                <a:lnTo>
                  <a:pt x="5669572" y="25517"/>
                </a:lnTo>
                <a:lnTo>
                  <a:pt x="5669572" y="129216"/>
                </a:lnTo>
                <a:lnTo>
                  <a:pt x="5653284" y="129216"/>
                </a:lnTo>
                <a:close/>
                <a:moveTo>
                  <a:pt x="5385137" y="0"/>
                </a:moveTo>
                <a:lnTo>
                  <a:pt x="5400519" y="0"/>
                </a:lnTo>
                <a:lnTo>
                  <a:pt x="5400519" y="18821"/>
                </a:lnTo>
                <a:lnTo>
                  <a:pt x="5385137" y="18821"/>
                </a:lnTo>
                <a:close/>
                <a:moveTo>
                  <a:pt x="5099387" y="0"/>
                </a:moveTo>
                <a:lnTo>
                  <a:pt x="5114769" y="0"/>
                </a:lnTo>
                <a:lnTo>
                  <a:pt x="5114769" y="129216"/>
                </a:lnTo>
                <a:lnTo>
                  <a:pt x="5099387" y="129216"/>
                </a:lnTo>
                <a:close/>
                <a:moveTo>
                  <a:pt x="4872415" y="0"/>
                </a:moveTo>
                <a:lnTo>
                  <a:pt x="4889608" y="0"/>
                </a:lnTo>
                <a:lnTo>
                  <a:pt x="4889608" y="55559"/>
                </a:lnTo>
                <a:lnTo>
                  <a:pt x="4957655" y="55559"/>
                </a:lnTo>
                <a:lnTo>
                  <a:pt x="4957655" y="0"/>
                </a:lnTo>
                <a:lnTo>
                  <a:pt x="4974847" y="0"/>
                </a:lnTo>
                <a:lnTo>
                  <a:pt x="4974847" y="129216"/>
                </a:lnTo>
                <a:lnTo>
                  <a:pt x="4957655" y="129216"/>
                </a:lnTo>
                <a:lnTo>
                  <a:pt x="4957655" y="70037"/>
                </a:lnTo>
                <a:lnTo>
                  <a:pt x="4889608" y="70037"/>
                </a:lnTo>
                <a:lnTo>
                  <a:pt x="4889608" y="129216"/>
                </a:lnTo>
                <a:lnTo>
                  <a:pt x="4872415" y="129216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1400" dirty="0">
              <a:solidFill>
                <a:srgbClr val="686868"/>
              </a:solidFill>
              <a:latin typeface="Helvetica Neue" panose="02000503000000020004" pitchFamily="5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1204" y="1000412"/>
            <a:ext cx="3927195" cy="5256149"/>
          </a:xfrm>
          <a:custGeom>
            <a:avLst/>
            <a:gdLst/>
            <a:ahLst/>
            <a:cxnLst/>
            <a:rect l="l" t="t" r="r" b="b"/>
            <a:pathLst>
              <a:path w="3927195" h="5256149">
                <a:moveTo>
                  <a:pt x="2407253" y="5173215"/>
                </a:moveTo>
                <a:cubicBezTo>
                  <a:pt x="2397802" y="5173215"/>
                  <a:pt x="2389970" y="5176340"/>
                  <a:pt x="2383756" y="5182591"/>
                </a:cubicBezTo>
                <a:cubicBezTo>
                  <a:pt x="2377543" y="5188842"/>
                  <a:pt x="2374436" y="5196655"/>
                  <a:pt x="2374436" y="5206032"/>
                </a:cubicBezTo>
                <a:cubicBezTo>
                  <a:pt x="2374436" y="5211761"/>
                  <a:pt x="2375794" y="5217305"/>
                  <a:pt x="2378510" y="5222663"/>
                </a:cubicBezTo>
                <a:cubicBezTo>
                  <a:pt x="2381226" y="5228021"/>
                  <a:pt x="2385263" y="5232169"/>
                  <a:pt x="2390621" y="5235109"/>
                </a:cubicBezTo>
                <a:cubicBezTo>
                  <a:pt x="2395979" y="5238048"/>
                  <a:pt x="2401746" y="5239518"/>
                  <a:pt x="2407922" y="5239518"/>
                </a:cubicBezTo>
                <a:cubicBezTo>
                  <a:pt x="2417522" y="5239518"/>
                  <a:pt x="2425447" y="5236430"/>
                  <a:pt x="2431697" y="5230253"/>
                </a:cubicBezTo>
                <a:cubicBezTo>
                  <a:pt x="2437948" y="5224077"/>
                  <a:pt x="2441074" y="5216226"/>
                  <a:pt x="2441074" y="5206701"/>
                </a:cubicBezTo>
                <a:cubicBezTo>
                  <a:pt x="2441074" y="5197027"/>
                  <a:pt x="2437855" y="5189028"/>
                  <a:pt x="2431419" y="5182703"/>
                </a:cubicBezTo>
                <a:cubicBezTo>
                  <a:pt x="2424982" y="5176378"/>
                  <a:pt x="2416927" y="5173215"/>
                  <a:pt x="2407253" y="5173215"/>
                </a:cubicBezTo>
                <a:close/>
                <a:moveTo>
                  <a:pt x="2161165" y="5164843"/>
                </a:moveTo>
                <a:cubicBezTo>
                  <a:pt x="2152087" y="5164843"/>
                  <a:pt x="2144385" y="5168099"/>
                  <a:pt x="2138060" y="5174610"/>
                </a:cubicBezTo>
                <a:cubicBezTo>
                  <a:pt x="2131735" y="5181121"/>
                  <a:pt x="2128572" y="5189660"/>
                  <a:pt x="2128572" y="5200227"/>
                </a:cubicBezTo>
                <a:cubicBezTo>
                  <a:pt x="2128572" y="5207148"/>
                  <a:pt x="2130041" y="5213771"/>
                  <a:pt x="2132981" y="5220096"/>
                </a:cubicBezTo>
                <a:cubicBezTo>
                  <a:pt x="2135920" y="5226421"/>
                  <a:pt x="2140032" y="5231239"/>
                  <a:pt x="2145315" y="5234551"/>
                </a:cubicBezTo>
                <a:cubicBezTo>
                  <a:pt x="2150599" y="5237862"/>
                  <a:pt x="2156142" y="5239518"/>
                  <a:pt x="2161947" y="5239518"/>
                </a:cubicBezTo>
                <a:cubicBezTo>
                  <a:pt x="2170430" y="5239518"/>
                  <a:pt x="2177723" y="5236095"/>
                  <a:pt x="2183824" y="5229249"/>
                </a:cubicBezTo>
                <a:cubicBezTo>
                  <a:pt x="2189926" y="5222403"/>
                  <a:pt x="2192977" y="5213101"/>
                  <a:pt x="2192977" y="5201343"/>
                </a:cubicBezTo>
                <a:cubicBezTo>
                  <a:pt x="2192977" y="5190033"/>
                  <a:pt x="2189963" y="5181121"/>
                  <a:pt x="2183936" y="5174610"/>
                </a:cubicBezTo>
                <a:cubicBezTo>
                  <a:pt x="2177909" y="5168099"/>
                  <a:pt x="2170318" y="5164843"/>
                  <a:pt x="2161165" y="5164843"/>
                </a:cubicBezTo>
                <a:close/>
                <a:moveTo>
                  <a:pt x="1923115" y="5121869"/>
                </a:moveTo>
                <a:lnTo>
                  <a:pt x="1871881" y="5195651"/>
                </a:lnTo>
                <a:lnTo>
                  <a:pt x="1923115" y="5195651"/>
                </a:lnTo>
                <a:close/>
                <a:moveTo>
                  <a:pt x="2531747" y="5105573"/>
                </a:moveTo>
                <a:cubicBezTo>
                  <a:pt x="2522817" y="5105573"/>
                  <a:pt x="2515041" y="5109219"/>
                  <a:pt x="2508419" y="5116511"/>
                </a:cubicBezTo>
                <a:cubicBezTo>
                  <a:pt x="2501795" y="5123804"/>
                  <a:pt x="2498484" y="5133255"/>
                  <a:pt x="2498484" y="5144863"/>
                </a:cubicBezTo>
                <a:cubicBezTo>
                  <a:pt x="2498484" y="5155281"/>
                  <a:pt x="2501628" y="5163746"/>
                  <a:pt x="2507916" y="5170257"/>
                </a:cubicBezTo>
                <a:cubicBezTo>
                  <a:pt x="2514204" y="5176768"/>
                  <a:pt x="2521962" y="5180024"/>
                  <a:pt x="2531189" y="5180024"/>
                </a:cubicBezTo>
                <a:cubicBezTo>
                  <a:pt x="2540491" y="5180024"/>
                  <a:pt x="2548137" y="5176768"/>
                  <a:pt x="2554127" y="5170257"/>
                </a:cubicBezTo>
                <a:cubicBezTo>
                  <a:pt x="2560118" y="5163746"/>
                  <a:pt x="2563113" y="5154723"/>
                  <a:pt x="2563113" y="5143189"/>
                </a:cubicBezTo>
                <a:cubicBezTo>
                  <a:pt x="2563113" y="5131655"/>
                  <a:pt x="2560043" y="5122502"/>
                  <a:pt x="2553904" y="5115730"/>
                </a:cubicBezTo>
                <a:cubicBezTo>
                  <a:pt x="2547765" y="5108958"/>
                  <a:pt x="2540379" y="5105573"/>
                  <a:pt x="2531747" y="5105573"/>
                </a:cubicBezTo>
                <a:close/>
                <a:moveTo>
                  <a:pt x="1416541" y="5105573"/>
                </a:moveTo>
                <a:cubicBezTo>
                  <a:pt x="1407313" y="5105573"/>
                  <a:pt x="1399947" y="5109479"/>
                  <a:pt x="1394440" y="5117293"/>
                </a:cubicBezTo>
                <a:cubicBezTo>
                  <a:pt x="1387519" y="5127264"/>
                  <a:pt x="1384059" y="5145682"/>
                  <a:pt x="1384059" y="5172545"/>
                </a:cubicBezTo>
                <a:cubicBezTo>
                  <a:pt x="1384059" y="5199409"/>
                  <a:pt x="1387203" y="5217287"/>
                  <a:pt x="1393491" y="5226179"/>
                </a:cubicBezTo>
                <a:cubicBezTo>
                  <a:pt x="1399779" y="5235072"/>
                  <a:pt x="1407537" y="5239518"/>
                  <a:pt x="1416764" y="5239518"/>
                </a:cubicBezTo>
                <a:cubicBezTo>
                  <a:pt x="1425991" y="5239518"/>
                  <a:pt x="1433749" y="5235053"/>
                  <a:pt x="1440037" y="5226123"/>
                </a:cubicBezTo>
                <a:cubicBezTo>
                  <a:pt x="1446325" y="5217194"/>
                  <a:pt x="1449469" y="5199334"/>
                  <a:pt x="1449469" y="5172545"/>
                </a:cubicBezTo>
                <a:cubicBezTo>
                  <a:pt x="1449469" y="5145607"/>
                  <a:pt x="1446325" y="5127711"/>
                  <a:pt x="1440037" y="5118855"/>
                </a:cubicBezTo>
                <a:cubicBezTo>
                  <a:pt x="1433749" y="5110000"/>
                  <a:pt x="1425917" y="5105573"/>
                  <a:pt x="1416541" y="5105573"/>
                </a:cubicBezTo>
                <a:close/>
                <a:moveTo>
                  <a:pt x="2407587" y="5105461"/>
                </a:moveTo>
                <a:cubicBezTo>
                  <a:pt x="2399923" y="5105461"/>
                  <a:pt x="2393560" y="5107917"/>
                  <a:pt x="2388500" y="5112828"/>
                </a:cubicBezTo>
                <a:cubicBezTo>
                  <a:pt x="2383440" y="5117739"/>
                  <a:pt x="2380910" y="5123618"/>
                  <a:pt x="2380910" y="5130464"/>
                </a:cubicBezTo>
                <a:cubicBezTo>
                  <a:pt x="2380910" y="5138203"/>
                  <a:pt x="2383403" y="5144528"/>
                  <a:pt x="2388389" y="5149440"/>
                </a:cubicBezTo>
                <a:cubicBezTo>
                  <a:pt x="2393374" y="5154351"/>
                  <a:pt x="2399848" y="5156807"/>
                  <a:pt x="2407811" y="5156807"/>
                </a:cubicBezTo>
                <a:cubicBezTo>
                  <a:pt x="2415550" y="5156807"/>
                  <a:pt x="2421893" y="5154370"/>
                  <a:pt x="2426842" y="5149495"/>
                </a:cubicBezTo>
                <a:cubicBezTo>
                  <a:pt x="2431791" y="5144621"/>
                  <a:pt x="2434265" y="5138650"/>
                  <a:pt x="2434265" y="5131580"/>
                </a:cubicBezTo>
                <a:cubicBezTo>
                  <a:pt x="2434265" y="5124213"/>
                  <a:pt x="2431716" y="5118018"/>
                  <a:pt x="2426619" y="5112995"/>
                </a:cubicBezTo>
                <a:cubicBezTo>
                  <a:pt x="2421521" y="5107972"/>
                  <a:pt x="2415178" y="5105461"/>
                  <a:pt x="2407587" y="5105461"/>
                </a:cubicBezTo>
                <a:close/>
                <a:moveTo>
                  <a:pt x="2001956" y="5091843"/>
                </a:moveTo>
                <a:lnTo>
                  <a:pt x="2083328" y="5091843"/>
                </a:lnTo>
                <a:lnTo>
                  <a:pt x="2083328" y="5111042"/>
                </a:lnTo>
                <a:lnTo>
                  <a:pt x="2018030" y="5111042"/>
                </a:lnTo>
                <a:lnTo>
                  <a:pt x="2009212" y="5155021"/>
                </a:lnTo>
                <a:cubicBezTo>
                  <a:pt x="2019035" y="5148175"/>
                  <a:pt x="2029341" y="5144752"/>
                  <a:pt x="2040131" y="5144752"/>
                </a:cubicBezTo>
                <a:cubicBezTo>
                  <a:pt x="2054418" y="5144752"/>
                  <a:pt x="2066473" y="5149700"/>
                  <a:pt x="2076296" y="5159597"/>
                </a:cubicBezTo>
                <a:cubicBezTo>
                  <a:pt x="2086119" y="5169494"/>
                  <a:pt x="2091030" y="5182219"/>
                  <a:pt x="2091030" y="5197772"/>
                </a:cubicBezTo>
                <a:cubicBezTo>
                  <a:pt x="2091030" y="5212580"/>
                  <a:pt x="2086714" y="5225379"/>
                  <a:pt x="2078082" y="5236169"/>
                </a:cubicBezTo>
                <a:cubicBezTo>
                  <a:pt x="2067589" y="5249415"/>
                  <a:pt x="2053265" y="5256038"/>
                  <a:pt x="2035108" y="5256038"/>
                </a:cubicBezTo>
                <a:cubicBezTo>
                  <a:pt x="2020225" y="5256038"/>
                  <a:pt x="2008077" y="5251871"/>
                  <a:pt x="1998663" y="5243536"/>
                </a:cubicBezTo>
                <a:cubicBezTo>
                  <a:pt x="1989250" y="5235202"/>
                  <a:pt x="1983874" y="5224151"/>
                  <a:pt x="1982534" y="5210385"/>
                </a:cubicBezTo>
                <a:lnTo>
                  <a:pt x="2003631" y="5208599"/>
                </a:lnTo>
                <a:cubicBezTo>
                  <a:pt x="2005193" y="5218868"/>
                  <a:pt x="2008821" y="5226588"/>
                  <a:pt x="2014514" y="5231760"/>
                </a:cubicBezTo>
                <a:cubicBezTo>
                  <a:pt x="2020207" y="5236932"/>
                  <a:pt x="2027071" y="5239518"/>
                  <a:pt x="2035108" y="5239518"/>
                </a:cubicBezTo>
                <a:cubicBezTo>
                  <a:pt x="2044782" y="5239518"/>
                  <a:pt x="2052967" y="5235872"/>
                  <a:pt x="2059665" y="5228579"/>
                </a:cubicBezTo>
                <a:cubicBezTo>
                  <a:pt x="2066362" y="5221286"/>
                  <a:pt x="2069710" y="5211613"/>
                  <a:pt x="2069710" y="5199558"/>
                </a:cubicBezTo>
                <a:cubicBezTo>
                  <a:pt x="2069710" y="5188098"/>
                  <a:pt x="2066492" y="5179056"/>
                  <a:pt x="2060055" y="5172434"/>
                </a:cubicBezTo>
                <a:cubicBezTo>
                  <a:pt x="2053618" y="5165811"/>
                  <a:pt x="2045191" y="5162499"/>
                  <a:pt x="2034773" y="5162499"/>
                </a:cubicBezTo>
                <a:cubicBezTo>
                  <a:pt x="2028299" y="5162499"/>
                  <a:pt x="2022457" y="5163969"/>
                  <a:pt x="2017249" y="5166908"/>
                </a:cubicBezTo>
                <a:cubicBezTo>
                  <a:pt x="2012039" y="5169848"/>
                  <a:pt x="2007947" y="5173661"/>
                  <a:pt x="2004970" y="5178349"/>
                </a:cubicBezTo>
                <a:lnTo>
                  <a:pt x="1986106" y="5175894"/>
                </a:lnTo>
                <a:close/>
                <a:moveTo>
                  <a:pt x="2231524" y="5091732"/>
                </a:moveTo>
                <a:lnTo>
                  <a:pt x="2337452" y="5091732"/>
                </a:lnTo>
                <a:lnTo>
                  <a:pt x="2337452" y="5107358"/>
                </a:lnTo>
                <a:cubicBezTo>
                  <a:pt x="2327034" y="5118446"/>
                  <a:pt x="2316709" y="5133180"/>
                  <a:pt x="2306477" y="5151560"/>
                </a:cubicBezTo>
                <a:cubicBezTo>
                  <a:pt x="2296245" y="5169941"/>
                  <a:pt x="2288339" y="5188842"/>
                  <a:pt x="2282758" y="5208264"/>
                </a:cubicBezTo>
                <a:cubicBezTo>
                  <a:pt x="2278739" y="5221956"/>
                  <a:pt x="2276172" y="5236951"/>
                  <a:pt x="2275056" y="5253247"/>
                </a:cubicBezTo>
                <a:lnTo>
                  <a:pt x="2254406" y="5253247"/>
                </a:lnTo>
                <a:cubicBezTo>
                  <a:pt x="2254629" y="5240374"/>
                  <a:pt x="2257159" y="5224821"/>
                  <a:pt x="2261996" y="5206590"/>
                </a:cubicBezTo>
                <a:cubicBezTo>
                  <a:pt x="2266833" y="5188358"/>
                  <a:pt x="2273772" y="5170778"/>
                  <a:pt x="2282814" y="5153849"/>
                </a:cubicBezTo>
                <a:cubicBezTo>
                  <a:pt x="2291855" y="5136919"/>
                  <a:pt x="2301473" y="5122651"/>
                  <a:pt x="2311668" y="5111042"/>
                </a:cubicBezTo>
                <a:lnTo>
                  <a:pt x="2231524" y="5111042"/>
                </a:lnTo>
                <a:close/>
                <a:moveTo>
                  <a:pt x="1926798" y="5089611"/>
                </a:moveTo>
                <a:lnTo>
                  <a:pt x="1943207" y="5089611"/>
                </a:lnTo>
                <a:lnTo>
                  <a:pt x="1943207" y="5195651"/>
                </a:lnTo>
                <a:lnTo>
                  <a:pt x="1965307" y="5195651"/>
                </a:lnTo>
                <a:lnTo>
                  <a:pt x="1965307" y="5214068"/>
                </a:lnTo>
                <a:lnTo>
                  <a:pt x="1943207" y="5214068"/>
                </a:lnTo>
                <a:lnTo>
                  <a:pt x="1943207" y="5253247"/>
                </a:lnTo>
                <a:lnTo>
                  <a:pt x="1923115" y="5253247"/>
                </a:lnTo>
                <a:lnTo>
                  <a:pt x="1923115" y="5214068"/>
                </a:lnTo>
                <a:lnTo>
                  <a:pt x="1852124" y="5214068"/>
                </a:lnTo>
                <a:lnTo>
                  <a:pt x="1852124" y="5195651"/>
                </a:lnTo>
                <a:close/>
                <a:moveTo>
                  <a:pt x="2529291" y="5088941"/>
                </a:moveTo>
                <a:cubicBezTo>
                  <a:pt x="2539933" y="5088941"/>
                  <a:pt x="2549663" y="5091806"/>
                  <a:pt x="2558481" y="5097536"/>
                </a:cubicBezTo>
                <a:cubicBezTo>
                  <a:pt x="2567299" y="5103266"/>
                  <a:pt x="2573996" y="5111433"/>
                  <a:pt x="2578572" y="5122037"/>
                </a:cubicBezTo>
                <a:cubicBezTo>
                  <a:pt x="2583149" y="5132641"/>
                  <a:pt x="2585437" y="5147989"/>
                  <a:pt x="2585437" y="5168080"/>
                </a:cubicBezTo>
                <a:cubicBezTo>
                  <a:pt x="2585437" y="5188991"/>
                  <a:pt x="2583167" y="5205641"/>
                  <a:pt x="2578628" y="5218031"/>
                </a:cubicBezTo>
                <a:cubicBezTo>
                  <a:pt x="2574089" y="5230421"/>
                  <a:pt x="2567336" y="5239853"/>
                  <a:pt x="2558369" y="5246327"/>
                </a:cubicBezTo>
                <a:cubicBezTo>
                  <a:pt x="2549402" y="5252801"/>
                  <a:pt x="2538891" y="5256038"/>
                  <a:pt x="2526836" y="5256038"/>
                </a:cubicBezTo>
                <a:cubicBezTo>
                  <a:pt x="2514037" y="5256038"/>
                  <a:pt x="2503581" y="5252485"/>
                  <a:pt x="2495471" y="5245378"/>
                </a:cubicBezTo>
                <a:cubicBezTo>
                  <a:pt x="2487359" y="5238271"/>
                  <a:pt x="2482485" y="5228281"/>
                  <a:pt x="2480848" y="5215408"/>
                </a:cubicBezTo>
                <a:lnTo>
                  <a:pt x="2500159" y="5213622"/>
                </a:lnTo>
                <a:cubicBezTo>
                  <a:pt x="2501795" y="5222700"/>
                  <a:pt x="2504921" y="5229286"/>
                  <a:pt x="2509535" y="5233379"/>
                </a:cubicBezTo>
                <a:cubicBezTo>
                  <a:pt x="2514148" y="5237471"/>
                  <a:pt x="2520064" y="5239518"/>
                  <a:pt x="2527283" y="5239518"/>
                </a:cubicBezTo>
                <a:cubicBezTo>
                  <a:pt x="2533459" y="5239518"/>
                  <a:pt x="2538873" y="5238104"/>
                  <a:pt x="2543523" y="5235276"/>
                </a:cubicBezTo>
                <a:cubicBezTo>
                  <a:pt x="2548174" y="5232449"/>
                  <a:pt x="2551988" y="5228672"/>
                  <a:pt x="2554965" y="5223947"/>
                </a:cubicBezTo>
                <a:cubicBezTo>
                  <a:pt x="2557941" y="5219221"/>
                  <a:pt x="2560434" y="5212840"/>
                  <a:pt x="2562443" y="5204804"/>
                </a:cubicBezTo>
                <a:cubicBezTo>
                  <a:pt x="2564452" y="5196767"/>
                  <a:pt x="2565457" y="5188581"/>
                  <a:pt x="2565457" y="5180247"/>
                </a:cubicBezTo>
                <a:cubicBezTo>
                  <a:pt x="2565457" y="5179354"/>
                  <a:pt x="2565420" y="5178015"/>
                  <a:pt x="2565345" y="5176229"/>
                </a:cubicBezTo>
                <a:cubicBezTo>
                  <a:pt x="2561327" y="5182628"/>
                  <a:pt x="2555839" y="5187819"/>
                  <a:pt x="2548881" y="5191800"/>
                </a:cubicBezTo>
                <a:cubicBezTo>
                  <a:pt x="2541923" y="5195781"/>
                  <a:pt x="2534389" y="5197772"/>
                  <a:pt x="2526278" y="5197772"/>
                </a:cubicBezTo>
                <a:cubicBezTo>
                  <a:pt x="2512735" y="5197772"/>
                  <a:pt x="2501275" y="5192860"/>
                  <a:pt x="2491899" y="5183038"/>
                </a:cubicBezTo>
                <a:cubicBezTo>
                  <a:pt x="2482523" y="5173215"/>
                  <a:pt x="2477834" y="5160267"/>
                  <a:pt x="2477834" y="5144193"/>
                </a:cubicBezTo>
                <a:cubicBezTo>
                  <a:pt x="2477834" y="5127599"/>
                  <a:pt x="2482727" y="5114242"/>
                  <a:pt x="2492513" y="5104121"/>
                </a:cubicBezTo>
                <a:cubicBezTo>
                  <a:pt x="2502298" y="5094001"/>
                  <a:pt x="2514558" y="5088941"/>
                  <a:pt x="2529291" y="5088941"/>
                </a:cubicBezTo>
                <a:close/>
                <a:moveTo>
                  <a:pt x="2407364" y="5088941"/>
                </a:moveTo>
                <a:cubicBezTo>
                  <a:pt x="2421652" y="5088941"/>
                  <a:pt x="2433149" y="5093090"/>
                  <a:pt x="2441855" y="5101387"/>
                </a:cubicBezTo>
                <a:cubicBezTo>
                  <a:pt x="2450561" y="5109684"/>
                  <a:pt x="2454915" y="5119786"/>
                  <a:pt x="2454915" y="5131692"/>
                </a:cubicBezTo>
                <a:cubicBezTo>
                  <a:pt x="2454915" y="5139282"/>
                  <a:pt x="2452924" y="5145886"/>
                  <a:pt x="2448943" y="5151505"/>
                </a:cubicBezTo>
                <a:cubicBezTo>
                  <a:pt x="2444962" y="5157123"/>
                  <a:pt x="2438916" y="5161458"/>
                  <a:pt x="2430805" y="5164508"/>
                </a:cubicBezTo>
                <a:cubicBezTo>
                  <a:pt x="2440851" y="5167783"/>
                  <a:pt x="2448497" y="5173066"/>
                  <a:pt x="2453743" y="5180359"/>
                </a:cubicBezTo>
                <a:cubicBezTo>
                  <a:pt x="2458989" y="5187651"/>
                  <a:pt x="2461612" y="5196358"/>
                  <a:pt x="2461612" y="5206478"/>
                </a:cubicBezTo>
                <a:cubicBezTo>
                  <a:pt x="2461612" y="5220468"/>
                  <a:pt x="2456663" y="5232225"/>
                  <a:pt x="2446767" y="5241750"/>
                </a:cubicBezTo>
                <a:cubicBezTo>
                  <a:pt x="2436869" y="5251275"/>
                  <a:pt x="2423847" y="5256038"/>
                  <a:pt x="2407699" y="5256038"/>
                </a:cubicBezTo>
                <a:cubicBezTo>
                  <a:pt x="2391551" y="5256038"/>
                  <a:pt x="2378529" y="5251257"/>
                  <a:pt x="2368632" y="5241694"/>
                </a:cubicBezTo>
                <a:cubicBezTo>
                  <a:pt x="2358735" y="5232132"/>
                  <a:pt x="2353786" y="5220207"/>
                  <a:pt x="2353786" y="5205920"/>
                </a:cubicBezTo>
                <a:cubicBezTo>
                  <a:pt x="2353786" y="5195279"/>
                  <a:pt x="2356483" y="5186368"/>
                  <a:pt x="2361879" y="5179187"/>
                </a:cubicBezTo>
                <a:cubicBezTo>
                  <a:pt x="2367273" y="5172006"/>
                  <a:pt x="2374957" y="5167113"/>
                  <a:pt x="2384928" y="5164508"/>
                </a:cubicBezTo>
                <a:cubicBezTo>
                  <a:pt x="2376594" y="5161458"/>
                  <a:pt x="2370417" y="5157104"/>
                  <a:pt x="2366399" y="5151449"/>
                </a:cubicBezTo>
                <a:cubicBezTo>
                  <a:pt x="2362381" y="5145793"/>
                  <a:pt x="2360372" y="5139022"/>
                  <a:pt x="2360372" y="5131134"/>
                </a:cubicBezTo>
                <a:cubicBezTo>
                  <a:pt x="2360372" y="5119228"/>
                  <a:pt x="2364651" y="5109219"/>
                  <a:pt x="2373208" y="5101108"/>
                </a:cubicBezTo>
                <a:cubicBezTo>
                  <a:pt x="2381766" y="5092997"/>
                  <a:pt x="2393151" y="5088941"/>
                  <a:pt x="2407364" y="5088941"/>
                </a:cubicBezTo>
                <a:close/>
                <a:moveTo>
                  <a:pt x="2164179" y="5088941"/>
                </a:moveTo>
                <a:cubicBezTo>
                  <a:pt x="2177053" y="5088941"/>
                  <a:pt x="2187601" y="5092550"/>
                  <a:pt x="2195823" y="5099768"/>
                </a:cubicBezTo>
                <a:cubicBezTo>
                  <a:pt x="2204046" y="5106986"/>
                  <a:pt x="2208976" y="5116958"/>
                  <a:pt x="2210613" y="5129683"/>
                </a:cubicBezTo>
                <a:lnTo>
                  <a:pt x="2190633" y="5131245"/>
                </a:lnTo>
                <a:cubicBezTo>
                  <a:pt x="2188847" y="5123358"/>
                  <a:pt x="2186317" y="5117628"/>
                  <a:pt x="2183043" y="5114056"/>
                </a:cubicBezTo>
                <a:cubicBezTo>
                  <a:pt x="2177611" y="5108326"/>
                  <a:pt x="2170913" y="5105461"/>
                  <a:pt x="2162951" y="5105461"/>
                </a:cubicBezTo>
                <a:cubicBezTo>
                  <a:pt x="2156551" y="5105461"/>
                  <a:pt x="2150933" y="5107247"/>
                  <a:pt x="2146097" y="5110819"/>
                </a:cubicBezTo>
                <a:cubicBezTo>
                  <a:pt x="2139771" y="5115432"/>
                  <a:pt x="2134785" y="5122167"/>
                  <a:pt x="2131139" y="5131022"/>
                </a:cubicBezTo>
                <a:cubicBezTo>
                  <a:pt x="2127493" y="5139877"/>
                  <a:pt x="2125595" y="5152491"/>
                  <a:pt x="2125447" y="5168862"/>
                </a:cubicBezTo>
                <a:cubicBezTo>
                  <a:pt x="2130283" y="5161495"/>
                  <a:pt x="2136199" y="5156025"/>
                  <a:pt x="2143194" y="5152453"/>
                </a:cubicBezTo>
                <a:cubicBezTo>
                  <a:pt x="2150189" y="5148882"/>
                  <a:pt x="2157519" y="5147096"/>
                  <a:pt x="2165183" y="5147096"/>
                </a:cubicBezTo>
                <a:cubicBezTo>
                  <a:pt x="2178578" y="5147096"/>
                  <a:pt x="2189982" y="5152026"/>
                  <a:pt x="2199395" y="5161885"/>
                </a:cubicBezTo>
                <a:cubicBezTo>
                  <a:pt x="2208809" y="5171745"/>
                  <a:pt x="2213515" y="5184489"/>
                  <a:pt x="2213515" y="5200116"/>
                </a:cubicBezTo>
                <a:cubicBezTo>
                  <a:pt x="2213515" y="5210385"/>
                  <a:pt x="2211302" y="5219928"/>
                  <a:pt x="2206874" y="5228746"/>
                </a:cubicBezTo>
                <a:cubicBezTo>
                  <a:pt x="2202447" y="5237564"/>
                  <a:pt x="2196363" y="5244318"/>
                  <a:pt x="2188624" y="5249006"/>
                </a:cubicBezTo>
                <a:cubicBezTo>
                  <a:pt x="2180885" y="5253694"/>
                  <a:pt x="2172104" y="5256038"/>
                  <a:pt x="2162281" y="5256038"/>
                </a:cubicBezTo>
                <a:cubicBezTo>
                  <a:pt x="2145538" y="5256038"/>
                  <a:pt x="2131883" y="5249880"/>
                  <a:pt x="2121317" y="5237564"/>
                </a:cubicBezTo>
                <a:cubicBezTo>
                  <a:pt x="2110750" y="5225249"/>
                  <a:pt x="2105466" y="5204953"/>
                  <a:pt x="2105466" y="5176675"/>
                </a:cubicBezTo>
                <a:cubicBezTo>
                  <a:pt x="2105466" y="5145049"/>
                  <a:pt x="2111308" y="5122055"/>
                  <a:pt x="2122991" y="5107693"/>
                </a:cubicBezTo>
                <a:cubicBezTo>
                  <a:pt x="2133185" y="5095192"/>
                  <a:pt x="2146915" y="5088941"/>
                  <a:pt x="2164179" y="5088941"/>
                </a:cubicBezTo>
                <a:close/>
                <a:moveTo>
                  <a:pt x="1786230" y="5088941"/>
                </a:moveTo>
                <a:cubicBezTo>
                  <a:pt x="1795160" y="5088941"/>
                  <a:pt x="1803383" y="5090857"/>
                  <a:pt x="1810898" y="5094689"/>
                </a:cubicBezTo>
                <a:cubicBezTo>
                  <a:pt x="1818414" y="5098522"/>
                  <a:pt x="1824163" y="5103749"/>
                  <a:pt x="1828144" y="5110372"/>
                </a:cubicBezTo>
                <a:cubicBezTo>
                  <a:pt x="1832125" y="5116995"/>
                  <a:pt x="1834115" y="5124027"/>
                  <a:pt x="1834115" y="5131469"/>
                </a:cubicBezTo>
                <a:cubicBezTo>
                  <a:pt x="1834115" y="5138538"/>
                  <a:pt x="1832218" y="5144975"/>
                  <a:pt x="1828423" y="5150779"/>
                </a:cubicBezTo>
                <a:cubicBezTo>
                  <a:pt x="1824628" y="5156583"/>
                  <a:pt x="1819009" y="5161197"/>
                  <a:pt x="1811568" y="5164620"/>
                </a:cubicBezTo>
                <a:cubicBezTo>
                  <a:pt x="1821242" y="5166853"/>
                  <a:pt x="1828758" y="5171485"/>
                  <a:pt x="1834115" y="5178517"/>
                </a:cubicBezTo>
                <a:cubicBezTo>
                  <a:pt x="1839473" y="5185549"/>
                  <a:pt x="1842152" y="5194349"/>
                  <a:pt x="1842152" y="5204915"/>
                </a:cubicBezTo>
                <a:cubicBezTo>
                  <a:pt x="1842152" y="5219203"/>
                  <a:pt x="1836943" y="5231314"/>
                  <a:pt x="1826525" y="5241248"/>
                </a:cubicBezTo>
                <a:cubicBezTo>
                  <a:pt x="1816107" y="5251182"/>
                  <a:pt x="1802936" y="5256149"/>
                  <a:pt x="1787011" y="5256149"/>
                </a:cubicBezTo>
                <a:cubicBezTo>
                  <a:pt x="1772649" y="5256149"/>
                  <a:pt x="1760725" y="5251871"/>
                  <a:pt x="1751237" y="5243313"/>
                </a:cubicBezTo>
                <a:cubicBezTo>
                  <a:pt x="1741749" y="5234755"/>
                  <a:pt x="1736335" y="5223668"/>
                  <a:pt x="1734996" y="5210050"/>
                </a:cubicBezTo>
                <a:lnTo>
                  <a:pt x="1755088" y="5207371"/>
                </a:lnTo>
                <a:cubicBezTo>
                  <a:pt x="1757395" y="5218756"/>
                  <a:pt x="1761320" y="5226960"/>
                  <a:pt x="1766864" y="5231983"/>
                </a:cubicBezTo>
                <a:cubicBezTo>
                  <a:pt x="1772407" y="5237006"/>
                  <a:pt x="1779161" y="5239518"/>
                  <a:pt x="1787123" y="5239518"/>
                </a:cubicBezTo>
                <a:cubicBezTo>
                  <a:pt x="1796573" y="5239518"/>
                  <a:pt x="1804555" y="5236244"/>
                  <a:pt x="1811066" y="5229695"/>
                </a:cubicBezTo>
                <a:cubicBezTo>
                  <a:pt x="1817577" y="5223147"/>
                  <a:pt x="1820833" y="5215036"/>
                  <a:pt x="1820833" y="5205362"/>
                </a:cubicBezTo>
                <a:cubicBezTo>
                  <a:pt x="1820833" y="5196134"/>
                  <a:pt x="1817819" y="5188526"/>
                  <a:pt x="1811791" y="5182535"/>
                </a:cubicBezTo>
                <a:cubicBezTo>
                  <a:pt x="1805764" y="5176545"/>
                  <a:pt x="1798099" y="5173550"/>
                  <a:pt x="1788797" y="5173550"/>
                </a:cubicBezTo>
                <a:cubicBezTo>
                  <a:pt x="1785002" y="5173550"/>
                  <a:pt x="1780277" y="5174294"/>
                  <a:pt x="1774621" y="5175782"/>
                </a:cubicBezTo>
                <a:lnTo>
                  <a:pt x="1776854" y="5158146"/>
                </a:lnTo>
                <a:cubicBezTo>
                  <a:pt x="1778193" y="5158295"/>
                  <a:pt x="1779272" y="5158369"/>
                  <a:pt x="1780091" y="5158369"/>
                </a:cubicBezTo>
                <a:cubicBezTo>
                  <a:pt x="1788649" y="5158369"/>
                  <a:pt x="1796350" y="5156137"/>
                  <a:pt x="1803197" y="5151672"/>
                </a:cubicBezTo>
                <a:cubicBezTo>
                  <a:pt x="1810043" y="5147207"/>
                  <a:pt x="1813465" y="5140324"/>
                  <a:pt x="1813465" y="5131022"/>
                </a:cubicBezTo>
                <a:cubicBezTo>
                  <a:pt x="1813465" y="5123655"/>
                  <a:pt x="1810973" y="5117553"/>
                  <a:pt x="1805987" y="5112716"/>
                </a:cubicBezTo>
                <a:cubicBezTo>
                  <a:pt x="1801001" y="5107879"/>
                  <a:pt x="1794564" y="5105461"/>
                  <a:pt x="1786677" y="5105461"/>
                </a:cubicBezTo>
                <a:cubicBezTo>
                  <a:pt x="1778863" y="5105461"/>
                  <a:pt x="1772352" y="5107917"/>
                  <a:pt x="1767143" y="5112828"/>
                </a:cubicBezTo>
                <a:cubicBezTo>
                  <a:pt x="1761934" y="5117739"/>
                  <a:pt x="1758585" y="5125106"/>
                  <a:pt x="1757097" y="5134929"/>
                </a:cubicBezTo>
                <a:lnTo>
                  <a:pt x="1737005" y="5131357"/>
                </a:lnTo>
                <a:cubicBezTo>
                  <a:pt x="1739461" y="5117888"/>
                  <a:pt x="1745042" y="5107451"/>
                  <a:pt x="1753748" y="5100047"/>
                </a:cubicBezTo>
                <a:cubicBezTo>
                  <a:pt x="1762455" y="5092643"/>
                  <a:pt x="1773282" y="5088941"/>
                  <a:pt x="1786230" y="5088941"/>
                </a:cubicBezTo>
                <a:close/>
                <a:moveTo>
                  <a:pt x="1665419" y="5088941"/>
                </a:moveTo>
                <a:cubicBezTo>
                  <a:pt x="1681120" y="5088941"/>
                  <a:pt x="1693547" y="5093294"/>
                  <a:pt x="1702700" y="5102001"/>
                </a:cubicBezTo>
                <a:cubicBezTo>
                  <a:pt x="1711853" y="5110707"/>
                  <a:pt x="1716429" y="5121497"/>
                  <a:pt x="1716429" y="5134371"/>
                </a:cubicBezTo>
                <a:cubicBezTo>
                  <a:pt x="1716429" y="5140919"/>
                  <a:pt x="1715090" y="5147356"/>
                  <a:pt x="1712411" y="5153681"/>
                </a:cubicBezTo>
                <a:cubicBezTo>
                  <a:pt x="1709732" y="5160006"/>
                  <a:pt x="1705286" y="5166666"/>
                  <a:pt x="1699073" y="5173661"/>
                </a:cubicBezTo>
                <a:cubicBezTo>
                  <a:pt x="1692859" y="5180656"/>
                  <a:pt x="1682534" y="5190256"/>
                  <a:pt x="1668098" y="5202460"/>
                </a:cubicBezTo>
                <a:cubicBezTo>
                  <a:pt x="1656043" y="5212580"/>
                  <a:pt x="1648303" y="5219445"/>
                  <a:pt x="1644881" y="5223054"/>
                </a:cubicBezTo>
                <a:cubicBezTo>
                  <a:pt x="1641457" y="5226663"/>
                  <a:pt x="1638630" y="5230291"/>
                  <a:pt x="1636397" y="5233937"/>
                </a:cubicBezTo>
                <a:lnTo>
                  <a:pt x="1716653" y="5233937"/>
                </a:lnTo>
                <a:lnTo>
                  <a:pt x="1716653" y="5253247"/>
                </a:lnTo>
                <a:lnTo>
                  <a:pt x="1608492" y="5253247"/>
                </a:lnTo>
                <a:cubicBezTo>
                  <a:pt x="1608343" y="5248410"/>
                  <a:pt x="1609125" y="5243759"/>
                  <a:pt x="1610836" y="5239295"/>
                </a:cubicBezTo>
                <a:cubicBezTo>
                  <a:pt x="1613589" y="5231928"/>
                  <a:pt x="1617999" y="5224672"/>
                  <a:pt x="1624063" y="5217528"/>
                </a:cubicBezTo>
                <a:cubicBezTo>
                  <a:pt x="1630128" y="5210385"/>
                  <a:pt x="1638890" y="5202125"/>
                  <a:pt x="1650350" y="5192749"/>
                </a:cubicBezTo>
                <a:cubicBezTo>
                  <a:pt x="1668135" y="5178163"/>
                  <a:pt x="1680153" y="5166611"/>
                  <a:pt x="1686403" y="5158090"/>
                </a:cubicBezTo>
                <a:cubicBezTo>
                  <a:pt x="1692654" y="5149570"/>
                  <a:pt x="1695780" y="5141515"/>
                  <a:pt x="1695780" y="5133924"/>
                </a:cubicBezTo>
                <a:cubicBezTo>
                  <a:pt x="1695780" y="5125962"/>
                  <a:pt x="1692933" y="5119246"/>
                  <a:pt x="1687241" y="5113777"/>
                </a:cubicBezTo>
                <a:cubicBezTo>
                  <a:pt x="1681548" y="5108307"/>
                  <a:pt x="1674125" y="5105573"/>
                  <a:pt x="1664972" y="5105573"/>
                </a:cubicBezTo>
                <a:cubicBezTo>
                  <a:pt x="1655299" y="5105573"/>
                  <a:pt x="1647559" y="5108475"/>
                  <a:pt x="1641755" y="5114279"/>
                </a:cubicBezTo>
                <a:cubicBezTo>
                  <a:pt x="1635951" y="5120083"/>
                  <a:pt x="1633011" y="5128120"/>
                  <a:pt x="1632937" y="5138389"/>
                </a:cubicBezTo>
                <a:lnTo>
                  <a:pt x="1612287" y="5136268"/>
                </a:lnTo>
                <a:cubicBezTo>
                  <a:pt x="1613701" y="5120865"/>
                  <a:pt x="1619021" y="5109126"/>
                  <a:pt x="1628249" y="5101052"/>
                </a:cubicBezTo>
                <a:cubicBezTo>
                  <a:pt x="1637476" y="5092978"/>
                  <a:pt x="1649866" y="5088941"/>
                  <a:pt x="1665419" y="5088941"/>
                </a:cubicBezTo>
                <a:close/>
                <a:moveTo>
                  <a:pt x="1549965" y="5088941"/>
                </a:moveTo>
                <a:lnTo>
                  <a:pt x="1562913" y="5088941"/>
                </a:lnTo>
                <a:lnTo>
                  <a:pt x="1562913" y="5253247"/>
                </a:lnTo>
                <a:lnTo>
                  <a:pt x="1542821" y="5253247"/>
                </a:lnTo>
                <a:lnTo>
                  <a:pt x="1542821" y="5125218"/>
                </a:lnTo>
                <a:cubicBezTo>
                  <a:pt x="1537985" y="5129832"/>
                  <a:pt x="1531641" y="5134445"/>
                  <a:pt x="1523790" y="5139059"/>
                </a:cubicBezTo>
                <a:cubicBezTo>
                  <a:pt x="1515939" y="5143673"/>
                  <a:pt x="1508889" y="5147133"/>
                  <a:pt x="1502638" y="5149440"/>
                </a:cubicBezTo>
                <a:lnTo>
                  <a:pt x="1502638" y="5130018"/>
                </a:lnTo>
                <a:cubicBezTo>
                  <a:pt x="1513875" y="5124734"/>
                  <a:pt x="1523697" y="5118335"/>
                  <a:pt x="1532106" y="5110819"/>
                </a:cubicBezTo>
                <a:cubicBezTo>
                  <a:pt x="1540515" y="5103303"/>
                  <a:pt x="1546468" y="5096010"/>
                  <a:pt x="1549965" y="5088941"/>
                </a:cubicBezTo>
                <a:close/>
                <a:moveTo>
                  <a:pt x="1416764" y="5088941"/>
                </a:moveTo>
                <a:cubicBezTo>
                  <a:pt x="1425545" y="5088941"/>
                  <a:pt x="1433247" y="5090708"/>
                  <a:pt x="1439870" y="5094243"/>
                </a:cubicBezTo>
                <a:cubicBezTo>
                  <a:pt x="1446493" y="5097778"/>
                  <a:pt x="1451962" y="5102875"/>
                  <a:pt x="1456278" y="5109535"/>
                </a:cubicBezTo>
                <a:cubicBezTo>
                  <a:pt x="1460594" y="5116195"/>
                  <a:pt x="1463980" y="5124306"/>
                  <a:pt x="1466435" y="5133868"/>
                </a:cubicBezTo>
                <a:cubicBezTo>
                  <a:pt x="1468891" y="5143431"/>
                  <a:pt x="1470119" y="5156323"/>
                  <a:pt x="1470119" y="5172545"/>
                </a:cubicBezTo>
                <a:cubicBezTo>
                  <a:pt x="1470119" y="5191744"/>
                  <a:pt x="1468147" y="5207241"/>
                  <a:pt x="1464203" y="5219035"/>
                </a:cubicBezTo>
                <a:cubicBezTo>
                  <a:pt x="1460259" y="5230830"/>
                  <a:pt x="1454362" y="5239946"/>
                  <a:pt x="1446511" y="5246383"/>
                </a:cubicBezTo>
                <a:cubicBezTo>
                  <a:pt x="1438661" y="5252819"/>
                  <a:pt x="1428745" y="5256038"/>
                  <a:pt x="1416764" y="5256038"/>
                </a:cubicBezTo>
                <a:cubicBezTo>
                  <a:pt x="1400989" y="5256038"/>
                  <a:pt x="1388599" y="5250382"/>
                  <a:pt x="1379594" y="5239071"/>
                </a:cubicBezTo>
                <a:cubicBezTo>
                  <a:pt x="1368804" y="5225454"/>
                  <a:pt x="1363409" y="5203278"/>
                  <a:pt x="1363409" y="5172545"/>
                </a:cubicBezTo>
                <a:cubicBezTo>
                  <a:pt x="1363409" y="5153198"/>
                  <a:pt x="1365400" y="5137626"/>
                  <a:pt x="1369381" y="5125832"/>
                </a:cubicBezTo>
                <a:cubicBezTo>
                  <a:pt x="1373362" y="5114037"/>
                  <a:pt x="1379278" y="5104940"/>
                  <a:pt x="1387129" y="5098540"/>
                </a:cubicBezTo>
                <a:cubicBezTo>
                  <a:pt x="1394979" y="5092141"/>
                  <a:pt x="1404858" y="5088941"/>
                  <a:pt x="1416764" y="5088941"/>
                </a:cubicBezTo>
                <a:close/>
                <a:moveTo>
                  <a:pt x="584454" y="4915986"/>
                </a:moveTo>
                <a:cubicBezTo>
                  <a:pt x="582016" y="4917815"/>
                  <a:pt x="578815" y="4919148"/>
                  <a:pt x="574853" y="4919987"/>
                </a:cubicBezTo>
                <a:cubicBezTo>
                  <a:pt x="570891" y="4920825"/>
                  <a:pt x="566738" y="4921511"/>
                  <a:pt x="562394" y="4922044"/>
                </a:cubicBezTo>
                <a:cubicBezTo>
                  <a:pt x="558051" y="4922577"/>
                  <a:pt x="553669" y="4923187"/>
                  <a:pt x="549250" y="4923873"/>
                </a:cubicBezTo>
                <a:cubicBezTo>
                  <a:pt x="544830" y="4924558"/>
                  <a:pt x="540868" y="4925663"/>
                  <a:pt x="537363" y="4927187"/>
                </a:cubicBezTo>
                <a:cubicBezTo>
                  <a:pt x="533857" y="4928711"/>
                  <a:pt x="531000" y="4930883"/>
                  <a:pt x="528790" y="4933703"/>
                </a:cubicBezTo>
                <a:cubicBezTo>
                  <a:pt x="526580" y="4936522"/>
                  <a:pt x="525475" y="4940370"/>
                  <a:pt x="525475" y="4945247"/>
                </a:cubicBezTo>
                <a:cubicBezTo>
                  <a:pt x="525475" y="4948447"/>
                  <a:pt x="526123" y="4951152"/>
                  <a:pt x="527419" y="4953362"/>
                </a:cubicBezTo>
                <a:cubicBezTo>
                  <a:pt x="528714" y="4955572"/>
                  <a:pt x="530390" y="4957363"/>
                  <a:pt x="532448" y="4958734"/>
                </a:cubicBezTo>
                <a:cubicBezTo>
                  <a:pt x="534505" y="4960106"/>
                  <a:pt x="536943" y="4961096"/>
                  <a:pt x="539763" y="4961706"/>
                </a:cubicBezTo>
                <a:cubicBezTo>
                  <a:pt x="542582" y="4962316"/>
                  <a:pt x="545440" y="4962620"/>
                  <a:pt x="548335" y="4962620"/>
                </a:cubicBezTo>
                <a:cubicBezTo>
                  <a:pt x="554736" y="4962620"/>
                  <a:pt x="560223" y="4961744"/>
                  <a:pt x="564795" y="4959992"/>
                </a:cubicBezTo>
                <a:cubicBezTo>
                  <a:pt x="569366" y="4958239"/>
                  <a:pt x="573100" y="4956029"/>
                  <a:pt x="575996" y="4953362"/>
                </a:cubicBezTo>
                <a:cubicBezTo>
                  <a:pt x="578891" y="4950695"/>
                  <a:pt x="581025" y="4947800"/>
                  <a:pt x="582397" y="4944675"/>
                </a:cubicBezTo>
                <a:cubicBezTo>
                  <a:pt x="583768" y="4941551"/>
                  <a:pt x="584454" y="4938617"/>
                  <a:pt x="584454" y="4935874"/>
                </a:cubicBezTo>
                <a:close/>
                <a:moveTo>
                  <a:pt x="2361133" y="4873238"/>
                </a:moveTo>
                <a:cubicBezTo>
                  <a:pt x="2354580" y="4873238"/>
                  <a:pt x="2349017" y="4874533"/>
                  <a:pt x="2344445" y="4877124"/>
                </a:cubicBezTo>
                <a:cubicBezTo>
                  <a:pt x="2339873" y="4879715"/>
                  <a:pt x="2336216" y="4883144"/>
                  <a:pt x="2333473" y="4887411"/>
                </a:cubicBezTo>
                <a:cubicBezTo>
                  <a:pt x="2330729" y="4891678"/>
                  <a:pt x="2328748" y="4896555"/>
                  <a:pt x="2327529" y="4902041"/>
                </a:cubicBezTo>
                <a:cubicBezTo>
                  <a:pt x="2326310" y="4907528"/>
                  <a:pt x="2325700" y="4913167"/>
                  <a:pt x="2325700" y="4918958"/>
                </a:cubicBezTo>
                <a:cubicBezTo>
                  <a:pt x="2325700" y="4924444"/>
                  <a:pt x="2326424" y="4929816"/>
                  <a:pt x="2327872" y="4935074"/>
                </a:cubicBezTo>
                <a:cubicBezTo>
                  <a:pt x="2329319" y="4940332"/>
                  <a:pt x="2331529" y="4945018"/>
                  <a:pt x="2334501" y="4949133"/>
                </a:cubicBezTo>
                <a:cubicBezTo>
                  <a:pt x="2337473" y="4953248"/>
                  <a:pt x="2341283" y="4956524"/>
                  <a:pt x="2345931" y="4958963"/>
                </a:cubicBezTo>
                <a:cubicBezTo>
                  <a:pt x="2350579" y="4961401"/>
                  <a:pt x="2356028" y="4962620"/>
                  <a:pt x="2362276" y="4962620"/>
                </a:cubicBezTo>
                <a:cubicBezTo>
                  <a:pt x="2368829" y="4962620"/>
                  <a:pt x="2374392" y="4961325"/>
                  <a:pt x="2378964" y="4958734"/>
                </a:cubicBezTo>
                <a:cubicBezTo>
                  <a:pt x="2383536" y="4956143"/>
                  <a:pt x="2387270" y="4952753"/>
                  <a:pt x="2390165" y="4948562"/>
                </a:cubicBezTo>
                <a:cubicBezTo>
                  <a:pt x="2393061" y="4944371"/>
                  <a:pt x="2395156" y="4939608"/>
                  <a:pt x="2396452" y="4934274"/>
                </a:cubicBezTo>
                <a:cubicBezTo>
                  <a:pt x="2397747" y="4928940"/>
                  <a:pt x="2398395" y="4923530"/>
                  <a:pt x="2398395" y="4918043"/>
                </a:cubicBezTo>
                <a:cubicBezTo>
                  <a:pt x="2398395" y="4912252"/>
                  <a:pt x="2397709" y="4906652"/>
                  <a:pt x="2396337" y="4901241"/>
                </a:cubicBezTo>
                <a:cubicBezTo>
                  <a:pt x="2394966" y="4895831"/>
                  <a:pt x="2392794" y="4891069"/>
                  <a:pt x="2389823" y="4886954"/>
                </a:cubicBezTo>
                <a:cubicBezTo>
                  <a:pt x="2386851" y="4882839"/>
                  <a:pt x="2383003" y="4879524"/>
                  <a:pt x="2378278" y="4877010"/>
                </a:cubicBezTo>
                <a:cubicBezTo>
                  <a:pt x="2373554" y="4874495"/>
                  <a:pt x="2367839" y="4873238"/>
                  <a:pt x="2361133" y="4873238"/>
                </a:cubicBezTo>
                <a:close/>
                <a:moveTo>
                  <a:pt x="2233727" y="4873238"/>
                </a:moveTo>
                <a:cubicBezTo>
                  <a:pt x="2227173" y="4873238"/>
                  <a:pt x="2221611" y="4874533"/>
                  <a:pt x="2217039" y="4877124"/>
                </a:cubicBezTo>
                <a:cubicBezTo>
                  <a:pt x="2212467" y="4879715"/>
                  <a:pt x="2208733" y="4883106"/>
                  <a:pt x="2205837" y="4887297"/>
                </a:cubicBezTo>
                <a:cubicBezTo>
                  <a:pt x="2202942" y="4891488"/>
                  <a:pt x="2200847" y="4896250"/>
                  <a:pt x="2199551" y="4901584"/>
                </a:cubicBezTo>
                <a:cubicBezTo>
                  <a:pt x="2198256" y="4906918"/>
                  <a:pt x="2197608" y="4912328"/>
                  <a:pt x="2197608" y="4917815"/>
                </a:cubicBezTo>
                <a:cubicBezTo>
                  <a:pt x="2197608" y="4923606"/>
                  <a:pt x="2198294" y="4929207"/>
                  <a:pt x="2199665" y="4934617"/>
                </a:cubicBezTo>
                <a:cubicBezTo>
                  <a:pt x="2201037" y="4940027"/>
                  <a:pt x="2203209" y="4944790"/>
                  <a:pt x="2206181" y="4948904"/>
                </a:cubicBezTo>
                <a:cubicBezTo>
                  <a:pt x="2209152" y="4953019"/>
                  <a:pt x="2213001" y="4956334"/>
                  <a:pt x="2217725" y="4958849"/>
                </a:cubicBezTo>
                <a:cubicBezTo>
                  <a:pt x="2222449" y="4961363"/>
                  <a:pt x="2228164" y="4962620"/>
                  <a:pt x="2234870" y="4962620"/>
                </a:cubicBezTo>
                <a:cubicBezTo>
                  <a:pt x="2241575" y="4962620"/>
                  <a:pt x="2247176" y="4961325"/>
                  <a:pt x="2251672" y="4958734"/>
                </a:cubicBezTo>
                <a:cubicBezTo>
                  <a:pt x="2256167" y="4956143"/>
                  <a:pt x="2259787" y="4952714"/>
                  <a:pt x="2262530" y="4948447"/>
                </a:cubicBezTo>
                <a:cubicBezTo>
                  <a:pt x="2265273" y="4944180"/>
                  <a:pt x="2267255" y="4939303"/>
                  <a:pt x="2268474" y="4933817"/>
                </a:cubicBezTo>
                <a:cubicBezTo>
                  <a:pt x="2269693" y="4928330"/>
                  <a:pt x="2270303" y="4922692"/>
                  <a:pt x="2270303" y="4916900"/>
                </a:cubicBezTo>
                <a:cubicBezTo>
                  <a:pt x="2270303" y="4911414"/>
                  <a:pt x="2269579" y="4906042"/>
                  <a:pt x="2268131" y="4900784"/>
                </a:cubicBezTo>
                <a:cubicBezTo>
                  <a:pt x="2266683" y="4895526"/>
                  <a:pt x="2264474" y="4890840"/>
                  <a:pt x="2261501" y="4886725"/>
                </a:cubicBezTo>
                <a:cubicBezTo>
                  <a:pt x="2258530" y="4882611"/>
                  <a:pt x="2254720" y="4879334"/>
                  <a:pt x="2250072" y="4876895"/>
                </a:cubicBezTo>
                <a:cubicBezTo>
                  <a:pt x="2245423" y="4874457"/>
                  <a:pt x="2239975" y="4873238"/>
                  <a:pt x="2233727" y="4873238"/>
                </a:cubicBezTo>
                <a:close/>
                <a:moveTo>
                  <a:pt x="2095805" y="4873238"/>
                </a:moveTo>
                <a:cubicBezTo>
                  <a:pt x="2090776" y="4873238"/>
                  <a:pt x="2086013" y="4874228"/>
                  <a:pt x="2081517" y="4876210"/>
                </a:cubicBezTo>
                <a:cubicBezTo>
                  <a:pt x="2077021" y="4878191"/>
                  <a:pt x="2073097" y="4881086"/>
                  <a:pt x="2069745" y="4884896"/>
                </a:cubicBezTo>
                <a:cubicBezTo>
                  <a:pt x="2066392" y="4888706"/>
                  <a:pt x="2063763" y="4893393"/>
                  <a:pt x="2061858" y="4898955"/>
                </a:cubicBezTo>
                <a:cubicBezTo>
                  <a:pt x="2059953" y="4904518"/>
                  <a:pt x="2059000" y="4910881"/>
                  <a:pt x="2059000" y="4918043"/>
                </a:cubicBezTo>
                <a:cubicBezTo>
                  <a:pt x="2059000" y="4925206"/>
                  <a:pt x="2059953" y="4931569"/>
                  <a:pt x="2061858" y="4937132"/>
                </a:cubicBezTo>
                <a:cubicBezTo>
                  <a:pt x="2063763" y="4942694"/>
                  <a:pt x="2066392" y="4947342"/>
                  <a:pt x="2069745" y="4951076"/>
                </a:cubicBezTo>
                <a:cubicBezTo>
                  <a:pt x="2073097" y="4954810"/>
                  <a:pt x="2077021" y="4957667"/>
                  <a:pt x="2081517" y="4959649"/>
                </a:cubicBezTo>
                <a:cubicBezTo>
                  <a:pt x="2086013" y="4961630"/>
                  <a:pt x="2090776" y="4962620"/>
                  <a:pt x="2095805" y="4962620"/>
                </a:cubicBezTo>
                <a:cubicBezTo>
                  <a:pt x="2100834" y="4962620"/>
                  <a:pt x="2105596" y="4961630"/>
                  <a:pt x="2110092" y="4959649"/>
                </a:cubicBezTo>
                <a:cubicBezTo>
                  <a:pt x="2114588" y="4957667"/>
                  <a:pt x="2118512" y="4954810"/>
                  <a:pt x="2121865" y="4951076"/>
                </a:cubicBezTo>
                <a:cubicBezTo>
                  <a:pt x="2125218" y="4947342"/>
                  <a:pt x="2127847" y="4942694"/>
                  <a:pt x="2129752" y="4937132"/>
                </a:cubicBezTo>
                <a:cubicBezTo>
                  <a:pt x="2131657" y="4931569"/>
                  <a:pt x="2132609" y="4925206"/>
                  <a:pt x="2132609" y="4918043"/>
                </a:cubicBezTo>
                <a:cubicBezTo>
                  <a:pt x="2132610" y="4910881"/>
                  <a:pt x="2131657" y="4904518"/>
                  <a:pt x="2129752" y="4898955"/>
                </a:cubicBezTo>
                <a:cubicBezTo>
                  <a:pt x="2127847" y="4893393"/>
                  <a:pt x="2125218" y="4888706"/>
                  <a:pt x="2121865" y="4884896"/>
                </a:cubicBezTo>
                <a:cubicBezTo>
                  <a:pt x="2118512" y="4881087"/>
                  <a:pt x="2114588" y="4878191"/>
                  <a:pt x="2110092" y="4876210"/>
                </a:cubicBezTo>
                <a:cubicBezTo>
                  <a:pt x="2105597" y="4874229"/>
                  <a:pt x="2100834" y="4873238"/>
                  <a:pt x="2095805" y="4873238"/>
                </a:cubicBezTo>
                <a:close/>
                <a:moveTo>
                  <a:pt x="1265301" y="4873238"/>
                </a:moveTo>
                <a:cubicBezTo>
                  <a:pt x="1259053" y="4873237"/>
                  <a:pt x="1253719" y="4874419"/>
                  <a:pt x="1249299" y="4876781"/>
                </a:cubicBezTo>
                <a:cubicBezTo>
                  <a:pt x="1244879" y="4879143"/>
                  <a:pt x="1241260" y="4882306"/>
                  <a:pt x="1238441" y="4886268"/>
                </a:cubicBezTo>
                <a:cubicBezTo>
                  <a:pt x="1235621" y="4890230"/>
                  <a:pt x="1233563" y="4894802"/>
                  <a:pt x="1232268" y="4899984"/>
                </a:cubicBezTo>
                <a:cubicBezTo>
                  <a:pt x="1230973" y="4905166"/>
                  <a:pt x="1230325" y="4910576"/>
                  <a:pt x="1230325" y="4916215"/>
                </a:cubicBezTo>
                <a:cubicBezTo>
                  <a:pt x="1230325" y="4921549"/>
                  <a:pt x="1230859" y="4926883"/>
                  <a:pt x="1231925" y="4932217"/>
                </a:cubicBezTo>
                <a:cubicBezTo>
                  <a:pt x="1232992" y="4937551"/>
                  <a:pt x="1234821" y="4942389"/>
                  <a:pt x="1237412" y="4946733"/>
                </a:cubicBezTo>
                <a:cubicBezTo>
                  <a:pt x="1240003" y="4951076"/>
                  <a:pt x="1243431" y="4954581"/>
                  <a:pt x="1247699" y="4957248"/>
                </a:cubicBezTo>
                <a:cubicBezTo>
                  <a:pt x="1251966" y="4959915"/>
                  <a:pt x="1257300" y="4961249"/>
                  <a:pt x="1263701" y="4961249"/>
                </a:cubicBezTo>
                <a:cubicBezTo>
                  <a:pt x="1270101" y="4961249"/>
                  <a:pt x="1275550" y="4959915"/>
                  <a:pt x="1280046" y="4957248"/>
                </a:cubicBezTo>
                <a:cubicBezTo>
                  <a:pt x="1284541" y="4954581"/>
                  <a:pt x="1288161" y="4951076"/>
                  <a:pt x="1290904" y="4946733"/>
                </a:cubicBezTo>
                <a:cubicBezTo>
                  <a:pt x="1293647" y="4942389"/>
                  <a:pt x="1295667" y="4937474"/>
                  <a:pt x="1296962" y="4931988"/>
                </a:cubicBezTo>
                <a:cubicBezTo>
                  <a:pt x="1298257" y="4926502"/>
                  <a:pt x="1298905" y="4921015"/>
                  <a:pt x="1298905" y="4915529"/>
                </a:cubicBezTo>
                <a:cubicBezTo>
                  <a:pt x="1298905" y="4910347"/>
                  <a:pt x="1298296" y="4905242"/>
                  <a:pt x="1297077" y="4900213"/>
                </a:cubicBezTo>
                <a:cubicBezTo>
                  <a:pt x="1295857" y="4895184"/>
                  <a:pt x="1293914" y="4890650"/>
                  <a:pt x="1291247" y="4886611"/>
                </a:cubicBezTo>
                <a:cubicBezTo>
                  <a:pt x="1288580" y="4882572"/>
                  <a:pt x="1285113" y="4879334"/>
                  <a:pt x="1280846" y="4876895"/>
                </a:cubicBezTo>
                <a:cubicBezTo>
                  <a:pt x="1276579" y="4874457"/>
                  <a:pt x="1271397" y="4873238"/>
                  <a:pt x="1265301" y="4873238"/>
                </a:cubicBezTo>
                <a:close/>
                <a:moveTo>
                  <a:pt x="1073658" y="4873238"/>
                </a:moveTo>
                <a:cubicBezTo>
                  <a:pt x="1068629" y="4873238"/>
                  <a:pt x="1064095" y="4874114"/>
                  <a:pt x="1060056" y="4875867"/>
                </a:cubicBezTo>
                <a:cubicBezTo>
                  <a:pt x="1056018" y="4877619"/>
                  <a:pt x="1052551" y="4880020"/>
                  <a:pt x="1049655" y="4883068"/>
                </a:cubicBezTo>
                <a:cubicBezTo>
                  <a:pt x="1046759" y="4886116"/>
                  <a:pt x="1044474" y="4889659"/>
                  <a:pt x="1042797" y="4893698"/>
                </a:cubicBezTo>
                <a:cubicBezTo>
                  <a:pt x="1041121" y="4897736"/>
                  <a:pt x="1040130" y="4902041"/>
                  <a:pt x="1039825" y="4906613"/>
                </a:cubicBezTo>
                <a:lnTo>
                  <a:pt x="1107720" y="4906613"/>
                </a:lnTo>
                <a:cubicBezTo>
                  <a:pt x="1107415" y="4902041"/>
                  <a:pt x="1106386" y="4897698"/>
                  <a:pt x="1104633" y="4893583"/>
                </a:cubicBezTo>
                <a:cubicBezTo>
                  <a:pt x="1102881" y="4889468"/>
                  <a:pt x="1100519" y="4885925"/>
                  <a:pt x="1097547" y="4882953"/>
                </a:cubicBezTo>
                <a:cubicBezTo>
                  <a:pt x="1094575" y="4879982"/>
                  <a:pt x="1091070" y="4877620"/>
                  <a:pt x="1087031" y="4875867"/>
                </a:cubicBezTo>
                <a:cubicBezTo>
                  <a:pt x="1082993" y="4874115"/>
                  <a:pt x="1078535" y="4873238"/>
                  <a:pt x="1073658" y="4873238"/>
                </a:cubicBezTo>
                <a:close/>
                <a:moveTo>
                  <a:pt x="941908" y="4873238"/>
                </a:moveTo>
                <a:cubicBezTo>
                  <a:pt x="935355" y="4873238"/>
                  <a:pt x="929792" y="4874533"/>
                  <a:pt x="925221" y="4877124"/>
                </a:cubicBezTo>
                <a:cubicBezTo>
                  <a:pt x="920649" y="4879715"/>
                  <a:pt x="916991" y="4883144"/>
                  <a:pt x="914248" y="4887411"/>
                </a:cubicBezTo>
                <a:cubicBezTo>
                  <a:pt x="911505" y="4891678"/>
                  <a:pt x="909523" y="4896555"/>
                  <a:pt x="908304" y="4902041"/>
                </a:cubicBezTo>
                <a:cubicBezTo>
                  <a:pt x="907085" y="4907528"/>
                  <a:pt x="906475" y="4913167"/>
                  <a:pt x="906475" y="4918958"/>
                </a:cubicBezTo>
                <a:cubicBezTo>
                  <a:pt x="906475" y="4924444"/>
                  <a:pt x="907199" y="4929816"/>
                  <a:pt x="908647" y="4935074"/>
                </a:cubicBezTo>
                <a:cubicBezTo>
                  <a:pt x="910095" y="4940332"/>
                  <a:pt x="912305" y="4945018"/>
                  <a:pt x="915276" y="4949133"/>
                </a:cubicBezTo>
                <a:cubicBezTo>
                  <a:pt x="918248" y="4953248"/>
                  <a:pt x="922058" y="4956524"/>
                  <a:pt x="926706" y="4958963"/>
                </a:cubicBezTo>
                <a:cubicBezTo>
                  <a:pt x="931355" y="4961401"/>
                  <a:pt x="936803" y="4962620"/>
                  <a:pt x="943051" y="4962620"/>
                </a:cubicBezTo>
                <a:cubicBezTo>
                  <a:pt x="949605" y="4962620"/>
                  <a:pt x="955167" y="4961325"/>
                  <a:pt x="959739" y="4958734"/>
                </a:cubicBezTo>
                <a:cubicBezTo>
                  <a:pt x="964311" y="4956143"/>
                  <a:pt x="968045" y="4952753"/>
                  <a:pt x="970941" y="4948562"/>
                </a:cubicBezTo>
                <a:cubicBezTo>
                  <a:pt x="973836" y="4944371"/>
                  <a:pt x="975932" y="4939608"/>
                  <a:pt x="977227" y="4934274"/>
                </a:cubicBezTo>
                <a:cubicBezTo>
                  <a:pt x="978522" y="4928940"/>
                  <a:pt x="979170" y="4923530"/>
                  <a:pt x="979170" y="4918043"/>
                </a:cubicBezTo>
                <a:cubicBezTo>
                  <a:pt x="979170" y="4912252"/>
                  <a:pt x="978484" y="4906652"/>
                  <a:pt x="977113" y="4901241"/>
                </a:cubicBezTo>
                <a:cubicBezTo>
                  <a:pt x="975741" y="4895831"/>
                  <a:pt x="973569" y="4891069"/>
                  <a:pt x="970598" y="4886954"/>
                </a:cubicBezTo>
                <a:cubicBezTo>
                  <a:pt x="967626" y="4882839"/>
                  <a:pt x="963778" y="4879524"/>
                  <a:pt x="959053" y="4877010"/>
                </a:cubicBezTo>
                <a:cubicBezTo>
                  <a:pt x="954329" y="4874495"/>
                  <a:pt x="948614" y="4873238"/>
                  <a:pt x="941908" y="4873238"/>
                </a:cubicBezTo>
                <a:close/>
                <a:moveTo>
                  <a:pt x="690677" y="4873238"/>
                </a:moveTo>
                <a:cubicBezTo>
                  <a:pt x="684124" y="4873238"/>
                  <a:pt x="678561" y="4874533"/>
                  <a:pt x="673989" y="4877124"/>
                </a:cubicBezTo>
                <a:cubicBezTo>
                  <a:pt x="669417" y="4879715"/>
                  <a:pt x="665683" y="4883106"/>
                  <a:pt x="662788" y="4887297"/>
                </a:cubicBezTo>
                <a:cubicBezTo>
                  <a:pt x="659892" y="4891488"/>
                  <a:pt x="657797" y="4896250"/>
                  <a:pt x="656501" y="4901584"/>
                </a:cubicBezTo>
                <a:cubicBezTo>
                  <a:pt x="655206" y="4906918"/>
                  <a:pt x="654558" y="4912328"/>
                  <a:pt x="654558" y="4917815"/>
                </a:cubicBezTo>
                <a:cubicBezTo>
                  <a:pt x="654558" y="4923606"/>
                  <a:pt x="655244" y="4929207"/>
                  <a:pt x="656616" y="4934617"/>
                </a:cubicBezTo>
                <a:cubicBezTo>
                  <a:pt x="657987" y="4940027"/>
                  <a:pt x="660159" y="4944790"/>
                  <a:pt x="663131" y="4948904"/>
                </a:cubicBezTo>
                <a:cubicBezTo>
                  <a:pt x="666102" y="4953019"/>
                  <a:pt x="669951" y="4956334"/>
                  <a:pt x="674675" y="4958849"/>
                </a:cubicBezTo>
                <a:cubicBezTo>
                  <a:pt x="679399" y="4961363"/>
                  <a:pt x="685114" y="4962620"/>
                  <a:pt x="691820" y="4962620"/>
                </a:cubicBezTo>
                <a:cubicBezTo>
                  <a:pt x="698526" y="4962620"/>
                  <a:pt x="704126" y="4961325"/>
                  <a:pt x="708622" y="4958734"/>
                </a:cubicBezTo>
                <a:cubicBezTo>
                  <a:pt x="713118" y="4956143"/>
                  <a:pt x="716737" y="4952714"/>
                  <a:pt x="719480" y="4948447"/>
                </a:cubicBezTo>
                <a:cubicBezTo>
                  <a:pt x="722224" y="4944180"/>
                  <a:pt x="724205" y="4939303"/>
                  <a:pt x="725424" y="4933817"/>
                </a:cubicBezTo>
                <a:cubicBezTo>
                  <a:pt x="726643" y="4928330"/>
                  <a:pt x="727253" y="4922692"/>
                  <a:pt x="727253" y="4916900"/>
                </a:cubicBezTo>
                <a:cubicBezTo>
                  <a:pt x="727253" y="4911414"/>
                  <a:pt x="726529" y="4906042"/>
                  <a:pt x="725081" y="4900784"/>
                </a:cubicBezTo>
                <a:cubicBezTo>
                  <a:pt x="723634" y="4895526"/>
                  <a:pt x="721424" y="4890840"/>
                  <a:pt x="718452" y="4886725"/>
                </a:cubicBezTo>
                <a:cubicBezTo>
                  <a:pt x="715480" y="4882611"/>
                  <a:pt x="711670" y="4879334"/>
                  <a:pt x="707022" y="4876895"/>
                </a:cubicBezTo>
                <a:cubicBezTo>
                  <a:pt x="702374" y="4874457"/>
                  <a:pt x="696925" y="4873238"/>
                  <a:pt x="690677" y="4873238"/>
                </a:cubicBezTo>
                <a:close/>
                <a:moveTo>
                  <a:pt x="3344723" y="4858836"/>
                </a:moveTo>
                <a:lnTo>
                  <a:pt x="3436620" y="4858836"/>
                </a:lnTo>
                <a:lnTo>
                  <a:pt x="3436620" y="4872095"/>
                </a:lnTo>
                <a:lnTo>
                  <a:pt x="3364383" y="4959877"/>
                </a:lnTo>
                <a:lnTo>
                  <a:pt x="3439821" y="4959877"/>
                </a:lnTo>
                <a:lnTo>
                  <a:pt x="3439821" y="4977022"/>
                </a:lnTo>
                <a:lnTo>
                  <a:pt x="3340151" y="4977022"/>
                </a:lnTo>
                <a:lnTo>
                  <a:pt x="3340151" y="4962163"/>
                </a:lnTo>
                <a:lnTo>
                  <a:pt x="3411474" y="4875981"/>
                </a:lnTo>
                <a:lnTo>
                  <a:pt x="3344723" y="4875981"/>
                </a:lnTo>
                <a:close/>
                <a:moveTo>
                  <a:pt x="3222651" y="4858836"/>
                </a:moveTo>
                <a:lnTo>
                  <a:pt x="3244596" y="4858836"/>
                </a:lnTo>
                <a:lnTo>
                  <a:pt x="3279115" y="4955534"/>
                </a:lnTo>
                <a:lnTo>
                  <a:pt x="3279571" y="4955534"/>
                </a:lnTo>
                <a:lnTo>
                  <a:pt x="3312719" y="4858836"/>
                </a:lnTo>
                <a:lnTo>
                  <a:pt x="3333293" y="4858836"/>
                </a:lnTo>
                <a:lnTo>
                  <a:pt x="3281858" y="4992567"/>
                </a:lnTo>
                <a:cubicBezTo>
                  <a:pt x="3279571" y="4998358"/>
                  <a:pt x="3277324" y="5003235"/>
                  <a:pt x="3275114" y="5007197"/>
                </a:cubicBezTo>
                <a:cubicBezTo>
                  <a:pt x="3272904" y="5011160"/>
                  <a:pt x="3270466" y="5014398"/>
                  <a:pt x="3267799" y="5016913"/>
                </a:cubicBezTo>
                <a:cubicBezTo>
                  <a:pt x="3265132" y="5019428"/>
                  <a:pt x="3262198" y="5021256"/>
                  <a:pt x="3258997" y="5022399"/>
                </a:cubicBezTo>
                <a:cubicBezTo>
                  <a:pt x="3255797" y="5023542"/>
                  <a:pt x="3251987" y="5024114"/>
                  <a:pt x="3247568" y="5024114"/>
                </a:cubicBezTo>
                <a:cubicBezTo>
                  <a:pt x="3245281" y="5024113"/>
                  <a:pt x="3242995" y="5023961"/>
                  <a:pt x="3240710" y="5023657"/>
                </a:cubicBezTo>
                <a:cubicBezTo>
                  <a:pt x="3238424" y="5023352"/>
                  <a:pt x="3236214" y="5022818"/>
                  <a:pt x="3234081" y="5022056"/>
                </a:cubicBezTo>
                <a:lnTo>
                  <a:pt x="3234081" y="5004226"/>
                </a:lnTo>
                <a:cubicBezTo>
                  <a:pt x="3235909" y="5004835"/>
                  <a:pt x="3237776" y="5005445"/>
                  <a:pt x="3239681" y="5006054"/>
                </a:cubicBezTo>
                <a:cubicBezTo>
                  <a:pt x="3241586" y="5006664"/>
                  <a:pt x="3243529" y="5006969"/>
                  <a:pt x="3245511" y="5006969"/>
                </a:cubicBezTo>
                <a:cubicBezTo>
                  <a:pt x="3249473" y="5006969"/>
                  <a:pt x="3252673" y="5006054"/>
                  <a:pt x="3255111" y="5004226"/>
                </a:cubicBezTo>
                <a:cubicBezTo>
                  <a:pt x="3257550" y="5002397"/>
                  <a:pt x="3259683" y="4999730"/>
                  <a:pt x="3261513" y="4996225"/>
                </a:cubicBezTo>
                <a:lnTo>
                  <a:pt x="3269513" y="4976336"/>
                </a:lnTo>
                <a:close/>
                <a:moveTo>
                  <a:pt x="3111779" y="4858836"/>
                </a:moveTo>
                <a:lnTo>
                  <a:pt x="3136697" y="4858836"/>
                </a:lnTo>
                <a:lnTo>
                  <a:pt x="3165043" y="4900213"/>
                </a:lnTo>
                <a:lnTo>
                  <a:pt x="3194533" y="4858836"/>
                </a:lnTo>
                <a:lnTo>
                  <a:pt x="3217850" y="4858836"/>
                </a:lnTo>
                <a:lnTo>
                  <a:pt x="3177159" y="4913243"/>
                </a:lnTo>
                <a:lnTo>
                  <a:pt x="3222879" y="4977022"/>
                </a:lnTo>
                <a:lnTo>
                  <a:pt x="3197961" y="4977022"/>
                </a:lnTo>
                <a:lnTo>
                  <a:pt x="3165043" y="4928102"/>
                </a:lnTo>
                <a:lnTo>
                  <a:pt x="3132125" y="4977022"/>
                </a:lnTo>
                <a:lnTo>
                  <a:pt x="3108579" y="4977022"/>
                </a:lnTo>
                <a:lnTo>
                  <a:pt x="3152927" y="4914843"/>
                </a:lnTo>
                <a:close/>
                <a:moveTo>
                  <a:pt x="2938958" y="4858836"/>
                </a:moveTo>
                <a:lnTo>
                  <a:pt x="2960446" y="4858836"/>
                </a:lnTo>
                <a:lnTo>
                  <a:pt x="2987193" y="4955534"/>
                </a:lnTo>
                <a:lnTo>
                  <a:pt x="2987650" y="4955534"/>
                </a:lnTo>
                <a:lnTo>
                  <a:pt x="3011424" y="4858836"/>
                </a:lnTo>
                <a:lnTo>
                  <a:pt x="3032684" y="4858836"/>
                </a:lnTo>
                <a:lnTo>
                  <a:pt x="3057373" y="4955534"/>
                </a:lnTo>
                <a:lnTo>
                  <a:pt x="3057830" y="4955534"/>
                </a:lnTo>
                <a:lnTo>
                  <a:pt x="3084347" y="4858836"/>
                </a:lnTo>
                <a:lnTo>
                  <a:pt x="3104464" y="4858836"/>
                </a:lnTo>
                <a:lnTo>
                  <a:pt x="3066745" y="4977022"/>
                </a:lnTo>
                <a:lnTo>
                  <a:pt x="3046171" y="4977022"/>
                </a:lnTo>
                <a:lnTo>
                  <a:pt x="3022168" y="4883068"/>
                </a:lnTo>
                <a:lnTo>
                  <a:pt x="3021711" y="4883068"/>
                </a:lnTo>
                <a:lnTo>
                  <a:pt x="2997937" y="4977022"/>
                </a:lnTo>
                <a:lnTo>
                  <a:pt x="2976905" y="4977022"/>
                </a:lnTo>
                <a:close/>
                <a:moveTo>
                  <a:pt x="2830373" y="4858836"/>
                </a:moveTo>
                <a:lnTo>
                  <a:pt x="2922270" y="4858836"/>
                </a:lnTo>
                <a:lnTo>
                  <a:pt x="2922270" y="4872095"/>
                </a:lnTo>
                <a:lnTo>
                  <a:pt x="2850033" y="4959877"/>
                </a:lnTo>
                <a:lnTo>
                  <a:pt x="2925470" y="4959877"/>
                </a:lnTo>
                <a:lnTo>
                  <a:pt x="2925470" y="4977022"/>
                </a:lnTo>
                <a:lnTo>
                  <a:pt x="2825801" y="4977022"/>
                </a:lnTo>
                <a:lnTo>
                  <a:pt x="2825801" y="4962163"/>
                </a:lnTo>
                <a:lnTo>
                  <a:pt x="2897124" y="4875981"/>
                </a:lnTo>
                <a:lnTo>
                  <a:pt x="2830373" y="4875981"/>
                </a:lnTo>
                <a:close/>
                <a:moveTo>
                  <a:pt x="2711577" y="4858836"/>
                </a:moveTo>
                <a:lnTo>
                  <a:pt x="2731008" y="4858836"/>
                </a:lnTo>
                <a:lnTo>
                  <a:pt x="2731008" y="4938846"/>
                </a:lnTo>
                <a:cubicBezTo>
                  <a:pt x="2731008" y="4946161"/>
                  <a:pt x="2733141" y="4951952"/>
                  <a:pt x="2737409" y="4956220"/>
                </a:cubicBezTo>
                <a:cubicBezTo>
                  <a:pt x="2741676" y="4960487"/>
                  <a:pt x="2747543" y="4962620"/>
                  <a:pt x="2755011" y="4962620"/>
                </a:cubicBezTo>
                <a:cubicBezTo>
                  <a:pt x="2760955" y="4962620"/>
                  <a:pt x="2766098" y="4961706"/>
                  <a:pt x="2770441" y="4959877"/>
                </a:cubicBezTo>
                <a:cubicBezTo>
                  <a:pt x="2774785" y="4958048"/>
                  <a:pt x="2778404" y="4955458"/>
                  <a:pt x="2781300" y="4952105"/>
                </a:cubicBezTo>
                <a:cubicBezTo>
                  <a:pt x="2784195" y="4948752"/>
                  <a:pt x="2786367" y="4944828"/>
                  <a:pt x="2787815" y="4940332"/>
                </a:cubicBezTo>
                <a:cubicBezTo>
                  <a:pt x="2789263" y="4935836"/>
                  <a:pt x="2789987" y="4930921"/>
                  <a:pt x="2789987" y="4925587"/>
                </a:cubicBezTo>
                <a:lnTo>
                  <a:pt x="2789987" y="4858836"/>
                </a:lnTo>
                <a:lnTo>
                  <a:pt x="2809418" y="4858836"/>
                </a:lnTo>
                <a:lnTo>
                  <a:pt x="2809418" y="4977022"/>
                </a:lnTo>
                <a:lnTo>
                  <a:pt x="2791130" y="4977022"/>
                </a:lnTo>
                <a:lnTo>
                  <a:pt x="2791130" y="4958277"/>
                </a:lnTo>
                <a:lnTo>
                  <a:pt x="2790673" y="4958277"/>
                </a:lnTo>
                <a:cubicBezTo>
                  <a:pt x="2786558" y="4965592"/>
                  <a:pt x="2781300" y="4970964"/>
                  <a:pt x="2774899" y="4974393"/>
                </a:cubicBezTo>
                <a:cubicBezTo>
                  <a:pt x="2768498" y="4977822"/>
                  <a:pt x="2760955" y="4979537"/>
                  <a:pt x="2752268" y="4979537"/>
                </a:cubicBezTo>
                <a:cubicBezTo>
                  <a:pt x="2744495" y="4979537"/>
                  <a:pt x="2738019" y="4978508"/>
                  <a:pt x="2732837" y="4976451"/>
                </a:cubicBezTo>
                <a:cubicBezTo>
                  <a:pt x="2727655" y="4974393"/>
                  <a:pt x="2723464" y="4971460"/>
                  <a:pt x="2720264" y="4967650"/>
                </a:cubicBezTo>
                <a:cubicBezTo>
                  <a:pt x="2717063" y="4963840"/>
                  <a:pt x="2714815" y="4959306"/>
                  <a:pt x="2713520" y="4954048"/>
                </a:cubicBezTo>
                <a:cubicBezTo>
                  <a:pt x="2712225" y="4948790"/>
                  <a:pt x="2711577" y="4942961"/>
                  <a:pt x="2711577" y="4936560"/>
                </a:cubicBezTo>
                <a:close/>
                <a:moveTo>
                  <a:pt x="1522095" y="4858836"/>
                </a:moveTo>
                <a:lnTo>
                  <a:pt x="1541526" y="4858836"/>
                </a:lnTo>
                <a:lnTo>
                  <a:pt x="1541526" y="4991881"/>
                </a:lnTo>
                <a:cubicBezTo>
                  <a:pt x="1541526" y="5002397"/>
                  <a:pt x="1538973" y="5010055"/>
                  <a:pt x="1533868" y="5014856"/>
                </a:cubicBezTo>
                <a:cubicBezTo>
                  <a:pt x="1528763" y="5019656"/>
                  <a:pt x="1521866" y="5022056"/>
                  <a:pt x="1513179" y="5022056"/>
                </a:cubicBezTo>
                <a:cubicBezTo>
                  <a:pt x="1509675" y="5022056"/>
                  <a:pt x="1506398" y="5021752"/>
                  <a:pt x="1503350" y="5021142"/>
                </a:cubicBezTo>
                <a:lnTo>
                  <a:pt x="1503350" y="5004454"/>
                </a:lnTo>
                <a:cubicBezTo>
                  <a:pt x="1504112" y="5004607"/>
                  <a:pt x="1504760" y="5004721"/>
                  <a:pt x="1505293" y="5004797"/>
                </a:cubicBezTo>
                <a:cubicBezTo>
                  <a:pt x="1505826" y="5004874"/>
                  <a:pt x="1506398" y="5004912"/>
                  <a:pt x="1507007" y="5004911"/>
                </a:cubicBezTo>
                <a:lnTo>
                  <a:pt x="1511122" y="5004911"/>
                </a:lnTo>
                <a:cubicBezTo>
                  <a:pt x="1515389" y="5004911"/>
                  <a:pt x="1518285" y="5003730"/>
                  <a:pt x="1519809" y="5001368"/>
                </a:cubicBezTo>
                <a:cubicBezTo>
                  <a:pt x="1521333" y="4999006"/>
                  <a:pt x="1522095" y="4994777"/>
                  <a:pt x="1522095" y="4988681"/>
                </a:cubicBezTo>
                <a:close/>
                <a:moveTo>
                  <a:pt x="1474470" y="4858836"/>
                </a:moveTo>
                <a:lnTo>
                  <a:pt x="1493901" y="4858836"/>
                </a:lnTo>
                <a:lnTo>
                  <a:pt x="1493901" y="4977022"/>
                </a:lnTo>
                <a:lnTo>
                  <a:pt x="1474470" y="4977022"/>
                </a:lnTo>
                <a:close/>
                <a:moveTo>
                  <a:pt x="2560168" y="4856093"/>
                </a:moveTo>
                <a:cubicBezTo>
                  <a:pt x="2566873" y="4856093"/>
                  <a:pt x="2573045" y="4856664"/>
                  <a:pt x="2578684" y="4857807"/>
                </a:cubicBezTo>
                <a:cubicBezTo>
                  <a:pt x="2584323" y="4858950"/>
                  <a:pt x="2589314" y="4860931"/>
                  <a:pt x="2593657" y="4863751"/>
                </a:cubicBezTo>
                <a:cubicBezTo>
                  <a:pt x="2598001" y="4866570"/>
                  <a:pt x="2601468" y="4870380"/>
                  <a:pt x="2604059" y="4875181"/>
                </a:cubicBezTo>
                <a:cubicBezTo>
                  <a:pt x="2606650" y="4879981"/>
                  <a:pt x="2608174" y="4885963"/>
                  <a:pt x="2608631" y="4893126"/>
                </a:cubicBezTo>
                <a:lnTo>
                  <a:pt x="2589200" y="4893126"/>
                </a:lnTo>
                <a:cubicBezTo>
                  <a:pt x="2588895" y="4889316"/>
                  <a:pt x="2587905" y="4886154"/>
                  <a:pt x="2586228" y="4883639"/>
                </a:cubicBezTo>
                <a:cubicBezTo>
                  <a:pt x="2584551" y="4881125"/>
                  <a:pt x="2582418" y="4879105"/>
                  <a:pt x="2579827" y="4877581"/>
                </a:cubicBezTo>
                <a:cubicBezTo>
                  <a:pt x="2577236" y="4876058"/>
                  <a:pt x="2574379" y="4874953"/>
                  <a:pt x="2571255" y="4874267"/>
                </a:cubicBezTo>
                <a:cubicBezTo>
                  <a:pt x="2568131" y="4873581"/>
                  <a:pt x="2564968" y="4873238"/>
                  <a:pt x="2561768" y="4873238"/>
                </a:cubicBezTo>
                <a:cubicBezTo>
                  <a:pt x="2558872" y="4873238"/>
                  <a:pt x="2555939" y="4873466"/>
                  <a:pt x="2552967" y="4873924"/>
                </a:cubicBezTo>
                <a:cubicBezTo>
                  <a:pt x="2549995" y="4874381"/>
                  <a:pt x="2547290" y="4875181"/>
                  <a:pt x="2544851" y="4876324"/>
                </a:cubicBezTo>
                <a:cubicBezTo>
                  <a:pt x="2542413" y="4877467"/>
                  <a:pt x="2540432" y="4878991"/>
                  <a:pt x="2538908" y="4880896"/>
                </a:cubicBezTo>
                <a:cubicBezTo>
                  <a:pt x="2537384" y="4882801"/>
                  <a:pt x="2536622" y="4885277"/>
                  <a:pt x="2536622" y="4888325"/>
                </a:cubicBezTo>
                <a:cubicBezTo>
                  <a:pt x="2536622" y="4891678"/>
                  <a:pt x="2537803" y="4894460"/>
                  <a:pt x="2540165" y="4896669"/>
                </a:cubicBezTo>
                <a:cubicBezTo>
                  <a:pt x="2542527" y="4898879"/>
                  <a:pt x="2545537" y="4900708"/>
                  <a:pt x="2549195" y="4902156"/>
                </a:cubicBezTo>
                <a:cubicBezTo>
                  <a:pt x="2552853" y="4903603"/>
                  <a:pt x="2556967" y="4904822"/>
                  <a:pt x="2561539" y="4905813"/>
                </a:cubicBezTo>
                <a:cubicBezTo>
                  <a:pt x="2566111" y="4906804"/>
                  <a:pt x="2570683" y="4907833"/>
                  <a:pt x="2575255" y="4908899"/>
                </a:cubicBezTo>
                <a:cubicBezTo>
                  <a:pt x="2580132" y="4909966"/>
                  <a:pt x="2584894" y="4911262"/>
                  <a:pt x="2589543" y="4912786"/>
                </a:cubicBezTo>
                <a:cubicBezTo>
                  <a:pt x="2594191" y="4914310"/>
                  <a:pt x="2598306" y="4916329"/>
                  <a:pt x="2601887" y="4918844"/>
                </a:cubicBezTo>
                <a:cubicBezTo>
                  <a:pt x="2605468" y="4921358"/>
                  <a:pt x="2608364" y="4924520"/>
                  <a:pt x="2610574" y="4928330"/>
                </a:cubicBezTo>
                <a:cubicBezTo>
                  <a:pt x="2612783" y="4932140"/>
                  <a:pt x="2613888" y="4936865"/>
                  <a:pt x="2613889" y="4942504"/>
                </a:cubicBezTo>
                <a:cubicBezTo>
                  <a:pt x="2613889" y="4949666"/>
                  <a:pt x="2612403" y="4955610"/>
                  <a:pt x="2609431" y="4960334"/>
                </a:cubicBezTo>
                <a:cubicBezTo>
                  <a:pt x="2606459" y="4965059"/>
                  <a:pt x="2602573" y="4968869"/>
                  <a:pt x="2597772" y="4971764"/>
                </a:cubicBezTo>
                <a:cubicBezTo>
                  <a:pt x="2592972" y="4974660"/>
                  <a:pt x="2587561" y="4976679"/>
                  <a:pt x="2581542" y="4977822"/>
                </a:cubicBezTo>
                <a:cubicBezTo>
                  <a:pt x="2575522" y="4978965"/>
                  <a:pt x="2569540" y="4979537"/>
                  <a:pt x="2563597" y="4979537"/>
                </a:cubicBezTo>
                <a:cubicBezTo>
                  <a:pt x="2557043" y="4979537"/>
                  <a:pt x="2550795" y="4978851"/>
                  <a:pt x="2544851" y="4977479"/>
                </a:cubicBezTo>
                <a:cubicBezTo>
                  <a:pt x="2538908" y="4976108"/>
                  <a:pt x="2533650" y="4973860"/>
                  <a:pt x="2529078" y="4970736"/>
                </a:cubicBezTo>
                <a:cubicBezTo>
                  <a:pt x="2524506" y="4967612"/>
                  <a:pt x="2520849" y="4963497"/>
                  <a:pt x="2518105" y="4958391"/>
                </a:cubicBezTo>
                <a:cubicBezTo>
                  <a:pt x="2515362" y="4953286"/>
                  <a:pt x="2513838" y="4947076"/>
                  <a:pt x="2513533" y="4939760"/>
                </a:cubicBezTo>
                <a:lnTo>
                  <a:pt x="2532964" y="4939760"/>
                </a:lnTo>
                <a:cubicBezTo>
                  <a:pt x="2533117" y="4944028"/>
                  <a:pt x="2534107" y="4947647"/>
                  <a:pt x="2535936" y="4950619"/>
                </a:cubicBezTo>
                <a:cubicBezTo>
                  <a:pt x="2537765" y="4953591"/>
                  <a:pt x="2540165" y="4955953"/>
                  <a:pt x="2543137" y="4957706"/>
                </a:cubicBezTo>
                <a:cubicBezTo>
                  <a:pt x="2546109" y="4959458"/>
                  <a:pt x="2549461" y="4960715"/>
                  <a:pt x="2553195" y="4961477"/>
                </a:cubicBezTo>
                <a:cubicBezTo>
                  <a:pt x="2556929" y="4962239"/>
                  <a:pt x="2560777" y="4962620"/>
                  <a:pt x="2564740" y="4962620"/>
                </a:cubicBezTo>
                <a:cubicBezTo>
                  <a:pt x="2567787" y="4962620"/>
                  <a:pt x="2570988" y="4962392"/>
                  <a:pt x="2574341" y="4961935"/>
                </a:cubicBezTo>
                <a:cubicBezTo>
                  <a:pt x="2577693" y="4961477"/>
                  <a:pt x="2580779" y="4960639"/>
                  <a:pt x="2583599" y="4959420"/>
                </a:cubicBezTo>
                <a:cubicBezTo>
                  <a:pt x="2586418" y="4958201"/>
                  <a:pt x="2588743" y="4956410"/>
                  <a:pt x="2590571" y="4954048"/>
                </a:cubicBezTo>
                <a:cubicBezTo>
                  <a:pt x="2592400" y="4951686"/>
                  <a:pt x="2593315" y="4948676"/>
                  <a:pt x="2593315" y="4945018"/>
                </a:cubicBezTo>
                <a:cubicBezTo>
                  <a:pt x="2593315" y="4939989"/>
                  <a:pt x="2591410" y="4936179"/>
                  <a:pt x="2587600" y="4933588"/>
                </a:cubicBezTo>
                <a:cubicBezTo>
                  <a:pt x="2583789" y="4930997"/>
                  <a:pt x="2579027" y="4928902"/>
                  <a:pt x="2573312" y="4927302"/>
                </a:cubicBezTo>
                <a:cubicBezTo>
                  <a:pt x="2567597" y="4925702"/>
                  <a:pt x="2561387" y="4924254"/>
                  <a:pt x="2554681" y="4922958"/>
                </a:cubicBezTo>
                <a:cubicBezTo>
                  <a:pt x="2547975" y="4921663"/>
                  <a:pt x="2541765" y="4919834"/>
                  <a:pt x="2536050" y="4917472"/>
                </a:cubicBezTo>
                <a:cubicBezTo>
                  <a:pt x="2530335" y="4915110"/>
                  <a:pt x="2525573" y="4911795"/>
                  <a:pt x="2521763" y="4907528"/>
                </a:cubicBezTo>
                <a:cubicBezTo>
                  <a:pt x="2517953" y="4903261"/>
                  <a:pt x="2516048" y="4897317"/>
                  <a:pt x="2516048" y="4889697"/>
                </a:cubicBezTo>
                <a:cubicBezTo>
                  <a:pt x="2516048" y="4883753"/>
                  <a:pt x="2517381" y="4878648"/>
                  <a:pt x="2520048" y="4874381"/>
                </a:cubicBezTo>
                <a:cubicBezTo>
                  <a:pt x="2522715" y="4870114"/>
                  <a:pt x="2526144" y="4866647"/>
                  <a:pt x="2530335" y="4863980"/>
                </a:cubicBezTo>
                <a:cubicBezTo>
                  <a:pt x="2534526" y="4861313"/>
                  <a:pt x="2539251" y="4859331"/>
                  <a:pt x="2544509" y="4858036"/>
                </a:cubicBezTo>
                <a:cubicBezTo>
                  <a:pt x="2549766" y="4856741"/>
                  <a:pt x="2554986" y="4856093"/>
                  <a:pt x="2560168" y="4856093"/>
                </a:cubicBezTo>
                <a:close/>
                <a:moveTo>
                  <a:pt x="2506370" y="4856093"/>
                </a:moveTo>
                <a:lnTo>
                  <a:pt x="2506370" y="4876667"/>
                </a:lnTo>
                <a:cubicBezTo>
                  <a:pt x="2498598" y="4876666"/>
                  <a:pt x="2491969" y="4877733"/>
                  <a:pt x="2486482" y="4879867"/>
                </a:cubicBezTo>
                <a:cubicBezTo>
                  <a:pt x="2480996" y="4882001"/>
                  <a:pt x="2476576" y="4885125"/>
                  <a:pt x="2473223" y="4889240"/>
                </a:cubicBezTo>
                <a:cubicBezTo>
                  <a:pt x="2469871" y="4893355"/>
                  <a:pt x="2467432" y="4898346"/>
                  <a:pt x="2465908" y="4904213"/>
                </a:cubicBezTo>
                <a:cubicBezTo>
                  <a:pt x="2464384" y="4910081"/>
                  <a:pt x="2463622" y="4916824"/>
                  <a:pt x="2463622" y="4924444"/>
                </a:cubicBezTo>
                <a:lnTo>
                  <a:pt x="2463622" y="4977022"/>
                </a:lnTo>
                <a:lnTo>
                  <a:pt x="2444191" y="4977022"/>
                </a:lnTo>
                <a:lnTo>
                  <a:pt x="2444191" y="4858836"/>
                </a:lnTo>
                <a:lnTo>
                  <a:pt x="2462479" y="4858836"/>
                </a:lnTo>
                <a:lnTo>
                  <a:pt x="2462479" y="4883753"/>
                </a:lnTo>
                <a:lnTo>
                  <a:pt x="2462936" y="4883753"/>
                </a:lnTo>
                <a:cubicBezTo>
                  <a:pt x="2467661" y="4874152"/>
                  <a:pt x="2473452" y="4867066"/>
                  <a:pt x="2480310" y="4862494"/>
                </a:cubicBezTo>
                <a:cubicBezTo>
                  <a:pt x="2487168" y="4857922"/>
                  <a:pt x="2495855" y="4855788"/>
                  <a:pt x="2506370" y="4856093"/>
                </a:cubicBezTo>
                <a:close/>
                <a:moveTo>
                  <a:pt x="2359076" y="4856093"/>
                </a:moveTo>
                <a:cubicBezTo>
                  <a:pt x="2362124" y="4856091"/>
                  <a:pt x="2365401" y="4856396"/>
                  <a:pt x="2368905" y="4857007"/>
                </a:cubicBezTo>
                <a:cubicBezTo>
                  <a:pt x="2372411" y="4857617"/>
                  <a:pt x="2375916" y="4858646"/>
                  <a:pt x="2379421" y="4860093"/>
                </a:cubicBezTo>
                <a:cubicBezTo>
                  <a:pt x="2382927" y="4861541"/>
                  <a:pt x="2386241" y="4863446"/>
                  <a:pt x="2389365" y="4865808"/>
                </a:cubicBezTo>
                <a:cubicBezTo>
                  <a:pt x="2392489" y="4868170"/>
                  <a:pt x="2395119" y="4871104"/>
                  <a:pt x="2397252" y="4874609"/>
                </a:cubicBezTo>
                <a:lnTo>
                  <a:pt x="2397709" y="4874609"/>
                </a:lnTo>
                <a:lnTo>
                  <a:pt x="2397709" y="4858836"/>
                </a:lnTo>
                <a:lnTo>
                  <a:pt x="2417140" y="4858836"/>
                </a:lnTo>
                <a:lnTo>
                  <a:pt x="2417140" y="5022056"/>
                </a:lnTo>
                <a:lnTo>
                  <a:pt x="2397709" y="5022056"/>
                </a:lnTo>
                <a:lnTo>
                  <a:pt x="2397709" y="4961020"/>
                </a:lnTo>
                <a:lnTo>
                  <a:pt x="2397252" y="4961020"/>
                </a:lnTo>
                <a:cubicBezTo>
                  <a:pt x="2394051" y="4967573"/>
                  <a:pt x="2389022" y="4972298"/>
                  <a:pt x="2382164" y="4975193"/>
                </a:cubicBezTo>
                <a:cubicBezTo>
                  <a:pt x="2375306" y="4978089"/>
                  <a:pt x="2367763" y="4979537"/>
                  <a:pt x="2359533" y="4979537"/>
                </a:cubicBezTo>
                <a:cubicBezTo>
                  <a:pt x="2350389" y="4979537"/>
                  <a:pt x="2342426" y="4977860"/>
                  <a:pt x="2335644" y="4974508"/>
                </a:cubicBezTo>
                <a:cubicBezTo>
                  <a:pt x="2328863" y="4971155"/>
                  <a:pt x="2323224" y="4966659"/>
                  <a:pt x="2318728" y="4961020"/>
                </a:cubicBezTo>
                <a:cubicBezTo>
                  <a:pt x="2314232" y="4955381"/>
                  <a:pt x="2310841" y="4948828"/>
                  <a:pt x="2308555" y="4941361"/>
                </a:cubicBezTo>
                <a:cubicBezTo>
                  <a:pt x="2306269" y="4933893"/>
                  <a:pt x="2305126" y="4925968"/>
                  <a:pt x="2305126" y="4917586"/>
                </a:cubicBezTo>
                <a:cubicBezTo>
                  <a:pt x="2305126" y="4909204"/>
                  <a:pt x="2306231" y="4901279"/>
                  <a:pt x="2308441" y="4893812"/>
                </a:cubicBezTo>
                <a:cubicBezTo>
                  <a:pt x="2310651" y="4886344"/>
                  <a:pt x="2314003" y="4879829"/>
                  <a:pt x="2318499" y="4874267"/>
                </a:cubicBezTo>
                <a:cubicBezTo>
                  <a:pt x="2322995" y="4868704"/>
                  <a:pt x="2328634" y="4864284"/>
                  <a:pt x="2335416" y="4861008"/>
                </a:cubicBezTo>
                <a:cubicBezTo>
                  <a:pt x="2342197" y="4857732"/>
                  <a:pt x="2350084" y="4856094"/>
                  <a:pt x="2359076" y="4856093"/>
                </a:cubicBezTo>
                <a:close/>
                <a:moveTo>
                  <a:pt x="2236470" y="4856093"/>
                </a:moveTo>
                <a:cubicBezTo>
                  <a:pt x="2245614" y="4856092"/>
                  <a:pt x="2253577" y="4857769"/>
                  <a:pt x="2260359" y="4861122"/>
                </a:cubicBezTo>
                <a:cubicBezTo>
                  <a:pt x="2267141" y="4864475"/>
                  <a:pt x="2272779" y="4869009"/>
                  <a:pt x="2277275" y="4874724"/>
                </a:cubicBezTo>
                <a:cubicBezTo>
                  <a:pt x="2281771" y="4880439"/>
                  <a:pt x="2285162" y="4887030"/>
                  <a:pt x="2287448" y="4894498"/>
                </a:cubicBezTo>
                <a:cubicBezTo>
                  <a:pt x="2289734" y="4901965"/>
                  <a:pt x="2290877" y="4909890"/>
                  <a:pt x="2290877" y="4918272"/>
                </a:cubicBezTo>
                <a:cubicBezTo>
                  <a:pt x="2290878" y="4926654"/>
                  <a:pt x="2289773" y="4934579"/>
                  <a:pt x="2287562" y="4942046"/>
                </a:cubicBezTo>
                <a:cubicBezTo>
                  <a:pt x="2285353" y="4949514"/>
                  <a:pt x="2282000" y="4956029"/>
                  <a:pt x="2277503" y="4961592"/>
                </a:cubicBezTo>
                <a:cubicBezTo>
                  <a:pt x="2273008" y="4967154"/>
                  <a:pt x="2267369" y="4971536"/>
                  <a:pt x="2260587" y="4974736"/>
                </a:cubicBezTo>
                <a:cubicBezTo>
                  <a:pt x="2253805" y="4977937"/>
                  <a:pt x="2245919" y="4979537"/>
                  <a:pt x="2236927" y="4979537"/>
                </a:cubicBezTo>
                <a:cubicBezTo>
                  <a:pt x="2234031" y="4979537"/>
                  <a:pt x="2230793" y="4979232"/>
                  <a:pt x="2227211" y="4978622"/>
                </a:cubicBezTo>
                <a:cubicBezTo>
                  <a:pt x="2223630" y="4978013"/>
                  <a:pt x="2220087" y="4977022"/>
                  <a:pt x="2216582" y="4975651"/>
                </a:cubicBezTo>
                <a:cubicBezTo>
                  <a:pt x="2213077" y="4974279"/>
                  <a:pt x="2209762" y="4972412"/>
                  <a:pt x="2206638" y="4970050"/>
                </a:cubicBezTo>
                <a:cubicBezTo>
                  <a:pt x="2203513" y="4967688"/>
                  <a:pt x="2200885" y="4964754"/>
                  <a:pt x="2198751" y="4961249"/>
                </a:cubicBezTo>
                <a:lnTo>
                  <a:pt x="2198294" y="4961249"/>
                </a:lnTo>
                <a:lnTo>
                  <a:pt x="2198294" y="5022056"/>
                </a:lnTo>
                <a:lnTo>
                  <a:pt x="2178863" y="5022056"/>
                </a:lnTo>
                <a:lnTo>
                  <a:pt x="2178863" y="4858836"/>
                </a:lnTo>
                <a:lnTo>
                  <a:pt x="2198294" y="4858836"/>
                </a:lnTo>
                <a:lnTo>
                  <a:pt x="2198294" y="4874838"/>
                </a:lnTo>
                <a:lnTo>
                  <a:pt x="2198751" y="4874838"/>
                </a:lnTo>
                <a:cubicBezTo>
                  <a:pt x="2201951" y="4868285"/>
                  <a:pt x="2206981" y="4863522"/>
                  <a:pt x="2213839" y="4860551"/>
                </a:cubicBezTo>
                <a:cubicBezTo>
                  <a:pt x="2220697" y="4857579"/>
                  <a:pt x="2228240" y="4856093"/>
                  <a:pt x="2236470" y="4856093"/>
                </a:cubicBezTo>
                <a:close/>
                <a:moveTo>
                  <a:pt x="2095805" y="4856093"/>
                </a:moveTo>
                <a:cubicBezTo>
                  <a:pt x="2105253" y="4856093"/>
                  <a:pt x="2113521" y="4857693"/>
                  <a:pt x="2120608" y="4860893"/>
                </a:cubicBezTo>
                <a:cubicBezTo>
                  <a:pt x="2127695" y="4864094"/>
                  <a:pt x="2133676" y="4868475"/>
                  <a:pt x="2138553" y="4874038"/>
                </a:cubicBezTo>
                <a:cubicBezTo>
                  <a:pt x="2143430" y="4879600"/>
                  <a:pt x="2147087" y="4886154"/>
                  <a:pt x="2149526" y="4893698"/>
                </a:cubicBezTo>
                <a:cubicBezTo>
                  <a:pt x="2151964" y="4901241"/>
                  <a:pt x="2153183" y="4909357"/>
                  <a:pt x="2153183" y="4918043"/>
                </a:cubicBezTo>
                <a:cubicBezTo>
                  <a:pt x="2153184" y="4926730"/>
                  <a:pt x="2151965" y="4934807"/>
                  <a:pt x="2149526" y="4942275"/>
                </a:cubicBezTo>
                <a:cubicBezTo>
                  <a:pt x="2147087" y="4949743"/>
                  <a:pt x="2143430" y="4956258"/>
                  <a:pt x="2138553" y="4961820"/>
                </a:cubicBezTo>
                <a:cubicBezTo>
                  <a:pt x="2133676" y="4967383"/>
                  <a:pt x="2127695" y="4971726"/>
                  <a:pt x="2120608" y="4974851"/>
                </a:cubicBezTo>
                <a:cubicBezTo>
                  <a:pt x="2113521" y="4977975"/>
                  <a:pt x="2105253" y="4979537"/>
                  <a:pt x="2095805" y="4979537"/>
                </a:cubicBezTo>
                <a:cubicBezTo>
                  <a:pt x="2086509" y="4979537"/>
                  <a:pt x="2078279" y="4977975"/>
                  <a:pt x="2071116" y="4974851"/>
                </a:cubicBezTo>
                <a:cubicBezTo>
                  <a:pt x="2063953" y="4971726"/>
                  <a:pt x="2057933" y="4967383"/>
                  <a:pt x="2053057" y="4961820"/>
                </a:cubicBezTo>
                <a:cubicBezTo>
                  <a:pt x="2048180" y="4956258"/>
                  <a:pt x="2044522" y="4949743"/>
                  <a:pt x="2042084" y="4942275"/>
                </a:cubicBezTo>
                <a:cubicBezTo>
                  <a:pt x="2039645" y="4934807"/>
                  <a:pt x="2038426" y="4926730"/>
                  <a:pt x="2038426" y="4918043"/>
                </a:cubicBezTo>
                <a:cubicBezTo>
                  <a:pt x="2038426" y="4909357"/>
                  <a:pt x="2039645" y="4901241"/>
                  <a:pt x="2042084" y="4893698"/>
                </a:cubicBezTo>
                <a:cubicBezTo>
                  <a:pt x="2044522" y="4886154"/>
                  <a:pt x="2048180" y="4879601"/>
                  <a:pt x="2053057" y="4874038"/>
                </a:cubicBezTo>
                <a:cubicBezTo>
                  <a:pt x="2057933" y="4868475"/>
                  <a:pt x="2063953" y="4864094"/>
                  <a:pt x="2071116" y="4860893"/>
                </a:cubicBezTo>
                <a:cubicBezTo>
                  <a:pt x="2078279" y="4857693"/>
                  <a:pt x="2086509" y="4856093"/>
                  <a:pt x="2095805" y="4856093"/>
                </a:cubicBezTo>
                <a:close/>
                <a:moveTo>
                  <a:pt x="1978152" y="4856093"/>
                </a:moveTo>
                <a:cubicBezTo>
                  <a:pt x="1985924" y="4856093"/>
                  <a:pt x="1992401" y="4857160"/>
                  <a:pt x="1997583" y="4859293"/>
                </a:cubicBezTo>
                <a:cubicBezTo>
                  <a:pt x="2002765" y="4861427"/>
                  <a:pt x="2006955" y="4864399"/>
                  <a:pt x="2010156" y="4868209"/>
                </a:cubicBezTo>
                <a:cubicBezTo>
                  <a:pt x="2013356" y="4872019"/>
                  <a:pt x="2015604" y="4876553"/>
                  <a:pt x="2016900" y="4881810"/>
                </a:cubicBezTo>
                <a:cubicBezTo>
                  <a:pt x="2018195" y="4887068"/>
                  <a:pt x="2018842" y="4892897"/>
                  <a:pt x="2018843" y="4899298"/>
                </a:cubicBezTo>
                <a:lnTo>
                  <a:pt x="2018843" y="4977022"/>
                </a:lnTo>
                <a:lnTo>
                  <a:pt x="1999412" y="4977022"/>
                </a:lnTo>
                <a:lnTo>
                  <a:pt x="1999412" y="4897012"/>
                </a:lnTo>
                <a:cubicBezTo>
                  <a:pt x="1999412" y="4889697"/>
                  <a:pt x="1997278" y="4883906"/>
                  <a:pt x="1993011" y="4879639"/>
                </a:cubicBezTo>
                <a:cubicBezTo>
                  <a:pt x="1988744" y="4875372"/>
                  <a:pt x="1982877" y="4873238"/>
                  <a:pt x="1975409" y="4873238"/>
                </a:cubicBezTo>
                <a:cubicBezTo>
                  <a:pt x="1969465" y="4873238"/>
                  <a:pt x="1964322" y="4874152"/>
                  <a:pt x="1959978" y="4875981"/>
                </a:cubicBezTo>
                <a:cubicBezTo>
                  <a:pt x="1955635" y="4877810"/>
                  <a:pt x="1952015" y="4880401"/>
                  <a:pt x="1949120" y="4883753"/>
                </a:cubicBezTo>
                <a:cubicBezTo>
                  <a:pt x="1946224" y="4887106"/>
                  <a:pt x="1944052" y="4891031"/>
                  <a:pt x="1942605" y="4895526"/>
                </a:cubicBezTo>
                <a:cubicBezTo>
                  <a:pt x="1941157" y="4900022"/>
                  <a:pt x="1940433" y="4904937"/>
                  <a:pt x="1940433" y="4910271"/>
                </a:cubicBezTo>
                <a:lnTo>
                  <a:pt x="1940433" y="4977022"/>
                </a:lnTo>
                <a:lnTo>
                  <a:pt x="1921002" y="4977022"/>
                </a:lnTo>
                <a:lnTo>
                  <a:pt x="1921002" y="4858836"/>
                </a:lnTo>
                <a:lnTo>
                  <a:pt x="1939290" y="4858836"/>
                </a:lnTo>
                <a:lnTo>
                  <a:pt x="1939290" y="4877581"/>
                </a:lnTo>
                <a:lnTo>
                  <a:pt x="1939747" y="4877581"/>
                </a:lnTo>
                <a:cubicBezTo>
                  <a:pt x="1947825" y="4863256"/>
                  <a:pt x="1960626" y="4856093"/>
                  <a:pt x="1978152" y="4856093"/>
                </a:cubicBezTo>
                <a:close/>
                <a:moveTo>
                  <a:pt x="1787423" y="4856093"/>
                </a:moveTo>
                <a:cubicBezTo>
                  <a:pt x="1794739" y="4856093"/>
                  <a:pt x="1801368" y="4857617"/>
                  <a:pt x="1807311" y="4860665"/>
                </a:cubicBezTo>
                <a:cubicBezTo>
                  <a:pt x="1813255" y="4863713"/>
                  <a:pt x="1817446" y="4868894"/>
                  <a:pt x="1819885" y="4876210"/>
                </a:cubicBezTo>
                <a:cubicBezTo>
                  <a:pt x="1823847" y="4869809"/>
                  <a:pt x="1829067" y="4864856"/>
                  <a:pt x="1835544" y="4861351"/>
                </a:cubicBezTo>
                <a:cubicBezTo>
                  <a:pt x="1842021" y="4857846"/>
                  <a:pt x="1849145" y="4856094"/>
                  <a:pt x="1856918" y="4856093"/>
                </a:cubicBezTo>
                <a:cubicBezTo>
                  <a:pt x="1862861" y="4856092"/>
                  <a:pt x="1868233" y="4856740"/>
                  <a:pt x="1873034" y="4858036"/>
                </a:cubicBezTo>
                <a:cubicBezTo>
                  <a:pt x="1877835" y="4859331"/>
                  <a:pt x="1881949" y="4861351"/>
                  <a:pt x="1885379" y="4864094"/>
                </a:cubicBezTo>
                <a:cubicBezTo>
                  <a:pt x="1888807" y="4866837"/>
                  <a:pt x="1891474" y="4870380"/>
                  <a:pt x="1893379" y="4874724"/>
                </a:cubicBezTo>
                <a:cubicBezTo>
                  <a:pt x="1895283" y="4879067"/>
                  <a:pt x="1896235" y="4884287"/>
                  <a:pt x="1896237" y="4890383"/>
                </a:cubicBezTo>
                <a:lnTo>
                  <a:pt x="1896237" y="4977022"/>
                </a:lnTo>
                <a:lnTo>
                  <a:pt x="1876806" y="4977022"/>
                </a:lnTo>
                <a:lnTo>
                  <a:pt x="1876806" y="4899527"/>
                </a:lnTo>
                <a:cubicBezTo>
                  <a:pt x="1876809" y="4895869"/>
                  <a:pt x="1876503" y="4892440"/>
                  <a:pt x="1875892" y="4889240"/>
                </a:cubicBezTo>
                <a:cubicBezTo>
                  <a:pt x="1875282" y="4886039"/>
                  <a:pt x="1874139" y="4883258"/>
                  <a:pt x="1872463" y="4880896"/>
                </a:cubicBezTo>
                <a:cubicBezTo>
                  <a:pt x="1870786" y="4878534"/>
                  <a:pt x="1868462" y="4876667"/>
                  <a:pt x="1865490" y="4875295"/>
                </a:cubicBezTo>
                <a:cubicBezTo>
                  <a:pt x="1862519" y="4873924"/>
                  <a:pt x="1858671" y="4873238"/>
                  <a:pt x="1853946" y="4873238"/>
                </a:cubicBezTo>
                <a:cubicBezTo>
                  <a:pt x="1844345" y="4873238"/>
                  <a:pt x="1836801" y="4875981"/>
                  <a:pt x="1831315" y="4881467"/>
                </a:cubicBezTo>
                <a:cubicBezTo>
                  <a:pt x="1825828" y="4886954"/>
                  <a:pt x="1823085" y="4894269"/>
                  <a:pt x="1823085" y="4903413"/>
                </a:cubicBezTo>
                <a:lnTo>
                  <a:pt x="1823085" y="4977022"/>
                </a:lnTo>
                <a:lnTo>
                  <a:pt x="1803654" y="4977022"/>
                </a:lnTo>
                <a:lnTo>
                  <a:pt x="1803654" y="4899527"/>
                </a:lnTo>
                <a:cubicBezTo>
                  <a:pt x="1803654" y="4895717"/>
                  <a:pt x="1803311" y="4892212"/>
                  <a:pt x="1802625" y="4889011"/>
                </a:cubicBezTo>
                <a:cubicBezTo>
                  <a:pt x="1801940" y="4885811"/>
                  <a:pt x="1800759" y="4883030"/>
                  <a:pt x="1799082" y="4880667"/>
                </a:cubicBezTo>
                <a:cubicBezTo>
                  <a:pt x="1797406" y="4878305"/>
                  <a:pt x="1795158" y="4876476"/>
                  <a:pt x="1792338" y="4875181"/>
                </a:cubicBezTo>
                <a:cubicBezTo>
                  <a:pt x="1789519" y="4873886"/>
                  <a:pt x="1785899" y="4873238"/>
                  <a:pt x="1781480" y="4873238"/>
                </a:cubicBezTo>
                <a:cubicBezTo>
                  <a:pt x="1775841" y="4873238"/>
                  <a:pt x="1771002" y="4874381"/>
                  <a:pt x="1766964" y="4876667"/>
                </a:cubicBezTo>
                <a:cubicBezTo>
                  <a:pt x="1762925" y="4878953"/>
                  <a:pt x="1759649" y="4881696"/>
                  <a:pt x="1757134" y="4884896"/>
                </a:cubicBezTo>
                <a:cubicBezTo>
                  <a:pt x="1754619" y="4888097"/>
                  <a:pt x="1752791" y="4891412"/>
                  <a:pt x="1751647" y="4894841"/>
                </a:cubicBezTo>
                <a:cubicBezTo>
                  <a:pt x="1750505" y="4898270"/>
                  <a:pt x="1749933" y="4901127"/>
                  <a:pt x="1749933" y="4903413"/>
                </a:cubicBezTo>
                <a:lnTo>
                  <a:pt x="1749933" y="4977022"/>
                </a:lnTo>
                <a:lnTo>
                  <a:pt x="1730502" y="4977022"/>
                </a:lnTo>
                <a:lnTo>
                  <a:pt x="1730502" y="4858836"/>
                </a:lnTo>
                <a:lnTo>
                  <a:pt x="1748790" y="4858836"/>
                </a:lnTo>
                <a:lnTo>
                  <a:pt x="1748790" y="4876210"/>
                </a:lnTo>
                <a:lnTo>
                  <a:pt x="1749247" y="4876210"/>
                </a:lnTo>
                <a:cubicBezTo>
                  <a:pt x="1758086" y="4862799"/>
                  <a:pt x="1770812" y="4856093"/>
                  <a:pt x="1787423" y="4856093"/>
                </a:cubicBezTo>
                <a:close/>
                <a:moveTo>
                  <a:pt x="1264387" y="4856093"/>
                </a:moveTo>
                <a:cubicBezTo>
                  <a:pt x="1271854" y="4856093"/>
                  <a:pt x="1278712" y="4857731"/>
                  <a:pt x="1284961" y="4861008"/>
                </a:cubicBezTo>
                <a:cubicBezTo>
                  <a:pt x="1291209" y="4864284"/>
                  <a:pt x="1296086" y="4869199"/>
                  <a:pt x="1299591" y="4875752"/>
                </a:cubicBezTo>
                <a:lnTo>
                  <a:pt x="1299819" y="4875752"/>
                </a:lnTo>
                <a:lnTo>
                  <a:pt x="1299819" y="4858836"/>
                </a:lnTo>
                <a:lnTo>
                  <a:pt x="1318107" y="4858836"/>
                </a:lnTo>
                <a:lnTo>
                  <a:pt x="1318107" y="4966964"/>
                </a:lnTo>
                <a:cubicBezTo>
                  <a:pt x="1318107" y="4986319"/>
                  <a:pt x="1313688" y="5000797"/>
                  <a:pt x="1304849" y="5010398"/>
                </a:cubicBezTo>
                <a:cubicBezTo>
                  <a:pt x="1296010" y="5019999"/>
                  <a:pt x="1282141" y="5024800"/>
                  <a:pt x="1263243" y="5024800"/>
                </a:cubicBezTo>
                <a:cubicBezTo>
                  <a:pt x="1257757" y="5024800"/>
                  <a:pt x="1252156" y="5024190"/>
                  <a:pt x="1246441" y="5022971"/>
                </a:cubicBezTo>
                <a:cubicBezTo>
                  <a:pt x="1240726" y="5021752"/>
                  <a:pt x="1235545" y="5019770"/>
                  <a:pt x="1230897" y="5017027"/>
                </a:cubicBezTo>
                <a:cubicBezTo>
                  <a:pt x="1226249" y="5014284"/>
                  <a:pt x="1222401" y="5010703"/>
                  <a:pt x="1219353" y="5006283"/>
                </a:cubicBezTo>
                <a:cubicBezTo>
                  <a:pt x="1216305" y="5001863"/>
                  <a:pt x="1214628" y="4996453"/>
                  <a:pt x="1214323" y="4990052"/>
                </a:cubicBezTo>
                <a:lnTo>
                  <a:pt x="1233754" y="4990052"/>
                </a:lnTo>
                <a:cubicBezTo>
                  <a:pt x="1233907" y="4993558"/>
                  <a:pt x="1235011" y="4996529"/>
                  <a:pt x="1237069" y="4998968"/>
                </a:cubicBezTo>
                <a:cubicBezTo>
                  <a:pt x="1239126" y="5001406"/>
                  <a:pt x="1241641" y="5003387"/>
                  <a:pt x="1244613" y="5004911"/>
                </a:cubicBezTo>
                <a:cubicBezTo>
                  <a:pt x="1247585" y="5006435"/>
                  <a:pt x="1250823" y="5007540"/>
                  <a:pt x="1254328" y="5008226"/>
                </a:cubicBezTo>
                <a:cubicBezTo>
                  <a:pt x="1257833" y="5008912"/>
                  <a:pt x="1261186" y="5009255"/>
                  <a:pt x="1264387" y="5009255"/>
                </a:cubicBezTo>
                <a:cubicBezTo>
                  <a:pt x="1270787" y="5009255"/>
                  <a:pt x="1276197" y="5008150"/>
                  <a:pt x="1280617" y="5005940"/>
                </a:cubicBezTo>
                <a:cubicBezTo>
                  <a:pt x="1285037" y="5003730"/>
                  <a:pt x="1288695" y="5000682"/>
                  <a:pt x="1291590" y="4996796"/>
                </a:cubicBezTo>
                <a:cubicBezTo>
                  <a:pt x="1294485" y="4992910"/>
                  <a:pt x="1296581" y="4988224"/>
                  <a:pt x="1297877" y="4982737"/>
                </a:cubicBezTo>
                <a:cubicBezTo>
                  <a:pt x="1299171" y="4977251"/>
                  <a:pt x="1299819" y="4971231"/>
                  <a:pt x="1299819" y="4964678"/>
                </a:cubicBezTo>
                <a:lnTo>
                  <a:pt x="1299819" y="4956905"/>
                </a:lnTo>
                <a:lnTo>
                  <a:pt x="1299362" y="4956905"/>
                </a:lnTo>
                <a:cubicBezTo>
                  <a:pt x="1296010" y="4964221"/>
                  <a:pt x="1290942" y="4969593"/>
                  <a:pt x="1284161" y="4973022"/>
                </a:cubicBezTo>
                <a:cubicBezTo>
                  <a:pt x="1277379" y="4976451"/>
                  <a:pt x="1270178" y="4978165"/>
                  <a:pt x="1262558" y="4978165"/>
                </a:cubicBezTo>
                <a:cubicBezTo>
                  <a:pt x="1253719" y="4978165"/>
                  <a:pt x="1246023" y="4976565"/>
                  <a:pt x="1239469" y="4973365"/>
                </a:cubicBezTo>
                <a:cubicBezTo>
                  <a:pt x="1232916" y="4970164"/>
                  <a:pt x="1227430" y="4965859"/>
                  <a:pt x="1223010" y="4960449"/>
                </a:cubicBezTo>
                <a:cubicBezTo>
                  <a:pt x="1218590" y="4955039"/>
                  <a:pt x="1215276" y="4948714"/>
                  <a:pt x="1213066" y="4941475"/>
                </a:cubicBezTo>
                <a:cubicBezTo>
                  <a:pt x="1210856" y="4934236"/>
                  <a:pt x="1209751" y="4926578"/>
                  <a:pt x="1209751" y="4918501"/>
                </a:cubicBezTo>
                <a:cubicBezTo>
                  <a:pt x="1209751" y="4911490"/>
                  <a:pt x="1210666" y="4904289"/>
                  <a:pt x="1212495" y="4896898"/>
                </a:cubicBezTo>
                <a:cubicBezTo>
                  <a:pt x="1214323" y="4889507"/>
                  <a:pt x="1217371" y="4882801"/>
                  <a:pt x="1221639" y="4876781"/>
                </a:cubicBezTo>
                <a:cubicBezTo>
                  <a:pt x="1225905" y="4870761"/>
                  <a:pt x="1231545" y="4865808"/>
                  <a:pt x="1238555" y="4861922"/>
                </a:cubicBezTo>
                <a:cubicBezTo>
                  <a:pt x="1245565" y="4858036"/>
                  <a:pt x="1254176" y="4856093"/>
                  <a:pt x="1264387" y="4856093"/>
                </a:cubicBezTo>
                <a:close/>
                <a:moveTo>
                  <a:pt x="1074801" y="4856093"/>
                </a:moveTo>
                <a:cubicBezTo>
                  <a:pt x="1085317" y="4856093"/>
                  <a:pt x="1094042" y="4858265"/>
                  <a:pt x="1100976" y="4862608"/>
                </a:cubicBezTo>
                <a:cubicBezTo>
                  <a:pt x="1107910" y="4866951"/>
                  <a:pt x="1113473" y="4872476"/>
                  <a:pt x="1117664" y="4879181"/>
                </a:cubicBezTo>
                <a:cubicBezTo>
                  <a:pt x="1121855" y="4885887"/>
                  <a:pt x="1124750" y="4893202"/>
                  <a:pt x="1126350" y="4901127"/>
                </a:cubicBezTo>
                <a:cubicBezTo>
                  <a:pt x="1127951" y="4909052"/>
                  <a:pt x="1128598" y="4916596"/>
                  <a:pt x="1128293" y="4923758"/>
                </a:cubicBezTo>
                <a:lnTo>
                  <a:pt x="1039825" y="4923758"/>
                </a:lnTo>
                <a:cubicBezTo>
                  <a:pt x="1039673" y="4928940"/>
                  <a:pt x="1040282" y="4933855"/>
                  <a:pt x="1041654" y="4938503"/>
                </a:cubicBezTo>
                <a:cubicBezTo>
                  <a:pt x="1043026" y="4943151"/>
                  <a:pt x="1045235" y="4947266"/>
                  <a:pt x="1048283" y="4950848"/>
                </a:cubicBezTo>
                <a:cubicBezTo>
                  <a:pt x="1051332" y="4954429"/>
                  <a:pt x="1055218" y="4957286"/>
                  <a:pt x="1059942" y="4959420"/>
                </a:cubicBezTo>
                <a:cubicBezTo>
                  <a:pt x="1064667" y="4961554"/>
                  <a:pt x="1070229" y="4962620"/>
                  <a:pt x="1076630" y="4962620"/>
                </a:cubicBezTo>
                <a:cubicBezTo>
                  <a:pt x="1084860" y="4962620"/>
                  <a:pt x="1091603" y="4960715"/>
                  <a:pt x="1096861" y="4956905"/>
                </a:cubicBezTo>
                <a:cubicBezTo>
                  <a:pt x="1102119" y="4953095"/>
                  <a:pt x="1105586" y="4947304"/>
                  <a:pt x="1107262" y="4939532"/>
                </a:cubicBezTo>
                <a:lnTo>
                  <a:pt x="1126465" y="4939532"/>
                </a:lnTo>
                <a:cubicBezTo>
                  <a:pt x="1123874" y="4952791"/>
                  <a:pt x="1118159" y="4962773"/>
                  <a:pt x="1109320" y="4969478"/>
                </a:cubicBezTo>
                <a:cubicBezTo>
                  <a:pt x="1100480" y="4976184"/>
                  <a:pt x="1089355" y="4979537"/>
                  <a:pt x="1075944" y="4979537"/>
                </a:cubicBezTo>
                <a:cubicBezTo>
                  <a:pt x="1066495" y="4979537"/>
                  <a:pt x="1058304" y="4978013"/>
                  <a:pt x="1051370" y="4974965"/>
                </a:cubicBezTo>
                <a:cubicBezTo>
                  <a:pt x="1044435" y="4971917"/>
                  <a:pt x="1038606" y="4967650"/>
                  <a:pt x="1033882" y="4962163"/>
                </a:cubicBezTo>
                <a:cubicBezTo>
                  <a:pt x="1029157" y="4956677"/>
                  <a:pt x="1025614" y="4950124"/>
                  <a:pt x="1023252" y="4942504"/>
                </a:cubicBezTo>
                <a:cubicBezTo>
                  <a:pt x="1020890" y="4934884"/>
                  <a:pt x="1019556" y="4926578"/>
                  <a:pt x="1019251" y="4917586"/>
                </a:cubicBezTo>
                <a:cubicBezTo>
                  <a:pt x="1019251" y="4908595"/>
                  <a:pt x="1020623" y="4900365"/>
                  <a:pt x="1023366" y="4892897"/>
                </a:cubicBezTo>
                <a:cubicBezTo>
                  <a:pt x="1026109" y="4885430"/>
                  <a:pt x="1029957" y="4878953"/>
                  <a:pt x="1034910" y="4873466"/>
                </a:cubicBezTo>
                <a:cubicBezTo>
                  <a:pt x="1039863" y="4867980"/>
                  <a:pt x="1045731" y="4863713"/>
                  <a:pt x="1052513" y="4860665"/>
                </a:cubicBezTo>
                <a:cubicBezTo>
                  <a:pt x="1059294" y="4857617"/>
                  <a:pt x="1066724" y="4856093"/>
                  <a:pt x="1074801" y="4856093"/>
                </a:cubicBezTo>
                <a:close/>
                <a:moveTo>
                  <a:pt x="817855" y="4856093"/>
                </a:moveTo>
                <a:cubicBezTo>
                  <a:pt x="824560" y="4856093"/>
                  <a:pt x="830847" y="4856893"/>
                  <a:pt x="836714" y="4858493"/>
                </a:cubicBezTo>
                <a:cubicBezTo>
                  <a:pt x="842582" y="4860093"/>
                  <a:pt x="847763" y="4862570"/>
                  <a:pt x="852259" y="4865923"/>
                </a:cubicBezTo>
                <a:cubicBezTo>
                  <a:pt x="856755" y="4869275"/>
                  <a:pt x="860451" y="4873505"/>
                  <a:pt x="863346" y="4878610"/>
                </a:cubicBezTo>
                <a:cubicBezTo>
                  <a:pt x="866242" y="4883715"/>
                  <a:pt x="868071" y="4889773"/>
                  <a:pt x="868833" y="4896784"/>
                </a:cubicBezTo>
                <a:lnTo>
                  <a:pt x="848716" y="4896784"/>
                </a:lnTo>
                <a:cubicBezTo>
                  <a:pt x="847192" y="4889316"/>
                  <a:pt x="843991" y="4883525"/>
                  <a:pt x="839115" y="4879410"/>
                </a:cubicBezTo>
                <a:cubicBezTo>
                  <a:pt x="834238" y="4875295"/>
                  <a:pt x="827685" y="4873238"/>
                  <a:pt x="819455" y="4873238"/>
                </a:cubicBezTo>
                <a:cubicBezTo>
                  <a:pt x="812445" y="4873238"/>
                  <a:pt x="806577" y="4874533"/>
                  <a:pt x="801853" y="4877124"/>
                </a:cubicBezTo>
                <a:cubicBezTo>
                  <a:pt x="797128" y="4879715"/>
                  <a:pt x="793356" y="4883144"/>
                  <a:pt x="790537" y="4887411"/>
                </a:cubicBezTo>
                <a:cubicBezTo>
                  <a:pt x="787718" y="4891678"/>
                  <a:pt x="785698" y="4896593"/>
                  <a:pt x="784479" y="4902156"/>
                </a:cubicBezTo>
                <a:cubicBezTo>
                  <a:pt x="783260" y="4907718"/>
                  <a:pt x="782650" y="4913471"/>
                  <a:pt x="782650" y="4919415"/>
                </a:cubicBezTo>
                <a:cubicBezTo>
                  <a:pt x="782650" y="4924901"/>
                  <a:pt x="783298" y="4930235"/>
                  <a:pt x="784594" y="4935417"/>
                </a:cubicBezTo>
                <a:cubicBezTo>
                  <a:pt x="785889" y="4940599"/>
                  <a:pt x="787908" y="4945209"/>
                  <a:pt x="790651" y="4949247"/>
                </a:cubicBezTo>
                <a:cubicBezTo>
                  <a:pt x="793395" y="4953286"/>
                  <a:pt x="796976" y="4956524"/>
                  <a:pt x="801396" y="4958963"/>
                </a:cubicBezTo>
                <a:cubicBezTo>
                  <a:pt x="805815" y="4961401"/>
                  <a:pt x="811073" y="4962620"/>
                  <a:pt x="817169" y="4962620"/>
                </a:cubicBezTo>
                <a:cubicBezTo>
                  <a:pt x="826770" y="4962620"/>
                  <a:pt x="834276" y="4960106"/>
                  <a:pt x="839686" y="4955077"/>
                </a:cubicBezTo>
                <a:cubicBezTo>
                  <a:pt x="845096" y="4950047"/>
                  <a:pt x="848411" y="4942961"/>
                  <a:pt x="849630" y="4933817"/>
                </a:cubicBezTo>
                <a:lnTo>
                  <a:pt x="869518" y="4933817"/>
                </a:lnTo>
                <a:cubicBezTo>
                  <a:pt x="867385" y="4948447"/>
                  <a:pt x="861936" y="4959725"/>
                  <a:pt x="853173" y="4967650"/>
                </a:cubicBezTo>
                <a:cubicBezTo>
                  <a:pt x="844410" y="4975574"/>
                  <a:pt x="832485" y="4979537"/>
                  <a:pt x="817398" y="4979537"/>
                </a:cubicBezTo>
                <a:cubicBezTo>
                  <a:pt x="808406" y="4979537"/>
                  <a:pt x="800443" y="4978089"/>
                  <a:pt x="793509" y="4975193"/>
                </a:cubicBezTo>
                <a:cubicBezTo>
                  <a:pt x="786575" y="4972298"/>
                  <a:pt x="780783" y="4968183"/>
                  <a:pt x="776135" y="4962849"/>
                </a:cubicBezTo>
                <a:cubicBezTo>
                  <a:pt x="771487" y="4957515"/>
                  <a:pt x="767982" y="4951152"/>
                  <a:pt x="765620" y="4943761"/>
                </a:cubicBezTo>
                <a:cubicBezTo>
                  <a:pt x="763257" y="4936370"/>
                  <a:pt x="762076" y="4928254"/>
                  <a:pt x="762076" y="4919415"/>
                </a:cubicBezTo>
                <a:cubicBezTo>
                  <a:pt x="762076" y="4910576"/>
                  <a:pt x="763219" y="4902308"/>
                  <a:pt x="765505" y="4894612"/>
                </a:cubicBezTo>
                <a:cubicBezTo>
                  <a:pt x="767791" y="4886916"/>
                  <a:pt x="771258" y="4880210"/>
                  <a:pt x="775907" y="4874495"/>
                </a:cubicBezTo>
                <a:cubicBezTo>
                  <a:pt x="780555" y="4868780"/>
                  <a:pt x="786384" y="4864284"/>
                  <a:pt x="793395" y="4861008"/>
                </a:cubicBezTo>
                <a:cubicBezTo>
                  <a:pt x="800405" y="4857732"/>
                  <a:pt x="808558" y="4856094"/>
                  <a:pt x="817855" y="4856093"/>
                </a:cubicBezTo>
                <a:close/>
                <a:moveTo>
                  <a:pt x="559537" y="4856093"/>
                </a:moveTo>
                <a:cubicBezTo>
                  <a:pt x="564871" y="4856093"/>
                  <a:pt x="570167" y="4856474"/>
                  <a:pt x="575424" y="4857236"/>
                </a:cubicBezTo>
                <a:cubicBezTo>
                  <a:pt x="580682" y="4857998"/>
                  <a:pt x="585445" y="4859560"/>
                  <a:pt x="589712" y="4861922"/>
                </a:cubicBezTo>
                <a:cubicBezTo>
                  <a:pt x="593979" y="4864284"/>
                  <a:pt x="597408" y="4867599"/>
                  <a:pt x="599999" y="4871866"/>
                </a:cubicBezTo>
                <a:cubicBezTo>
                  <a:pt x="602590" y="4876133"/>
                  <a:pt x="603885" y="4881696"/>
                  <a:pt x="603885" y="4888554"/>
                </a:cubicBezTo>
                <a:lnTo>
                  <a:pt x="603885" y="4949362"/>
                </a:lnTo>
                <a:cubicBezTo>
                  <a:pt x="603885" y="4953934"/>
                  <a:pt x="604152" y="4957286"/>
                  <a:pt x="604685" y="4959420"/>
                </a:cubicBezTo>
                <a:cubicBezTo>
                  <a:pt x="605219" y="4961554"/>
                  <a:pt x="607009" y="4962620"/>
                  <a:pt x="610057" y="4962620"/>
                </a:cubicBezTo>
                <a:cubicBezTo>
                  <a:pt x="611734" y="4962620"/>
                  <a:pt x="613715" y="4962239"/>
                  <a:pt x="616001" y="4961477"/>
                </a:cubicBezTo>
                <a:lnTo>
                  <a:pt x="616001" y="4976565"/>
                </a:lnTo>
                <a:cubicBezTo>
                  <a:pt x="612648" y="4978546"/>
                  <a:pt x="608000" y="4979537"/>
                  <a:pt x="602056" y="4979537"/>
                </a:cubicBezTo>
                <a:cubicBezTo>
                  <a:pt x="597027" y="4979537"/>
                  <a:pt x="593027" y="4978127"/>
                  <a:pt x="590055" y="4975308"/>
                </a:cubicBezTo>
                <a:cubicBezTo>
                  <a:pt x="587083" y="4972488"/>
                  <a:pt x="585597" y="4967878"/>
                  <a:pt x="585597" y="4961477"/>
                </a:cubicBezTo>
                <a:cubicBezTo>
                  <a:pt x="580263" y="4967878"/>
                  <a:pt x="574053" y="4972488"/>
                  <a:pt x="566966" y="4975308"/>
                </a:cubicBezTo>
                <a:cubicBezTo>
                  <a:pt x="559880" y="4978127"/>
                  <a:pt x="552221" y="4979537"/>
                  <a:pt x="543992" y="4979537"/>
                </a:cubicBezTo>
                <a:cubicBezTo>
                  <a:pt x="538658" y="4979537"/>
                  <a:pt x="533629" y="4978965"/>
                  <a:pt x="528904" y="4977822"/>
                </a:cubicBezTo>
                <a:cubicBezTo>
                  <a:pt x="524180" y="4976679"/>
                  <a:pt x="520027" y="4974774"/>
                  <a:pt x="516446" y="4972107"/>
                </a:cubicBezTo>
                <a:cubicBezTo>
                  <a:pt x="512864" y="4969440"/>
                  <a:pt x="510045" y="4966011"/>
                  <a:pt x="507987" y="4961820"/>
                </a:cubicBezTo>
                <a:cubicBezTo>
                  <a:pt x="505930" y="4957629"/>
                  <a:pt x="504901" y="4952562"/>
                  <a:pt x="504901" y="4946618"/>
                </a:cubicBezTo>
                <a:cubicBezTo>
                  <a:pt x="504901" y="4939913"/>
                  <a:pt x="506044" y="4934426"/>
                  <a:pt x="508330" y="4930159"/>
                </a:cubicBezTo>
                <a:cubicBezTo>
                  <a:pt x="510616" y="4925892"/>
                  <a:pt x="513626" y="4922425"/>
                  <a:pt x="517360" y="4919758"/>
                </a:cubicBezTo>
                <a:cubicBezTo>
                  <a:pt x="521094" y="4917091"/>
                  <a:pt x="525361" y="4915072"/>
                  <a:pt x="530162" y="4913700"/>
                </a:cubicBezTo>
                <a:cubicBezTo>
                  <a:pt x="534962" y="4912328"/>
                  <a:pt x="539877" y="4911185"/>
                  <a:pt x="544906" y="4910271"/>
                </a:cubicBezTo>
                <a:cubicBezTo>
                  <a:pt x="550240" y="4909204"/>
                  <a:pt x="555308" y="4908404"/>
                  <a:pt x="560108" y="4907871"/>
                </a:cubicBezTo>
                <a:cubicBezTo>
                  <a:pt x="564909" y="4907337"/>
                  <a:pt x="569138" y="4906575"/>
                  <a:pt x="572796" y="4905585"/>
                </a:cubicBezTo>
                <a:cubicBezTo>
                  <a:pt x="576453" y="4904594"/>
                  <a:pt x="579349" y="4903146"/>
                  <a:pt x="581482" y="4901241"/>
                </a:cubicBezTo>
                <a:cubicBezTo>
                  <a:pt x="583616" y="4899336"/>
                  <a:pt x="584683" y="4896555"/>
                  <a:pt x="584683" y="4892897"/>
                </a:cubicBezTo>
                <a:cubicBezTo>
                  <a:pt x="584683" y="4888630"/>
                  <a:pt x="583883" y="4885201"/>
                  <a:pt x="582282" y="4882610"/>
                </a:cubicBezTo>
                <a:cubicBezTo>
                  <a:pt x="580682" y="4880020"/>
                  <a:pt x="578625" y="4878038"/>
                  <a:pt x="576110" y="4876667"/>
                </a:cubicBezTo>
                <a:cubicBezTo>
                  <a:pt x="573596" y="4875295"/>
                  <a:pt x="570776" y="4874381"/>
                  <a:pt x="567652" y="4873924"/>
                </a:cubicBezTo>
                <a:cubicBezTo>
                  <a:pt x="564528" y="4873466"/>
                  <a:pt x="561442" y="4873238"/>
                  <a:pt x="558394" y="4873238"/>
                </a:cubicBezTo>
                <a:cubicBezTo>
                  <a:pt x="550164" y="4873238"/>
                  <a:pt x="543306" y="4874800"/>
                  <a:pt x="537820" y="4877924"/>
                </a:cubicBezTo>
                <a:cubicBezTo>
                  <a:pt x="532333" y="4881048"/>
                  <a:pt x="529362" y="4886954"/>
                  <a:pt x="528904" y="4895641"/>
                </a:cubicBezTo>
                <a:lnTo>
                  <a:pt x="509473" y="4895641"/>
                </a:lnTo>
                <a:cubicBezTo>
                  <a:pt x="509778" y="4888325"/>
                  <a:pt x="511302" y="4882153"/>
                  <a:pt x="514045" y="4877124"/>
                </a:cubicBezTo>
                <a:cubicBezTo>
                  <a:pt x="516788" y="4872095"/>
                  <a:pt x="520446" y="4868018"/>
                  <a:pt x="525018" y="4864894"/>
                </a:cubicBezTo>
                <a:cubicBezTo>
                  <a:pt x="529590" y="4861770"/>
                  <a:pt x="534848" y="4859522"/>
                  <a:pt x="540792" y="4858150"/>
                </a:cubicBezTo>
                <a:cubicBezTo>
                  <a:pt x="546735" y="4856779"/>
                  <a:pt x="552984" y="4856093"/>
                  <a:pt x="559537" y="4856093"/>
                </a:cubicBezTo>
                <a:close/>
                <a:moveTo>
                  <a:pt x="2642921" y="4823403"/>
                </a:moveTo>
                <a:lnTo>
                  <a:pt x="2662352" y="4823403"/>
                </a:lnTo>
                <a:lnTo>
                  <a:pt x="2662352" y="4858836"/>
                </a:lnTo>
                <a:lnTo>
                  <a:pt x="2685898" y="4858836"/>
                </a:lnTo>
                <a:lnTo>
                  <a:pt x="2685898" y="4875981"/>
                </a:lnTo>
                <a:lnTo>
                  <a:pt x="2662352" y="4875981"/>
                </a:lnTo>
                <a:lnTo>
                  <a:pt x="2662352" y="4949362"/>
                </a:lnTo>
                <a:cubicBezTo>
                  <a:pt x="2662352" y="4951648"/>
                  <a:pt x="2662542" y="4953476"/>
                  <a:pt x="2662923" y="4954848"/>
                </a:cubicBezTo>
                <a:cubicBezTo>
                  <a:pt x="2663304" y="4956220"/>
                  <a:pt x="2664028" y="4957286"/>
                  <a:pt x="2665095" y="4958048"/>
                </a:cubicBezTo>
                <a:cubicBezTo>
                  <a:pt x="2666162" y="4958810"/>
                  <a:pt x="2667648" y="4959306"/>
                  <a:pt x="2669553" y="4959534"/>
                </a:cubicBezTo>
                <a:cubicBezTo>
                  <a:pt x="2671458" y="4959763"/>
                  <a:pt x="2673934" y="4959877"/>
                  <a:pt x="2676982" y="4959877"/>
                </a:cubicBezTo>
                <a:lnTo>
                  <a:pt x="2685898" y="4959877"/>
                </a:lnTo>
                <a:lnTo>
                  <a:pt x="2685898" y="4977022"/>
                </a:lnTo>
                <a:lnTo>
                  <a:pt x="2671039" y="4977022"/>
                </a:lnTo>
                <a:cubicBezTo>
                  <a:pt x="2666009" y="4977022"/>
                  <a:pt x="2661704" y="4976679"/>
                  <a:pt x="2658123" y="4975994"/>
                </a:cubicBezTo>
                <a:cubicBezTo>
                  <a:pt x="2654541" y="4975308"/>
                  <a:pt x="2651645" y="4974050"/>
                  <a:pt x="2649436" y="4972222"/>
                </a:cubicBezTo>
                <a:cubicBezTo>
                  <a:pt x="2647226" y="4970393"/>
                  <a:pt x="2645588" y="4967802"/>
                  <a:pt x="2644521" y="4964449"/>
                </a:cubicBezTo>
                <a:cubicBezTo>
                  <a:pt x="2643454" y="4961096"/>
                  <a:pt x="2642921" y="4956677"/>
                  <a:pt x="2642921" y="4951190"/>
                </a:cubicBezTo>
                <a:lnTo>
                  <a:pt x="2642921" y="4875981"/>
                </a:lnTo>
                <a:lnTo>
                  <a:pt x="2622804" y="4875981"/>
                </a:lnTo>
                <a:lnTo>
                  <a:pt x="2622804" y="4858836"/>
                </a:lnTo>
                <a:lnTo>
                  <a:pt x="2642921" y="4858836"/>
                </a:lnTo>
                <a:close/>
                <a:moveTo>
                  <a:pt x="1684020" y="4813802"/>
                </a:moveTo>
                <a:lnTo>
                  <a:pt x="1703451" y="4813802"/>
                </a:lnTo>
                <a:lnTo>
                  <a:pt x="1703451" y="4977022"/>
                </a:lnTo>
                <a:lnTo>
                  <a:pt x="1684020" y="4977022"/>
                </a:lnTo>
                <a:close/>
                <a:moveTo>
                  <a:pt x="1569720" y="4813802"/>
                </a:moveTo>
                <a:lnTo>
                  <a:pt x="1589151" y="4813802"/>
                </a:lnTo>
                <a:lnTo>
                  <a:pt x="1589151" y="4910500"/>
                </a:lnTo>
                <a:lnTo>
                  <a:pt x="1643101" y="4858836"/>
                </a:lnTo>
                <a:lnTo>
                  <a:pt x="1669161" y="4858836"/>
                </a:lnTo>
                <a:lnTo>
                  <a:pt x="1622298" y="4901813"/>
                </a:lnTo>
                <a:lnTo>
                  <a:pt x="1672590" y="4977022"/>
                </a:lnTo>
                <a:lnTo>
                  <a:pt x="1647901" y="4977022"/>
                </a:lnTo>
                <a:lnTo>
                  <a:pt x="1607439" y="4915300"/>
                </a:lnTo>
                <a:lnTo>
                  <a:pt x="1589151" y="4932217"/>
                </a:lnTo>
                <a:lnTo>
                  <a:pt x="1589151" y="4977022"/>
                </a:lnTo>
                <a:lnTo>
                  <a:pt x="1569720" y="4977022"/>
                </a:lnTo>
                <a:close/>
                <a:moveTo>
                  <a:pt x="1522095" y="4813802"/>
                </a:moveTo>
                <a:lnTo>
                  <a:pt x="1541526" y="4813802"/>
                </a:lnTo>
                <a:lnTo>
                  <a:pt x="1541526" y="4837576"/>
                </a:lnTo>
                <a:lnTo>
                  <a:pt x="1522095" y="4837576"/>
                </a:lnTo>
                <a:close/>
                <a:moveTo>
                  <a:pt x="1474470" y="4813802"/>
                </a:moveTo>
                <a:lnTo>
                  <a:pt x="1493901" y="4813802"/>
                </a:lnTo>
                <a:lnTo>
                  <a:pt x="1493901" y="4837576"/>
                </a:lnTo>
                <a:lnTo>
                  <a:pt x="1474470" y="4837576"/>
                </a:lnTo>
                <a:close/>
                <a:moveTo>
                  <a:pt x="1349502" y="4813802"/>
                </a:moveTo>
                <a:lnTo>
                  <a:pt x="1368933" y="4813802"/>
                </a:lnTo>
                <a:lnTo>
                  <a:pt x="1368933" y="4876210"/>
                </a:lnTo>
                <a:lnTo>
                  <a:pt x="1369390" y="4876210"/>
                </a:lnTo>
                <a:cubicBezTo>
                  <a:pt x="1370914" y="4872552"/>
                  <a:pt x="1373048" y="4869466"/>
                  <a:pt x="1375791" y="4866951"/>
                </a:cubicBezTo>
                <a:cubicBezTo>
                  <a:pt x="1378534" y="4864437"/>
                  <a:pt x="1381621" y="4862379"/>
                  <a:pt x="1385049" y="4860779"/>
                </a:cubicBezTo>
                <a:cubicBezTo>
                  <a:pt x="1388479" y="4859180"/>
                  <a:pt x="1392059" y="4857999"/>
                  <a:pt x="1395794" y="4857236"/>
                </a:cubicBezTo>
                <a:cubicBezTo>
                  <a:pt x="1399527" y="4856476"/>
                  <a:pt x="1403147" y="4856095"/>
                  <a:pt x="1406652" y="4856093"/>
                </a:cubicBezTo>
                <a:cubicBezTo>
                  <a:pt x="1414424" y="4856093"/>
                  <a:pt x="1420901" y="4857160"/>
                  <a:pt x="1426083" y="4859293"/>
                </a:cubicBezTo>
                <a:cubicBezTo>
                  <a:pt x="1431265" y="4861427"/>
                  <a:pt x="1435455" y="4864399"/>
                  <a:pt x="1438656" y="4868209"/>
                </a:cubicBezTo>
                <a:cubicBezTo>
                  <a:pt x="1441856" y="4872019"/>
                  <a:pt x="1444104" y="4876553"/>
                  <a:pt x="1445400" y="4881810"/>
                </a:cubicBezTo>
                <a:cubicBezTo>
                  <a:pt x="1446695" y="4887068"/>
                  <a:pt x="1447342" y="4892897"/>
                  <a:pt x="1447343" y="4899298"/>
                </a:cubicBezTo>
                <a:lnTo>
                  <a:pt x="1447343" y="4977022"/>
                </a:lnTo>
                <a:lnTo>
                  <a:pt x="1427912" y="4977022"/>
                </a:lnTo>
                <a:lnTo>
                  <a:pt x="1427912" y="4897012"/>
                </a:lnTo>
                <a:cubicBezTo>
                  <a:pt x="1427912" y="4889697"/>
                  <a:pt x="1425778" y="4883906"/>
                  <a:pt x="1421511" y="4879639"/>
                </a:cubicBezTo>
                <a:cubicBezTo>
                  <a:pt x="1417244" y="4875372"/>
                  <a:pt x="1411377" y="4873238"/>
                  <a:pt x="1403909" y="4873238"/>
                </a:cubicBezTo>
                <a:cubicBezTo>
                  <a:pt x="1397965" y="4873238"/>
                  <a:pt x="1392822" y="4874152"/>
                  <a:pt x="1388479" y="4875981"/>
                </a:cubicBezTo>
                <a:cubicBezTo>
                  <a:pt x="1384135" y="4877810"/>
                  <a:pt x="1380515" y="4880401"/>
                  <a:pt x="1377620" y="4883753"/>
                </a:cubicBezTo>
                <a:cubicBezTo>
                  <a:pt x="1374724" y="4887106"/>
                  <a:pt x="1372553" y="4891031"/>
                  <a:pt x="1371105" y="4895526"/>
                </a:cubicBezTo>
                <a:cubicBezTo>
                  <a:pt x="1369657" y="4900022"/>
                  <a:pt x="1368933" y="4904937"/>
                  <a:pt x="1368933" y="4910271"/>
                </a:cubicBezTo>
                <a:lnTo>
                  <a:pt x="1368933" y="4977022"/>
                </a:lnTo>
                <a:lnTo>
                  <a:pt x="1349502" y="4977022"/>
                </a:lnTo>
                <a:close/>
                <a:moveTo>
                  <a:pt x="978484" y="4813802"/>
                </a:moveTo>
                <a:lnTo>
                  <a:pt x="997915" y="4813802"/>
                </a:lnTo>
                <a:lnTo>
                  <a:pt x="997915" y="4977022"/>
                </a:lnTo>
                <a:lnTo>
                  <a:pt x="978484" y="4977022"/>
                </a:lnTo>
                <a:lnTo>
                  <a:pt x="978484" y="4961020"/>
                </a:lnTo>
                <a:lnTo>
                  <a:pt x="978027" y="4961020"/>
                </a:lnTo>
                <a:cubicBezTo>
                  <a:pt x="974827" y="4967573"/>
                  <a:pt x="969798" y="4972298"/>
                  <a:pt x="962940" y="4975193"/>
                </a:cubicBezTo>
                <a:cubicBezTo>
                  <a:pt x="956082" y="4978089"/>
                  <a:pt x="948538" y="4979537"/>
                  <a:pt x="940308" y="4979537"/>
                </a:cubicBezTo>
                <a:cubicBezTo>
                  <a:pt x="931164" y="4979537"/>
                  <a:pt x="923201" y="4977860"/>
                  <a:pt x="916419" y="4974508"/>
                </a:cubicBezTo>
                <a:cubicBezTo>
                  <a:pt x="909638" y="4971155"/>
                  <a:pt x="903999" y="4966659"/>
                  <a:pt x="899503" y="4961020"/>
                </a:cubicBezTo>
                <a:cubicBezTo>
                  <a:pt x="895007" y="4955381"/>
                  <a:pt x="891616" y="4948828"/>
                  <a:pt x="889330" y="4941361"/>
                </a:cubicBezTo>
                <a:cubicBezTo>
                  <a:pt x="887044" y="4933893"/>
                  <a:pt x="885901" y="4925968"/>
                  <a:pt x="885901" y="4917586"/>
                </a:cubicBezTo>
                <a:cubicBezTo>
                  <a:pt x="885901" y="4909204"/>
                  <a:pt x="887006" y="4901279"/>
                  <a:pt x="889216" y="4893812"/>
                </a:cubicBezTo>
                <a:cubicBezTo>
                  <a:pt x="891426" y="4886344"/>
                  <a:pt x="894779" y="4879829"/>
                  <a:pt x="899274" y="4874267"/>
                </a:cubicBezTo>
                <a:cubicBezTo>
                  <a:pt x="903770" y="4868704"/>
                  <a:pt x="909409" y="4864284"/>
                  <a:pt x="916191" y="4861008"/>
                </a:cubicBezTo>
                <a:cubicBezTo>
                  <a:pt x="922973" y="4857732"/>
                  <a:pt x="930859" y="4856094"/>
                  <a:pt x="939851" y="4856093"/>
                </a:cubicBezTo>
                <a:cubicBezTo>
                  <a:pt x="942899" y="4856091"/>
                  <a:pt x="946176" y="4856396"/>
                  <a:pt x="949681" y="4857007"/>
                </a:cubicBezTo>
                <a:cubicBezTo>
                  <a:pt x="953186" y="4857617"/>
                  <a:pt x="956691" y="4858646"/>
                  <a:pt x="960196" y="4860093"/>
                </a:cubicBezTo>
                <a:cubicBezTo>
                  <a:pt x="963702" y="4861541"/>
                  <a:pt x="967016" y="4863446"/>
                  <a:pt x="970140" y="4865808"/>
                </a:cubicBezTo>
                <a:cubicBezTo>
                  <a:pt x="973265" y="4868170"/>
                  <a:pt x="975894" y="4871104"/>
                  <a:pt x="978027" y="4874609"/>
                </a:cubicBezTo>
                <a:lnTo>
                  <a:pt x="978484" y="4874609"/>
                </a:lnTo>
                <a:close/>
                <a:moveTo>
                  <a:pt x="635813" y="4813802"/>
                </a:moveTo>
                <a:lnTo>
                  <a:pt x="655244" y="4813802"/>
                </a:lnTo>
                <a:lnTo>
                  <a:pt x="655244" y="4874838"/>
                </a:lnTo>
                <a:lnTo>
                  <a:pt x="655701" y="4874838"/>
                </a:lnTo>
                <a:cubicBezTo>
                  <a:pt x="658901" y="4868285"/>
                  <a:pt x="663931" y="4863522"/>
                  <a:pt x="670789" y="4860551"/>
                </a:cubicBezTo>
                <a:cubicBezTo>
                  <a:pt x="677647" y="4857579"/>
                  <a:pt x="685191" y="4856093"/>
                  <a:pt x="693420" y="4856093"/>
                </a:cubicBezTo>
                <a:cubicBezTo>
                  <a:pt x="702564" y="4856092"/>
                  <a:pt x="710527" y="4857769"/>
                  <a:pt x="717309" y="4861122"/>
                </a:cubicBezTo>
                <a:cubicBezTo>
                  <a:pt x="724091" y="4864475"/>
                  <a:pt x="729729" y="4869009"/>
                  <a:pt x="734225" y="4874724"/>
                </a:cubicBezTo>
                <a:cubicBezTo>
                  <a:pt x="738721" y="4880439"/>
                  <a:pt x="742112" y="4887030"/>
                  <a:pt x="744398" y="4894498"/>
                </a:cubicBezTo>
                <a:cubicBezTo>
                  <a:pt x="746684" y="4901965"/>
                  <a:pt x="747827" y="4909890"/>
                  <a:pt x="747827" y="4918272"/>
                </a:cubicBezTo>
                <a:cubicBezTo>
                  <a:pt x="747828" y="4926654"/>
                  <a:pt x="746723" y="4934579"/>
                  <a:pt x="744512" y="4942046"/>
                </a:cubicBezTo>
                <a:cubicBezTo>
                  <a:pt x="742303" y="4949514"/>
                  <a:pt x="738950" y="4956029"/>
                  <a:pt x="734454" y="4961592"/>
                </a:cubicBezTo>
                <a:cubicBezTo>
                  <a:pt x="729958" y="4967154"/>
                  <a:pt x="724319" y="4971536"/>
                  <a:pt x="717537" y="4974736"/>
                </a:cubicBezTo>
                <a:cubicBezTo>
                  <a:pt x="710756" y="4977937"/>
                  <a:pt x="702869" y="4979537"/>
                  <a:pt x="693877" y="4979537"/>
                </a:cubicBezTo>
                <a:cubicBezTo>
                  <a:pt x="690982" y="4979537"/>
                  <a:pt x="687743" y="4979232"/>
                  <a:pt x="684162" y="4978622"/>
                </a:cubicBezTo>
                <a:cubicBezTo>
                  <a:pt x="680581" y="4978013"/>
                  <a:pt x="677037" y="4977022"/>
                  <a:pt x="673532" y="4975651"/>
                </a:cubicBezTo>
                <a:cubicBezTo>
                  <a:pt x="670027" y="4974279"/>
                  <a:pt x="666712" y="4972412"/>
                  <a:pt x="663588" y="4970050"/>
                </a:cubicBezTo>
                <a:cubicBezTo>
                  <a:pt x="660464" y="4967688"/>
                  <a:pt x="657835" y="4964754"/>
                  <a:pt x="655701" y="4961249"/>
                </a:cubicBezTo>
                <a:lnTo>
                  <a:pt x="655244" y="4961249"/>
                </a:lnTo>
                <a:lnTo>
                  <a:pt x="655244" y="4977022"/>
                </a:lnTo>
                <a:lnTo>
                  <a:pt x="635813" y="4977022"/>
                </a:lnTo>
                <a:close/>
                <a:moveTo>
                  <a:pt x="1190168" y="4811973"/>
                </a:moveTo>
                <a:cubicBezTo>
                  <a:pt x="1191997" y="4811973"/>
                  <a:pt x="1194092" y="4812125"/>
                  <a:pt x="1196454" y="4812430"/>
                </a:cubicBezTo>
                <a:cubicBezTo>
                  <a:pt x="1198817" y="4812735"/>
                  <a:pt x="1200912" y="4813192"/>
                  <a:pt x="1202741" y="4813802"/>
                </a:cubicBezTo>
                <a:lnTo>
                  <a:pt x="1202741" y="4830718"/>
                </a:lnTo>
                <a:cubicBezTo>
                  <a:pt x="1201065" y="4830109"/>
                  <a:pt x="1199236" y="4829690"/>
                  <a:pt x="1197254" y="4829461"/>
                </a:cubicBezTo>
                <a:cubicBezTo>
                  <a:pt x="1195273" y="4829232"/>
                  <a:pt x="1193445" y="4829118"/>
                  <a:pt x="1191768" y="4829118"/>
                </a:cubicBezTo>
                <a:cubicBezTo>
                  <a:pt x="1187044" y="4829118"/>
                  <a:pt x="1183386" y="4830032"/>
                  <a:pt x="1180795" y="4831861"/>
                </a:cubicBezTo>
                <a:cubicBezTo>
                  <a:pt x="1178204" y="4833690"/>
                  <a:pt x="1176909" y="4837195"/>
                  <a:pt x="1176909" y="4842377"/>
                </a:cubicBezTo>
                <a:lnTo>
                  <a:pt x="1176909" y="4858836"/>
                </a:lnTo>
                <a:lnTo>
                  <a:pt x="1199769" y="4858836"/>
                </a:lnTo>
                <a:lnTo>
                  <a:pt x="1199769" y="4875981"/>
                </a:lnTo>
                <a:lnTo>
                  <a:pt x="1176909" y="4875981"/>
                </a:lnTo>
                <a:lnTo>
                  <a:pt x="1176909" y="4977022"/>
                </a:lnTo>
                <a:lnTo>
                  <a:pt x="1157478" y="4977022"/>
                </a:lnTo>
                <a:lnTo>
                  <a:pt x="1157478" y="4875981"/>
                </a:lnTo>
                <a:lnTo>
                  <a:pt x="1137590" y="4875981"/>
                </a:lnTo>
                <a:lnTo>
                  <a:pt x="1137590" y="4858836"/>
                </a:lnTo>
                <a:lnTo>
                  <a:pt x="1157478" y="4858836"/>
                </a:lnTo>
                <a:lnTo>
                  <a:pt x="1157478" y="4841234"/>
                </a:lnTo>
                <a:cubicBezTo>
                  <a:pt x="1157478" y="4831633"/>
                  <a:pt x="1160259" y="4824356"/>
                  <a:pt x="1165822" y="4819403"/>
                </a:cubicBezTo>
                <a:cubicBezTo>
                  <a:pt x="1171385" y="4814450"/>
                  <a:pt x="1179500" y="4811973"/>
                  <a:pt x="1190168" y="4811973"/>
                </a:cubicBezTo>
                <a:close/>
                <a:moveTo>
                  <a:pt x="193320" y="4635570"/>
                </a:moveTo>
                <a:lnTo>
                  <a:pt x="193320" y="4692034"/>
                </a:lnTo>
                <a:lnTo>
                  <a:pt x="247726" y="4692034"/>
                </a:lnTo>
                <a:cubicBezTo>
                  <a:pt x="257328" y="4692034"/>
                  <a:pt x="264833" y="4689443"/>
                  <a:pt x="270244" y="4684262"/>
                </a:cubicBezTo>
                <a:cubicBezTo>
                  <a:pt x="275654" y="4679080"/>
                  <a:pt x="278359" y="4671917"/>
                  <a:pt x="278359" y="4662773"/>
                </a:cubicBezTo>
                <a:cubicBezTo>
                  <a:pt x="278360" y="4657439"/>
                  <a:pt x="277370" y="4653020"/>
                  <a:pt x="275387" y="4649515"/>
                </a:cubicBezTo>
                <a:cubicBezTo>
                  <a:pt x="273406" y="4646009"/>
                  <a:pt x="270777" y="4643228"/>
                  <a:pt x="267500" y="4641171"/>
                </a:cubicBezTo>
                <a:cubicBezTo>
                  <a:pt x="264224" y="4639113"/>
                  <a:pt x="260452" y="4637666"/>
                  <a:pt x="256184" y="4636827"/>
                </a:cubicBezTo>
                <a:cubicBezTo>
                  <a:pt x="251917" y="4635990"/>
                  <a:pt x="247498" y="4635571"/>
                  <a:pt x="242926" y="4635570"/>
                </a:cubicBezTo>
                <a:close/>
                <a:moveTo>
                  <a:pt x="74981" y="4566761"/>
                </a:moveTo>
                <a:lnTo>
                  <a:pt x="47320" y="4642885"/>
                </a:lnTo>
                <a:lnTo>
                  <a:pt x="102642" y="4642885"/>
                </a:lnTo>
                <a:lnTo>
                  <a:pt x="75438" y="4566761"/>
                </a:lnTo>
                <a:close/>
                <a:moveTo>
                  <a:pt x="2584095" y="4565390"/>
                </a:moveTo>
                <a:lnTo>
                  <a:pt x="2584095" y="4622311"/>
                </a:lnTo>
                <a:lnTo>
                  <a:pt x="2629357" y="4622311"/>
                </a:lnTo>
                <a:cubicBezTo>
                  <a:pt x="2634386" y="4622311"/>
                  <a:pt x="2639187" y="4621930"/>
                  <a:pt x="2643759" y="4621168"/>
                </a:cubicBezTo>
                <a:cubicBezTo>
                  <a:pt x="2648331" y="4620406"/>
                  <a:pt x="2652331" y="4618920"/>
                  <a:pt x="2655760" y="4616711"/>
                </a:cubicBezTo>
                <a:cubicBezTo>
                  <a:pt x="2659189" y="4614501"/>
                  <a:pt x="2661933" y="4611529"/>
                  <a:pt x="2663990" y="4607795"/>
                </a:cubicBezTo>
                <a:cubicBezTo>
                  <a:pt x="2666047" y="4604061"/>
                  <a:pt x="2667076" y="4599223"/>
                  <a:pt x="2667076" y="4593279"/>
                </a:cubicBezTo>
                <a:cubicBezTo>
                  <a:pt x="2667076" y="4585049"/>
                  <a:pt x="2664790" y="4578344"/>
                  <a:pt x="2660218" y="4573162"/>
                </a:cubicBezTo>
                <a:cubicBezTo>
                  <a:pt x="2655646" y="4567981"/>
                  <a:pt x="2648255" y="4565390"/>
                  <a:pt x="2638044" y="4565390"/>
                </a:cubicBezTo>
                <a:close/>
                <a:moveTo>
                  <a:pt x="2260245" y="4565390"/>
                </a:moveTo>
                <a:lnTo>
                  <a:pt x="2260245" y="4625283"/>
                </a:lnTo>
                <a:lnTo>
                  <a:pt x="2302764" y="4625283"/>
                </a:lnTo>
                <a:cubicBezTo>
                  <a:pt x="2315108" y="4625435"/>
                  <a:pt x="2324138" y="4622921"/>
                  <a:pt x="2329853" y="4617739"/>
                </a:cubicBezTo>
                <a:cubicBezTo>
                  <a:pt x="2335568" y="4612558"/>
                  <a:pt x="2338425" y="4605090"/>
                  <a:pt x="2338425" y="4595336"/>
                </a:cubicBezTo>
                <a:cubicBezTo>
                  <a:pt x="2338425" y="4585583"/>
                  <a:pt x="2335568" y="4578153"/>
                  <a:pt x="2329853" y="4573048"/>
                </a:cubicBezTo>
                <a:cubicBezTo>
                  <a:pt x="2324138" y="4567943"/>
                  <a:pt x="2315108" y="4565390"/>
                  <a:pt x="2302764" y="4565390"/>
                </a:cubicBezTo>
                <a:close/>
                <a:moveTo>
                  <a:pt x="507645" y="4565390"/>
                </a:moveTo>
                <a:lnTo>
                  <a:pt x="507645" y="4692034"/>
                </a:lnTo>
                <a:lnTo>
                  <a:pt x="543763" y="4692034"/>
                </a:lnTo>
                <a:cubicBezTo>
                  <a:pt x="546202" y="4692034"/>
                  <a:pt x="549250" y="4691844"/>
                  <a:pt x="552907" y="4691463"/>
                </a:cubicBezTo>
                <a:cubicBezTo>
                  <a:pt x="556565" y="4691082"/>
                  <a:pt x="560451" y="4690167"/>
                  <a:pt x="564566" y="4688720"/>
                </a:cubicBezTo>
                <a:cubicBezTo>
                  <a:pt x="568681" y="4687272"/>
                  <a:pt x="572757" y="4685176"/>
                  <a:pt x="576796" y="4682433"/>
                </a:cubicBezTo>
                <a:cubicBezTo>
                  <a:pt x="580835" y="4679690"/>
                  <a:pt x="584454" y="4675956"/>
                  <a:pt x="587655" y="4671232"/>
                </a:cubicBezTo>
                <a:cubicBezTo>
                  <a:pt x="590855" y="4666507"/>
                  <a:pt x="593484" y="4660602"/>
                  <a:pt x="595541" y="4653515"/>
                </a:cubicBezTo>
                <a:cubicBezTo>
                  <a:pt x="597599" y="4646429"/>
                  <a:pt x="598627" y="4637856"/>
                  <a:pt x="598627" y="4627798"/>
                </a:cubicBezTo>
                <a:cubicBezTo>
                  <a:pt x="598627" y="4618044"/>
                  <a:pt x="597675" y="4609319"/>
                  <a:pt x="595770" y="4601623"/>
                </a:cubicBezTo>
                <a:cubicBezTo>
                  <a:pt x="593865" y="4593927"/>
                  <a:pt x="590741" y="4587374"/>
                  <a:pt x="586397" y="4581963"/>
                </a:cubicBezTo>
                <a:cubicBezTo>
                  <a:pt x="582054" y="4576553"/>
                  <a:pt x="576453" y="4572438"/>
                  <a:pt x="569595" y="4569619"/>
                </a:cubicBezTo>
                <a:cubicBezTo>
                  <a:pt x="562737" y="4566800"/>
                  <a:pt x="554279" y="4565390"/>
                  <a:pt x="544221" y="4565390"/>
                </a:cubicBezTo>
                <a:close/>
                <a:moveTo>
                  <a:pt x="193320" y="4565390"/>
                </a:moveTo>
                <a:lnTo>
                  <a:pt x="193320" y="4617282"/>
                </a:lnTo>
                <a:lnTo>
                  <a:pt x="236754" y="4617282"/>
                </a:lnTo>
                <a:cubicBezTo>
                  <a:pt x="249098" y="4617282"/>
                  <a:pt x="257975" y="4615110"/>
                  <a:pt x="263385" y="4610767"/>
                </a:cubicBezTo>
                <a:cubicBezTo>
                  <a:pt x="268795" y="4606424"/>
                  <a:pt x="271501" y="4599908"/>
                  <a:pt x="271501" y="4591222"/>
                </a:cubicBezTo>
                <a:cubicBezTo>
                  <a:pt x="271501" y="4585430"/>
                  <a:pt x="270586" y="4580858"/>
                  <a:pt x="268758" y="4577506"/>
                </a:cubicBezTo>
                <a:cubicBezTo>
                  <a:pt x="266929" y="4574153"/>
                  <a:pt x="264414" y="4571562"/>
                  <a:pt x="261214" y="4569733"/>
                </a:cubicBezTo>
                <a:cubicBezTo>
                  <a:pt x="258013" y="4567906"/>
                  <a:pt x="254318" y="4566724"/>
                  <a:pt x="250127" y="4566190"/>
                </a:cubicBezTo>
                <a:cubicBezTo>
                  <a:pt x="245936" y="4565661"/>
                  <a:pt x="241478" y="4565394"/>
                  <a:pt x="236754" y="4565390"/>
                </a:cubicBezTo>
                <a:close/>
                <a:moveTo>
                  <a:pt x="2459965" y="4561504"/>
                </a:moveTo>
                <a:cubicBezTo>
                  <a:pt x="2450059" y="4561504"/>
                  <a:pt x="2441524" y="4563447"/>
                  <a:pt x="2434361" y="4567333"/>
                </a:cubicBezTo>
                <a:cubicBezTo>
                  <a:pt x="2427199" y="4571219"/>
                  <a:pt x="2421331" y="4576363"/>
                  <a:pt x="2416759" y="4582763"/>
                </a:cubicBezTo>
                <a:cubicBezTo>
                  <a:pt x="2412187" y="4589164"/>
                  <a:pt x="2408835" y="4596365"/>
                  <a:pt x="2406701" y="4604366"/>
                </a:cubicBezTo>
                <a:cubicBezTo>
                  <a:pt x="2404567" y="4612367"/>
                  <a:pt x="2403501" y="4620482"/>
                  <a:pt x="2403501" y="4628712"/>
                </a:cubicBezTo>
                <a:cubicBezTo>
                  <a:pt x="2403501" y="4636942"/>
                  <a:pt x="2404567" y="4645057"/>
                  <a:pt x="2406701" y="4653058"/>
                </a:cubicBezTo>
                <a:cubicBezTo>
                  <a:pt x="2408835" y="4661059"/>
                  <a:pt x="2412187" y="4668260"/>
                  <a:pt x="2416759" y="4674661"/>
                </a:cubicBezTo>
                <a:cubicBezTo>
                  <a:pt x="2421331" y="4681061"/>
                  <a:pt x="2427199" y="4686205"/>
                  <a:pt x="2434361" y="4690091"/>
                </a:cubicBezTo>
                <a:cubicBezTo>
                  <a:pt x="2441524" y="4693977"/>
                  <a:pt x="2450059" y="4695920"/>
                  <a:pt x="2459965" y="4695920"/>
                </a:cubicBezTo>
                <a:cubicBezTo>
                  <a:pt x="2467737" y="4695920"/>
                  <a:pt x="2475281" y="4694396"/>
                  <a:pt x="2482596" y="4691348"/>
                </a:cubicBezTo>
                <a:lnTo>
                  <a:pt x="2464537" y="4676947"/>
                </a:lnTo>
                <a:lnTo>
                  <a:pt x="2475967" y="4663688"/>
                </a:lnTo>
                <a:lnTo>
                  <a:pt x="2497683" y="4681061"/>
                </a:lnTo>
                <a:cubicBezTo>
                  <a:pt x="2504084" y="4674661"/>
                  <a:pt x="2508809" y="4666850"/>
                  <a:pt x="2511857" y="4657630"/>
                </a:cubicBezTo>
                <a:cubicBezTo>
                  <a:pt x="2514904" y="4648410"/>
                  <a:pt x="2516428" y="4638770"/>
                  <a:pt x="2516429" y="4628712"/>
                </a:cubicBezTo>
                <a:cubicBezTo>
                  <a:pt x="2516429" y="4620482"/>
                  <a:pt x="2515362" y="4612367"/>
                  <a:pt x="2513228" y="4604366"/>
                </a:cubicBezTo>
                <a:cubicBezTo>
                  <a:pt x="2511095" y="4596365"/>
                  <a:pt x="2507742" y="4589164"/>
                  <a:pt x="2503170" y="4582763"/>
                </a:cubicBezTo>
                <a:cubicBezTo>
                  <a:pt x="2498598" y="4576363"/>
                  <a:pt x="2492731" y="4571219"/>
                  <a:pt x="2485568" y="4567333"/>
                </a:cubicBezTo>
                <a:cubicBezTo>
                  <a:pt x="2478405" y="4563447"/>
                  <a:pt x="2469871" y="4561504"/>
                  <a:pt x="2459965" y="4561504"/>
                </a:cubicBezTo>
                <a:close/>
                <a:moveTo>
                  <a:pt x="2136115" y="4561504"/>
                </a:moveTo>
                <a:cubicBezTo>
                  <a:pt x="2126209" y="4561504"/>
                  <a:pt x="2117674" y="4563447"/>
                  <a:pt x="2110511" y="4567333"/>
                </a:cubicBezTo>
                <a:cubicBezTo>
                  <a:pt x="2103349" y="4571219"/>
                  <a:pt x="2097481" y="4576363"/>
                  <a:pt x="2092909" y="4582763"/>
                </a:cubicBezTo>
                <a:cubicBezTo>
                  <a:pt x="2088337" y="4589164"/>
                  <a:pt x="2084985" y="4596365"/>
                  <a:pt x="2082851" y="4604366"/>
                </a:cubicBezTo>
                <a:cubicBezTo>
                  <a:pt x="2080717" y="4612367"/>
                  <a:pt x="2079650" y="4620482"/>
                  <a:pt x="2079650" y="4628712"/>
                </a:cubicBezTo>
                <a:cubicBezTo>
                  <a:pt x="2079650" y="4636942"/>
                  <a:pt x="2080717" y="4645057"/>
                  <a:pt x="2082851" y="4653058"/>
                </a:cubicBezTo>
                <a:cubicBezTo>
                  <a:pt x="2084985" y="4661059"/>
                  <a:pt x="2088337" y="4668260"/>
                  <a:pt x="2092909" y="4674661"/>
                </a:cubicBezTo>
                <a:cubicBezTo>
                  <a:pt x="2097481" y="4681061"/>
                  <a:pt x="2103349" y="4686205"/>
                  <a:pt x="2110511" y="4690091"/>
                </a:cubicBezTo>
                <a:cubicBezTo>
                  <a:pt x="2117674" y="4693977"/>
                  <a:pt x="2126209" y="4695920"/>
                  <a:pt x="2136115" y="4695920"/>
                </a:cubicBezTo>
                <a:cubicBezTo>
                  <a:pt x="2146021" y="4695920"/>
                  <a:pt x="2154555" y="4693977"/>
                  <a:pt x="2161718" y="4690091"/>
                </a:cubicBezTo>
                <a:cubicBezTo>
                  <a:pt x="2168881" y="4686205"/>
                  <a:pt x="2174748" y="4681061"/>
                  <a:pt x="2179320" y="4674661"/>
                </a:cubicBezTo>
                <a:cubicBezTo>
                  <a:pt x="2183892" y="4668260"/>
                  <a:pt x="2187245" y="4661059"/>
                  <a:pt x="2189378" y="4653058"/>
                </a:cubicBezTo>
                <a:cubicBezTo>
                  <a:pt x="2191510" y="4645057"/>
                  <a:pt x="2192577" y="4636942"/>
                  <a:pt x="2192579" y="4628712"/>
                </a:cubicBezTo>
                <a:cubicBezTo>
                  <a:pt x="2192579" y="4620482"/>
                  <a:pt x="2191512" y="4612367"/>
                  <a:pt x="2189378" y="4604366"/>
                </a:cubicBezTo>
                <a:cubicBezTo>
                  <a:pt x="2187245" y="4596365"/>
                  <a:pt x="2183892" y="4589164"/>
                  <a:pt x="2179320" y="4582763"/>
                </a:cubicBezTo>
                <a:cubicBezTo>
                  <a:pt x="2174748" y="4576363"/>
                  <a:pt x="2168881" y="4571219"/>
                  <a:pt x="2161718" y="4567333"/>
                </a:cubicBezTo>
                <a:cubicBezTo>
                  <a:pt x="2154555" y="4563447"/>
                  <a:pt x="2146021" y="4561504"/>
                  <a:pt x="2136115" y="4561504"/>
                </a:cubicBezTo>
                <a:close/>
                <a:moveTo>
                  <a:pt x="3805123" y="4547102"/>
                </a:moveTo>
                <a:lnTo>
                  <a:pt x="3924453" y="4547102"/>
                </a:lnTo>
                <a:lnTo>
                  <a:pt x="3924453" y="4565390"/>
                </a:lnTo>
                <a:lnTo>
                  <a:pt x="3823183" y="4692034"/>
                </a:lnTo>
                <a:lnTo>
                  <a:pt x="3927195" y="4692034"/>
                </a:lnTo>
                <a:lnTo>
                  <a:pt x="3927195" y="4710322"/>
                </a:lnTo>
                <a:lnTo>
                  <a:pt x="3797351" y="4710322"/>
                </a:lnTo>
                <a:lnTo>
                  <a:pt x="3797351" y="4692034"/>
                </a:lnTo>
                <a:lnTo>
                  <a:pt x="3898849" y="4565390"/>
                </a:lnTo>
                <a:lnTo>
                  <a:pt x="3805123" y="4565390"/>
                </a:lnTo>
                <a:close/>
                <a:moveTo>
                  <a:pt x="3640379" y="4547102"/>
                </a:moveTo>
                <a:lnTo>
                  <a:pt x="3666211" y="4547102"/>
                </a:lnTo>
                <a:lnTo>
                  <a:pt x="3715131" y="4624826"/>
                </a:lnTo>
                <a:lnTo>
                  <a:pt x="3762908" y="4547102"/>
                </a:lnTo>
                <a:lnTo>
                  <a:pt x="3787597" y="4547102"/>
                </a:lnTo>
                <a:lnTo>
                  <a:pt x="3725189" y="4643571"/>
                </a:lnTo>
                <a:lnTo>
                  <a:pt x="3725189" y="4710322"/>
                </a:lnTo>
                <a:lnTo>
                  <a:pt x="3703473" y="4710322"/>
                </a:lnTo>
                <a:lnTo>
                  <a:pt x="3703473" y="4643571"/>
                </a:lnTo>
                <a:close/>
                <a:moveTo>
                  <a:pt x="3500019" y="4547102"/>
                </a:moveTo>
                <a:lnTo>
                  <a:pt x="3526079" y="4547102"/>
                </a:lnTo>
                <a:lnTo>
                  <a:pt x="3566769" y="4610881"/>
                </a:lnTo>
                <a:lnTo>
                  <a:pt x="3609289" y="4547102"/>
                </a:lnTo>
                <a:lnTo>
                  <a:pt x="3633521" y="4547102"/>
                </a:lnTo>
                <a:lnTo>
                  <a:pt x="3579571" y="4626426"/>
                </a:lnTo>
                <a:lnTo>
                  <a:pt x="3636950" y="4710322"/>
                </a:lnTo>
                <a:lnTo>
                  <a:pt x="3610433" y="4710322"/>
                </a:lnTo>
                <a:lnTo>
                  <a:pt x="3566541" y="4642885"/>
                </a:lnTo>
                <a:lnTo>
                  <a:pt x="3521278" y="4710322"/>
                </a:lnTo>
                <a:lnTo>
                  <a:pt x="3497047" y="4710322"/>
                </a:lnTo>
                <a:lnTo>
                  <a:pt x="3553739" y="4626426"/>
                </a:lnTo>
                <a:close/>
                <a:moveTo>
                  <a:pt x="3290239" y="4547102"/>
                </a:moveTo>
                <a:lnTo>
                  <a:pt x="3312414" y="4547102"/>
                </a:lnTo>
                <a:lnTo>
                  <a:pt x="3344418" y="4682890"/>
                </a:lnTo>
                <a:lnTo>
                  <a:pt x="3344875" y="4682890"/>
                </a:lnTo>
                <a:lnTo>
                  <a:pt x="3381451" y="4547102"/>
                </a:lnTo>
                <a:lnTo>
                  <a:pt x="3404997" y="4547102"/>
                </a:lnTo>
                <a:lnTo>
                  <a:pt x="3441115" y="4682890"/>
                </a:lnTo>
                <a:lnTo>
                  <a:pt x="3441573" y="4682890"/>
                </a:lnTo>
                <a:lnTo>
                  <a:pt x="3474720" y="4547102"/>
                </a:lnTo>
                <a:lnTo>
                  <a:pt x="3496437" y="4547102"/>
                </a:lnTo>
                <a:lnTo>
                  <a:pt x="3452774" y="4710322"/>
                </a:lnTo>
                <a:lnTo>
                  <a:pt x="3430143" y="4710322"/>
                </a:lnTo>
                <a:lnTo>
                  <a:pt x="3392881" y="4573162"/>
                </a:lnTo>
                <a:lnTo>
                  <a:pt x="3392424" y="4573162"/>
                </a:lnTo>
                <a:lnTo>
                  <a:pt x="3354705" y="4710322"/>
                </a:lnTo>
                <a:lnTo>
                  <a:pt x="3332073" y="4710322"/>
                </a:lnTo>
                <a:close/>
                <a:moveTo>
                  <a:pt x="3157423" y="4547102"/>
                </a:moveTo>
                <a:lnTo>
                  <a:pt x="3276753" y="4547102"/>
                </a:lnTo>
                <a:lnTo>
                  <a:pt x="3276753" y="4565390"/>
                </a:lnTo>
                <a:lnTo>
                  <a:pt x="3175483" y="4692034"/>
                </a:lnTo>
                <a:lnTo>
                  <a:pt x="3279495" y="4692034"/>
                </a:lnTo>
                <a:lnTo>
                  <a:pt x="3279495" y="4710322"/>
                </a:lnTo>
                <a:lnTo>
                  <a:pt x="3149651" y="4710322"/>
                </a:lnTo>
                <a:lnTo>
                  <a:pt x="3149651" y="4692034"/>
                </a:lnTo>
                <a:lnTo>
                  <a:pt x="3251149" y="4565390"/>
                </a:lnTo>
                <a:lnTo>
                  <a:pt x="3157423" y="4565390"/>
                </a:lnTo>
                <a:close/>
                <a:moveTo>
                  <a:pt x="2999613" y="4547102"/>
                </a:moveTo>
                <a:lnTo>
                  <a:pt x="3021330" y="4547102"/>
                </a:lnTo>
                <a:lnTo>
                  <a:pt x="3021330" y="4651343"/>
                </a:lnTo>
                <a:cubicBezTo>
                  <a:pt x="3021330" y="4665974"/>
                  <a:pt x="3025216" y="4677061"/>
                  <a:pt x="3032989" y="4684605"/>
                </a:cubicBezTo>
                <a:cubicBezTo>
                  <a:pt x="3040761" y="4692149"/>
                  <a:pt x="3051962" y="4695920"/>
                  <a:pt x="3066593" y="4695920"/>
                </a:cubicBezTo>
                <a:cubicBezTo>
                  <a:pt x="3080461" y="4695920"/>
                  <a:pt x="3091015" y="4692149"/>
                  <a:pt x="3098254" y="4684605"/>
                </a:cubicBezTo>
                <a:cubicBezTo>
                  <a:pt x="3105493" y="4677061"/>
                  <a:pt x="3109112" y="4665974"/>
                  <a:pt x="3109112" y="4651343"/>
                </a:cubicBezTo>
                <a:lnTo>
                  <a:pt x="3109112" y="4547102"/>
                </a:lnTo>
                <a:lnTo>
                  <a:pt x="3130829" y="4547102"/>
                </a:lnTo>
                <a:lnTo>
                  <a:pt x="3130829" y="4651343"/>
                </a:lnTo>
                <a:cubicBezTo>
                  <a:pt x="3130829" y="4672222"/>
                  <a:pt x="3125267" y="4687881"/>
                  <a:pt x="3114142" y="4698321"/>
                </a:cubicBezTo>
                <a:cubicBezTo>
                  <a:pt x="3103016" y="4708760"/>
                  <a:pt x="3087167" y="4713980"/>
                  <a:pt x="3066593" y="4713980"/>
                </a:cubicBezTo>
                <a:cubicBezTo>
                  <a:pt x="3045561" y="4713980"/>
                  <a:pt x="3029141" y="4708989"/>
                  <a:pt x="3017329" y="4699007"/>
                </a:cubicBezTo>
                <a:cubicBezTo>
                  <a:pt x="3005518" y="4689024"/>
                  <a:pt x="2999613" y="4673137"/>
                  <a:pt x="2999613" y="4651343"/>
                </a:cubicBezTo>
                <a:close/>
                <a:moveTo>
                  <a:pt x="2849804" y="4547102"/>
                </a:moveTo>
                <a:lnTo>
                  <a:pt x="2980334" y="4547102"/>
                </a:lnTo>
                <a:lnTo>
                  <a:pt x="2980334" y="4565390"/>
                </a:lnTo>
                <a:lnTo>
                  <a:pt x="2925927" y="4565390"/>
                </a:lnTo>
                <a:lnTo>
                  <a:pt x="2925927" y="4710322"/>
                </a:lnTo>
                <a:lnTo>
                  <a:pt x="2904210" y="4710322"/>
                </a:lnTo>
                <a:lnTo>
                  <a:pt x="2904210" y="4565390"/>
                </a:lnTo>
                <a:lnTo>
                  <a:pt x="2849804" y="4565390"/>
                </a:lnTo>
                <a:close/>
                <a:moveTo>
                  <a:pt x="2562377" y="4547102"/>
                </a:moveTo>
                <a:lnTo>
                  <a:pt x="2639187" y="4547102"/>
                </a:lnTo>
                <a:cubicBezTo>
                  <a:pt x="2654732" y="4547102"/>
                  <a:pt x="2666885" y="4550912"/>
                  <a:pt x="2675649" y="4558532"/>
                </a:cubicBezTo>
                <a:cubicBezTo>
                  <a:pt x="2684411" y="4566152"/>
                  <a:pt x="2688793" y="4576591"/>
                  <a:pt x="2688793" y="4589850"/>
                </a:cubicBezTo>
                <a:cubicBezTo>
                  <a:pt x="2688794" y="4599756"/>
                  <a:pt x="2686546" y="4608443"/>
                  <a:pt x="2682049" y="4615910"/>
                </a:cubicBezTo>
                <a:cubicBezTo>
                  <a:pt x="2677553" y="4623378"/>
                  <a:pt x="2670353" y="4628483"/>
                  <a:pt x="2660447" y="4631227"/>
                </a:cubicBezTo>
                <a:lnTo>
                  <a:pt x="2660447" y="4631684"/>
                </a:lnTo>
                <a:cubicBezTo>
                  <a:pt x="2665171" y="4632598"/>
                  <a:pt x="2669019" y="4634122"/>
                  <a:pt x="2671991" y="4636256"/>
                </a:cubicBezTo>
                <a:cubicBezTo>
                  <a:pt x="2674963" y="4638389"/>
                  <a:pt x="2677325" y="4640942"/>
                  <a:pt x="2679077" y="4643914"/>
                </a:cubicBezTo>
                <a:cubicBezTo>
                  <a:pt x="2680830" y="4646886"/>
                  <a:pt x="2682125" y="4650200"/>
                  <a:pt x="2682964" y="4653858"/>
                </a:cubicBezTo>
                <a:cubicBezTo>
                  <a:pt x="2683802" y="4657516"/>
                  <a:pt x="2684449" y="4661326"/>
                  <a:pt x="2684907" y="4665288"/>
                </a:cubicBezTo>
                <a:cubicBezTo>
                  <a:pt x="2685212" y="4669250"/>
                  <a:pt x="2685440" y="4673289"/>
                  <a:pt x="2685593" y="4677404"/>
                </a:cubicBezTo>
                <a:cubicBezTo>
                  <a:pt x="2685745" y="4681519"/>
                  <a:pt x="2686126" y="4685557"/>
                  <a:pt x="2686736" y="4689520"/>
                </a:cubicBezTo>
                <a:cubicBezTo>
                  <a:pt x="2687345" y="4693482"/>
                  <a:pt x="2688222" y="4697254"/>
                  <a:pt x="2689365" y="4700835"/>
                </a:cubicBezTo>
                <a:cubicBezTo>
                  <a:pt x="2690508" y="4704417"/>
                  <a:pt x="2692222" y="4707579"/>
                  <a:pt x="2694508" y="4710322"/>
                </a:cubicBezTo>
                <a:lnTo>
                  <a:pt x="2670277" y="4710322"/>
                </a:lnTo>
                <a:cubicBezTo>
                  <a:pt x="2668752" y="4708646"/>
                  <a:pt x="2667724" y="4706360"/>
                  <a:pt x="2667191" y="4703464"/>
                </a:cubicBezTo>
                <a:cubicBezTo>
                  <a:pt x="2666657" y="4700569"/>
                  <a:pt x="2666314" y="4697330"/>
                  <a:pt x="2666162" y="4693749"/>
                </a:cubicBezTo>
                <a:cubicBezTo>
                  <a:pt x="2666011" y="4690167"/>
                  <a:pt x="2665859" y="4686319"/>
                  <a:pt x="2665705" y="4682204"/>
                </a:cubicBezTo>
                <a:cubicBezTo>
                  <a:pt x="2665552" y="4678090"/>
                  <a:pt x="2665095" y="4674051"/>
                  <a:pt x="2664333" y="4670089"/>
                </a:cubicBezTo>
                <a:cubicBezTo>
                  <a:pt x="2663724" y="4666126"/>
                  <a:pt x="2662962" y="4662354"/>
                  <a:pt x="2662047" y="4658773"/>
                </a:cubicBezTo>
                <a:cubicBezTo>
                  <a:pt x="2661133" y="4655192"/>
                  <a:pt x="2659685" y="4652067"/>
                  <a:pt x="2657703" y="4649400"/>
                </a:cubicBezTo>
                <a:cubicBezTo>
                  <a:pt x="2655722" y="4646733"/>
                  <a:pt x="2653131" y="4644600"/>
                  <a:pt x="2649931" y="4643000"/>
                </a:cubicBezTo>
                <a:cubicBezTo>
                  <a:pt x="2646731" y="4641399"/>
                  <a:pt x="2642464" y="4640599"/>
                  <a:pt x="2637129" y="4640599"/>
                </a:cubicBezTo>
                <a:lnTo>
                  <a:pt x="2584095" y="4640599"/>
                </a:lnTo>
                <a:lnTo>
                  <a:pt x="2584095" y="4710322"/>
                </a:lnTo>
                <a:lnTo>
                  <a:pt x="2562377" y="4710322"/>
                </a:lnTo>
                <a:close/>
                <a:moveTo>
                  <a:pt x="2238527" y="4547102"/>
                </a:moveTo>
                <a:lnTo>
                  <a:pt x="2310079" y="4547102"/>
                </a:lnTo>
                <a:cubicBezTo>
                  <a:pt x="2326538" y="4547102"/>
                  <a:pt x="2338997" y="4551331"/>
                  <a:pt x="2347455" y="4559789"/>
                </a:cubicBezTo>
                <a:cubicBezTo>
                  <a:pt x="2355913" y="4568247"/>
                  <a:pt x="2360143" y="4580096"/>
                  <a:pt x="2360143" y="4595336"/>
                </a:cubicBezTo>
                <a:cubicBezTo>
                  <a:pt x="2360143" y="4610576"/>
                  <a:pt x="2355913" y="4622464"/>
                  <a:pt x="2347455" y="4630998"/>
                </a:cubicBezTo>
                <a:cubicBezTo>
                  <a:pt x="2338997" y="4639532"/>
                  <a:pt x="2326538" y="4643723"/>
                  <a:pt x="2310079" y="4643571"/>
                </a:cubicBezTo>
                <a:lnTo>
                  <a:pt x="2260245" y="4643571"/>
                </a:lnTo>
                <a:lnTo>
                  <a:pt x="2260245" y="4710322"/>
                </a:lnTo>
                <a:lnTo>
                  <a:pt x="2238527" y="4710322"/>
                </a:lnTo>
                <a:close/>
                <a:moveTo>
                  <a:pt x="1904924" y="4547102"/>
                </a:moveTo>
                <a:lnTo>
                  <a:pt x="1928012" y="4547102"/>
                </a:lnTo>
                <a:lnTo>
                  <a:pt x="2013966" y="4679461"/>
                </a:lnTo>
                <a:lnTo>
                  <a:pt x="2014423" y="4679461"/>
                </a:lnTo>
                <a:lnTo>
                  <a:pt x="2014423" y="4547102"/>
                </a:lnTo>
                <a:lnTo>
                  <a:pt x="2034997" y="4547102"/>
                </a:lnTo>
                <a:lnTo>
                  <a:pt x="2034997" y="4710322"/>
                </a:lnTo>
                <a:lnTo>
                  <a:pt x="2011223" y="4710322"/>
                </a:lnTo>
                <a:lnTo>
                  <a:pt x="1925955" y="4579334"/>
                </a:lnTo>
                <a:lnTo>
                  <a:pt x="1925498" y="4579334"/>
                </a:lnTo>
                <a:lnTo>
                  <a:pt x="1925498" y="4710322"/>
                </a:lnTo>
                <a:lnTo>
                  <a:pt x="1904924" y="4710322"/>
                </a:lnTo>
                <a:close/>
                <a:moveTo>
                  <a:pt x="1705585" y="4547102"/>
                </a:moveTo>
                <a:lnTo>
                  <a:pt x="1735303" y="4547102"/>
                </a:lnTo>
                <a:lnTo>
                  <a:pt x="1786737" y="4684262"/>
                </a:lnTo>
                <a:lnTo>
                  <a:pt x="1838401" y="4547102"/>
                </a:lnTo>
                <a:lnTo>
                  <a:pt x="1868119" y="4547102"/>
                </a:lnTo>
                <a:lnTo>
                  <a:pt x="1868119" y="4710322"/>
                </a:lnTo>
                <a:lnTo>
                  <a:pt x="1847545" y="4710322"/>
                </a:lnTo>
                <a:lnTo>
                  <a:pt x="1847545" y="4574534"/>
                </a:lnTo>
                <a:lnTo>
                  <a:pt x="1847088" y="4574534"/>
                </a:lnTo>
                <a:lnTo>
                  <a:pt x="1796110" y="4710322"/>
                </a:lnTo>
                <a:lnTo>
                  <a:pt x="1777593" y="4710322"/>
                </a:lnTo>
                <a:lnTo>
                  <a:pt x="1726616" y="4574534"/>
                </a:lnTo>
                <a:lnTo>
                  <a:pt x="1726159" y="4574534"/>
                </a:lnTo>
                <a:lnTo>
                  <a:pt x="1726159" y="4710322"/>
                </a:lnTo>
                <a:lnTo>
                  <a:pt x="1705585" y="4710322"/>
                </a:lnTo>
                <a:close/>
                <a:moveTo>
                  <a:pt x="1581303" y="4547102"/>
                </a:moveTo>
                <a:lnTo>
                  <a:pt x="1603019" y="4547102"/>
                </a:lnTo>
                <a:lnTo>
                  <a:pt x="1603019" y="4692034"/>
                </a:lnTo>
                <a:lnTo>
                  <a:pt x="1689430" y="4692034"/>
                </a:lnTo>
                <a:lnTo>
                  <a:pt x="1689430" y="4710322"/>
                </a:lnTo>
                <a:lnTo>
                  <a:pt x="1581303" y="4710322"/>
                </a:lnTo>
                <a:close/>
                <a:moveTo>
                  <a:pt x="1428903" y="4547102"/>
                </a:moveTo>
                <a:lnTo>
                  <a:pt x="1450619" y="4547102"/>
                </a:lnTo>
                <a:lnTo>
                  <a:pt x="1450619" y="4628483"/>
                </a:lnTo>
                <a:lnTo>
                  <a:pt x="1533373" y="4547102"/>
                </a:lnTo>
                <a:lnTo>
                  <a:pt x="1561490" y="4547102"/>
                </a:lnTo>
                <a:lnTo>
                  <a:pt x="1492682" y="4612939"/>
                </a:lnTo>
                <a:lnTo>
                  <a:pt x="1564234" y="4710322"/>
                </a:lnTo>
                <a:lnTo>
                  <a:pt x="1536801" y="4710322"/>
                </a:lnTo>
                <a:lnTo>
                  <a:pt x="1477823" y="4627798"/>
                </a:lnTo>
                <a:lnTo>
                  <a:pt x="1450619" y="4653172"/>
                </a:lnTo>
                <a:lnTo>
                  <a:pt x="1450619" y="4710322"/>
                </a:lnTo>
                <a:lnTo>
                  <a:pt x="1428903" y="4710322"/>
                </a:lnTo>
                <a:close/>
                <a:moveTo>
                  <a:pt x="1375867" y="4547102"/>
                </a:moveTo>
                <a:lnTo>
                  <a:pt x="1397584" y="4547102"/>
                </a:lnTo>
                <a:lnTo>
                  <a:pt x="1397584" y="4669631"/>
                </a:lnTo>
                <a:cubicBezTo>
                  <a:pt x="1397584" y="4675118"/>
                  <a:pt x="1396784" y="4680528"/>
                  <a:pt x="1395184" y="4685862"/>
                </a:cubicBezTo>
                <a:cubicBezTo>
                  <a:pt x="1393584" y="4691196"/>
                  <a:pt x="1390917" y="4695959"/>
                  <a:pt x="1387183" y="4700150"/>
                </a:cubicBezTo>
                <a:cubicBezTo>
                  <a:pt x="1383449" y="4704341"/>
                  <a:pt x="1378496" y="4707693"/>
                  <a:pt x="1372324" y="4710208"/>
                </a:cubicBezTo>
                <a:cubicBezTo>
                  <a:pt x="1366151" y="4712723"/>
                  <a:pt x="1358493" y="4713980"/>
                  <a:pt x="1349349" y="4713980"/>
                </a:cubicBezTo>
                <a:cubicBezTo>
                  <a:pt x="1334109" y="4713980"/>
                  <a:pt x="1322375" y="4709979"/>
                  <a:pt x="1314145" y="4701978"/>
                </a:cubicBezTo>
                <a:cubicBezTo>
                  <a:pt x="1305915" y="4693977"/>
                  <a:pt x="1301801" y="4682204"/>
                  <a:pt x="1301801" y="4666660"/>
                </a:cubicBezTo>
                <a:lnTo>
                  <a:pt x="1301801" y="4656601"/>
                </a:lnTo>
                <a:lnTo>
                  <a:pt x="1323518" y="4656601"/>
                </a:lnTo>
                <a:lnTo>
                  <a:pt x="1323518" y="4663459"/>
                </a:lnTo>
                <a:cubicBezTo>
                  <a:pt x="1323518" y="4668184"/>
                  <a:pt x="1323899" y="4672527"/>
                  <a:pt x="1324661" y="4676489"/>
                </a:cubicBezTo>
                <a:cubicBezTo>
                  <a:pt x="1325423" y="4680452"/>
                  <a:pt x="1326756" y="4683881"/>
                  <a:pt x="1328661" y="4686776"/>
                </a:cubicBezTo>
                <a:cubicBezTo>
                  <a:pt x="1330567" y="4689672"/>
                  <a:pt x="1333233" y="4691920"/>
                  <a:pt x="1336662" y="4693520"/>
                </a:cubicBezTo>
                <a:cubicBezTo>
                  <a:pt x="1340091" y="4695120"/>
                  <a:pt x="1344473" y="4695920"/>
                  <a:pt x="1349807" y="4695920"/>
                </a:cubicBezTo>
                <a:cubicBezTo>
                  <a:pt x="1359713" y="4695920"/>
                  <a:pt x="1366533" y="4693253"/>
                  <a:pt x="1370267" y="4687919"/>
                </a:cubicBezTo>
                <a:cubicBezTo>
                  <a:pt x="1374000" y="4682585"/>
                  <a:pt x="1375867" y="4675423"/>
                  <a:pt x="1375867" y="4666431"/>
                </a:cubicBezTo>
                <a:close/>
                <a:moveTo>
                  <a:pt x="1258367" y="4547102"/>
                </a:moveTo>
                <a:lnTo>
                  <a:pt x="1280084" y="4547102"/>
                </a:lnTo>
                <a:lnTo>
                  <a:pt x="1280084" y="4710322"/>
                </a:lnTo>
                <a:lnTo>
                  <a:pt x="1258367" y="4710322"/>
                </a:lnTo>
                <a:close/>
                <a:moveTo>
                  <a:pt x="1095528" y="4547102"/>
                </a:moveTo>
                <a:lnTo>
                  <a:pt x="1117245" y="4547102"/>
                </a:lnTo>
                <a:lnTo>
                  <a:pt x="1117245" y="4617282"/>
                </a:lnTo>
                <a:lnTo>
                  <a:pt x="1203198" y="4617282"/>
                </a:lnTo>
                <a:lnTo>
                  <a:pt x="1203198" y="4547102"/>
                </a:lnTo>
                <a:lnTo>
                  <a:pt x="1224915" y="4547102"/>
                </a:lnTo>
                <a:lnTo>
                  <a:pt x="1224915" y="4710322"/>
                </a:lnTo>
                <a:lnTo>
                  <a:pt x="1203198" y="4710322"/>
                </a:lnTo>
                <a:lnTo>
                  <a:pt x="1203198" y="4635570"/>
                </a:lnTo>
                <a:lnTo>
                  <a:pt x="1117245" y="4635570"/>
                </a:lnTo>
                <a:lnTo>
                  <a:pt x="1117245" y="4710322"/>
                </a:lnTo>
                <a:lnTo>
                  <a:pt x="1095528" y="4710322"/>
                </a:lnTo>
                <a:close/>
                <a:moveTo>
                  <a:pt x="790728" y="4547102"/>
                </a:moveTo>
                <a:lnTo>
                  <a:pt x="897941" y="4547102"/>
                </a:lnTo>
                <a:lnTo>
                  <a:pt x="897941" y="4565390"/>
                </a:lnTo>
                <a:lnTo>
                  <a:pt x="812445" y="4565390"/>
                </a:lnTo>
                <a:lnTo>
                  <a:pt x="812445" y="4617282"/>
                </a:lnTo>
                <a:lnTo>
                  <a:pt x="887425" y="4617282"/>
                </a:lnTo>
                <a:lnTo>
                  <a:pt x="887425" y="4635570"/>
                </a:lnTo>
                <a:lnTo>
                  <a:pt x="812445" y="4635570"/>
                </a:lnTo>
                <a:lnTo>
                  <a:pt x="812445" y="4710322"/>
                </a:lnTo>
                <a:lnTo>
                  <a:pt x="790728" y="4710322"/>
                </a:lnTo>
                <a:close/>
                <a:moveTo>
                  <a:pt x="647853" y="4547102"/>
                </a:moveTo>
                <a:lnTo>
                  <a:pt x="760552" y="4547102"/>
                </a:lnTo>
                <a:lnTo>
                  <a:pt x="760552" y="4565390"/>
                </a:lnTo>
                <a:lnTo>
                  <a:pt x="669570" y="4565390"/>
                </a:lnTo>
                <a:lnTo>
                  <a:pt x="669570" y="4617282"/>
                </a:lnTo>
                <a:lnTo>
                  <a:pt x="754380" y="4617282"/>
                </a:lnTo>
                <a:lnTo>
                  <a:pt x="754380" y="4635570"/>
                </a:lnTo>
                <a:lnTo>
                  <a:pt x="669570" y="4635570"/>
                </a:lnTo>
                <a:lnTo>
                  <a:pt x="669570" y="4692034"/>
                </a:lnTo>
                <a:lnTo>
                  <a:pt x="761238" y="4692034"/>
                </a:lnTo>
                <a:lnTo>
                  <a:pt x="761238" y="4710322"/>
                </a:lnTo>
                <a:lnTo>
                  <a:pt x="647853" y="4710322"/>
                </a:lnTo>
                <a:close/>
                <a:moveTo>
                  <a:pt x="485928" y="4547102"/>
                </a:moveTo>
                <a:lnTo>
                  <a:pt x="541935" y="4547102"/>
                </a:lnTo>
                <a:cubicBezTo>
                  <a:pt x="567080" y="4547102"/>
                  <a:pt x="586435" y="4553503"/>
                  <a:pt x="599999" y="4566304"/>
                </a:cubicBezTo>
                <a:cubicBezTo>
                  <a:pt x="613562" y="4579106"/>
                  <a:pt x="620344" y="4598613"/>
                  <a:pt x="620344" y="4624826"/>
                </a:cubicBezTo>
                <a:cubicBezTo>
                  <a:pt x="620344" y="4638542"/>
                  <a:pt x="618820" y="4650696"/>
                  <a:pt x="615772" y="4661288"/>
                </a:cubicBezTo>
                <a:cubicBezTo>
                  <a:pt x="612724" y="4671879"/>
                  <a:pt x="608000" y="4680795"/>
                  <a:pt x="601599" y="4688034"/>
                </a:cubicBezTo>
                <a:cubicBezTo>
                  <a:pt x="595198" y="4695273"/>
                  <a:pt x="587045" y="4700797"/>
                  <a:pt x="577139" y="4704607"/>
                </a:cubicBezTo>
                <a:cubicBezTo>
                  <a:pt x="567233" y="4708417"/>
                  <a:pt x="555498" y="4710322"/>
                  <a:pt x="541935" y="4710322"/>
                </a:cubicBezTo>
                <a:lnTo>
                  <a:pt x="485928" y="4710322"/>
                </a:lnTo>
                <a:close/>
                <a:moveTo>
                  <a:pt x="171603" y="4547102"/>
                </a:moveTo>
                <a:lnTo>
                  <a:pt x="230810" y="4547102"/>
                </a:lnTo>
                <a:cubicBezTo>
                  <a:pt x="234315" y="4547102"/>
                  <a:pt x="238087" y="4547140"/>
                  <a:pt x="242126" y="4547216"/>
                </a:cubicBezTo>
                <a:cubicBezTo>
                  <a:pt x="246164" y="4547292"/>
                  <a:pt x="250165" y="4547521"/>
                  <a:pt x="254127" y="4547902"/>
                </a:cubicBezTo>
                <a:cubicBezTo>
                  <a:pt x="258090" y="4548283"/>
                  <a:pt x="261785" y="4548854"/>
                  <a:pt x="265214" y="4549616"/>
                </a:cubicBezTo>
                <a:cubicBezTo>
                  <a:pt x="268643" y="4550378"/>
                  <a:pt x="271577" y="4551521"/>
                  <a:pt x="274015" y="4553045"/>
                </a:cubicBezTo>
                <a:cubicBezTo>
                  <a:pt x="279349" y="4556246"/>
                  <a:pt x="283883" y="4560665"/>
                  <a:pt x="287617" y="4566304"/>
                </a:cubicBezTo>
                <a:cubicBezTo>
                  <a:pt x="291350" y="4571943"/>
                  <a:pt x="293217" y="4578877"/>
                  <a:pt x="293218" y="4587107"/>
                </a:cubicBezTo>
                <a:cubicBezTo>
                  <a:pt x="293218" y="4595794"/>
                  <a:pt x="291122" y="4603299"/>
                  <a:pt x="286931" y="4609624"/>
                </a:cubicBezTo>
                <a:cubicBezTo>
                  <a:pt x="282740" y="4615949"/>
                  <a:pt x="276759" y="4620635"/>
                  <a:pt x="268986" y="4623683"/>
                </a:cubicBezTo>
                <a:lnTo>
                  <a:pt x="268986" y="4624140"/>
                </a:lnTo>
                <a:cubicBezTo>
                  <a:pt x="279044" y="4626274"/>
                  <a:pt x="286741" y="4630846"/>
                  <a:pt x="292075" y="4637856"/>
                </a:cubicBezTo>
                <a:cubicBezTo>
                  <a:pt x="297409" y="4644866"/>
                  <a:pt x="300075" y="4653401"/>
                  <a:pt x="300076" y="4663459"/>
                </a:cubicBezTo>
                <a:cubicBezTo>
                  <a:pt x="300076" y="4669403"/>
                  <a:pt x="299009" y="4675194"/>
                  <a:pt x="296875" y="4680833"/>
                </a:cubicBezTo>
                <a:cubicBezTo>
                  <a:pt x="294742" y="4686472"/>
                  <a:pt x="291579" y="4691463"/>
                  <a:pt x="287388" y="4695806"/>
                </a:cubicBezTo>
                <a:cubicBezTo>
                  <a:pt x="283198" y="4700150"/>
                  <a:pt x="278016" y="4703655"/>
                  <a:pt x="271844" y="4706322"/>
                </a:cubicBezTo>
                <a:cubicBezTo>
                  <a:pt x="265672" y="4708989"/>
                  <a:pt x="258547" y="4710322"/>
                  <a:pt x="250470" y="4710322"/>
                </a:cubicBezTo>
                <a:lnTo>
                  <a:pt x="171603" y="4710322"/>
                </a:lnTo>
                <a:close/>
                <a:moveTo>
                  <a:pt x="63551" y="4547102"/>
                </a:moveTo>
                <a:lnTo>
                  <a:pt x="87554" y="4547102"/>
                </a:lnTo>
                <a:lnTo>
                  <a:pt x="151333" y="4710322"/>
                </a:lnTo>
                <a:lnTo>
                  <a:pt x="127330" y="4710322"/>
                </a:lnTo>
                <a:lnTo>
                  <a:pt x="109500" y="4661173"/>
                </a:lnTo>
                <a:lnTo>
                  <a:pt x="40462" y="4661173"/>
                </a:lnTo>
                <a:lnTo>
                  <a:pt x="22174" y="4710322"/>
                </a:lnTo>
                <a:lnTo>
                  <a:pt x="0" y="4710322"/>
                </a:lnTo>
                <a:close/>
                <a:moveTo>
                  <a:pt x="2769641" y="4543216"/>
                </a:moveTo>
                <a:cubicBezTo>
                  <a:pt x="2778023" y="4543214"/>
                  <a:pt x="2785796" y="4544204"/>
                  <a:pt x="2792959" y="4546187"/>
                </a:cubicBezTo>
                <a:cubicBezTo>
                  <a:pt x="2800121" y="4548168"/>
                  <a:pt x="2806408" y="4551293"/>
                  <a:pt x="2811818" y="4555560"/>
                </a:cubicBezTo>
                <a:cubicBezTo>
                  <a:pt x="2817228" y="4559827"/>
                  <a:pt x="2821495" y="4565199"/>
                  <a:pt x="2824620" y="4571676"/>
                </a:cubicBezTo>
                <a:cubicBezTo>
                  <a:pt x="2827744" y="4578153"/>
                  <a:pt x="2829458" y="4585888"/>
                  <a:pt x="2829763" y="4594879"/>
                </a:cubicBezTo>
                <a:lnTo>
                  <a:pt x="2809189" y="4594879"/>
                </a:lnTo>
                <a:cubicBezTo>
                  <a:pt x="2807970" y="4583145"/>
                  <a:pt x="2803741" y="4574648"/>
                  <a:pt x="2796502" y="4569390"/>
                </a:cubicBezTo>
                <a:cubicBezTo>
                  <a:pt x="2789263" y="4564133"/>
                  <a:pt x="2780005" y="4561504"/>
                  <a:pt x="2768727" y="4561504"/>
                </a:cubicBezTo>
                <a:cubicBezTo>
                  <a:pt x="2764155" y="4561504"/>
                  <a:pt x="2759659" y="4561961"/>
                  <a:pt x="2755239" y="4562875"/>
                </a:cubicBezTo>
                <a:cubicBezTo>
                  <a:pt x="2750820" y="4563790"/>
                  <a:pt x="2746896" y="4565314"/>
                  <a:pt x="2743467" y="4567447"/>
                </a:cubicBezTo>
                <a:cubicBezTo>
                  <a:pt x="2740038" y="4569581"/>
                  <a:pt x="2737295" y="4572438"/>
                  <a:pt x="2735237" y="4576020"/>
                </a:cubicBezTo>
                <a:cubicBezTo>
                  <a:pt x="2733180" y="4579601"/>
                  <a:pt x="2732151" y="4584059"/>
                  <a:pt x="2732151" y="4589393"/>
                </a:cubicBezTo>
                <a:cubicBezTo>
                  <a:pt x="2732151" y="4594422"/>
                  <a:pt x="2733637" y="4598499"/>
                  <a:pt x="2736609" y="4601623"/>
                </a:cubicBezTo>
                <a:cubicBezTo>
                  <a:pt x="2739581" y="4604747"/>
                  <a:pt x="2743543" y="4607300"/>
                  <a:pt x="2748496" y="4609281"/>
                </a:cubicBezTo>
                <a:cubicBezTo>
                  <a:pt x="2753449" y="4611262"/>
                  <a:pt x="2759049" y="4612901"/>
                  <a:pt x="2765298" y="4614196"/>
                </a:cubicBezTo>
                <a:cubicBezTo>
                  <a:pt x="2771546" y="4615491"/>
                  <a:pt x="2777909" y="4616901"/>
                  <a:pt x="2784386" y="4618425"/>
                </a:cubicBezTo>
                <a:cubicBezTo>
                  <a:pt x="2790863" y="4619949"/>
                  <a:pt x="2797225" y="4621740"/>
                  <a:pt x="2803474" y="4623797"/>
                </a:cubicBezTo>
                <a:cubicBezTo>
                  <a:pt x="2809723" y="4625854"/>
                  <a:pt x="2815323" y="4628636"/>
                  <a:pt x="2820276" y="4632141"/>
                </a:cubicBezTo>
                <a:cubicBezTo>
                  <a:pt x="2825229" y="4635646"/>
                  <a:pt x="2829192" y="4640066"/>
                  <a:pt x="2832163" y="4645400"/>
                </a:cubicBezTo>
                <a:cubicBezTo>
                  <a:pt x="2835135" y="4650734"/>
                  <a:pt x="2836621" y="4657439"/>
                  <a:pt x="2836621" y="4665517"/>
                </a:cubicBezTo>
                <a:cubicBezTo>
                  <a:pt x="2836621" y="4674203"/>
                  <a:pt x="2834678" y="4681633"/>
                  <a:pt x="2830792" y="4687805"/>
                </a:cubicBezTo>
                <a:cubicBezTo>
                  <a:pt x="2826906" y="4693977"/>
                  <a:pt x="2821915" y="4699007"/>
                  <a:pt x="2815819" y="4702893"/>
                </a:cubicBezTo>
                <a:cubicBezTo>
                  <a:pt x="2809723" y="4706779"/>
                  <a:pt x="2802903" y="4709598"/>
                  <a:pt x="2795359" y="4711351"/>
                </a:cubicBezTo>
                <a:cubicBezTo>
                  <a:pt x="2787815" y="4713104"/>
                  <a:pt x="2780309" y="4713980"/>
                  <a:pt x="2772842" y="4713980"/>
                </a:cubicBezTo>
                <a:cubicBezTo>
                  <a:pt x="2763698" y="4713980"/>
                  <a:pt x="2755049" y="4712837"/>
                  <a:pt x="2746896" y="4710551"/>
                </a:cubicBezTo>
                <a:cubicBezTo>
                  <a:pt x="2738742" y="4708265"/>
                  <a:pt x="2731579" y="4704798"/>
                  <a:pt x="2725407" y="4700150"/>
                </a:cubicBezTo>
                <a:cubicBezTo>
                  <a:pt x="2719235" y="4695501"/>
                  <a:pt x="2714358" y="4689558"/>
                  <a:pt x="2710777" y="4682319"/>
                </a:cubicBezTo>
                <a:cubicBezTo>
                  <a:pt x="2707195" y="4675080"/>
                  <a:pt x="2705405" y="4666507"/>
                  <a:pt x="2705405" y="4656601"/>
                </a:cubicBezTo>
                <a:lnTo>
                  <a:pt x="2725979" y="4656601"/>
                </a:lnTo>
                <a:cubicBezTo>
                  <a:pt x="2725979" y="4663459"/>
                  <a:pt x="2727312" y="4669365"/>
                  <a:pt x="2729979" y="4674318"/>
                </a:cubicBezTo>
                <a:cubicBezTo>
                  <a:pt x="2732646" y="4679271"/>
                  <a:pt x="2736151" y="4683347"/>
                  <a:pt x="2740495" y="4686548"/>
                </a:cubicBezTo>
                <a:cubicBezTo>
                  <a:pt x="2744838" y="4689748"/>
                  <a:pt x="2749905" y="4692110"/>
                  <a:pt x="2755697" y="4693634"/>
                </a:cubicBezTo>
                <a:cubicBezTo>
                  <a:pt x="2761488" y="4695158"/>
                  <a:pt x="2767431" y="4695920"/>
                  <a:pt x="2773527" y="4695920"/>
                </a:cubicBezTo>
                <a:cubicBezTo>
                  <a:pt x="2778404" y="4695920"/>
                  <a:pt x="2783319" y="4695463"/>
                  <a:pt x="2788272" y="4694549"/>
                </a:cubicBezTo>
                <a:cubicBezTo>
                  <a:pt x="2793225" y="4693634"/>
                  <a:pt x="2797683" y="4692072"/>
                  <a:pt x="2801645" y="4689863"/>
                </a:cubicBezTo>
                <a:cubicBezTo>
                  <a:pt x="2805607" y="4687653"/>
                  <a:pt x="2808808" y="4684643"/>
                  <a:pt x="2811247" y="4680833"/>
                </a:cubicBezTo>
                <a:cubicBezTo>
                  <a:pt x="2813685" y="4677023"/>
                  <a:pt x="2814904" y="4672146"/>
                  <a:pt x="2814904" y="4666202"/>
                </a:cubicBezTo>
                <a:cubicBezTo>
                  <a:pt x="2814904" y="4660564"/>
                  <a:pt x="2813418" y="4655992"/>
                  <a:pt x="2810447" y="4652486"/>
                </a:cubicBezTo>
                <a:cubicBezTo>
                  <a:pt x="2807475" y="4648981"/>
                  <a:pt x="2803512" y="4646124"/>
                  <a:pt x="2798559" y="4643914"/>
                </a:cubicBezTo>
                <a:cubicBezTo>
                  <a:pt x="2793606" y="4641704"/>
                  <a:pt x="2788005" y="4639914"/>
                  <a:pt x="2781757" y="4638542"/>
                </a:cubicBezTo>
                <a:cubicBezTo>
                  <a:pt x="2775509" y="4637170"/>
                  <a:pt x="2769146" y="4635761"/>
                  <a:pt x="2762669" y="4634313"/>
                </a:cubicBezTo>
                <a:cubicBezTo>
                  <a:pt x="2756192" y="4632865"/>
                  <a:pt x="2749829" y="4631189"/>
                  <a:pt x="2743581" y="4629284"/>
                </a:cubicBezTo>
                <a:cubicBezTo>
                  <a:pt x="2737333" y="4627379"/>
                  <a:pt x="2731731" y="4624864"/>
                  <a:pt x="2726779" y="4621740"/>
                </a:cubicBezTo>
                <a:cubicBezTo>
                  <a:pt x="2721826" y="4618616"/>
                  <a:pt x="2717863" y="4614577"/>
                  <a:pt x="2714892" y="4609624"/>
                </a:cubicBezTo>
                <a:cubicBezTo>
                  <a:pt x="2711920" y="4604671"/>
                  <a:pt x="2710434" y="4598461"/>
                  <a:pt x="2710434" y="4590993"/>
                </a:cubicBezTo>
                <a:cubicBezTo>
                  <a:pt x="2710434" y="4582764"/>
                  <a:pt x="2712111" y="4575639"/>
                  <a:pt x="2715463" y="4569619"/>
                </a:cubicBezTo>
                <a:cubicBezTo>
                  <a:pt x="2718816" y="4563599"/>
                  <a:pt x="2723273" y="4558646"/>
                  <a:pt x="2728837" y="4554760"/>
                </a:cubicBezTo>
                <a:cubicBezTo>
                  <a:pt x="2734399" y="4550874"/>
                  <a:pt x="2740723" y="4547978"/>
                  <a:pt x="2747810" y="4546073"/>
                </a:cubicBezTo>
                <a:cubicBezTo>
                  <a:pt x="2754897" y="4544170"/>
                  <a:pt x="2762173" y="4543218"/>
                  <a:pt x="2769641" y="4543216"/>
                </a:cubicBezTo>
                <a:close/>
                <a:moveTo>
                  <a:pt x="2459965" y="4543216"/>
                </a:moveTo>
                <a:cubicBezTo>
                  <a:pt x="2472919" y="4543215"/>
                  <a:pt x="2484272" y="4545577"/>
                  <a:pt x="2494026" y="4550302"/>
                </a:cubicBezTo>
                <a:cubicBezTo>
                  <a:pt x="2503779" y="4555026"/>
                  <a:pt x="2511933" y="4561351"/>
                  <a:pt x="2518486" y="4569276"/>
                </a:cubicBezTo>
                <a:cubicBezTo>
                  <a:pt x="2525039" y="4577201"/>
                  <a:pt x="2529954" y="4586307"/>
                  <a:pt x="2533231" y="4596594"/>
                </a:cubicBezTo>
                <a:cubicBezTo>
                  <a:pt x="2536506" y="4606881"/>
                  <a:pt x="2538145" y="4617587"/>
                  <a:pt x="2538146" y="4628712"/>
                </a:cubicBezTo>
                <a:cubicBezTo>
                  <a:pt x="2538146" y="4641209"/>
                  <a:pt x="2536088" y="4653096"/>
                  <a:pt x="2531973" y="4664374"/>
                </a:cubicBezTo>
                <a:cubicBezTo>
                  <a:pt x="2527859" y="4675651"/>
                  <a:pt x="2521687" y="4685405"/>
                  <a:pt x="2513457" y="4693634"/>
                </a:cubicBezTo>
                <a:lnTo>
                  <a:pt x="2534945" y="4710551"/>
                </a:lnTo>
                <a:lnTo>
                  <a:pt x="2523973" y="4724267"/>
                </a:lnTo>
                <a:lnTo>
                  <a:pt x="2499055" y="4704379"/>
                </a:lnTo>
                <a:cubicBezTo>
                  <a:pt x="2488082" y="4710779"/>
                  <a:pt x="2475052" y="4713980"/>
                  <a:pt x="2459965" y="4713980"/>
                </a:cubicBezTo>
                <a:cubicBezTo>
                  <a:pt x="2447010" y="4713980"/>
                  <a:pt x="2435657" y="4711656"/>
                  <a:pt x="2425903" y="4707008"/>
                </a:cubicBezTo>
                <a:cubicBezTo>
                  <a:pt x="2416149" y="4702359"/>
                  <a:pt x="2407996" y="4696073"/>
                  <a:pt x="2401443" y="4688148"/>
                </a:cubicBezTo>
                <a:cubicBezTo>
                  <a:pt x="2394890" y="4680223"/>
                  <a:pt x="2389975" y="4671117"/>
                  <a:pt x="2386698" y="4660830"/>
                </a:cubicBezTo>
                <a:cubicBezTo>
                  <a:pt x="2383422" y="4650543"/>
                  <a:pt x="2381783" y="4639837"/>
                  <a:pt x="2381783" y="4628712"/>
                </a:cubicBezTo>
                <a:cubicBezTo>
                  <a:pt x="2381783" y="4617587"/>
                  <a:pt x="2383422" y="4606881"/>
                  <a:pt x="2386698" y="4596594"/>
                </a:cubicBezTo>
                <a:cubicBezTo>
                  <a:pt x="2389975" y="4586307"/>
                  <a:pt x="2394890" y="4577201"/>
                  <a:pt x="2401443" y="4569276"/>
                </a:cubicBezTo>
                <a:cubicBezTo>
                  <a:pt x="2407996" y="4561351"/>
                  <a:pt x="2416149" y="4555027"/>
                  <a:pt x="2425903" y="4550302"/>
                </a:cubicBezTo>
                <a:cubicBezTo>
                  <a:pt x="2435657" y="4545578"/>
                  <a:pt x="2447010" y="4543216"/>
                  <a:pt x="2459965" y="4543216"/>
                </a:cubicBezTo>
                <a:close/>
                <a:moveTo>
                  <a:pt x="2136115" y="4543216"/>
                </a:moveTo>
                <a:cubicBezTo>
                  <a:pt x="2149069" y="4543215"/>
                  <a:pt x="2160423" y="4545577"/>
                  <a:pt x="2170176" y="4550302"/>
                </a:cubicBezTo>
                <a:cubicBezTo>
                  <a:pt x="2179929" y="4555026"/>
                  <a:pt x="2188083" y="4561351"/>
                  <a:pt x="2194636" y="4569276"/>
                </a:cubicBezTo>
                <a:cubicBezTo>
                  <a:pt x="2201189" y="4577201"/>
                  <a:pt x="2206104" y="4586307"/>
                  <a:pt x="2209381" y="4596594"/>
                </a:cubicBezTo>
                <a:cubicBezTo>
                  <a:pt x="2212656" y="4606881"/>
                  <a:pt x="2214295" y="4617587"/>
                  <a:pt x="2214296" y="4628712"/>
                </a:cubicBezTo>
                <a:cubicBezTo>
                  <a:pt x="2214296" y="4639837"/>
                  <a:pt x="2212657" y="4650543"/>
                  <a:pt x="2209381" y="4660830"/>
                </a:cubicBezTo>
                <a:cubicBezTo>
                  <a:pt x="2206104" y="4671117"/>
                  <a:pt x="2201189" y="4680223"/>
                  <a:pt x="2194636" y="4688148"/>
                </a:cubicBezTo>
                <a:cubicBezTo>
                  <a:pt x="2188083" y="4696073"/>
                  <a:pt x="2179929" y="4702359"/>
                  <a:pt x="2170176" y="4707008"/>
                </a:cubicBezTo>
                <a:cubicBezTo>
                  <a:pt x="2160423" y="4711656"/>
                  <a:pt x="2149069" y="4713980"/>
                  <a:pt x="2136115" y="4713980"/>
                </a:cubicBezTo>
                <a:cubicBezTo>
                  <a:pt x="2123161" y="4713980"/>
                  <a:pt x="2111807" y="4711656"/>
                  <a:pt x="2102053" y="4707008"/>
                </a:cubicBezTo>
                <a:cubicBezTo>
                  <a:pt x="2092300" y="4702359"/>
                  <a:pt x="2084146" y="4696073"/>
                  <a:pt x="2077593" y="4688148"/>
                </a:cubicBezTo>
                <a:cubicBezTo>
                  <a:pt x="2071040" y="4680223"/>
                  <a:pt x="2066125" y="4671117"/>
                  <a:pt x="2062848" y="4660830"/>
                </a:cubicBezTo>
                <a:cubicBezTo>
                  <a:pt x="2059572" y="4650543"/>
                  <a:pt x="2057933" y="4639837"/>
                  <a:pt x="2057933" y="4628712"/>
                </a:cubicBezTo>
                <a:cubicBezTo>
                  <a:pt x="2057933" y="4617587"/>
                  <a:pt x="2059572" y="4606881"/>
                  <a:pt x="2062848" y="4596594"/>
                </a:cubicBezTo>
                <a:cubicBezTo>
                  <a:pt x="2066125" y="4586307"/>
                  <a:pt x="2071040" y="4577201"/>
                  <a:pt x="2077593" y="4569276"/>
                </a:cubicBezTo>
                <a:cubicBezTo>
                  <a:pt x="2084146" y="4561351"/>
                  <a:pt x="2092300" y="4555027"/>
                  <a:pt x="2102053" y="4550302"/>
                </a:cubicBezTo>
                <a:cubicBezTo>
                  <a:pt x="2111807" y="4545578"/>
                  <a:pt x="2123161" y="4543216"/>
                  <a:pt x="2136115" y="4543216"/>
                </a:cubicBezTo>
                <a:close/>
                <a:moveTo>
                  <a:pt x="993801" y="4543216"/>
                </a:moveTo>
                <a:cubicBezTo>
                  <a:pt x="1002640" y="4543216"/>
                  <a:pt x="1010984" y="4544244"/>
                  <a:pt x="1018832" y="4546302"/>
                </a:cubicBezTo>
                <a:cubicBezTo>
                  <a:pt x="1026681" y="4548359"/>
                  <a:pt x="1033691" y="4551598"/>
                  <a:pt x="1039863" y="4556017"/>
                </a:cubicBezTo>
                <a:cubicBezTo>
                  <a:pt x="1046035" y="4560437"/>
                  <a:pt x="1051217" y="4566038"/>
                  <a:pt x="1055408" y="4572819"/>
                </a:cubicBezTo>
                <a:cubicBezTo>
                  <a:pt x="1059599" y="4579601"/>
                  <a:pt x="1062457" y="4587793"/>
                  <a:pt x="1063981" y="4597394"/>
                </a:cubicBezTo>
                <a:lnTo>
                  <a:pt x="1042264" y="4597394"/>
                </a:lnTo>
                <a:cubicBezTo>
                  <a:pt x="1041197" y="4591145"/>
                  <a:pt x="1039216" y="4585773"/>
                  <a:pt x="1036320" y="4581278"/>
                </a:cubicBezTo>
                <a:cubicBezTo>
                  <a:pt x="1033424" y="4576782"/>
                  <a:pt x="1029843" y="4573086"/>
                  <a:pt x="1025576" y="4570190"/>
                </a:cubicBezTo>
                <a:cubicBezTo>
                  <a:pt x="1021309" y="4567295"/>
                  <a:pt x="1016470" y="4565123"/>
                  <a:pt x="1011060" y="4563675"/>
                </a:cubicBezTo>
                <a:cubicBezTo>
                  <a:pt x="1005650" y="4562229"/>
                  <a:pt x="999897" y="4561505"/>
                  <a:pt x="993801" y="4561504"/>
                </a:cubicBezTo>
                <a:cubicBezTo>
                  <a:pt x="983895" y="4561504"/>
                  <a:pt x="975398" y="4563485"/>
                  <a:pt x="968312" y="4567447"/>
                </a:cubicBezTo>
                <a:cubicBezTo>
                  <a:pt x="961225" y="4571410"/>
                  <a:pt x="955434" y="4576629"/>
                  <a:pt x="950938" y="4583106"/>
                </a:cubicBezTo>
                <a:cubicBezTo>
                  <a:pt x="946442" y="4589583"/>
                  <a:pt x="943128" y="4596975"/>
                  <a:pt x="940994" y="4605281"/>
                </a:cubicBezTo>
                <a:cubicBezTo>
                  <a:pt x="938860" y="4613586"/>
                  <a:pt x="937794" y="4622083"/>
                  <a:pt x="937794" y="4630769"/>
                </a:cubicBezTo>
                <a:cubicBezTo>
                  <a:pt x="937794" y="4639304"/>
                  <a:pt x="939013" y="4647495"/>
                  <a:pt x="941451" y="4655344"/>
                </a:cubicBezTo>
                <a:cubicBezTo>
                  <a:pt x="943890" y="4663193"/>
                  <a:pt x="947471" y="4670127"/>
                  <a:pt x="952195" y="4676147"/>
                </a:cubicBezTo>
                <a:cubicBezTo>
                  <a:pt x="956920" y="4682166"/>
                  <a:pt x="962749" y="4686967"/>
                  <a:pt x="969683" y="4690548"/>
                </a:cubicBezTo>
                <a:cubicBezTo>
                  <a:pt x="976617" y="4694130"/>
                  <a:pt x="984657" y="4695920"/>
                  <a:pt x="993801" y="4695920"/>
                </a:cubicBezTo>
                <a:cubicBezTo>
                  <a:pt x="1002335" y="4695920"/>
                  <a:pt x="1009879" y="4694549"/>
                  <a:pt x="1016432" y="4691806"/>
                </a:cubicBezTo>
                <a:cubicBezTo>
                  <a:pt x="1022985" y="4689062"/>
                  <a:pt x="1028510" y="4685291"/>
                  <a:pt x="1033005" y="4680490"/>
                </a:cubicBezTo>
                <a:cubicBezTo>
                  <a:pt x="1037501" y="4675689"/>
                  <a:pt x="1040892" y="4670051"/>
                  <a:pt x="1043178" y="4663574"/>
                </a:cubicBezTo>
                <a:cubicBezTo>
                  <a:pt x="1045464" y="4657097"/>
                  <a:pt x="1046455" y="4650124"/>
                  <a:pt x="1046150" y="4642657"/>
                </a:cubicBezTo>
                <a:lnTo>
                  <a:pt x="994029" y="4642657"/>
                </a:lnTo>
                <a:lnTo>
                  <a:pt x="994029" y="4624369"/>
                </a:lnTo>
                <a:lnTo>
                  <a:pt x="1065581" y="4624369"/>
                </a:lnTo>
                <a:lnTo>
                  <a:pt x="1065581" y="4710322"/>
                </a:lnTo>
                <a:lnTo>
                  <a:pt x="1051865" y="4710322"/>
                </a:lnTo>
                <a:lnTo>
                  <a:pt x="1046150" y="4689977"/>
                </a:lnTo>
                <a:cubicBezTo>
                  <a:pt x="1039749" y="4698511"/>
                  <a:pt x="1031824" y="4704645"/>
                  <a:pt x="1022376" y="4708379"/>
                </a:cubicBezTo>
                <a:cubicBezTo>
                  <a:pt x="1012927" y="4712113"/>
                  <a:pt x="1003402" y="4713980"/>
                  <a:pt x="993801" y="4713980"/>
                </a:cubicBezTo>
                <a:cubicBezTo>
                  <a:pt x="981609" y="4713980"/>
                  <a:pt x="970712" y="4711732"/>
                  <a:pt x="961111" y="4707236"/>
                </a:cubicBezTo>
                <a:cubicBezTo>
                  <a:pt x="951510" y="4702740"/>
                  <a:pt x="943356" y="4696682"/>
                  <a:pt x="936651" y="4689062"/>
                </a:cubicBezTo>
                <a:cubicBezTo>
                  <a:pt x="929945" y="4681442"/>
                  <a:pt x="924840" y="4672679"/>
                  <a:pt x="921334" y="4662773"/>
                </a:cubicBezTo>
                <a:cubicBezTo>
                  <a:pt x="917829" y="4652867"/>
                  <a:pt x="916077" y="4642580"/>
                  <a:pt x="916077" y="4631912"/>
                </a:cubicBezTo>
                <a:cubicBezTo>
                  <a:pt x="916077" y="4620025"/>
                  <a:pt x="917715" y="4608710"/>
                  <a:pt x="920991" y="4597965"/>
                </a:cubicBezTo>
                <a:cubicBezTo>
                  <a:pt x="924268" y="4587221"/>
                  <a:pt x="929145" y="4577811"/>
                  <a:pt x="935622" y="4569733"/>
                </a:cubicBezTo>
                <a:cubicBezTo>
                  <a:pt x="942099" y="4561656"/>
                  <a:pt x="950176" y="4555217"/>
                  <a:pt x="959854" y="4550417"/>
                </a:cubicBezTo>
                <a:cubicBezTo>
                  <a:pt x="969531" y="4545616"/>
                  <a:pt x="980846" y="4543216"/>
                  <a:pt x="993801" y="4543216"/>
                </a:cubicBezTo>
                <a:close/>
                <a:moveTo>
                  <a:pt x="393268" y="4543216"/>
                </a:moveTo>
                <a:cubicBezTo>
                  <a:pt x="401803" y="4543216"/>
                  <a:pt x="409880" y="4544359"/>
                  <a:pt x="417500" y="4546645"/>
                </a:cubicBezTo>
                <a:cubicBezTo>
                  <a:pt x="425120" y="4548931"/>
                  <a:pt x="431902" y="4552283"/>
                  <a:pt x="437845" y="4556703"/>
                </a:cubicBezTo>
                <a:cubicBezTo>
                  <a:pt x="443789" y="4561123"/>
                  <a:pt x="448742" y="4566647"/>
                  <a:pt x="452704" y="4573277"/>
                </a:cubicBezTo>
                <a:cubicBezTo>
                  <a:pt x="456666" y="4579906"/>
                  <a:pt x="459257" y="4587564"/>
                  <a:pt x="460477" y="4596251"/>
                </a:cubicBezTo>
                <a:lnTo>
                  <a:pt x="438760" y="4596251"/>
                </a:lnTo>
                <a:cubicBezTo>
                  <a:pt x="436321" y="4584668"/>
                  <a:pt x="430949" y="4575982"/>
                  <a:pt x="422644" y="4570190"/>
                </a:cubicBezTo>
                <a:cubicBezTo>
                  <a:pt x="414338" y="4564400"/>
                  <a:pt x="404470" y="4561504"/>
                  <a:pt x="393040" y="4561504"/>
                </a:cubicBezTo>
                <a:cubicBezTo>
                  <a:pt x="383286" y="4561504"/>
                  <a:pt x="374942" y="4563332"/>
                  <a:pt x="368008" y="4566990"/>
                </a:cubicBezTo>
                <a:cubicBezTo>
                  <a:pt x="361074" y="4570648"/>
                  <a:pt x="355359" y="4575563"/>
                  <a:pt x="350863" y="4581735"/>
                </a:cubicBezTo>
                <a:cubicBezTo>
                  <a:pt x="346367" y="4587907"/>
                  <a:pt x="343053" y="4594955"/>
                  <a:pt x="340919" y="4602880"/>
                </a:cubicBezTo>
                <a:cubicBezTo>
                  <a:pt x="338785" y="4610805"/>
                  <a:pt x="337719" y="4619035"/>
                  <a:pt x="337719" y="4627569"/>
                </a:cubicBezTo>
                <a:cubicBezTo>
                  <a:pt x="337718" y="4636865"/>
                  <a:pt x="338785" y="4645667"/>
                  <a:pt x="340919" y="4653972"/>
                </a:cubicBezTo>
                <a:cubicBezTo>
                  <a:pt x="343053" y="4662278"/>
                  <a:pt x="346367" y="4669517"/>
                  <a:pt x="350863" y="4675689"/>
                </a:cubicBezTo>
                <a:cubicBezTo>
                  <a:pt x="355359" y="4681862"/>
                  <a:pt x="361112" y="4686776"/>
                  <a:pt x="368122" y="4690434"/>
                </a:cubicBezTo>
                <a:cubicBezTo>
                  <a:pt x="375133" y="4694092"/>
                  <a:pt x="383515" y="4695920"/>
                  <a:pt x="393268" y="4695920"/>
                </a:cubicBezTo>
                <a:cubicBezTo>
                  <a:pt x="400431" y="4695920"/>
                  <a:pt x="406794" y="4694739"/>
                  <a:pt x="412356" y="4692377"/>
                </a:cubicBezTo>
                <a:cubicBezTo>
                  <a:pt x="417919" y="4690015"/>
                  <a:pt x="422720" y="4686738"/>
                  <a:pt x="426758" y="4682547"/>
                </a:cubicBezTo>
                <a:cubicBezTo>
                  <a:pt x="430797" y="4678356"/>
                  <a:pt x="433959" y="4673365"/>
                  <a:pt x="436245" y="4667574"/>
                </a:cubicBezTo>
                <a:cubicBezTo>
                  <a:pt x="438531" y="4661783"/>
                  <a:pt x="439903" y="4655534"/>
                  <a:pt x="440360" y="4648829"/>
                </a:cubicBezTo>
                <a:lnTo>
                  <a:pt x="462077" y="4648829"/>
                </a:lnTo>
                <a:cubicBezTo>
                  <a:pt x="459943" y="4669403"/>
                  <a:pt x="452857" y="4685405"/>
                  <a:pt x="440817" y="4696835"/>
                </a:cubicBezTo>
                <a:cubicBezTo>
                  <a:pt x="428778" y="4708265"/>
                  <a:pt x="412318" y="4713980"/>
                  <a:pt x="391440" y="4713980"/>
                </a:cubicBezTo>
                <a:cubicBezTo>
                  <a:pt x="378790" y="4713980"/>
                  <a:pt x="367741" y="4711808"/>
                  <a:pt x="358293" y="4707465"/>
                </a:cubicBezTo>
                <a:cubicBezTo>
                  <a:pt x="348844" y="4703121"/>
                  <a:pt x="340995" y="4697140"/>
                  <a:pt x="334747" y="4689520"/>
                </a:cubicBezTo>
                <a:cubicBezTo>
                  <a:pt x="328498" y="4681900"/>
                  <a:pt x="323812" y="4672908"/>
                  <a:pt x="320688" y="4662545"/>
                </a:cubicBezTo>
                <a:cubicBezTo>
                  <a:pt x="317564" y="4652182"/>
                  <a:pt x="316002" y="4641056"/>
                  <a:pt x="316002" y="4629169"/>
                </a:cubicBezTo>
                <a:cubicBezTo>
                  <a:pt x="316002" y="4617282"/>
                  <a:pt x="317678" y="4606119"/>
                  <a:pt x="321031" y="4595679"/>
                </a:cubicBezTo>
                <a:cubicBezTo>
                  <a:pt x="324384" y="4585240"/>
                  <a:pt x="329298" y="4576134"/>
                  <a:pt x="335775" y="4568362"/>
                </a:cubicBezTo>
                <a:cubicBezTo>
                  <a:pt x="342252" y="4560589"/>
                  <a:pt x="350330" y="4554455"/>
                  <a:pt x="360007" y="4549959"/>
                </a:cubicBezTo>
                <a:cubicBezTo>
                  <a:pt x="369685" y="4545464"/>
                  <a:pt x="380771" y="4543216"/>
                  <a:pt x="393268" y="4543216"/>
                </a:cubicBezTo>
                <a:close/>
                <a:moveTo>
                  <a:pt x="2542648" y="3840546"/>
                </a:moveTo>
                <a:cubicBezTo>
                  <a:pt x="2502235" y="3857041"/>
                  <a:pt x="2441615" y="3871062"/>
                  <a:pt x="2360789" y="3882609"/>
                </a:cubicBezTo>
                <a:cubicBezTo>
                  <a:pt x="2315015" y="3889207"/>
                  <a:pt x="2282643" y="3896629"/>
                  <a:pt x="2263674" y="3904877"/>
                </a:cubicBezTo>
                <a:cubicBezTo>
                  <a:pt x="2244705" y="3913125"/>
                  <a:pt x="2230065" y="3925187"/>
                  <a:pt x="2219756" y="3941063"/>
                </a:cubicBezTo>
                <a:cubicBezTo>
                  <a:pt x="2209447" y="3956940"/>
                  <a:pt x="2204292" y="3974569"/>
                  <a:pt x="2204292" y="3993951"/>
                </a:cubicBezTo>
                <a:cubicBezTo>
                  <a:pt x="2204292" y="4023642"/>
                  <a:pt x="2215529" y="4048385"/>
                  <a:pt x="2238003" y="4068179"/>
                </a:cubicBezTo>
                <a:cubicBezTo>
                  <a:pt x="2260478" y="4087973"/>
                  <a:pt x="2293365" y="4097870"/>
                  <a:pt x="2336665" y="4097870"/>
                </a:cubicBezTo>
                <a:cubicBezTo>
                  <a:pt x="2379553" y="4097870"/>
                  <a:pt x="2417697" y="4088488"/>
                  <a:pt x="2451100" y="4069725"/>
                </a:cubicBezTo>
                <a:cubicBezTo>
                  <a:pt x="2484503" y="4050962"/>
                  <a:pt x="2509039" y="4025291"/>
                  <a:pt x="2524709" y="3992714"/>
                </a:cubicBezTo>
                <a:cubicBezTo>
                  <a:pt x="2536669" y="3967558"/>
                  <a:pt x="2542648" y="3930444"/>
                  <a:pt x="2542648" y="3881372"/>
                </a:cubicBezTo>
                <a:close/>
                <a:moveTo>
                  <a:pt x="2400996" y="3498479"/>
                </a:moveTo>
                <a:cubicBezTo>
                  <a:pt x="2457079" y="3498479"/>
                  <a:pt x="2502647" y="3505077"/>
                  <a:pt x="2537699" y="3518273"/>
                </a:cubicBezTo>
                <a:cubicBezTo>
                  <a:pt x="2572751" y="3531469"/>
                  <a:pt x="2598525" y="3548067"/>
                  <a:pt x="2615020" y="3568067"/>
                </a:cubicBezTo>
                <a:cubicBezTo>
                  <a:pt x="2631515" y="3588068"/>
                  <a:pt x="2643062" y="3613326"/>
                  <a:pt x="2649660" y="3643842"/>
                </a:cubicBezTo>
                <a:cubicBezTo>
                  <a:pt x="2653371" y="3662811"/>
                  <a:pt x="2655227" y="3697039"/>
                  <a:pt x="2655227" y="3746524"/>
                </a:cubicBezTo>
                <a:lnTo>
                  <a:pt x="2655227" y="3894980"/>
                </a:lnTo>
                <a:cubicBezTo>
                  <a:pt x="2655227" y="3998487"/>
                  <a:pt x="2657598" y="4063952"/>
                  <a:pt x="2662341" y="4091375"/>
                </a:cubicBezTo>
                <a:cubicBezTo>
                  <a:pt x="2667083" y="4118798"/>
                  <a:pt x="2676465" y="4145087"/>
                  <a:pt x="2690485" y="4170242"/>
                </a:cubicBezTo>
                <a:lnTo>
                  <a:pt x="2574195" y="4170242"/>
                </a:lnTo>
                <a:cubicBezTo>
                  <a:pt x="2562648" y="4147149"/>
                  <a:pt x="2555225" y="4120138"/>
                  <a:pt x="2551926" y="4089210"/>
                </a:cubicBezTo>
                <a:cubicBezTo>
                  <a:pt x="2510689" y="4124262"/>
                  <a:pt x="2470997" y="4149005"/>
                  <a:pt x="2432852" y="4163438"/>
                </a:cubicBezTo>
                <a:cubicBezTo>
                  <a:pt x="2394707" y="4177871"/>
                  <a:pt x="2353779" y="4185088"/>
                  <a:pt x="2310067" y="4185088"/>
                </a:cubicBezTo>
                <a:cubicBezTo>
                  <a:pt x="2237901" y="4185088"/>
                  <a:pt x="2182436" y="4167459"/>
                  <a:pt x="2143672" y="4132200"/>
                </a:cubicBezTo>
                <a:cubicBezTo>
                  <a:pt x="2104909" y="4096942"/>
                  <a:pt x="2085527" y="4051890"/>
                  <a:pt x="2085527" y="3997043"/>
                </a:cubicBezTo>
                <a:cubicBezTo>
                  <a:pt x="2085527" y="3964878"/>
                  <a:pt x="2092847" y="3935496"/>
                  <a:pt x="2107486" y="3908898"/>
                </a:cubicBezTo>
                <a:cubicBezTo>
                  <a:pt x="2122125" y="3882299"/>
                  <a:pt x="2141301" y="3860959"/>
                  <a:pt x="2165013" y="3844876"/>
                </a:cubicBezTo>
                <a:cubicBezTo>
                  <a:pt x="2188725" y="3828793"/>
                  <a:pt x="2215426" y="3816628"/>
                  <a:pt x="2245117" y="3808381"/>
                </a:cubicBezTo>
                <a:cubicBezTo>
                  <a:pt x="2266973" y="3802607"/>
                  <a:pt x="2299963" y="3797040"/>
                  <a:pt x="2344088" y="3791679"/>
                </a:cubicBezTo>
                <a:cubicBezTo>
                  <a:pt x="2433986" y="3780958"/>
                  <a:pt x="2500173" y="3768174"/>
                  <a:pt x="2542648" y="3753328"/>
                </a:cubicBezTo>
                <a:cubicBezTo>
                  <a:pt x="2543060" y="3738070"/>
                  <a:pt x="2543266" y="3728379"/>
                  <a:pt x="2543266" y="3724256"/>
                </a:cubicBezTo>
                <a:cubicBezTo>
                  <a:pt x="2543266" y="3678894"/>
                  <a:pt x="2532751" y="3646935"/>
                  <a:pt x="2511719" y="3628378"/>
                </a:cubicBezTo>
                <a:cubicBezTo>
                  <a:pt x="2483265" y="3603223"/>
                  <a:pt x="2440997" y="3590645"/>
                  <a:pt x="2384913" y="3590645"/>
                </a:cubicBezTo>
                <a:cubicBezTo>
                  <a:pt x="2332541" y="3590645"/>
                  <a:pt x="2293881" y="3599820"/>
                  <a:pt x="2268932" y="3618171"/>
                </a:cubicBezTo>
                <a:cubicBezTo>
                  <a:pt x="2243983" y="3636522"/>
                  <a:pt x="2225529" y="3668997"/>
                  <a:pt x="2213570" y="3715596"/>
                </a:cubicBezTo>
                <a:lnTo>
                  <a:pt x="2104703" y="3700750"/>
                </a:lnTo>
                <a:cubicBezTo>
                  <a:pt x="2114599" y="3654151"/>
                  <a:pt x="2130889" y="3616522"/>
                  <a:pt x="2153569" y="3587862"/>
                </a:cubicBezTo>
                <a:cubicBezTo>
                  <a:pt x="2176250" y="3559201"/>
                  <a:pt x="2209034" y="3537139"/>
                  <a:pt x="2251921" y="3521675"/>
                </a:cubicBezTo>
                <a:cubicBezTo>
                  <a:pt x="2294809" y="3506211"/>
                  <a:pt x="2344500" y="3498479"/>
                  <a:pt x="2400996" y="3498479"/>
                </a:cubicBezTo>
                <a:close/>
                <a:moveTo>
                  <a:pt x="1600282" y="3358682"/>
                </a:moveTo>
                <a:cubicBezTo>
                  <a:pt x="1588736" y="3416828"/>
                  <a:pt x="1572447" y="3474561"/>
                  <a:pt x="1551415" y="3531881"/>
                </a:cubicBezTo>
                <a:lnTo>
                  <a:pt x="1451826" y="3797865"/>
                </a:lnTo>
                <a:lnTo>
                  <a:pt x="1759254" y="3797865"/>
                </a:lnTo>
                <a:lnTo>
                  <a:pt x="1664613" y="3546727"/>
                </a:lnTo>
                <a:cubicBezTo>
                  <a:pt x="1635747" y="3470437"/>
                  <a:pt x="1614303" y="3407755"/>
                  <a:pt x="1600282" y="3358682"/>
                </a:cubicBezTo>
                <a:close/>
                <a:moveTo>
                  <a:pt x="1538425" y="3263423"/>
                </a:moveTo>
                <a:lnTo>
                  <a:pt x="1667706" y="3263423"/>
                </a:lnTo>
                <a:lnTo>
                  <a:pt x="2038846" y="4170242"/>
                </a:lnTo>
                <a:lnTo>
                  <a:pt x="1902143" y="4170242"/>
                </a:lnTo>
                <a:lnTo>
                  <a:pt x="1796368" y="3895599"/>
                </a:lnTo>
                <a:lnTo>
                  <a:pt x="1417186" y="3895599"/>
                </a:lnTo>
                <a:lnTo>
                  <a:pt x="1317597" y="4170242"/>
                </a:lnTo>
                <a:lnTo>
                  <a:pt x="1190172" y="4170242"/>
                </a:lnTo>
                <a:close/>
                <a:moveTo>
                  <a:pt x="2408529" y="1901183"/>
                </a:moveTo>
                <a:cubicBezTo>
                  <a:pt x="2403805" y="1901183"/>
                  <a:pt x="2399347" y="1901907"/>
                  <a:pt x="2395157" y="1903355"/>
                </a:cubicBezTo>
                <a:cubicBezTo>
                  <a:pt x="2390965" y="1904803"/>
                  <a:pt x="2387308" y="1906898"/>
                  <a:pt x="2384183" y="1909641"/>
                </a:cubicBezTo>
                <a:cubicBezTo>
                  <a:pt x="2381059" y="1912385"/>
                  <a:pt x="2378621" y="1915661"/>
                  <a:pt x="2376868" y="1919471"/>
                </a:cubicBezTo>
                <a:cubicBezTo>
                  <a:pt x="2375116" y="1923281"/>
                  <a:pt x="2374239" y="1927548"/>
                  <a:pt x="2374239" y="1932273"/>
                </a:cubicBezTo>
                <a:cubicBezTo>
                  <a:pt x="2374239" y="1942026"/>
                  <a:pt x="2377478" y="1949685"/>
                  <a:pt x="2383955" y="1955247"/>
                </a:cubicBezTo>
                <a:cubicBezTo>
                  <a:pt x="2390432" y="1960810"/>
                  <a:pt x="2398700" y="1963591"/>
                  <a:pt x="2408758" y="1963591"/>
                </a:cubicBezTo>
                <a:cubicBezTo>
                  <a:pt x="2413635" y="1963591"/>
                  <a:pt x="2418093" y="1962791"/>
                  <a:pt x="2422131" y="1961191"/>
                </a:cubicBezTo>
                <a:cubicBezTo>
                  <a:pt x="2426170" y="1959591"/>
                  <a:pt x="2429675" y="1957381"/>
                  <a:pt x="2432647" y="1954561"/>
                </a:cubicBezTo>
                <a:cubicBezTo>
                  <a:pt x="2435619" y="1951742"/>
                  <a:pt x="2437905" y="1948427"/>
                  <a:pt x="2439505" y="1944617"/>
                </a:cubicBezTo>
                <a:cubicBezTo>
                  <a:pt x="2441105" y="1940807"/>
                  <a:pt x="2441905" y="1936616"/>
                  <a:pt x="2441905" y="1932044"/>
                </a:cubicBezTo>
                <a:cubicBezTo>
                  <a:pt x="2441905" y="1927625"/>
                  <a:pt x="2441029" y="1923548"/>
                  <a:pt x="2439276" y="1919814"/>
                </a:cubicBezTo>
                <a:cubicBezTo>
                  <a:pt x="2437524" y="1916080"/>
                  <a:pt x="2435123" y="1912842"/>
                  <a:pt x="2432075" y="1910099"/>
                </a:cubicBezTo>
                <a:cubicBezTo>
                  <a:pt x="2429027" y="1907355"/>
                  <a:pt x="2425484" y="1905184"/>
                  <a:pt x="2421445" y="1903584"/>
                </a:cubicBezTo>
                <a:cubicBezTo>
                  <a:pt x="2417407" y="1901983"/>
                  <a:pt x="2413101" y="1901183"/>
                  <a:pt x="2408529" y="1901183"/>
                </a:cubicBezTo>
                <a:close/>
                <a:moveTo>
                  <a:pt x="2162251" y="1890896"/>
                </a:moveTo>
                <a:cubicBezTo>
                  <a:pt x="2156765" y="1890896"/>
                  <a:pt x="2151964" y="1891848"/>
                  <a:pt x="2147849" y="1893754"/>
                </a:cubicBezTo>
                <a:cubicBezTo>
                  <a:pt x="2143735" y="1895659"/>
                  <a:pt x="2140229" y="1898249"/>
                  <a:pt x="2137334" y="1901526"/>
                </a:cubicBezTo>
                <a:cubicBezTo>
                  <a:pt x="2134438" y="1904803"/>
                  <a:pt x="2132267" y="1908689"/>
                  <a:pt x="2130819" y="1913185"/>
                </a:cubicBezTo>
                <a:cubicBezTo>
                  <a:pt x="2129371" y="1917681"/>
                  <a:pt x="2128647" y="1922443"/>
                  <a:pt x="2128647" y="1927472"/>
                </a:cubicBezTo>
                <a:cubicBezTo>
                  <a:pt x="2128647" y="1932501"/>
                  <a:pt x="2129409" y="1937226"/>
                  <a:pt x="2130933" y="1941645"/>
                </a:cubicBezTo>
                <a:cubicBezTo>
                  <a:pt x="2132457" y="1946065"/>
                  <a:pt x="2134629" y="1949875"/>
                  <a:pt x="2137448" y="1953075"/>
                </a:cubicBezTo>
                <a:cubicBezTo>
                  <a:pt x="2140267" y="1956276"/>
                  <a:pt x="2143773" y="1958829"/>
                  <a:pt x="2147964" y="1960734"/>
                </a:cubicBezTo>
                <a:cubicBezTo>
                  <a:pt x="2152155" y="1962639"/>
                  <a:pt x="2156917" y="1963591"/>
                  <a:pt x="2162251" y="1963591"/>
                </a:cubicBezTo>
                <a:cubicBezTo>
                  <a:pt x="2167585" y="1963591"/>
                  <a:pt x="2172271" y="1962639"/>
                  <a:pt x="2176310" y="1960734"/>
                </a:cubicBezTo>
                <a:cubicBezTo>
                  <a:pt x="2180349" y="1958829"/>
                  <a:pt x="2183739" y="1956200"/>
                  <a:pt x="2186483" y="1952847"/>
                </a:cubicBezTo>
                <a:cubicBezTo>
                  <a:pt x="2189226" y="1949494"/>
                  <a:pt x="2191321" y="1945646"/>
                  <a:pt x="2192769" y="1941303"/>
                </a:cubicBezTo>
                <a:cubicBezTo>
                  <a:pt x="2194217" y="1936959"/>
                  <a:pt x="2194941" y="1932425"/>
                  <a:pt x="2194941" y="1927701"/>
                </a:cubicBezTo>
                <a:cubicBezTo>
                  <a:pt x="2194941" y="1922672"/>
                  <a:pt x="2194293" y="1917909"/>
                  <a:pt x="2192998" y="1913413"/>
                </a:cubicBezTo>
                <a:cubicBezTo>
                  <a:pt x="2191702" y="1908918"/>
                  <a:pt x="2189683" y="1905031"/>
                  <a:pt x="2186940" y="1901755"/>
                </a:cubicBezTo>
                <a:cubicBezTo>
                  <a:pt x="2184197" y="1898478"/>
                  <a:pt x="2180768" y="1895849"/>
                  <a:pt x="2176653" y="1893868"/>
                </a:cubicBezTo>
                <a:cubicBezTo>
                  <a:pt x="2172538" y="1891887"/>
                  <a:pt x="2167737" y="1890897"/>
                  <a:pt x="2162251" y="1890896"/>
                </a:cubicBezTo>
                <a:close/>
                <a:moveTo>
                  <a:pt x="1926260" y="1843576"/>
                </a:moveTo>
                <a:lnTo>
                  <a:pt x="1872310" y="1922900"/>
                </a:lnTo>
                <a:lnTo>
                  <a:pt x="1926717" y="1922900"/>
                </a:lnTo>
                <a:lnTo>
                  <a:pt x="1926717" y="1843576"/>
                </a:lnTo>
                <a:close/>
                <a:moveTo>
                  <a:pt x="2528469" y="1833060"/>
                </a:moveTo>
                <a:cubicBezTo>
                  <a:pt x="2522677" y="1833060"/>
                  <a:pt x="2517762" y="1834127"/>
                  <a:pt x="2513724" y="1836261"/>
                </a:cubicBezTo>
                <a:cubicBezTo>
                  <a:pt x="2509685" y="1838394"/>
                  <a:pt x="2506409" y="1841252"/>
                  <a:pt x="2503894" y="1844833"/>
                </a:cubicBezTo>
                <a:cubicBezTo>
                  <a:pt x="2501379" y="1848415"/>
                  <a:pt x="2499551" y="1852491"/>
                  <a:pt x="2498407" y="1857063"/>
                </a:cubicBezTo>
                <a:cubicBezTo>
                  <a:pt x="2497265" y="1861635"/>
                  <a:pt x="2496693" y="1866436"/>
                  <a:pt x="2496693" y="1871465"/>
                </a:cubicBezTo>
                <a:cubicBezTo>
                  <a:pt x="2496693" y="1875885"/>
                  <a:pt x="2497493" y="1880152"/>
                  <a:pt x="2499093" y="1884267"/>
                </a:cubicBezTo>
                <a:cubicBezTo>
                  <a:pt x="2500693" y="1888382"/>
                  <a:pt x="2502903" y="1892039"/>
                  <a:pt x="2505723" y="1895240"/>
                </a:cubicBezTo>
                <a:cubicBezTo>
                  <a:pt x="2508542" y="1898440"/>
                  <a:pt x="2511895" y="1900993"/>
                  <a:pt x="2515781" y="1902898"/>
                </a:cubicBezTo>
                <a:cubicBezTo>
                  <a:pt x="2519667" y="1904802"/>
                  <a:pt x="2523973" y="1905755"/>
                  <a:pt x="2528697" y="1905755"/>
                </a:cubicBezTo>
                <a:cubicBezTo>
                  <a:pt x="2533726" y="1905755"/>
                  <a:pt x="2538298" y="1904803"/>
                  <a:pt x="2542413" y="1902898"/>
                </a:cubicBezTo>
                <a:cubicBezTo>
                  <a:pt x="2546527" y="1900993"/>
                  <a:pt x="2550033" y="1898402"/>
                  <a:pt x="2552929" y="1895125"/>
                </a:cubicBezTo>
                <a:cubicBezTo>
                  <a:pt x="2555824" y="1891849"/>
                  <a:pt x="2558034" y="1888039"/>
                  <a:pt x="2559558" y="1883695"/>
                </a:cubicBezTo>
                <a:cubicBezTo>
                  <a:pt x="2561081" y="1879352"/>
                  <a:pt x="2561844" y="1874818"/>
                  <a:pt x="2561844" y="1870094"/>
                </a:cubicBezTo>
                <a:cubicBezTo>
                  <a:pt x="2561844" y="1865065"/>
                  <a:pt x="2561121" y="1860340"/>
                  <a:pt x="2559672" y="1855920"/>
                </a:cubicBezTo>
                <a:cubicBezTo>
                  <a:pt x="2558225" y="1851501"/>
                  <a:pt x="2556091" y="1847577"/>
                  <a:pt x="2553271" y="1844148"/>
                </a:cubicBezTo>
                <a:cubicBezTo>
                  <a:pt x="2550452" y="1840719"/>
                  <a:pt x="2546985" y="1838013"/>
                  <a:pt x="2542870" y="1836032"/>
                </a:cubicBezTo>
                <a:cubicBezTo>
                  <a:pt x="2538755" y="1834051"/>
                  <a:pt x="2533955" y="1833060"/>
                  <a:pt x="2528469" y="1833060"/>
                </a:cubicBezTo>
                <a:close/>
                <a:moveTo>
                  <a:pt x="2408301" y="1833060"/>
                </a:moveTo>
                <a:cubicBezTo>
                  <a:pt x="2404491" y="1833057"/>
                  <a:pt x="2400833" y="1833590"/>
                  <a:pt x="2397328" y="1834661"/>
                </a:cubicBezTo>
                <a:cubicBezTo>
                  <a:pt x="2393823" y="1835727"/>
                  <a:pt x="2390813" y="1837328"/>
                  <a:pt x="2388299" y="1839461"/>
                </a:cubicBezTo>
                <a:cubicBezTo>
                  <a:pt x="2385784" y="1841595"/>
                  <a:pt x="2383765" y="1844186"/>
                  <a:pt x="2382241" y="1847234"/>
                </a:cubicBezTo>
                <a:cubicBezTo>
                  <a:pt x="2380717" y="1850282"/>
                  <a:pt x="2379955" y="1853863"/>
                  <a:pt x="2379955" y="1857978"/>
                </a:cubicBezTo>
                <a:cubicBezTo>
                  <a:pt x="2379955" y="1862397"/>
                  <a:pt x="2380717" y="1866245"/>
                  <a:pt x="2382241" y="1869522"/>
                </a:cubicBezTo>
                <a:cubicBezTo>
                  <a:pt x="2383765" y="1872799"/>
                  <a:pt x="2385822" y="1875504"/>
                  <a:pt x="2388413" y="1877637"/>
                </a:cubicBezTo>
                <a:cubicBezTo>
                  <a:pt x="2391003" y="1879771"/>
                  <a:pt x="2394051" y="1881371"/>
                  <a:pt x="2397557" y="1882438"/>
                </a:cubicBezTo>
                <a:cubicBezTo>
                  <a:pt x="2401062" y="1883505"/>
                  <a:pt x="2404796" y="1884038"/>
                  <a:pt x="2408758" y="1884038"/>
                </a:cubicBezTo>
                <a:cubicBezTo>
                  <a:pt x="2416531" y="1884038"/>
                  <a:pt x="2422931" y="1881752"/>
                  <a:pt x="2427961" y="1877180"/>
                </a:cubicBezTo>
                <a:cubicBezTo>
                  <a:pt x="2432990" y="1872608"/>
                  <a:pt x="2435504" y="1866207"/>
                  <a:pt x="2435504" y="1857978"/>
                </a:cubicBezTo>
                <a:cubicBezTo>
                  <a:pt x="2435504" y="1849748"/>
                  <a:pt x="2432951" y="1843538"/>
                  <a:pt x="2427846" y="1839347"/>
                </a:cubicBezTo>
                <a:cubicBezTo>
                  <a:pt x="2422741" y="1835156"/>
                  <a:pt x="2416226" y="1833061"/>
                  <a:pt x="2408301" y="1833060"/>
                </a:cubicBezTo>
                <a:close/>
                <a:moveTo>
                  <a:pt x="1417472" y="1833060"/>
                </a:moveTo>
                <a:cubicBezTo>
                  <a:pt x="1411986" y="1833060"/>
                  <a:pt x="1407338" y="1834127"/>
                  <a:pt x="1403528" y="1836261"/>
                </a:cubicBezTo>
                <a:cubicBezTo>
                  <a:pt x="1399718" y="1838394"/>
                  <a:pt x="1396555" y="1841176"/>
                  <a:pt x="1394041" y="1844605"/>
                </a:cubicBezTo>
                <a:cubicBezTo>
                  <a:pt x="1391526" y="1848034"/>
                  <a:pt x="1389621" y="1852034"/>
                  <a:pt x="1388326" y="1856606"/>
                </a:cubicBezTo>
                <a:cubicBezTo>
                  <a:pt x="1387031" y="1861178"/>
                  <a:pt x="1386040" y="1865865"/>
                  <a:pt x="1385354" y="1870665"/>
                </a:cubicBezTo>
                <a:cubicBezTo>
                  <a:pt x="1384668" y="1875466"/>
                  <a:pt x="1384287" y="1880266"/>
                  <a:pt x="1384211" y="1885067"/>
                </a:cubicBezTo>
                <a:cubicBezTo>
                  <a:pt x="1384135" y="1889867"/>
                  <a:pt x="1384097" y="1894249"/>
                  <a:pt x="1384097" y="1898211"/>
                </a:cubicBezTo>
                <a:cubicBezTo>
                  <a:pt x="1384097" y="1904307"/>
                  <a:pt x="1384287" y="1911127"/>
                  <a:pt x="1384668" y="1918671"/>
                </a:cubicBezTo>
                <a:cubicBezTo>
                  <a:pt x="1385049" y="1926215"/>
                  <a:pt x="1386268" y="1933302"/>
                  <a:pt x="1388326" y="1939931"/>
                </a:cubicBezTo>
                <a:cubicBezTo>
                  <a:pt x="1390383" y="1946560"/>
                  <a:pt x="1393698" y="1952161"/>
                  <a:pt x="1398270" y="1956733"/>
                </a:cubicBezTo>
                <a:cubicBezTo>
                  <a:pt x="1402842" y="1961305"/>
                  <a:pt x="1409243" y="1963591"/>
                  <a:pt x="1417472" y="1963591"/>
                </a:cubicBezTo>
                <a:cubicBezTo>
                  <a:pt x="1425702" y="1963591"/>
                  <a:pt x="1432103" y="1961305"/>
                  <a:pt x="1436675" y="1956733"/>
                </a:cubicBezTo>
                <a:cubicBezTo>
                  <a:pt x="1441247" y="1952161"/>
                  <a:pt x="1444561" y="1946560"/>
                  <a:pt x="1446619" y="1939931"/>
                </a:cubicBezTo>
                <a:cubicBezTo>
                  <a:pt x="1448676" y="1933302"/>
                  <a:pt x="1449895" y="1926215"/>
                  <a:pt x="1450276" y="1918671"/>
                </a:cubicBezTo>
                <a:cubicBezTo>
                  <a:pt x="1450656" y="1911127"/>
                  <a:pt x="1450847" y="1904307"/>
                  <a:pt x="1450848" y="1898211"/>
                </a:cubicBezTo>
                <a:cubicBezTo>
                  <a:pt x="1450851" y="1894249"/>
                  <a:pt x="1450813" y="1889868"/>
                  <a:pt x="1450733" y="1885067"/>
                </a:cubicBezTo>
                <a:cubicBezTo>
                  <a:pt x="1450658" y="1880266"/>
                  <a:pt x="1450277" y="1875466"/>
                  <a:pt x="1449591" y="1870665"/>
                </a:cubicBezTo>
                <a:cubicBezTo>
                  <a:pt x="1448905" y="1865865"/>
                  <a:pt x="1447914" y="1861178"/>
                  <a:pt x="1446619" y="1856606"/>
                </a:cubicBezTo>
                <a:cubicBezTo>
                  <a:pt x="1445323" y="1852034"/>
                  <a:pt x="1443418" y="1848034"/>
                  <a:pt x="1440904" y="1844605"/>
                </a:cubicBezTo>
                <a:cubicBezTo>
                  <a:pt x="1438389" y="1841176"/>
                  <a:pt x="1435227" y="1838395"/>
                  <a:pt x="1431417" y="1836261"/>
                </a:cubicBezTo>
                <a:cubicBezTo>
                  <a:pt x="1427607" y="1834129"/>
                  <a:pt x="1422959" y="1833062"/>
                  <a:pt x="1417472" y="1833060"/>
                </a:cubicBezTo>
                <a:close/>
                <a:moveTo>
                  <a:pt x="2232127" y="1818659"/>
                </a:moveTo>
                <a:lnTo>
                  <a:pt x="2337054" y="1818659"/>
                </a:lnTo>
                <a:lnTo>
                  <a:pt x="2337054" y="1835346"/>
                </a:lnTo>
                <a:cubicBezTo>
                  <a:pt x="2328825" y="1843424"/>
                  <a:pt x="2321128" y="1853025"/>
                  <a:pt x="2313965" y="1864150"/>
                </a:cubicBezTo>
                <a:cubicBezTo>
                  <a:pt x="2306803" y="1875275"/>
                  <a:pt x="2300440" y="1887162"/>
                  <a:pt x="2294877" y="1899812"/>
                </a:cubicBezTo>
                <a:cubicBezTo>
                  <a:pt x="2289315" y="1912461"/>
                  <a:pt x="2284781" y="1925491"/>
                  <a:pt x="2281276" y="1938902"/>
                </a:cubicBezTo>
                <a:cubicBezTo>
                  <a:pt x="2277770" y="1952313"/>
                  <a:pt x="2275637" y="1965344"/>
                  <a:pt x="2274875" y="1977993"/>
                </a:cubicBezTo>
                <a:lnTo>
                  <a:pt x="2253158" y="1977993"/>
                </a:lnTo>
                <a:cubicBezTo>
                  <a:pt x="2254072" y="1964277"/>
                  <a:pt x="2256320" y="1950904"/>
                  <a:pt x="2259901" y="1937874"/>
                </a:cubicBezTo>
                <a:cubicBezTo>
                  <a:pt x="2263483" y="1924843"/>
                  <a:pt x="2268093" y="1912347"/>
                  <a:pt x="2273732" y="1900383"/>
                </a:cubicBezTo>
                <a:cubicBezTo>
                  <a:pt x="2279371" y="1888420"/>
                  <a:pt x="2285885" y="1877104"/>
                  <a:pt x="2293277" y="1866436"/>
                </a:cubicBezTo>
                <a:cubicBezTo>
                  <a:pt x="2300668" y="1855768"/>
                  <a:pt x="2308631" y="1845938"/>
                  <a:pt x="2317165" y="1836947"/>
                </a:cubicBezTo>
                <a:lnTo>
                  <a:pt x="2232127" y="1836947"/>
                </a:lnTo>
                <a:close/>
                <a:moveTo>
                  <a:pt x="2000479" y="1818659"/>
                </a:moveTo>
                <a:lnTo>
                  <a:pt x="2080489" y="1818659"/>
                </a:lnTo>
                <a:lnTo>
                  <a:pt x="2080489" y="1835804"/>
                </a:lnTo>
                <a:lnTo>
                  <a:pt x="2015109" y="1835804"/>
                </a:lnTo>
                <a:lnTo>
                  <a:pt x="2006422" y="1882438"/>
                </a:lnTo>
                <a:lnTo>
                  <a:pt x="2006879" y="1882895"/>
                </a:lnTo>
                <a:cubicBezTo>
                  <a:pt x="2010385" y="1878933"/>
                  <a:pt x="2014918" y="1875999"/>
                  <a:pt x="2020481" y="1874094"/>
                </a:cubicBezTo>
                <a:cubicBezTo>
                  <a:pt x="2026043" y="1872189"/>
                  <a:pt x="2031568" y="1871237"/>
                  <a:pt x="2037055" y="1871237"/>
                </a:cubicBezTo>
                <a:cubicBezTo>
                  <a:pt x="2044217" y="1871237"/>
                  <a:pt x="2050999" y="1872380"/>
                  <a:pt x="2057400" y="1874666"/>
                </a:cubicBezTo>
                <a:cubicBezTo>
                  <a:pt x="2063801" y="1876952"/>
                  <a:pt x="2069363" y="1880419"/>
                  <a:pt x="2074088" y="1885067"/>
                </a:cubicBezTo>
                <a:cubicBezTo>
                  <a:pt x="2078812" y="1889715"/>
                  <a:pt x="2082546" y="1895506"/>
                  <a:pt x="2085289" y="1902441"/>
                </a:cubicBezTo>
                <a:cubicBezTo>
                  <a:pt x="2088032" y="1909375"/>
                  <a:pt x="2089404" y="1917490"/>
                  <a:pt x="2089404" y="1926786"/>
                </a:cubicBezTo>
                <a:cubicBezTo>
                  <a:pt x="2089404" y="1933644"/>
                  <a:pt x="2088223" y="1940312"/>
                  <a:pt x="2085861" y="1946789"/>
                </a:cubicBezTo>
                <a:cubicBezTo>
                  <a:pt x="2083499" y="1953266"/>
                  <a:pt x="2079955" y="1959019"/>
                  <a:pt x="2075231" y="1964048"/>
                </a:cubicBezTo>
                <a:cubicBezTo>
                  <a:pt x="2070506" y="1969077"/>
                  <a:pt x="2064601" y="1973078"/>
                  <a:pt x="2057514" y="1976050"/>
                </a:cubicBezTo>
                <a:cubicBezTo>
                  <a:pt x="2050427" y="1979022"/>
                  <a:pt x="2042160" y="1980507"/>
                  <a:pt x="2032711" y="1980507"/>
                </a:cubicBezTo>
                <a:cubicBezTo>
                  <a:pt x="2025701" y="1980507"/>
                  <a:pt x="2019109" y="1979479"/>
                  <a:pt x="2012937" y="1977421"/>
                </a:cubicBezTo>
                <a:cubicBezTo>
                  <a:pt x="2006765" y="1975364"/>
                  <a:pt x="2001317" y="1972392"/>
                  <a:pt x="1996593" y="1968506"/>
                </a:cubicBezTo>
                <a:cubicBezTo>
                  <a:pt x="1991868" y="1964620"/>
                  <a:pt x="1988134" y="1959781"/>
                  <a:pt x="1985391" y="1953990"/>
                </a:cubicBezTo>
                <a:cubicBezTo>
                  <a:pt x="1982648" y="1948199"/>
                  <a:pt x="1981200" y="1941645"/>
                  <a:pt x="1981047" y="1934330"/>
                </a:cubicBezTo>
                <a:lnTo>
                  <a:pt x="2000479" y="1934330"/>
                </a:lnTo>
                <a:cubicBezTo>
                  <a:pt x="2000783" y="1938445"/>
                  <a:pt x="2001812" y="1942293"/>
                  <a:pt x="2003565" y="1945875"/>
                </a:cubicBezTo>
                <a:cubicBezTo>
                  <a:pt x="2005317" y="1949456"/>
                  <a:pt x="2007679" y="1952580"/>
                  <a:pt x="2010651" y="1955247"/>
                </a:cubicBezTo>
                <a:cubicBezTo>
                  <a:pt x="2013623" y="1957914"/>
                  <a:pt x="2017128" y="1959972"/>
                  <a:pt x="2021167" y="1961419"/>
                </a:cubicBezTo>
                <a:cubicBezTo>
                  <a:pt x="2025205" y="1962867"/>
                  <a:pt x="2029663" y="1963591"/>
                  <a:pt x="2034540" y="1963591"/>
                </a:cubicBezTo>
                <a:cubicBezTo>
                  <a:pt x="2039112" y="1963591"/>
                  <a:pt x="2043493" y="1962791"/>
                  <a:pt x="2047685" y="1961191"/>
                </a:cubicBezTo>
                <a:cubicBezTo>
                  <a:pt x="2051875" y="1959591"/>
                  <a:pt x="2055533" y="1957190"/>
                  <a:pt x="2058657" y="1953990"/>
                </a:cubicBezTo>
                <a:cubicBezTo>
                  <a:pt x="2061781" y="1950789"/>
                  <a:pt x="2064258" y="1946789"/>
                  <a:pt x="2066087" y="1941988"/>
                </a:cubicBezTo>
                <a:cubicBezTo>
                  <a:pt x="2067915" y="1937188"/>
                  <a:pt x="2068830" y="1931587"/>
                  <a:pt x="2068830" y="1925186"/>
                </a:cubicBezTo>
                <a:cubicBezTo>
                  <a:pt x="2068830" y="1919852"/>
                  <a:pt x="2067953" y="1914937"/>
                  <a:pt x="2066201" y="1910442"/>
                </a:cubicBezTo>
                <a:cubicBezTo>
                  <a:pt x="2064449" y="1905946"/>
                  <a:pt x="2061972" y="1902060"/>
                  <a:pt x="2058771" y="1898783"/>
                </a:cubicBezTo>
                <a:cubicBezTo>
                  <a:pt x="2055571" y="1895506"/>
                  <a:pt x="2051723" y="1892954"/>
                  <a:pt x="2047227" y="1891125"/>
                </a:cubicBezTo>
                <a:cubicBezTo>
                  <a:pt x="2042731" y="1889296"/>
                  <a:pt x="2037740" y="1888382"/>
                  <a:pt x="2032254" y="1888382"/>
                </a:cubicBezTo>
                <a:cubicBezTo>
                  <a:pt x="2025853" y="1888381"/>
                  <a:pt x="2020176" y="1889791"/>
                  <a:pt x="2015223" y="1892611"/>
                </a:cubicBezTo>
                <a:cubicBezTo>
                  <a:pt x="2010271" y="1895430"/>
                  <a:pt x="2005889" y="1899126"/>
                  <a:pt x="2002079" y="1903698"/>
                </a:cubicBezTo>
                <a:lnTo>
                  <a:pt x="1985391" y="1902783"/>
                </a:lnTo>
                <a:close/>
                <a:moveTo>
                  <a:pt x="2529383" y="1815915"/>
                </a:moveTo>
                <a:cubicBezTo>
                  <a:pt x="2537003" y="1815915"/>
                  <a:pt x="2544165" y="1817097"/>
                  <a:pt x="2550871" y="1819459"/>
                </a:cubicBezTo>
                <a:cubicBezTo>
                  <a:pt x="2557577" y="1821821"/>
                  <a:pt x="2563444" y="1825898"/>
                  <a:pt x="2568473" y="1831689"/>
                </a:cubicBezTo>
                <a:cubicBezTo>
                  <a:pt x="2573503" y="1837480"/>
                  <a:pt x="2577503" y="1845367"/>
                  <a:pt x="2580475" y="1855349"/>
                </a:cubicBezTo>
                <a:cubicBezTo>
                  <a:pt x="2583447" y="1865331"/>
                  <a:pt x="2584933" y="1878018"/>
                  <a:pt x="2584933" y="1893411"/>
                </a:cubicBezTo>
                <a:cubicBezTo>
                  <a:pt x="2584933" y="1921452"/>
                  <a:pt x="2580475" y="1942979"/>
                  <a:pt x="2571559" y="1957990"/>
                </a:cubicBezTo>
                <a:cubicBezTo>
                  <a:pt x="2562644" y="1973002"/>
                  <a:pt x="2548357" y="1980507"/>
                  <a:pt x="2528697" y="1980507"/>
                </a:cubicBezTo>
                <a:cubicBezTo>
                  <a:pt x="2515133" y="1980507"/>
                  <a:pt x="2503856" y="1977078"/>
                  <a:pt x="2494864" y="1970220"/>
                </a:cubicBezTo>
                <a:cubicBezTo>
                  <a:pt x="2485873" y="1963362"/>
                  <a:pt x="2480767" y="1952923"/>
                  <a:pt x="2479548" y="1938902"/>
                </a:cubicBezTo>
                <a:lnTo>
                  <a:pt x="2498979" y="1938902"/>
                </a:lnTo>
                <a:cubicBezTo>
                  <a:pt x="2499741" y="1946827"/>
                  <a:pt x="2502941" y="1952923"/>
                  <a:pt x="2508580" y="1957190"/>
                </a:cubicBezTo>
                <a:cubicBezTo>
                  <a:pt x="2514219" y="1961457"/>
                  <a:pt x="2520925" y="1963591"/>
                  <a:pt x="2528697" y="1963591"/>
                </a:cubicBezTo>
                <a:cubicBezTo>
                  <a:pt x="2540584" y="1963591"/>
                  <a:pt x="2549499" y="1958448"/>
                  <a:pt x="2555443" y="1948161"/>
                </a:cubicBezTo>
                <a:cubicBezTo>
                  <a:pt x="2561387" y="1937874"/>
                  <a:pt x="2564663" y="1922138"/>
                  <a:pt x="2565273" y="1900955"/>
                </a:cubicBezTo>
                <a:lnTo>
                  <a:pt x="2564815" y="1900497"/>
                </a:lnTo>
                <a:cubicBezTo>
                  <a:pt x="2561158" y="1907355"/>
                  <a:pt x="2555977" y="1912804"/>
                  <a:pt x="2549271" y="1916842"/>
                </a:cubicBezTo>
                <a:cubicBezTo>
                  <a:pt x="2542565" y="1920881"/>
                  <a:pt x="2535250" y="1922900"/>
                  <a:pt x="2527325" y="1922900"/>
                </a:cubicBezTo>
                <a:cubicBezTo>
                  <a:pt x="2519096" y="1922900"/>
                  <a:pt x="2511781" y="1921567"/>
                  <a:pt x="2505380" y="1918900"/>
                </a:cubicBezTo>
                <a:cubicBezTo>
                  <a:pt x="2498979" y="1916233"/>
                  <a:pt x="2493607" y="1912537"/>
                  <a:pt x="2489263" y="1907813"/>
                </a:cubicBezTo>
                <a:cubicBezTo>
                  <a:pt x="2484920" y="1903088"/>
                  <a:pt x="2481643" y="1897373"/>
                  <a:pt x="2479433" y="1890668"/>
                </a:cubicBezTo>
                <a:cubicBezTo>
                  <a:pt x="2477224" y="1883962"/>
                  <a:pt x="2476119" y="1876647"/>
                  <a:pt x="2476119" y="1868722"/>
                </a:cubicBezTo>
                <a:cubicBezTo>
                  <a:pt x="2476119" y="1860950"/>
                  <a:pt x="2477414" y="1853825"/>
                  <a:pt x="2480005" y="1847348"/>
                </a:cubicBezTo>
                <a:cubicBezTo>
                  <a:pt x="2482596" y="1840871"/>
                  <a:pt x="2486253" y="1835308"/>
                  <a:pt x="2490978" y="1830660"/>
                </a:cubicBezTo>
                <a:cubicBezTo>
                  <a:pt x="2495703" y="1826012"/>
                  <a:pt x="2501341" y="1822393"/>
                  <a:pt x="2507895" y="1819802"/>
                </a:cubicBezTo>
                <a:cubicBezTo>
                  <a:pt x="2514447" y="1817211"/>
                  <a:pt x="2521611" y="1815916"/>
                  <a:pt x="2529383" y="1815915"/>
                </a:cubicBezTo>
                <a:close/>
                <a:moveTo>
                  <a:pt x="2406929" y="1815915"/>
                </a:moveTo>
                <a:cubicBezTo>
                  <a:pt x="2415769" y="1815915"/>
                  <a:pt x="2423312" y="1817097"/>
                  <a:pt x="2429561" y="1819459"/>
                </a:cubicBezTo>
                <a:cubicBezTo>
                  <a:pt x="2435809" y="1821821"/>
                  <a:pt x="2440876" y="1824945"/>
                  <a:pt x="2444763" y="1828831"/>
                </a:cubicBezTo>
                <a:cubicBezTo>
                  <a:pt x="2448649" y="1832717"/>
                  <a:pt x="2451506" y="1837137"/>
                  <a:pt x="2453335" y="1842090"/>
                </a:cubicBezTo>
                <a:cubicBezTo>
                  <a:pt x="2455164" y="1847043"/>
                  <a:pt x="2456078" y="1852110"/>
                  <a:pt x="2456078" y="1857292"/>
                </a:cubicBezTo>
                <a:cubicBezTo>
                  <a:pt x="2456078" y="1864607"/>
                  <a:pt x="2454059" y="1871275"/>
                  <a:pt x="2450021" y="1877295"/>
                </a:cubicBezTo>
                <a:cubicBezTo>
                  <a:pt x="2445982" y="1883314"/>
                  <a:pt x="2440534" y="1887848"/>
                  <a:pt x="2433676" y="1890896"/>
                </a:cubicBezTo>
                <a:cubicBezTo>
                  <a:pt x="2443429" y="1893944"/>
                  <a:pt x="2450668" y="1898935"/>
                  <a:pt x="2455393" y="1905870"/>
                </a:cubicBezTo>
                <a:cubicBezTo>
                  <a:pt x="2460117" y="1912804"/>
                  <a:pt x="2462479" y="1921300"/>
                  <a:pt x="2462479" y="1931358"/>
                </a:cubicBezTo>
                <a:cubicBezTo>
                  <a:pt x="2462479" y="1939283"/>
                  <a:pt x="2461069" y="1946294"/>
                  <a:pt x="2458250" y="1952390"/>
                </a:cubicBezTo>
                <a:cubicBezTo>
                  <a:pt x="2455431" y="1958486"/>
                  <a:pt x="2451621" y="1963629"/>
                  <a:pt x="2446820" y="1967820"/>
                </a:cubicBezTo>
                <a:cubicBezTo>
                  <a:pt x="2442019" y="1972011"/>
                  <a:pt x="2436343" y="1975173"/>
                  <a:pt x="2429789" y="1977307"/>
                </a:cubicBezTo>
                <a:cubicBezTo>
                  <a:pt x="2423236" y="1979441"/>
                  <a:pt x="2416226" y="1980507"/>
                  <a:pt x="2408758" y="1980507"/>
                </a:cubicBezTo>
                <a:cubicBezTo>
                  <a:pt x="2400986" y="1980507"/>
                  <a:pt x="2393747" y="1979517"/>
                  <a:pt x="2387041" y="1977536"/>
                </a:cubicBezTo>
                <a:cubicBezTo>
                  <a:pt x="2380335" y="1975554"/>
                  <a:pt x="2374506" y="1972506"/>
                  <a:pt x="2369553" y="1968392"/>
                </a:cubicBezTo>
                <a:cubicBezTo>
                  <a:pt x="2364600" y="1964277"/>
                  <a:pt x="2360714" y="1959133"/>
                  <a:pt x="2357895" y="1952961"/>
                </a:cubicBezTo>
                <a:cubicBezTo>
                  <a:pt x="2355075" y="1946789"/>
                  <a:pt x="2353666" y="1939588"/>
                  <a:pt x="2353666" y="1931358"/>
                </a:cubicBezTo>
                <a:cubicBezTo>
                  <a:pt x="2353666" y="1921757"/>
                  <a:pt x="2356104" y="1913413"/>
                  <a:pt x="2360981" y="1906327"/>
                </a:cubicBezTo>
                <a:cubicBezTo>
                  <a:pt x="2365857" y="1899240"/>
                  <a:pt x="2372868" y="1894097"/>
                  <a:pt x="2382012" y="1890896"/>
                </a:cubicBezTo>
                <a:cubicBezTo>
                  <a:pt x="2375154" y="1888153"/>
                  <a:pt x="2369668" y="1883695"/>
                  <a:pt x="2365553" y="1877523"/>
                </a:cubicBezTo>
                <a:cubicBezTo>
                  <a:pt x="2361438" y="1871351"/>
                  <a:pt x="2359381" y="1864607"/>
                  <a:pt x="2359381" y="1857292"/>
                </a:cubicBezTo>
                <a:cubicBezTo>
                  <a:pt x="2359381" y="1850587"/>
                  <a:pt x="2360676" y="1844681"/>
                  <a:pt x="2363267" y="1839576"/>
                </a:cubicBezTo>
                <a:cubicBezTo>
                  <a:pt x="2365857" y="1834470"/>
                  <a:pt x="2369363" y="1830165"/>
                  <a:pt x="2373783" y="1826660"/>
                </a:cubicBezTo>
                <a:cubicBezTo>
                  <a:pt x="2378202" y="1823155"/>
                  <a:pt x="2383269" y="1820488"/>
                  <a:pt x="2388984" y="1818659"/>
                </a:cubicBezTo>
                <a:cubicBezTo>
                  <a:pt x="2394699" y="1816830"/>
                  <a:pt x="2400681" y="1815915"/>
                  <a:pt x="2406929" y="1815915"/>
                </a:cubicBezTo>
                <a:close/>
                <a:moveTo>
                  <a:pt x="2165223" y="1815915"/>
                </a:moveTo>
                <a:cubicBezTo>
                  <a:pt x="2178634" y="1815915"/>
                  <a:pt x="2189302" y="1819459"/>
                  <a:pt x="2197227" y="1826545"/>
                </a:cubicBezTo>
                <a:cubicBezTo>
                  <a:pt x="2205152" y="1833632"/>
                  <a:pt x="2209723" y="1843881"/>
                  <a:pt x="2210943" y="1857292"/>
                </a:cubicBezTo>
                <a:lnTo>
                  <a:pt x="2191512" y="1857292"/>
                </a:lnTo>
                <a:cubicBezTo>
                  <a:pt x="2190597" y="1849977"/>
                  <a:pt x="2187778" y="1844110"/>
                  <a:pt x="2183054" y="1839690"/>
                </a:cubicBezTo>
                <a:cubicBezTo>
                  <a:pt x="2178329" y="1835271"/>
                  <a:pt x="2172081" y="1833061"/>
                  <a:pt x="2164309" y="1833060"/>
                </a:cubicBezTo>
                <a:cubicBezTo>
                  <a:pt x="2156079" y="1833060"/>
                  <a:pt x="2149449" y="1835079"/>
                  <a:pt x="2144420" y="1839118"/>
                </a:cubicBezTo>
                <a:cubicBezTo>
                  <a:pt x="2139391" y="1843157"/>
                  <a:pt x="2135467" y="1848262"/>
                  <a:pt x="2132647" y="1854435"/>
                </a:cubicBezTo>
                <a:cubicBezTo>
                  <a:pt x="2129828" y="1860607"/>
                  <a:pt x="2127885" y="1867274"/>
                  <a:pt x="2126818" y="1874437"/>
                </a:cubicBezTo>
                <a:cubicBezTo>
                  <a:pt x="2125751" y="1881600"/>
                  <a:pt x="2125142" y="1888305"/>
                  <a:pt x="2124989" y="1894554"/>
                </a:cubicBezTo>
                <a:lnTo>
                  <a:pt x="2125447" y="1895011"/>
                </a:lnTo>
                <a:cubicBezTo>
                  <a:pt x="2130019" y="1887543"/>
                  <a:pt x="2135695" y="1882133"/>
                  <a:pt x="2142477" y="1878780"/>
                </a:cubicBezTo>
                <a:cubicBezTo>
                  <a:pt x="2149259" y="1875428"/>
                  <a:pt x="2157069" y="1873752"/>
                  <a:pt x="2165909" y="1873751"/>
                </a:cubicBezTo>
                <a:cubicBezTo>
                  <a:pt x="2173681" y="1873751"/>
                  <a:pt x="2180653" y="1875085"/>
                  <a:pt x="2186825" y="1877752"/>
                </a:cubicBezTo>
                <a:cubicBezTo>
                  <a:pt x="2192998" y="1880419"/>
                  <a:pt x="2198179" y="1884114"/>
                  <a:pt x="2202370" y="1888839"/>
                </a:cubicBezTo>
                <a:cubicBezTo>
                  <a:pt x="2206561" y="1893563"/>
                  <a:pt x="2209800" y="1899126"/>
                  <a:pt x="2212086" y="1905527"/>
                </a:cubicBezTo>
                <a:cubicBezTo>
                  <a:pt x="2214372" y="1911927"/>
                  <a:pt x="2215515" y="1918862"/>
                  <a:pt x="2215515" y="1926329"/>
                </a:cubicBezTo>
                <a:cubicBezTo>
                  <a:pt x="2215515" y="1932273"/>
                  <a:pt x="2214601" y="1938445"/>
                  <a:pt x="2212772" y="1944846"/>
                </a:cubicBezTo>
                <a:cubicBezTo>
                  <a:pt x="2210943" y="1951247"/>
                  <a:pt x="2207933" y="1957076"/>
                  <a:pt x="2203742" y="1962334"/>
                </a:cubicBezTo>
                <a:cubicBezTo>
                  <a:pt x="2199551" y="1967592"/>
                  <a:pt x="2193989" y="1971935"/>
                  <a:pt x="2187054" y="1975364"/>
                </a:cubicBezTo>
                <a:cubicBezTo>
                  <a:pt x="2180120" y="1978793"/>
                  <a:pt x="2171547" y="1980507"/>
                  <a:pt x="2161337" y="1980507"/>
                </a:cubicBezTo>
                <a:cubicBezTo>
                  <a:pt x="2149297" y="1980507"/>
                  <a:pt x="2139620" y="1978069"/>
                  <a:pt x="2132305" y="1973192"/>
                </a:cubicBezTo>
                <a:cubicBezTo>
                  <a:pt x="2124989" y="1968315"/>
                  <a:pt x="2119351" y="1962067"/>
                  <a:pt x="2115388" y="1954447"/>
                </a:cubicBezTo>
                <a:cubicBezTo>
                  <a:pt x="2111426" y="1946827"/>
                  <a:pt x="2108797" y="1938445"/>
                  <a:pt x="2107501" y="1929301"/>
                </a:cubicBezTo>
                <a:cubicBezTo>
                  <a:pt x="2106206" y="1920157"/>
                  <a:pt x="2105559" y="1911318"/>
                  <a:pt x="2105559" y="1902783"/>
                </a:cubicBezTo>
                <a:cubicBezTo>
                  <a:pt x="2105559" y="1891658"/>
                  <a:pt x="2106511" y="1880876"/>
                  <a:pt x="2108416" y="1870437"/>
                </a:cubicBezTo>
                <a:cubicBezTo>
                  <a:pt x="2110321" y="1859997"/>
                  <a:pt x="2113559" y="1850739"/>
                  <a:pt x="2118131" y="1842662"/>
                </a:cubicBezTo>
                <a:cubicBezTo>
                  <a:pt x="2122703" y="1834585"/>
                  <a:pt x="2128799" y="1828108"/>
                  <a:pt x="2136419" y="1823231"/>
                </a:cubicBezTo>
                <a:cubicBezTo>
                  <a:pt x="2144039" y="1818354"/>
                  <a:pt x="2153641" y="1815916"/>
                  <a:pt x="2165223" y="1815915"/>
                </a:cubicBezTo>
                <a:close/>
                <a:moveTo>
                  <a:pt x="1929460" y="1815915"/>
                </a:moveTo>
                <a:lnTo>
                  <a:pt x="1945005" y="1815915"/>
                </a:lnTo>
                <a:lnTo>
                  <a:pt x="1945005" y="1922900"/>
                </a:lnTo>
                <a:lnTo>
                  <a:pt x="1966951" y="1922900"/>
                </a:lnTo>
                <a:lnTo>
                  <a:pt x="1966951" y="1940045"/>
                </a:lnTo>
                <a:lnTo>
                  <a:pt x="1945005" y="1940045"/>
                </a:lnTo>
                <a:lnTo>
                  <a:pt x="1945005" y="1977993"/>
                </a:lnTo>
                <a:lnTo>
                  <a:pt x="1926717" y="1977993"/>
                </a:lnTo>
                <a:lnTo>
                  <a:pt x="1926717" y="1940045"/>
                </a:lnTo>
                <a:lnTo>
                  <a:pt x="1855622" y="1940045"/>
                </a:lnTo>
                <a:lnTo>
                  <a:pt x="1855622" y="1921300"/>
                </a:lnTo>
                <a:close/>
                <a:moveTo>
                  <a:pt x="1785747" y="1815915"/>
                </a:moveTo>
                <a:cubicBezTo>
                  <a:pt x="1792757" y="1815914"/>
                  <a:pt x="1799273" y="1816791"/>
                  <a:pt x="1805292" y="1818544"/>
                </a:cubicBezTo>
                <a:cubicBezTo>
                  <a:pt x="1811312" y="1820297"/>
                  <a:pt x="1816532" y="1822926"/>
                  <a:pt x="1820951" y="1826431"/>
                </a:cubicBezTo>
                <a:cubicBezTo>
                  <a:pt x="1825371" y="1829936"/>
                  <a:pt x="1828838" y="1834432"/>
                  <a:pt x="1831353" y="1839918"/>
                </a:cubicBezTo>
                <a:cubicBezTo>
                  <a:pt x="1833867" y="1845405"/>
                  <a:pt x="1835125" y="1851882"/>
                  <a:pt x="1835125" y="1859349"/>
                </a:cubicBezTo>
                <a:cubicBezTo>
                  <a:pt x="1835125" y="1866665"/>
                  <a:pt x="1832991" y="1873142"/>
                  <a:pt x="1828723" y="1878780"/>
                </a:cubicBezTo>
                <a:cubicBezTo>
                  <a:pt x="1824457" y="1884419"/>
                  <a:pt x="1819123" y="1888686"/>
                  <a:pt x="1812722" y="1891582"/>
                </a:cubicBezTo>
                <a:lnTo>
                  <a:pt x="1812722" y="1892039"/>
                </a:lnTo>
                <a:cubicBezTo>
                  <a:pt x="1822628" y="1894173"/>
                  <a:pt x="1829981" y="1898821"/>
                  <a:pt x="1834782" y="1905984"/>
                </a:cubicBezTo>
                <a:cubicBezTo>
                  <a:pt x="1839582" y="1913147"/>
                  <a:pt x="1841983" y="1921605"/>
                  <a:pt x="1841983" y="1931358"/>
                </a:cubicBezTo>
                <a:cubicBezTo>
                  <a:pt x="1841983" y="1939436"/>
                  <a:pt x="1840497" y="1946560"/>
                  <a:pt x="1837525" y="1952733"/>
                </a:cubicBezTo>
                <a:cubicBezTo>
                  <a:pt x="1834553" y="1958905"/>
                  <a:pt x="1830553" y="1964048"/>
                  <a:pt x="1825523" y="1968163"/>
                </a:cubicBezTo>
                <a:cubicBezTo>
                  <a:pt x="1820494" y="1972278"/>
                  <a:pt x="1814589" y="1975364"/>
                  <a:pt x="1807807" y="1977421"/>
                </a:cubicBezTo>
                <a:cubicBezTo>
                  <a:pt x="1801025" y="1979479"/>
                  <a:pt x="1793824" y="1980507"/>
                  <a:pt x="1786204" y="1980507"/>
                </a:cubicBezTo>
                <a:cubicBezTo>
                  <a:pt x="1777975" y="1980507"/>
                  <a:pt x="1770507" y="1979364"/>
                  <a:pt x="1763801" y="1977078"/>
                </a:cubicBezTo>
                <a:cubicBezTo>
                  <a:pt x="1757096" y="1974792"/>
                  <a:pt x="1751381" y="1971402"/>
                  <a:pt x="1746656" y="1966906"/>
                </a:cubicBezTo>
                <a:cubicBezTo>
                  <a:pt x="1741932" y="1962410"/>
                  <a:pt x="1738312" y="1956885"/>
                  <a:pt x="1735798" y="1950332"/>
                </a:cubicBezTo>
                <a:cubicBezTo>
                  <a:pt x="1733283" y="1943779"/>
                  <a:pt x="1732102" y="1936311"/>
                  <a:pt x="1732255" y="1927929"/>
                </a:cubicBezTo>
                <a:lnTo>
                  <a:pt x="1751685" y="1927929"/>
                </a:lnTo>
                <a:cubicBezTo>
                  <a:pt x="1751990" y="1938445"/>
                  <a:pt x="1755038" y="1947018"/>
                  <a:pt x="1760829" y="1953647"/>
                </a:cubicBezTo>
                <a:cubicBezTo>
                  <a:pt x="1766621" y="1960276"/>
                  <a:pt x="1775079" y="1963591"/>
                  <a:pt x="1786204" y="1963591"/>
                </a:cubicBezTo>
                <a:cubicBezTo>
                  <a:pt x="1790929" y="1963591"/>
                  <a:pt x="1795424" y="1962867"/>
                  <a:pt x="1799692" y="1961419"/>
                </a:cubicBezTo>
                <a:cubicBezTo>
                  <a:pt x="1803959" y="1959972"/>
                  <a:pt x="1807692" y="1957914"/>
                  <a:pt x="1810893" y="1955247"/>
                </a:cubicBezTo>
                <a:cubicBezTo>
                  <a:pt x="1814093" y="1952580"/>
                  <a:pt x="1816646" y="1949304"/>
                  <a:pt x="1818551" y="1945417"/>
                </a:cubicBezTo>
                <a:cubicBezTo>
                  <a:pt x="1820456" y="1941531"/>
                  <a:pt x="1821409" y="1937150"/>
                  <a:pt x="1821409" y="1932273"/>
                </a:cubicBezTo>
                <a:cubicBezTo>
                  <a:pt x="1821409" y="1927244"/>
                  <a:pt x="1820494" y="1922786"/>
                  <a:pt x="1818665" y="1918900"/>
                </a:cubicBezTo>
                <a:cubicBezTo>
                  <a:pt x="1816837" y="1915014"/>
                  <a:pt x="1814398" y="1911737"/>
                  <a:pt x="1811350" y="1909070"/>
                </a:cubicBezTo>
                <a:cubicBezTo>
                  <a:pt x="1808302" y="1906403"/>
                  <a:pt x="1804683" y="1904422"/>
                  <a:pt x="1800492" y="1903126"/>
                </a:cubicBezTo>
                <a:cubicBezTo>
                  <a:pt x="1796301" y="1901831"/>
                  <a:pt x="1791767" y="1901184"/>
                  <a:pt x="1786890" y="1901183"/>
                </a:cubicBezTo>
                <a:cubicBezTo>
                  <a:pt x="1782775" y="1901183"/>
                  <a:pt x="1778889" y="1901412"/>
                  <a:pt x="1775231" y="1901869"/>
                </a:cubicBezTo>
                <a:lnTo>
                  <a:pt x="1775231" y="1885410"/>
                </a:lnTo>
                <a:cubicBezTo>
                  <a:pt x="1775993" y="1885562"/>
                  <a:pt x="1776679" y="1885638"/>
                  <a:pt x="1777289" y="1885638"/>
                </a:cubicBezTo>
                <a:lnTo>
                  <a:pt x="1779575" y="1885638"/>
                </a:lnTo>
                <a:lnTo>
                  <a:pt x="1783689" y="1885638"/>
                </a:lnTo>
                <a:cubicBezTo>
                  <a:pt x="1787804" y="1885638"/>
                  <a:pt x="1791729" y="1885067"/>
                  <a:pt x="1795463" y="1883924"/>
                </a:cubicBezTo>
                <a:cubicBezTo>
                  <a:pt x="1799196" y="1882781"/>
                  <a:pt x="1802473" y="1881105"/>
                  <a:pt x="1805292" y="1878895"/>
                </a:cubicBezTo>
                <a:cubicBezTo>
                  <a:pt x="1808111" y="1876685"/>
                  <a:pt x="1810360" y="1873904"/>
                  <a:pt x="1812036" y="1870551"/>
                </a:cubicBezTo>
                <a:cubicBezTo>
                  <a:pt x="1813712" y="1867198"/>
                  <a:pt x="1814551" y="1863388"/>
                  <a:pt x="1814551" y="1859121"/>
                </a:cubicBezTo>
                <a:cubicBezTo>
                  <a:pt x="1814551" y="1850434"/>
                  <a:pt x="1811807" y="1843919"/>
                  <a:pt x="1806321" y="1839576"/>
                </a:cubicBezTo>
                <a:cubicBezTo>
                  <a:pt x="1800835" y="1835232"/>
                  <a:pt x="1793977" y="1833060"/>
                  <a:pt x="1785747" y="1833060"/>
                </a:cubicBezTo>
                <a:cubicBezTo>
                  <a:pt x="1780565" y="1833060"/>
                  <a:pt x="1776031" y="1834013"/>
                  <a:pt x="1772145" y="1835918"/>
                </a:cubicBezTo>
                <a:cubicBezTo>
                  <a:pt x="1768259" y="1837823"/>
                  <a:pt x="1765059" y="1840376"/>
                  <a:pt x="1762544" y="1843576"/>
                </a:cubicBezTo>
                <a:cubicBezTo>
                  <a:pt x="1760029" y="1846776"/>
                  <a:pt x="1758163" y="1850510"/>
                  <a:pt x="1756943" y="1854777"/>
                </a:cubicBezTo>
                <a:cubicBezTo>
                  <a:pt x="1755724" y="1859044"/>
                  <a:pt x="1755115" y="1863540"/>
                  <a:pt x="1755115" y="1868265"/>
                </a:cubicBezTo>
                <a:lnTo>
                  <a:pt x="1735684" y="1868265"/>
                </a:lnTo>
                <a:cubicBezTo>
                  <a:pt x="1735988" y="1860492"/>
                  <a:pt x="1737246" y="1853406"/>
                  <a:pt x="1739455" y="1847005"/>
                </a:cubicBezTo>
                <a:cubicBezTo>
                  <a:pt x="1741665" y="1840604"/>
                  <a:pt x="1744827" y="1835118"/>
                  <a:pt x="1748943" y="1830546"/>
                </a:cubicBezTo>
                <a:cubicBezTo>
                  <a:pt x="1753057" y="1825974"/>
                  <a:pt x="1758201" y="1822393"/>
                  <a:pt x="1764373" y="1819802"/>
                </a:cubicBezTo>
                <a:cubicBezTo>
                  <a:pt x="1770545" y="1817211"/>
                  <a:pt x="1777670" y="1815916"/>
                  <a:pt x="1785747" y="1815915"/>
                </a:cubicBezTo>
                <a:close/>
                <a:moveTo>
                  <a:pt x="1663751" y="1815915"/>
                </a:moveTo>
                <a:cubicBezTo>
                  <a:pt x="1670761" y="1815915"/>
                  <a:pt x="1677352" y="1816944"/>
                  <a:pt x="1683525" y="1819002"/>
                </a:cubicBezTo>
                <a:cubicBezTo>
                  <a:pt x="1689697" y="1821059"/>
                  <a:pt x="1695069" y="1824031"/>
                  <a:pt x="1699641" y="1827917"/>
                </a:cubicBezTo>
                <a:cubicBezTo>
                  <a:pt x="1704213" y="1831803"/>
                  <a:pt x="1707833" y="1836642"/>
                  <a:pt x="1710499" y="1842433"/>
                </a:cubicBezTo>
                <a:cubicBezTo>
                  <a:pt x="1713166" y="1848224"/>
                  <a:pt x="1714500" y="1854930"/>
                  <a:pt x="1714500" y="1862550"/>
                </a:cubicBezTo>
                <a:cubicBezTo>
                  <a:pt x="1714500" y="1869713"/>
                  <a:pt x="1713395" y="1876037"/>
                  <a:pt x="1711185" y="1881524"/>
                </a:cubicBezTo>
                <a:cubicBezTo>
                  <a:pt x="1708975" y="1887010"/>
                  <a:pt x="1706042" y="1891925"/>
                  <a:pt x="1702384" y="1896268"/>
                </a:cubicBezTo>
                <a:cubicBezTo>
                  <a:pt x="1698727" y="1900612"/>
                  <a:pt x="1694535" y="1904536"/>
                  <a:pt x="1689811" y="1908041"/>
                </a:cubicBezTo>
                <a:cubicBezTo>
                  <a:pt x="1685087" y="1911546"/>
                  <a:pt x="1680210" y="1914899"/>
                  <a:pt x="1675181" y="1918100"/>
                </a:cubicBezTo>
                <a:cubicBezTo>
                  <a:pt x="1670151" y="1921148"/>
                  <a:pt x="1665122" y="1924158"/>
                  <a:pt x="1660093" y="1927129"/>
                </a:cubicBezTo>
                <a:cubicBezTo>
                  <a:pt x="1655064" y="1930101"/>
                  <a:pt x="1650454" y="1933263"/>
                  <a:pt x="1646263" y="1936616"/>
                </a:cubicBezTo>
                <a:cubicBezTo>
                  <a:pt x="1642072" y="1939969"/>
                  <a:pt x="1638491" y="1943589"/>
                  <a:pt x="1635519" y="1947475"/>
                </a:cubicBezTo>
                <a:cubicBezTo>
                  <a:pt x="1632547" y="1951361"/>
                  <a:pt x="1630604" y="1955819"/>
                  <a:pt x="1629689" y="1960848"/>
                </a:cubicBezTo>
                <a:lnTo>
                  <a:pt x="1712899" y="1960848"/>
                </a:lnTo>
                <a:lnTo>
                  <a:pt x="1712899" y="1977993"/>
                </a:lnTo>
                <a:lnTo>
                  <a:pt x="1607058" y="1977993"/>
                </a:lnTo>
                <a:cubicBezTo>
                  <a:pt x="1607820" y="1968392"/>
                  <a:pt x="1609535" y="1960200"/>
                  <a:pt x="1612201" y="1953418"/>
                </a:cubicBezTo>
                <a:cubicBezTo>
                  <a:pt x="1614868" y="1946637"/>
                  <a:pt x="1618259" y="1940731"/>
                  <a:pt x="1622374" y="1935702"/>
                </a:cubicBezTo>
                <a:cubicBezTo>
                  <a:pt x="1626489" y="1930673"/>
                  <a:pt x="1631137" y="1926253"/>
                  <a:pt x="1636319" y="1922443"/>
                </a:cubicBezTo>
                <a:cubicBezTo>
                  <a:pt x="1641501" y="1918633"/>
                  <a:pt x="1646911" y="1915052"/>
                  <a:pt x="1652549" y="1911699"/>
                </a:cubicBezTo>
                <a:cubicBezTo>
                  <a:pt x="1659407" y="1907432"/>
                  <a:pt x="1665427" y="1903507"/>
                  <a:pt x="1670609" y="1899926"/>
                </a:cubicBezTo>
                <a:cubicBezTo>
                  <a:pt x="1675790" y="1896345"/>
                  <a:pt x="1680095" y="1892725"/>
                  <a:pt x="1683525" y="1889067"/>
                </a:cubicBezTo>
                <a:cubicBezTo>
                  <a:pt x="1686953" y="1885410"/>
                  <a:pt x="1689544" y="1881448"/>
                  <a:pt x="1691297" y="1877180"/>
                </a:cubicBezTo>
                <a:cubicBezTo>
                  <a:pt x="1693049" y="1872913"/>
                  <a:pt x="1693925" y="1867960"/>
                  <a:pt x="1693926" y="1862321"/>
                </a:cubicBezTo>
                <a:cubicBezTo>
                  <a:pt x="1693926" y="1857902"/>
                  <a:pt x="1693088" y="1853901"/>
                  <a:pt x="1691411" y="1850320"/>
                </a:cubicBezTo>
                <a:cubicBezTo>
                  <a:pt x="1689735" y="1846738"/>
                  <a:pt x="1687487" y="1843652"/>
                  <a:pt x="1684667" y="1841061"/>
                </a:cubicBezTo>
                <a:cubicBezTo>
                  <a:pt x="1681848" y="1838471"/>
                  <a:pt x="1678534" y="1836490"/>
                  <a:pt x="1674723" y="1835118"/>
                </a:cubicBezTo>
                <a:cubicBezTo>
                  <a:pt x="1670913" y="1833746"/>
                  <a:pt x="1666875" y="1833060"/>
                  <a:pt x="1662608" y="1833060"/>
                </a:cubicBezTo>
                <a:cubicBezTo>
                  <a:pt x="1656969" y="1833060"/>
                  <a:pt x="1652130" y="1834242"/>
                  <a:pt x="1648092" y="1836604"/>
                </a:cubicBezTo>
                <a:cubicBezTo>
                  <a:pt x="1644053" y="1838966"/>
                  <a:pt x="1640738" y="1842052"/>
                  <a:pt x="1638147" y="1845862"/>
                </a:cubicBezTo>
                <a:cubicBezTo>
                  <a:pt x="1635557" y="1849672"/>
                  <a:pt x="1633690" y="1853977"/>
                  <a:pt x="1632547" y="1858778"/>
                </a:cubicBezTo>
                <a:cubicBezTo>
                  <a:pt x="1631404" y="1863578"/>
                  <a:pt x="1630909" y="1868417"/>
                  <a:pt x="1631061" y="1873294"/>
                </a:cubicBezTo>
                <a:lnTo>
                  <a:pt x="1611630" y="1873294"/>
                </a:lnTo>
                <a:cubicBezTo>
                  <a:pt x="1611173" y="1865064"/>
                  <a:pt x="1612011" y="1857444"/>
                  <a:pt x="1614145" y="1850434"/>
                </a:cubicBezTo>
                <a:cubicBezTo>
                  <a:pt x="1616278" y="1843424"/>
                  <a:pt x="1619593" y="1837366"/>
                  <a:pt x="1624089" y="1832260"/>
                </a:cubicBezTo>
                <a:cubicBezTo>
                  <a:pt x="1628585" y="1827155"/>
                  <a:pt x="1634185" y="1823154"/>
                  <a:pt x="1640891" y="1820259"/>
                </a:cubicBezTo>
                <a:cubicBezTo>
                  <a:pt x="1647596" y="1817363"/>
                  <a:pt x="1655216" y="1815915"/>
                  <a:pt x="1663751" y="1815915"/>
                </a:cubicBezTo>
                <a:close/>
                <a:moveTo>
                  <a:pt x="1544269" y="1815915"/>
                </a:moveTo>
                <a:lnTo>
                  <a:pt x="1559128" y="1815915"/>
                </a:lnTo>
                <a:lnTo>
                  <a:pt x="1559128" y="1977993"/>
                </a:lnTo>
                <a:lnTo>
                  <a:pt x="1539697" y="1977993"/>
                </a:lnTo>
                <a:lnTo>
                  <a:pt x="1539697" y="1861864"/>
                </a:lnTo>
                <a:lnTo>
                  <a:pt x="1497635" y="1861864"/>
                </a:lnTo>
                <a:lnTo>
                  <a:pt x="1497635" y="1846319"/>
                </a:lnTo>
                <a:cubicBezTo>
                  <a:pt x="1503121" y="1846319"/>
                  <a:pt x="1508455" y="1845900"/>
                  <a:pt x="1513637" y="1845062"/>
                </a:cubicBezTo>
                <a:cubicBezTo>
                  <a:pt x="1518819" y="1844224"/>
                  <a:pt x="1523505" y="1842662"/>
                  <a:pt x="1527696" y="1840376"/>
                </a:cubicBezTo>
                <a:cubicBezTo>
                  <a:pt x="1531887" y="1838090"/>
                  <a:pt x="1535430" y="1834966"/>
                  <a:pt x="1538326" y="1831003"/>
                </a:cubicBezTo>
                <a:cubicBezTo>
                  <a:pt x="1541221" y="1827041"/>
                  <a:pt x="1543202" y="1822011"/>
                  <a:pt x="1544269" y="1815915"/>
                </a:cubicBezTo>
                <a:close/>
                <a:moveTo>
                  <a:pt x="1417472" y="1815915"/>
                </a:moveTo>
                <a:cubicBezTo>
                  <a:pt x="1425854" y="1815915"/>
                  <a:pt x="1433055" y="1817134"/>
                  <a:pt x="1439075" y="1819573"/>
                </a:cubicBezTo>
                <a:cubicBezTo>
                  <a:pt x="1445095" y="1822011"/>
                  <a:pt x="1450086" y="1825288"/>
                  <a:pt x="1454048" y="1829403"/>
                </a:cubicBezTo>
                <a:cubicBezTo>
                  <a:pt x="1458011" y="1833518"/>
                  <a:pt x="1461135" y="1838318"/>
                  <a:pt x="1463421" y="1843805"/>
                </a:cubicBezTo>
                <a:cubicBezTo>
                  <a:pt x="1465707" y="1849291"/>
                  <a:pt x="1467460" y="1855082"/>
                  <a:pt x="1468679" y="1861178"/>
                </a:cubicBezTo>
                <a:cubicBezTo>
                  <a:pt x="1469898" y="1867274"/>
                  <a:pt x="1470660" y="1873523"/>
                  <a:pt x="1470965" y="1879923"/>
                </a:cubicBezTo>
                <a:cubicBezTo>
                  <a:pt x="1471266" y="1886324"/>
                  <a:pt x="1471419" y="1892496"/>
                  <a:pt x="1471422" y="1898440"/>
                </a:cubicBezTo>
                <a:cubicBezTo>
                  <a:pt x="1471422" y="1904384"/>
                  <a:pt x="1471269" y="1910556"/>
                  <a:pt x="1470965" y="1916957"/>
                </a:cubicBezTo>
                <a:cubicBezTo>
                  <a:pt x="1470660" y="1923357"/>
                  <a:pt x="1469899" y="1929606"/>
                  <a:pt x="1468679" y="1935702"/>
                </a:cubicBezTo>
                <a:cubicBezTo>
                  <a:pt x="1467460" y="1941798"/>
                  <a:pt x="1465707" y="1947551"/>
                  <a:pt x="1463421" y="1952961"/>
                </a:cubicBezTo>
                <a:cubicBezTo>
                  <a:pt x="1461135" y="1958371"/>
                  <a:pt x="1458011" y="1963134"/>
                  <a:pt x="1454048" y="1967249"/>
                </a:cubicBezTo>
                <a:cubicBezTo>
                  <a:pt x="1450086" y="1971363"/>
                  <a:pt x="1445133" y="1974602"/>
                  <a:pt x="1439189" y="1976964"/>
                </a:cubicBezTo>
                <a:cubicBezTo>
                  <a:pt x="1433246" y="1979326"/>
                  <a:pt x="1426007" y="1980507"/>
                  <a:pt x="1417472" y="1980507"/>
                </a:cubicBezTo>
                <a:cubicBezTo>
                  <a:pt x="1409090" y="1980507"/>
                  <a:pt x="1401889" y="1979326"/>
                  <a:pt x="1395869" y="1976964"/>
                </a:cubicBezTo>
                <a:cubicBezTo>
                  <a:pt x="1389850" y="1974602"/>
                  <a:pt x="1384859" y="1971363"/>
                  <a:pt x="1380896" y="1967249"/>
                </a:cubicBezTo>
                <a:cubicBezTo>
                  <a:pt x="1376934" y="1963134"/>
                  <a:pt x="1373810" y="1958371"/>
                  <a:pt x="1371523" y="1952961"/>
                </a:cubicBezTo>
                <a:cubicBezTo>
                  <a:pt x="1369238" y="1947551"/>
                  <a:pt x="1367485" y="1941798"/>
                  <a:pt x="1366266" y="1935702"/>
                </a:cubicBezTo>
                <a:cubicBezTo>
                  <a:pt x="1365047" y="1929606"/>
                  <a:pt x="1364285" y="1923357"/>
                  <a:pt x="1363980" y="1916957"/>
                </a:cubicBezTo>
                <a:cubicBezTo>
                  <a:pt x="1363675" y="1910556"/>
                  <a:pt x="1363523" y="1904384"/>
                  <a:pt x="1363523" y="1898440"/>
                </a:cubicBezTo>
                <a:cubicBezTo>
                  <a:pt x="1363523" y="1892496"/>
                  <a:pt x="1363675" y="1886324"/>
                  <a:pt x="1363980" y="1879923"/>
                </a:cubicBezTo>
                <a:cubicBezTo>
                  <a:pt x="1364285" y="1873523"/>
                  <a:pt x="1365047" y="1867274"/>
                  <a:pt x="1366266" y="1861178"/>
                </a:cubicBezTo>
                <a:cubicBezTo>
                  <a:pt x="1367485" y="1855082"/>
                  <a:pt x="1369238" y="1849291"/>
                  <a:pt x="1371523" y="1843805"/>
                </a:cubicBezTo>
                <a:cubicBezTo>
                  <a:pt x="1373810" y="1838318"/>
                  <a:pt x="1376934" y="1833518"/>
                  <a:pt x="1380896" y="1829403"/>
                </a:cubicBezTo>
                <a:cubicBezTo>
                  <a:pt x="1384859" y="1825288"/>
                  <a:pt x="1389850" y="1822011"/>
                  <a:pt x="1395869" y="1819573"/>
                </a:cubicBezTo>
                <a:cubicBezTo>
                  <a:pt x="1401889" y="1817135"/>
                  <a:pt x="1409090" y="1815915"/>
                  <a:pt x="1417472" y="1815915"/>
                </a:cubicBezTo>
                <a:close/>
                <a:moveTo>
                  <a:pt x="584454" y="1640732"/>
                </a:moveTo>
                <a:cubicBezTo>
                  <a:pt x="582016" y="1642560"/>
                  <a:pt x="578815" y="1643894"/>
                  <a:pt x="574853" y="1644732"/>
                </a:cubicBezTo>
                <a:cubicBezTo>
                  <a:pt x="570891" y="1645570"/>
                  <a:pt x="566738" y="1646256"/>
                  <a:pt x="562394" y="1646790"/>
                </a:cubicBezTo>
                <a:cubicBezTo>
                  <a:pt x="558051" y="1647323"/>
                  <a:pt x="553669" y="1647933"/>
                  <a:pt x="549250" y="1648618"/>
                </a:cubicBezTo>
                <a:cubicBezTo>
                  <a:pt x="544830" y="1649304"/>
                  <a:pt x="540868" y="1650409"/>
                  <a:pt x="537363" y="1651933"/>
                </a:cubicBezTo>
                <a:cubicBezTo>
                  <a:pt x="533857" y="1653457"/>
                  <a:pt x="531000" y="1655629"/>
                  <a:pt x="528790" y="1658448"/>
                </a:cubicBezTo>
                <a:cubicBezTo>
                  <a:pt x="526580" y="1661268"/>
                  <a:pt x="525475" y="1665116"/>
                  <a:pt x="525475" y="1669992"/>
                </a:cubicBezTo>
                <a:cubicBezTo>
                  <a:pt x="525475" y="1673193"/>
                  <a:pt x="526123" y="1675898"/>
                  <a:pt x="527419" y="1678108"/>
                </a:cubicBezTo>
                <a:cubicBezTo>
                  <a:pt x="528714" y="1680318"/>
                  <a:pt x="530390" y="1682108"/>
                  <a:pt x="532448" y="1683480"/>
                </a:cubicBezTo>
                <a:cubicBezTo>
                  <a:pt x="534505" y="1684851"/>
                  <a:pt x="536943" y="1685842"/>
                  <a:pt x="539763" y="1686452"/>
                </a:cubicBezTo>
                <a:cubicBezTo>
                  <a:pt x="542582" y="1687061"/>
                  <a:pt x="545440" y="1687366"/>
                  <a:pt x="548335" y="1687366"/>
                </a:cubicBezTo>
                <a:cubicBezTo>
                  <a:pt x="554736" y="1687366"/>
                  <a:pt x="560223" y="1686490"/>
                  <a:pt x="564795" y="1684737"/>
                </a:cubicBezTo>
                <a:cubicBezTo>
                  <a:pt x="569366" y="1682985"/>
                  <a:pt x="573100" y="1680775"/>
                  <a:pt x="575996" y="1678108"/>
                </a:cubicBezTo>
                <a:cubicBezTo>
                  <a:pt x="578891" y="1675441"/>
                  <a:pt x="581025" y="1672545"/>
                  <a:pt x="582397" y="1669421"/>
                </a:cubicBezTo>
                <a:cubicBezTo>
                  <a:pt x="583768" y="1666297"/>
                  <a:pt x="584454" y="1663363"/>
                  <a:pt x="584454" y="1660620"/>
                </a:cubicBezTo>
                <a:close/>
                <a:moveTo>
                  <a:pt x="2361133" y="1597983"/>
                </a:moveTo>
                <a:cubicBezTo>
                  <a:pt x="2354580" y="1597983"/>
                  <a:pt x="2349017" y="1599279"/>
                  <a:pt x="2344445" y="1601870"/>
                </a:cubicBezTo>
                <a:cubicBezTo>
                  <a:pt x="2339873" y="1604460"/>
                  <a:pt x="2336216" y="1607889"/>
                  <a:pt x="2333473" y="1612157"/>
                </a:cubicBezTo>
                <a:cubicBezTo>
                  <a:pt x="2330729" y="1616424"/>
                  <a:pt x="2328748" y="1621301"/>
                  <a:pt x="2327529" y="1626787"/>
                </a:cubicBezTo>
                <a:cubicBezTo>
                  <a:pt x="2326310" y="1632273"/>
                  <a:pt x="2325700" y="1637912"/>
                  <a:pt x="2325700" y="1643703"/>
                </a:cubicBezTo>
                <a:cubicBezTo>
                  <a:pt x="2325700" y="1649190"/>
                  <a:pt x="2326424" y="1654562"/>
                  <a:pt x="2327872" y="1659820"/>
                </a:cubicBezTo>
                <a:cubicBezTo>
                  <a:pt x="2329319" y="1665078"/>
                  <a:pt x="2331529" y="1669764"/>
                  <a:pt x="2334501" y="1673879"/>
                </a:cubicBezTo>
                <a:cubicBezTo>
                  <a:pt x="2337473" y="1677993"/>
                  <a:pt x="2341283" y="1681270"/>
                  <a:pt x="2345931" y="1683708"/>
                </a:cubicBezTo>
                <a:cubicBezTo>
                  <a:pt x="2350579" y="1686147"/>
                  <a:pt x="2356028" y="1687366"/>
                  <a:pt x="2362276" y="1687366"/>
                </a:cubicBezTo>
                <a:cubicBezTo>
                  <a:pt x="2368829" y="1687366"/>
                  <a:pt x="2374392" y="1686071"/>
                  <a:pt x="2378964" y="1683480"/>
                </a:cubicBezTo>
                <a:cubicBezTo>
                  <a:pt x="2383536" y="1680889"/>
                  <a:pt x="2387270" y="1677498"/>
                  <a:pt x="2390165" y="1673307"/>
                </a:cubicBezTo>
                <a:cubicBezTo>
                  <a:pt x="2393061" y="1669116"/>
                  <a:pt x="2395156" y="1664354"/>
                  <a:pt x="2396452" y="1659020"/>
                </a:cubicBezTo>
                <a:cubicBezTo>
                  <a:pt x="2397747" y="1653686"/>
                  <a:pt x="2398395" y="1648275"/>
                  <a:pt x="2398395" y="1642789"/>
                </a:cubicBezTo>
                <a:cubicBezTo>
                  <a:pt x="2398395" y="1636998"/>
                  <a:pt x="2397709" y="1631397"/>
                  <a:pt x="2396337" y="1625987"/>
                </a:cubicBezTo>
                <a:cubicBezTo>
                  <a:pt x="2394966" y="1620577"/>
                  <a:pt x="2392794" y="1615814"/>
                  <a:pt x="2389823" y="1611699"/>
                </a:cubicBezTo>
                <a:cubicBezTo>
                  <a:pt x="2386851" y="1607585"/>
                  <a:pt x="2383003" y="1604270"/>
                  <a:pt x="2378278" y="1601755"/>
                </a:cubicBezTo>
                <a:cubicBezTo>
                  <a:pt x="2373554" y="1599241"/>
                  <a:pt x="2367839" y="1597983"/>
                  <a:pt x="2361133" y="1597983"/>
                </a:cubicBezTo>
                <a:close/>
                <a:moveTo>
                  <a:pt x="2233727" y="1597983"/>
                </a:moveTo>
                <a:cubicBezTo>
                  <a:pt x="2227173" y="1597983"/>
                  <a:pt x="2221611" y="1599279"/>
                  <a:pt x="2217039" y="1601870"/>
                </a:cubicBezTo>
                <a:cubicBezTo>
                  <a:pt x="2212467" y="1604460"/>
                  <a:pt x="2208733" y="1607851"/>
                  <a:pt x="2205837" y="1612042"/>
                </a:cubicBezTo>
                <a:cubicBezTo>
                  <a:pt x="2202942" y="1616233"/>
                  <a:pt x="2200847" y="1620996"/>
                  <a:pt x="2199551" y="1626330"/>
                </a:cubicBezTo>
                <a:cubicBezTo>
                  <a:pt x="2198256" y="1631664"/>
                  <a:pt x="2197608" y="1637074"/>
                  <a:pt x="2197608" y="1642560"/>
                </a:cubicBezTo>
                <a:cubicBezTo>
                  <a:pt x="2197608" y="1648352"/>
                  <a:pt x="2198294" y="1653952"/>
                  <a:pt x="2199665" y="1659363"/>
                </a:cubicBezTo>
                <a:cubicBezTo>
                  <a:pt x="2201037" y="1664773"/>
                  <a:pt x="2203209" y="1669535"/>
                  <a:pt x="2206181" y="1673650"/>
                </a:cubicBezTo>
                <a:cubicBezTo>
                  <a:pt x="2209152" y="1677765"/>
                  <a:pt x="2213001" y="1681080"/>
                  <a:pt x="2217725" y="1683594"/>
                </a:cubicBezTo>
                <a:cubicBezTo>
                  <a:pt x="2222449" y="1686109"/>
                  <a:pt x="2228164" y="1687366"/>
                  <a:pt x="2234870" y="1687366"/>
                </a:cubicBezTo>
                <a:cubicBezTo>
                  <a:pt x="2241575" y="1687366"/>
                  <a:pt x="2247176" y="1686071"/>
                  <a:pt x="2251672" y="1683480"/>
                </a:cubicBezTo>
                <a:cubicBezTo>
                  <a:pt x="2256167" y="1680889"/>
                  <a:pt x="2259787" y="1677460"/>
                  <a:pt x="2262530" y="1673193"/>
                </a:cubicBezTo>
                <a:cubicBezTo>
                  <a:pt x="2265273" y="1668926"/>
                  <a:pt x="2267255" y="1664049"/>
                  <a:pt x="2268474" y="1658562"/>
                </a:cubicBezTo>
                <a:cubicBezTo>
                  <a:pt x="2269693" y="1653076"/>
                  <a:pt x="2270303" y="1647437"/>
                  <a:pt x="2270303" y="1641646"/>
                </a:cubicBezTo>
                <a:cubicBezTo>
                  <a:pt x="2270303" y="1636160"/>
                  <a:pt x="2269579" y="1630788"/>
                  <a:pt x="2268131" y="1625530"/>
                </a:cubicBezTo>
                <a:cubicBezTo>
                  <a:pt x="2266683" y="1620272"/>
                  <a:pt x="2264474" y="1615586"/>
                  <a:pt x="2261501" y="1611471"/>
                </a:cubicBezTo>
                <a:cubicBezTo>
                  <a:pt x="2258530" y="1607356"/>
                  <a:pt x="2254720" y="1604080"/>
                  <a:pt x="2250072" y="1601641"/>
                </a:cubicBezTo>
                <a:cubicBezTo>
                  <a:pt x="2245423" y="1599203"/>
                  <a:pt x="2239975" y="1597984"/>
                  <a:pt x="2233727" y="1597983"/>
                </a:cubicBezTo>
                <a:close/>
                <a:moveTo>
                  <a:pt x="2095805" y="1597983"/>
                </a:moveTo>
                <a:cubicBezTo>
                  <a:pt x="2090776" y="1597983"/>
                  <a:pt x="2086013" y="1598974"/>
                  <a:pt x="2081517" y="1600955"/>
                </a:cubicBezTo>
                <a:cubicBezTo>
                  <a:pt x="2077021" y="1602936"/>
                  <a:pt x="2073097" y="1605832"/>
                  <a:pt x="2069745" y="1609642"/>
                </a:cubicBezTo>
                <a:cubicBezTo>
                  <a:pt x="2066392" y="1613452"/>
                  <a:pt x="2063763" y="1618138"/>
                  <a:pt x="2061858" y="1623701"/>
                </a:cubicBezTo>
                <a:cubicBezTo>
                  <a:pt x="2059953" y="1629264"/>
                  <a:pt x="2059000" y="1635626"/>
                  <a:pt x="2059000" y="1642789"/>
                </a:cubicBezTo>
                <a:cubicBezTo>
                  <a:pt x="2059000" y="1649952"/>
                  <a:pt x="2059953" y="1656315"/>
                  <a:pt x="2061858" y="1661877"/>
                </a:cubicBezTo>
                <a:cubicBezTo>
                  <a:pt x="2063763" y="1667440"/>
                  <a:pt x="2066392" y="1672088"/>
                  <a:pt x="2069745" y="1675822"/>
                </a:cubicBezTo>
                <a:cubicBezTo>
                  <a:pt x="2073097" y="1679556"/>
                  <a:pt x="2077021" y="1682413"/>
                  <a:pt x="2081517" y="1684394"/>
                </a:cubicBezTo>
                <a:cubicBezTo>
                  <a:pt x="2086013" y="1686375"/>
                  <a:pt x="2090776" y="1687366"/>
                  <a:pt x="2095805" y="1687366"/>
                </a:cubicBezTo>
                <a:cubicBezTo>
                  <a:pt x="2100834" y="1687366"/>
                  <a:pt x="2105596" y="1686375"/>
                  <a:pt x="2110092" y="1684394"/>
                </a:cubicBezTo>
                <a:cubicBezTo>
                  <a:pt x="2114588" y="1682413"/>
                  <a:pt x="2118512" y="1679556"/>
                  <a:pt x="2121865" y="1675822"/>
                </a:cubicBezTo>
                <a:cubicBezTo>
                  <a:pt x="2125218" y="1672088"/>
                  <a:pt x="2127847" y="1667440"/>
                  <a:pt x="2129752" y="1661877"/>
                </a:cubicBezTo>
                <a:cubicBezTo>
                  <a:pt x="2131657" y="1656315"/>
                  <a:pt x="2132609" y="1649952"/>
                  <a:pt x="2132609" y="1642789"/>
                </a:cubicBezTo>
                <a:cubicBezTo>
                  <a:pt x="2132610" y="1635626"/>
                  <a:pt x="2131657" y="1629264"/>
                  <a:pt x="2129752" y="1623701"/>
                </a:cubicBezTo>
                <a:cubicBezTo>
                  <a:pt x="2127847" y="1618138"/>
                  <a:pt x="2125218" y="1613452"/>
                  <a:pt x="2121865" y="1609642"/>
                </a:cubicBezTo>
                <a:cubicBezTo>
                  <a:pt x="2118512" y="1605832"/>
                  <a:pt x="2114588" y="1602937"/>
                  <a:pt x="2110092" y="1600955"/>
                </a:cubicBezTo>
                <a:cubicBezTo>
                  <a:pt x="2105597" y="1598974"/>
                  <a:pt x="2100834" y="1597984"/>
                  <a:pt x="2095805" y="1597983"/>
                </a:cubicBezTo>
                <a:close/>
                <a:moveTo>
                  <a:pt x="1265301" y="1597983"/>
                </a:moveTo>
                <a:cubicBezTo>
                  <a:pt x="1259053" y="1597983"/>
                  <a:pt x="1253719" y="1599164"/>
                  <a:pt x="1249299" y="1601527"/>
                </a:cubicBezTo>
                <a:cubicBezTo>
                  <a:pt x="1244879" y="1603889"/>
                  <a:pt x="1241260" y="1607051"/>
                  <a:pt x="1238441" y="1611014"/>
                </a:cubicBezTo>
                <a:cubicBezTo>
                  <a:pt x="1235621" y="1614976"/>
                  <a:pt x="1233563" y="1619548"/>
                  <a:pt x="1232268" y="1624730"/>
                </a:cubicBezTo>
                <a:cubicBezTo>
                  <a:pt x="1230973" y="1629911"/>
                  <a:pt x="1230325" y="1635321"/>
                  <a:pt x="1230325" y="1640960"/>
                </a:cubicBezTo>
                <a:cubicBezTo>
                  <a:pt x="1230325" y="1646294"/>
                  <a:pt x="1230859" y="1651628"/>
                  <a:pt x="1231925" y="1656962"/>
                </a:cubicBezTo>
                <a:cubicBezTo>
                  <a:pt x="1232992" y="1662296"/>
                  <a:pt x="1234821" y="1667135"/>
                  <a:pt x="1237412" y="1671478"/>
                </a:cubicBezTo>
                <a:cubicBezTo>
                  <a:pt x="1240003" y="1675822"/>
                  <a:pt x="1243431" y="1679327"/>
                  <a:pt x="1247699" y="1681994"/>
                </a:cubicBezTo>
                <a:cubicBezTo>
                  <a:pt x="1251966" y="1684661"/>
                  <a:pt x="1257300" y="1685994"/>
                  <a:pt x="1263701" y="1685994"/>
                </a:cubicBezTo>
                <a:cubicBezTo>
                  <a:pt x="1270101" y="1685994"/>
                  <a:pt x="1275550" y="1684661"/>
                  <a:pt x="1280046" y="1681994"/>
                </a:cubicBezTo>
                <a:cubicBezTo>
                  <a:pt x="1284541" y="1679327"/>
                  <a:pt x="1288161" y="1675822"/>
                  <a:pt x="1290904" y="1671478"/>
                </a:cubicBezTo>
                <a:cubicBezTo>
                  <a:pt x="1293647" y="1667135"/>
                  <a:pt x="1295667" y="1662220"/>
                  <a:pt x="1296962" y="1656734"/>
                </a:cubicBezTo>
                <a:cubicBezTo>
                  <a:pt x="1298257" y="1651247"/>
                  <a:pt x="1298905" y="1645761"/>
                  <a:pt x="1298905" y="1640274"/>
                </a:cubicBezTo>
                <a:cubicBezTo>
                  <a:pt x="1298905" y="1635093"/>
                  <a:pt x="1298296" y="1629987"/>
                  <a:pt x="1297077" y="1624958"/>
                </a:cubicBezTo>
                <a:cubicBezTo>
                  <a:pt x="1295857" y="1619929"/>
                  <a:pt x="1293914" y="1615395"/>
                  <a:pt x="1291247" y="1611357"/>
                </a:cubicBezTo>
                <a:cubicBezTo>
                  <a:pt x="1288580" y="1607318"/>
                  <a:pt x="1285113" y="1604080"/>
                  <a:pt x="1280846" y="1601641"/>
                </a:cubicBezTo>
                <a:cubicBezTo>
                  <a:pt x="1276579" y="1599203"/>
                  <a:pt x="1271397" y="1597984"/>
                  <a:pt x="1265301" y="1597983"/>
                </a:cubicBezTo>
                <a:close/>
                <a:moveTo>
                  <a:pt x="1073658" y="1597983"/>
                </a:moveTo>
                <a:cubicBezTo>
                  <a:pt x="1068629" y="1597983"/>
                  <a:pt x="1064095" y="1598860"/>
                  <a:pt x="1060056" y="1600612"/>
                </a:cubicBezTo>
                <a:cubicBezTo>
                  <a:pt x="1056018" y="1602365"/>
                  <a:pt x="1052551" y="1604765"/>
                  <a:pt x="1049655" y="1607813"/>
                </a:cubicBezTo>
                <a:cubicBezTo>
                  <a:pt x="1046759" y="1610861"/>
                  <a:pt x="1044474" y="1614405"/>
                  <a:pt x="1042797" y="1618443"/>
                </a:cubicBezTo>
                <a:cubicBezTo>
                  <a:pt x="1041121" y="1622482"/>
                  <a:pt x="1040130" y="1626787"/>
                  <a:pt x="1039825" y="1631359"/>
                </a:cubicBezTo>
                <a:lnTo>
                  <a:pt x="1107720" y="1631359"/>
                </a:lnTo>
                <a:cubicBezTo>
                  <a:pt x="1107415" y="1626787"/>
                  <a:pt x="1106386" y="1622444"/>
                  <a:pt x="1104633" y="1618329"/>
                </a:cubicBezTo>
                <a:cubicBezTo>
                  <a:pt x="1102881" y="1614214"/>
                  <a:pt x="1100519" y="1610671"/>
                  <a:pt x="1097547" y="1607699"/>
                </a:cubicBezTo>
                <a:cubicBezTo>
                  <a:pt x="1094575" y="1604727"/>
                  <a:pt x="1091070" y="1602365"/>
                  <a:pt x="1087031" y="1600612"/>
                </a:cubicBezTo>
                <a:cubicBezTo>
                  <a:pt x="1082993" y="1598860"/>
                  <a:pt x="1078535" y="1597984"/>
                  <a:pt x="1073658" y="1597983"/>
                </a:cubicBezTo>
                <a:close/>
                <a:moveTo>
                  <a:pt x="941908" y="1597983"/>
                </a:moveTo>
                <a:cubicBezTo>
                  <a:pt x="935355" y="1597983"/>
                  <a:pt x="929792" y="1599279"/>
                  <a:pt x="925221" y="1601870"/>
                </a:cubicBezTo>
                <a:cubicBezTo>
                  <a:pt x="920649" y="1604460"/>
                  <a:pt x="916991" y="1607889"/>
                  <a:pt x="914248" y="1612157"/>
                </a:cubicBezTo>
                <a:cubicBezTo>
                  <a:pt x="911505" y="1616424"/>
                  <a:pt x="909523" y="1621301"/>
                  <a:pt x="908304" y="1626787"/>
                </a:cubicBezTo>
                <a:cubicBezTo>
                  <a:pt x="907085" y="1632273"/>
                  <a:pt x="906475" y="1637912"/>
                  <a:pt x="906475" y="1643703"/>
                </a:cubicBezTo>
                <a:cubicBezTo>
                  <a:pt x="906475" y="1649190"/>
                  <a:pt x="907199" y="1654562"/>
                  <a:pt x="908647" y="1659820"/>
                </a:cubicBezTo>
                <a:cubicBezTo>
                  <a:pt x="910095" y="1665078"/>
                  <a:pt x="912305" y="1669764"/>
                  <a:pt x="915276" y="1673879"/>
                </a:cubicBezTo>
                <a:cubicBezTo>
                  <a:pt x="918248" y="1677993"/>
                  <a:pt x="922058" y="1681270"/>
                  <a:pt x="926706" y="1683708"/>
                </a:cubicBezTo>
                <a:cubicBezTo>
                  <a:pt x="931355" y="1686147"/>
                  <a:pt x="936803" y="1687366"/>
                  <a:pt x="943051" y="1687366"/>
                </a:cubicBezTo>
                <a:cubicBezTo>
                  <a:pt x="949605" y="1687366"/>
                  <a:pt x="955167" y="1686071"/>
                  <a:pt x="959739" y="1683480"/>
                </a:cubicBezTo>
                <a:cubicBezTo>
                  <a:pt x="964311" y="1680889"/>
                  <a:pt x="968045" y="1677498"/>
                  <a:pt x="970941" y="1673307"/>
                </a:cubicBezTo>
                <a:cubicBezTo>
                  <a:pt x="973836" y="1669116"/>
                  <a:pt x="975932" y="1664354"/>
                  <a:pt x="977227" y="1659020"/>
                </a:cubicBezTo>
                <a:cubicBezTo>
                  <a:pt x="978522" y="1653686"/>
                  <a:pt x="979170" y="1648275"/>
                  <a:pt x="979170" y="1642789"/>
                </a:cubicBezTo>
                <a:cubicBezTo>
                  <a:pt x="979170" y="1636998"/>
                  <a:pt x="978484" y="1631397"/>
                  <a:pt x="977113" y="1625987"/>
                </a:cubicBezTo>
                <a:cubicBezTo>
                  <a:pt x="975741" y="1620577"/>
                  <a:pt x="973569" y="1615814"/>
                  <a:pt x="970598" y="1611699"/>
                </a:cubicBezTo>
                <a:cubicBezTo>
                  <a:pt x="967626" y="1607585"/>
                  <a:pt x="963778" y="1604270"/>
                  <a:pt x="959053" y="1601755"/>
                </a:cubicBezTo>
                <a:cubicBezTo>
                  <a:pt x="954329" y="1599241"/>
                  <a:pt x="948614" y="1597983"/>
                  <a:pt x="941908" y="1597983"/>
                </a:cubicBezTo>
                <a:close/>
                <a:moveTo>
                  <a:pt x="690677" y="1597983"/>
                </a:moveTo>
                <a:cubicBezTo>
                  <a:pt x="684124" y="1597983"/>
                  <a:pt x="678561" y="1599279"/>
                  <a:pt x="673989" y="1601870"/>
                </a:cubicBezTo>
                <a:cubicBezTo>
                  <a:pt x="669417" y="1604460"/>
                  <a:pt x="665683" y="1607851"/>
                  <a:pt x="662788" y="1612042"/>
                </a:cubicBezTo>
                <a:cubicBezTo>
                  <a:pt x="659892" y="1616233"/>
                  <a:pt x="657797" y="1620996"/>
                  <a:pt x="656501" y="1626330"/>
                </a:cubicBezTo>
                <a:cubicBezTo>
                  <a:pt x="655206" y="1631664"/>
                  <a:pt x="654558" y="1637074"/>
                  <a:pt x="654558" y="1642560"/>
                </a:cubicBezTo>
                <a:cubicBezTo>
                  <a:pt x="654558" y="1648352"/>
                  <a:pt x="655244" y="1653952"/>
                  <a:pt x="656616" y="1659363"/>
                </a:cubicBezTo>
                <a:cubicBezTo>
                  <a:pt x="657987" y="1664773"/>
                  <a:pt x="660159" y="1669535"/>
                  <a:pt x="663131" y="1673650"/>
                </a:cubicBezTo>
                <a:cubicBezTo>
                  <a:pt x="666102" y="1677765"/>
                  <a:pt x="669951" y="1681080"/>
                  <a:pt x="674675" y="1683594"/>
                </a:cubicBezTo>
                <a:cubicBezTo>
                  <a:pt x="679399" y="1686109"/>
                  <a:pt x="685114" y="1687366"/>
                  <a:pt x="691820" y="1687366"/>
                </a:cubicBezTo>
                <a:cubicBezTo>
                  <a:pt x="698526" y="1687366"/>
                  <a:pt x="704126" y="1686071"/>
                  <a:pt x="708622" y="1683480"/>
                </a:cubicBezTo>
                <a:cubicBezTo>
                  <a:pt x="713118" y="1680889"/>
                  <a:pt x="716737" y="1677460"/>
                  <a:pt x="719480" y="1673193"/>
                </a:cubicBezTo>
                <a:cubicBezTo>
                  <a:pt x="722224" y="1668926"/>
                  <a:pt x="724205" y="1664049"/>
                  <a:pt x="725424" y="1658562"/>
                </a:cubicBezTo>
                <a:cubicBezTo>
                  <a:pt x="726643" y="1653076"/>
                  <a:pt x="727253" y="1647437"/>
                  <a:pt x="727253" y="1641646"/>
                </a:cubicBezTo>
                <a:cubicBezTo>
                  <a:pt x="727253" y="1636160"/>
                  <a:pt x="726529" y="1630788"/>
                  <a:pt x="725081" y="1625530"/>
                </a:cubicBezTo>
                <a:cubicBezTo>
                  <a:pt x="723634" y="1620272"/>
                  <a:pt x="721424" y="1615586"/>
                  <a:pt x="718452" y="1611471"/>
                </a:cubicBezTo>
                <a:cubicBezTo>
                  <a:pt x="715480" y="1607356"/>
                  <a:pt x="711670" y="1604080"/>
                  <a:pt x="707022" y="1601641"/>
                </a:cubicBezTo>
                <a:cubicBezTo>
                  <a:pt x="702374" y="1599203"/>
                  <a:pt x="696925" y="1597984"/>
                  <a:pt x="690677" y="1597983"/>
                </a:cubicBezTo>
                <a:close/>
                <a:moveTo>
                  <a:pt x="3344723" y="1583582"/>
                </a:moveTo>
                <a:lnTo>
                  <a:pt x="3436620" y="1583582"/>
                </a:lnTo>
                <a:lnTo>
                  <a:pt x="3436620" y="1596840"/>
                </a:lnTo>
                <a:lnTo>
                  <a:pt x="3364383" y="1684623"/>
                </a:lnTo>
                <a:lnTo>
                  <a:pt x="3439821" y="1684623"/>
                </a:lnTo>
                <a:lnTo>
                  <a:pt x="3439821" y="1701768"/>
                </a:lnTo>
                <a:lnTo>
                  <a:pt x="3340151" y="1701768"/>
                </a:lnTo>
                <a:lnTo>
                  <a:pt x="3340151" y="1686909"/>
                </a:lnTo>
                <a:lnTo>
                  <a:pt x="3411474" y="1600727"/>
                </a:lnTo>
                <a:lnTo>
                  <a:pt x="3344723" y="1600727"/>
                </a:lnTo>
                <a:close/>
                <a:moveTo>
                  <a:pt x="3222651" y="1583582"/>
                </a:moveTo>
                <a:lnTo>
                  <a:pt x="3244596" y="1583582"/>
                </a:lnTo>
                <a:lnTo>
                  <a:pt x="3279115" y="1680279"/>
                </a:lnTo>
                <a:lnTo>
                  <a:pt x="3279571" y="1680279"/>
                </a:lnTo>
                <a:lnTo>
                  <a:pt x="3312719" y="1583582"/>
                </a:lnTo>
                <a:lnTo>
                  <a:pt x="3333293" y="1583582"/>
                </a:lnTo>
                <a:lnTo>
                  <a:pt x="3281858" y="1717313"/>
                </a:lnTo>
                <a:cubicBezTo>
                  <a:pt x="3279571" y="1723104"/>
                  <a:pt x="3277324" y="1727981"/>
                  <a:pt x="3275114" y="1731943"/>
                </a:cubicBezTo>
                <a:cubicBezTo>
                  <a:pt x="3272904" y="1735905"/>
                  <a:pt x="3270466" y="1739144"/>
                  <a:pt x="3267799" y="1741659"/>
                </a:cubicBezTo>
                <a:cubicBezTo>
                  <a:pt x="3265132" y="1744173"/>
                  <a:pt x="3262198" y="1746002"/>
                  <a:pt x="3258997" y="1747145"/>
                </a:cubicBezTo>
                <a:cubicBezTo>
                  <a:pt x="3255797" y="1748288"/>
                  <a:pt x="3251987" y="1748859"/>
                  <a:pt x="3247568" y="1748859"/>
                </a:cubicBezTo>
                <a:cubicBezTo>
                  <a:pt x="3245281" y="1748859"/>
                  <a:pt x="3242995" y="1748707"/>
                  <a:pt x="3240710" y="1748402"/>
                </a:cubicBezTo>
                <a:cubicBezTo>
                  <a:pt x="3238424" y="1748097"/>
                  <a:pt x="3236214" y="1747564"/>
                  <a:pt x="3234081" y="1746802"/>
                </a:cubicBezTo>
                <a:lnTo>
                  <a:pt x="3234081" y="1728971"/>
                </a:lnTo>
                <a:cubicBezTo>
                  <a:pt x="3235909" y="1729581"/>
                  <a:pt x="3237776" y="1730190"/>
                  <a:pt x="3239681" y="1730800"/>
                </a:cubicBezTo>
                <a:cubicBezTo>
                  <a:pt x="3241586" y="1731410"/>
                  <a:pt x="3243529" y="1731715"/>
                  <a:pt x="3245511" y="1731714"/>
                </a:cubicBezTo>
                <a:cubicBezTo>
                  <a:pt x="3249473" y="1731714"/>
                  <a:pt x="3252673" y="1730800"/>
                  <a:pt x="3255111" y="1728971"/>
                </a:cubicBezTo>
                <a:cubicBezTo>
                  <a:pt x="3257550" y="1727142"/>
                  <a:pt x="3259683" y="1724475"/>
                  <a:pt x="3261513" y="1720970"/>
                </a:cubicBezTo>
                <a:lnTo>
                  <a:pt x="3269513" y="1701082"/>
                </a:lnTo>
                <a:close/>
                <a:moveTo>
                  <a:pt x="3111779" y="1583582"/>
                </a:moveTo>
                <a:lnTo>
                  <a:pt x="3136697" y="1583582"/>
                </a:lnTo>
                <a:lnTo>
                  <a:pt x="3165043" y="1624958"/>
                </a:lnTo>
                <a:lnTo>
                  <a:pt x="3194533" y="1583582"/>
                </a:lnTo>
                <a:lnTo>
                  <a:pt x="3217850" y="1583582"/>
                </a:lnTo>
                <a:lnTo>
                  <a:pt x="3177159" y="1637988"/>
                </a:lnTo>
                <a:lnTo>
                  <a:pt x="3222879" y="1701768"/>
                </a:lnTo>
                <a:lnTo>
                  <a:pt x="3197961" y="1701768"/>
                </a:lnTo>
                <a:lnTo>
                  <a:pt x="3165043" y="1652847"/>
                </a:lnTo>
                <a:lnTo>
                  <a:pt x="3132125" y="1701768"/>
                </a:lnTo>
                <a:lnTo>
                  <a:pt x="3108579" y="1701768"/>
                </a:lnTo>
                <a:lnTo>
                  <a:pt x="3152927" y="1639589"/>
                </a:lnTo>
                <a:close/>
                <a:moveTo>
                  <a:pt x="2938958" y="1583582"/>
                </a:moveTo>
                <a:lnTo>
                  <a:pt x="2960446" y="1583582"/>
                </a:lnTo>
                <a:lnTo>
                  <a:pt x="2987193" y="1680279"/>
                </a:lnTo>
                <a:lnTo>
                  <a:pt x="2987650" y="1680279"/>
                </a:lnTo>
                <a:lnTo>
                  <a:pt x="3011424" y="1583582"/>
                </a:lnTo>
                <a:lnTo>
                  <a:pt x="3032684" y="1583582"/>
                </a:lnTo>
                <a:lnTo>
                  <a:pt x="3057373" y="1680279"/>
                </a:lnTo>
                <a:lnTo>
                  <a:pt x="3057830" y="1680279"/>
                </a:lnTo>
                <a:lnTo>
                  <a:pt x="3084347" y="1583582"/>
                </a:lnTo>
                <a:lnTo>
                  <a:pt x="3104464" y="1583582"/>
                </a:lnTo>
                <a:lnTo>
                  <a:pt x="3066745" y="1701768"/>
                </a:lnTo>
                <a:lnTo>
                  <a:pt x="3046171" y="1701768"/>
                </a:lnTo>
                <a:lnTo>
                  <a:pt x="3022168" y="1607813"/>
                </a:lnTo>
                <a:lnTo>
                  <a:pt x="3021711" y="1607813"/>
                </a:lnTo>
                <a:lnTo>
                  <a:pt x="2997937" y="1701768"/>
                </a:lnTo>
                <a:lnTo>
                  <a:pt x="2976905" y="1701768"/>
                </a:lnTo>
                <a:close/>
                <a:moveTo>
                  <a:pt x="2830373" y="1583582"/>
                </a:moveTo>
                <a:lnTo>
                  <a:pt x="2922270" y="1583582"/>
                </a:lnTo>
                <a:lnTo>
                  <a:pt x="2922270" y="1596840"/>
                </a:lnTo>
                <a:lnTo>
                  <a:pt x="2850033" y="1684623"/>
                </a:lnTo>
                <a:lnTo>
                  <a:pt x="2925470" y="1684623"/>
                </a:lnTo>
                <a:lnTo>
                  <a:pt x="2925470" y="1701768"/>
                </a:lnTo>
                <a:lnTo>
                  <a:pt x="2825801" y="1701768"/>
                </a:lnTo>
                <a:lnTo>
                  <a:pt x="2825801" y="1686909"/>
                </a:lnTo>
                <a:lnTo>
                  <a:pt x="2897124" y="1600727"/>
                </a:lnTo>
                <a:lnTo>
                  <a:pt x="2830373" y="1600727"/>
                </a:lnTo>
                <a:close/>
                <a:moveTo>
                  <a:pt x="2711577" y="1583582"/>
                </a:moveTo>
                <a:lnTo>
                  <a:pt x="2731008" y="1583582"/>
                </a:lnTo>
                <a:lnTo>
                  <a:pt x="2731008" y="1663592"/>
                </a:lnTo>
                <a:cubicBezTo>
                  <a:pt x="2731008" y="1670907"/>
                  <a:pt x="2733141" y="1676698"/>
                  <a:pt x="2737409" y="1680965"/>
                </a:cubicBezTo>
                <a:cubicBezTo>
                  <a:pt x="2741676" y="1685232"/>
                  <a:pt x="2747543" y="1687366"/>
                  <a:pt x="2755011" y="1687366"/>
                </a:cubicBezTo>
                <a:cubicBezTo>
                  <a:pt x="2760955" y="1687366"/>
                  <a:pt x="2766098" y="1686452"/>
                  <a:pt x="2770441" y="1684623"/>
                </a:cubicBezTo>
                <a:cubicBezTo>
                  <a:pt x="2774785" y="1682794"/>
                  <a:pt x="2778404" y="1680203"/>
                  <a:pt x="2781300" y="1676850"/>
                </a:cubicBezTo>
                <a:cubicBezTo>
                  <a:pt x="2784195" y="1673498"/>
                  <a:pt x="2786367" y="1669573"/>
                  <a:pt x="2787815" y="1665078"/>
                </a:cubicBezTo>
                <a:cubicBezTo>
                  <a:pt x="2789263" y="1660582"/>
                  <a:pt x="2789987" y="1655667"/>
                  <a:pt x="2789987" y="1650333"/>
                </a:cubicBezTo>
                <a:lnTo>
                  <a:pt x="2789987" y="1583582"/>
                </a:lnTo>
                <a:lnTo>
                  <a:pt x="2809418" y="1583582"/>
                </a:lnTo>
                <a:lnTo>
                  <a:pt x="2809418" y="1701768"/>
                </a:lnTo>
                <a:lnTo>
                  <a:pt x="2791130" y="1701768"/>
                </a:lnTo>
                <a:lnTo>
                  <a:pt x="2791130" y="1683023"/>
                </a:lnTo>
                <a:lnTo>
                  <a:pt x="2790673" y="1683023"/>
                </a:lnTo>
                <a:cubicBezTo>
                  <a:pt x="2786558" y="1690338"/>
                  <a:pt x="2781300" y="1695710"/>
                  <a:pt x="2774899" y="1699139"/>
                </a:cubicBezTo>
                <a:cubicBezTo>
                  <a:pt x="2768498" y="1702568"/>
                  <a:pt x="2760955" y="1704282"/>
                  <a:pt x="2752268" y="1704282"/>
                </a:cubicBezTo>
                <a:cubicBezTo>
                  <a:pt x="2744495" y="1704282"/>
                  <a:pt x="2738019" y="1703254"/>
                  <a:pt x="2732837" y="1701196"/>
                </a:cubicBezTo>
                <a:cubicBezTo>
                  <a:pt x="2727655" y="1699139"/>
                  <a:pt x="2723464" y="1696205"/>
                  <a:pt x="2720264" y="1692395"/>
                </a:cubicBezTo>
                <a:cubicBezTo>
                  <a:pt x="2717063" y="1688585"/>
                  <a:pt x="2714815" y="1684051"/>
                  <a:pt x="2713520" y="1678794"/>
                </a:cubicBezTo>
                <a:cubicBezTo>
                  <a:pt x="2712225" y="1673536"/>
                  <a:pt x="2711577" y="1667706"/>
                  <a:pt x="2711577" y="1661306"/>
                </a:cubicBezTo>
                <a:close/>
                <a:moveTo>
                  <a:pt x="1522095" y="1583582"/>
                </a:moveTo>
                <a:lnTo>
                  <a:pt x="1541526" y="1583582"/>
                </a:lnTo>
                <a:lnTo>
                  <a:pt x="1541526" y="1716627"/>
                </a:lnTo>
                <a:cubicBezTo>
                  <a:pt x="1541526" y="1727142"/>
                  <a:pt x="1538973" y="1734801"/>
                  <a:pt x="1533868" y="1739601"/>
                </a:cubicBezTo>
                <a:cubicBezTo>
                  <a:pt x="1528763" y="1744402"/>
                  <a:pt x="1521866" y="1746802"/>
                  <a:pt x="1513179" y="1746802"/>
                </a:cubicBezTo>
                <a:cubicBezTo>
                  <a:pt x="1509675" y="1746802"/>
                  <a:pt x="1506398" y="1746497"/>
                  <a:pt x="1503350" y="1745888"/>
                </a:cubicBezTo>
                <a:lnTo>
                  <a:pt x="1503350" y="1729200"/>
                </a:lnTo>
                <a:cubicBezTo>
                  <a:pt x="1504112" y="1729352"/>
                  <a:pt x="1504760" y="1729467"/>
                  <a:pt x="1505293" y="1729543"/>
                </a:cubicBezTo>
                <a:cubicBezTo>
                  <a:pt x="1505826" y="1729619"/>
                  <a:pt x="1506398" y="1729657"/>
                  <a:pt x="1507007" y="1729657"/>
                </a:cubicBezTo>
                <a:lnTo>
                  <a:pt x="1511122" y="1729657"/>
                </a:lnTo>
                <a:cubicBezTo>
                  <a:pt x="1515389" y="1729657"/>
                  <a:pt x="1518285" y="1728476"/>
                  <a:pt x="1519809" y="1726114"/>
                </a:cubicBezTo>
                <a:cubicBezTo>
                  <a:pt x="1521333" y="1723752"/>
                  <a:pt x="1522095" y="1719522"/>
                  <a:pt x="1522095" y="1713426"/>
                </a:cubicBezTo>
                <a:close/>
                <a:moveTo>
                  <a:pt x="1474470" y="1583582"/>
                </a:moveTo>
                <a:lnTo>
                  <a:pt x="1493901" y="1583582"/>
                </a:lnTo>
                <a:lnTo>
                  <a:pt x="1493901" y="1701768"/>
                </a:lnTo>
                <a:lnTo>
                  <a:pt x="1474470" y="1701768"/>
                </a:lnTo>
                <a:close/>
                <a:moveTo>
                  <a:pt x="2560168" y="1580838"/>
                </a:moveTo>
                <a:cubicBezTo>
                  <a:pt x="2566873" y="1580838"/>
                  <a:pt x="2573045" y="1581410"/>
                  <a:pt x="2578684" y="1582553"/>
                </a:cubicBezTo>
                <a:cubicBezTo>
                  <a:pt x="2584323" y="1583696"/>
                  <a:pt x="2589314" y="1585677"/>
                  <a:pt x="2593657" y="1588497"/>
                </a:cubicBezTo>
                <a:cubicBezTo>
                  <a:pt x="2598001" y="1591316"/>
                  <a:pt x="2601468" y="1595126"/>
                  <a:pt x="2604059" y="1599927"/>
                </a:cubicBezTo>
                <a:cubicBezTo>
                  <a:pt x="2606650" y="1604727"/>
                  <a:pt x="2608174" y="1610709"/>
                  <a:pt x="2608631" y="1617872"/>
                </a:cubicBezTo>
                <a:lnTo>
                  <a:pt x="2589200" y="1617872"/>
                </a:lnTo>
                <a:cubicBezTo>
                  <a:pt x="2588895" y="1614062"/>
                  <a:pt x="2587905" y="1610899"/>
                  <a:pt x="2586228" y="1608385"/>
                </a:cubicBezTo>
                <a:cubicBezTo>
                  <a:pt x="2584551" y="1605870"/>
                  <a:pt x="2582418" y="1603851"/>
                  <a:pt x="2579827" y="1602327"/>
                </a:cubicBezTo>
                <a:cubicBezTo>
                  <a:pt x="2577236" y="1600803"/>
                  <a:pt x="2574379" y="1599698"/>
                  <a:pt x="2571255" y="1599012"/>
                </a:cubicBezTo>
                <a:cubicBezTo>
                  <a:pt x="2568131" y="1598326"/>
                  <a:pt x="2564968" y="1597983"/>
                  <a:pt x="2561768" y="1597983"/>
                </a:cubicBezTo>
                <a:cubicBezTo>
                  <a:pt x="2558872" y="1597983"/>
                  <a:pt x="2555939" y="1598212"/>
                  <a:pt x="2552967" y="1598669"/>
                </a:cubicBezTo>
                <a:cubicBezTo>
                  <a:pt x="2549995" y="1599126"/>
                  <a:pt x="2547290" y="1599927"/>
                  <a:pt x="2544851" y="1601070"/>
                </a:cubicBezTo>
                <a:cubicBezTo>
                  <a:pt x="2542413" y="1602212"/>
                  <a:pt x="2540432" y="1603736"/>
                  <a:pt x="2538908" y="1605642"/>
                </a:cubicBezTo>
                <a:cubicBezTo>
                  <a:pt x="2537384" y="1607546"/>
                  <a:pt x="2536622" y="1610023"/>
                  <a:pt x="2536622" y="1613071"/>
                </a:cubicBezTo>
                <a:cubicBezTo>
                  <a:pt x="2536622" y="1616424"/>
                  <a:pt x="2537803" y="1619205"/>
                  <a:pt x="2540165" y="1621415"/>
                </a:cubicBezTo>
                <a:cubicBezTo>
                  <a:pt x="2542527" y="1623625"/>
                  <a:pt x="2545537" y="1625454"/>
                  <a:pt x="2549195" y="1626901"/>
                </a:cubicBezTo>
                <a:cubicBezTo>
                  <a:pt x="2552853" y="1628349"/>
                  <a:pt x="2556967" y="1629568"/>
                  <a:pt x="2561539" y="1630559"/>
                </a:cubicBezTo>
                <a:cubicBezTo>
                  <a:pt x="2566111" y="1631550"/>
                  <a:pt x="2570683" y="1632578"/>
                  <a:pt x="2575255" y="1633645"/>
                </a:cubicBezTo>
                <a:cubicBezTo>
                  <a:pt x="2580132" y="1634712"/>
                  <a:pt x="2584894" y="1636007"/>
                  <a:pt x="2589543" y="1637531"/>
                </a:cubicBezTo>
                <a:cubicBezTo>
                  <a:pt x="2594191" y="1639055"/>
                  <a:pt x="2598306" y="1641075"/>
                  <a:pt x="2601887" y="1643589"/>
                </a:cubicBezTo>
                <a:cubicBezTo>
                  <a:pt x="2605468" y="1646104"/>
                  <a:pt x="2608364" y="1649266"/>
                  <a:pt x="2610574" y="1653076"/>
                </a:cubicBezTo>
                <a:cubicBezTo>
                  <a:pt x="2612783" y="1656886"/>
                  <a:pt x="2613888" y="1661610"/>
                  <a:pt x="2613889" y="1667249"/>
                </a:cubicBezTo>
                <a:cubicBezTo>
                  <a:pt x="2613889" y="1674412"/>
                  <a:pt x="2612403" y="1680356"/>
                  <a:pt x="2609431" y="1685080"/>
                </a:cubicBezTo>
                <a:cubicBezTo>
                  <a:pt x="2606459" y="1689804"/>
                  <a:pt x="2602573" y="1693614"/>
                  <a:pt x="2597772" y="1696510"/>
                </a:cubicBezTo>
                <a:cubicBezTo>
                  <a:pt x="2592972" y="1699406"/>
                  <a:pt x="2587561" y="1701425"/>
                  <a:pt x="2581542" y="1702568"/>
                </a:cubicBezTo>
                <a:cubicBezTo>
                  <a:pt x="2575522" y="1703711"/>
                  <a:pt x="2569540" y="1704282"/>
                  <a:pt x="2563597" y="1704282"/>
                </a:cubicBezTo>
                <a:cubicBezTo>
                  <a:pt x="2557043" y="1704282"/>
                  <a:pt x="2550795" y="1703597"/>
                  <a:pt x="2544851" y="1702225"/>
                </a:cubicBezTo>
                <a:cubicBezTo>
                  <a:pt x="2538908" y="1700853"/>
                  <a:pt x="2533650" y="1698606"/>
                  <a:pt x="2529078" y="1695481"/>
                </a:cubicBezTo>
                <a:cubicBezTo>
                  <a:pt x="2524506" y="1692357"/>
                  <a:pt x="2520849" y="1688242"/>
                  <a:pt x="2518105" y="1683137"/>
                </a:cubicBezTo>
                <a:cubicBezTo>
                  <a:pt x="2515362" y="1678032"/>
                  <a:pt x="2513838" y="1671821"/>
                  <a:pt x="2513533" y="1664506"/>
                </a:cubicBezTo>
                <a:lnTo>
                  <a:pt x="2532964" y="1664506"/>
                </a:lnTo>
                <a:cubicBezTo>
                  <a:pt x="2533117" y="1668773"/>
                  <a:pt x="2534107" y="1672393"/>
                  <a:pt x="2535936" y="1675365"/>
                </a:cubicBezTo>
                <a:cubicBezTo>
                  <a:pt x="2537765" y="1678336"/>
                  <a:pt x="2540165" y="1680699"/>
                  <a:pt x="2543137" y="1682451"/>
                </a:cubicBezTo>
                <a:cubicBezTo>
                  <a:pt x="2546109" y="1684204"/>
                  <a:pt x="2549461" y="1685461"/>
                  <a:pt x="2553195" y="1686223"/>
                </a:cubicBezTo>
                <a:cubicBezTo>
                  <a:pt x="2556929" y="1686985"/>
                  <a:pt x="2560777" y="1687366"/>
                  <a:pt x="2564740" y="1687366"/>
                </a:cubicBezTo>
                <a:cubicBezTo>
                  <a:pt x="2567787" y="1687366"/>
                  <a:pt x="2570988" y="1687137"/>
                  <a:pt x="2574341" y="1686680"/>
                </a:cubicBezTo>
                <a:cubicBezTo>
                  <a:pt x="2577693" y="1686223"/>
                  <a:pt x="2580779" y="1685385"/>
                  <a:pt x="2583599" y="1684166"/>
                </a:cubicBezTo>
                <a:cubicBezTo>
                  <a:pt x="2586418" y="1682946"/>
                  <a:pt x="2588743" y="1681156"/>
                  <a:pt x="2590571" y="1678794"/>
                </a:cubicBezTo>
                <a:cubicBezTo>
                  <a:pt x="2592400" y="1676431"/>
                  <a:pt x="2593315" y="1673421"/>
                  <a:pt x="2593315" y="1669764"/>
                </a:cubicBezTo>
                <a:cubicBezTo>
                  <a:pt x="2593315" y="1664735"/>
                  <a:pt x="2591410" y="1660925"/>
                  <a:pt x="2587600" y="1658334"/>
                </a:cubicBezTo>
                <a:cubicBezTo>
                  <a:pt x="2583789" y="1655743"/>
                  <a:pt x="2579027" y="1653648"/>
                  <a:pt x="2573312" y="1652047"/>
                </a:cubicBezTo>
                <a:cubicBezTo>
                  <a:pt x="2567597" y="1650447"/>
                  <a:pt x="2561387" y="1648999"/>
                  <a:pt x="2554681" y="1647704"/>
                </a:cubicBezTo>
                <a:cubicBezTo>
                  <a:pt x="2547975" y="1646409"/>
                  <a:pt x="2541765" y="1644580"/>
                  <a:pt x="2536050" y="1642218"/>
                </a:cubicBezTo>
                <a:cubicBezTo>
                  <a:pt x="2530335" y="1639855"/>
                  <a:pt x="2525573" y="1636541"/>
                  <a:pt x="2521763" y="1632273"/>
                </a:cubicBezTo>
                <a:cubicBezTo>
                  <a:pt x="2517953" y="1628006"/>
                  <a:pt x="2516048" y="1622063"/>
                  <a:pt x="2516048" y="1614443"/>
                </a:cubicBezTo>
                <a:cubicBezTo>
                  <a:pt x="2516048" y="1608499"/>
                  <a:pt x="2517381" y="1603394"/>
                  <a:pt x="2520048" y="1599126"/>
                </a:cubicBezTo>
                <a:cubicBezTo>
                  <a:pt x="2522715" y="1594859"/>
                  <a:pt x="2526144" y="1591392"/>
                  <a:pt x="2530335" y="1588725"/>
                </a:cubicBezTo>
                <a:cubicBezTo>
                  <a:pt x="2534526" y="1586058"/>
                  <a:pt x="2539251" y="1584077"/>
                  <a:pt x="2544509" y="1582782"/>
                </a:cubicBezTo>
                <a:cubicBezTo>
                  <a:pt x="2549766" y="1581486"/>
                  <a:pt x="2554986" y="1580838"/>
                  <a:pt x="2560168" y="1580838"/>
                </a:cubicBezTo>
                <a:close/>
                <a:moveTo>
                  <a:pt x="2506370" y="1580838"/>
                </a:moveTo>
                <a:lnTo>
                  <a:pt x="2506370" y="1601412"/>
                </a:lnTo>
                <a:cubicBezTo>
                  <a:pt x="2498598" y="1601412"/>
                  <a:pt x="2491969" y="1602479"/>
                  <a:pt x="2486482" y="1604613"/>
                </a:cubicBezTo>
                <a:cubicBezTo>
                  <a:pt x="2480996" y="1606746"/>
                  <a:pt x="2476576" y="1609871"/>
                  <a:pt x="2473223" y="1613985"/>
                </a:cubicBezTo>
                <a:cubicBezTo>
                  <a:pt x="2469871" y="1618100"/>
                  <a:pt x="2467432" y="1623091"/>
                  <a:pt x="2465908" y="1628959"/>
                </a:cubicBezTo>
                <a:cubicBezTo>
                  <a:pt x="2464384" y="1634826"/>
                  <a:pt x="2463622" y="1641570"/>
                  <a:pt x="2463622" y="1649190"/>
                </a:cubicBezTo>
                <a:lnTo>
                  <a:pt x="2463622" y="1701768"/>
                </a:lnTo>
                <a:lnTo>
                  <a:pt x="2444191" y="1701768"/>
                </a:lnTo>
                <a:lnTo>
                  <a:pt x="2444191" y="1583582"/>
                </a:lnTo>
                <a:lnTo>
                  <a:pt x="2462479" y="1583582"/>
                </a:lnTo>
                <a:lnTo>
                  <a:pt x="2462479" y="1608499"/>
                </a:lnTo>
                <a:lnTo>
                  <a:pt x="2462936" y="1608499"/>
                </a:lnTo>
                <a:cubicBezTo>
                  <a:pt x="2467661" y="1598898"/>
                  <a:pt x="2473452" y="1591811"/>
                  <a:pt x="2480310" y="1587239"/>
                </a:cubicBezTo>
                <a:cubicBezTo>
                  <a:pt x="2487168" y="1582667"/>
                  <a:pt x="2495855" y="1580534"/>
                  <a:pt x="2506370" y="1580838"/>
                </a:cubicBezTo>
                <a:close/>
                <a:moveTo>
                  <a:pt x="2359076" y="1580838"/>
                </a:moveTo>
                <a:cubicBezTo>
                  <a:pt x="2362124" y="1580837"/>
                  <a:pt x="2365401" y="1581141"/>
                  <a:pt x="2368905" y="1581753"/>
                </a:cubicBezTo>
                <a:cubicBezTo>
                  <a:pt x="2372411" y="1582362"/>
                  <a:pt x="2375916" y="1583391"/>
                  <a:pt x="2379421" y="1584839"/>
                </a:cubicBezTo>
                <a:cubicBezTo>
                  <a:pt x="2382927" y="1586287"/>
                  <a:pt x="2386241" y="1588192"/>
                  <a:pt x="2389365" y="1590554"/>
                </a:cubicBezTo>
                <a:cubicBezTo>
                  <a:pt x="2392489" y="1592916"/>
                  <a:pt x="2395119" y="1595850"/>
                  <a:pt x="2397252" y="1599355"/>
                </a:cubicBezTo>
                <a:lnTo>
                  <a:pt x="2397709" y="1599355"/>
                </a:lnTo>
                <a:lnTo>
                  <a:pt x="2397709" y="1583582"/>
                </a:lnTo>
                <a:lnTo>
                  <a:pt x="2417140" y="1583582"/>
                </a:lnTo>
                <a:lnTo>
                  <a:pt x="2417140" y="1746802"/>
                </a:lnTo>
                <a:lnTo>
                  <a:pt x="2397709" y="1746802"/>
                </a:lnTo>
                <a:lnTo>
                  <a:pt x="2397709" y="1685766"/>
                </a:lnTo>
                <a:lnTo>
                  <a:pt x="2397252" y="1685766"/>
                </a:lnTo>
                <a:cubicBezTo>
                  <a:pt x="2394051" y="1692319"/>
                  <a:pt x="2389022" y="1697043"/>
                  <a:pt x="2382164" y="1699939"/>
                </a:cubicBezTo>
                <a:cubicBezTo>
                  <a:pt x="2375306" y="1702835"/>
                  <a:pt x="2367763" y="1704282"/>
                  <a:pt x="2359533" y="1704282"/>
                </a:cubicBezTo>
                <a:cubicBezTo>
                  <a:pt x="2350389" y="1704282"/>
                  <a:pt x="2342426" y="1702606"/>
                  <a:pt x="2335644" y="1699253"/>
                </a:cubicBezTo>
                <a:cubicBezTo>
                  <a:pt x="2328863" y="1695900"/>
                  <a:pt x="2323224" y="1691405"/>
                  <a:pt x="2318728" y="1685766"/>
                </a:cubicBezTo>
                <a:cubicBezTo>
                  <a:pt x="2314232" y="1680127"/>
                  <a:pt x="2310841" y="1673574"/>
                  <a:pt x="2308555" y="1666106"/>
                </a:cubicBezTo>
                <a:cubicBezTo>
                  <a:pt x="2306269" y="1658639"/>
                  <a:pt x="2305126" y="1650714"/>
                  <a:pt x="2305126" y="1642332"/>
                </a:cubicBezTo>
                <a:cubicBezTo>
                  <a:pt x="2305126" y="1633950"/>
                  <a:pt x="2306231" y="1626025"/>
                  <a:pt x="2308441" y="1618557"/>
                </a:cubicBezTo>
                <a:cubicBezTo>
                  <a:pt x="2310651" y="1611090"/>
                  <a:pt x="2314003" y="1604575"/>
                  <a:pt x="2318499" y="1599012"/>
                </a:cubicBezTo>
                <a:cubicBezTo>
                  <a:pt x="2322995" y="1593450"/>
                  <a:pt x="2328634" y="1589030"/>
                  <a:pt x="2335416" y="1585753"/>
                </a:cubicBezTo>
                <a:cubicBezTo>
                  <a:pt x="2342197" y="1582477"/>
                  <a:pt x="2350084" y="1580839"/>
                  <a:pt x="2359076" y="1580838"/>
                </a:cubicBezTo>
                <a:close/>
                <a:moveTo>
                  <a:pt x="2236470" y="1580838"/>
                </a:moveTo>
                <a:cubicBezTo>
                  <a:pt x="2245614" y="1580838"/>
                  <a:pt x="2253577" y="1582514"/>
                  <a:pt x="2260359" y="1585868"/>
                </a:cubicBezTo>
                <a:cubicBezTo>
                  <a:pt x="2267141" y="1589220"/>
                  <a:pt x="2272779" y="1593754"/>
                  <a:pt x="2277275" y="1599469"/>
                </a:cubicBezTo>
                <a:cubicBezTo>
                  <a:pt x="2281771" y="1605184"/>
                  <a:pt x="2285162" y="1611776"/>
                  <a:pt x="2287448" y="1619243"/>
                </a:cubicBezTo>
                <a:cubicBezTo>
                  <a:pt x="2289734" y="1626711"/>
                  <a:pt x="2290877" y="1634636"/>
                  <a:pt x="2290877" y="1643018"/>
                </a:cubicBezTo>
                <a:cubicBezTo>
                  <a:pt x="2290878" y="1651400"/>
                  <a:pt x="2289773" y="1659324"/>
                  <a:pt x="2287562" y="1666792"/>
                </a:cubicBezTo>
                <a:cubicBezTo>
                  <a:pt x="2285353" y="1674260"/>
                  <a:pt x="2282000" y="1680775"/>
                  <a:pt x="2277503" y="1686337"/>
                </a:cubicBezTo>
                <a:cubicBezTo>
                  <a:pt x="2273008" y="1691900"/>
                  <a:pt x="2267369" y="1696281"/>
                  <a:pt x="2260587" y="1699482"/>
                </a:cubicBezTo>
                <a:cubicBezTo>
                  <a:pt x="2253805" y="1702682"/>
                  <a:pt x="2245919" y="1704282"/>
                  <a:pt x="2236927" y="1704282"/>
                </a:cubicBezTo>
                <a:cubicBezTo>
                  <a:pt x="2234031" y="1704282"/>
                  <a:pt x="2230793" y="1703978"/>
                  <a:pt x="2227211" y="1703368"/>
                </a:cubicBezTo>
                <a:cubicBezTo>
                  <a:pt x="2223630" y="1702758"/>
                  <a:pt x="2220087" y="1701768"/>
                  <a:pt x="2216582" y="1700396"/>
                </a:cubicBezTo>
                <a:cubicBezTo>
                  <a:pt x="2213077" y="1699025"/>
                  <a:pt x="2209762" y="1697158"/>
                  <a:pt x="2206638" y="1694796"/>
                </a:cubicBezTo>
                <a:cubicBezTo>
                  <a:pt x="2203513" y="1692433"/>
                  <a:pt x="2200885" y="1689500"/>
                  <a:pt x="2198751" y="1685994"/>
                </a:cubicBezTo>
                <a:lnTo>
                  <a:pt x="2198294" y="1685994"/>
                </a:lnTo>
                <a:lnTo>
                  <a:pt x="2198294" y="1746802"/>
                </a:lnTo>
                <a:lnTo>
                  <a:pt x="2178863" y="1746802"/>
                </a:lnTo>
                <a:lnTo>
                  <a:pt x="2178863" y="1583582"/>
                </a:lnTo>
                <a:lnTo>
                  <a:pt x="2198294" y="1583582"/>
                </a:lnTo>
                <a:lnTo>
                  <a:pt x="2198294" y="1599584"/>
                </a:lnTo>
                <a:lnTo>
                  <a:pt x="2198751" y="1599584"/>
                </a:lnTo>
                <a:cubicBezTo>
                  <a:pt x="2201951" y="1593031"/>
                  <a:pt x="2206981" y="1588268"/>
                  <a:pt x="2213839" y="1585296"/>
                </a:cubicBezTo>
                <a:cubicBezTo>
                  <a:pt x="2220697" y="1582324"/>
                  <a:pt x="2228240" y="1580838"/>
                  <a:pt x="2236470" y="1580838"/>
                </a:cubicBezTo>
                <a:close/>
                <a:moveTo>
                  <a:pt x="2095805" y="1580838"/>
                </a:moveTo>
                <a:cubicBezTo>
                  <a:pt x="2105253" y="1580838"/>
                  <a:pt x="2113521" y="1582439"/>
                  <a:pt x="2120608" y="1585639"/>
                </a:cubicBezTo>
                <a:cubicBezTo>
                  <a:pt x="2127695" y="1588839"/>
                  <a:pt x="2133676" y="1593221"/>
                  <a:pt x="2138553" y="1598784"/>
                </a:cubicBezTo>
                <a:cubicBezTo>
                  <a:pt x="2143430" y="1604346"/>
                  <a:pt x="2147087" y="1610899"/>
                  <a:pt x="2149526" y="1618443"/>
                </a:cubicBezTo>
                <a:cubicBezTo>
                  <a:pt x="2151964" y="1625987"/>
                  <a:pt x="2153183" y="1634102"/>
                  <a:pt x="2153183" y="1642789"/>
                </a:cubicBezTo>
                <a:cubicBezTo>
                  <a:pt x="2153184" y="1651476"/>
                  <a:pt x="2151965" y="1659553"/>
                  <a:pt x="2149526" y="1667021"/>
                </a:cubicBezTo>
                <a:cubicBezTo>
                  <a:pt x="2147087" y="1674488"/>
                  <a:pt x="2143430" y="1681003"/>
                  <a:pt x="2138553" y="1686566"/>
                </a:cubicBezTo>
                <a:cubicBezTo>
                  <a:pt x="2133676" y="1692129"/>
                  <a:pt x="2127695" y="1696472"/>
                  <a:pt x="2120608" y="1699596"/>
                </a:cubicBezTo>
                <a:cubicBezTo>
                  <a:pt x="2113521" y="1702720"/>
                  <a:pt x="2105253" y="1704282"/>
                  <a:pt x="2095805" y="1704282"/>
                </a:cubicBezTo>
                <a:cubicBezTo>
                  <a:pt x="2086509" y="1704282"/>
                  <a:pt x="2078279" y="1702720"/>
                  <a:pt x="2071116" y="1699596"/>
                </a:cubicBezTo>
                <a:cubicBezTo>
                  <a:pt x="2063953" y="1696472"/>
                  <a:pt x="2057933" y="1692129"/>
                  <a:pt x="2053057" y="1686566"/>
                </a:cubicBezTo>
                <a:cubicBezTo>
                  <a:pt x="2048180" y="1681003"/>
                  <a:pt x="2044522" y="1674488"/>
                  <a:pt x="2042084" y="1667021"/>
                </a:cubicBezTo>
                <a:cubicBezTo>
                  <a:pt x="2039645" y="1659553"/>
                  <a:pt x="2038426" y="1651476"/>
                  <a:pt x="2038426" y="1642789"/>
                </a:cubicBezTo>
                <a:cubicBezTo>
                  <a:pt x="2038426" y="1634102"/>
                  <a:pt x="2039645" y="1625987"/>
                  <a:pt x="2042084" y="1618443"/>
                </a:cubicBezTo>
                <a:cubicBezTo>
                  <a:pt x="2044522" y="1610899"/>
                  <a:pt x="2048180" y="1604346"/>
                  <a:pt x="2053057" y="1598784"/>
                </a:cubicBezTo>
                <a:cubicBezTo>
                  <a:pt x="2057933" y="1593221"/>
                  <a:pt x="2063953" y="1588839"/>
                  <a:pt x="2071116" y="1585639"/>
                </a:cubicBezTo>
                <a:cubicBezTo>
                  <a:pt x="2078279" y="1582439"/>
                  <a:pt x="2086509" y="1580838"/>
                  <a:pt x="2095805" y="1580838"/>
                </a:cubicBezTo>
                <a:close/>
                <a:moveTo>
                  <a:pt x="1978152" y="1580838"/>
                </a:moveTo>
                <a:cubicBezTo>
                  <a:pt x="1985924" y="1580838"/>
                  <a:pt x="1992401" y="1581905"/>
                  <a:pt x="1997583" y="1584039"/>
                </a:cubicBezTo>
                <a:cubicBezTo>
                  <a:pt x="2002765" y="1586172"/>
                  <a:pt x="2006955" y="1589144"/>
                  <a:pt x="2010156" y="1592954"/>
                </a:cubicBezTo>
                <a:cubicBezTo>
                  <a:pt x="2013356" y="1596764"/>
                  <a:pt x="2015604" y="1601298"/>
                  <a:pt x="2016900" y="1606556"/>
                </a:cubicBezTo>
                <a:cubicBezTo>
                  <a:pt x="2018195" y="1611814"/>
                  <a:pt x="2018842" y="1617643"/>
                  <a:pt x="2018843" y="1624044"/>
                </a:cubicBezTo>
                <a:lnTo>
                  <a:pt x="2018843" y="1701768"/>
                </a:lnTo>
                <a:lnTo>
                  <a:pt x="1999412" y="1701768"/>
                </a:lnTo>
                <a:lnTo>
                  <a:pt x="1999412" y="1621758"/>
                </a:lnTo>
                <a:cubicBezTo>
                  <a:pt x="1999412" y="1614443"/>
                  <a:pt x="1997278" y="1608651"/>
                  <a:pt x="1993011" y="1604384"/>
                </a:cubicBezTo>
                <a:cubicBezTo>
                  <a:pt x="1988744" y="1600117"/>
                  <a:pt x="1982877" y="1597984"/>
                  <a:pt x="1975409" y="1597983"/>
                </a:cubicBezTo>
                <a:cubicBezTo>
                  <a:pt x="1969465" y="1597983"/>
                  <a:pt x="1964322" y="1598898"/>
                  <a:pt x="1959978" y="1600727"/>
                </a:cubicBezTo>
                <a:cubicBezTo>
                  <a:pt x="1955635" y="1602555"/>
                  <a:pt x="1952015" y="1605146"/>
                  <a:pt x="1949120" y="1608499"/>
                </a:cubicBezTo>
                <a:cubicBezTo>
                  <a:pt x="1946224" y="1611852"/>
                  <a:pt x="1944052" y="1615776"/>
                  <a:pt x="1942605" y="1620272"/>
                </a:cubicBezTo>
                <a:cubicBezTo>
                  <a:pt x="1941157" y="1624768"/>
                  <a:pt x="1940433" y="1629683"/>
                  <a:pt x="1940433" y="1635017"/>
                </a:cubicBezTo>
                <a:lnTo>
                  <a:pt x="1940433" y="1701768"/>
                </a:lnTo>
                <a:lnTo>
                  <a:pt x="1921002" y="1701768"/>
                </a:lnTo>
                <a:lnTo>
                  <a:pt x="1921002" y="1583582"/>
                </a:lnTo>
                <a:lnTo>
                  <a:pt x="1939290" y="1583582"/>
                </a:lnTo>
                <a:lnTo>
                  <a:pt x="1939290" y="1602327"/>
                </a:lnTo>
                <a:lnTo>
                  <a:pt x="1939747" y="1602327"/>
                </a:lnTo>
                <a:cubicBezTo>
                  <a:pt x="1947825" y="1588001"/>
                  <a:pt x="1960626" y="1580839"/>
                  <a:pt x="1978152" y="1580838"/>
                </a:cubicBezTo>
                <a:close/>
                <a:moveTo>
                  <a:pt x="1787423" y="1580838"/>
                </a:moveTo>
                <a:cubicBezTo>
                  <a:pt x="1794739" y="1580838"/>
                  <a:pt x="1801368" y="1582362"/>
                  <a:pt x="1807311" y="1585410"/>
                </a:cubicBezTo>
                <a:cubicBezTo>
                  <a:pt x="1813255" y="1588458"/>
                  <a:pt x="1817446" y="1593640"/>
                  <a:pt x="1819885" y="1600955"/>
                </a:cubicBezTo>
                <a:cubicBezTo>
                  <a:pt x="1823847" y="1594554"/>
                  <a:pt x="1829067" y="1589601"/>
                  <a:pt x="1835544" y="1586096"/>
                </a:cubicBezTo>
                <a:cubicBezTo>
                  <a:pt x="1842021" y="1582592"/>
                  <a:pt x="1849145" y="1580839"/>
                  <a:pt x="1856918" y="1580838"/>
                </a:cubicBezTo>
                <a:cubicBezTo>
                  <a:pt x="1862861" y="1580838"/>
                  <a:pt x="1868233" y="1581485"/>
                  <a:pt x="1873034" y="1582782"/>
                </a:cubicBezTo>
                <a:cubicBezTo>
                  <a:pt x="1877835" y="1584077"/>
                  <a:pt x="1881949" y="1586096"/>
                  <a:pt x="1885379" y="1588839"/>
                </a:cubicBezTo>
                <a:cubicBezTo>
                  <a:pt x="1888807" y="1591583"/>
                  <a:pt x="1891474" y="1595126"/>
                  <a:pt x="1893379" y="1599469"/>
                </a:cubicBezTo>
                <a:cubicBezTo>
                  <a:pt x="1895283" y="1603813"/>
                  <a:pt x="1896235" y="1609032"/>
                  <a:pt x="1896237" y="1615128"/>
                </a:cubicBezTo>
                <a:lnTo>
                  <a:pt x="1896237" y="1701768"/>
                </a:lnTo>
                <a:lnTo>
                  <a:pt x="1876806" y="1701768"/>
                </a:lnTo>
                <a:lnTo>
                  <a:pt x="1876806" y="1624272"/>
                </a:lnTo>
                <a:cubicBezTo>
                  <a:pt x="1876809" y="1620615"/>
                  <a:pt x="1876503" y="1617186"/>
                  <a:pt x="1875892" y="1613985"/>
                </a:cubicBezTo>
                <a:cubicBezTo>
                  <a:pt x="1875282" y="1610785"/>
                  <a:pt x="1874139" y="1608004"/>
                  <a:pt x="1872463" y="1605642"/>
                </a:cubicBezTo>
                <a:cubicBezTo>
                  <a:pt x="1870786" y="1603279"/>
                  <a:pt x="1868462" y="1601412"/>
                  <a:pt x="1865490" y="1600041"/>
                </a:cubicBezTo>
                <a:cubicBezTo>
                  <a:pt x="1862519" y="1598669"/>
                  <a:pt x="1858671" y="1597983"/>
                  <a:pt x="1853946" y="1597983"/>
                </a:cubicBezTo>
                <a:cubicBezTo>
                  <a:pt x="1844345" y="1597983"/>
                  <a:pt x="1836801" y="1600727"/>
                  <a:pt x="1831315" y="1606213"/>
                </a:cubicBezTo>
                <a:cubicBezTo>
                  <a:pt x="1825828" y="1611699"/>
                  <a:pt x="1823085" y="1619015"/>
                  <a:pt x="1823085" y="1628159"/>
                </a:cubicBezTo>
                <a:lnTo>
                  <a:pt x="1823085" y="1701768"/>
                </a:lnTo>
                <a:lnTo>
                  <a:pt x="1803654" y="1701768"/>
                </a:lnTo>
                <a:lnTo>
                  <a:pt x="1803654" y="1624272"/>
                </a:lnTo>
                <a:cubicBezTo>
                  <a:pt x="1803654" y="1620463"/>
                  <a:pt x="1803311" y="1616957"/>
                  <a:pt x="1802625" y="1613757"/>
                </a:cubicBezTo>
                <a:cubicBezTo>
                  <a:pt x="1801940" y="1610556"/>
                  <a:pt x="1800759" y="1607775"/>
                  <a:pt x="1799082" y="1605413"/>
                </a:cubicBezTo>
                <a:cubicBezTo>
                  <a:pt x="1797406" y="1603051"/>
                  <a:pt x="1795158" y="1601222"/>
                  <a:pt x="1792338" y="1599927"/>
                </a:cubicBezTo>
                <a:cubicBezTo>
                  <a:pt x="1789519" y="1598632"/>
                  <a:pt x="1785899" y="1597984"/>
                  <a:pt x="1781480" y="1597983"/>
                </a:cubicBezTo>
                <a:cubicBezTo>
                  <a:pt x="1775841" y="1597983"/>
                  <a:pt x="1771002" y="1599126"/>
                  <a:pt x="1766964" y="1601412"/>
                </a:cubicBezTo>
                <a:cubicBezTo>
                  <a:pt x="1762925" y="1603698"/>
                  <a:pt x="1759649" y="1606442"/>
                  <a:pt x="1757134" y="1609642"/>
                </a:cubicBezTo>
                <a:cubicBezTo>
                  <a:pt x="1754619" y="1612842"/>
                  <a:pt x="1752791" y="1616157"/>
                  <a:pt x="1751647" y="1619586"/>
                </a:cubicBezTo>
                <a:cubicBezTo>
                  <a:pt x="1750505" y="1623015"/>
                  <a:pt x="1749933" y="1625873"/>
                  <a:pt x="1749933" y="1628159"/>
                </a:cubicBezTo>
                <a:lnTo>
                  <a:pt x="1749933" y="1701768"/>
                </a:lnTo>
                <a:lnTo>
                  <a:pt x="1730502" y="1701768"/>
                </a:lnTo>
                <a:lnTo>
                  <a:pt x="1730502" y="1583582"/>
                </a:lnTo>
                <a:lnTo>
                  <a:pt x="1748790" y="1583582"/>
                </a:lnTo>
                <a:lnTo>
                  <a:pt x="1748790" y="1600955"/>
                </a:lnTo>
                <a:lnTo>
                  <a:pt x="1749247" y="1600955"/>
                </a:lnTo>
                <a:cubicBezTo>
                  <a:pt x="1758086" y="1587544"/>
                  <a:pt x="1770812" y="1580839"/>
                  <a:pt x="1787423" y="1580838"/>
                </a:cubicBezTo>
                <a:close/>
                <a:moveTo>
                  <a:pt x="1264387" y="1580838"/>
                </a:moveTo>
                <a:cubicBezTo>
                  <a:pt x="1271854" y="1580838"/>
                  <a:pt x="1278712" y="1582477"/>
                  <a:pt x="1284961" y="1585753"/>
                </a:cubicBezTo>
                <a:cubicBezTo>
                  <a:pt x="1291209" y="1589030"/>
                  <a:pt x="1296086" y="1593945"/>
                  <a:pt x="1299591" y="1600498"/>
                </a:cubicBezTo>
                <a:lnTo>
                  <a:pt x="1299819" y="1600498"/>
                </a:lnTo>
                <a:lnTo>
                  <a:pt x="1299819" y="1583582"/>
                </a:lnTo>
                <a:lnTo>
                  <a:pt x="1318107" y="1583582"/>
                </a:lnTo>
                <a:lnTo>
                  <a:pt x="1318107" y="1691709"/>
                </a:lnTo>
                <a:cubicBezTo>
                  <a:pt x="1318107" y="1711064"/>
                  <a:pt x="1313688" y="1725542"/>
                  <a:pt x="1304849" y="1735143"/>
                </a:cubicBezTo>
                <a:cubicBezTo>
                  <a:pt x="1296010" y="1744745"/>
                  <a:pt x="1282141" y="1749545"/>
                  <a:pt x="1263243" y="1749545"/>
                </a:cubicBezTo>
                <a:cubicBezTo>
                  <a:pt x="1257757" y="1749545"/>
                  <a:pt x="1252156" y="1748936"/>
                  <a:pt x="1246441" y="1747716"/>
                </a:cubicBezTo>
                <a:cubicBezTo>
                  <a:pt x="1240726" y="1746497"/>
                  <a:pt x="1235545" y="1744516"/>
                  <a:pt x="1230897" y="1741773"/>
                </a:cubicBezTo>
                <a:cubicBezTo>
                  <a:pt x="1226249" y="1739030"/>
                  <a:pt x="1222401" y="1735448"/>
                  <a:pt x="1219353" y="1731029"/>
                </a:cubicBezTo>
                <a:cubicBezTo>
                  <a:pt x="1216305" y="1726609"/>
                  <a:pt x="1214628" y="1721199"/>
                  <a:pt x="1214323" y="1714798"/>
                </a:cubicBezTo>
                <a:lnTo>
                  <a:pt x="1233754" y="1714798"/>
                </a:lnTo>
                <a:cubicBezTo>
                  <a:pt x="1233907" y="1718303"/>
                  <a:pt x="1235011" y="1721275"/>
                  <a:pt x="1237069" y="1723713"/>
                </a:cubicBezTo>
                <a:cubicBezTo>
                  <a:pt x="1239126" y="1726152"/>
                  <a:pt x="1241641" y="1728133"/>
                  <a:pt x="1244613" y="1729657"/>
                </a:cubicBezTo>
                <a:cubicBezTo>
                  <a:pt x="1247585" y="1731181"/>
                  <a:pt x="1250823" y="1732286"/>
                  <a:pt x="1254328" y="1732972"/>
                </a:cubicBezTo>
                <a:cubicBezTo>
                  <a:pt x="1257833" y="1733658"/>
                  <a:pt x="1261186" y="1734000"/>
                  <a:pt x="1264387" y="1734000"/>
                </a:cubicBezTo>
                <a:cubicBezTo>
                  <a:pt x="1270787" y="1734000"/>
                  <a:pt x="1276197" y="1732896"/>
                  <a:pt x="1280617" y="1730686"/>
                </a:cubicBezTo>
                <a:cubicBezTo>
                  <a:pt x="1285037" y="1728476"/>
                  <a:pt x="1288695" y="1725428"/>
                  <a:pt x="1291590" y="1721542"/>
                </a:cubicBezTo>
                <a:cubicBezTo>
                  <a:pt x="1294485" y="1717656"/>
                  <a:pt x="1296581" y="1712969"/>
                  <a:pt x="1297877" y="1707483"/>
                </a:cubicBezTo>
                <a:cubicBezTo>
                  <a:pt x="1299171" y="1701996"/>
                  <a:pt x="1299819" y="1695977"/>
                  <a:pt x="1299819" y="1689423"/>
                </a:cubicBezTo>
                <a:lnTo>
                  <a:pt x="1299819" y="1681651"/>
                </a:lnTo>
                <a:lnTo>
                  <a:pt x="1299362" y="1681651"/>
                </a:lnTo>
                <a:cubicBezTo>
                  <a:pt x="1296010" y="1688966"/>
                  <a:pt x="1290942" y="1694338"/>
                  <a:pt x="1284161" y="1697767"/>
                </a:cubicBezTo>
                <a:cubicBezTo>
                  <a:pt x="1277379" y="1701196"/>
                  <a:pt x="1270178" y="1702911"/>
                  <a:pt x="1262558" y="1702911"/>
                </a:cubicBezTo>
                <a:cubicBezTo>
                  <a:pt x="1253719" y="1702911"/>
                  <a:pt x="1246023" y="1701311"/>
                  <a:pt x="1239469" y="1698110"/>
                </a:cubicBezTo>
                <a:cubicBezTo>
                  <a:pt x="1232916" y="1694910"/>
                  <a:pt x="1227430" y="1690605"/>
                  <a:pt x="1223010" y="1685194"/>
                </a:cubicBezTo>
                <a:cubicBezTo>
                  <a:pt x="1218590" y="1679784"/>
                  <a:pt x="1215276" y="1673460"/>
                  <a:pt x="1213066" y="1666221"/>
                </a:cubicBezTo>
                <a:cubicBezTo>
                  <a:pt x="1210856" y="1658982"/>
                  <a:pt x="1209751" y="1651323"/>
                  <a:pt x="1209751" y="1643246"/>
                </a:cubicBezTo>
                <a:cubicBezTo>
                  <a:pt x="1209751" y="1636236"/>
                  <a:pt x="1210666" y="1629035"/>
                  <a:pt x="1212495" y="1621644"/>
                </a:cubicBezTo>
                <a:cubicBezTo>
                  <a:pt x="1214323" y="1614252"/>
                  <a:pt x="1217371" y="1607547"/>
                  <a:pt x="1221639" y="1601527"/>
                </a:cubicBezTo>
                <a:cubicBezTo>
                  <a:pt x="1225905" y="1595507"/>
                  <a:pt x="1231545" y="1590554"/>
                  <a:pt x="1238555" y="1586668"/>
                </a:cubicBezTo>
                <a:cubicBezTo>
                  <a:pt x="1245565" y="1582782"/>
                  <a:pt x="1254176" y="1580838"/>
                  <a:pt x="1264387" y="1580838"/>
                </a:cubicBezTo>
                <a:close/>
                <a:moveTo>
                  <a:pt x="1074801" y="1580838"/>
                </a:moveTo>
                <a:cubicBezTo>
                  <a:pt x="1085317" y="1580838"/>
                  <a:pt x="1094042" y="1583010"/>
                  <a:pt x="1100976" y="1587354"/>
                </a:cubicBezTo>
                <a:cubicBezTo>
                  <a:pt x="1107910" y="1591697"/>
                  <a:pt x="1113473" y="1597221"/>
                  <a:pt x="1117664" y="1603927"/>
                </a:cubicBezTo>
                <a:cubicBezTo>
                  <a:pt x="1121855" y="1610633"/>
                  <a:pt x="1124750" y="1617948"/>
                  <a:pt x="1126350" y="1625873"/>
                </a:cubicBezTo>
                <a:cubicBezTo>
                  <a:pt x="1127951" y="1633797"/>
                  <a:pt x="1128598" y="1641341"/>
                  <a:pt x="1128293" y="1648504"/>
                </a:cubicBezTo>
                <a:lnTo>
                  <a:pt x="1039825" y="1648504"/>
                </a:lnTo>
                <a:cubicBezTo>
                  <a:pt x="1039673" y="1653686"/>
                  <a:pt x="1040282" y="1658601"/>
                  <a:pt x="1041654" y="1663249"/>
                </a:cubicBezTo>
                <a:cubicBezTo>
                  <a:pt x="1043026" y="1667897"/>
                  <a:pt x="1045235" y="1672012"/>
                  <a:pt x="1048283" y="1675593"/>
                </a:cubicBezTo>
                <a:cubicBezTo>
                  <a:pt x="1051332" y="1679175"/>
                  <a:pt x="1055218" y="1682032"/>
                  <a:pt x="1059942" y="1684166"/>
                </a:cubicBezTo>
                <a:cubicBezTo>
                  <a:pt x="1064667" y="1686299"/>
                  <a:pt x="1070229" y="1687366"/>
                  <a:pt x="1076630" y="1687366"/>
                </a:cubicBezTo>
                <a:cubicBezTo>
                  <a:pt x="1084860" y="1687366"/>
                  <a:pt x="1091603" y="1685461"/>
                  <a:pt x="1096861" y="1681651"/>
                </a:cubicBezTo>
                <a:cubicBezTo>
                  <a:pt x="1102119" y="1677841"/>
                  <a:pt x="1105586" y="1672050"/>
                  <a:pt x="1107262" y="1664277"/>
                </a:cubicBezTo>
                <a:lnTo>
                  <a:pt x="1126465" y="1664277"/>
                </a:lnTo>
                <a:cubicBezTo>
                  <a:pt x="1123874" y="1677536"/>
                  <a:pt x="1118159" y="1687518"/>
                  <a:pt x="1109320" y="1694224"/>
                </a:cubicBezTo>
                <a:cubicBezTo>
                  <a:pt x="1100480" y="1700930"/>
                  <a:pt x="1089355" y="1704282"/>
                  <a:pt x="1075944" y="1704282"/>
                </a:cubicBezTo>
                <a:cubicBezTo>
                  <a:pt x="1066495" y="1704282"/>
                  <a:pt x="1058304" y="1702758"/>
                  <a:pt x="1051370" y="1699710"/>
                </a:cubicBezTo>
                <a:cubicBezTo>
                  <a:pt x="1044435" y="1696662"/>
                  <a:pt x="1038606" y="1692395"/>
                  <a:pt x="1033882" y="1686909"/>
                </a:cubicBezTo>
                <a:cubicBezTo>
                  <a:pt x="1029157" y="1681422"/>
                  <a:pt x="1025614" y="1674869"/>
                  <a:pt x="1023252" y="1667249"/>
                </a:cubicBezTo>
                <a:cubicBezTo>
                  <a:pt x="1020890" y="1659629"/>
                  <a:pt x="1019556" y="1651323"/>
                  <a:pt x="1019251" y="1642332"/>
                </a:cubicBezTo>
                <a:cubicBezTo>
                  <a:pt x="1019251" y="1633340"/>
                  <a:pt x="1020623" y="1625111"/>
                  <a:pt x="1023366" y="1617643"/>
                </a:cubicBezTo>
                <a:cubicBezTo>
                  <a:pt x="1026109" y="1610176"/>
                  <a:pt x="1029957" y="1603699"/>
                  <a:pt x="1034910" y="1598212"/>
                </a:cubicBezTo>
                <a:cubicBezTo>
                  <a:pt x="1039863" y="1592726"/>
                  <a:pt x="1045731" y="1588458"/>
                  <a:pt x="1052513" y="1585410"/>
                </a:cubicBezTo>
                <a:cubicBezTo>
                  <a:pt x="1059294" y="1582363"/>
                  <a:pt x="1066724" y="1580839"/>
                  <a:pt x="1074801" y="1580838"/>
                </a:cubicBezTo>
                <a:close/>
                <a:moveTo>
                  <a:pt x="817855" y="1580838"/>
                </a:moveTo>
                <a:cubicBezTo>
                  <a:pt x="824560" y="1580838"/>
                  <a:pt x="830847" y="1581639"/>
                  <a:pt x="836714" y="1583239"/>
                </a:cubicBezTo>
                <a:cubicBezTo>
                  <a:pt x="842582" y="1584839"/>
                  <a:pt x="847763" y="1587315"/>
                  <a:pt x="852259" y="1590668"/>
                </a:cubicBezTo>
                <a:cubicBezTo>
                  <a:pt x="856755" y="1594021"/>
                  <a:pt x="860451" y="1598250"/>
                  <a:pt x="863346" y="1603356"/>
                </a:cubicBezTo>
                <a:cubicBezTo>
                  <a:pt x="866242" y="1608461"/>
                  <a:pt x="868071" y="1614519"/>
                  <a:pt x="868833" y="1621529"/>
                </a:cubicBezTo>
                <a:lnTo>
                  <a:pt x="848716" y="1621529"/>
                </a:lnTo>
                <a:cubicBezTo>
                  <a:pt x="847192" y="1614062"/>
                  <a:pt x="843991" y="1608271"/>
                  <a:pt x="839115" y="1604156"/>
                </a:cubicBezTo>
                <a:cubicBezTo>
                  <a:pt x="834238" y="1600041"/>
                  <a:pt x="827685" y="1597983"/>
                  <a:pt x="819455" y="1597983"/>
                </a:cubicBezTo>
                <a:cubicBezTo>
                  <a:pt x="812445" y="1597983"/>
                  <a:pt x="806577" y="1599279"/>
                  <a:pt x="801853" y="1601870"/>
                </a:cubicBezTo>
                <a:cubicBezTo>
                  <a:pt x="797128" y="1604460"/>
                  <a:pt x="793356" y="1607889"/>
                  <a:pt x="790537" y="1612157"/>
                </a:cubicBezTo>
                <a:cubicBezTo>
                  <a:pt x="787718" y="1616424"/>
                  <a:pt x="785698" y="1621339"/>
                  <a:pt x="784479" y="1626901"/>
                </a:cubicBezTo>
                <a:cubicBezTo>
                  <a:pt x="783260" y="1632464"/>
                  <a:pt x="782650" y="1638217"/>
                  <a:pt x="782650" y="1644161"/>
                </a:cubicBezTo>
                <a:cubicBezTo>
                  <a:pt x="782650" y="1649647"/>
                  <a:pt x="783298" y="1654981"/>
                  <a:pt x="784594" y="1660163"/>
                </a:cubicBezTo>
                <a:cubicBezTo>
                  <a:pt x="785889" y="1665344"/>
                  <a:pt x="787908" y="1669954"/>
                  <a:pt x="790651" y="1673993"/>
                </a:cubicBezTo>
                <a:cubicBezTo>
                  <a:pt x="793395" y="1678032"/>
                  <a:pt x="796976" y="1681270"/>
                  <a:pt x="801396" y="1683708"/>
                </a:cubicBezTo>
                <a:cubicBezTo>
                  <a:pt x="805815" y="1686147"/>
                  <a:pt x="811073" y="1687366"/>
                  <a:pt x="817169" y="1687366"/>
                </a:cubicBezTo>
                <a:cubicBezTo>
                  <a:pt x="826770" y="1687366"/>
                  <a:pt x="834276" y="1684851"/>
                  <a:pt x="839686" y="1679822"/>
                </a:cubicBezTo>
                <a:cubicBezTo>
                  <a:pt x="845096" y="1674793"/>
                  <a:pt x="848411" y="1667706"/>
                  <a:pt x="849630" y="1658562"/>
                </a:cubicBezTo>
                <a:lnTo>
                  <a:pt x="869518" y="1658562"/>
                </a:lnTo>
                <a:cubicBezTo>
                  <a:pt x="867385" y="1673193"/>
                  <a:pt x="861936" y="1684470"/>
                  <a:pt x="853173" y="1692395"/>
                </a:cubicBezTo>
                <a:cubicBezTo>
                  <a:pt x="844410" y="1700320"/>
                  <a:pt x="832485" y="1704282"/>
                  <a:pt x="817398" y="1704282"/>
                </a:cubicBezTo>
                <a:cubicBezTo>
                  <a:pt x="808406" y="1704282"/>
                  <a:pt x="800443" y="1702835"/>
                  <a:pt x="793509" y="1699939"/>
                </a:cubicBezTo>
                <a:cubicBezTo>
                  <a:pt x="786575" y="1697043"/>
                  <a:pt x="780783" y="1692929"/>
                  <a:pt x="776135" y="1687595"/>
                </a:cubicBezTo>
                <a:cubicBezTo>
                  <a:pt x="771487" y="1682261"/>
                  <a:pt x="767982" y="1675898"/>
                  <a:pt x="765620" y="1668507"/>
                </a:cubicBezTo>
                <a:cubicBezTo>
                  <a:pt x="763257" y="1661115"/>
                  <a:pt x="762076" y="1653000"/>
                  <a:pt x="762076" y="1644161"/>
                </a:cubicBezTo>
                <a:cubicBezTo>
                  <a:pt x="762076" y="1635321"/>
                  <a:pt x="763219" y="1627054"/>
                  <a:pt x="765505" y="1619358"/>
                </a:cubicBezTo>
                <a:cubicBezTo>
                  <a:pt x="767791" y="1611661"/>
                  <a:pt x="771258" y="1604956"/>
                  <a:pt x="775907" y="1599241"/>
                </a:cubicBezTo>
                <a:cubicBezTo>
                  <a:pt x="780555" y="1593526"/>
                  <a:pt x="786384" y="1589030"/>
                  <a:pt x="793395" y="1585753"/>
                </a:cubicBezTo>
                <a:cubicBezTo>
                  <a:pt x="800405" y="1582477"/>
                  <a:pt x="808558" y="1580839"/>
                  <a:pt x="817855" y="1580838"/>
                </a:cubicBezTo>
                <a:close/>
                <a:moveTo>
                  <a:pt x="559537" y="1580838"/>
                </a:moveTo>
                <a:cubicBezTo>
                  <a:pt x="564871" y="1580838"/>
                  <a:pt x="570167" y="1581219"/>
                  <a:pt x="575424" y="1581981"/>
                </a:cubicBezTo>
                <a:cubicBezTo>
                  <a:pt x="580682" y="1582743"/>
                  <a:pt x="585445" y="1584306"/>
                  <a:pt x="589712" y="1586668"/>
                </a:cubicBezTo>
                <a:cubicBezTo>
                  <a:pt x="593979" y="1589030"/>
                  <a:pt x="597408" y="1592345"/>
                  <a:pt x="599999" y="1596612"/>
                </a:cubicBezTo>
                <a:cubicBezTo>
                  <a:pt x="602590" y="1600879"/>
                  <a:pt x="603885" y="1606442"/>
                  <a:pt x="603885" y="1613300"/>
                </a:cubicBezTo>
                <a:lnTo>
                  <a:pt x="603885" y="1674107"/>
                </a:lnTo>
                <a:cubicBezTo>
                  <a:pt x="603885" y="1678679"/>
                  <a:pt x="604152" y="1682032"/>
                  <a:pt x="604685" y="1684166"/>
                </a:cubicBezTo>
                <a:cubicBezTo>
                  <a:pt x="605219" y="1686299"/>
                  <a:pt x="607009" y="1687366"/>
                  <a:pt x="610057" y="1687366"/>
                </a:cubicBezTo>
                <a:cubicBezTo>
                  <a:pt x="611734" y="1687366"/>
                  <a:pt x="613715" y="1686985"/>
                  <a:pt x="616001" y="1686223"/>
                </a:cubicBezTo>
                <a:lnTo>
                  <a:pt x="616001" y="1701311"/>
                </a:lnTo>
                <a:cubicBezTo>
                  <a:pt x="612648" y="1703292"/>
                  <a:pt x="608000" y="1704282"/>
                  <a:pt x="602056" y="1704282"/>
                </a:cubicBezTo>
                <a:cubicBezTo>
                  <a:pt x="597027" y="1704282"/>
                  <a:pt x="593027" y="1702873"/>
                  <a:pt x="590055" y="1700053"/>
                </a:cubicBezTo>
                <a:cubicBezTo>
                  <a:pt x="587083" y="1697234"/>
                  <a:pt x="585597" y="1692624"/>
                  <a:pt x="585597" y="1686223"/>
                </a:cubicBezTo>
                <a:cubicBezTo>
                  <a:pt x="580263" y="1692624"/>
                  <a:pt x="574053" y="1697234"/>
                  <a:pt x="566966" y="1700053"/>
                </a:cubicBezTo>
                <a:cubicBezTo>
                  <a:pt x="559880" y="1702873"/>
                  <a:pt x="552221" y="1704282"/>
                  <a:pt x="543992" y="1704282"/>
                </a:cubicBezTo>
                <a:cubicBezTo>
                  <a:pt x="538658" y="1704282"/>
                  <a:pt x="533629" y="1703711"/>
                  <a:pt x="528904" y="1702568"/>
                </a:cubicBezTo>
                <a:cubicBezTo>
                  <a:pt x="524180" y="1701425"/>
                  <a:pt x="520027" y="1699520"/>
                  <a:pt x="516446" y="1696853"/>
                </a:cubicBezTo>
                <a:cubicBezTo>
                  <a:pt x="512864" y="1694186"/>
                  <a:pt x="510045" y="1690757"/>
                  <a:pt x="507987" y="1686566"/>
                </a:cubicBezTo>
                <a:cubicBezTo>
                  <a:pt x="505930" y="1682375"/>
                  <a:pt x="504901" y="1677308"/>
                  <a:pt x="504901" y="1671364"/>
                </a:cubicBezTo>
                <a:cubicBezTo>
                  <a:pt x="504901" y="1664658"/>
                  <a:pt x="506044" y="1659172"/>
                  <a:pt x="508330" y="1654905"/>
                </a:cubicBezTo>
                <a:cubicBezTo>
                  <a:pt x="510616" y="1650638"/>
                  <a:pt x="513626" y="1647171"/>
                  <a:pt x="517360" y="1644504"/>
                </a:cubicBezTo>
                <a:cubicBezTo>
                  <a:pt x="521094" y="1641837"/>
                  <a:pt x="525361" y="1639817"/>
                  <a:pt x="530162" y="1638446"/>
                </a:cubicBezTo>
                <a:cubicBezTo>
                  <a:pt x="534962" y="1637074"/>
                  <a:pt x="539877" y="1635931"/>
                  <a:pt x="544906" y="1635017"/>
                </a:cubicBezTo>
                <a:cubicBezTo>
                  <a:pt x="550240" y="1633950"/>
                  <a:pt x="555308" y="1633150"/>
                  <a:pt x="560108" y="1632616"/>
                </a:cubicBezTo>
                <a:cubicBezTo>
                  <a:pt x="564909" y="1632083"/>
                  <a:pt x="569138" y="1631321"/>
                  <a:pt x="572796" y="1630330"/>
                </a:cubicBezTo>
                <a:cubicBezTo>
                  <a:pt x="576453" y="1629340"/>
                  <a:pt x="579349" y="1627892"/>
                  <a:pt x="581482" y="1625987"/>
                </a:cubicBezTo>
                <a:cubicBezTo>
                  <a:pt x="583616" y="1624082"/>
                  <a:pt x="584683" y="1621301"/>
                  <a:pt x="584683" y="1617643"/>
                </a:cubicBezTo>
                <a:cubicBezTo>
                  <a:pt x="584683" y="1613376"/>
                  <a:pt x="583883" y="1609947"/>
                  <a:pt x="582282" y="1607356"/>
                </a:cubicBezTo>
                <a:cubicBezTo>
                  <a:pt x="580682" y="1604765"/>
                  <a:pt x="578625" y="1602784"/>
                  <a:pt x="576110" y="1601412"/>
                </a:cubicBezTo>
                <a:cubicBezTo>
                  <a:pt x="573596" y="1600041"/>
                  <a:pt x="570776" y="1599126"/>
                  <a:pt x="567652" y="1598669"/>
                </a:cubicBezTo>
                <a:cubicBezTo>
                  <a:pt x="564528" y="1598212"/>
                  <a:pt x="561442" y="1597983"/>
                  <a:pt x="558394" y="1597983"/>
                </a:cubicBezTo>
                <a:cubicBezTo>
                  <a:pt x="550164" y="1597983"/>
                  <a:pt x="543306" y="1599546"/>
                  <a:pt x="537820" y="1602670"/>
                </a:cubicBezTo>
                <a:cubicBezTo>
                  <a:pt x="532333" y="1605794"/>
                  <a:pt x="529362" y="1611699"/>
                  <a:pt x="528904" y="1620386"/>
                </a:cubicBezTo>
                <a:lnTo>
                  <a:pt x="509473" y="1620386"/>
                </a:lnTo>
                <a:cubicBezTo>
                  <a:pt x="509778" y="1613071"/>
                  <a:pt x="511302" y="1606899"/>
                  <a:pt x="514045" y="1601870"/>
                </a:cubicBezTo>
                <a:cubicBezTo>
                  <a:pt x="516788" y="1596841"/>
                  <a:pt x="520446" y="1592764"/>
                  <a:pt x="525018" y="1589640"/>
                </a:cubicBezTo>
                <a:cubicBezTo>
                  <a:pt x="529590" y="1586516"/>
                  <a:pt x="534848" y="1584268"/>
                  <a:pt x="540792" y="1582896"/>
                </a:cubicBezTo>
                <a:cubicBezTo>
                  <a:pt x="546735" y="1581524"/>
                  <a:pt x="552984" y="1580838"/>
                  <a:pt x="559537" y="1580838"/>
                </a:cubicBezTo>
                <a:close/>
                <a:moveTo>
                  <a:pt x="2642921" y="1548149"/>
                </a:moveTo>
                <a:lnTo>
                  <a:pt x="2662352" y="1548149"/>
                </a:lnTo>
                <a:lnTo>
                  <a:pt x="2662352" y="1583582"/>
                </a:lnTo>
                <a:lnTo>
                  <a:pt x="2685898" y="1583582"/>
                </a:lnTo>
                <a:lnTo>
                  <a:pt x="2685898" y="1600727"/>
                </a:lnTo>
                <a:lnTo>
                  <a:pt x="2662352" y="1600727"/>
                </a:lnTo>
                <a:lnTo>
                  <a:pt x="2662352" y="1674107"/>
                </a:lnTo>
                <a:cubicBezTo>
                  <a:pt x="2662352" y="1676393"/>
                  <a:pt x="2662542" y="1678222"/>
                  <a:pt x="2662923" y="1679594"/>
                </a:cubicBezTo>
                <a:cubicBezTo>
                  <a:pt x="2663304" y="1680965"/>
                  <a:pt x="2664028" y="1682032"/>
                  <a:pt x="2665095" y="1682794"/>
                </a:cubicBezTo>
                <a:cubicBezTo>
                  <a:pt x="2666162" y="1683556"/>
                  <a:pt x="2667648" y="1684051"/>
                  <a:pt x="2669553" y="1684280"/>
                </a:cubicBezTo>
                <a:cubicBezTo>
                  <a:pt x="2671458" y="1684509"/>
                  <a:pt x="2673934" y="1684623"/>
                  <a:pt x="2676982" y="1684623"/>
                </a:cubicBezTo>
                <a:lnTo>
                  <a:pt x="2685898" y="1684623"/>
                </a:lnTo>
                <a:lnTo>
                  <a:pt x="2685898" y="1701768"/>
                </a:lnTo>
                <a:lnTo>
                  <a:pt x="2671039" y="1701768"/>
                </a:lnTo>
                <a:cubicBezTo>
                  <a:pt x="2666009" y="1701768"/>
                  <a:pt x="2661704" y="1701425"/>
                  <a:pt x="2658123" y="1700739"/>
                </a:cubicBezTo>
                <a:cubicBezTo>
                  <a:pt x="2654541" y="1700053"/>
                  <a:pt x="2651645" y="1698796"/>
                  <a:pt x="2649436" y="1696967"/>
                </a:cubicBezTo>
                <a:cubicBezTo>
                  <a:pt x="2647226" y="1695138"/>
                  <a:pt x="2645588" y="1692548"/>
                  <a:pt x="2644521" y="1689195"/>
                </a:cubicBezTo>
                <a:cubicBezTo>
                  <a:pt x="2643454" y="1685842"/>
                  <a:pt x="2642921" y="1681422"/>
                  <a:pt x="2642921" y="1675936"/>
                </a:cubicBezTo>
                <a:lnTo>
                  <a:pt x="2642921" y="1600727"/>
                </a:lnTo>
                <a:lnTo>
                  <a:pt x="2622804" y="1600727"/>
                </a:lnTo>
                <a:lnTo>
                  <a:pt x="2622804" y="1583582"/>
                </a:lnTo>
                <a:lnTo>
                  <a:pt x="2642921" y="1583582"/>
                </a:lnTo>
                <a:close/>
                <a:moveTo>
                  <a:pt x="1684020" y="1538547"/>
                </a:moveTo>
                <a:lnTo>
                  <a:pt x="1703451" y="1538547"/>
                </a:lnTo>
                <a:lnTo>
                  <a:pt x="1703451" y="1701768"/>
                </a:lnTo>
                <a:lnTo>
                  <a:pt x="1684020" y="1701768"/>
                </a:lnTo>
                <a:close/>
                <a:moveTo>
                  <a:pt x="1569720" y="1538547"/>
                </a:moveTo>
                <a:lnTo>
                  <a:pt x="1589151" y="1538547"/>
                </a:lnTo>
                <a:lnTo>
                  <a:pt x="1589151" y="1635245"/>
                </a:lnTo>
                <a:lnTo>
                  <a:pt x="1643101" y="1583582"/>
                </a:lnTo>
                <a:lnTo>
                  <a:pt x="1669161" y="1583582"/>
                </a:lnTo>
                <a:lnTo>
                  <a:pt x="1622298" y="1626558"/>
                </a:lnTo>
                <a:lnTo>
                  <a:pt x="1672590" y="1701768"/>
                </a:lnTo>
                <a:lnTo>
                  <a:pt x="1647901" y="1701768"/>
                </a:lnTo>
                <a:lnTo>
                  <a:pt x="1607439" y="1640046"/>
                </a:lnTo>
                <a:lnTo>
                  <a:pt x="1589151" y="1656962"/>
                </a:lnTo>
                <a:lnTo>
                  <a:pt x="1589151" y="1701768"/>
                </a:lnTo>
                <a:lnTo>
                  <a:pt x="1569720" y="1701768"/>
                </a:lnTo>
                <a:close/>
                <a:moveTo>
                  <a:pt x="1522095" y="1538547"/>
                </a:moveTo>
                <a:lnTo>
                  <a:pt x="1541526" y="1538547"/>
                </a:lnTo>
                <a:lnTo>
                  <a:pt x="1541526" y="1562322"/>
                </a:lnTo>
                <a:lnTo>
                  <a:pt x="1522095" y="1562322"/>
                </a:lnTo>
                <a:close/>
                <a:moveTo>
                  <a:pt x="1474470" y="1538547"/>
                </a:moveTo>
                <a:lnTo>
                  <a:pt x="1493901" y="1538547"/>
                </a:lnTo>
                <a:lnTo>
                  <a:pt x="1493901" y="1562322"/>
                </a:lnTo>
                <a:lnTo>
                  <a:pt x="1474470" y="1562322"/>
                </a:lnTo>
                <a:close/>
                <a:moveTo>
                  <a:pt x="1349502" y="1538547"/>
                </a:moveTo>
                <a:lnTo>
                  <a:pt x="1368933" y="1538547"/>
                </a:lnTo>
                <a:lnTo>
                  <a:pt x="1368933" y="1600955"/>
                </a:lnTo>
                <a:lnTo>
                  <a:pt x="1369390" y="1600955"/>
                </a:lnTo>
                <a:cubicBezTo>
                  <a:pt x="1370914" y="1597298"/>
                  <a:pt x="1373048" y="1594212"/>
                  <a:pt x="1375791" y="1591697"/>
                </a:cubicBezTo>
                <a:cubicBezTo>
                  <a:pt x="1378534" y="1589182"/>
                  <a:pt x="1381621" y="1587125"/>
                  <a:pt x="1385049" y="1585525"/>
                </a:cubicBezTo>
                <a:cubicBezTo>
                  <a:pt x="1388479" y="1583925"/>
                  <a:pt x="1392059" y="1582744"/>
                  <a:pt x="1395794" y="1581981"/>
                </a:cubicBezTo>
                <a:cubicBezTo>
                  <a:pt x="1399527" y="1581221"/>
                  <a:pt x="1403147" y="1580840"/>
                  <a:pt x="1406652" y="1580838"/>
                </a:cubicBezTo>
                <a:cubicBezTo>
                  <a:pt x="1414424" y="1580838"/>
                  <a:pt x="1420901" y="1581905"/>
                  <a:pt x="1426083" y="1584039"/>
                </a:cubicBezTo>
                <a:cubicBezTo>
                  <a:pt x="1431265" y="1586172"/>
                  <a:pt x="1435455" y="1589144"/>
                  <a:pt x="1438656" y="1592954"/>
                </a:cubicBezTo>
                <a:cubicBezTo>
                  <a:pt x="1441856" y="1596764"/>
                  <a:pt x="1444104" y="1601298"/>
                  <a:pt x="1445400" y="1606556"/>
                </a:cubicBezTo>
                <a:cubicBezTo>
                  <a:pt x="1446695" y="1611814"/>
                  <a:pt x="1447342" y="1617643"/>
                  <a:pt x="1447343" y="1624044"/>
                </a:cubicBezTo>
                <a:lnTo>
                  <a:pt x="1447343" y="1701768"/>
                </a:lnTo>
                <a:lnTo>
                  <a:pt x="1427912" y="1701768"/>
                </a:lnTo>
                <a:lnTo>
                  <a:pt x="1427912" y="1621758"/>
                </a:lnTo>
                <a:cubicBezTo>
                  <a:pt x="1427912" y="1614443"/>
                  <a:pt x="1425778" y="1608651"/>
                  <a:pt x="1421511" y="1604384"/>
                </a:cubicBezTo>
                <a:cubicBezTo>
                  <a:pt x="1417244" y="1600117"/>
                  <a:pt x="1411377" y="1597984"/>
                  <a:pt x="1403909" y="1597983"/>
                </a:cubicBezTo>
                <a:cubicBezTo>
                  <a:pt x="1397965" y="1597983"/>
                  <a:pt x="1392822" y="1598898"/>
                  <a:pt x="1388479" y="1600727"/>
                </a:cubicBezTo>
                <a:cubicBezTo>
                  <a:pt x="1384135" y="1602555"/>
                  <a:pt x="1380515" y="1605146"/>
                  <a:pt x="1377620" y="1608499"/>
                </a:cubicBezTo>
                <a:cubicBezTo>
                  <a:pt x="1374724" y="1611852"/>
                  <a:pt x="1372553" y="1615776"/>
                  <a:pt x="1371105" y="1620272"/>
                </a:cubicBezTo>
                <a:cubicBezTo>
                  <a:pt x="1369657" y="1624768"/>
                  <a:pt x="1368933" y="1629683"/>
                  <a:pt x="1368933" y="1635017"/>
                </a:cubicBezTo>
                <a:lnTo>
                  <a:pt x="1368933" y="1701768"/>
                </a:lnTo>
                <a:lnTo>
                  <a:pt x="1349502" y="1701768"/>
                </a:lnTo>
                <a:close/>
                <a:moveTo>
                  <a:pt x="978484" y="1538547"/>
                </a:moveTo>
                <a:lnTo>
                  <a:pt x="997915" y="1538547"/>
                </a:lnTo>
                <a:lnTo>
                  <a:pt x="997915" y="1701768"/>
                </a:lnTo>
                <a:lnTo>
                  <a:pt x="978484" y="1701768"/>
                </a:lnTo>
                <a:lnTo>
                  <a:pt x="978484" y="1685766"/>
                </a:lnTo>
                <a:lnTo>
                  <a:pt x="978027" y="1685766"/>
                </a:lnTo>
                <a:cubicBezTo>
                  <a:pt x="974827" y="1692319"/>
                  <a:pt x="969798" y="1697043"/>
                  <a:pt x="962940" y="1699939"/>
                </a:cubicBezTo>
                <a:cubicBezTo>
                  <a:pt x="956082" y="1702835"/>
                  <a:pt x="948538" y="1704282"/>
                  <a:pt x="940308" y="1704282"/>
                </a:cubicBezTo>
                <a:cubicBezTo>
                  <a:pt x="931164" y="1704282"/>
                  <a:pt x="923201" y="1702606"/>
                  <a:pt x="916419" y="1699253"/>
                </a:cubicBezTo>
                <a:cubicBezTo>
                  <a:pt x="909638" y="1695900"/>
                  <a:pt x="903999" y="1691405"/>
                  <a:pt x="899503" y="1685766"/>
                </a:cubicBezTo>
                <a:cubicBezTo>
                  <a:pt x="895007" y="1680127"/>
                  <a:pt x="891616" y="1673574"/>
                  <a:pt x="889330" y="1666106"/>
                </a:cubicBezTo>
                <a:cubicBezTo>
                  <a:pt x="887044" y="1658639"/>
                  <a:pt x="885901" y="1650714"/>
                  <a:pt x="885901" y="1642332"/>
                </a:cubicBezTo>
                <a:cubicBezTo>
                  <a:pt x="885901" y="1633950"/>
                  <a:pt x="887006" y="1626025"/>
                  <a:pt x="889216" y="1618557"/>
                </a:cubicBezTo>
                <a:cubicBezTo>
                  <a:pt x="891426" y="1611090"/>
                  <a:pt x="894779" y="1604575"/>
                  <a:pt x="899274" y="1599012"/>
                </a:cubicBezTo>
                <a:cubicBezTo>
                  <a:pt x="903770" y="1593450"/>
                  <a:pt x="909409" y="1589030"/>
                  <a:pt x="916191" y="1585753"/>
                </a:cubicBezTo>
                <a:cubicBezTo>
                  <a:pt x="922973" y="1582477"/>
                  <a:pt x="930859" y="1580839"/>
                  <a:pt x="939851" y="1580838"/>
                </a:cubicBezTo>
                <a:cubicBezTo>
                  <a:pt x="942899" y="1580837"/>
                  <a:pt x="946176" y="1581141"/>
                  <a:pt x="949681" y="1581753"/>
                </a:cubicBezTo>
                <a:cubicBezTo>
                  <a:pt x="953186" y="1582362"/>
                  <a:pt x="956691" y="1583391"/>
                  <a:pt x="960196" y="1584839"/>
                </a:cubicBezTo>
                <a:cubicBezTo>
                  <a:pt x="963702" y="1586287"/>
                  <a:pt x="967016" y="1588192"/>
                  <a:pt x="970140" y="1590554"/>
                </a:cubicBezTo>
                <a:cubicBezTo>
                  <a:pt x="973265" y="1592916"/>
                  <a:pt x="975894" y="1595850"/>
                  <a:pt x="978027" y="1599355"/>
                </a:cubicBezTo>
                <a:lnTo>
                  <a:pt x="978484" y="1599355"/>
                </a:lnTo>
                <a:close/>
                <a:moveTo>
                  <a:pt x="635813" y="1538547"/>
                </a:moveTo>
                <a:lnTo>
                  <a:pt x="655244" y="1538547"/>
                </a:lnTo>
                <a:lnTo>
                  <a:pt x="655244" y="1599584"/>
                </a:lnTo>
                <a:lnTo>
                  <a:pt x="655701" y="1599584"/>
                </a:lnTo>
                <a:cubicBezTo>
                  <a:pt x="658901" y="1593031"/>
                  <a:pt x="663931" y="1588268"/>
                  <a:pt x="670789" y="1585296"/>
                </a:cubicBezTo>
                <a:cubicBezTo>
                  <a:pt x="677647" y="1582324"/>
                  <a:pt x="685191" y="1580838"/>
                  <a:pt x="693420" y="1580838"/>
                </a:cubicBezTo>
                <a:cubicBezTo>
                  <a:pt x="702564" y="1580838"/>
                  <a:pt x="710527" y="1582514"/>
                  <a:pt x="717309" y="1585868"/>
                </a:cubicBezTo>
                <a:cubicBezTo>
                  <a:pt x="724091" y="1589220"/>
                  <a:pt x="729729" y="1593754"/>
                  <a:pt x="734225" y="1599469"/>
                </a:cubicBezTo>
                <a:cubicBezTo>
                  <a:pt x="738721" y="1605184"/>
                  <a:pt x="742112" y="1611776"/>
                  <a:pt x="744398" y="1619243"/>
                </a:cubicBezTo>
                <a:cubicBezTo>
                  <a:pt x="746684" y="1626711"/>
                  <a:pt x="747827" y="1634636"/>
                  <a:pt x="747827" y="1643018"/>
                </a:cubicBezTo>
                <a:cubicBezTo>
                  <a:pt x="747828" y="1651400"/>
                  <a:pt x="746723" y="1659324"/>
                  <a:pt x="744512" y="1666792"/>
                </a:cubicBezTo>
                <a:cubicBezTo>
                  <a:pt x="742303" y="1674260"/>
                  <a:pt x="738950" y="1680775"/>
                  <a:pt x="734454" y="1686337"/>
                </a:cubicBezTo>
                <a:cubicBezTo>
                  <a:pt x="729958" y="1691900"/>
                  <a:pt x="724319" y="1696281"/>
                  <a:pt x="717537" y="1699482"/>
                </a:cubicBezTo>
                <a:cubicBezTo>
                  <a:pt x="710756" y="1702682"/>
                  <a:pt x="702869" y="1704282"/>
                  <a:pt x="693877" y="1704282"/>
                </a:cubicBezTo>
                <a:cubicBezTo>
                  <a:pt x="690982" y="1704282"/>
                  <a:pt x="687743" y="1703978"/>
                  <a:pt x="684162" y="1703368"/>
                </a:cubicBezTo>
                <a:cubicBezTo>
                  <a:pt x="680581" y="1702758"/>
                  <a:pt x="677037" y="1701768"/>
                  <a:pt x="673532" y="1700396"/>
                </a:cubicBezTo>
                <a:cubicBezTo>
                  <a:pt x="670027" y="1699025"/>
                  <a:pt x="666712" y="1697158"/>
                  <a:pt x="663588" y="1694796"/>
                </a:cubicBezTo>
                <a:cubicBezTo>
                  <a:pt x="660464" y="1692433"/>
                  <a:pt x="657835" y="1689500"/>
                  <a:pt x="655701" y="1685994"/>
                </a:cubicBezTo>
                <a:lnTo>
                  <a:pt x="655244" y="1685994"/>
                </a:lnTo>
                <a:lnTo>
                  <a:pt x="655244" y="1701768"/>
                </a:lnTo>
                <a:lnTo>
                  <a:pt x="635813" y="1701768"/>
                </a:lnTo>
                <a:close/>
                <a:moveTo>
                  <a:pt x="1190168" y="1536719"/>
                </a:moveTo>
                <a:cubicBezTo>
                  <a:pt x="1191997" y="1536719"/>
                  <a:pt x="1194092" y="1536871"/>
                  <a:pt x="1196454" y="1537176"/>
                </a:cubicBezTo>
                <a:cubicBezTo>
                  <a:pt x="1198817" y="1537481"/>
                  <a:pt x="1200912" y="1537938"/>
                  <a:pt x="1202741" y="1538547"/>
                </a:cubicBezTo>
                <a:lnTo>
                  <a:pt x="1202741" y="1555464"/>
                </a:lnTo>
                <a:cubicBezTo>
                  <a:pt x="1201065" y="1554854"/>
                  <a:pt x="1199236" y="1554435"/>
                  <a:pt x="1197254" y="1554207"/>
                </a:cubicBezTo>
                <a:cubicBezTo>
                  <a:pt x="1195273" y="1553978"/>
                  <a:pt x="1193445" y="1553864"/>
                  <a:pt x="1191768" y="1553864"/>
                </a:cubicBezTo>
                <a:cubicBezTo>
                  <a:pt x="1187044" y="1553864"/>
                  <a:pt x="1183386" y="1554778"/>
                  <a:pt x="1180795" y="1556607"/>
                </a:cubicBezTo>
                <a:cubicBezTo>
                  <a:pt x="1178204" y="1558435"/>
                  <a:pt x="1176909" y="1561941"/>
                  <a:pt x="1176909" y="1567122"/>
                </a:cubicBezTo>
                <a:lnTo>
                  <a:pt x="1176909" y="1583582"/>
                </a:lnTo>
                <a:lnTo>
                  <a:pt x="1199769" y="1583582"/>
                </a:lnTo>
                <a:lnTo>
                  <a:pt x="1199769" y="1600727"/>
                </a:lnTo>
                <a:lnTo>
                  <a:pt x="1176909" y="1600727"/>
                </a:lnTo>
                <a:lnTo>
                  <a:pt x="1176909" y="1701768"/>
                </a:lnTo>
                <a:lnTo>
                  <a:pt x="1157478" y="1701768"/>
                </a:lnTo>
                <a:lnTo>
                  <a:pt x="1157478" y="1600727"/>
                </a:lnTo>
                <a:lnTo>
                  <a:pt x="1137590" y="1600727"/>
                </a:lnTo>
                <a:lnTo>
                  <a:pt x="1137590" y="1583582"/>
                </a:lnTo>
                <a:lnTo>
                  <a:pt x="1157478" y="1583582"/>
                </a:lnTo>
                <a:lnTo>
                  <a:pt x="1157478" y="1565979"/>
                </a:lnTo>
                <a:cubicBezTo>
                  <a:pt x="1157478" y="1556378"/>
                  <a:pt x="1160259" y="1549101"/>
                  <a:pt x="1165822" y="1544148"/>
                </a:cubicBezTo>
                <a:cubicBezTo>
                  <a:pt x="1171385" y="1539195"/>
                  <a:pt x="1179500" y="1536719"/>
                  <a:pt x="1190168" y="1536719"/>
                </a:cubicBezTo>
                <a:close/>
                <a:moveTo>
                  <a:pt x="193320" y="1360316"/>
                </a:moveTo>
                <a:lnTo>
                  <a:pt x="193320" y="1416780"/>
                </a:lnTo>
                <a:lnTo>
                  <a:pt x="247726" y="1416780"/>
                </a:lnTo>
                <a:cubicBezTo>
                  <a:pt x="257328" y="1416780"/>
                  <a:pt x="264833" y="1414189"/>
                  <a:pt x="270244" y="1409007"/>
                </a:cubicBezTo>
                <a:cubicBezTo>
                  <a:pt x="275654" y="1403826"/>
                  <a:pt x="278359" y="1396663"/>
                  <a:pt x="278359" y="1387519"/>
                </a:cubicBezTo>
                <a:cubicBezTo>
                  <a:pt x="278360" y="1382185"/>
                  <a:pt x="277370" y="1377766"/>
                  <a:pt x="275387" y="1374260"/>
                </a:cubicBezTo>
                <a:cubicBezTo>
                  <a:pt x="273406" y="1370755"/>
                  <a:pt x="270777" y="1367974"/>
                  <a:pt x="267500" y="1365916"/>
                </a:cubicBezTo>
                <a:cubicBezTo>
                  <a:pt x="264224" y="1363859"/>
                  <a:pt x="260452" y="1362411"/>
                  <a:pt x="256184" y="1361573"/>
                </a:cubicBezTo>
                <a:cubicBezTo>
                  <a:pt x="251917" y="1360735"/>
                  <a:pt x="247498" y="1360316"/>
                  <a:pt x="242926" y="1360316"/>
                </a:cubicBezTo>
                <a:close/>
                <a:moveTo>
                  <a:pt x="74981" y="1291507"/>
                </a:moveTo>
                <a:lnTo>
                  <a:pt x="47320" y="1367631"/>
                </a:lnTo>
                <a:lnTo>
                  <a:pt x="102642" y="1367631"/>
                </a:lnTo>
                <a:lnTo>
                  <a:pt x="75438" y="1291507"/>
                </a:lnTo>
                <a:close/>
                <a:moveTo>
                  <a:pt x="2584095" y="1290135"/>
                </a:moveTo>
                <a:lnTo>
                  <a:pt x="2584095" y="1347057"/>
                </a:lnTo>
                <a:lnTo>
                  <a:pt x="2629357" y="1347057"/>
                </a:lnTo>
                <a:cubicBezTo>
                  <a:pt x="2634386" y="1347057"/>
                  <a:pt x="2639187" y="1346676"/>
                  <a:pt x="2643759" y="1345914"/>
                </a:cubicBezTo>
                <a:cubicBezTo>
                  <a:pt x="2648331" y="1345152"/>
                  <a:pt x="2652331" y="1343666"/>
                  <a:pt x="2655760" y="1341456"/>
                </a:cubicBezTo>
                <a:cubicBezTo>
                  <a:pt x="2659189" y="1339246"/>
                  <a:pt x="2661933" y="1336275"/>
                  <a:pt x="2663990" y="1332541"/>
                </a:cubicBezTo>
                <a:cubicBezTo>
                  <a:pt x="2666047" y="1328807"/>
                  <a:pt x="2667076" y="1323968"/>
                  <a:pt x="2667076" y="1318025"/>
                </a:cubicBezTo>
                <a:cubicBezTo>
                  <a:pt x="2667076" y="1309795"/>
                  <a:pt x="2664790" y="1303089"/>
                  <a:pt x="2660218" y="1297908"/>
                </a:cubicBezTo>
                <a:cubicBezTo>
                  <a:pt x="2655646" y="1292726"/>
                  <a:pt x="2648255" y="1290135"/>
                  <a:pt x="2638044" y="1290135"/>
                </a:cubicBezTo>
                <a:close/>
                <a:moveTo>
                  <a:pt x="2260245" y="1290135"/>
                </a:moveTo>
                <a:lnTo>
                  <a:pt x="2260245" y="1350029"/>
                </a:lnTo>
                <a:lnTo>
                  <a:pt x="2302764" y="1350029"/>
                </a:lnTo>
                <a:cubicBezTo>
                  <a:pt x="2315108" y="1350181"/>
                  <a:pt x="2324138" y="1347666"/>
                  <a:pt x="2329853" y="1342485"/>
                </a:cubicBezTo>
                <a:cubicBezTo>
                  <a:pt x="2335568" y="1337303"/>
                  <a:pt x="2338425" y="1329836"/>
                  <a:pt x="2338425" y="1320082"/>
                </a:cubicBezTo>
                <a:cubicBezTo>
                  <a:pt x="2338425" y="1310328"/>
                  <a:pt x="2335568" y="1302899"/>
                  <a:pt x="2329853" y="1297794"/>
                </a:cubicBezTo>
                <a:cubicBezTo>
                  <a:pt x="2324138" y="1292688"/>
                  <a:pt x="2315108" y="1290136"/>
                  <a:pt x="2302764" y="1290135"/>
                </a:cubicBezTo>
                <a:close/>
                <a:moveTo>
                  <a:pt x="507645" y="1290135"/>
                </a:moveTo>
                <a:lnTo>
                  <a:pt x="507645" y="1416780"/>
                </a:lnTo>
                <a:lnTo>
                  <a:pt x="543763" y="1416780"/>
                </a:lnTo>
                <a:cubicBezTo>
                  <a:pt x="546202" y="1416780"/>
                  <a:pt x="549250" y="1416589"/>
                  <a:pt x="552907" y="1416208"/>
                </a:cubicBezTo>
                <a:cubicBezTo>
                  <a:pt x="556565" y="1415827"/>
                  <a:pt x="560451" y="1414913"/>
                  <a:pt x="564566" y="1413465"/>
                </a:cubicBezTo>
                <a:cubicBezTo>
                  <a:pt x="568681" y="1412017"/>
                  <a:pt x="572757" y="1409922"/>
                  <a:pt x="576796" y="1407179"/>
                </a:cubicBezTo>
                <a:cubicBezTo>
                  <a:pt x="580835" y="1404435"/>
                  <a:pt x="584454" y="1400702"/>
                  <a:pt x="587655" y="1395977"/>
                </a:cubicBezTo>
                <a:cubicBezTo>
                  <a:pt x="590855" y="1391253"/>
                  <a:pt x="593484" y="1385347"/>
                  <a:pt x="595541" y="1378261"/>
                </a:cubicBezTo>
                <a:cubicBezTo>
                  <a:pt x="597599" y="1371174"/>
                  <a:pt x="598627" y="1362602"/>
                  <a:pt x="598627" y="1352543"/>
                </a:cubicBezTo>
                <a:cubicBezTo>
                  <a:pt x="598627" y="1342790"/>
                  <a:pt x="597675" y="1334065"/>
                  <a:pt x="595770" y="1326369"/>
                </a:cubicBezTo>
                <a:cubicBezTo>
                  <a:pt x="593865" y="1318672"/>
                  <a:pt x="590741" y="1312119"/>
                  <a:pt x="586397" y="1306709"/>
                </a:cubicBezTo>
                <a:cubicBezTo>
                  <a:pt x="582054" y="1301299"/>
                  <a:pt x="576453" y="1297184"/>
                  <a:pt x="569595" y="1294365"/>
                </a:cubicBezTo>
                <a:cubicBezTo>
                  <a:pt x="562737" y="1291546"/>
                  <a:pt x="554279" y="1290136"/>
                  <a:pt x="544221" y="1290135"/>
                </a:cubicBezTo>
                <a:close/>
                <a:moveTo>
                  <a:pt x="193320" y="1290135"/>
                </a:moveTo>
                <a:lnTo>
                  <a:pt x="193320" y="1342028"/>
                </a:lnTo>
                <a:lnTo>
                  <a:pt x="236754" y="1342028"/>
                </a:lnTo>
                <a:cubicBezTo>
                  <a:pt x="249098" y="1342028"/>
                  <a:pt x="257975" y="1339856"/>
                  <a:pt x="263385" y="1335513"/>
                </a:cubicBezTo>
                <a:cubicBezTo>
                  <a:pt x="268795" y="1331169"/>
                  <a:pt x="271501" y="1324654"/>
                  <a:pt x="271501" y="1315967"/>
                </a:cubicBezTo>
                <a:cubicBezTo>
                  <a:pt x="271501" y="1310176"/>
                  <a:pt x="270586" y="1305604"/>
                  <a:pt x="268758" y="1302251"/>
                </a:cubicBezTo>
                <a:cubicBezTo>
                  <a:pt x="266929" y="1298898"/>
                  <a:pt x="264414" y="1296308"/>
                  <a:pt x="261214" y="1294479"/>
                </a:cubicBezTo>
                <a:cubicBezTo>
                  <a:pt x="258013" y="1292651"/>
                  <a:pt x="254318" y="1291470"/>
                  <a:pt x="250127" y="1290936"/>
                </a:cubicBezTo>
                <a:cubicBezTo>
                  <a:pt x="245936" y="1290407"/>
                  <a:pt x="241478" y="1290140"/>
                  <a:pt x="236754" y="1290135"/>
                </a:cubicBezTo>
                <a:close/>
                <a:moveTo>
                  <a:pt x="2459965" y="1286249"/>
                </a:moveTo>
                <a:cubicBezTo>
                  <a:pt x="2450059" y="1286249"/>
                  <a:pt x="2441524" y="1288192"/>
                  <a:pt x="2434361" y="1292079"/>
                </a:cubicBezTo>
                <a:cubicBezTo>
                  <a:pt x="2427199" y="1295965"/>
                  <a:pt x="2421331" y="1301108"/>
                  <a:pt x="2416759" y="1307509"/>
                </a:cubicBezTo>
                <a:cubicBezTo>
                  <a:pt x="2412187" y="1313910"/>
                  <a:pt x="2408835" y="1321111"/>
                  <a:pt x="2406701" y="1329112"/>
                </a:cubicBezTo>
                <a:cubicBezTo>
                  <a:pt x="2404567" y="1337113"/>
                  <a:pt x="2403501" y="1345228"/>
                  <a:pt x="2403501" y="1353458"/>
                </a:cubicBezTo>
                <a:cubicBezTo>
                  <a:pt x="2403501" y="1361687"/>
                  <a:pt x="2404567" y="1369803"/>
                  <a:pt x="2406701" y="1377804"/>
                </a:cubicBezTo>
                <a:cubicBezTo>
                  <a:pt x="2408835" y="1385805"/>
                  <a:pt x="2412187" y="1393005"/>
                  <a:pt x="2416759" y="1399406"/>
                </a:cubicBezTo>
                <a:cubicBezTo>
                  <a:pt x="2421331" y="1405807"/>
                  <a:pt x="2427199" y="1410951"/>
                  <a:pt x="2434361" y="1414837"/>
                </a:cubicBezTo>
                <a:cubicBezTo>
                  <a:pt x="2441524" y="1418723"/>
                  <a:pt x="2450059" y="1420666"/>
                  <a:pt x="2459965" y="1420666"/>
                </a:cubicBezTo>
                <a:cubicBezTo>
                  <a:pt x="2467737" y="1420666"/>
                  <a:pt x="2475281" y="1419142"/>
                  <a:pt x="2482596" y="1416094"/>
                </a:cubicBezTo>
                <a:lnTo>
                  <a:pt x="2464537" y="1401692"/>
                </a:lnTo>
                <a:lnTo>
                  <a:pt x="2475967" y="1388433"/>
                </a:lnTo>
                <a:lnTo>
                  <a:pt x="2497683" y="1405807"/>
                </a:lnTo>
                <a:cubicBezTo>
                  <a:pt x="2504084" y="1399406"/>
                  <a:pt x="2508809" y="1391596"/>
                  <a:pt x="2511857" y="1382376"/>
                </a:cubicBezTo>
                <a:cubicBezTo>
                  <a:pt x="2514904" y="1373155"/>
                  <a:pt x="2516428" y="1363516"/>
                  <a:pt x="2516429" y="1353458"/>
                </a:cubicBezTo>
                <a:cubicBezTo>
                  <a:pt x="2516429" y="1345228"/>
                  <a:pt x="2515362" y="1337113"/>
                  <a:pt x="2513228" y="1329112"/>
                </a:cubicBezTo>
                <a:cubicBezTo>
                  <a:pt x="2511095" y="1321111"/>
                  <a:pt x="2507742" y="1313910"/>
                  <a:pt x="2503170" y="1307509"/>
                </a:cubicBezTo>
                <a:cubicBezTo>
                  <a:pt x="2498598" y="1301108"/>
                  <a:pt x="2492731" y="1295965"/>
                  <a:pt x="2485568" y="1292079"/>
                </a:cubicBezTo>
                <a:cubicBezTo>
                  <a:pt x="2478405" y="1288192"/>
                  <a:pt x="2469871" y="1286249"/>
                  <a:pt x="2459965" y="1286249"/>
                </a:cubicBezTo>
                <a:close/>
                <a:moveTo>
                  <a:pt x="2136115" y="1286249"/>
                </a:moveTo>
                <a:cubicBezTo>
                  <a:pt x="2126209" y="1286249"/>
                  <a:pt x="2117674" y="1288192"/>
                  <a:pt x="2110511" y="1292079"/>
                </a:cubicBezTo>
                <a:cubicBezTo>
                  <a:pt x="2103349" y="1295965"/>
                  <a:pt x="2097481" y="1301108"/>
                  <a:pt x="2092909" y="1307509"/>
                </a:cubicBezTo>
                <a:cubicBezTo>
                  <a:pt x="2088337" y="1313910"/>
                  <a:pt x="2084985" y="1321111"/>
                  <a:pt x="2082851" y="1329112"/>
                </a:cubicBezTo>
                <a:cubicBezTo>
                  <a:pt x="2080717" y="1337113"/>
                  <a:pt x="2079650" y="1345228"/>
                  <a:pt x="2079650" y="1353458"/>
                </a:cubicBezTo>
                <a:cubicBezTo>
                  <a:pt x="2079650" y="1361687"/>
                  <a:pt x="2080717" y="1369803"/>
                  <a:pt x="2082851" y="1377804"/>
                </a:cubicBezTo>
                <a:cubicBezTo>
                  <a:pt x="2084985" y="1385805"/>
                  <a:pt x="2088337" y="1393005"/>
                  <a:pt x="2092909" y="1399406"/>
                </a:cubicBezTo>
                <a:cubicBezTo>
                  <a:pt x="2097481" y="1405807"/>
                  <a:pt x="2103349" y="1410951"/>
                  <a:pt x="2110511" y="1414837"/>
                </a:cubicBezTo>
                <a:cubicBezTo>
                  <a:pt x="2117674" y="1418723"/>
                  <a:pt x="2126209" y="1420666"/>
                  <a:pt x="2136115" y="1420666"/>
                </a:cubicBezTo>
                <a:cubicBezTo>
                  <a:pt x="2146021" y="1420666"/>
                  <a:pt x="2154555" y="1418723"/>
                  <a:pt x="2161718" y="1414837"/>
                </a:cubicBezTo>
                <a:cubicBezTo>
                  <a:pt x="2168881" y="1410951"/>
                  <a:pt x="2174748" y="1405807"/>
                  <a:pt x="2179320" y="1399406"/>
                </a:cubicBezTo>
                <a:cubicBezTo>
                  <a:pt x="2183892" y="1393005"/>
                  <a:pt x="2187245" y="1385805"/>
                  <a:pt x="2189378" y="1377804"/>
                </a:cubicBezTo>
                <a:cubicBezTo>
                  <a:pt x="2191510" y="1369803"/>
                  <a:pt x="2192577" y="1361687"/>
                  <a:pt x="2192579" y="1353458"/>
                </a:cubicBezTo>
                <a:cubicBezTo>
                  <a:pt x="2192579" y="1345228"/>
                  <a:pt x="2191512" y="1337113"/>
                  <a:pt x="2189378" y="1329112"/>
                </a:cubicBezTo>
                <a:cubicBezTo>
                  <a:pt x="2187245" y="1321111"/>
                  <a:pt x="2183892" y="1313910"/>
                  <a:pt x="2179320" y="1307509"/>
                </a:cubicBezTo>
                <a:cubicBezTo>
                  <a:pt x="2174748" y="1301108"/>
                  <a:pt x="2168881" y="1295965"/>
                  <a:pt x="2161718" y="1292079"/>
                </a:cubicBezTo>
                <a:cubicBezTo>
                  <a:pt x="2154555" y="1288192"/>
                  <a:pt x="2146021" y="1286249"/>
                  <a:pt x="2136115" y="1286249"/>
                </a:cubicBezTo>
                <a:close/>
                <a:moveTo>
                  <a:pt x="3805123" y="1271847"/>
                </a:moveTo>
                <a:lnTo>
                  <a:pt x="3924453" y="1271847"/>
                </a:lnTo>
                <a:lnTo>
                  <a:pt x="3924453" y="1290135"/>
                </a:lnTo>
                <a:lnTo>
                  <a:pt x="3823183" y="1416780"/>
                </a:lnTo>
                <a:lnTo>
                  <a:pt x="3927195" y="1416780"/>
                </a:lnTo>
                <a:lnTo>
                  <a:pt x="3927195" y="1435068"/>
                </a:lnTo>
                <a:lnTo>
                  <a:pt x="3797351" y="1435068"/>
                </a:lnTo>
                <a:lnTo>
                  <a:pt x="3797351" y="1416780"/>
                </a:lnTo>
                <a:lnTo>
                  <a:pt x="3898849" y="1290135"/>
                </a:lnTo>
                <a:lnTo>
                  <a:pt x="3805123" y="1290135"/>
                </a:lnTo>
                <a:close/>
                <a:moveTo>
                  <a:pt x="3640379" y="1271847"/>
                </a:moveTo>
                <a:lnTo>
                  <a:pt x="3666211" y="1271847"/>
                </a:lnTo>
                <a:lnTo>
                  <a:pt x="3715131" y="1349571"/>
                </a:lnTo>
                <a:lnTo>
                  <a:pt x="3762908" y="1271847"/>
                </a:lnTo>
                <a:lnTo>
                  <a:pt x="3787597" y="1271847"/>
                </a:lnTo>
                <a:lnTo>
                  <a:pt x="3725189" y="1368317"/>
                </a:lnTo>
                <a:lnTo>
                  <a:pt x="3725189" y="1435068"/>
                </a:lnTo>
                <a:lnTo>
                  <a:pt x="3703473" y="1435068"/>
                </a:lnTo>
                <a:lnTo>
                  <a:pt x="3703473" y="1368317"/>
                </a:lnTo>
                <a:close/>
                <a:moveTo>
                  <a:pt x="3500019" y="1271847"/>
                </a:moveTo>
                <a:lnTo>
                  <a:pt x="3526079" y="1271847"/>
                </a:lnTo>
                <a:lnTo>
                  <a:pt x="3566769" y="1335627"/>
                </a:lnTo>
                <a:lnTo>
                  <a:pt x="3609289" y="1271847"/>
                </a:lnTo>
                <a:lnTo>
                  <a:pt x="3633521" y="1271847"/>
                </a:lnTo>
                <a:lnTo>
                  <a:pt x="3579571" y="1351172"/>
                </a:lnTo>
                <a:lnTo>
                  <a:pt x="3636950" y="1435068"/>
                </a:lnTo>
                <a:lnTo>
                  <a:pt x="3610433" y="1435068"/>
                </a:lnTo>
                <a:lnTo>
                  <a:pt x="3566541" y="1367631"/>
                </a:lnTo>
                <a:lnTo>
                  <a:pt x="3521278" y="1435068"/>
                </a:lnTo>
                <a:lnTo>
                  <a:pt x="3497047" y="1435068"/>
                </a:lnTo>
                <a:lnTo>
                  <a:pt x="3553739" y="1351172"/>
                </a:lnTo>
                <a:close/>
                <a:moveTo>
                  <a:pt x="3290239" y="1271847"/>
                </a:moveTo>
                <a:lnTo>
                  <a:pt x="3312414" y="1271847"/>
                </a:lnTo>
                <a:lnTo>
                  <a:pt x="3344418" y="1407636"/>
                </a:lnTo>
                <a:lnTo>
                  <a:pt x="3344875" y="1407636"/>
                </a:lnTo>
                <a:lnTo>
                  <a:pt x="3381451" y="1271847"/>
                </a:lnTo>
                <a:lnTo>
                  <a:pt x="3404997" y="1271847"/>
                </a:lnTo>
                <a:lnTo>
                  <a:pt x="3441115" y="1407636"/>
                </a:lnTo>
                <a:lnTo>
                  <a:pt x="3441573" y="1407636"/>
                </a:lnTo>
                <a:lnTo>
                  <a:pt x="3474720" y="1271847"/>
                </a:lnTo>
                <a:lnTo>
                  <a:pt x="3496437" y="1271847"/>
                </a:lnTo>
                <a:lnTo>
                  <a:pt x="3452774" y="1435068"/>
                </a:lnTo>
                <a:lnTo>
                  <a:pt x="3430143" y="1435068"/>
                </a:lnTo>
                <a:lnTo>
                  <a:pt x="3392881" y="1297908"/>
                </a:lnTo>
                <a:lnTo>
                  <a:pt x="3392424" y="1297908"/>
                </a:lnTo>
                <a:lnTo>
                  <a:pt x="3354705" y="1435068"/>
                </a:lnTo>
                <a:lnTo>
                  <a:pt x="3332073" y="1435068"/>
                </a:lnTo>
                <a:close/>
                <a:moveTo>
                  <a:pt x="3157423" y="1271847"/>
                </a:moveTo>
                <a:lnTo>
                  <a:pt x="3276753" y="1271847"/>
                </a:lnTo>
                <a:lnTo>
                  <a:pt x="3276753" y="1290135"/>
                </a:lnTo>
                <a:lnTo>
                  <a:pt x="3175483" y="1416780"/>
                </a:lnTo>
                <a:lnTo>
                  <a:pt x="3279495" y="1416780"/>
                </a:lnTo>
                <a:lnTo>
                  <a:pt x="3279495" y="1435068"/>
                </a:lnTo>
                <a:lnTo>
                  <a:pt x="3149651" y="1435068"/>
                </a:lnTo>
                <a:lnTo>
                  <a:pt x="3149651" y="1416780"/>
                </a:lnTo>
                <a:lnTo>
                  <a:pt x="3251149" y="1290135"/>
                </a:lnTo>
                <a:lnTo>
                  <a:pt x="3157423" y="1290135"/>
                </a:lnTo>
                <a:close/>
                <a:moveTo>
                  <a:pt x="2999613" y="1271847"/>
                </a:moveTo>
                <a:lnTo>
                  <a:pt x="3021330" y="1271847"/>
                </a:lnTo>
                <a:lnTo>
                  <a:pt x="3021330" y="1376089"/>
                </a:lnTo>
                <a:cubicBezTo>
                  <a:pt x="3021330" y="1390719"/>
                  <a:pt x="3025216" y="1401807"/>
                  <a:pt x="3032989" y="1409350"/>
                </a:cubicBezTo>
                <a:cubicBezTo>
                  <a:pt x="3040761" y="1416894"/>
                  <a:pt x="3051962" y="1420666"/>
                  <a:pt x="3066593" y="1420666"/>
                </a:cubicBezTo>
                <a:cubicBezTo>
                  <a:pt x="3080461" y="1420666"/>
                  <a:pt x="3091015" y="1416894"/>
                  <a:pt x="3098254" y="1409350"/>
                </a:cubicBezTo>
                <a:cubicBezTo>
                  <a:pt x="3105493" y="1401807"/>
                  <a:pt x="3109112" y="1390719"/>
                  <a:pt x="3109112" y="1376089"/>
                </a:cubicBezTo>
                <a:lnTo>
                  <a:pt x="3109112" y="1271847"/>
                </a:lnTo>
                <a:lnTo>
                  <a:pt x="3130829" y="1271847"/>
                </a:lnTo>
                <a:lnTo>
                  <a:pt x="3130829" y="1376089"/>
                </a:lnTo>
                <a:cubicBezTo>
                  <a:pt x="3130829" y="1396968"/>
                  <a:pt x="3125267" y="1412627"/>
                  <a:pt x="3114142" y="1423066"/>
                </a:cubicBezTo>
                <a:cubicBezTo>
                  <a:pt x="3103016" y="1433506"/>
                  <a:pt x="3087167" y="1438725"/>
                  <a:pt x="3066593" y="1438725"/>
                </a:cubicBezTo>
                <a:cubicBezTo>
                  <a:pt x="3045561" y="1438725"/>
                  <a:pt x="3029141" y="1433734"/>
                  <a:pt x="3017329" y="1423752"/>
                </a:cubicBezTo>
                <a:cubicBezTo>
                  <a:pt x="3005518" y="1413770"/>
                  <a:pt x="2999613" y="1397882"/>
                  <a:pt x="2999613" y="1376089"/>
                </a:cubicBezTo>
                <a:close/>
                <a:moveTo>
                  <a:pt x="2849804" y="1271847"/>
                </a:moveTo>
                <a:lnTo>
                  <a:pt x="2980334" y="1271847"/>
                </a:lnTo>
                <a:lnTo>
                  <a:pt x="2980334" y="1290135"/>
                </a:lnTo>
                <a:lnTo>
                  <a:pt x="2925927" y="1290135"/>
                </a:lnTo>
                <a:lnTo>
                  <a:pt x="2925927" y="1435068"/>
                </a:lnTo>
                <a:lnTo>
                  <a:pt x="2904210" y="1435068"/>
                </a:lnTo>
                <a:lnTo>
                  <a:pt x="2904210" y="1290135"/>
                </a:lnTo>
                <a:lnTo>
                  <a:pt x="2849804" y="1290135"/>
                </a:lnTo>
                <a:close/>
                <a:moveTo>
                  <a:pt x="2562377" y="1271847"/>
                </a:moveTo>
                <a:lnTo>
                  <a:pt x="2639187" y="1271847"/>
                </a:lnTo>
                <a:cubicBezTo>
                  <a:pt x="2654732" y="1271847"/>
                  <a:pt x="2666885" y="1275657"/>
                  <a:pt x="2675649" y="1283277"/>
                </a:cubicBezTo>
                <a:cubicBezTo>
                  <a:pt x="2684411" y="1290897"/>
                  <a:pt x="2688793" y="1301337"/>
                  <a:pt x="2688793" y="1314596"/>
                </a:cubicBezTo>
                <a:cubicBezTo>
                  <a:pt x="2688794" y="1324502"/>
                  <a:pt x="2686546" y="1333188"/>
                  <a:pt x="2682049" y="1340656"/>
                </a:cubicBezTo>
                <a:cubicBezTo>
                  <a:pt x="2677553" y="1348124"/>
                  <a:pt x="2670353" y="1353229"/>
                  <a:pt x="2660447" y="1355972"/>
                </a:cubicBezTo>
                <a:lnTo>
                  <a:pt x="2660447" y="1356429"/>
                </a:lnTo>
                <a:cubicBezTo>
                  <a:pt x="2665171" y="1357344"/>
                  <a:pt x="2669019" y="1358868"/>
                  <a:pt x="2671991" y="1361001"/>
                </a:cubicBezTo>
                <a:cubicBezTo>
                  <a:pt x="2674963" y="1363135"/>
                  <a:pt x="2677325" y="1365688"/>
                  <a:pt x="2679077" y="1368660"/>
                </a:cubicBezTo>
                <a:cubicBezTo>
                  <a:pt x="2680830" y="1371631"/>
                  <a:pt x="2682125" y="1374946"/>
                  <a:pt x="2682964" y="1378604"/>
                </a:cubicBezTo>
                <a:cubicBezTo>
                  <a:pt x="2683802" y="1382261"/>
                  <a:pt x="2684449" y="1386071"/>
                  <a:pt x="2684907" y="1390034"/>
                </a:cubicBezTo>
                <a:cubicBezTo>
                  <a:pt x="2685212" y="1393996"/>
                  <a:pt x="2685440" y="1398035"/>
                  <a:pt x="2685593" y="1402149"/>
                </a:cubicBezTo>
                <a:cubicBezTo>
                  <a:pt x="2685745" y="1406264"/>
                  <a:pt x="2686126" y="1410303"/>
                  <a:pt x="2686736" y="1414265"/>
                </a:cubicBezTo>
                <a:cubicBezTo>
                  <a:pt x="2687345" y="1418228"/>
                  <a:pt x="2688222" y="1422000"/>
                  <a:pt x="2689365" y="1425581"/>
                </a:cubicBezTo>
                <a:cubicBezTo>
                  <a:pt x="2690508" y="1429162"/>
                  <a:pt x="2692222" y="1432325"/>
                  <a:pt x="2694508" y="1435068"/>
                </a:cubicBezTo>
                <a:lnTo>
                  <a:pt x="2670277" y="1435068"/>
                </a:lnTo>
                <a:cubicBezTo>
                  <a:pt x="2668752" y="1433391"/>
                  <a:pt x="2667724" y="1431105"/>
                  <a:pt x="2667191" y="1428210"/>
                </a:cubicBezTo>
                <a:cubicBezTo>
                  <a:pt x="2666657" y="1425314"/>
                  <a:pt x="2666314" y="1422076"/>
                  <a:pt x="2666162" y="1418494"/>
                </a:cubicBezTo>
                <a:cubicBezTo>
                  <a:pt x="2666011" y="1414913"/>
                  <a:pt x="2665859" y="1411065"/>
                  <a:pt x="2665705" y="1406950"/>
                </a:cubicBezTo>
                <a:cubicBezTo>
                  <a:pt x="2665552" y="1402835"/>
                  <a:pt x="2665095" y="1398797"/>
                  <a:pt x="2664333" y="1394834"/>
                </a:cubicBezTo>
                <a:cubicBezTo>
                  <a:pt x="2663724" y="1390872"/>
                  <a:pt x="2662962" y="1387100"/>
                  <a:pt x="2662047" y="1383519"/>
                </a:cubicBezTo>
                <a:cubicBezTo>
                  <a:pt x="2661133" y="1379937"/>
                  <a:pt x="2659685" y="1376813"/>
                  <a:pt x="2657703" y="1374146"/>
                </a:cubicBezTo>
                <a:cubicBezTo>
                  <a:pt x="2655722" y="1371479"/>
                  <a:pt x="2653131" y="1369345"/>
                  <a:pt x="2649931" y="1367745"/>
                </a:cubicBezTo>
                <a:cubicBezTo>
                  <a:pt x="2646731" y="1366145"/>
                  <a:pt x="2642464" y="1365345"/>
                  <a:pt x="2637129" y="1365345"/>
                </a:cubicBezTo>
                <a:lnTo>
                  <a:pt x="2584095" y="1365345"/>
                </a:lnTo>
                <a:lnTo>
                  <a:pt x="2584095" y="1435068"/>
                </a:lnTo>
                <a:lnTo>
                  <a:pt x="2562377" y="1435068"/>
                </a:lnTo>
                <a:close/>
                <a:moveTo>
                  <a:pt x="2238527" y="1271847"/>
                </a:moveTo>
                <a:lnTo>
                  <a:pt x="2310079" y="1271847"/>
                </a:lnTo>
                <a:cubicBezTo>
                  <a:pt x="2326538" y="1271847"/>
                  <a:pt x="2338997" y="1276077"/>
                  <a:pt x="2347455" y="1284535"/>
                </a:cubicBezTo>
                <a:cubicBezTo>
                  <a:pt x="2355913" y="1292993"/>
                  <a:pt x="2360143" y="1304842"/>
                  <a:pt x="2360143" y="1320082"/>
                </a:cubicBezTo>
                <a:cubicBezTo>
                  <a:pt x="2360143" y="1335322"/>
                  <a:pt x="2355913" y="1347209"/>
                  <a:pt x="2347455" y="1355744"/>
                </a:cubicBezTo>
                <a:cubicBezTo>
                  <a:pt x="2338997" y="1364278"/>
                  <a:pt x="2326538" y="1368469"/>
                  <a:pt x="2310079" y="1368317"/>
                </a:cubicBezTo>
                <a:lnTo>
                  <a:pt x="2260245" y="1368317"/>
                </a:lnTo>
                <a:lnTo>
                  <a:pt x="2260245" y="1435068"/>
                </a:lnTo>
                <a:lnTo>
                  <a:pt x="2238527" y="1435068"/>
                </a:lnTo>
                <a:close/>
                <a:moveTo>
                  <a:pt x="1904924" y="1271847"/>
                </a:moveTo>
                <a:lnTo>
                  <a:pt x="1928012" y="1271847"/>
                </a:lnTo>
                <a:lnTo>
                  <a:pt x="2013966" y="1404207"/>
                </a:lnTo>
                <a:lnTo>
                  <a:pt x="2014423" y="1404207"/>
                </a:lnTo>
                <a:lnTo>
                  <a:pt x="2014423" y="1271847"/>
                </a:lnTo>
                <a:lnTo>
                  <a:pt x="2034997" y="1271847"/>
                </a:lnTo>
                <a:lnTo>
                  <a:pt x="2034997" y="1435068"/>
                </a:lnTo>
                <a:lnTo>
                  <a:pt x="2011223" y="1435068"/>
                </a:lnTo>
                <a:lnTo>
                  <a:pt x="1925955" y="1304080"/>
                </a:lnTo>
                <a:lnTo>
                  <a:pt x="1925498" y="1304080"/>
                </a:lnTo>
                <a:lnTo>
                  <a:pt x="1925498" y="1435068"/>
                </a:lnTo>
                <a:lnTo>
                  <a:pt x="1904924" y="1435068"/>
                </a:lnTo>
                <a:close/>
                <a:moveTo>
                  <a:pt x="1705585" y="1271847"/>
                </a:moveTo>
                <a:lnTo>
                  <a:pt x="1735303" y="1271847"/>
                </a:lnTo>
                <a:lnTo>
                  <a:pt x="1786737" y="1409007"/>
                </a:lnTo>
                <a:lnTo>
                  <a:pt x="1838401" y="1271847"/>
                </a:lnTo>
                <a:lnTo>
                  <a:pt x="1868119" y="1271847"/>
                </a:lnTo>
                <a:lnTo>
                  <a:pt x="1868119" y="1435068"/>
                </a:lnTo>
                <a:lnTo>
                  <a:pt x="1847545" y="1435068"/>
                </a:lnTo>
                <a:lnTo>
                  <a:pt x="1847545" y="1299279"/>
                </a:lnTo>
                <a:lnTo>
                  <a:pt x="1847088" y="1299279"/>
                </a:lnTo>
                <a:lnTo>
                  <a:pt x="1796110" y="1435068"/>
                </a:lnTo>
                <a:lnTo>
                  <a:pt x="1777593" y="1435068"/>
                </a:lnTo>
                <a:lnTo>
                  <a:pt x="1726616" y="1299279"/>
                </a:lnTo>
                <a:lnTo>
                  <a:pt x="1726159" y="1299279"/>
                </a:lnTo>
                <a:lnTo>
                  <a:pt x="1726159" y="1435068"/>
                </a:lnTo>
                <a:lnTo>
                  <a:pt x="1705585" y="1435068"/>
                </a:lnTo>
                <a:close/>
                <a:moveTo>
                  <a:pt x="1581303" y="1271847"/>
                </a:moveTo>
                <a:lnTo>
                  <a:pt x="1603019" y="1271847"/>
                </a:lnTo>
                <a:lnTo>
                  <a:pt x="1603019" y="1416780"/>
                </a:lnTo>
                <a:lnTo>
                  <a:pt x="1689430" y="1416780"/>
                </a:lnTo>
                <a:lnTo>
                  <a:pt x="1689430" y="1435068"/>
                </a:lnTo>
                <a:lnTo>
                  <a:pt x="1581303" y="1435068"/>
                </a:lnTo>
                <a:close/>
                <a:moveTo>
                  <a:pt x="1428903" y="1271847"/>
                </a:moveTo>
                <a:lnTo>
                  <a:pt x="1450619" y="1271847"/>
                </a:lnTo>
                <a:lnTo>
                  <a:pt x="1450619" y="1353229"/>
                </a:lnTo>
                <a:lnTo>
                  <a:pt x="1533373" y="1271847"/>
                </a:lnTo>
                <a:lnTo>
                  <a:pt x="1561490" y="1271847"/>
                </a:lnTo>
                <a:lnTo>
                  <a:pt x="1492682" y="1337684"/>
                </a:lnTo>
                <a:lnTo>
                  <a:pt x="1564234" y="1435068"/>
                </a:lnTo>
                <a:lnTo>
                  <a:pt x="1536801" y="1435068"/>
                </a:lnTo>
                <a:lnTo>
                  <a:pt x="1477823" y="1352543"/>
                </a:lnTo>
                <a:lnTo>
                  <a:pt x="1450619" y="1377918"/>
                </a:lnTo>
                <a:lnTo>
                  <a:pt x="1450619" y="1435068"/>
                </a:lnTo>
                <a:lnTo>
                  <a:pt x="1428903" y="1435068"/>
                </a:lnTo>
                <a:close/>
                <a:moveTo>
                  <a:pt x="1375867" y="1271847"/>
                </a:moveTo>
                <a:lnTo>
                  <a:pt x="1397584" y="1271847"/>
                </a:lnTo>
                <a:lnTo>
                  <a:pt x="1397584" y="1394377"/>
                </a:lnTo>
                <a:cubicBezTo>
                  <a:pt x="1397584" y="1399863"/>
                  <a:pt x="1396784" y="1405274"/>
                  <a:pt x="1395184" y="1410608"/>
                </a:cubicBezTo>
                <a:cubicBezTo>
                  <a:pt x="1393584" y="1415942"/>
                  <a:pt x="1390917" y="1420704"/>
                  <a:pt x="1387183" y="1424895"/>
                </a:cubicBezTo>
                <a:cubicBezTo>
                  <a:pt x="1383449" y="1429086"/>
                  <a:pt x="1378496" y="1432439"/>
                  <a:pt x="1372324" y="1434954"/>
                </a:cubicBezTo>
                <a:cubicBezTo>
                  <a:pt x="1366151" y="1437468"/>
                  <a:pt x="1358493" y="1438725"/>
                  <a:pt x="1349349" y="1438725"/>
                </a:cubicBezTo>
                <a:cubicBezTo>
                  <a:pt x="1334109" y="1438725"/>
                  <a:pt x="1322375" y="1434725"/>
                  <a:pt x="1314145" y="1426724"/>
                </a:cubicBezTo>
                <a:cubicBezTo>
                  <a:pt x="1305915" y="1418723"/>
                  <a:pt x="1301801" y="1406950"/>
                  <a:pt x="1301801" y="1391405"/>
                </a:cubicBezTo>
                <a:lnTo>
                  <a:pt x="1301801" y="1381347"/>
                </a:lnTo>
                <a:lnTo>
                  <a:pt x="1323518" y="1381347"/>
                </a:lnTo>
                <a:lnTo>
                  <a:pt x="1323518" y="1388205"/>
                </a:lnTo>
                <a:cubicBezTo>
                  <a:pt x="1323518" y="1392929"/>
                  <a:pt x="1323899" y="1397273"/>
                  <a:pt x="1324661" y="1401235"/>
                </a:cubicBezTo>
                <a:cubicBezTo>
                  <a:pt x="1325423" y="1405197"/>
                  <a:pt x="1326756" y="1408626"/>
                  <a:pt x="1328661" y="1411522"/>
                </a:cubicBezTo>
                <a:cubicBezTo>
                  <a:pt x="1330567" y="1414418"/>
                  <a:pt x="1333233" y="1416666"/>
                  <a:pt x="1336662" y="1418266"/>
                </a:cubicBezTo>
                <a:cubicBezTo>
                  <a:pt x="1340091" y="1419866"/>
                  <a:pt x="1344473" y="1420666"/>
                  <a:pt x="1349807" y="1420666"/>
                </a:cubicBezTo>
                <a:cubicBezTo>
                  <a:pt x="1359713" y="1420666"/>
                  <a:pt x="1366533" y="1417999"/>
                  <a:pt x="1370267" y="1412665"/>
                </a:cubicBezTo>
                <a:cubicBezTo>
                  <a:pt x="1374000" y="1407331"/>
                  <a:pt x="1375867" y="1400168"/>
                  <a:pt x="1375867" y="1391177"/>
                </a:cubicBezTo>
                <a:close/>
                <a:moveTo>
                  <a:pt x="1258367" y="1271847"/>
                </a:moveTo>
                <a:lnTo>
                  <a:pt x="1280084" y="1271847"/>
                </a:lnTo>
                <a:lnTo>
                  <a:pt x="1280084" y="1435068"/>
                </a:lnTo>
                <a:lnTo>
                  <a:pt x="1258367" y="1435068"/>
                </a:lnTo>
                <a:close/>
                <a:moveTo>
                  <a:pt x="1095528" y="1271847"/>
                </a:moveTo>
                <a:lnTo>
                  <a:pt x="1117245" y="1271847"/>
                </a:lnTo>
                <a:lnTo>
                  <a:pt x="1117245" y="1342028"/>
                </a:lnTo>
                <a:lnTo>
                  <a:pt x="1203198" y="1342028"/>
                </a:lnTo>
                <a:lnTo>
                  <a:pt x="1203198" y="1271847"/>
                </a:lnTo>
                <a:lnTo>
                  <a:pt x="1224915" y="1271847"/>
                </a:lnTo>
                <a:lnTo>
                  <a:pt x="1224915" y="1435068"/>
                </a:lnTo>
                <a:lnTo>
                  <a:pt x="1203198" y="1435068"/>
                </a:lnTo>
                <a:lnTo>
                  <a:pt x="1203198" y="1360316"/>
                </a:lnTo>
                <a:lnTo>
                  <a:pt x="1117245" y="1360316"/>
                </a:lnTo>
                <a:lnTo>
                  <a:pt x="1117245" y="1435068"/>
                </a:lnTo>
                <a:lnTo>
                  <a:pt x="1095528" y="1435068"/>
                </a:lnTo>
                <a:close/>
                <a:moveTo>
                  <a:pt x="790728" y="1271847"/>
                </a:moveTo>
                <a:lnTo>
                  <a:pt x="897941" y="1271847"/>
                </a:lnTo>
                <a:lnTo>
                  <a:pt x="897941" y="1290135"/>
                </a:lnTo>
                <a:lnTo>
                  <a:pt x="812445" y="1290135"/>
                </a:lnTo>
                <a:lnTo>
                  <a:pt x="812445" y="1342028"/>
                </a:lnTo>
                <a:lnTo>
                  <a:pt x="887425" y="1342028"/>
                </a:lnTo>
                <a:lnTo>
                  <a:pt x="887425" y="1360316"/>
                </a:lnTo>
                <a:lnTo>
                  <a:pt x="812445" y="1360316"/>
                </a:lnTo>
                <a:lnTo>
                  <a:pt x="812445" y="1435068"/>
                </a:lnTo>
                <a:lnTo>
                  <a:pt x="790728" y="1435068"/>
                </a:lnTo>
                <a:close/>
                <a:moveTo>
                  <a:pt x="647853" y="1271847"/>
                </a:moveTo>
                <a:lnTo>
                  <a:pt x="760552" y="1271847"/>
                </a:lnTo>
                <a:lnTo>
                  <a:pt x="760552" y="1290135"/>
                </a:lnTo>
                <a:lnTo>
                  <a:pt x="669570" y="1290135"/>
                </a:lnTo>
                <a:lnTo>
                  <a:pt x="669570" y="1342028"/>
                </a:lnTo>
                <a:lnTo>
                  <a:pt x="754380" y="1342028"/>
                </a:lnTo>
                <a:lnTo>
                  <a:pt x="754380" y="1360316"/>
                </a:lnTo>
                <a:lnTo>
                  <a:pt x="669570" y="1360316"/>
                </a:lnTo>
                <a:lnTo>
                  <a:pt x="669570" y="1416780"/>
                </a:lnTo>
                <a:lnTo>
                  <a:pt x="761238" y="1416780"/>
                </a:lnTo>
                <a:lnTo>
                  <a:pt x="761238" y="1435068"/>
                </a:lnTo>
                <a:lnTo>
                  <a:pt x="647853" y="1435068"/>
                </a:lnTo>
                <a:close/>
                <a:moveTo>
                  <a:pt x="485928" y="1271847"/>
                </a:moveTo>
                <a:lnTo>
                  <a:pt x="541935" y="1271847"/>
                </a:lnTo>
                <a:cubicBezTo>
                  <a:pt x="567080" y="1271847"/>
                  <a:pt x="586435" y="1278248"/>
                  <a:pt x="599999" y="1291050"/>
                </a:cubicBezTo>
                <a:cubicBezTo>
                  <a:pt x="613562" y="1303851"/>
                  <a:pt x="620344" y="1323359"/>
                  <a:pt x="620344" y="1349571"/>
                </a:cubicBezTo>
                <a:cubicBezTo>
                  <a:pt x="620344" y="1363287"/>
                  <a:pt x="618820" y="1375441"/>
                  <a:pt x="615772" y="1386033"/>
                </a:cubicBezTo>
                <a:cubicBezTo>
                  <a:pt x="612724" y="1396625"/>
                  <a:pt x="608000" y="1405540"/>
                  <a:pt x="601599" y="1412779"/>
                </a:cubicBezTo>
                <a:cubicBezTo>
                  <a:pt x="595198" y="1420018"/>
                  <a:pt x="587045" y="1425543"/>
                  <a:pt x="577139" y="1429353"/>
                </a:cubicBezTo>
                <a:cubicBezTo>
                  <a:pt x="567233" y="1433163"/>
                  <a:pt x="555498" y="1435068"/>
                  <a:pt x="541935" y="1435068"/>
                </a:cubicBezTo>
                <a:lnTo>
                  <a:pt x="485928" y="1435068"/>
                </a:lnTo>
                <a:close/>
                <a:moveTo>
                  <a:pt x="171603" y="1271847"/>
                </a:moveTo>
                <a:lnTo>
                  <a:pt x="230810" y="1271847"/>
                </a:lnTo>
                <a:cubicBezTo>
                  <a:pt x="234315" y="1271847"/>
                  <a:pt x="238087" y="1271886"/>
                  <a:pt x="242126" y="1271962"/>
                </a:cubicBezTo>
                <a:cubicBezTo>
                  <a:pt x="246164" y="1272038"/>
                  <a:pt x="250165" y="1272267"/>
                  <a:pt x="254127" y="1272648"/>
                </a:cubicBezTo>
                <a:cubicBezTo>
                  <a:pt x="258090" y="1273029"/>
                  <a:pt x="261785" y="1273600"/>
                  <a:pt x="265214" y="1274362"/>
                </a:cubicBezTo>
                <a:cubicBezTo>
                  <a:pt x="268643" y="1275124"/>
                  <a:pt x="271577" y="1276267"/>
                  <a:pt x="274015" y="1277791"/>
                </a:cubicBezTo>
                <a:cubicBezTo>
                  <a:pt x="279349" y="1280991"/>
                  <a:pt x="283883" y="1285411"/>
                  <a:pt x="287617" y="1291050"/>
                </a:cubicBezTo>
                <a:cubicBezTo>
                  <a:pt x="291350" y="1296688"/>
                  <a:pt x="293217" y="1303623"/>
                  <a:pt x="293218" y="1311852"/>
                </a:cubicBezTo>
                <a:cubicBezTo>
                  <a:pt x="293218" y="1320539"/>
                  <a:pt x="291122" y="1328045"/>
                  <a:pt x="286931" y="1334370"/>
                </a:cubicBezTo>
                <a:cubicBezTo>
                  <a:pt x="282740" y="1340694"/>
                  <a:pt x="276759" y="1345380"/>
                  <a:pt x="268986" y="1348428"/>
                </a:cubicBezTo>
                <a:lnTo>
                  <a:pt x="268986" y="1348886"/>
                </a:lnTo>
                <a:cubicBezTo>
                  <a:pt x="279044" y="1351019"/>
                  <a:pt x="286741" y="1355591"/>
                  <a:pt x="292075" y="1362602"/>
                </a:cubicBezTo>
                <a:cubicBezTo>
                  <a:pt x="297409" y="1369612"/>
                  <a:pt x="300075" y="1378146"/>
                  <a:pt x="300076" y="1388205"/>
                </a:cubicBezTo>
                <a:cubicBezTo>
                  <a:pt x="300076" y="1394148"/>
                  <a:pt x="299009" y="1399940"/>
                  <a:pt x="296875" y="1405578"/>
                </a:cubicBezTo>
                <a:cubicBezTo>
                  <a:pt x="294742" y="1411217"/>
                  <a:pt x="291579" y="1416208"/>
                  <a:pt x="287388" y="1420552"/>
                </a:cubicBezTo>
                <a:cubicBezTo>
                  <a:pt x="283198" y="1424895"/>
                  <a:pt x="278016" y="1428400"/>
                  <a:pt x="271844" y="1431067"/>
                </a:cubicBezTo>
                <a:cubicBezTo>
                  <a:pt x="265672" y="1433734"/>
                  <a:pt x="258547" y="1435068"/>
                  <a:pt x="250470" y="1435068"/>
                </a:cubicBezTo>
                <a:lnTo>
                  <a:pt x="171603" y="1435068"/>
                </a:lnTo>
                <a:close/>
                <a:moveTo>
                  <a:pt x="63551" y="1271847"/>
                </a:moveTo>
                <a:lnTo>
                  <a:pt x="87554" y="1271847"/>
                </a:lnTo>
                <a:lnTo>
                  <a:pt x="151333" y="1435068"/>
                </a:lnTo>
                <a:lnTo>
                  <a:pt x="127330" y="1435068"/>
                </a:lnTo>
                <a:lnTo>
                  <a:pt x="109500" y="1385919"/>
                </a:lnTo>
                <a:lnTo>
                  <a:pt x="40462" y="1385919"/>
                </a:lnTo>
                <a:lnTo>
                  <a:pt x="22174" y="1435068"/>
                </a:lnTo>
                <a:lnTo>
                  <a:pt x="0" y="1435068"/>
                </a:lnTo>
                <a:close/>
                <a:moveTo>
                  <a:pt x="2769641" y="1267961"/>
                </a:moveTo>
                <a:cubicBezTo>
                  <a:pt x="2778023" y="1267959"/>
                  <a:pt x="2785796" y="1268950"/>
                  <a:pt x="2792959" y="1270933"/>
                </a:cubicBezTo>
                <a:cubicBezTo>
                  <a:pt x="2800121" y="1272914"/>
                  <a:pt x="2806408" y="1276038"/>
                  <a:pt x="2811818" y="1280306"/>
                </a:cubicBezTo>
                <a:cubicBezTo>
                  <a:pt x="2817228" y="1284573"/>
                  <a:pt x="2821495" y="1289945"/>
                  <a:pt x="2824620" y="1296422"/>
                </a:cubicBezTo>
                <a:cubicBezTo>
                  <a:pt x="2827744" y="1302899"/>
                  <a:pt x="2829458" y="1310633"/>
                  <a:pt x="2829763" y="1319625"/>
                </a:cubicBezTo>
                <a:lnTo>
                  <a:pt x="2809189" y="1319625"/>
                </a:lnTo>
                <a:cubicBezTo>
                  <a:pt x="2807970" y="1307890"/>
                  <a:pt x="2803741" y="1299394"/>
                  <a:pt x="2796502" y="1294136"/>
                </a:cubicBezTo>
                <a:cubicBezTo>
                  <a:pt x="2789263" y="1288878"/>
                  <a:pt x="2780005" y="1286249"/>
                  <a:pt x="2768727" y="1286249"/>
                </a:cubicBezTo>
                <a:cubicBezTo>
                  <a:pt x="2764155" y="1286249"/>
                  <a:pt x="2759659" y="1286706"/>
                  <a:pt x="2755239" y="1287621"/>
                </a:cubicBezTo>
                <a:cubicBezTo>
                  <a:pt x="2750820" y="1288535"/>
                  <a:pt x="2746896" y="1290059"/>
                  <a:pt x="2743467" y="1292193"/>
                </a:cubicBezTo>
                <a:cubicBezTo>
                  <a:pt x="2740038" y="1294326"/>
                  <a:pt x="2737295" y="1297184"/>
                  <a:pt x="2735237" y="1300765"/>
                </a:cubicBezTo>
                <a:cubicBezTo>
                  <a:pt x="2733180" y="1304347"/>
                  <a:pt x="2732151" y="1308804"/>
                  <a:pt x="2732151" y="1314138"/>
                </a:cubicBezTo>
                <a:cubicBezTo>
                  <a:pt x="2732151" y="1319168"/>
                  <a:pt x="2733637" y="1323244"/>
                  <a:pt x="2736609" y="1326369"/>
                </a:cubicBezTo>
                <a:cubicBezTo>
                  <a:pt x="2739581" y="1329493"/>
                  <a:pt x="2743543" y="1332045"/>
                  <a:pt x="2748496" y="1334027"/>
                </a:cubicBezTo>
                <a:cubicBezTo>
                  <a:pt x="2753449" y="1336008"/>
                  <a:pt x="2759049" y="1337646"/>
                  <a:pt x="2765298" y="1338942"/>
                </a:cubicBezTo>
                <a:cubicBezTo>
                  <a:pt x="2771546" y="1340237"/>
                  <a:pt x="2777909" y="1341647"/>
                  <a:pt x="2784386" y="1343171"/>
                </a:cubicBezTo>
                <a:cubicBezTo>
                  <a:pt x="2790863" y="1344695"/>
                  <a:pt x="2797225" y="1346485"/>
                  <a:pt x="2803474" y="1348543"/>
                </a:cubicBezTo>
                <a:cubicBezTo>
                  <a:pt x="2809723" y="1350600"/>
                  <a:pt x="2815323" y="1353381"/>
                  <a:pt x="2820276" y="1356887"/>
                </a:cubicBezTo>
                <a:cubicBezTo>
                  <a:pt x="2825229" y="1360392"/>
                  <a:pt x="2829192" y="1364811"/>
                  <a:pt x="2832163" y="1370145"/>
                </a:cubicBezTo>
                <a:cubicBezTo>
                  <a:pt x="2835135" y="1375479"/>
                  <a:pt x="2836621" y="1382185"/>
                  <a:pt x="2836621" y="1390262"/>
                </a:cubicBezTo>
                <a:cubicBezTo>
                  <a:pt x="2836621" y="1398949"/>
                  <a:pt x="2834678" y="1406379"/>
                  <a:pt x="2830792" y="1412551"/>
                </a:cubicBezTo>
                <a:cubicBezTo>
                  <a:pt x="2826906" y="1418723"/>
                  <a:pt x="2821915" y="1423752"/>
                  <a:pt x="2815819" y="1427638"/>
                </a:cubicBezTo>
                <a:cubicBezTo>
                  <a:pt x="2809723" y="1431525"/>
                  <a:pt x="2802903" y="1434344"/>
                  <a:pt x="2795359" y="1436097"/>
                </a:cubicBezTo>
                <a:cubicBezTo>
                  <a:pt x="2787815" y="1437849"/>
                  <a:pt x="2780309" y="1438725"/>
                  <a:pt x="2772842" y="1438725"/>
                </a:cubicBezTo>
                <a:cubicBezTo>
                  <a:pt x="2763698" y="1438725"/>
                  <a:pt x="2755049" y="1437582"/>
                  <a:pt x="2746896" y="1435296"/>
                </a:cubicBezTo>
                <a:cubicBezTo>
                  <a:pt x="2738742" y="1433010"/>
                  <a:pt x="2731579" y="1429543"/>
                  <a:pt x="2725407" y="1424895"/>
                </a:cubicBezTo>
                <a:cubicBezTo>
                  <a:pt x="2719235" y="1420247"/>
                  <a:pt x="2714358" y="1414303"/>
                  <a:pt x="2710777" y="1407064"/>
                </a:cubicBezTo>
                <a:cubicBezTo>
                  <a:pt x="2707195" y="1399825"/>
                  <a:pt x="2705405" y="1391253"/>
                  <a:pt x="2705405" y="1381347"/>
                </a:cubicBezTo>
                <a:lnTo>
                  <a:pt x="2725979" y="1381347"/>
                </a:lnTo>
                <a:cubicBezTo>
                  <a:pt x="2725979" y="1388205"/>
                  <a:pt x="2727312" y="1394110"/>
                  <a:pt x="2729979" y="1399063"/>
                </a:cubicBezTo>
                <a:cubicBezTo>
                  <a:pt x="2732646" y="1404016"/>
                  <a:pt x="2736151" y="1408093"/>
                  <a:pt x="2740495" y="1411293"/>
                </a:cubicBezTo>
                <a:cubicBezTo>
                  <a:pt x="2744838" y="1414494"/>
                  <a:pt x="2749905" y="1416856"/>
                  <a:pt x="2755697" y="1418380"/>
                </a:cubicBezTo>
                <a:cubicBezTo>
                  <a:pt x="2761488" y="1419904"/>
                  <a:pt x="2767431" y="1420666"/>
                  <a:pt x="2773527" y="1420666"/>
                </a:cubicBezTo>
                <a:cubicBezTo>
                  <a:pt x="2778404" y="1420666"/>
                  <a:pt x="2783319" y="1420209"/>
                  <a:pt x="2788272" y="1419294"/>
                </a:cubicBezTo>
                <a:cubicBezTo>
                  <a:pt x="2793225" y="1418380"/>
                  <a:pt x="2797683" y="1416818"/>
                  <a:pt x="2801645" y="1414608"/>
                </a:cubicBezTo>
                <a:cubicBezTo>
                  <a:pt x="2805607" y="1412398"/>
                  <a:pt x="2808808" y="1409388"/>
                  <a:pt x="2811247" y="1405578"/>
                </a:cubicBezTo>
                <a:cubicBezTo>
                  <a:pt x="2813685" y="1401768"/>
                  <a:pt x="2814904" y="1396892"/>
                  <a:pt x="2814904" y="1390948"/>
                </a:cubicBezTo>
                <a:cubicBezTo>
                  <a:pt x="2814904" y="1385309"/>
                  <a:pt x="2813418" y="1380737"/>
                  <a:pt x="2810447" y="1377232"/>
                </a:cubicBezTo>
                <a:cubicBezTo>
                  <a:pt x="2807475" y="1373727"/>
                  <a:pt x="2803512" y="1370869"/>
                  <a:pt x="2798559" y="1368660"/>
                </a:cubicBezTo>
                <a:cubicBezTo>
                  <a:pt x="2793606" y="1366450"/>
                  <a:pt x="2788005" y="1364659"/>
                  <a:pt x="2781757" y="1363287"/>
                </a:cubicBezTo>
                <a:cubicBezTo>
                  <a:pt x="2775509" y="1361916"/>
                  <a:pt x="2769146" y="1360506"/>
                  <a:pt x="2762669" y="1359058"/>
                </a:cubicBezTo>
                <a:cubicBezTo>
                  <a:pt x="2756192" y="1357611"/>
                  <a:pt x="2749829" y="1355934"/>
                  <a:pt x="2743581" y="1354029"/>
                </a:cubicBezTo>
                <a:cubicBezTo>
                  <a:pt x="2737333" y="1352124"/>
                  <a:pt x="2731731" y="1349610"/>
                  <a:pt x="2726779" y="1346485"/>
                </a:cubicBezTo>
                <a:cubicBezTo>
                  <a:pt x="2721826" y="1343361"/>
                  <a:pt x="2717863" y="1339323"/>
                  <a:pt x="2714892" y="1334370"/>
                </a:cubicBezTo>
                <a:cubicBezTo>
                  <a:pt x="2711920" y="1329417"/>
                  <a:pt x="2710434" y="1323206"/>
                  <a:pt x="2710434" y="1315739"/>
                </a:cubicBezTo>
                <a:cubicBezTo>
                  <a:pt x="2710434" y="1307509"/>
                  <a:pt x="2712111" y="1300385"/>
                  <a:pt x="2715463" y="1294365"/>
                </a:cubicBezTo>
                <a:cubicBezTo>
                  <a:pt x="2718816" y="1288345"/>
                  <a:pt x="2723273" y="1283392"/>
                  <a:pt x="2728837" y="1279506"/>
                </a:cubicBezTo>
                <a:cubicBezTo>
                  <a:pt x="2734399" y="1275620"/>
                  <a:pt x="2740723" y="1272724"/>
                  <a:pt x="2747810" y="1270819"/>
                </a:cubicBezTo>
                <a:cubicBezTo>
                  <a:pt x="2754897" y="1268916"/>
                  <a:pt x="2762173" y="1267963"/>
                  <a:pt x="2769641" y="1267961"/>
                </a:cubicBezTo>
                <a:close/>
                <a:moveTo>
                  <a:pt x="2459965" y="1267961"/>
                </a:moveTo>
                <a:cubicBezTo>
                  <a:pt x="2472919" y="1267961"/>
                  <a:pt x="2484272" y="1270323"/>
                  <a:pt x="2494026" y="1275048"/>
                </a:cubicBezTo>
                <a:cubicBezTo>
                  <a:pt x="2503779" y="1279772"/>
                  <a:pt x="2511933" y="1286097"/>
                  <a:pt x="2518486" y="1294022"/>
                </a:cubicBezTo>
                <a:cubicBezTo>
                  <a:pt x="2525039" y="1301946"/>
                  <a:pt x="2529954" y="1311052"/>
                  <a:pt x="2533231" y="1321339"/>
                </a:cubicBezTo>
                <a:cubicBezTo>
                  <a:pt x="2536506" y="1331626"/>
                  <a:pt x="2538145" y="1342332"/>
                  <a:pt x="2538146" y="1353458"/>
                </a:cubicBezTo>
                <a:cubicBezTo>
                  <a:pt x="2538146" y="1365954"/>
                  <a:pt x="2536088" y="1377842"/>
                  <a:pt x="2531973" y="1389119"/>
                </a:cubicBezTo>
                <a:cubicBezTo>
                  <a:pt x="2527859" y="1400397"/>
                  <a:pt x="2521687" y="1410150"/>
                  <a:pt x="2513457" y="1418380"/>
                </a:cubicBezTo>
                <a:lnTo>
                  <a:pt x="2534945" y="1435296"/>
                </a:lnTo>
                <a:lnTo>
                  <a:pt x="2523973" y="1449012"/>
                </a:lnTo>
                <a:lnTo>
                  <a:pt x="2499055" y="1429124"/>
                </a:lnTo>
                <a:cubicBezTo>
                  <a:pt x="2488082" y="1435525"/>
                  <a:pt x="2475052" y="1438725"/>
                  <a:pt x="2459965" y="1438725"/>
                </a:cubicBezTo>
                <a:cubicBezTo>
                  <a:pt x="2447010" y="1438725"/>
                  <a:pt x="2435657" y="1436401"/>
                  <a:pt x="2425903" y="1431753"/>
                </a:cubicBezTo>
                <a:cubicBezTo>
                  <a:pt x="2416149" y="1427105"/>
                  <a:pt x="2407996" y="1420818"/>
                  <a:pt x="2401443" y="1412894"/>
                </a:cubicBezTo>
                <a:cubicBezTo>
                  <a:pt x="2394890" y="1404969"/>
                  <a:pt x="2389975" y="1395863"/>
                  <a:pt x="2386698" y="1385576"/>
                </a:cubicBezTo>
                <a:cubicBezTo>
                  <a:pt x="2383422" y="1375289"/>
                  <a:pt x="2381783" y="1364583"/>
                  <a:pt x="2381783" y="1353458"/>
                </a:cubicBezTo>
                <a:cubicBezTo>
                  <a:pt x="2381783" y="1342332"/>
                  <a:pt x="2383422" y="1331626"/>
                  <a:pt x="2386698" y="1321339"/>
                </a:cubicBezTo>
                <a:cubicBezTo>
                  <a:pt x="2389975" y="1311052"/>
                  <a:pt x="2394890" y="1301946"/>
                  <a:pt x="2401443" y="1294022"/>
                </a:cubicBezTo>
                <a:cubicBezTo>
                  <a:pt x="2407996" y="1286097"/>
                  <a:pt x="2416149" y="1279772"/>
                  <a:pt x="2425903" y="1275048"/>
                </a:cubicBezTo>
                <a:cubicBezTo>
                  <a:pt x="2435657" y="1270323"/>
                  <a:pt x="2447010" y="1267961"/>
                  <a:pt x="2459965" y="1267961"/>
                </a:cubicBezTo>
                <a:close/>
                <a:moveTo>
                  <a:pt x="2136115" y="1267961"/>
                </a:moveTo>
                <a:cubicBezTo>
                  <a:pt x="2149069" y="1267961"/>
                  <a:pt x="2160423" y="1270323"/>
                  <a:pt x="2170176" y="1275048"/>
                </a:cubicBezTo>
                <a:cubicBezTo>
                  <a:pt x="2179929" y="1279772"/>
                  <a:pt x="2188083" y="1286097"/>
                  <a:pt x="2194636" y="1294022"/>
                </a:cubicBezTo>
                <a:cubicBezTo>
                  <a:pt x="2201189" y="1301946"/>
                  <a:pt x="2206104" y="1311052"/>
                  <a:pt x="2209381" y="1321339"/>
                </a:cubicBezTo>
                <a:cubicBezTo>
                  <a:pt x="2212656" y="1331626"/>
                  <a:pt x="2214295" y="1342332"/>
                  <a:pt x="2214296" y="1353458"/>
                </a:cubicBezTo>
                <a:cubicBezTo>
                  <a:pt x="2214296" y="1364583"/>
                  <a:pt x="2212657" y="1375289"/>
                  <a:pt x="2209381" y="1385576"/>
                </a:cubicBezTo>
                <a:cubicBezTo>
                  <a:pt x="2206104" y="1395863"/>
                  <a:pt x="2201189" y="1404969"/>
                  <a:pt x="2194636" y="1412894"/>
                </a:cubicBezTo>
                <a:cubicBezTo>
                  <a:pt x="2188083" y="1420818"/>
                  <a:pt x="2179929" y="1427105"/>
                  <a:pt x="2170176" y="1431753"/>
                </a:cubicBezTo>
                <a:cubicBezTo>
                  <a:pt x="2160423" y="1436401"/>
                  <a:pt x="2149069" y="1438725"/>
                  <a:pt x="2136115" y="1438725"/>
                </a:cubicBezTo>
                <a:cubicBezTo>
                  <a:pt x="2123161" y="1438725"/>
                  <a:pt x="2111807" y="1436401"/>
                  <a:pt x="2102053" y="1431753"/>
                </a:cubicBezTo>
                <a:cubicBezTo>
                  <a:pt x="2092300" y="1427105"/>
                  <a:pt x="2084146" y="1420818"/>
                  <a:pt x="2077593" y="1412894"/>
                </a:cubicBezTo>
                <a:cubicBezTo>
                  <a:pt x="2071040" y="1404969"/>
                  <a:pt x="2066125" y="1395863"/>
                  <a:pt x="2062848" y="1385576"/>
                </a:cubicBezTo>
                <a:cubicBezTo>
                  <a:pt x="2059572" y="1375289"/>
                  <a:pt x="2057933" y="1364583"/>
                  <a:pt x="2057933" y="1353458"/>
                </a:cubicBezTo>
                <a:cubicBezTo>
                  <a:pt x="2057933" y="1342332"/>
                  <a:pt x="2059572" y="1331626"/>
                  <a:pt x="2062848" y="1321339"/>
                </a:cubicBezTo>
                <a:cubicBezTo>
                  <a:pt x="2066125" y="1311052"/>
                  <a:pt x="2071040" y="1301946"/>
                  <a:pt x="2077593" y="1294022"/>
                </a:cubicBezTo>
                <a:cubicBezTo>
                  <a:pt x="2084146" y="1286097"/>
                  <a:pt x="2092300" y="1279772"/>
                  <a:pt x="2102053" y="1275048"/>
                </a:cubicBezTo>
                <a:cubicBezTo>
                  <a:pt x="2111807" y="1270323"/>
                  <a:pt x="2123161" y="1267961"/>
                  <a:pt x="2136115" y="1267961"/>
                </a:cubicBezTo>
                <a:close/>
                <a:moveTo>
                  <a:pt x="993801" y="1267961"/>
                </a:moveTo>
                <a:cubicBezTo>
                  <a:pt x="1002640" y="1267961"/>
                  <a:pt x="1010984" y="1268990"/>
                  <a:pt x="1018832" y="1271047"/>
                </a:cubicBezTo>
                <a:cubicBezTo>
                  <a:pt x="1026681" y="1273105"/>
                  <a:pt x="1033691" y="1276343"/>
                  <a:pt x="1039863" y="1280763"/>
                </a:cubicBezTo>
                <a:cubicBezTo>
                  <a:pt x="1046035" y="1285182"/>
                  <a:pt x="1051217" y="1290783"/>
                  <a:pt x="1055408" y="1297565"/>
                </a:cubicBezTo>
                <a:cubicBezTo>
                  <a:pt x="1059599" y="1304347"/>
                  <a:pt x="1062457" y="1312538"/>
                  <a:pt x="1063981" y="1322139"/>
                </a:cubicBezTo>
                <a:lnTo>
                  <a:pt x="1042264" y="1322139"/>
                </a:lnTo>
                <a:cubicBezTo>
                  <a:pt x="1041197" y="1315891"/>
                  <a:pt x="1039216" y="1310519"/>
                  <a:pt x="1036320" y="1306023"/>
                </a:cubicBezTo>
                <a:cubicBezTo>
                  <a:pt x="1033424" y="1301527"/>
                  <a:pt x="1029843" y="1297832"/>
                  <a:pt x="1025576" y="1294936"/>
                </a:cubicBezTo>
                <a:cubicBezTo>
                  <a:pt x="1021309" y="1292040"/>
                  <a:pt x="1016470" y="1289869"/>
                  <a:pt x="1011060" y="1288421"/>
                </a:cubicBezTo>
                <a:cubicBezTo>
                  <a:pt x="1005650" y="1286974"/>
                  <a:pt x="999897" y="1286250"/>
                  <a:pt x="993801" y="1286249"/>
                </a:cubicBezTo>
                <a:cubicBezTo>
                  <a:pt x="983895" y="1286249"/>
                  <a:pt x="975398" y="1288230"/>
                  <a:pt x="968312" y="1292193"/>
                </a:cubicBezTo>
                <a:cubicBezTo>
                  <a:pt x="961225" y="1296155"/>
                  <a:pt x="955434" y="1301375"/>
                  <a:pt x="950938" y="1307852"/>
                </a:cubicBezTo>
                <a:cubicBezTo>
                  <a:pt x="946442" y="1314329"/>
                  <a:pt x="943128" y="1321720"/>
                  <a:pt x="940994" y="1330026"/>
                </a:cubicBezTo>
                <a:cubicBezTo>
                  <a:pt x="938860" y="1338332"/>
                  <a:pt x="937794" y="1346828"/>
                  <a:pt x="937794" y="1355515"/>
                </a:cubicBezTo>
                <a:cubicBezTo>
                  <a:pt x="937794" y="1364049"/>
                  <a:pt x="939013" y="1372241"/>
                  <a:pt x="941451" y="1380090"/>
                </a:cubicBezTo>
                <a:cubicBezTo>
                  <a:pt x="943890" y="1387938"/>
                  <a:pt x="947471" y="1394872"/>
                  <a:pt x="952195" y="1400892"/>
                </a:cubicBezTo>
                <a:cubicBezTo>
                  <a:pt x="956920" y="1406912"/>
                  <a:pt x="962749" y="1411713"/>
                  <a:pt x="969683" y="1415294"/>
                </a:cubicBezTo>
                <a:cubicBezTo>
                  <a:pt x="976617" y="1418875"/>
                  <a:pt x="984657" y="1420666"/>
                  <a:pt x="993801" y="1420666"/>
                </a:cubicBezTo>
                <a:cubicBezTo>
                  <a:pt x="1002335" y="1420666"/>
                  <a:pt x="1009879" y="1419294"/>
                  <a:pt x="1016432" y="1416551"/>
                </a:cubicBezTo>
                <a:cubicBezTo>
                  <a:pt x="1022985" y="1413808"/>
                  <a:pt x="1028510" y="1410036"/>
                  <a:pt x="1033005" y="1405236"/>
                </a:cubicBezTo>
                <a:cubicBezTo>
                  <a:pt x="1037501" y="1400435"/>
                  <a:pt x="1040892" y="1394796"/>
                  <a:pt x="1043178" y="1388319"/>
                </a:cubicBezTo>
                <a:cubicBezTo>
                  <a:pt x="1045464" y="1381842"/>
                  <a:pt x="1046455" y="1374870"/>
                  <a:pt x="1046150" y="1367402"/>
                </a:cubicBezTo>
                <a:lnTo>
                  <a:pt x="994029" y="1367402"/>
                </a:lnTo>
                <a:lnTo>
                  <a:pt x="994029" y="1349114"/>
                </a:lnTo>
                <a:lnTo>
                  <a:pt x="1065581" y="1349114"/>
                </a:lnTo>
                <a:lnTo>
                  <a:pt x="1065581" y="1435068"/>
                </a:lnTo>
                <a:lnTo>
                  <a:pt x="1051865" y="1435068"/>
                </a:lnTo>
                <a:lnTo>
                  <a:pt x="1046150" y="1414722"/>
                </a:lnTo>
                <a:cubicBezTo>
                  <a:pt x="1039749" y="1423257"/>
                  <a:pt x="1031824" y="1429391"/>
                  <a:pt x="1022376" y="1433125"/>
                </a:cubicBezTo>
                <a:cubicBezTo>
                  <a:pt x="1012927" y="1436859"/>
                  <a:pt x="1003402" y="1438725"/>
                  <a:pt x="993801" y="1438725"/>
                </a:cubicBezTo>
                <a:cubicBezTo>
                  <a:pt x="981609" y="1438725"/>
                  <a:pt x="970712" y="1436478"/>
                  <a:pt x="961111" y="1431982"/>
                </a:cubicBezTo>
                <a:cubicBezTo>
                  <a:pt x="951510" y="1427486"/>
                  <a:pt x="943356" y="1421428"/>
                  <a:pt x="936651" y="1413808"/>
                </a:cubicBezTo>
                <a:cubicBezTo>
                  <a:pt x="929945" y="1406188"/>
                  <a:pt x="924840" y="1397425"/>
                  <a:pt x="921334" y="1387519"/>
                </a:cubicBezTo>
                <a:cubicBezTo>
                  <a:pt x="917829" y="1377613"/>
                  <a:pt x="916077" y="1367326"/>
                  <a:pt x="916077" y="1356658"/>
                </a:cubicBezTo>
                <a:cubicBezTo>
                  <a:pt x="916077" y="1344771"/>
                  <a:pt x="917715" y="1333455"/>
                  <a:pt x="920991" y="1322711"/>
                </a:cubicBezTo>
                <a:cubicBezTo>
                  <a:pt x="924268" y="1311967"/>
                  <a:pt x="929145" y="1302556"/>
                  <a:pt x="935622" y="1294479"/>
                </a:cubicBezTo>
                <a:cubicBezTo>
                  <a:pt x="942099" y="1286402"/>
                  <a:pt x="950176" y="1279963"/>
                  <a:pt x="959854" y="1275162"/>
                </a:cubicBezTo>
                <a:cubicBezTo>
                  <a:pt x="969531" y="1270362"/>
                  <a:pt x="980846" y="1267961"/>
                  <a:pt x="993801" y="1267961"/>
                </a:cubicBezTo>
                <a:close/>
                <a:moveTo>
                  <a:pt x="393268" y="1267961"/>
                </a:moveTo>
                <a:cubicBezTo>
                  <a:pt x="401803" y="1267961"/>
                  <a:pt x="409880" y="1269104"/>
                  <a:pt x="417500" y="1271390"/>
                </a:cubicBezTo>
                <a:cubicBezTo>
                  <a:pt x="425120" y="1273676"/>
                  <a:pt x="431902" y="1277029"/>
                  <a:pt x="437845" y="1281449"/>
                </a:cubicBezTo>
                <a:cubicBezTo>
                  <a:pt x="443789" y="1285868"/>
                  <a:pt x="448742" y="1291393"/>
                  <a:pt x="452704" y="1298022"/>
                </a:cubicBezTo>
                <a:cubicBezTo>
                  <a:pt x="456666" y="1304652"/>
                  <a:pt x="459257" y="1312310"/>
                  <a:pt x="460477" y="1320996"/>
                </a:cubicBezTo>
                <a:lnTo>
                  <a:pt x="438760" y="1320996"/>
                </a:lnTo>
                <a:cubicBezTo>
                  <a:pt x="436321" y="1309414"/>
                  <a:pt x="430949" y="1300727"/>
                  <a:pt x="422644" y="1294936"/>
                </a:cubicBezTo>
                <a:cubicBezTo>
                  <a:pt x="414338" y="1289145"/>
                  <a:pt x="404470" y="1286250"/>
                  <a:pt x="393040" y="1286249"/>
                </a:cubicBezTo>
                <a:cubicBezTo>
                  <a:pt x="383286" y="1286249"/>
                  <a:pt x="374942" y="1288078"/>
                  <a:pt x="368008" y="1291736"/>
                </a:cubicBezTo>
                <a:cubicBezTo>
                  <a:pt x="361074" y="1295393"/>
                  <a:pt x="355359" y="1300308"/>
                  <a:pt x="350863" y="1306480"/>
                </a:cubicBezTo>
                <a:cubicBezTo>
                  <a:pt x="346367" y="1312653"/>
                  <a:pt x="343053" y="1319701"/>
                  <a:pt x="340919" y="1327626"/>
                </a:cubicBezTo>
                <a:cubicBezTo>
                  <a:pt x="338785" y="1335551"/>
                  <a:pt x="337719" y="1343780"/>
                  <a:pt x="337719" y="1352315"/>
                </a:cubicBezTo>
                <a:cubicBezTo>
                  <a:pt x="337718" y="1361611"/>
                  <a:pt x="338785" y="1370412"/>
                  <a:pt x="340919" y="1378718"/>
                </a:cubicBezTo>
                <a:cubicBezTo>
                  <a:pt x="343053" y="1387024"/>
                  <a:pt x="346367" y="1394263"/>
                  <a:pt x="350863" y="1400435"/>
                </a:cubicBezTo>
                <a:cubicBezTo>
                  <a:pt x="355359" y="1406607"/>
                  <a:pt x="361112" y="1411522"/>
                  <a:pt x="368122" y="1415180"/>
                </a:cubicBezTo>
                <a:cubicBezTo>
                  <a:pt x="375133" y="1418837"/>
                  <a:pt x="383515" y="1420666"/>
                  <a:pt x="393268" y="1420666"/>
                </a:cubicBezTo>
                <a:cubicBezTo>
                  <a:pt x="400431" y="1420666"/>
                  <a:pt x="406794" y="1419485"/>
                  <a:pt x="412356" y="1417123"/>
                </a:cubicBezTo>
                <a:cubicBezTo>
                  <a:pt x="417919" y="1414761"/>
                  <a:pt x="422720" y="1411484"/>
                  <a:pt x="426758" y="1407293"/>
                </a:cubicBezTo>
                <a:cubicBezTo>
                  <a:pt x="430797" y="1403102"/>
                  <a:pt x="433959" y="1398111"/>
                  <a:pt x="436245" y="1392320"/>
                </a:cubicBezTo>
                <a:cubicBezTo>
                  <a:pt x="438531" y="1386528"/>
                  <a:pt x="439903" y="1380280"/>
                  <a:pt x="440360" y="1373574"/>
                </a:cubicBezTo>
                <a:lnTo>
                  <a:pt x="462077" y="1373574"/>
                </a:lnTo>
                <a:cubicBezTo>
                  <a:pt x="459943" y="1394148"/>
                  <a:pt x="452857" y="1410150"/>
                  <a:pt x="440817" y="1421580"/>
                </a:cubicBezTo>
                <a:cubicBezTo>
                  <a:pt x="428778" y="1433010"/>
                  <a:pt x="412318" y="1438725"/>
                  <a:pt x="391440" y="1438725"/>
                </a:cubicBezTo>
                <a:cubicBezTo>
                  <a:pt x="378790" y="1438725"/>
                  <a:pt x="367741" y="1436554"/>
                  <a:pt x="358293" y="1432210"/>
                </a:cubicBezTo>
                <a:cubicBezTo>
                  <a:pt x="348844" y="1427867"/>
                  <a:pt x="340995" y="1421885"/>
                  <a:pt x="334747" y="1414265"/>
                </a:cubicBezTo>
                <a:cubicBezTo>
                  <a:pt x="328498" y="1406645"/>
                  <a:pt x="323812" y="1397654"/>
                  <a:pt x="320688" y="1387290"/>
                </a:cubicBezTo>
                <a:cubicBezTo>
                  <a:pt x="317564" y="1376927"/>
                  <a:pt x="316002" y="1365802"/>
                  <a:pt x="316002" y="1353915"/>
                </a:cubicBezTo>
                <a:cubicBezTo>
                  <a:pt x="316002" y="1342028"/>
                  <a:pt x="317678" y="1330864"/>
                  <a:pt x="321031" y="1320425"/>
                </a:cubicBezTo>
                <a:cubicBezTo>
                  <a:pt x="324384" y="1309986"/>
                  <a:pt x="329298" y="1300880"/>
                  <a:pt x="335775" y="1293107"/>
                </a:cubicBezTo>
                <a:cubicBezTo>
                  <a:pt x="342252" y="1285335"/>
                  <a:pt x="350330" y="1279201"/>
                  <a:pt x="360007" y="1274705"/>
                </a:cubicBezTo>
                <a:cubicBezTo>
                  <a:pt x="369685" y="1270209"/>
                  <a:pt x="380771" y="1267961"/>
                  <a:pt x="393268" y="1267961"/>
                </a:cubicBezTo>
                <a:close/>
                <a:moveTo>
                  <a:pt x="2526182" y="566271"/>
                </a:moveTo>
                <a:cubicBezTo>
                  <a:pt x="2512669" y="576405"/>
                  <a:pt x="2494933" y="583795"/>
                  <a:pt x="2472975" y="588440"/>
                </a:cubicBezTo>
                <a:cubicBezTo>
                  <a:pt x="2451017" y="593085"/>
                  <a:pt x="2428003" y="596886"/>
                  <a:pt x="2403933" y="599841"/>
                </a:cubicBezTo>
                <a:cubicBezTo>
                  <a:pt x="2379863" y="602798"/>
                  <a:pt x="2355583" y="606176"/>
                  <a:pt x="2331091" y="609976"/>
                </a:cubicBezTo>
                <a:cubicBezTo>
                  <a:pt x="2306599" y="613776"/>
                  <a:pt x="2284641" y="619899"/>
                  <a:pt x="2265216" y="628345"/>
                </a:cubicBezTo>
                <a:cubicBezTo>
                  <a:pt x="2245791" y="636791"/>
                  <a:pt x="2229956" y="648826"/>
                  <a:pt x="2217710" y="664450"/>
                </a:cubicBezTo>
                <a:cubicBezTo>
                  <a:pt x="2205465" y="680074"/>
                  <a:pt x="2199341" y="701399"/>
                  <a:pt x="2199341" y="728424"/>
                </a:cubicBezTo>
                <a:cubicBezTo>
                  <a:pt x="2199341" y="746160"/>
                  <a:pt x="2202931" y="761151"/>
                  <a:pt x="2210109" y="773397"/>
                </a:cubicBezTo>
                <a:cubicBezTo>
                  <a:pt x="2217288" y="785643"/>
                  <a:pt x="2226578" y="795566"/>
                  <a:pt x="2237979" y="803167"/>
                </a:cubicBezTo>
                <a:cubicBezTo>
                  <a:pt x="2249381" y="810768"/>
                  <a:pt x="2262893" y="816258"/>
                  <a:pt x="2278517" y="819636"/>
                </a:cubicBezTo>
                <a:cubicBezTo>
                  <a:pt x="2294142" y="823014"/>
                  <a:pt x="2309977" y="824703"/>
                  <a:pt x="2326023" y="824703"/>
                </a:cubicBezTo>
                <a:cubicBezTo>
                  <a:pt x="2361495" y="824703"/>
                  <a:pt x="2391898" y="819847"/>
                  <a:pt x="2417235" y="810135"/>
                </a:cubicBezTo>
                <a:cubicBezTo>
                  <a:pt x="2442571" y="800422"/>
                  <a:pt x="2463262" y="788176"/>
                  <a:pt x="2479309" y="773397"/>
                </a:cubicBezTo>
                <a:cubicBezTo>
                  <a:pt x="2495355" y="758617"/>
                  <a:pt x="2507179" y="742571"/>
                  <a:pt x="2514780" y="725257"/>
                </a:cubicBezTo>
                <a:cubicBezTo>
                  <a:pt x="2522381" y="707944"/>
                  <a:pt x="2526182" y="691686"/>
                  <a:pt x="2526182" y="676484"/>
                </a:cubicBezTo>
                <a:close/>
                <a:moveTo>
                  <a:pt x="2388098" y="234363"/>
                </a:moveTo>
                <a:cubicBezTo>
                  <a:pt x="2417657" y="234363"/>
                  <a:pt x="2447005" y="236474"/>
                  <a:pt x="2476142" y="240697"/>
                </a:cubicBezTo>
                <a:cubicBezTo>
                  <a:pt x="2505279" y="244919"/>
                  <a:pt x="2531671" y="253576"/>
                  <a:pt x="2555319" y="266667"/>
                </a:cubicBezTo>
                <a:cubicBezTo>
                  <a:pt x="2578966" y="279757"/>
                  <a:pt x="2597969" y="298126"/>
                  <a:pt x="2612326" y="321773"/>
                </a:cubicBezTo>
                <a:cubicBezTo>
                  <a:pt x="2626683" y="345421"/>
                  <a:pt x="2633862" y="376247"/>
                  <a:pt x="2633862" y="414252"/>
                </a:cubicBezTo>
                <a:lnTo>
                  <a:pt x="2633862" y="751227"/>
                </a:lnTo>
                <a:cubicBezTo>
                  <a:pt x="2633862" y="776564"/>
                  <a:pt x="2635340" y="795144"/>
                  <a:pt x="2638296" y="806968"/>
                </a:cubicBezTo>
                <a:cubicBezTo>
                  <a:pt x="2641252" y="818791"/>
                  <a:pt x="2651175" y="824703"/>
                  <a:pt x="2668066" y="824703"/>
                </a:cubicBezTo>
                <a:cubicBezTo>
                  <a:pt x="2677356" y="824703"/>
                  <a:pt x="2688335" y="822592"/>
                  <a:pt x="2701004" y="818369"/>
                </a:cubicBezTo>
                <a:lnTo>
                  <a:pt x="2701004" y="901980"/>
                </a:lnTo>
                <a:cubicBezTo>
                  <a:pt x="2682423" y="912959"/>
                  <a:pt x="2656665" y="918448"/>
                  <a:pt x="2623727" y="918448"/>
                </a:cubicBezTo>
                <a:cubicBezTo>
                  <a:pt x="2595857" y="918448"/>
                  <a:pt x="2573688" y="910636"/>
                  <a:pt x="2557219" y="895012"/>
                </a:cubicBezTo>
                <a:cubicBezTo>
                  <a:pt x="2540750" y="879388"/>
                  <a:pt x="2532516" y="853840"/>
                  <a:pt x="2532516" y="818369"/>
                </a:cubicBezTo>
                <a:cubicBezTo>
                  <a:pt x="2502957" y="853840"/>
                  <a:pt x="2468541" y="879388"/>
                  <a:pt x="2429270" y="895012"/>
                </a:cubicBezTo>
                <a:cubicBezTo>
                  <a:pt x="2389998" y="910636"/>
                  <a:pt x="2347559" y="918448"/>
                  <a:pt x="2301954" y="918448"/>
                </a:cubicBezTo>
                <a:cubicBezTo>
                  <a:pt x="2272395" y="918448"/>
                  <a:pt x="2244525" y="915281"/>
                  <a:pt x="2218343" y="908947"/>
                </a:cubicBezTo>
                <a:cubicBezTo>
                  <a:pt x="2192162" y="902613"/>
                  <a:pt x="2169148" y="892056"/>
                  <a:pt x="2149301" y="877277"/>
                </a:cubicBezTo>
                <a:cubicBezTo>
                  <a:pt x="2129455" y="862497"/>
                  <a:pt x="2113830" y="843494"/>
                  <a:pt x="2102429" y="820269"/>
                </a:cubicBezTo>
                <a:cubicBezTo>
                  <a:pt x="2091027" y="797044"/>
                  <a:pt x="2085327" y="768963"/>
                  <a:pt x="2085327" y="736025"/>
                </a:cubicBezTo>
                <a:cubicBezTo>
                  <a:pt x="2085327" y="698865"/>
                  <a:pt x="2091661" y="668461"/>
                  <a:pt x="2104329" y="644814"/>
                </a:cubicBezTo>
                <a:cubicBezTo>
                  <a:pt x="2116997" y="621166"/>
                  <a:pt x="2133677" y="601953"/>
                  <a:pt x="2154369" y="587173"/>
                </a:cubicBezTo>
                <a:cubicBezTo>
                  <a:pt x="2175060" y="572394"/>
                  <a:pt x="2198707" y="561204"/>
                  <a:pt x="2225311" y="553602"/>
                </a:cubicBezTo>
                <a:cubicBezTo>
                  <a:pt x="2251914" y="546002"/>
                  <a:pt x="2279151" y="539667"/>
                  <a:pt x="2307021" y="534600"/>
                </a:cubicBezTo>
                <a:cubicBezTo>
                  <a:pt x="2336581" y="528688"/>
                  <a:pt x="2364661" y="524254"/>
                  <a:pt x="2391265" y="521299"/>
                </a:cubicBezTo>
                <a:cubicBezTo>
                  <a:pt x="2417868" y="518343"/>
                  <a:pt x="2441305" y="514120"/>
                  <a:pt x="2461574" y="508630"/>
                </a:cubicBezTo>
                <a:cubicBezTo>
                  <a:pt x="2481843" y="503140"/>
                  <a:pt x="2497889" y="495117"/>
                  <a:pt x="2509713" y="484561"/>
                </a:cubicBezTo>
                <a:cubicBezTo>
                  <a:pt x="2521537" y="474004"/>
                  <a:pt x="2527449" y="458591"/>
                  <a:pt x="2527449" y="438321"/>
                </a:cubicBezTo>
                <a:cubicBezTo>
                  <a:pt x="2527449" y="414674"/>
                  <a:pt x="2523015" y="395672"/>
                  <a:pt x="2514147" y="381314"/>
                </a:cubicBezTo>
                <a:cubicBezTo>
                  <a:pt x="2505279" y="366957"/>
                  <a:pt x="2493878" y="355978"/>
                  <a:pt x="2479943" y="348377"/>
                </a:cubicBezTo>
                <a:cubicBezTo>
                  <a:pt x="2466008" y="340776"/>
                  <a:pt x="2450383" y="335709"/>
                  <a:pt x="2433070" y="333175"/>
                </a:cubicBezTo>
                <a:cubicBezTo>
                  <a:pt x="2415757" y="330641"/>
                  <a:pt x="2398655" y="329374"/>
                  <a:pt x="2381764" y="329374"/>
                </a:cubicBezTo>
                <a:cubicBezTo>
                  <a:pt x="2336158" y="329374"/>
                  <a:pt x="2298153" y="338031"/>
                  <a:pt x="2267749" y="355344"/>
                </a:cubicBezTo>
                <a:cubicBezTo>
                  <a:pt x="2237346" y="372658"/>
                  <a:pt x="2220877" y="405384"/>
                  <a:pt x="2218343" y="453523"/>
                </a:cubicBezTo>
                <a:lnTo>
                  <a:pt x="2110663" y="453523"/>
                </a:lnTo>
                <a:cubicBezTo>
                  <a:pt x="2112352" y="412985"/>
                  <a:pt x="2120798" y="378781"/>
                  <a:pt x="2136000" y="350910"/>
                </a:cubicBezTo>
                <a:cubicBezTo>
                  <a:pt x="2151201" y="323041"/>
                  <a:pt x="2171471" y="300449"/>
                  <a:pt x="2196807" y="283135"/>
                </a:cubicBezTo>
                <a:cubicBezTo>
                  <a:pt x="2222144" y="265824"/>
                  <a:pt x="2251281" y="253367"/>
                  <a:pt x="2284218" y="245764"/>
                </a:cubicBezTo>
                <a:cubicBezTo>
                  <a:pt x="2317156" y="238163"/>
                  <a:pt x="2351783" y="234363"/>
                  <a:pt x="2388098" y="234363"/>
                </a:cubicBezTo>
                <a:close/>
                <a:moveTo>
                  <a:pt x="1628489" y="108947"/>
                </a:moveTo>
                <a:lnTo>
                  <a:pt x="1475203" y="530800"/>
                </a:lnTo>
                <a:lnTo>
                  <a:pt x="1781775" y="530800"/>
                </a:lnTo>
                <a:lnTo>
                  <a:pt x="1631022" y="108947"/>
                </a:lnTo>
                <a:close/>
                <a:moveTo>
                  <a:pt x="1565147" y="0"/>
                </a:moveTo>
                <a:lnTo>
                  <a:pt x="1698164" y="0"/>
                </a:lnTo>
                <a:lnTo>
                  <a:pt x="2051608" y="904513"/>
                </a:lnTo>
                <a:lnTo>
                  <a:pt x="1918592" y="904513"/>
                </a:lnTo>
                <a:lnTo>
                  <a:pt x="1819779" y="632146"/>
                </a:lnTo>
                <a:lnTo>
                  <a:pt x="1437198" y="632146"/>
                </a:lnTo>
                <a:lnTo>
                  <a:pt x="1335852" y="904513"/>
                </a:lnTo>
                <a:lnTo>
                  <a:pt x="1212970" y="904513"/>
                </a:lnTo>
                <a:close/>
              </a:path>
            </a:pathLst>
          </a:custGeom>
          <a:solidFill>
            <a:srgbClr val="2360A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0" dirty="0">
              <a:solidFill>
                <a:srgbClr val="2360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" y="1284882"/>
            <a:ext cx="495299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All Print &amp; Web Materials</a:t>
            </a:r>
          </a:p>
          <a:p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Load Helvetica </a:t>
            </a:r>
            <a:r>
              <a:rPr lang="en-US" sz="1100" dirty="0" err="1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100" dirty="0" smtClean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R"/>
            </a:pP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en-US" sz="11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Z:\04 Program 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Management\</a:t>
            </a:r>
            <a:r>
              <a:rPr lang="en-US" sz="1100" dirty="0" err="1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EAM_Brand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\Fonts</a:t>
            </a:r>
          </a:p>
          <a:p>
            <a:pPr marL="228600" indent="-228600">
              <a:buAutoNum type="arabicParenR"/>
            </a:pPr>
            <a:endParaRPr lang="en-US" sz="1100" dirty="0" smtClean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R"/>
            </a:pP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Drag and drop all of the “Helvetica” fonts onto your desktop</a:t>
            </a:r>
          </a:p>
          <a:p>
            <a:pPr marL="228600" indent="-228600">
              <a:buAutoNum type="arabicParenR"/>
            </a:pPr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R"/>
            </a:pP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click on each font; a pop-up will appear- click “Install” in the upper left-hand corner of the pop-up</a:t>
            </a:r>
          </a:p>
          <a:p>
            <a:pPr marL="228600" indent="-228600">
              <a:buAutoNum type="arabicParenR"/>
            </a:pPr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R"/>
            </a:pP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design a material in Helvetica </a:t>
            </a:r>
            <a:r>
              <a:rPr lang="en-US" sz="1100" dirty="0" err="1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will share across platforms (i.e., as a source file document across machines), you will need to save as a PDF, which will preserve the font, or as a picture (.jpg, .</a:t>
            </a:r>
            <a:r>
              <a:rPr lang="en-US" sz="1100" dirty="0" err="1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etc.). Otherwise, the font will default to another (e.g., Arial), which will change your layout and formatting.</a:t>
            </a:r>
          </a:p>
          <a:p>
            <a:endParaRPr lang="en-US" sz="11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*If you do not have sufficient privileges to install fonts, you will need to seek access from MTA IT; this is imperative if you are regularly creating material</a:t>
            </a:r>
          </a:p>
          <a:p>
            <a:endParaRPr lang="en-US" sz="1100" dirty="0" smtClean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**If you are unable to gain administrative access, or in lieu of administrative access, you can use Arial, which is pre-loaded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9613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4152" y="3111539"/>
            <a:ext cx="1594447" cy="1441544"/>
            <a:chOff x="610185" y="1774761"/>
            <a:chExt cx="1594447" cy="1441544"/>
          </a:xfrm>
        </p:grpSpPr>
        <p:sp>
          <p:nvSpPr>
            <p:cNvPr id="13" name="Rectangle 12"/>
            <p:cNvSpPr/>
            <p:nvPr/>
          </p:nvSpPr>
          <p:spPr>
            <a:xfrm>
              <a:off x="726299" y="1774761"/>
              <a:ext cx="1478333" cy="900985"/>
            </a:xfrm>
            <a:prstGeom prst="rect">
              <a:avLst/>
            </a:prstGeom>
            <a:solidFill>
              <a:srgbClr val="2360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2360A5"/>
                </a:solidFill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610185" y="2754640"/>
              <a:ext cx="1345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236085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(40,80,173)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4152" y="4631977"/>
            <a:ext cx="1577433" cy="1441544"/>
            <a:chOff x="2401893" y="1774761"/>
            <a:chExt cx="1577433" cy="1441544"/>
          </a:xfrm>
        </p:grpSpPr>
        <p:sp>
          <p:nvSpPr>
            <p:cNvPr id="15" name="Rectangle 14"/>
            <p:cNvSpPr/>
            <p:nvPr/>
          </p:nvSpPr>
          <p:spPr>
            <a:xfrm>
              <a:off x="2500993" y="1774761"/>
              <a:ext cx="1478333" cy="90098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2401893" y="2754640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808080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(128,128,128)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38333" y="3111539"/>
            <a:ext cx="1568889" cy="1441544"/>
            <a:chOff x="4049173" y="1774761"/>
            <a:chExt cx="1568889" cy="1441544"/>
          </a:xfrm>
        </p:grpSpPr>
        <p:sp>
          <p:nvSpPr>
            <p:cNvPr id="20" name="Rectangle 19"/>
            <p:cNvSpPr/>
            <p:nvPr/>
          </p:nvSpPr>
          <p:spPr>
            <a:xfrm>
              <a:off x="4139729" y="1774761"/>
              <a:ext cx="1478333" cy="90098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4049173" y="2754640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D2D2D2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(210,210,210)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16607" y="4631977"/>
            <a:ext cx="1590615" cy="1441544"/>
            <a:chOff x="5734161" y="1774761"/>
            <a:chExt cx="1590615" cy="1441544"/>
          </a:xfrm>
        </p:grpSpPr>
        <p:sp>
          <p:nvSpPr>
            <p:cNvPr id="26" name="Rectangle 25"/>
            <p:cNvSpPr/>
            <p:nvPr/>
          </p:nvSpPr>
          <p:spPr>
            <a:xfrm>
              <a:off x="5846443" y="1774761"/>
              <a:ext cx="1478333" cy="9009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996633"/>
                </a:solidFill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5734161" y="2754640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FFFFFF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(255,255,255)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89049" y="441064"/>
            <a:ext cx="7414542" cy="2501445"/>
          </a:xfrm>
          <a:custGeom>
            <a:avLst/>
            <a:gdLst/>
            <a:ahLst/>
            <a:cxnLst/>
            <a:rect l="l" t="t" r="r" b="b"/>
            <a:pathLst>
              <a:path w="7414542" h="2501445">
                <a:moveTo>
                  <a:pt x="602570" y="2379801"/>
                </a:moveTo>
                <a:cubicBezTo>
                  <a:pt x="599827" y="2381859"/>
                  <a:pt x="596227" y="2383359"/>
                  <a:pt x="591769" y="2384302"/>
                </a:cubicBezTo>
                <a:cubicBezTo>
                  <a:pt x="587311" y="2385245"/>
                  <a:pt x="582639" y="2386016"/>
                  <a:pt x="577753" y="2386617"/>
                </a:cubicBezTo>
                <a:cubicBezTo>
                  <a:pt x="572867" y="2387217"/>
                  <a:pt x="567937" y="2387902"/>
                  <a:pt x="562965" y="2388674"/>
                </a:cubicBezTo>
                <a:cubicBezTo>
                  <a:pt x="557993" y="2389445"/>
                  <a:pt x="553535" y="2390688"/>
                  <a:pt x="549592" y="2392403"/>
                </a:cubicBezTo>
                <a:cubicBezTo>
                  <a:pt x="545649" y="2394117"/>
                  <a:pt x="542434" y="2396561"/>
                  <a:pt x="539948" y="2399732"/>
                </a:cubicBezTo>
                <a:cubicBezTo>
                  <a:pt x="537462" y="2402904"/>
                  <a:pt x="536219" y="2407233"/>
                  <a:pt x="536219" y="2412720"/>
                </a:cubicBezTo>
                <a:cubicBezTo>
                  <a:pt x="536219" y="2416320"/>
                  <a:pt x="536948" y="2419364"/>
                  <a:pt x="538405" y="2421850"/>
                </a:cubicBezTo>
                <a:cubicBezTo>
                  <a:pt x="539862" y="2424336"/>
                  <a:pt x="541748" y="2426350"/>
                  <a:pt x="544063" y="2427893"/>
                </a:cubicBezTo>
                <a:cubicBezTo>
                  <a:pt x="546377" y="2429436"/>
                  <a:pt x="549121" y="2430551"/>
                  <a:pt x="552293" y="2431236"/>
                </a:cubicBezTo>
                <a:cubicBezTo>
                  <a:pt x="555464" y="2431922"/>
                  <a:pt x="558679" y="2432265"/>
                  <a:pt x="561937" y="2432265"/>
                </a:cubicBezTo>
                <a:cubicBezTo>
                  <a:pt x="569138" y="2432265"/>
                  <a:pt x="575310" y="2431279"/>
                  <a:pt x="580453" y="2429308"/>
                </a:cubicBezTo>
                <a:cubicBezTo>
                  <a:pt x="585597" y="2427336"/>
                  <a:pt x="589797" y="2424850"/>
                  <a:pt x="593055" y="2421850"/>
                </a:cubicBezTo>
                <a:cubicBezTo>
                  <a:pt x="596312" y="2418849"/>
                  <a:pt x="598712" y="2415592"/>
                  <a:pt x="600256" y="2412077"/>
                </a:cubicBezTo>
                <a:cubicBezTo>
                  <a:pt x="601799" y="2408562"/>
                  <a:pt x="602570" y="2405262"/>
                  <a:pt x="602570" y="2402176"/>
                </a:cubicBezTo>
                <a:close/>
                <a:moveTo>
                  <a:pt x="1377724" y="2331710"/>
                </a:moveTo>
                <a:cubicBezTo>
                  <a:pt x="1372066" y="2331710"/>
                  <a:pt x="1366708" y="2332824"/>
                  <a:pt x="1361651" y="2335053"/>
                </a:cubicBezTo>
                <a:cubicBezTo>
                  <a:pt x="1356593" y="2337282"/>
                  <a:pt x="1352178" y="2340539"/>
                  <a:pt x="1348406" y="2344826"/>
                </a:cubicBezTo>
                <a:cubicBezTo>
                  <a:pt x="1344634" y="2349112"/>
                  <a:pt x="1341677" y="2354384"/>
                  <a:pt x="1339534" y="2360642"/>
                </a:cubicBezTo>
                <a:cubicBezTo>
                  <a:pt x="1337391" y="2366900"/>
                  <a:pt x="1336319" y="2374058"/>
                  <a:pt x="1336319" y="2382116"/>
                </a:cubicBezTo>
                <a:cubicBezTo>
                  <a:pt x="1336319" y="2390174"/>
                  <a:pt x="1337391" y="2397332"/>
                  <a:pt x="1339534" y="2403590"/>
                </a:cubicBezTo>
                <a:cubicBezTo>
                  <a:pt x="1341677" y="2409848"/>
                  <a:pt x="1344634" y="2415077"/>
                  <a:pt x="1348406" y="2419278"/>
                </a:cubicBezTo>
                <a:cubicBezTo>
                  <a:pt x="1352178" y="2423478"/>
                  <a:pt x="1356593" y="2426693"/>
                  <a:pt x="1361651" y="2428922"/>
                </a:cubicBezTo>
                <a:cubicBezTo>
                  <a:pt x="1366708" y="2431151"/>
                  <a:pt x="1372066" y="2432265"/>
                  <a:pt x="1377724" y="2432265"/>
                </a:cubicBezTo>
                <a:cubicBezTo>
                  <a:pt x="1383382" y="2432265"/>
                  <a:pt x="1388740" y="2431151"/>
                  <a:pt x="1393798" y="2428922"/>
                </a:cubicBezTo>
                <a:cubicBezTo>
                  <a:pt x="1398855" y="2426693"/>
                  <a:pt x="1403270" y="2423478"/>
                  <a:pt x="1407042" y="2419278"/>
                </a:cubicBezTo>
                <a:cubicBezTo>
                  <a:pt x="1410814" y="2415077"/>
                  <a:pt x="1413772" y="2409848"/>
                  <a:pt x="1415915" y="2403590"/>
                </a:cubicBezTo>
                <a:cubicBezTo>
                  <a:pt x="1418058" y="2397332"/>
                  <a:pt x="1419129" y="2390174"/>
                  <a:pt x="1419129" y="2382116"/>
                </a:cubicBezTo>
                <a:cubicBezTo>
                  <a:pt x="1419130" y="2374058"/>
                  <a:pt x="1418058" y="2366900"/>
                  <a:pt x="1415915" y="2360642"/>
                </a:cubicBezTo>
                <a:cubicBezTo>
                  <a:pt x="1413772" y="2354384"/>
                  <a:pt x="1410814" y="2349112"/>
                  <a:pt x="1407042" y="2344826"/>
                </a:cubicBezTo>
                <a:cubicBezTo>
                  <a:pt x="1403270" y="2340539"/>
                  <a:pt x="1398856" y="2337282"/>
                  <a:pt x="1393798" y="2335053"/>
                </a:cubicBezTo>
                <a:cubicBezTo>
                  <a:pt x="1388740" y="2332825"/>
                  <a:pt x="1383382" y="2331710"/>
                  <a:pt x="1377724" y="2331710"/>
                </a:cubicBezTo>
                <a:close/>
                <a:moveTo>
                  <a:pt x="1177699" y="2331710"/>
                </a:moveTo>
                <a:cubicBezTo>
                  <a:pt x="1172041" y="2331710"/>
                  <a:pt x="1166683" y="2332824"/>
                  <a:pt x="1161626" y="2335053"/>
                </a:cubicBezTo>
                <a:cubicBezTo>
                  <a:pt x="1156568" y="2337282"/>
                  <a:pt x="1152153" y="2340539"/>
                  <a:pt x="1148381" y="2344826"/>
                </a:cubicBezTo>
                <a:cubicBezTo>
                  <a:pt x="1144610" y="2349112"/>
                  <a:pt x="1141652" y="2354384"/>
                  <a:pt x="1139509" y="2360642"/>
                </a:cubicBezTo>
                <a:cubicBezTo>
                  <a:pt x="1137366" y="2366900"/>
                  <a:pt x="1136294" y="2374058"/>
                  <a:pt x="1136294" y="2382116"/>
                </a:cubicBezTo>
                <a:cubicBezTo>
                  <a:pt x="1136294" y="2390174"/>
                  <a:pt x="1137366" y="2397332"/>
                  <a:pt x="1139509" y="2403590"/>
                </a:cubicBezTo>
                <a:cubicBezTo>
                  <a:pt x="1141652" y="2409848"/>
                  <a:pt x="1144610" y="2415077"/>
                  <a:pt x="1148381" y="2419278"/>
                </a:cubicBezTo>
                <a:cubicBezTo>
                  <a:pt x="1152153" y="2423478"/>
                  <a:pt x="1156568" y="2426693"/>
                  <a:pt x="1161626" y="2428922"/>
                </a:cubicBezTo>
                <a:cubicBezTo>
                  <a:pt x="1166683" y="2431151"/>
                  <a:pt x="1172041" y="2432265"/>
                  <a:pt x="1177699" y="2432265"/>
                </a:cubicBezTo>
                <a:cubicBezTo>
                  <a:pt x="1183357" y="2432265"/>
                  <a:pt x="1188715" y="2431151"/>
                  <a:pt x="1193773" y="2428922"/>
                </a:cubicBezTo>
                <a:cubicBezTo>
                  <a:pt x="1198831" y="2426693"/>
                  <a:pt x="1203245" y="2423478"/>
                  <a:pt x="1207017" y="2419278"/>
                </a:cubicBezTo>
                <a:cubicBezTo>
                  <a:pt x="1210789" y="2415077"/>
                  <a:pt x="1213747" y="2409848"/>
                  <a:pt x="1215890" y="2403590"/>
                </a:cubicBezTo>
                <a:cubicBezTo>
                  <a:pt x="1218033" y="2397332"/>
                  <a:pt x="1219105" y="2390174"/>
                  <a:pt x="1219105" y="2382116"/>
                </a:cubicBezTo>
                <a:cubicBezTo>
                  <a:pt x="1219105" y="2374058"/>
                  <a:pt x="1218034" y="2366900"/>
                  <a:pt x="1215890" y="2360642"/>
                </a:cubicBezTo>
                <a:cubicBezTo>
                  <a:pt x="1213747" y="2354384"/>
                  <a:pt x="1210789" y="2349112"/>
                  <a:pt x="1207017" y="2344826"/>
                </a:cubicBezTo>
                <a:cubicBezTo>
                  <a:pt x="1203245" y="2340539"/>
                  <a:pt x="1198831" y="2337282"/>
                  <a:pt x="1193773" y="2335053"/>
                </a:cubicBezTo>
                <a:cubicBezTo>
                  <a:pt x="1188715" y="2332825"/>
                  <a:pt x="1183357" y="2331710"/>
                  <a:pt x="1177699" y="2331710"/>
                </a:cubicBezTo>
                <a:close/>
                <a:moveTo>
                  <a:pt x="7138879" y="2321841"/>
                </a:moveTo>
                <a:cubicBezTo>
                  <a:pt x="7133221" y="2321841"/>
                  <a:pt x="7127863" y="2322955"/>
                  <a:pt x="7122805" y="2325184"/>
                </a:cubicBezTo>
                <a:cubicBezTo>
                  <a:pt x="7117748" y="2327413"/>
                  <a:pt x="7113333" y="2330670"/>
                  <a:pt x="7109561" y="2334957"/>
                </a:cubicBezTo>
                <a:cubicBezTo>
                  <a:pt x="7105789" y="2339243"/>
                  <a:pt x="7102831" y="2344515"/>
                  <a:pt x="7100688" y="2350773"/>
                </a:cubicBezTo>
                <a:cubicBezTo>
                  <a:pt x="7098545" y="2357031"/>
                  <a:pt x="7097474" y="2364189"/>
                  <a:pt x="7097474" y="2372247"/>
                </a:cubicBezTo>
                <a:cubicBezTo>
                  <a:pt x="7097473" y="2380305"/>
                  <a:pt x="7098545" y="2387463"/>
                  <a:pt x="7100688" y="2393721"/>
                </a:cubicBezTo>
                <a:cubicBezTo>
                  <a:pt x="7102831" y="2399979"/>
                  <a:pt x="7105789" y="2405208"/>
                  <a:pt x="7109561" y="2409409"/>
                </a:cubicBezTo>
                <a:cubicBezTo>
                  <a:pt x="7113333" y="2413609"/>
                  <a:pt x="7117748" y="2416824"/>
                  <a:pt x="7122805" y="2419053"/>
                </a:cubicBezTo>
                <a:cubicBezTo>
                  <a:pt x="7127863" y="2421282"/>
                  <a:pt x="7133221" y="2422396"/>
                  <a:pt x="7138879" y="2422396"/>
                </a:cubicBezTo>
                <a:cubicBezTo>
                  <a:pt x="7144537" y="2422396"/>
                  <a:pt x="7149894" y="2421282"/>
                  <a:pt x="7154952" y="2419053"/>
                </a:cubicBezTo>
                <a:cubicBezTo>
                  <a:pt x="7160010" y="2416824"/>
                  <a:pt x="7164425" y="2413609"/>
                  <a:pt x="7168197" y="2409409"/>
                </a:cubicBezTo>
                <a:cubicBezTo>
                  <a:pt x="7171969" y="2405208"/>
                  <a:pt x="7174926" y="2399979"/>
                  <a:pt x="7177069" y="2393721"/>
                </a:cubicBezTo>
                <a:cubicBezTo>
                  <a:pt x="7179212" y="2387463"/>
                  <a:pt x="7180284" y="2380305"/>
                  <a:pt x="7180284" y="2372247"/>
                </a:cubicBezTo>
                <a:cubicBezTo>
                  <a:pt x="7180284" y="2364189"/>
                  <a:pt x="7179213" y="2357031"/>
                  <a:pt x="7177069" y="2350773"/>
                </a:cubicBezTo>
                <a:cubicBezTo>
                  <a:pt x="7174926" y="2344515"/>
                  <a:pt x="7171969" y="2339243"/>
                  <a:pt x="7168197" y="2334957"/>
                </a:cubicBezTo>
                <a:cubicBezTo>
                  <a:pt x="7164425" y="2330670"/>
                  <a:pt x="7160010" y="2327413"/>
                  <a:pt x="7154952" y="2325184"/>
                </a:cubicBezTo>
                <a:cubicBezTo>
                  <a:pt x="7149895" y="2322956"/>
                  <a:pt x="7144537" y="2321841"/>
                  <a:pt x="7138879" y="2321841"/>
                </a:cubicBezTo>
                <a:close/>
                <a:moveTo>
                  <a:pt x="6938854" y="2321841"/>
                </a:moveTo>
                <a:cubicBezTo>
                  <a:pt x="6933196" y="2321841"/>
                  <a:pt x="6927838" y="2322955"/>
                  <a:pt x="6922780" y="2325184"/>
                </a:cubicBezTo>
                <a:cubicBezTo>
                  <a:pt x="6917723" y="2327413"/>
                  <a:pt x="6913308" y="2330670"/>
                  <a:pt x="6909536" y="2334957"/>
                </a:cubicBezTo>
                <a:cubicBezTo>
                  <a:pt x="6905764" y="2339243"/>
                  <a:pt x="6902806" y="2344515"/>
                  <a:pt x="6900663" y="2350773"/>
                </a:cubicBezTo>
                <a:cubicBezTo>
                  <a:pt x="6898520" y="2357031"/>
                  <a:pt x="6897449" y="2364189"/>
                  <a:pt x="6897449" y="2372247"/>
                </a:cubicBezTo>
                <a:cubicBezTo>
                  <a:pt x="6897449" y="2380305"/>
                  <a:pt x="6898520" y="2387463"/>
                  <a:pt x="6900663" y="2393721"/>
                </a:cubicBezTo>
                <a:cubicBezTo>
                  <a:pt x="6902806" y="2399979"/>
                  <a:pt x="6905764" y="2405208"/>
                  <a:pt x="6909536" y="2409409"/>
                </a:cubicBezTo>
                <a:cubicBezTo>
                  <a:pt x="6913308" y="2413609"/>
                  <a:pt x="6917723" y="2416824"/>
                  <a:pt x="6922780" y="2419053"/>
                </a:cubicBezTo>
                <a:cubicBezTo>
                  <a:pt x="6927838" y="2421282"/>
                  <a:pt x="6933196" y="2422396"/>
                  <a:pt x="6938854" y="2422396"/>
                </a:cubicBezTo>
                <a:cubicBezTo>
                  <a:pt x="6944511" y="2422396"/>
                  <a:pt x="6949869" y="2421282"/>
                  <a:pt x="6954927" y="2419053"/>
                </a:cubicBezTo>
                <a:cubicBezTo>
                  <a:pt x="6959985" y="2416824"/>
                  <a:pt x="6964400" y="2413609"/>
                  <a:pt x="6968172" y="2409409"/>
                </a:cubicBezTo>
                <a:cubicBezTo>
                  <a:pt x="6971943" y="2405208"/>
                  <a:pt x="6974901" y="2399979"/>
                  <a:pt x="6977044" y="2393721"/>
                </a:cubicBezTo>
                <a:cubicBezTo>
                  <a:pt x="6979187" y="2387463"/>
                  <a:pt x="6980259" y="2380305"/>
                  <a:pt x="6980259" y="2372247"/>
                </a:cubicBezTo>
                <a:cubicBezTo>
                  <a:pt x="6980259" y="2364189"/>
                  <a:pt x="6979188" y="2357031"/>
                  <a:pt x="6977044" y="2350773"/>
                </a:cubicBezTo>
                <a:cubicBezTo>
                  <a:pt x="6974901" y="2344515"/>
                  <a:pt x="6971943" y="2339243"/>
                  <a:pt x="6968172" y="2334957"/>
                </a:cubicBezTo>
                <a:cubicBezTo>
                  <a:pt x="6964400" y="2330670"/>
                  <a:pt x="6959985" y="2327413"/>
                  <a:pt x="6954927" y="2325184"/>
                </a:cubicBezTo>
                <a:cubicBezTo>
                  <a:pt x="6949869" y="2322956"/>
                  <a:pt x="6944512" y="2321841"/>
                  <a:pt x="6938854" y="2321841"/>
                </a:cubicBezTo>
                <a:close/>
                <a:moveTo>
                  <a:pt x="6316386" y="2321841"/>
                </a:moveTo>
                <a:cubicBezTo>
                  <a:pt x="6310728" y="2321841"/>
                  <a:pt x="6305627" y="2322827"/>
                  <a:pt x="6301084" y="2324798"/>
                </a:cubicBezTo>
                <a:cubicBezTo>
                  <a:pt x="6296540" y="2326770"/>
                  <a:pt x="6292640" y="2329470"/>
                  <a:pt x="6289382" y="2332899"/>
                </a:cubicBezTo>
                <a:cubicBezTo>
                  <a:pt x="6286125" y="2336328"/>
                  <a:pt x="6283553" y="2340314"/>
                  <a:pt x="6281667" y="2344858"/>
                </a:cubicBezTo>
                <a:cubicBezTo>
                  <a:pt x="6279781" y="2349401"/>
                  <a:pt x="6278667" y="2354245"/>
                  <a:pt x="6278324" y="2359388"/>
                </a:cubicBezTo>
                <a:lnTo>
                  <a:pt x="6354705" y="2359388"/>
                </a:lnTo>
                <a:cubicBezTo>
                  <a:pt x="6354362" y="2354245"/>
                  <a:pt x="6353205" y="2349358"/>
                  <a:pt x="6351233" y="2344729"/>
                </a:cubicBezTo>
                <a:cubicBezTo>
                  <a:pt x="6349261" y="2340100"/>
                  <a:pt x="6346604" y="2336114"/>
                  <a:pt x="6343260" y="2332771"/>
                </a:cubicBezTo>
                <a:cubicBezTo>
                  <a:pt x="6339917" y="2329428"/>
                  <a:pt x="6335974" y="2326770"/>
                  <a:pt x="6331430" y="2324798"/>
                </a:cubicBezTo>
                <a:cubicBezTo>
                  <a:pt x="6326887" y="2322827"/>
                  <a:pt x="6321872" y="2321841"/>
                  <a:pt x="6316386" y="2321841"/>
                </a:cubicBezTo>
                <a:close/>
                <a:moveTo>
                  <a:pt x="724948" y="2315508"/>
                </a:moveTo>
                <a:lnTo>
                  <a:pt x="749636" y="2315508"/>
                </a:lnTo>
                <a:lnTo>
                  <a:pt x="788469" y="2424293"/>
                </a:lnTo>
                <a:lnTo>
                  <a:pt x="788984" y="2424293"/>
                </a:lnTo>
                <a:lnTo>
                  <a:pt x="826275" y="2315508"/>
                </a:lnTo>
                <a:lnTo>
                  <a:pt x="849420" y="2315508"/>
                </a:lnTo>
                <a:lnTo>
                  <a:pt x="791556" y="2465955"/>
                </a:lnTo>
                <a:cubicBezTo>
                  <a:pt x="788984" y="2472470"/>
                  <a:pt x="786455" y="2477957"/>
                  <a:pt x="783969" y="2482414"/>
                </a:cubicBezTo>
                <a:cubicBezTo>
                  <a:pt x="781483" y="2486872"/>
                  <a:pt x="778740" y="2490515"/>
                  <a:pt x="775739" y="2493344"/>
                </a:cubicBezTo>
                <a:cubicBezTo>
                  <a:pt x="772739" y="2496173"/>
                  <a:pt x="769438" y="2498231"/>
                  <a:pt x="765838" y="2499516"/>
                </a:cubicBezTo>
                <a:cubicBezTo>
                  <a:pt x="762238" y="2500802"/>
                  <a:pt x="757952" y="2501445"/>
                  <a:pt x="752980" y="2501445"/>
                </a:cubicBezTo>
                <a:cubicBezTo>
                  <a:pt x="750408" y="2501445"/>
                  <a:pt x="747836" y="2501273"/>
                  <a:pt x="745264" y="2500931"/>
                </a:cubicBezTo>
                <a:cubicBezTo>
                  <a:pt x="742693" y="2500588"/>
                  <a:pt x="740207" y="2499988"/>
                  <a:pt x="737806" y="2499131"/>
                </a:cubicBezTo>
                <a:lnTo>
                  <a:pt x="737806" y="2479071"/>
                </a:lnTo>
                <a:cubicBezTo>
                  <a:pt x="739864" y="2479757"/>
                  <a:pt x="741964" y="2480443"/>
                  <a:pt x="744107" y="2481128"/>
                </a:cubicBezTo>
                <a:cubicBezTo>
                  <a:pt x="746250" y="2481814"/>
                  <a:pt x="748436" y="2482157"/>
                  <a:pt x="750665" y="2482157"/>
                </a:cubicBezTo>
                <a:cubicBezTo>
                  <a:pt x="755122" y="2482157"/>
                  <a:pt x="758723" y="2481128"/>
                  <a:pt x="761466" y="2479071"/>
                </a:cubicBezTo>
                <a:cubicBezTo>
                  <a:pt x="764210" y="2477014"/>
                  <a:pt x="766610" y="2474013"/>
                  <a:pt x="768667" y="2470070"/>
                </a:cubicBezTo>
                <a:lnTo>
                  <a:pt x="777668" y="2447696"/>
                </a:lnTo>
                <a:close/>
                <a:moveTo>
                  <a:pt x="245335" y="2315508"/>
                </a:moveTo>
                <a:lnTo>
                  <a:pt x="267195" y="2315508"/>
                </a:lnTo>
                <a:lnTo>
                  <a:pt x="267195" y="2448467"/>
                </a:lnTo>
                <a:lnTo>
                  <a:pt x="245335" y="2448467"/>
                </a:lnTo>
                <a:close/>
                <a:moveTo>
                  <a:pt x="1592951" y="2312422"/>
                </a:moveTo>
                <a:cubicBezTo>
                  <a:pt x="1600495" y="2312422"/>
                  <a:pt x="1607439" y="2313064"/>
                  <a:pt x="1613782" y="2314350"/>
                </a:cubicBezTo>
                <a:cubicBezTo>
                  <a:pt x="1620126" y="2315636"/>
                  <a:pt x="1625741" y="2317865"/>
                  <a:pt x="1630628" y="2321037"/>
                </a:cubicBezTo>
                <a:cubicBezTo>
                  <a:pt x="1635514" y="2324209"/>
                  <a:pt x="1639414" y="2328495"/>
                  <a:pt x="1642329" y="2333896"/>
                </a:cubicBezTo>
                <a:cubicBezTo>
                  <a:pt x="1645244" y="2339296"/>
                  <a:pt x="1646958" y="2346026"/>
                  <a:pt x="1647472" y="2354084"/>
                </a:cubicBezTo>
                <a:lnTo>
                  <a:pt x="1625612" y="2354084"/>
                </a:lnTo>
                <a:cubicBezTo>
                  <a:pt x="1625270" y="2349798"/>
                  <a:pt x="1624155" y="2346240"/>
                  <a:pt x="1622269" y="2343411"/>
                </a:cubicBezTo>
                <a:cubicBezTo>
                  <a:pt x="1620383" y="2340582"/>
                  <a:pt x="1617983" y="2338311"/>
                  <a:pt x="1615068" y="2336596"/>
                </a:cubicBezTo>
                <a:cubicBezTo>
                  <a:pt x="1612154" y="2334882"/>
                  <a:pt x="1608939" y="2333639"/>
                  <a:pt x="1605424" y="2332867"/>
                </a:cubicBezTo>
                <a:cubicBezTo>
                  <a:pt x="1601910" y="2332095"/>
                  <a:pt x="1598352" y="2331710"/>
                  <a:pt x="1594751" y="2331710"/>
                </a:cubicBezTo>
                <a:cubicBezTo>
                  <a:pt x="1591494" y="2331710"/>
                  <a:pt x="1588194" y="2331967"/>
                  <a:pt x="1584850" y="2332481"/>
                </a:cubicBezTo>
                <a:cubicBezTo>
                  <a:pt x="1581507" y="2332996"/>
                  <a:pt x="1578464" y="2333896"/>
                  <a:pt x="1575720" y="2335182"/>
                </a:cubicBezTo>
                <a:cubicBezTo>
                  <a:pt x="1572977" y="2336467"/>
                  <a:pt x="1570749" y="2338182"/>
                  <a:pt x="1569034" y="2340325"/>
                </a:cubicBezTo>
                <a:cubicBezTo>
                  <a:pt x="1567320" y="2342468"/>
                  <a:pt x="1566462" y="2345254"/>
                  <a:pt x="1566462" y="2348683"/>
                </a:cubicBezTo>
                <a:cubicBezTo>
                  <a:pt x="1566462" y="2352455"/>
                  <a:pt x="1567791" y="2355584"/>
                  <a:pt x="1570448" y="2358070"/>
                </a:cubicBezTo>
                <a:cubicBezTo>
                  <a:pt x="1573106" y="2360556"/>
                  <a:pt x="1576492" y="2362614"/>
                  <a:pt x="1580607" y="2364242"/>
                </a:cubicBezTo>
                <a:cubicBezTo>
                  <a:pt x="1584722" y="2365871"/>
                  <a:pt x="1589351" y="2367242"/>
                  <a:pt x="1594495" y="2368357"/>
                </a:cubicBezTo>
                <a:cubicBezTo>
                  <a:pt x="1599638" y="2369472"/>
                  <a:pt x="1604781" y="2370629"/>
                  <a:pt x="1609925" y="2371829"/>
                </a:cubicBezTo>
                <a:cubicBezTo>
                  <a:pt x="1615411" y="2373029"/>
                  <a:pt x="1620769" y="2374486"/>
                  <a:pt x="1625999" y="2376201"/>
                </a:cubicBezTo>
                <a:cubicBezTo>
                  <a:pt x="1631228" y="2377915"/>
                  <a:pt x="1635857" y="2380187"/>
                  <a:pt x="1639886" y="2383016"/>
                </a:cubicBezTo>
                <a:cubicBezTo>
                  <a:pt x="1643914" y="2385845"/>
                  <a:pt x="1647172" y="2389403"/>
                  <a:pt x="1649658" y="2393689"/>
                </a:cubicBezTo>
                <a:cubicBezTo>
                  <a:pt x="1652144" y="2397975"/>
                  <a:pt x="1653387" y="2403290"/>
                  <a:pt x="1653387" y="2409634"/>
                </a:cubicBezTo>
                <a:cubicBezTo>
                  <a:pt x="1653387" y="2417692"/>
                  <a:pt x="1651716" y="2424378"/>
                  <a:pt x="1648372" y="2429693"/>
                </a:cubicBezTo>
                <a:cubicBezTo>
                  <a:pt x="1645029" y="2435008"/>
                  <a:pt x="1640657" y="2439295"/>
                  <a:pt x="1635257" y="2442552"/>
                </a:cubicBezTo>
                <a:cubicBezTo>
                  <a:pt x="1629856" y="2445810"/>
                  <a:pt x="1623769" y="2448081"/>
                  <a:pt x="1616997" y="2449367"/>
                </a:cubicBezTo>
                <a:cubicBezTo>
                  <a:pt x="1610225" y="2450653"/>
                  <a:pt x="1603495" y="2451296"/>
                  <a:pt x="1596809" y="2451296"/>
                </a:cubicBezTo>
                <a:cubicBezTo>
                  <a:pt x="1589437" y="2451296"/>
                  <a:pt x="1582407" y="2450525"/>
                  <a:pt x="1575720" y="2448981"/>
                </a:cubicBezTo>
                <a:cubicBezTo>
                  <a:pt x="1569034" y="2447438"/>
                  <a:pt x="1563119" y="2444910"/>
                  <a:pt x="1557976" y="2441395"/>
                </a:cubicBezTo>
                <a:cubicBezTo>
                  <a:pt x="1552832" y="2437880"/>
                  <a:pt x="1548717" y="2433251"/>
                  <a:pt x="1545631" y="2427507"/>
                </a:cubicBezTo>
                <a:cubicBezTo>
                  <a:pt x="1542545" y="2421764"/>
                  <a:pt x="1540830" y="2414777"/>
                  <a:pt x="1540487" y="2406548"/>
                </a:cubicBezTo>
                <a:lnTo>
                  <a:pt x="1562347" y="2406548"/>
                </a:lnTo>
                <a:cubicBezTo>
                  <a:pt x="1562519" y="2411348"/>
                  <a:pt x="1563633" y="2415420"/>
                  <a:pt x="1565691" y="2418763"/>
                </a:cubicBezTo>
                <a:cubicBezTo>
                  <a:pt x="1567748" y="2422107"/>
                  <a:pt x="1570448" y="2424764"/>
                  <a:pt x="1573792" y="2426736"/>
                </a:cubicBezTo>
                <a:cubicBezTo>
                  <a:pt x="1577135" y="2428708"/>
                  <a:pt x="1580907" y="2430122"/>
                  <a:pt x="1585107" y="2430979"/>
                </a:cubicBezTo>
                <a:cubicBezTo>
                  <a:pt x="1589308" y="2431836"/>
                  <a:pt x="1593637" y="2432265"/>
                  <a:pt x="1598095" y="2432265"/>
                </a:cubicBezTo>
                <a:cubicBezTo>
                  <a:pt x="1601524" y="2432265"/>
                  <a:pt x="1605124" y="2432008"/>
                  <a:pt x="1608896" y="2431494"/>
                </a:cubicBezTo>
                <a:cubicBezTo>
                  <a:pt x="1612668" y="2430979"/>
                  <a:pt x="1616140" y="2430036"/>
                  <a:pt x="1619312" y="2428665"/>
                </a:cubicBezTo>
                <a:cubicBezTo>
                  <a:pt x="1622483" y="2427293"/>
                  <a:pt x="1625098" y="2425279"/>
                  <a:pt x="1627156" y="2422621"/>
                </a:cubicBezTo>
                <a:cubicBezTo>
                  <a:pt x="1629213" y="2419964"/>
                  <a:pt x="1630241" y="2416577"/>
                  <a:pt x="1630241" y="2412463"/>
                </a:cubicBezTo>
                <a:cubicBezTo>
                  <a:pt x="1630241" y="2406805"/>
                  <a:pt x="1628099" y="2402519"/>
                  <a:pt x="1623812" y="2399604"/>
                </a:cubicBezTo>
                <a:cubicBezTo>
                  <a:pt x="1619526" y="2396689"/>
                  <a:pt x="1614168" y="2394332"/>
                  <a:pt x="1607739" y="2392532"/>
                </a:cubicBezTo>
                <a:cubicBezTo>
                  <a:pt x="1601309" y="2390731"/>
                  <a:pt x="1594323" y="2389103"/>
                  <a:pt x="1586779" y="2387645"/>
                </a:cubicBezTo>
                <a:cubicBezTo>
                  <a:pt x="1579235" y="2386188"/>
                  <a:pt x="1572249" y="2384131"/>
                  <a:pt x="1565819" y="2381473"/>
                </a:cubicBezTo>
                <a:cubicBezTo>
                  <a:pt x="1559390" y="2378816"/>
                  <a:pt x="1554032" y="2375087"/>
                  <a:pt x="1549746" y="2370286"/>
                </a:cubicBezTo>
                <a:cubicBezTo>
                  <a:pt x="1545460" y="2365485"/>
                  <a:pt x="1543317" y="2358799"/>
                  <a:pt x="1543317" y="2350226"/>
                </a:cubicBezTo>
                <a:cubicBezTo>
                  <a:pt x="1543317" y="2343540"/>
                  <a:pt x="1544817" y="2337796"/>
                  <a:pt x="1547817" y="2332996"/>
                </a:cubicBezTo>
                <a:cubicBezTo>
                  <a:pt x="1550817" y="2328195"/>
                  <a:pt x="1554675" y="2324295"/>
                  <a:pt x="1559390" y="2321294"/>
                </a:cubicBezTo>
                <a:cubicBezTo>
                  <a:pt x="1564105" y="2318294"/>
                  <a:pt x="1569420" y="2316065"/>
                  <a:pt x="1575335" y="2314608"/>
                </a:cubicBezTo>
                <a:cubicBezTo>
                  <a:pt x="1581250" y="2313150"/>
                  <a:pt x="1587122" y="2312422"/>
                  <a:pt x="1592951" y="2312422"/>
                </a:cubicBezTo>
                <a:close/>
                <a:moveTo>
                  <a:pt x="1532430" y="2312422"/>
                </a:moveTo>
                <a:lnTo>
                  <a:pt x="1532430" y="2335567"/>
                </a:lnTo>
                <a:cubicBezTo>
                  <a:pt x="1523685" y="2335567"/>
                  <a:pt x="1516227" y="2336767"/>
                  <a:pt x="1510055" y="2339168"/>
                </a:cubicBezTo>
                <a:cubicBezTo>
                  <a:pt x="1503883" y="2341568"/>
                  <a:pt x="1498911" y="2345083"/>
                  <a:pt x="1495139" y="2349712"/>
                </a:cubicBezTo>
                <a:cubicBezTo>
                  <a:pt x="1491367" y="2354341"/>
                  <a:pt x="1488624" y="2359956"/>
                  <a:pt x="1486909" y="2366557"/>
                </a:cubicBezTo>
                <a:cubicBezTo>
                  <a:pt x="1485195" y="2373158"/>
                  <a:pt x="1484338" y="2380744"/>
                  <a:pt x="1484337" y="2389317"/>
                </a:cubicBezTo>
                <a:lnTo>
                  <a:pt x="1484337" y="2448467"/>
                </a:lnTo>
                <a:lnTo>
                  <a:pt x="1462478" y="2448467"/>
                </a:lnTo>
                <a:lnTo>
                  <a:pt x="1462478" y="2315508"/>
                </a:lnTo>
                <a:lnTo>
                  <a:pt x="1483052" y="2315508"/>
                </a:lnTo>
                <a:lnTo>
                  <a:pt x="1483052" y="2343540"/>
                </a:lnTo>
                <a:lnTo>
                  <a:pt x="1483566" y="2343540"/>
                </a:lnTo>
                <a:cubicBezTo>
                  <a:pt x="1488881" y="2332738"/>
                  <a:pt x="1495396" y="2324766"/>
                  <a:pt x="1503111" y="2319622"/>
                </a:cubicBezTo>
                <a:cubicBezTo>
                  <a:pt x="1510827" y="2314479"/>
                  <a:pt x="1520599" y="2312079"/>
                  <a:pt x="1532430" y="2312422"/>
                </a:cubicBezTo>
                <a:close/>
                <a:moveTo>
                  <a:pt x="1377724" y="2312422"/>
                </a:moveTo>
                <a:cubicBezTo>
                  <a:pt x="1388354" y="2312422"/>
                  <a:pt x="1397655" y="2314222"/>
                  <a:pt x="1405628" y="2317822"/>
                </a:cubicBezTo>
                <a:cubicBezTo>
                  <a:pt x="1413600" y="2321423"/>
                  <a:pt x="1420330" y="2326352"/>
                  <a:pt x="1425816" y="2332610"/>
                </a:cubicBezTo>
                <a:cubicBezTo>
                  <a:pt x="1431302" y="2338868"/>
                  <a:pt x="1435417" y="2346240"/>
                  <a:pt x="1438160" y="2354727"/>
                </a:cubicBezTo>
                <a:cubicBezTo>
                  <a:pt x="1440904" y="2363214"/>
                  <a:pt x="1442275" y="2372343"/>
                  <a:pt x="1442275" y="2382116"/>
                </a:cubicBezTo>
                <a:cubicBezTo>
                  <a:pt x="1442276" y="2391889"/>
                  <a:pt x="1440904" y="2400975"/>
                  <a:pt x="1438160" y="2409377"/>
                </a:cubicBezTo>
                <a:cubicBezTo>
                  <a:pt x="1435417" y="2417778"/>
                  <a:pt x="1431302" y="2425107"/>
                  <a:pt x="1425816" y="2431365"/>
                </a:cubicBezTo>
                <a:cubicBezTo>
                  <a:pt x="1420330" y="2437623"/>
                  <a:pt x="1413600" y="2442509"/>
                  <a:pt x="1405628" y="2446024"/>
                </a:cubicBezTo>
                <a:cubicBezTo>
                  <a:pt x="1397656" y="2449539"/>
                  <a:pt x="1388354" y="2451296"/>
                  <a:pt x="1377724" y="2451296"/>
                </a:cubicBezTo>
                <a:cubicBezTo>
                  <a:pt x="1367266" y="2451296"/>
                  <a:pt x="1358008" y="2449539"/>
                  <a:pt x="1349949" y="2446024"/>
                </a:cubicBezTo>
                <a:cubicBezTo>
                  <a:pt x="1341891" y="2442509"/>
                  <a:pt x="1335119" y="2437623"/>
                  <a:pt x="1329633" y="2431365"/>
                </a:cubicBezTo>
                <a:cubicBezTo>
                  <a:pt x="1324147" y="2425107"/>
                  <a:pt x="1320032" y="2417778"/>
                  <a:pt x="1317288" y="2409377"/>
                </a:cubicBezTo>
                <a:cubicBezTo>
                  <a:pt x="1314545" y="2400975"/>
                  <a:pt x="1313174" y="2391889"/>
                  <a:pt x="1313174" y="2382116"/>
                </a:cubicBezTo>
                <a:cubicBezTo>
                  <a:pt x="1313174" y="2372343"/>
                  <a:pt x="1314545" y="2363214"/>
                  <a:pt x="1317288" y="2354727"/>
                </a:cubicBezTo>
                <a:cubicBezTo>
                  <a:pt x="1320032" y="2346240"/>
                  <a:pt x="1324147" y="2338868"/>
                  <a:pt x="1329633" y="2332610"/>
                </a:cubicBezTo>
                <a:cubicBezTo>
                  <a:pt x="1335119" y="2326352"/>
                  <a:pt x="1341891" y="2321423"/>
                  <a:pt x="1349949" y="2317822"/>
                </a:cubicBezTo>
                <a:cubicBezTo>
                  <a:pt x="1358008" y="2314222"/>
                  <a:pt x="1367266" y="2312422"/>
                  <a:pt x="1377724" y="2312422"/>
                </a:cubicBezTo>
                <a:close/>
                <a:moveTo>
                  <a:pt x="1177699" y="2312422"/>
                </a:moveTo>
                <a:cubicBezTo>
                  <a:pt x="1188329" y="2312422"/>
                  <a:pt x="1197631" y="2314222"/>
                  <a:pt x="1205603" y="2317822"/>
                </a:cubicBezTo>
                <a:cubicBezTo>
                  <a:pt x="1213575" y="2321423"/>
                  <a:pt x="1220305" y="2326352"/>
                  <a:pt x="1225791" y="2332610"/>
                </a:cubicBezTo>
                <a:cubicBezTo>
                  <a:pt x="1231278" y="2338868"/>
                  <a:pt x="1235392" y="2346240"/>
                  <a:pt x="1238136" y="2354727"/>
                </a:cubicBezTo>
                <a:cubicBezTo>
                  <a:pt x="1240879" y="2363214"/>
                  <a:pt x="1242250" y="2372343"/>
                  <a:pt x="1242250" y="2382116"/>
                </a:cubicBezTo>
                <a:cubicBezTo>
                  <a:pt x="1242251" y="2391889"/>
                  <a:pt x="1240879" y="2400975"/>
                  <a:pt x="1238136" y="2409377"/>
                </a:cubicBezTo>
                <a:cubicBezTo>
                  <a:pt x="1235392" y="2417778"/>
                  <a:pt x="1231278" y="2425107"/>
                  <a:pt x="1225791" y="2431365"/>
                </a:cubicBezTo>
                <a:cubicBezTo>
                  <a:pt x="1220305" y="2437623"/>
                  <a:pt x="1213575" y="2442509"/>
                  <a:pt x="1205603" y="2446024"/>
                </a:cubicBezTo>
                <a:cubicBezTo>
                  <a:pt x="1197631" y="2449539"/>
                  <a:pt x="1188329" y="2451296"/>
                  <a:pt x="1177699" y="2451296"/>
                </a:cubicBezTo>
                <a:cubicBezTo>
                  <a:pt x="1167241" y="2451296"/>
                  <a:pt x="1157983" y="2449539"/>
                  <a:pt x="1149925" y="2446024"/>
                </a:cubicBezTo>
                <a:cubicBezTo>
                  <a:pt x="1141866" y="2442509"/>
                  <a:pt x="1135094" y="2437623"/>
                  <a:pt x="1129608" y="2431365"/>
                </a:cubicBezTo>
                <a:cubicBezTo>
                  <a:pt x="1124121" y="2425107"/>
                  <a:pt x="1120007" y="2417778"/>
                  <a:pt x="1117263" y="2409377"/>
                </a:cubicBezTo>
                <a:cubicBezTo>
                  <a:pt x="1114520" y="2400975"/>
                  <a:pt x="1113149" y="2391889"/>
                  <a:pt x="1113149" y="2382116"/>
                </a:cubicBezTo>
                <a:cubicBezTo>
                  <a:pt x="1113149" y="2372343"/>
                  <a:pt x="1114520" y="2363214"/>
                  <a:pt x="1117263" y="2354727"/>
                </a:cubicBezTo>
                <a:cubicBezTo>
                  <a:pt x="1120007" y="2346240"/>
                  <a:pt x="1124121" y="2338868"/>
                  <a:pt x="1129608" y="2332610"/>
                </a:cubicBezTo>
                <a:cubicBezTo>
                  <a:pt x="1135094" y="2326352"/>
                  <a:pt x="1141866" y="2321423"/>
                  <a:pt x="1149925" y="2317822"/>
                </a:cubicBezTo>
                <a:cubicBezTo>
                  <a:pt x="1157983" y="2314222"/>
                  <a:pt x="1167241" y="2312422"/>
                  <a:pt x="1177699" y="2312422"/>
                </a:cubicBezTo>
                <a:close/>
                <a:moveTo>
                  <a:pt x="722804" y="2312422"/>
                </a:moveTo>
                <a:lnTo>
                  <a:pt x="722804" y="2335567"/>
                </a:lnTo>
                <a:cubicBezTo>
                  <a:pt x="714061" y="2335567"/>
                  <a:pt x="706602" y="2336767"/>
                  <a:pt x="700430" y="2339168"/>
                </a:cubicBezTo>
                <a:cubicBezTo>
                  <a:pt x="694258" y="2341568"/>
                  <a:pt x="689286" y="2345083"/>
                  <a:pt x="685514" y="2349712"/>
                </a:cubicBezTo>
                <a:cubicBezTo>
                  <a:pt x="681742" y="2354341"/>
                  <a:pt x="678999" y="2359956"/>
                  <a:pt x="677284" y="2366557"/>
                </a:cubicBezTo>
                <a:cubicBezTo>
                  <a:pt x="675570" y="2373158"/>
                  <a:pt x="674712" y="2380744"/>
                  <a:pt x="674712" y="2389317"/>
                </a:cubicBezTo>
                <a:lnTo>
                  <a:pt x="674712" y="2448467"/>
                </a:lnTo>
                <a:lnTo>
                  <a:pt x="652853" y="2448467"/>
                </a:lnTo>
                <a:lnTo>
                  <a:pt x="652853" y="2315508"/>
                </a:lnTo>
                <a:lnTo>
                  <a:pt x="673427" y="2315508"/>
                </a:lnTo>
                <a:lnTo>
                  <a:pt x="673427" y="2343540"/>
                </a:lnTo>
                <a:lnTo>
                  <a:pt x="673941" y="2343540"/>
                </a:lnTo>
                <a:cubicBezTo>
                  <a:pt x="679256" y="2332738"/>
                  <a:pt x="685771" y="2324766"/>
                  <a:pt x="693486" y="2319622"/>
                </a:cubicBezTo>
                <a:cubicBezTo>
                  <a:pt x="701202" y="2314479"/>
                  <a:pt x="710974" y="2312079"/>
                  <a:pt x="722804" y="2312422"/>
                </a:cubicBezTo>
                <a:close/>
                <a:moveTo>
                  <a:pt x="574538" y="2312422"/>
                </a:moveTo>
                <a:cubicBezTo>
                  <a:pt x="580539" y="2312422"/>
                  <a:pt x="586497" y="2312850"/>
                  <a:pt x="592412" y="2313707"/>
                </a:cubicBezTo>
                <a:cubicBezTo>
                  <a:pt x="598327" y="2314565"/>
                  <a:pt x="603684" y="2316322"/>
                  <a:pt x="608485" y="2318980"/>
                </a:cubicBezTo>
                <a:cubicBezTo>
                  <a:pt x="613286" y="2321637"/>
                  <a:pt x="617143" y="2325366"/>
                  <a:pt x="620058" y="2330167"/>
                </a:cubicBezTo>
                <a:cubicBezTo>
                  <a:pt x="622973" y="2334967"/>
                  <a:pt x="624430" y="2341225"/>
                  <a:pt x="624430" y="2348940"/>
                </a:cubicBezTo>
                <a:lnTo>
                  <a:pt x="624430" y="2417349"/>
                </a:lnTo>
                <a:cubicBezTo>
                  <a:pt x="624430" y="2422492"/>
                  <a:pt x="624730" y="2426264"/>
                  <a:pt x="625330" y="2428665"/>
                </a:cubicBezTo>
                <a:cubicBezTo>
                  <a:pt x="625930" y="2431065"/>
                  <a:pt x="627945" y="2432265"/>
                  <a:pt x="631374" y="2432265"/>
                </a:cubicBezTo>
                <a:cubicBezTo>
                  <a:pt x="633260" y="2432265"/>
                  <a:pt x="635489" y="2431836"/>
                  <a:pt x="638061" y="2430979"/>
                </a:cubicBezTo>
                <a:lnTo>
                  <a:pt x="638061" y="2447953"/>
                </a:lnTo>
                <a:cubicBezTo>
                  <a:pt x="634288" y="2450182"/>
                  <a:pt x="629059" y="2451296"/>
                  <a:pt x="622373" y="2451296"/>
                </a:cubicBezTo>
                <a:cubicBezTo>
                  <a:pt x="616715" y="2451296"/>
                  <a:pt x="612214" y="2449710"/>
                  <a:pt x="608871" y="2446538"/>
                </a:cubicBezTo>
                <a:cubicBezTo>
                  <a:pt x="605528" y="2443366"/>
                  <a:pt x="603856" y="2438180"/>
                  <a:pt x="603856" y="2430979"/>
                </a:cubicBezTo>
                <a:cubicBezTo>
                  <a:pt x="597855" y="2438180"/>
                  <a:pt x="590869" y="2443366"/>
                  <a:pt x="582896" y="2446538"/>
                </a:cubicBezTo>
                <a:cubicBezTo>
                  <a:pt x="574924" y="2449710"/>
                  <a:pt x="566309" y="2451296"/>
                  <a:pt x="557050" y="2451296"/>
                </a:cubicBezTo>
                <a:cubicBezTo>
                  <a:pt x="551050" y="2451296"/>
                  <a:pt x="545392" y="2450653"/>
                  <a:pt x="540077" y="2449367"/>
                </a:cubicBezTo>
                <a:cubicBezTo>
                  <a:pt x="534762" y="2448081"/>
                  <a:pt x="530090" y="2445938"/>
                  <a:pt x="526061" y="2442938"/>
                </a:cubicBezTo>
                <a:cubicBezTo>
                  <a:pt x="522031" y="2439937"/>
                  <a:pt x="518860" y="2436080"/>
                  <a:pt x="516545" y="2431365"/>
                </a:cubicBezTo>
                <a:cubicBezTo>
                  <a:pt x="514231" y="2426650"/>
                  <a:pt x="513073" y="2420949"/>
                  <a:pt x="513073" y="2414263"/>
                </a:cubicBezTo>
                <a:cubicBezTo>
                  <a:pt x="513073" y="2406719"/>
                  <a:pt x="514359" y="2400547"/>
                  <a:pt x="516931" y="2395746"/>
                </a:cubicBezTo>
                <a:cubicBezTo>
                  <a:pt x="519503" y="2390946"/>
                  <a:pt x="522889" y="2387045"/>
                  <a:pt x="527089" y="2384045"/>
                </a:cubicBezTo>
                <a:cubicBezTo>
                  <a:pt x="531290" y="2381045"/>
                  <a:pt x="536091" y="2378773"/>
                  <a:pt x="541491" y="2377230"/>
                </a:cubicBezTo>
                <a:cubicBezTo>
                  <a:pt x="546892" y="2375687"/>
                  <a:pt x="552421" y="2374401"/>
                  <a:pt x="558079" y="2373372"/>
                </a:cubicBezTo>
                <a:cubicBezTo>
                  <a:pt x="564080" y="2372172"/>
                  <a:pt x="569780" y="2371272"/>
                  <a:pt x="575181" y="2370672"/>
                </a:cubicBezTo>
                <a:cubicBezTo>
                  <a:pt x="580582" y="2370072"/>
                  <a:pt x="585340" y="2369214"/>
                  <a:pt x="589454" y="2368100"/>
                </a:cubicBezTo>
                <a:cubicBezTo>
                  <a:pt x="593569" y="2366986"/>
                  <a:pt x="596827" y="2365357"/>
                  <a:pt x="599227" y="2363214"/>
                </a:cubicBezTo>
                <a:cubicBezTo>
                  <a:pt x="601627" y="2361070"/>
                  <a:pt x="602828" y="2357942"/>
                  <a:pt x="602828" y="2353827"/>
                </a:cubicBezTo>
                <a:cubicBezTo>
                  <a:pt x="602828" y="2349026"/>
                  <a:pt x="601927" y="2345169"/>
                  <a:pt x="600127" y="2342254"/>
                </a:cubicBezTo>
                <a:cubicBezTo>
                  <a:pt x="598327" y="2339339"/>
                  <a:pt x="596012" y="2337110"/>
                  <a:pt x="593183" y="2335567"/>
                </a:cubicBezTo>
                <a:cubicBezTo>
                  <a:pt x="590354" y="2334024"/>
                  <a:pt x="587183" y="2332996"/>
                  <a:pt x="583668" y="2332481"/>
                </a:cubicBezTo>
                <a:cubicBezTo>
                  <a:pt x="580153" y="2331967"/>
                  <a:pt x="576681" y="2331710"/>
                  <a:pt x="573252" y="2331710"/>
                </a:cubicBezTo>
                <a:cubicBezTo>
                  <a:pt x="563994" y="2331710"/>
                  <a:pt x="556279" y="2333467"/>
                  <a:pt x="550107" y="2336982"/>
                </a:cubicBezTo>
                <a:cubicBezTo>
                  <a:pt x="543934" y="2340496"/>
                  <a:pt x="540591" y="2347140"/>
                  <a:pt x="540077" y="2356913"/>
                </a:cubicBezTo>
                <a:lnTo>
                  <a:pt x="518217" y="2356913"/>
                </a:lnTo>
                <a:cubicBezTo>
                  <a:pt x="518560" y="2348683"/>
                  <a:pt x="520274" y="2341740"/>
                  <a:pt x="523360" y="2336082"/>
                </a:cubicBezTo>
                <a:cubicBezTo>
                  <a:pt x="526447" y="2330424"/>
                  <a:pt x="530561" y="2325838"/>
                  <a:pt x="535705" y="2322323"/>
                </a:cubicBezTo>
                <a:cubicBezTo>
                  <a:pt x="540848" y="2318808"/>
                  <a:pt x="546763" y="2316280"/>
                  <a:pt x="553450" y="2314736"/>
                </a:cubicBezTo>
                <a:cubicBezTo>
                  <a:pt x="560136" y="2313193"/>
                  <a:pt x="567166" y="2312422"/>
                  <a:pt x="574538" y="2312422"/>
                </a:cubicBezTo>
                <a:close/>
                <a:moveTo>
                  <a:pt x="365236" y="2312422"/>
                </a:moveTo>
                <a:cubicBezTo>
                  <a:pt x="373465" y="2312422"/>
                  <a:pt x="380924" y="2314136"/>
                  <a:pt x="387610" y="2317565"/>
                </a:cubicBezTo>
                <a:cubicBezTo>
                  <a:pt x="394297" y="2320994"/>
                  <a:pt x="399011" y="2326823"/>
                  <a:pt x="401755" y="2335053"/>
                </a:cubicBezTo>
                <a:cubicBezTo>
                  <a:pt x="406212" y="2327852"/>
                  <a:pt x="412085" y="2322280"/>
                  <a:pt x="419371" y="2318337"/>
                </a:cubicBezTo>
                <a:cubicBezTo>
                  <a:pt x="426658" y="2314394"/>
                  <a:pt x="434673" y="2312422"/>
                  <a:pt x="443417" y="2312422"/>
                </a:cubicBezTo>
                <a:cubicBezTo>
                  <a:pt x="450104" y="2312421"/>
                  <a:pt x="456147" y="2313149"/>
                  <a:pt x="461548" y="2314608"/>
                </a:cubicBezTo>
                <a:cubicBezTo>
                  <a:pt x="466949" y="2316065"/>
                  <a:pt x="471578" y="2318336"/>
                  <a:pt x="475435" y="2321423"/>
                </a:cubicBezTo>
                <a:cubicBezTo>
                  <a:pt x="479293" y="2324509"/>
                  <a:pt x="482293" y="2328495"/>
                  <a:pt x="484436" y="2333381"/>
                </a:cubicBezTo>
                <a:cubicBezTo>
                  <a:pt x="486578" y="2338268"/>
                  <a:pt x="487650" y="2344140"/>
                  <a:pt x="487651" y="2350998"/>
                </a:cubicBezTo>
                <a:lnTo>
                  <a:pt x="487651" y="2448467"/>
                </a:lnTo>
                <a:lnTo>
                  <a:pt x="465791" y="2448467"/>
                </a:lnTo>
                <a:lnTo>
                  <a:pt x="465791" y="2361285"/>
                </a:lnTo>
                <a:cubicBezTo>
                  <a:pt x="465794" y="2357170"/>
                  <a:pt x="465451" y="2353312"/>
                  <a:pt x="464763" y="2349712"/>
                </a:cubicBezTo>
                <a:cubicBezTo>
                  <a:pt x="464077" y="2346111"/>
                  <a:pt x="462791" y="2342983"/>
                  <a:pt x="460905" y="2340325"/>
                </a:cubicBezTo>
                <a:cubicBezTo>
                  <a:pt x="459019" y="2337668"/>
                  <a:pt x="456404" y="2335567"/>
                  <a:pt x="453061" y="2334024"/>
                </a:cubicBezTo>
                <a:cubicBezTo>
                  <a:pt x="449718" y="2332481"/>
                  <a:pt x="445389" y="2331710"/>
                  <a:pt x="440074" y="2331710"/>
                </a:cubicBezTo>
                <a:cubicBezTo>
                  <a:pt x="429272" y="2331710"/>
                  <a:pt x="420786" y="2334796"/>
                  <a:pt x="414613" y="2340968"/>
                </a:cubicBezTo>
                <a:cubicBezTo>
                  <a:pt x="408441" y="2347140"/>
                  <a:pt x="405355" y="2355370"/>
                  <a:pt x="405355" y="2365657"/>
                </a:cubicBezTo>
                <a:lnTo>
                  <a:pt x="405355" y="2448467"/>
                </a:lnTo>
                <a:lnTo>
                  <a:pt x="383495" y="2448467"/>
                </a:lnTo>
                <a:lnTo>
                  <a:pt x="383495" y="2361285"/>
                </a:lnTo>
                <a:cubicBezTo>
                  <a:pt x="383495" y="2356999"/>
                  <a:pt x="383110" y="2353055"/>
                  <a:pt x="382338" y="2349455"/>
                </a:cubicBezTo>
                <a:cubicBezTo>
                  <a:pt x="381567" y="2345854"/>
                  <a:pt x="380238" y="2342725"/>
                  <a:pt x="378352" y="2340068"/>
                </a:cubicBezTo>
                <a:cubicBezTo>
                  <a:pt x="376466" y="2337410"/>
                  <a:pt x="373937" y="2335353"/>
                  <a:pt x="370765" y="2333896"/>
                </a:cubicBezTo>
                <a:cubicBezTo>
                  <a:pt x="367593" y="2332439"/>
                  <a:pt x="363521" y="2331710"/>
                  <a:pt x="358549" y="2331710"/>
                </a:cubicBezTo>
                <a:cubicBezTo>
                  <a:pt x="352206" y="2331710"/>
                  <a:pt x="346762" y="2332996"/>
                  <a:pt x="342219" y="2335567"/>
                </a:cubicBezTo>
                <a:cubicBezTo>
                  <a:pt x="337675" y="2338139"/>
                  <a:pt x="333989" y="2341225"/>
                  <a:pt x="331160" y="2344826"/>
                </a:cubicBezTo>
                <a:cubicBezTo>
                  <a:pt x="328331" y="2348426"/>
                  <a:pt x="326274" y="2352155"/>
                  <a:pt x="324988" y="2356013"/>
                </a:cubicBezTo>
                <a:cubicBezTo>
                  <a:pt x="323702" y="2359870"/>
                  <a:pt x="323059" y="2363085"/>
                  <a:pt x="323059" y="2365657"/>
                </a:cubicBezTo>
                <a:lnTo>
                  <a:pt x="323059" y="2448467"/>
                </a:lnTo>
                <a:lnTo>
                  <a:pt x="301199" y="2448467"/>
                </a:lnTo>
                <a:lnTo>
                  <a:pt x="301199" y="2315508"/>
                </a:lnTo>
                <a:lnTo>
                  <a:pt x="321773" y="2315508"/>
                </a:lnTo>
                <a:lnTo>
                  <a:pt x="321773" y="2335053"/>
                </a:lnTo>
                <a:lnTo>
                  <a:pt x="322288" y="2335053"/>
                </a:lnTo>
                <a:cubicBezTo>
                  <a:pt x="332232" y="2319965"/>
                  <a:pt x="346548" y="2312422"/>
                  <a:pt x="365236" y="2312422"/>
                </a:cubicBezTo>
                <a:close/>
                <a:moveTo>
                  <a:pt x="227504" y="2312422"/>
                </a:moveTo>
                <a:lnTo>
                  <a:pt x="227504" y="2335567"/>
                </a:lnTo>
                <a:cubicBezTo>
                  <a:pt x="218760" y="2335567"/>
                  <a:pt x="211302" y="2336767"/>
                  <a:pt x="205130" y="2339168"/>
                </a:cubicBezTo>
                <a:cubicBezTo>
                  <a:pt x="198958" y="2341568"/>
                  <a:pt x="193986" y="2345083"/>
                  <a:pt x="190214" y="2349712"/>
                </a:cubicBezTo>
                <a:cubicBezTo>
                  <a:pt x="186442" y="2354341"/>
                  <a:pt x="183699" y="2359956"/>
                  <a:pt x="181984" y="2366557"/>
                </a:cubicBezTo>
                <a:cubicBezTo>
                  <a:pt x="180270" y="2373158"/>
                  <a:pt x="179413" y="2380744"/>
                  <a:pt x="179413" y="2389317"/>
                </a:cubicBezTo>
                <a:lnTo>
                  <a:pt x="179413" y="2448467"/>
                </a:lnTo>
                <a:lnTo>
                  <a:pt x="157553" y="2448467"/>
                </a:lnTo>
                <a:lnTo>
                  <a:pt x="157553" y="2315508"/>
                </a:lnTo>
                <a:lnTo>
                  <a:pt x="178127" y="2315508"/>
                </a:lnTo>
                <a:lnTo>
                  <a:pt x="178127" y="2343540"/>
                </a:lnTo>
                <a:lnTo>
                  <a:pt x="178641" y="2343540"/>
                </a:lnTo>
                <a:cubicBezTo>
                  <a:pt x="183956" y="2332738"/>
                  <a:pt x="190471" y="2324766"/>
                  <a:pt x="198186" y="2319622"/>
                </a:cubicBezTo>
                <a:cubicBezTo>
                  <a:pt x="205902" y="2314479"/>
                  <a:pt x="215674" y="2312079"/>
                  <a:pt x="227504" y="2312422"/>
                </a:cubicBezTo>
                <a:close/>
                <a:moveTo>
                  <a:pt x="7354106" y="2302553"/>
                </a:moveTo>
                <a:cubicBezTo>
                  <a:pt x="7361650" y="2302553"/>
                  <a:pt x="7368593" y="2303195"/>
                  <a:pt x="7374937" y="2304481"/>
                </a:cubicBezTo>
                <a:cubicBezTo>
                  <a:pt x="7381281" y="2305767"/>
                  <a:pt x="7386895" y="2307996"/>
                  <a:pt x="7391782" y="2311168"/>
                </a:cubicBezTo>
                <a:cubicBezTo>
                  <a:pt x="7396668" y="2314340"/>
                  <a:pt x="7400569" y="2318626"/>
                  <a:pt x="7403483" y="2324027"/>
                </a:cubicBezTo>
                <a:cubicBezTo>
                  <a:pt x="7406398" y="2329427"/>
                  <a:pt x="7408112" y="2336157"/>
                  <a:pt x="7408627" y="2344215"/>
                </a:cubicBezTo>
                <a:lnTo>
                  <a:pt x="7386767" y="2344215"/>
                </a:lnTo>
                <a:cubicBezTo>
                  <a:pt x="7386424" y="2339929"/>
                  <a:pt x="7385310" y="2336371"/>
                  <a:pt x="7383424" y="2333542"/>
                </a:cubicBezTo>
                <a:cubicBezTo>
                  <a:pt x="7381538" y="2330713"/>
                  <a:pt x="7379137" y="2328442"/>
                  <a:pt x="7376223" y="2326727"/>
                </a:cubicBezTo>
                <a:cubicBezTo>
                  <a:pt x="7373308" y="2325013"/>
                  <a:pt x="7370093" y="2323770"/>
                  <a:pt x="7366579" y="2322998"/>
                </a:cubicBezTo>
                <a:cubicBezTo>
                  <a:pt x="7363064" y="2322226"/>
                  <a:pt x="7359506" y="2321841"/>
                  <a:pt x="7355906" y="2321841"/>
                </a:cubicBezTo>
                <a:cubicBezTo>
                  <a:pt x="7352648" y="2321841"/>
                  <a:pt x="7349348" y="2322098"/>
                  <a:pt x="7346005" y="2322612"/>
                </a:cubicBezTo>
                <a:cubicBezTo>
                  <a:pt x="7342661" y="2323127"/>
                  <a:pt x="7339618" y="2324027"/>
                  <a:pt x="7336875" y="2325313"/>
                </a:cubicBezTo>
                <a:cubicBezTo>
                  <a:pt x="7334132" y="2326598"/>
                  <a:pt x="7331903" y="2328313"/>
                  <a:pt x="7330188" y="2330456"/>
                </a:cubicBezTo>
                <a:cubicBezTo>
                  <a:pt x="7328474" y="2332599"/>
                  <a:pt x="7327617" y="2335385"/>
                  <a:pt x="7327617" y="2338814"/>
                </a:cubicBezTo>
                <a:cubicBezTo>
                  <a:pt x="7327617" y="2342586"/>
                  <a:pt x="7328945" y="2345715"/>
                  <a:pt x="7331603" y="2348201"/>
                </a:cubicBezTo>
                <a:cubicBezTo>
                  <a:pt x="7334260" y="2350687"/>
                  <a:pt x="7337647" y="2352745"/>
                  <a:pt x="7341761" y="2354373"/>
                </a:cubicBezTo>
                <a:cubicBezTo>
                  <a:pt x="7345876" y="2356002"/>
                  <a:pt x="7350505" y="2357373"/>
                  <a:pt x="7355649" y="2358488"/>
                </a:cubicBezTo>
                <a:cubicBezTo>
                  <a:pt x="7360792" y="2359603"/>
                  <a:pt x="7365936" y="2360760"/>
                  <a:pt x="7371079" y="2361960"/>
                </a:cubicBezTo>
                <a:cubicBezTo>
                  <a:pt x="7376566" y="2363160"/>
                  <a:pt x="7381923" y="2364617"/>
                  <a:pt x="7387153" y="2366332"/>
                </a:cubicBezTo>
                <a:cubicBezTo>
                  <a:pt x="7392382" y="2368046"/>
                  <a:pt x="7397011" y="2370318"/>
                  <a:pt x="7401040" y="2373147"/>
                </a:cubicBezTo>
                <a:cubicBezTo>
                  <a:pt x="7405069" y="2375976"/>
                  <a:pt x="7408327" y="2379534"/>
                  <a:pt x="7410813" y="2383820"/>
                </a:cubicBezTo>
                <a:cubicBezTo>
                  <a:pt x="7413298" y="2388106"/>
                  <a:pt x="7414541" y="2393421"/>
                  <a:pt x="7414542" y="2399765"/>
                </a:cubicBezTo>
                <a:cubicBezTo>
                  <a:pt x="7414542" y="2407823"/>
                  <a:pt x="7412870" y="2414509"/>
                  <a:pt x="7409527" y="2419824"/>
                </a:cubicBezTo>
                <a:cubicBezTo>
                  <a:pt x="7406184" y="2425139"/>
                  <a:pt x="7401812" y="2429426"/>
                  <a:pt x="7396411" y="2432683"/>
                </a:cubicBezTo>
                <a:cubicBezTo>
                  <a:pt x="7391010" y="2435941"/>
                  <a:pt x="7384924" y="2438212"/>
                  <a:pt x="7378152" y="2439498"/>
                </a:cubicBezTo>
                <a:cubicBezTo>
                  <a:pt x="7371379" y="2440784"/>
                  <a:pt x="7364650" y="2441427"/>
                  <a:pt x="7357963" y="2441427"/>
                </a:cubicBezTo>
                <a:cubicBezTo>
                  <a:pt x="7350591" y="2441427"/>
                  <a:pt x="7343562" y="2440656"/>
                  <a:pt x="7336875" y="2439112"/>
                </a:cubicBezTo>
                <a:cubicBezTo>
                  <a:pt x="7330188" y="2437569"/>
                  <a:pt x="7324273" y="2435041"/>
                  <a:pt x="7319130" y="2431526"/>
                </a:cubicBezTo>
                <a:cubicBezTo>
                  <a:pt x="7313986" y="2428011"/>
                  <a:pt x="7309872" y="2423382"/>
                  <a:pt x="7306785" y="2417638"/>
                </a:cubicBezTo>
                <a:cubicBezTo>
                  <a:pt x="7303699" y="2411895"/>
                  <a:pt x="7301985" y="2404908"/>
                  <a:pt x="7301642" y="2396679"/>
                </a:cubicBezTo>
                <a:lnTo>
                  <a:pt x="7323502" y="2396679"/>
                </a:lnTo>
                <a:cubicBezTo>
                  <a:pt x="7323673" y="2401479"/>
                  <a:pt x="7324788" y="2405551"/>
                  <a:pt x="7326845" y="2408894"/>
                </a:cubicBezTo>
                <a:cubicBezTo>
                  <a:pt x="7328903" y="2412238"/>
                  <a:pt x="7331603" y="2414895"/>
                  <a:pt x="7334946" y="2416867"/>
                </a:cubicBezTo>
                <a:cubicBezTo>
                  <a:pt x="7338289" y="2418839"/>
                  <a:pt x="7342061" y="2420253"/>
                  <a:pt x="7346262" y="2421110"/>
                </a:cubicBezTo>
                <a:cubicBezTo>
                  <a:pt x="7350463" y="2421967"/>
                  <a:pt x="7354791" y="2422396"/>
                  <a:pt x="7359249" y="2422396"/>
                </a:cubicBezTo>
                <a:cubicBezTo>
                  <a:pt x="7362678" y="2422396"/>
                  <a:pt x="7366279" y="2422139"/>
                  <a:pt x="7370051" y="2421625"/>
                </a:cubicBezTo>
                <a:cubicBezTo>
                  <a:pt x="7373822" y="2421110"/>
                  <a:pt x="7377294" y="2420167"/>
                  <a:pt x="7380466" y="2418796"/>
                </a:cubicBezTo>
                <a:cubicBezTo>
                  <a:pt x="7383638" y="2417424"/>
                  <a:pt x="7386253" y="2415410"/>
                  <a:pt x="7388310" y="2412752"/>
                </a:cubicBezTo>
                <a:cubicBezTo>
                  <a:pt x="7390367" y="2410095"/>
                  <a:pt x="7391396" y="2406708"/>
                  <a:pt x="7391396" y="2402594"/>
                </a:cubicBezTo>
                <a:cubicBezTo>
                  <a:pt x="7391396" y="2396936"/>
                  <a:pt x="7389253" y="2392650"/>
                  <a:pt x="7384967" y="2389735"/>
                </a:cubicBezTo>
                <a:cubicBezTo>
                  <a:pt x="7380681" y="2386820"/>
                  <a:pt x="7375323" y="2384463"/>
                  <a:pt x="7368893" y="2382663"/>
                </a:cubicBezTo>
                <a:cubicBezTo>
                  <a:pt x="7362464" y="2380862"/>
                  <a:pt x="7355477" y="2379234"/>
                  <a:pt x="7347933" y="2377776"/>
                </a:cubicBezTo>
                <a:cubicBezTo>
                  <a:pt x="7340390" y="2376319"/>
                  <a:pt x="7333403" y="2374262"/>
                  <a:pt x="7326974" y="2371604"/>
                </a:cubicBezTo>
                <a:cubicBezTo>
                  <a:pt x="7320544" y="2368947"/>
                  <a:pt x="7315187" y="2365218"/>
                  <a:pt x="7310900" y="2360417"/>
                </a:cubicBezTo>
                <a:cubicBezTo>
                  <a:pt x="7306614" y="2355616"/>
                  <a:pt x="7304471" y="2348930"/>
                  <a:pt x="7304471" y="2340357"/>
                </a:cubicBezTo>
                <a:cubicBezTo>
                  <a:pt x="7304471" y="2333671"/>
                  <a:pt x="7305971" y="2327927"/>
                  <a:pt x="7308971" y="2323127"/>
                </a:cubicBezTo>
                <a:cubicBezTo>
                  <a:pt x="7311972" y="2318326"/>
                  <a:pt x="7315829" y="2314426"/>
                  <a:pt x="7320544" y="2311425"/>
                </a:cubicBezTo>
                <a:cubicBezTo>
                  <a:pt x="7325259" y="2308425"/>
                  <a:pt x="7330574" y="2306196"/>
                  <a:pt x="7336489" y="2304739"/>
                </a:cubicBezTo>
                <a:cubicBezTo>
                  <a:pt x="7342404" y="2303281"/>
                  <a:pt x="7348276" y="2302553"/>
                  <a:pt x="7354106" y="2302553"/>
                </a:cubicBezTo>
                <a:close/>
                <a:moveTo>
                  <a:pt x="7293584" y="2302553"/>
                </a:moveTo>
                <a:lnTo>
                  <a:pt x="7293584" y="2325698"/>
                </a:lnTo>
                <a:cubicBezTo>
                  <a:pt x="7284840" y="2325698"/>
                  <a:pt x="7277382" y="2326898"/>
                  <a:pt x="7271210" y="2329299"/>
                </a:cubicBezTo>
                <a:cubicBezTo>
                  <a:pt x="7265037" y="2331699"/>
                  <a:pt x="7260065" y="2335214"/>
                  <a:pt x="7256293" y="2339843"/>
                </a:cubicBezTo>
                <a:cubicBezTo>
                  <a:pt x="7252521" y="2344472"/>
                  <a:pt x="7249778" y="2350087"/>
                  <a:pt x="7248064" y="2356688"/>
                </a:cubicBezTo>
                <a:cubicBezTo>
                  <a:pt x="7246349" y="2363289"/>
                  <a:pt x="7245492" y="2370875"/>
                  <a:pt x="7245492" y="2379448"/>
                </a:cubicBezTo>
                <a:lnTo>
                  <a:pt x="7245492" y="2438598"/>
                </a:lnTo>
                <a:lnTo>
                  <a:pt x="7223632" y="2438598"/>
                </a:lnTo>
                <a:lnTo>
                  <a:pt x="7223632" y="2305639"/>
                </a:lnTo>
                <a:lnTo>
                  <a:pt x="7244206" y="2305639"/>
                </a:lnTo>
                <a:lnTo>
                  <a:pt x="7244206" y="2333671"/>
                </a:lnTo>
                <a:lnTo>
                  <a:pt x="7244721" y="2333671"/>
                </a:lnTo>
                <a:cubicBezTo>
                  <a:pt x="7250036" y="2322869"/>
                  <a:pt x="7256551" y="2314897"/>
                  <a:pt x="7264266" y="2309753"/>
                </a:cubicBezTo>
                <a:cubicBezTo>
                  <a:pt x="7271981" y="2304610"/>
                  <a:pt x="7281754" y="2302210"/>
                  <a:pt x="7293584" y="2302553"/>
                </a:cubicBezTo>
                <a:close/>
                <a:moveTo>
                  <a:pt x="7138879" y="2302553"/>
                </a:moveTo>
                <a:cubicBezTo>
                  <a:pt x="7149509" y="2302553"/>
                  <a:pt x="7158810" y="2304353"/>
                  <a:pt x="7166782" y="2307953"/>
                </a:cubicBezTo>
                <a:cubicBezTo>
                  <a:pt x="7174755" y="2311554"/>
                  <a:pt x="7181484" y="2316483"/>
                  <a:pt x="7186971" y="2322741"/>
                </a:cubicBezTo>
                <a:cubicBezTo>
                  <a:pt x="7192457" y="2328999"/>
                  <a:pt x="7196572" y="2336371"/>
                  <a:pt x="7199315" y="2344858"/>
                </a:cubicBezTo>
                <a:cubicBezTo>
                  <a:pt x="7202058" y="2353345"/>
                  <a:pt x="7203430" y="2362474"/>
                  <a:pt x="7203430" y="2372247"/>
                </a:cubicBezTo>
                <a:cubicBezTo>
                  <a:pt x="7203430" y="2382020"/>
                  <a:pt x="7202059" y="2391106"/>
                  <a:pt x="7199315" y="2399508"/>
                </a:cubicBezTo>
                <a:cubicBezTo>
                  <a:pt x="7196572" y="2407909"/>
                  <a:pt x="7192457" y="2415238"/>
                  <a:pt x="7186971" y="2421496"/>
                </a:cubicBezTo>
                <a:cubicBezTo>
                  <a:pt x="7181484" y="2427754"/>
                  <a:pt x="7174755" y="2432640"/>
                  <a:pt x="7166782" y="2436155"/>
                </a:cubicBezTo>
                <a:cubicBezTo>
                  <a:pt x="7158810" y="2439670"/>
                  <a:pt x="7149509" y="2441427"/>
                  <a:pt x="7138879" y="2441427"/>
                </a:cubicBezTo>
                <a:cubicBezTo>
                  <a:pt x="7128420" y="2441427"/>
                  <a:pt x="7119162" y="2439670"/>
                  <a:pt x="7111104" y="2436155"/>
                </a:cubicBezTo>
                <a:cubicBezTo>
                  <a:pt x="7103046" y="2432640"/>
                  <a:pt x="7096273" y="2427754"/>
                  <a:pt x="7090787" y="2421496"/>
                </a:cubicBezTo>
                <a:cubicBezTo>
                  <a:pt x="7085301" y="2415238"/>
                  <a:pt x="7081186" y="2407909"/>
                  <a:pt x="7078443" y="2399508"/>
                </a:cubicBezTo>
                <a:cubicBezTo>
                  <a:pt x="7075699" y="2391106"/>
                  <a:pt x="7074328" y="2382020"/>
                  <a:pt x="7074328" y="2372247"/>
                </a:cubicBezTo>
                <a:cubicBezTo>
                  <a:pt x="7074328" y="2362474"/>
                  <a:pt x="7075699" y="2353345"/>
                  <a:pt x="7078443" y="2344858"/>
                </a:cubicBezTo>
                <a:cubicBezTo>
                  <a:pt x="7081186" y="2336371"/>
                  <a:pt x="7085301" y="2328999"/>
                  <a:pt x="7090787" y="2322741"/>
                </a:cubicBezTo>
                <a:cubicBezTo>
                  <a:pt x="7096273" y="2316483"/>
                  <a:pt x="7103046" y="2311554"/>
                  <a:pt x="7111104" y="2307953"/>
                </a:cubicBezTo>
                <a:cubicBezTo>
                  <a:pt x="7119162" y="2304353"/>
                  <a:pt x="7128420" y="2302553"/>
                  <a:pt x="7138879" y="2302553"/>
                </a:cubicBezTo>
                <a:close/>
                <a:moveTo>
                  <a:pt x="6938854" y="2302553"/>
                </a:moveTo>
                <a:cubicBezTo>
                  <a:pt x="6949484" y="2302553"/>
                  <a:pt x="6958785" y="2304353"/>
                  <a:pt x="6966757" y="2307953"/>
                </a:cubicBezTo>
                <a:cubicBezTo>
                  <a:pt x="6974730" y="2311554"/>
                  <a:pt x="6981459" y="2316483"/>
                  <a:pt x="6986945" y="2322741"/>
                </a:cubicBezTo>
                <a:cubicBezTo>
                  <a:pt x="6992432" y="2328999"/>
                  <a:pt x="6996547" y="2336371"/>
                  <a:pt x="6999290" y="2344858"/>
                </a:cubicBezTo>
                <a:cubicBezTo>
                  <a:pt x="7002033" y="2353345"/>
                  <a:pt x="7003405" y="2362474"/>
                  <a:pt x="7003405" y="2372247"/>
                </a:cubicBezTo>
                <a:cubicBezTo>
                  <a:pt x="7003405" y="2382020"/>
                  <a:pt x="7002034" y="2391106"/>
                  <a:pt x="6999290" y="2399508"/>
                </a:cubicBezTo>
                <a:cubicBezTo>
                  <a:pt x="6996547" y="2407909"/>
                  <a:pt x="6992432" y="2415238"/>
                  <a:pt x="6986945" y="2421496"/>
                </a:cubicBezTo>
                <a:cubicBezTo>
                  <a:pt x="6981459" y="2427754"/>
                  <a:pt x="6974730" y="2432640"/>
                  <a:pt x="6966757" y="2436155"/>
                </a:cubicBezTo>
                <a:cubicBezTo>
                  <a:pt x="6958785" y="2439670"/>
                  <a:pt x="6949484" y="2441427"/>
                  <a:pt x="6938854" y="2441427"/>
                </a:cubicBezTo>
                <a:cubicBezTo>
                  <a:pt x="6928395" y="2441427"/>
                  <a:pt x="6919137" y="2439670"/>
                  <a:pt x="6911079" y="2436155"/>
                </a:cubicBezTo>
                <a:cubicBezTo>
                  <a:pt x="6903021" y="2432640"/>
                  <a:pt x="6896249" y="2427754"/>
                  <a:pt x="6890762" y="2421496"/>
                </a:cubicBezTo>
                <a:cubicBezTo>
                  <a:pt x="6885276" y="2415238"/>
                  <a:pt x="6881161" y="2407909"/>
                  <a:pt x="6878418" y="2399508"/>
                </a:cubicBezTo>
                <a:cubicBezTo>
                  <a:pt x="6875675" y="2391106"/>
                  <a:pt x="6874303" y="2382020"/>
                  <a:pt x="6874303" y="2372247"/>
                </a:cubicBezTo>
                <a:cubicBezTo>
                  <a:pt x="6874303" y="2362474"/>
                  <a:pt x="6875675" y="2353345"/>
                  <a:pt x="6878418" y="2344858"/>
                </a:cubicBezTo>
                <a:cubicBezTo>
                  <a:pt x="6881161" y="2336371"/>
                  <a:pt x="6885276" y="2328999"/>
                  <a:pt x="6890762" y="2322741"/>
                </a:cubicBezTo>
                <a:cubicBezTo>
                  <a:pt x="6896249" y="2316483"/>
                  <a:pt x="6903021" y="2311554"/>
                  <a:pt x="6911079" y="2307953"/>
                </a:cubicBezTo>
                <a:cubicBezTo>
                  <a:pt x="6919137" y="2304353"/>
                  <a:pt x="6928395" y="2302553"/>
                  <a:pt x="6938854" y="2302553"/>
                </a:cubicBezTo>
                <a:close/>
                <a:moveTo>
                  <a:pt x="6460023" y="2302553"/>
                </a:moveTo>
                <a:cubicBezTo>
                  <a:pt x="6468767" y="2302553"/>
                  <a:pt x="6476053" y="2303753"/>
                  <a:pt x="6481883" y="2306153"/>
                </a:cubicBezTo>
                <a:cubicBezTo>
                  <a:pt x="6487712" y="2308553"/>
                  <a:pt x="6492427" y="2311897"/>
                  <a:pt x="6496027" y="2316183"/>
                </a:cubicBezTo>
                <a:cubicBezTo>
                  <a:pt x="6499627" y="2320469"/>
                  <a:pt x="6502156" y="2325570"/>
                  <a:pt x="6503614" y="2331485"/>
                </a:cubicBezTo>
                <a:cubicBezTo>
                  <a:pt x="6505071" y="2337400"/>
                  <a:pt x="6505799" y="2343958"/>
                  <a:pt x="6505800" y="2351159"/>
                </a:cubicBezTo>
                <a:lnTo>
                  <a:pt x="6505800" y="2438598"/>
                </a:lnTo>
                <a:lnTo>
                  <a:pt x="6483940" y="2438598"/>
                </a:lnTo>
                <a:lnTo>
                  <a:pt x="6483940" y="2348587"/>
                </a:lnTo>
                <a:cubicBezTo>
                  <a:pt x="6483940" y="2340357"/>
                  <a:pt x="6481540" y="2333842"/>
                  <a:pt x="6476739" y="2329042"/>
                </a:cubicBezTo>
                <a:cubicBezTo>
                  <a:pt x="6471938" y="2324241"/>
                  <a:pt x="6465338" y="2321841"/>
                  <a:pt x="6456937" y="2321841"/>
                </a:cubicBezTo>
                <a:cubicBezTo>
                  <a:pt x="6450250" y="2321841"/>
                  <a:pt x="6444464" y="2322869"/>
                  <a:pt x="6439577" y="2324927"/>
                </a:cubicBezTo>
                <a:cubicBezTo>
                  <a:pt x="6434691" y="2326984"/>
                  <a:pt x="6430619" y="2329899"/>
                  <a:pt x="6427361" y="2333671"/>
                </a:cubicBezTo>
                <a:cubicBezTo>
                  <a:pt x="6424104" y="2337443"/>
                  <a:pt x="6421661" y="2341857"/>
                  <a:pt x="6420032" y="2346915"/>
                </a:cubicBezTo>
                <a:cubicBezTo>
                  <a:pt x="6418403" y="2351973"/>
                  <a:pt x="6417589" y="2357502"/>
                  <a:pt x="6417589" y="2363503"/>
                </a:cubicBezTo>
                <a:lnTo>
                  <a:pt x="6417589" y="2438598"/>
                </a:lnTo>
                <a:lnTo>
                  <a:pt x="6395729" y="2438598"/>
                </a:lnTo>
                <a:lnTo>
                  <a:pt x="6395729" y="2305639"/>
                </a:lnTo>
                <a:lnTo>
                  <a:pt x="6416303" y="2305639"/>
                </a:lnTo>
                <a:lnTo>
                  <a:pt x="6416303" y="2326727"/>
                </a:lnTo>
                <a:lnTo>
                  <a:pt x="6416817" y="2326727"/>
                </a:lnTo>
                <a:cubicBezTo>
                  <a:pt x="6425904" y="2310611"/>
                  <a:pt x="6440306" y="2302553"/>
                  <a:pt x="6460023" y="2302553"/>
                </a:cubicBezTo>
                <a:close/>
                <a:moveTo>
                  <a:pt x="6317671" y="2302553"/>
                </a:moveTo>
                <a:cubicBezTo>
                  <a:pt x="6329502" y="2302553"/>
                  <a:pt x="6339317" y="2304996"/>
                  <a:pt x="6347118" y="2309882"/>
                </a:cubicBezTo>
                <a:cubicBezTo>
                  <a:pt x="6354919" y="2314768"/>
                  <a:pt x="6361177" y="2320983"/>
                  <a:pt x="6365892" y="2328527"/>
                </a:cubicBezTo>
                <a:cubicBezTo>
                  <a:pt x="6370607" y="2336071"/>
                  <a:pt x="6373864" y="2344301"/>
                  <a:pt x="6375665" y="2353216"/>
                </a:cubicBezTo>
                <a:cubicBezTo>
                  <a:pt x="6377465" y="2362131"/>
                  <a:pt x="6378193" y="2370618"/>
                  <a:pt x="6377851" y="2378676"/>
                </a:cubicBezTo>
                <a:lnTo>
                  <a:pt x="6278324" y="2378676"/>
                </a:lnTo>
                <a:cubicBezTo>
                  <a:pt x="6278152" y="2384506"/>
                  <a:pt x="6278838" y="2390035"/>
                  <a:pt x="6280381" y="2395264"/>
                </a:cubicBezTo>
                <a:cubicBezTo>
                  <a:pt x="6281924" y="2400493"/>
                  <a:pt x="6284410" y="2405123"/>
                  <a:pt x="6287839" y="2409152"/>
                </a:cubicBezTo>
                <a:cubicBezTo>
                  <a:pt x="6291268" y="2413181"/>
                  <a:pt x="6295640" y="2416395"/>
                  <a:pt x="6300955" y="2418796"/>
                </a:cubicBezTo>
                <a:cubicBezTo>
                  <a:pt x="6306270" y="2421196"/>
                  <a:pt x="6312528" y="2422396"/>
                  <a:pt x="6319729" y="2422396"/>
                </a:cubicBezTo>
                <a:cubicBezTo>
                  <a:pt x="6328987" y="2422396"/>
                  <a:pt x="6336574" y="2420253"/>
                  <a:pt x="6342489" y="2415967"/>
                </a:cubicBezTo>
                <a:cubicBezTo>
                  <a:pt x="6348404" y="2411680"/>
                  <a:pt x="6352304" y="2405165"/>
                  <a:pt x="6354190" y="2396421"/>
                </a:cubicBezTo>
                <a:lnTo>
                  <a:pt x="6375793" y="2396421"/>
                </a:lnTo>
                <a:cubicBezTo>
                  <a:pt x="6372878" y="2411338"/>
                  <a:pt x="6366449" y="2422568"/>
                  <a:pt x="6356505" y="2430111"/>
                </a:cubicBezTo>
                <a:cubicBezTo>
                  <a:pt x="6346561" y="2437655"/>
                  <a:pt x="6334045" y="2441427"/>
                  <a:pt x="6318957" y="2441427"/>
                </a:cubicBezTo>
                <a:cubicBezTo>
                  <a:pt x="6308328" y="2441427"/>
                  <a:pt x="6299112" y="2439713"/>
                  <a:pt x="6291311" y="2436284"/>
                </a:cubicBezTo>
                <a:cubicBezTo>
                  <a:pt x="6283510" y="2432855"/>
                  <a:pt x="6276952" y="2428054"/>
                  <a:pt x="6271637" y="2421882"/>
                </a:cubicBezTo>
                <a:cubicBezTo>
                  <a:pt x="6266322" y="2415710"/>
                  <a:pt x="6262336" y="2408337"/>
                  <a:pt x="6259679" y="2399765"/>
                </a:cubicBezTo>
                <a:cubicBezTo>
                  <a:pt x="6257021" y="2391192"/>
                  <a:pt x="6255521" y="2381848"/>
                  <a:pt x="6255178" y="2371733"/>
                </a:cubicBezTo>
                <a:cubicBezTo>
                  <a:pt x="6255178" y="2361617"/>
                  <a:pt x="6256721" y="2352359"/>
                  <a:pt x="6259807" y="2343958"/>
                </a:cubicBezTo>
                <a:cubicBezTo>
                  <a:pt x="6262893" y="2335557"/>
                  <a:pt x="6267222" y="2328270"/>
                  <a:pt x="6272795" y="2322098"/>
                </a:cubicBezTo>
                <a:cubicBezTo>
                  <a:pt x="6278367" y="2315926"/>
                  <a:pt x="6284967" y="2311125"/>
                  <a:pt x="6292597" y="2307696"/>
                </a:cubicBezTo>
                <a:cubicBezTo>
                  <a:pt x="6300227" y="2304268"/>
                  <a:pt x="6308585" y="2302553"/>
                  <a:pt x="6317671" y="2302553"/>
                </a:cubicBezTo>
                <a:close/>
                <a:moveTo>
                  <a:pt x="6184579" y="2302553"/>
                </a:moveTo>
                <a:cubicBezTo>
                  <a:pt x="6192122" y="2302553"/>
                  <a:pt x="6199195" y="2303453"/>
                  <a:pt x="6205796" y="2305253"/>
                </a:cubicBezTo>
                <a:cubicBezTo>
                  <a:pt x="6212396" y="2307053"/>
                  <a:pt x="6218226" y="2309839"/>
                  <a:pt x="6223284" y="2313611"/>
                </a:cubicBezTo>
                <a:cubicBezTo>
                  <a:pt x="6228341" y="2317383"/>
                  <a:pt x="6232499" y="2322141"/>
                  <a:pt x="6235757" y="2327884"/>
                </a:cubicBezTo>
                <a:cubicBezTo>
                  <a:pt x="6239014" y="2333628"/>
                  <a:pt x="6241072" y="2340443"/>
                  <a:pt x="6241929" y="2348330"/>
                </a:cubicBezTo>
                <a:lnTo>
                  <a:pt x="6219297" y="2348330"/>
                </a:lnTo>
                <a:cubicBezTo>
                  <a:pt x="6217583" y="2339929"/>
                  <a:pt x="6213982" y="2333414"/>
                  <a:pt x="6208496" y="2328784"/>
                </a:cubicBezTo>
                <a:cubicBezTo>
                  <a:pt x="6203010" y="2324155"/>
                  <a:pt x="6195637" y="2321841"/>
                  <a:pt x="6186379" y="2321841"/>
                </a:cubicBezTo>
                <a:cubicBezTo>
                  <a:pt x="6178492" y="2321840"/>
                  <a:pt x="6171891" y="2323298"/>
                  <a:pt x="6166577" y="2326213"/>
                </a:cubicBezTo>
                <a:cubicBezTo>
                  <a:pt x="6161262" y="2329127"/>
                  <a:pt x="6157018" y="2332985"/>
                  <a:pt x="6153846" y="2337786"/>
                </a:cubicBezTo>
                <a:cubicBezTo>
                  <a:pt x="6150674" y="2342586"/>
                  <a:pt x="6148403" y="2348115"/>
                  <a:pt x="6147031" y="2354373"/>
                </a:cubicBezTo>
                <a:cubicBezTo>
                  <a:pt x="6145660" y="2360631"/>
                  <a:pt x="6144974" y="2367103"/>
                  <a:pt x="6144974" y="2373790"/>
                </a:cubicBezTo>
                <a:cubicBezTo>
                  <a:pt x="6144974" y="2379962"/>
                  <a:pt x="6145702" y="2385963"/>
                  <a:pt x="6147160" y="2391792"/>
                </a:cubicBezTo>
                <a:cubicBezTo>
                  <a:pt x="6148617" y="2397622"/>
                  <a:pt x="6150889" y="2402808"/>
                  <a:pt x="6153975" y="2407351"/>
                </a:cubicBezTo>
                <a:cubicBezTo>
                  <a:pt x="6157061" y="2411895"/>
                  <a:pt x="6161090" y="2415538"/>
                  <a:pt x="6166062" y="2418281"/>
                </a:cubicBezTo>
                <a:cubicBezTo>
                  <a:pt x="6171034" y="2421025"/>
                  <a:pt x="6176949" y="2422396"/>
                  <a:pt x="6183807" y="2422396"/>
                </a:cubicBezTo>
                <a:cubicBezTo>
                  <a:pt x="6194609" y="2422396"/>
                  <a:pt x="6203052" y="2419567"/>
                  <a:pt x="6209139" y="2413909"/>
                </a:cubicBezTo>
                <a:cubicBezTo>
                  <a:pt x="6215225" y="2408251"/>
                  <a:pt x="6218954" y="2400279"/>
                  <a:pt x="6220326" y="2389992"/>
                </a:cubicBezTo>
                <a:lnTo>
                  <a:pt x="6242700" y="2389992"/>
                </a:lnTo>
                <a:cubicBezTo>
                  <a:pt x="6240300" y="2406451"/>
                  <a:pt x="6234171" y="2419139"/>
                  <a:pt x="6224312" y="2428054"/>
                </a:cubicBezTo>
                <a:cubicBezTo>
                  <a:pt x="6214454" y="2436969"/>
                  <a:pt x="6201038" y="2441427"/>
                  <a:pt x="6184064" y="2441427"/>
                </a:cubicBezTo>
                <a:cubicBezTo>
                  <a:pt x="6173949" y="2441427"/>
                  <a:pt x="6164991" y="2439798"/>
                  <a:pt x="6157190" y="2436541"/>
                </a:cubicBezTo>
                <a:cubicBezTo>
                  <a:pt x="6149389" y="2433283"/>
                  <a:pt x="6142874" y="2428654"/>
                  <a:pt x="6137644" y="2422653"/>
                </a:cubicBezTo>
                <a:cubicBezTo>
                  <a:pt x="6132415" y="2416653"/>
                  <a:pt x="6128472" y="2409494"/>
                  <a:pt x="6125814" y="2401179"/>
                </a:cubicBezTo>
                <a:cubicBezTo>
                  <a:pt x="6123157" y="2392864"/>
                  <a:pt x="6121828" y="2383734"/>
                  <a:pt x="6121828" y="2373790"/>
                </a:cubicBezTo>
                <a:cubicBezTo>
                  <a:pt x="6121828" y="2363846"/>
                  <a:pt x="6123114" y="2354545"/>
                  <a:pt x="6125686" y="2345887"/>
                </a:cubicBezTo>
                <a:cubicBezTo>
                  <a:pt x="6128257" y="2337228"/>
                  <a:pt x="6132158" y="2329685"/>
                  <a:pt x="6137387" y="2323255"/>
                </a:cubicBezTo>
                <a:cubicBezTo>
                  <a:pt x="6142616" y="2316826"/>
                  <a:pt x="6149174" y="2311768"/>
                  <a:pt x="6157061" y="2308082"/>
                </a:cubicBezTo>
                <a:cubicBezTo>
                  <a:pt x="6164948" y="2304396"/>
                  <a:pt x="6174120" y="2302553"/>
                  <a:pt x="6184579" y="2302553"/>
                </a:cubicBezTo>
                <a:close/>
                <a:moveTo>
                  <a:pt x="6051229" y="2302553"/>
                </a:moveTo>
                <a:cubicBezTo>
                  <a:pt x="6058773" y="2302553"/>
                  <a:pt x="6065845" y="2303453"/>
                  <a:pt x="6072446" y="2305253"/>
                </a:cubicBezTo>
                <a:cubicBezTo>
                  <a:pt x="6079046" y="2307053"/>
                  <a:pt x="6084876" y="2309839"/>
                  <a:pt x="6089934" y="2313611"/>
                </a:cubicBezTo>
                <a:cubicBezTo>
                  <a:pt x="6094991" y="2317383"/>
                  <a:pt x="6099149" y="2322141"/>
                  <a:pt x="6102407" y="2327884"/>
                </a:cubicBezTo>
                <a:cubicBezTo>
                  <a:pt x="6105664" y="2333628"/>
                  <a:pt x="6107722" y="2340443"/>
                  <a:pt x="6108579" y="2348330"/>
                </a:cubicBezTo>
                <a:lnTo>
                  <a:pt x="6085947" y="2348330"/>
                </a:lnTo>
                <a:cubicBezTo>
                  <a:pt x="6084233" y="2339929"/>
                  <a:pt x="6080632" y="2333414"/>
                  <a:pt x="6075146" y="2328784"/>
                </a:cubicBezTo>
                <a:cubicBezTo>
                  <a:pt x="6069660" y="2324155"/>
                  <a:pt x="6062287" y="2321841"/>
                  <a:pt x="6053029" y="2321841"/>
                </a:cubicBezTo>
                <a:cubicBezTo>
                  <a:pt x="6045142" y="2321840"/>
                  <a:pt x="6038541" y="2323298"/>
                  <a:pt x="6033227" y="2326213"/>
                </a:cubicBezTo>
                <a:cubicBezTo>
                  <a:pt x="6027912" y="2329127"/>
                  <a:pt x="6023668" y="2332985"/>
                  <a:pt x="6020496" y="2337786"/>
                </a:cubicBezTo>
                <a:cubicBezTo>
                  <a:pt x="6017324" y="2342586"/>
                  <a:pt x="6015053" y="2348115"/>
                  <a:pt x="6013681" y="2354373"/>
                </a:cubicBezTo>
                <a:cubicBezTo>
                  <a:pt x="6012310" y="2360631"/>
                  <a:pt x="6011624" y="2367103"/>
                  <a:pt x="6011624" y="2373790"/>
                </a:cubicBezTo>
                <a:cubicBezTo>
                  <a:pt x="6011624" y="2379962"/>
                  <a:pt x="6012352" y="2385963"/>
                  <a:pt x="6013810" y="2391792"/>
                </a:cubicBezTo>
                <a:cubicBezTo>
                  <a:pt x="6015267" y="2397622"/>
                  <a:pt x="6017539" y="2402808"/>
                  <a:pt x="6020625" y="2407351"/>
                </a:cubicBezTo>
                <a:cubicBezTo>
                  <a:pt x="6023711" y="2411895"/>
                  <a:pt x="6027740" y="2415538"/>
                  <a:pt x="6032712" y="2418281"/>
                </a:cubicBezTo>
                <a:cubicBezTo>
                  <a:pt x="6037684" y="2421025"/>
                  <a:pt x="6043599" y="2422396"/>
                  <a:pt x="6050457" y="2422396"/>
                </a:cubicBezTo>
                <a:cubicBezTo>
                  <a:pt x="6061259" y="2422396"/>
                  <a:pt x="6069702" y="2419567"/>
                  <a:pt x="6075789" y="2413909"/>
                </a:cubicBezTo>
                <a:cubicBezTo>
                  <a:pt x="6081875" y="2408251"/>
                  <a:pt x="6085604" y="2400279"/>
                  <a:pt x="6086976" y="2389992"/>
                </a:cubicBezTo>
                <a:lnTo>
                  <a:pt x="6109350" y="2389992"/>
                </a:lnTo>
                <a:cubicBezTo>
                  <a:pt x="6106950" y="2406451"/>
                  <a:pt x="6100821" y="2419139"/>
                  <a:pt x="6090962" y="2428054"/>
                </a:cubicBezTo>
                <a:cubicBezTo>
                  <a:pt x="6081104" y="2436969"/>
                  <a:pt x="6067688" y="2441427"/>
                  <a:pt x="6050714" y="2441427"/>
                </a:cubicBezTo>
                <a:cubicBezTo>
                  <a:pt x="6040599" y="2441427"/>
                  <a:pt x="6031641" y="2439798"/>
                  <a:pt x="6023840" y="2436541"/>
                </a:cubicBezTo>
                <a:cubicBezTo>
                  <a:pt x="6016039" y="2433283"/>
                  <a:pt x="6009524" y="2428654"/>
                  <a:pt x="6004294" y="2422653"/>
                </a:cubicBezTo>
                <a:cubicBezTo>
                  <a:pt x="5999065" y="2416653"/>
                  <a:pt x="5995122" y="2409494"/>
                  <a:pt x="5992464" y="2401179"/>
                </a:cubicBezTo>
                <a:cubicBezTo>
                  <a:pt x="5989807" y="2392864"/>
                  <a:pt x="5988478" y="2383734"/>
                  <a:pt x="5988478" y="2373790"/>
                </a:cubicBezTo>
                <a:cubicBezTo>
                  <a:pt x="5988478" y="2363846"/>
                  <a:pt x="5989764" y="2354545"/>
                  <a:pt x="5992336" y="2345887"/>
                </a:cubicBezTo>
                <a:cubicBezTo>
                  <a:pt x="5994907" y="2337228"/>
                  <a:pt x="5998808" y="2329685"/>
                  <a:pt x="6004037" y="2323255"/>
                </a:cubicBezTo>
                <a:cubicBezTo>
                  <a:pt x="6009266" y="2316826"/>
                  <a:pt x="6015824" y="2311768"/>
                  <a:pt x="6023711" y="2308082"/>
                </a:cubicBezTo>
                <a:cubicBezTo>
                  <a:pt x="6031598" y="2304396"/>
                  <a:pt x="6040770" y="2302553"/>
                  <a:pt x="6051229" y="2302553"/>
                </a:cubicBezTo>
                <a:close/>
                <a:moveTo>
                  <a:pt x="24431" y="2285418"/>
                </a:moveTo>
                <a:lnTo>
                  <a:pt x="24431" y="2352798"/>
                </a:lnTo>
                <a:lnTo>
                  <a:pt x="72266" y="2352798"/>
                </a:lnTo>
                <a:cubicBezTo>
                  <a:pt x="86153" y="2352969"/>
                  <a:pt x="96312" y="2350141"/>
                  <a:pt x="102741" y="2344311"/>
                </a:cubicBezTo>
                <a:cubicBezTo>
                  <a:pt x="109171" y="2338482"/>
                  <a:pt x="112385" y="2330081"/>
                  <a:pt x="112385" y="2319108"/>
                </a:cubicBezTo>
                <a:cubicBezTo>
                  <a:pt x="112385" y="2308135"/>
                  <a:pt x="109171" y="2299777"/>
                  <a:pt x="102741" y="2294034"/>
                </a:cubicBezTo>
                <a:cubicBezTo>
                  <a:pt x="96312" y="2288290"/>
                  <a:pt x="86153" y="2285418"/>
                  <a:pt x="72266" y="2285418"/>
                </a:cubicBezTo>
                <a:close/>
                <a:moveTo>
                  <a:pt x="5900105" y="2277092"/>
                </a:moveTo>
                <a:lnTo>
                  <a:pt x="5868987" y="2362731"/>
                </a:lnTo>
                <a:lnTo>
                  <a:pt x="5931223" y="2362731"/>
                </a:lnTo>
                <a:lnTo>
                  <a:pt x="5900619" y="2277092"/>
                </a:lnTo>
                <a:close/>
                <a:moveTo>
                  <a:pt x="6547091" y="2265777"/>
                </a:moveTo>
                <a:lnTo>
                  <a:pt x="6568951" y="2265777"/>
                </a:lnTo>
                <a:lnTo>
                  <a:pt x="6568951" y="2305639"/>
                </a:lnTo>
                <a:lnTo>
                  <a:pt x="6595440" y="2305639"/>
                </a:lnTo>
                <a:lnTo>
                  <a:pt x="6595440" y="2324927"/>
                </a:lnTo>
                <a:lnTo>
                  <a:pt x="6568951" y="2324927"/>
                </a:lnTo>
                <a:lnTo>
                  <a:pt x="6568951" y="2407480"/>
                </a:lnTo>
                <a:cubicBezTo>
                  <a:pt x="6568951" y="2410052"/>
                  <a:pt x="6569165" y="2412109"/>
                  <a:pt x="6569593" y="2413652"/>
                </a:cubicBezTo>
                <a:cubicBezTo>
                  <a:pt x="6570022" y="2415195"/>
                  <a:pt x="6570836" y="2416395"/>
                  <a:pt x="6572037" y="2417253"/>
                </a:cubicBezTo>
                <a:cubicBezTo>
                  <a:pt x="6573237" y="2418110"/>
                  <a:pt x="6574908" y="2418667"/>
                  <a:pt x="6577051" y="2418924"/>
                </a:cubicBezTo>
                <a:cubicBezTo>
                  <a:pt x="6579195" y="2419181"/>
                  <a:pt x="6581981" y="2419310"/>
                  <a:pt x="6585410" y="2419310"/>
                </a:cubicBezTo>
                <a:lnTo>
                  <a:pt x="6595440" y="2419310"/>
                </a:lnTo>
                <a:lnTo>
                  <a:pt x="6595440" y="2438598"/>
                </a:lnTo>
                <a:lnTo>
                  <a:pt x="6578723" y="2438598"/>
                </a:lnTo>
                <a:cubicBezTo>
                  <a:pt x="6573065" y="2438598"/>
                  <a:pt x="6568222" y="2438212"/>
                  <a:pt x="6564193" y="2437441"/>
                </a:cubicBezTo>
                <a:cubicBezTo>
                  <a:pt x="6560164" y="2436669"/>
                  <a:pt x="6556906" y="2435255"/>
                  <a:pt x="6554420" y="2433197"/>
                </a:cubicBezTo>
                <a:cubicBezTo>
                  <a:pt x="6551934" y="2431140"/>
                  <a:pt x="6550091" y="2428225"/>
                  <a:pt x="6548891" y="2424454"/>
                </a:cubicBezTo>
                <a:cubicBezTo>
                  <a:pt x="6547691" y="2420682"/>
                  <a:pt x="6547091" y="2415710"/>
                  <a:pt x="6547091" y="2409537"/>
                </a:cubicBezTo>
                <a:lnTo>
                  <a:pt x="6547091" y="2324927"/>
                </a:lnTo>
                <a:lnTo>
                  <a:pt x="6524459" y="2324927"/>
                </a:lnTo>
                <a:lnTo>
                  <a:pt x="6524459" y="2305639"/>
                </a:lnTo>
                <a:lnTo>
                  <a:pt x="6547091" y="2305639"/>
                </a:lnTo>
                <a:close/>
                <a:moveTo>
                  <a:pt x="1264510" y="2264844"/>
                </a:moveTo>
                <a:lnTo>
                  <a:pt x="1286370" y="2264844"/>
                </a:lnTo>
                <a:lnTo>
                  <a:pt x="1286370" y="2448467"/>
                </a:lnTo>
                <a:lnTo>
                  <a:pt x="1264510" y="2448467"/>
                </a:lnTo>
                <a:close/>
                <a:moveTo>
                  <a:pt x="245335" y="2264844"/>
                </a:moveTo>
                <a:lnTo>
                  <a:pt x="267195" y="2264844"/>
                </a:lnTo>
                <a:lnTo>
                  <a:pt x="267195" y="2291590"/>
                </a:lnTo>
                <a:lnTo>
                  <a:pt x="245335" y="2291590"/>
                </a:lnTo>
                <a:close/>
                <a:moveTo>
                  <a:pt x="0" y="2264844"/>
                </a:moveTo>
                <a:lnTo>
                  <a:pt x="80496" y="2264844"/>
                </a:lnTo>
                <a:cubicBezTo>
                  <a:pt x="99012" y="2264844"/>
                  <a:pt x="113028" y="2269602"/>
                  <a:pt x="122544" y="2279117"/>
                </a:cubicBezTo>
                <a:cubicBezTo>
                  <a:pt x="132059" y="2288633"/>
                  <a:pt x="136817" y="2301963"/>
                  <a:pt x="136817" y="2319108"/>
                </a:cubicBezTo>
                <a:cubicBezTo>
                  <a:pt x="136817" y="2336253"/>
                  <a:pt x="132059" y="2349626"/>
                  <a:pt x="122544" y="2359227"/>
                </a:cubicBezTo>
                <a:cubicBezTo>
                  <a:pt x="113028" y="2368829"/>
                  <a:pt x="99012" y="2373543"/>
                  <a:pt x="80496" y="2373372"/>
                </a:cubicBezTo>
                <a:lnTo>
                  <a:pt x="24431" y="2373372"/>
                </a:lnTo>
                <a:lnTo>
                  <a:pt x="24431" y="2448467"/>
                </a:lnTo>
                <a:lnTo>
                  <a:pt x="0" y="2448467"/>
                </a:lnTo>
                <a:close/>
                <a:moveTo>
                  <a:pt x="1020899" y="2260472"/>
                </a:moveTo>
                <a:cubicBezTo>
                  <a:pt x="1030500" y="2260472"/>
                  <a:pt x="1039587" y="2261758"/>
                  <a:pt x="1048159" y="2264330"/>
                </a:cubicBezTo>
                <a:cubicBezTo>
                  <a:pt x="1056732" y="2266902"/>
                  <a:pt x="1064361" y="2270673"/>
                  <a:pt x="1071048" y="2275646"/>
                </a:cubicBezTo>
                <a:cubicBezTo>
                  <a:pt x="1077734" y="2280618"/>
                  <a:pt x="1083306" y="2286833"/>
                  <a:pt x="1087764" y="2294291"/>
                </a:cubicBezTo>
                <a:cubicBezTo>
                  <a:pt x="1092221" y="2301749"/>
                  <a:pt x="1095136" y="2310364"/>
                  <a:pt x="1096508" y="2320137"/>
                </a:cubicBezTo>
                <a:lnTo>
                  <a:pt x="1072076" y="2320137"/>
                </a:lnTo>
                <a:cubicBezTo>
                  <a:pt x="1069333" y="2307107"/>
                  <a:pt x="1063290" y="2297334"/>
                  <a:pt x="1053946" y="2290819"/>
                </a:cubicBezTo>
                <a:cubicBezTo>
                  <a:pt x="1044602" y="2284304"/>
                  <a:pt x="1033500" y="2281047"/>
                  <a:pt x="1020641" y="2281046"/>
                </a:cubicBezTo>
                <a:cubicBezTo>
                  <a:pt x="1009669" y="2281046"/>
                  <a:pt x="1000282" y="2283104"/>
                  <a:pt x="992481" y="2287218"/>
                </a:cubicBezTo>
                <a:cubicBezTo>
                  <a:pt x="984680" y="2291333"/>
                  <a:pt x="978251" y="2296862"/>
                  <a:pt x="973193" y="2303806"/>
                </a:cubicBezTo>
                <a:cubicBezTo>
                  <a:pt x="968135" y="2310750"/>
                  <a:pt x="964406" y="2318679"/>
                  <a:pt x="962006" y="2327595"/>
                </a:cubicBezTo>
                <a:cubicBezTo>
                  <a:pt x="959605" y="2336510"/>
                  <a:pt x="958405" y="2345769"/>
                  <a:pt x="958405" y="2355370"/>
                </a:cubicBezTo>
                <a:cubicBezTo>
                  <a:pt x="958405" y="2365828"/>
                  <a:pt x="959605" y="2375729"/>
                  <a:pt x="962006" y="2385074"/>
                </a:cubicBezTo>
                <a:cubicBezTo>
                  <a:pt x="964406" y="2394418"/>
                  <a:pt x="968135" y="2402561"/>
                  <a:pt x="973193" y="2409505"/>
                </a:cubicBezTo>
                <a:cubicBezTo>
                  <a:pt x="978251" y="2416449"/>
                  <a:pt x="984723" y="2421978"/>
                  <a:pt x="992610" y="2426093"/>
                </a:cubicBezTo>
                <a:cubicBezTo>
                  <a:pt x="1000496" y="2430208"/>
                  <a:pt x="1009926" y="2432265"/>
                  <a:pt x="1020899" y="2432265"/>
                </a:cubicBezTo>
                <a:cubicBezTo>
                  <a:pt x="1028957" y="2432265"/>
                  <a:pt x="1036115" y="2430936"/>
                  <a:pt x="1042373" y="2428279"/>
                </a:cubicBezTo>
                <a:cubicBezTo>
                  <a:pt x="1048631" y="2425621"/>
                  <a:pt x="1054031" y="2421935"/>
                  <a:pt x="1058575" y="2417220"/>
                </a:cubicBezTo>
                <a:cubicBezTo>
                  <a:pt x="1063118" y="2412506"/>
                  <a:pt x="1066676" y="2406891"/>
                  <a:pt x="1069248" y="2400375"/>
                </a:cubicBezTo>
                <a:cubicBezTo>
                  <a:pt x="1071820" y="2393860"/>
                  <a:pt x="1073363" y="2386831"/>
                  <a:pt x="1073877" y="2379287"/>
                </a:cubicBezTo>
                <a:lnTo>
                  <a:pt x="1098308" y="2379287"/>
                </a:lnTo>
                <a:cubicBezTo>
                  <a:pt x="1095908" y="2402433"/>
                  <a:pt x="1087936" y="2420435"/>
                  <a:pt x="1074391" y="2433294"/>
                </a:cubicBezTo>
                <a:cubicBezTo>
                  <a:pt x="1060847" y="2446153"/>
                  <a:pt x="1042330" y="2452582"/>
                  <a:pt x="1018842" y="2452582"/>
                </a:cubicBezTo>
                <a:cubicBezTo>
                  <a:pt x="1004611" y="2452582"/>
                  <a:pt x="992181" y="2450139"/>
                  <a:pt x="981551" y="2445252"/>
                </a:cubicBezTo>
                <a:cubicBezTo>
                  <a:pt x="970921" y="2440366"/>
                  <a:pt x="962091" y="2433637"/>
                  <a:pt x="955062" y="2425064"/>
                </a:cubicBezTo>
                <a:cubicBezTo>
                  <a:pt x="948033" y="2416492"/>
                  <a:pt x="942761" y="2406376"/>
                  <a:pt x="939246" y="2394718"/>
                </a:cubicBezTo>
                <a:cubicBezTo>
                  <a:pt x="935731" y="2383059"/>
                  <a:pt x="933974" y="2370543"/>
                  <a:pt x="933974" y="2357170"/>
                </a:cubicBezTo>
                <a:cubicBezTo>
                  <a:pt x="933974" y="2343797"/>
                  <a:pt x="935860" y="2331238"/>
                  <a:pt x="939631" y="2319494"/>
                </a:cubicBezTo>
                <a:cubicBezTo>
                  <a:pt x="943404" y="2307750"/>
                  <a:pt x="948933" y="2297505"/>
                  <a:pt x="956219" y="2288761"/>
                </a:cubicBezTo>
                <a:cubicBezTo>
                  <a:pt x="963506" y="2280018"/>
                  <a:pt x="972593" y="2273117"/>
                  <a:pt x="983480" y="2268059"/>
                </a:cubicBezTo>
                <a:cubicBezTo>
                  <a:pt x="994367" y="2263001"/>
                  <a:pt x="1006840" y="2260472"/>
                  <a:pt x="1020899" y="2260472"/>
                </a:cubicBezTo>
                <a:close/>
                <a:moveTo>
                  <a:pt x="7025665" y="2254975"/>
                </a:moveTo>
                <a:lnTo>
                  <a:pt x="7047524" y="2254975"/>
                </a:lnTo>
                <a:lnTo>
                  <a:pt x="7047524" y="2438598"/>
                </a:lnTo>
                <a:lnTo>
                  <a:pt x="7025665" y="2438598"/>
                </a:lnTo>
                <a:close/>
                <a:moveTo>
                  <a:pt x="5887246" y="2254975"/>
                </a:moveTo>
                <a:lnTo>
                  <a:pt x="5914250" y="2254975"/>
                </a:lnTo>
                <a:lnTo>
                  <a:pt x="5986002" y="2438598"/>
                </a:lnTo>
                <a:lnTo>
                  <a:pt x="5958998" y="2438598"/>
                </a:lnTo>
                <a:lnTo>
                  <a:pt x="5938939" y="2383306"/>
                </a:lnTo>
                <a:lnTo>
                  <a:pt x="5861272" y="2383306"/>
                </a:lnTo>
                <a:lnTo>
                  <a:pt x="5840698" y="2438598"/>
                </a:lnTo>
                <a:lnTo>
                  <a:pt x="5815752" y="2438598"/>
                </a:lnTo>
                <a:close/>
                <a:moveTo>
                  <a:pt x="6782053" y="2250603"/>
                </a:moveTo>
                <a:cubicBezTo>
                  <a:pt x="6791655" y="2250603"/>
                  <a:pt x="6800741" y="2251889"/>
                  <a:pt x="6809314" y="2254461"/>
                </a:cubicBezTo>
                <a:cubicBezTo>
                  <a:pt x="6817886" y="2257033"/>
                  <a:pt x="6825516" y="2260804"/>
                  <a:pt x="6832203" y="2265777"/>
                </a:cubicBezTo>
                <a:cubicBezTo>
                  <a:pt x="6838889" y="2270749"/>
                  <a:pt x="6844461" y="2276964"/>
                  <a:pt x="6848919" y="2284422"/>
                </a:cubicBezTo>
                <a:cubicBezTo>
                  <a:pt x="6853376" y="2291880"/>
                  <a:pt x="6856291" y="2300495"/>
                  <a:pt x="6857663" y="2310268"/>
                </a:cubicBezTo>
                <a:lnTo>
                  <a:pt x="6833231" y="2310268"/>
                </a:lnTo>
                <a:cubicBezTo>
                  <a:pt x="6830488" y="2297238"/>
                  <a:pt x="6824444" y="2287465"/>
                  <a:pt x="6815100" y="2280950"/>
                </a:cubicBezTo>
                <a:cubicBezTo>
                  <a:pt x="6805756" y="2274435"/>
                  <a:pt x="6794655" y="2271178"/>
                  <a:pt x="6781796" y="2271177"/>
                </a:cubicBezTo>
                <a:cubicBezTo>
                  <a:pt x="6770823" y="2271177"/>
                  <a:pt x="6761437" y="2273235"/>
                  <a:pt x="6753636" y="2277349"/>
                </a:cubicBezTo>
                <a:cubicBezTo>
                  <a:pt x="6745835" y="2281464"/>
                  <a:pt x="6739405" y="2286993"/>
                  <a:pt x="6734347" y="2293937"/>
                </a:cubicBezTo>
                <a:cubicBezTo>
                  <a:pt x="6729290" y="2300881"/>
                  <a:pt x="6725561" y="2308810"/>
                  <a:pt x="6723160" y="2317726"/>
                </a:cubicBezTo>
                <a:cubicBezTo>
                  <a:pt x="6720760" y="2326641"/>
                  <a:pt x="6719560" y="2335900"/>
                  <a:pt x="6719560" y="2345501"/>
                </a:cubicBezTo>
                <a:cubicBezTo>
                  <a:pt x="6719560" y="2355959"/>
                  <a:pt x="6720760" y="2365860"/>
                  <a:pt x="6723160" y="2375205"/>
                </a:cubicBezTo>
                <a:cubicBezTo>
                  <a:pt x="6725561" y="2384549"/>
                  <a:pt x="6729290" y="2392692"/>
                  <a:pt x="6734347" y="2399636"/>
                </a:cubicBezTo>
                <a:cubicBezTo>
                  <a:pt x="6739405" y="2406580"/>
                  <a:pt x="6745877" y="2412109"/>
                  <a:pt x="6753764" y="2416224"/>
                </a:cubicBezTo>
                <a:cubicBezTo>
                  <a:pt x="6761651" y="2420339"/>
                  <a:pt x="6771081" y="2422396"/>
                  <a:pt x="6782053" y="2422396"/>
                </a:cubicBezTo>
                <a:cubicBezTo>
                  <a:pt x="6790112" y="2422396"/>
                  <a:pt x="6797270" y="2421067"/>
                  <a:pt x="6803527" y="2418410"/>
                </a:cubicBezTo>
                <a:cubicBezTo>
                  <a:pt x="6809785" y="2415752"/>
                  <a:pt x="6815186" y="2412066"/>
                  <a:pt x="6819729" y="2407351"/>
                </a:cubicBezTo>
                <a:cubicBezTo>
                  <a:pt x="6824273" y="2402637"/>
                  <a:pt x="6827831" y="2397022"/>
                  <a:pt x="6830402" y="2390506"/>
                </a:cubicBezTo>
                <a:cubicBezTo>
                  <a:pt x="6832974" y="2383991"/>
                  <a:pt x="6834517" y="2376962"/>
                  <a:pt x="6835031" y="2369418"/>
                </a:cubicBezTo>
                <a:lnTo>
                  <a:pt x="6859463" y="2369418"/>
                </a:lnTo>
                <a:cubicBezTo>
                  <a:pt x="6857063" y="2392564"/>
                  <a:pt x="6849090" y="2410566"/>
                  <a:pt x="6835546" y="2423425"/>
                </a:cubicBezTo>
                <a:cubicBezTo>
                  <a:pt x="6822001" y="2436284"/>
                  <a:pt x="6803485" y="2442713"/>
                  <a:pt x="6779996" y="2442713"/>
                </a:cubicBezTo>
                <a:cubicBezTo>
                  <a:pt x="6765766" y="2442713"/>
                  <a:pt x="6753336" y="2440270"/>
                  <a:pt x="6742706" y="2435383"/>
                </a:cubicBezTo>
                <a:cubicBezTo>
                  <a:pt x="6732076" y="2430497"/>
                  <a:pt x="6723246" y="2423768"/>
                  <a:pt x="6716217" y="2415195"/>
                </a:cubicBezTo>
                <a:cubicBezTo>
                  <a:pt x="6709187" y="2406623"/>
                  <a:pt x="6703915" y="2396507"/>
                  <a:pt x="6700400" y="2384849"/>
                </a:cubicBezTo>
                <a:cubicBezTo>
                  <a:pt x="6696886" y="2373190"/>
                  <a:pt x="6695128" y="2360674"/>
                  <a:pt x="6695128" y="2347301"/>
                </a:cubicBezTo>
                <a:cubicBezTo>
                  <a:pt x="6695128" y="2333928"/>
                  <a:pt x="6697014" y="2321369"/>
                  <a:pt x="6700786" y="2309625"/>
                </a:cubicBezTo>
                <a:cubicBezTo>
                  <a:pt x="6704558" y="2297881"/>
                  <a:pt x="6710087" y="2287636"/>
                  <a:pt x="6717374" y="2278892"/>
                </a:cubicBezTo>
                <a:cubicBezTo>
                  <a:pt x="6724660" y="2270149"/>
                  <a:pt x="6733747" y="2263248"/>
                  <a:pt x="6744634" y="2258190"/>
                </a:cubicBezTo>
                <a:cubicBezTo>
                  <a:pt x="6755521" y="2253132"/>
                  <a:pt x="6767994" y="2250603"/>
                  <a:pt x="6782053" y="2250603"/>
                </a:cubicBezTo>
                <a:close/>
                <a:moveTo>
                  <a:pt x="4782870" y="128169"/>
                </a:moveTo>
                <a:cubicBezTo>
                  <a:pt x="4779924" y="130379"/>
                  <a:pt x="4776057" y="131990"/>
                  <a:pt x="4771269" y="133003"/>
                </a:cubicBezTo>
                <a:cubicBezTo>
                  <a:pt x="4766481" y="134016"/>
                  <a:pt x="4761463" y="134844"/>
                  <a:pt x="4756215" y="135489"/>
                </a:cubicBezTo>
                <a:cubicBezTo>
                  <a:pt x="4750966" y="136133"/>
                  <a:pt x="4745672" y="136870"/>
                  <a:pt x="4740332" y="137699"/>
                </a:cubicBezTo>
                <a:cubicBezTo>
                  <a:pt x="4734991" y="138527"/>
                  <a:pt x="4730203" y="139862"/>
                  <a:pt x="4725968" y="141704"/>
                </a:cubicBezTo>
                <a:cubicBezTo>
                  <a:pt x="4721732" y="143545"/>
                  <a:pt x="4718280" y="146170"/>
                  <a:pt x="4715609" y="149576"/>
                </a:cubicBezTo>
                <a:cubicBezTo>
                  <a:pt x="4712939" y="152983"/>
                  <a:pt x="4711604" y="157633"/>
                  <a:pt x="4711604" y="163526"/>
                </a:cubicBezTo>
                <a:cubicBezTo>
                  <a:pt x="4711604" y="167393"/>
                  <a:pt x="4712387" y="170661"/>
                  <a:pt x="4713952" y="173332"/>
                </a:cubicBezTo>
                <a:cubicBezTo>
                  <a:pt x="4715517" y="176002"/>
                  <a:pt x="4717543" y="178166"/>
                  <a:pt x="4720029" y="179823"/>
                </a:cubicBezTo>
                <a:cubicBezTo>
                  <a:pt x="4722515" y="181480"/>
                  <a:pt x="4725461" y="182677"/>
                  <a:pt x="4728868" y="183414"/>
                </a:cubicBezTo>
                <a:cubicBezTo>
                  <a:pt x="4732275" y="184150"/>
                  <a:pt x="4735728" y="184519"/>
                  <a:pt x="4739227" y="184519"/>
                </a:cubicBezTo>
                <a:cubicBezTo>
                  <a:pt x="4746961" y="184519"/>
                  <a:pt x="4753590" y="183460"/>
                  <a:pt x="4759115" y="181342"/>
                </a:cubicBezTo>
                <a:cubicBezTo>
                  <a:pt x="4764639" y="179224"/>
                  <a:pt x="4769151" y="176554"/>
                  <a:pt x="4772650" y="173332"/>
                </a:cubicBezTo>
                <a:cubicBezTo>
                  <a:pt x="4776149" y="170109"/>
                  <a:pt x="4778727" y="166610"/>
                  <a:pt x="4780384" y="162835"/>
                </a:cubicBezTo>
                <a:cubicBezTo>
                  <a:pt x="4782042" y="159060"/>
                  <a:pt x="4782870" y="155515"/>
                  <a:pt x="4782870" y="152200"/>
                </a:cubicBezTo>
                <a:close/>
                <a:moveTo>
                  <a:pt x="4438837" y="111595"/>
                </a:moveTo>
                <a:lnTo>
                  <a:pt x="4438837" y="179823"/>
                </a:lnTo>
                <a:lnTo>
                  <a:pt x="4504578" y="179823"/>
                </a:lnTo>
                <a:cubicBezTo>
                  <a:pt x="4516180" y="179823"/>
                  <a:pt x="4525249" y="176692"/>
                  <a:pt x="4531786" y="170431"/>
                </a:cubicBezTo>
                <a:cubicBezTo>
                  <a:pt x="4538324" y="164170"/>
                  <a:pt x="4541592" y="155515"/>
                  <a:pt x="4541592" y="144466"/>
                </a:cubicBezTo>
                <a:cubicBezTo>
                  <a:pt x="4541594" y="138021"/>
                  <a:pt x="4540397" y="132681"/>
                  <a:pt x="4538001" y="128445"/>
                </a:cubicBezTo>
                <a:cubicBezTo>
                  <a:pt x="4535608" y="124210"/>
                  <a:pt x="4532431" y="120849"/>
                  <a:pt x="4528472" y="118363"/>
                </a:cubicBezTo>
                <a:cubicBezTo>
                  <a:pt x="4524513" y="115877"/>
                  <a:pt x="4519955" y="114128"/>
                  <a:pt x="4514799" y="113115"/>
                </a:cubicBezTo>
                <a:cubicBezTo>
                  <a:pt x="4509642" y="112102"/>
                  <a:pt x="4504302" y="111596"/>
                  <a:pt x="4498778" y="111595"/>
                </a:cubicBezTo>
                <a:close/>
                <a:moveTo>
                  <a:pt x="5718102" y="76515"/>
                </a:moveTo>
                <a:cubicBezTo>
                  <a:pt x="5712025" y="76515"/>
                  <a:pt x="5706270" y="77712"/>
                  <a:pt x="5700838" y="80106"/>
                </a:cubicBezTo>
                <a:cubicBezTo>
                  <a:pt x="5695405" y="82500"/>
                  <a:pt x="5690663" y="85999"/>
                  <a:pt x="5686612" y="90602"/>
                </a:cubicBezTo>
                <a:cubicBezTo>
                  <a:pt x="5682561" y="95206"/>
                  <a:pt x="5679384" y="100869"/>
                  <a:pt x="5677082" y="107590"/>
                </a:cubicBezTo>
                <a:cubicBezTo>
                  <a:pt x="5674780" y="114312"/>
                  <a:pt x="5673629" y="122000"/>
                  <a:pt x="5673629" y="130655"/>
                </a:cubicBezTo>
                <a:cubicBezTo>
                  <a:pt x="5673629" y="139310"/>
                  <a:pt x="5674780" y="146998"/>
                  <a:pt x="5677082" y="153720"/>
                </a:cubicBezTo>
                <a:cubicBezTo>
                  <a:pt x="5679384" y="160441"/>
                  <a:pt x="5682561" y="166058"/>
                  <a:pt x="5686612" y="170569"/>
                </a:cubicBezTo>
                <a:cubicBezTo>
                  <a:pt x="5690663" y="175081"/>
                  <a:pt x="5695405" y="178534"/>
                  <a:pt x="5700838" y="180928"/>
                </a:cubicBezTo>
                <a:cubicBezTo>
                  <a:pt x="5706270" y="183322"/>
                  <a:pt x="5712025" y="184519"/>
                  <a:pt x="5718102" y="184519"/>
                </a:cubicBezTo>
                <a:cubicBezTo>
                  <a:pt x="5724179" y="184519"/>
                  <a:pt x="5729933" y="183322"/>
                  <a:pt x="5735366" y="180928"/>
                </a:cubicBezTo>
                <a:cubicBezTo>
                  <a:pt x="5740798" y="178534"/>
                  <a:pt x="5745540" y="175081"/>
                  <a:pt x="5749591" y="170569"/>
                </a:cubicBezTo>
                <a:cubicBezTo>
                  <a:pt x="5753643" y="166058"/>
                  <a:pt x="5756819" y="160441"/>
                  <a:pt x="5759121" y="153720"/>
                </a:cubicBezTo>
                <a:cubicBezTo>
                  <a:pt x="5761423" y="146998"/>
                  <a:pt x="5762574" y="139310"/>
                  <a:pt x="5762574" y="130655"/>
                </a:cubicBezTo>
                <a:cubicBezTo>
                  <a:pt x="5762574" y="122000"/>
                  <a:pt x="5761423" y="114312"/>
                  <a:pt x="5759121" y="107590"/>
                </a:cubicBezTo>
                <a:cubicBezTo>
                  <a:pt x="5756819" y="100869"/>
                  <a:pt x="5753643" y="95206"/>
                  <a:pt x="5749591" y="90602"/>
                </a:cubicBezTo>
                <a:cubicBezTo>
                  <a:pt x="5745540" y="85999"/>
                  <a:pt x="5740798" y="82500"/>
                  <a:pt x="5735366" y="80106"/>
                </a:cubicBezTo>
                <a:cubicBezTo>
                  <a:pt x="5729934" y="77712"/>
                  <a:pt x="5724179" y="76515"/>
                  <a:pt x="5718102" y="76515"/>
                </a:cubicBezTo>
                <a:close/>
                <a:moveTo>
                  <a:pt x="5499027" y="76515"/>
                </a:moveTo>
                <a:cubicBezTo>
                  <a:pt x="5492950" y="76515"/>
                  <a:pt x="5487195" y="77712"/>
                  <a:pt x="5481763" y="80106"/>
                </a:cubicBezTo>
                <a:cubicBezTo>
                  <a:pt x="5476330" y="82500"/>
                  <a:pt x="5471589" y="85999"/>
                  <a:pt x="5467537" y="90602"/>
                </a:cubicBezTo>
                <a:cubicBezTo>
                  <a:pt x="5463486" y="95206"/>
                  <a:pt x="5460309" y="100869"/>
                  <a:pt x="5458007" y="107590"/>
                </a:cubicBezTo>
                <a:cubicBezTo>
                  <a:pt x="5455705" y="114312"/>
                  <a:pt x="5454554" y="122000"/>
                  <a:pt x="5454554" y="130655"/>
                </a:cubicBezTo>
                <a:cubicBezTo>
                  <a:pt x="5454554" y="139310"/>
                  <a:pt x="5455705" y="146998"/>
                  <a:pt x="5458007" y="153720"/>
                </a:cubicBezTo>
                <a:cubicBezTo>
                  <a:pt x="5460309" y="160441"/>
                  <a:pt x="5463486" y="166058"/>
                  <a:pt x="5467537" y="170569"/>
                </a:cubicBezTo>
                <a:cubicBezTo>
                  <a:pt x="5471589" y="175081"/>
                  <a:pt x="5476330" y="178534"/>
                  <a:pt x="5481763" y="180928"/>
                </a:cubicBezTo>
                <a:cubicBezTo>
                  <a:pt x="5487195" y="183322"/>
                  <a:pt x="5492950" y="184519"/>
                  <a:pt x="5499027" y="184519"/>
                </a:cubicBezTo>
                <a:cubicBezTo>
                  <a:pt x="5505104" y="184519"/>
                  <a:pt x="5510858" y="183322"/>
                  <a:pt x="5516291" y="180928"/>
                </a:cubicBezTo>
                <a:cubicBezTo>
                  <a:pt x="5521723" y="178534"/>
                  <a:pt x="5526465" y="175081"/>
                  <a:pt x="5530516" y="170569"/>
                </a:cubicBezTo>
                <a:cubicBezTo>
                  <a:pt x="5534568" y="166058"/>
                  <a:pt x="5537744" y="160441"/>
                  <a:pt x="5540046" y="153720"/>
                </a:cubicBezTo>
                <a:cubicBezTo>
                  <a:pt x="5542348" y="146998"/>
                  <a:pt x="5543499" y="139310"/>
                  <a:pt x="5543499" y="130655"/>
                </a:cubicBezTo>
                <a:cubicBezTo>
                  <a:pt x="5543500" y="122000"/>
                  <a:pt x="5542348" y="114312"/>
                  <a:pt x="5540046" y="107590"/>
                </a:cubicBezTo>
                <a:cubicBezTo>
                  <a:pt x="5537744" y="100869"/>
                  <a:pt x="5534568" y="95206"/>
                  <a:pt x="5530516" y="90602"/>
                </a:cubicBezTo>
                <a:cubicBezTo>
                  <a:pt x="5526465" y="85999"/>
                  <a:pt x="5521723" y="82500"/>
                  <a:pt x="5516291" y="80106"/>
                </a:cubicBezTo>
                <a:cubicBezTo>
                  <a:pt x="5510859" y="77712"/>
                  <a:pt x="5505104" y="76515"/>
                  <a:pt x="5499027" y="76515"/>
                </a:cubicBezTo>
                <a:close/>
                <a:moveTo>
                  <a:pt x="5059219" y="76515"/>
                </a:moveTo>
                <a:cubicBezTo>
                  <a:pt x="5051301" y="76515"/>
                  <a:pt x="5044579" y="78080"/>
                  <a:pt x="5039055" y="81211"/>
                </a:cubicBezTo>
                <a:cubicBezTo>
                  <a:pt x="5033530" y="84341"/>
                  <a:pt x="5029111" y="88485"/>
                  <a:pt x="5025796" y="93641"/>
                </a:cubicBezTo>
                <a:cubicBezTo>
                  <a:pt x="5022481" y="98797"/>
                  <a:pt x="5020087" y="104690"/>
                  <a:pt x="5018614" y="111319"/>
                </a:cubicBezTo>
                <a:cubicBezTo>
                  <a:pt x="5017141" y="117949"/>
                  <a:pt x="5016404" y="124762"/>
                  <a:pt x="5016404" y="131760"/>
                </a:cubicBezTo>
                <a:cubicBezTo>
                  <a:pt x="5016404" y="138389"/>
                  <a:pt x="5017279" y="144880"/>
                  <a:pt x="5019028" y="151234"/>
                </a:cubicBezTo>
                <a:cubicBezTo>
                  <a:pt x="5020778" y="157587"/>
                  <a:pt x="5023448" y="163249"/>
                  <a:pt x="5027039" y="168221"/>
                </a:cubicBezTo>
                <a:cubicBezTo>
                  <a:pt x="5030630" y="173194"/>
                  <a:pt x="5035234" y="177153"/>
                  <a:pt x="5040850" y="180099"/>
                </a:cubicBezTo>
                <a:cubicBezTo>
                  <a:pt x="5046467" y="183046"/>
                  <a:pt x="5053050" y="184519"/>
                  <a:pt x="5060600" y="184519"/>
                </a:cubicBezTo>
                <a:cubicBezTo>
                  <a:pt x="5068519" y="184519"/>
                  <a:pt x="5075240" y="182953"/>
                  <a:pt x="5080765" y="179823"/>
                </a:cubicBezTo>
                <a:cubicBezTo>
                  <a:pt x="5086289" y="176692"/>
                  <a:pt x="5090801" y="172595"/>
                  <a:pt x="5094300" y="167531"/>
                </a:cubicBezTo>
                <a:cubicBezTo>
                  <a:pt x="5097798" y="162467"/>
                  <a:pt x="5100330" y="156712"/>
                  <a:pt x="5101896" y="150267"/>
                </a:cubicBezTo>
                <a:cubicBezTo>
                  <a:pt x="5103461" y="143822"/>
                  <a:pt x="5104244" y="137284"/>
                  <a:pt x="5104244" y="130655"/>
                </a:cubicBezTo>
                <a:cubicBezTo>
                  <a:pt x="5104244" y="123657"/>
                  <a:pt x="5103415" y="116890"/>
                  <a:pt x="5101758" y="110352"/>
                </a:cubicBezTo>
                <a:cubicBezTo>
                  <a:pt x="5100100" y="103815"/>
                  <a:pt x="5097476" y="98060"/>
                  <a:pt x="5093885" y="93088"/>
                </a:cubicBezTo>
                <a:cubicBezTo>
                  <a:pt x="5090294" y="88116"/>
                  <a:pt x="5085645" y="84111"/>
                  <a:pt x="5079936" y="81073"/>
                </a:cubicBezTo>
                <a:cubicBezTo>
                  <a:pt x="5074227" y="78034"/>
                  <a:pt x="5067322" y="76515"/>
                  <a:pt x="5059219" y="76515"/>
                </a:cubicBezTo>
                <a:close/>
                <a:moveTo>
                  <a:pt x="3561861" y="76515"/>
                </a:moveTo>
                <a:cubicBezTo>
                  <a:pt x="3555784" y="76515"/>
                  <a:pt x="3550305" y="77574"/>
                  <a:pt x="3545425" y="79691"/>
                </a:cubicBezTo>
                <a:cubicBezTo>
                  <a:pt x="3540545" y="81809"/>
                  <a:pt x="3536356" y="84709"/>
                  <a:pt x="3532857" y="88392"/>
                </a:cubicBezTo>
                <a:cubicBezTo>
                  <a:pt x="3529358" y="92075"/>
                  <a:pt x="3526596" y="96357"/>
                  <a:pt x="3524570" y="101237"/>
                </a:cubicBezTo>
                <a:cubicBezTo>
                  <a:pt x="3522544" y="106117"/>
                  <a:pt x="3521347" y="111319"/>
                  <a:pt x="3520979" y="116844"/>
                </a:cubicBezTo>
                <a:lnTo>
                  <a:pt x="3603018" y="116844"/>
                </a:lnTo>
                <a:cubicBezTo>
                  <a:pt x="3602650" y="111319"/>
                  <a:pt x="3601407" y="106071"/>
                  <a:pt x="3599289" y="101099"/>
                </a:cubicBezTo>
                <a:cubicBezTo>
                  <a:pt x="3597171" y="96127"/>
                  <a:pt x="3594317" y="91845"/>
                  <a:pt x="3590726" y="88254"/>
                </a:cubicBezTo>
                <a:cubicBezTo>
                  <a:pt x="3587135" y="84664"/>
                  <a:pt x="3582900" y="81809"/>
                  <a:pt x="3578020" y="79691"/>
                </a:cubicBezTo>
                <a:cubicBezTo>
                  <a:pt x="3573140" y="77574"/>
                  <a:pt x="3567753" y="76515"/>
                  <a:pt x="3561861" y="76515"/>
                </a:cubicBezTo>
                <a:close/>
                <a:moveTo>
                  <a:pt x="5960913" y="55798"/>
                </a:moveTo>
                <a:cubicBezTo>
                  <a:pt x="5969016" y="55798"/>
                  <a:pt x="5976474" y="56489"/>
                  <a:pt x="5983287" y="57870"/>
                </a:cubicBezTo>
                <a:cubicBezTo>
                  <a:pt x="5990101" y="59250"/>
                  <a:pt x="5996132" y="61644"/>
                  <a:pt x="6001380" y="65051"/>
                </a:cubicBezTo>
                <a:cubicBezTo>
                  <a:pt x="6006628" y="68458"/>
                  <a:pt x="6010818" y="73062"/>
                  <a:pt x="6013948" y="78863"/>
                </a:cubicBezTo>
                <a:cubicBezTo>
                  <a:pt x="6017079" y="84663"/>
                  <a:pt x="6018920" y="91891"/>
                  <a:pt x="6019473" y="100546"/>
                </a:cubicBezTo>
                <a:lnTo>
                  <a:pt x="5995994" y="100546"/>
                </a:lnTo>
                <a:cubicBezTo>
                  <a:pt x="5995625" y="95943"/>
                  <a:pt x="5994429" y="92122"/>
                  <a:pt x="5992403" y="89083"/>
                </a:cubicBezTo>
                <a:cubicBezTo>
                  <a:pt x="5990377" y="86045"/>
                  <a:pt x="5987799" y="83605"/>
                  <a:pt x="5984669" y="81763"/>
                </a:cubicBezTo>
                <a:cubicBezTo>
                  <a:pt x="5981538" y="79922"/>
                  <a:pt x="5978085" y="78587"/>
                  <a:pt x="5974310" y="77758"/>
                </a:cubicBezTo>
                <a:cubicBezTo>
                  <a:pt x="5970535" y="76929"/>
                  <a:pt x="5966714" y="76515"/>
                  <a:pt x="5962847" y="76515"/>
                </a:cubicBezTo>
                <a:cubicBezTo>
                  <a:pt x="5959348" y="76515"/>
                  <a:pt x="5955803" y="76791"/>
                  <a:pt x="5952212" y="77343"/>
                </a:cubicBezTo>
                <a:cubicBezTo>
                  <a:pt x="5948621" y="77896"/>
                  <a:pt x="5945352" y="78863"/>
                  <a:pt x="5942406" y="80244"/>
                </a:cubicBezTo>
                <a:cubicBezTo>
                  <a:pt x="5939460" y="81625"/>
                  <a:pt x="5937066" y="83466"/>
                  <a:pt x="5935224" y="85768"/>
                </a:cubicBezTo>
                <a:cubicBezTo>
                  <a:pt x="5933383" y="88070"/>
                  <a:pt x="5932462" y="91063"/>
                  <a:pt x="5932462" y="94746"/>
                </a:cubicBezTo>
                <a:cubicBezTo>
                  <a:pt x="5932462" y="98797"/>
                  <a:pt x="5933889" y="102158"/>
                  <a:pt x="5936743" y="104828"/>
                </a:cubicBezTo>
                <a:cubicBezTo>
                  <a:pt x="5939598" y="107498"/>
                  <a:pt x="5943235" y="109708"/>
                  <a:pt x="5947654" y="111457"/>
                </a:cubicBezTo>
                <a:cubicBezTo>
                  <a:pt x="5952074" y="113206"/>
                  <a:pt x="5957046" y="114680"/>
                  <a:pt x="5962570" y="115877"/>
                </a:cubicBezTo>
                <a:cubicBezTo>
                  <a:pt x="5968095" y="117074"/>
                  <a:pt x="5973620" y="118317"/>
                  <a:pt x="5979144" y="119606"/>
                </a:cubicBezTo>
                <a:cubicBezTo>
                  <a:pt x="5985037" y="120895"/>
                  <a:pt x="5990791" y="122460"/>
                  <a:pt x="5996408" y="124302"/>
                </a:cubicBezTo>
                <a:cubicBezTo>
                  <a:pt x="6002024" y="126143"/>
                  <a:pt x="6006997" y="128583"/>
                  <a:pt x="6011324" y="131622"/>
                </a:cubicBezTo>
                <a:cubicBezTo>
                  <a:pt x="6015652" y="134660"/>
                  <a:pt x="6019150" y="138481"/>
                  <a:pt x="6021821" y="143085"/>
                </a:cubicBezTo>
                <a:cubicBezTo>
                  <a:pt x="6024490" y="147689"/>
                  <a:pt x="6025825" y="153397"/>
                  <a:pt x="6025826" y="160211"/>
                </a:cubicBezTo>
                <a:cubicBezTo>
                  <a:pt x="6025826" y="168866"/>
                  <a:pt x="6024030" y="176048"/>
                  <a:pt x="6020440" y="181757"/>
                </a:cubicBezTo>
                <a:cubicBezTo>
                  <a:pt x="6016849" y="187465"/>
                  <a:pt x="6012153" y="192069"/>
                  <a:pt x="6006352" y="195568"/>
                </a:cubicBezTo>
                <a:cubicBezTo>
                  <a:pt x="6000551" y="199067"/>
                  <a:pt x="5994014" y="201507"/>
                  <a:pt x="5986740" y="202888"/>
                </a:cubicBezTo>
                <a:cubicBezTo>
                  <a:pt x="5979466" y="204269"/>
                  <a:pt x="5972238" y="204959"/>
                  <a:pt x="5965056" y="204959"/>
                </a:cubicBezTo>
                <a:cubicBezTo>
                  <a:pt x="5957138" y="204959"/>
                  <a:pt x="5949588" y="204131"/>
                  <a:pt x="5942406" y="202473"/>
                </a:cubicBezTo>
                <a:cubicBezTo>
                  <a:pt x="5935224" y="200816"/>
                  <a:pt x="5928871" y="198100"/>
                  <a:pt x="5923346" y="194325"/>
                </a:cubicBezTo>
                <a:cubicBezTo>
                  <a:pt x="5917822" y="190550"/>
                  <a:pt x="5913402" y="185578"/>
                  <a:pt x="5910088" y="179409"/>
                </a:cubicBezTo>
                <a:cubicBezTo>
                  <a:pt x="5906773" y="173240"/>
                  <a:pt x="5904932" y="165735"/>
                  <a:pt x="5904563" y="156896"/>
                </a:cubicBezTo>
                <a:lnTo>
                  <a:pt x="5928042" y="156896"/>
                </a:lnTo>
                <a:cubicBezTo>
                  <a:pt x="5928226" y="162052"/>
                  <a:pt x="5929423" y="166426"/>
                  <a:pt x="5931633" y="170017"/>
                </a:cubicBezTo>
                <a:cubicBezTo>
                  <a:pt x="5933843" y="173608"/>
                  <a:pt x="5936743" y="176462"/>
                  <a:pt x="5940334" y="178580"/>
                </a:cubicBezTo>
                <a:cubicBezTo>
                  <a:pt x="5943925" y="180698"/>
                  <a:pt x="5947976" y="182217"/>
                  <a:pt x="5952488" y="183138"/>
                </a:cubicBezTo>
                <a:cubicBezTo>
                  <a:pt x="5957000" y="184058"/>
                  <a:pt x="5961650" y="184519"/>
                  <a:pt x="5966438" y="184519"/>
                </a:cubicBezTo>
                <a:cubicBezTo>
                  <a:pt x="5970121" y="184519"/>
                  <a:pt x="5973988" y="184243"/>
                  <a:pt x="5978039" y="183690"/>
                </a:cubicBezTo>
                <a:cubicBezTo>
                  <a:pt x="5982090" y="183138"/>
                  <a:pt x="5985819" y="182125"/>
                  <a:pt x="5989226" y="180652"/>
                </a:cubicBezTo>
                <a:cubicBezTo>
                  <a:pt x="5992633" y="179178"/>
                  <a:pt x="5995441" y="177015"/>
                  <a:pt x="5997651" y="174160"/>
                </a:cubicBezTo>
                <a:cubicBezTo>
                  <a:pt x="5999861" y="171306"/>
                  <a:pt x="6000966" y="167669"/>
                  <a:pt x="6000966" y="163249"/>
                </a:cubicBezTo>
                <a:cubicBezTo>
                  <a:pt x="6000966" y="157173"/>
                  <a:pt x="5998664" y="152569"/>
                  <a:pt x="5994060" y="149438"/>
                </a:cubicBezTo>
                <a:cubicBezTo>
                  <a:pt x="5989456" y="146308"/>
                  <a:pt x="5983702" y="143776"/>
                  <a:pt x="5976796" y="141842"/>
                </a:cubicBezTo>
                <a:cubicBezTo>
                  <a:pt x="5969890" y="139908"/>
                  <a:pt x="5962386" y="138159"/>
                  <a:pt x="5954284" y="136594"/>
                </a:cubicBezTo>
                <a:cubicBezTo>
                  <a:pt x="5946181" y="135028"/>
                  <a:pt x="5938677" y="132819"/>
                  <a:pt x="5931771" y="129964"/>
                </a:cubicBezTo>
                <a:cubicBezTo>
                  <a:pt x="5924866" y="127110"/>
                  <a:pt x="5919111" y="123105"/>
                  <a:pt x="5914507" y="117949"/>
                </a:cubicBezTo>
                <a:cubicBezTo>
                  <a:pt x="5909903" y="112792"/>
                  <a:pt x="5907602" y="105611"/>
                  <a:pt x="5907602" y="96403"/>
                </a:cubicBezTo>
                <a:cubicBezTo>
                  <a:pt x="5907602" y="89221"/>
                  <a:pt x="5909213" y="83052"/>
                  <a:pt x="5912436" y="77896"/>
                </a:cubicBezTo>
                <a:cubicBezTo>
                  <a:pt x="5915658" y="72740"/>
                  <a:pt x="5919802" y="68550"/>
                  <a:pt x="5924866" y="65328"/>
                </a:cubicBezTo>
                <a:cubicBezTo>
                  <a:pt x="5929930" y="62105"/>
                  <a:pt x="5935638" y="59711"/>
                  <a:pt x="5941992" y="58146"/>
                </a:cubicBezTo>
                <a:cubicBezTo>
                  <a:pt x="5948345" y="56581"/>
                  <a:pt x="5954652" y="55798"/>
                  <a:pt x="5960913" y="55798"/>
                </a:cubicBezTo>
                <a:close/>
                <a:moveTo>
                  <a:pt x="5892733" y="55798"/>
                </a:moveTo>
                <a:lnTo>
                  <a:pt x="5892733" y="80658"/>
                </a:lnTo>
                <a:cubicBezTo>
                  <a:pt x="5883341" y="80658"/>
                  <a:pt x="5875331" y="81947"/>
                  <a:pt x="5868701" y="84525"/>
                </a:cubicBezTo>
                <a:cubicBezTo>
                  <a:pt x="5862072" y="87103"/>
                  <a:pt x="5856732" y="90878"/>
                  <a:pt x="5852680" y="95851"/>
                </a:cubicBezTo>
                <a:cubicBezTo>
                  <a:pt x="5848629" y="100823"/>
                  <a:pt x="5845683" y="106854"/>
                  <a:pt x="5843841" y="113943"/>
                </a:cubicBezTo>
                <a:cubicBezTo>
                  <a:pt x="5842000" y="121033"/>
                  <a:pt x="5841079" y="129182"/>
                  <a:pt x="5841079" y="138389"/>
                </a:cubicBezTo>
                <a:lnTo>
                  <a:pt x="5841079" y="201921"/>
                </a:lnTo>
                <a:lnTo>
                  <a:pt x="5817600" y="201921"/>
                </a:lnTo>
                <a:lnTo>
                  <a:pt x="5817600" y="59113"/>
                </a:lnTo>
                <a:lnTo>
                  <a:pt x="5839698" y="59113"/>
                </a:lnTo>
                <a:lnTo>
                  <a:pt x="5839698" y="89221"/>
                </a:lnTo>
                <a:lnTo>
                  <a:pt x="5840250" y="89221"/>
                </a:lnTo>
                <a:cubicBezTo>
                  <a:pt x="5845959" y="77620"/>
                  <a:pt x="5852957" y="69057"/>
                  <a:pt x="5861243" y="63532"/>
                </a:cubicBezTo>
                <a:cubicBezTo>
                  <a:pt x="5869530" y="58008"/>
                  <a:pt x="5880027" y="55430"/>
                  <a:pt x="5892733" y="55798"/>
                </a:cubicBezTo>
                <a:close/>
                <a:moveTo>
                  <a:pt x="5718102" y="55798"/>
                </a:moveTo>
                <a:cubicBezTo>
                  <a:pt x="5729519" y="55798"/>
                  <a:pt x="5739509" y="57732"/>
                  <a:pt x="5748072" y="61599"/>
                </a:cubicBezTo>
                <a:cubicBezTo>
                  <a:pt x="5756635" y="65466"/>
                  <a:pt x="5763863" y="70760"/>
                  <a:pt x="5769756" y="77482"/>
                </a:cubicBezTo>
                <a:cubicBezTo>
                  <a:pt x="5775649" y="84203"/>
                  <a:pt x="5780068" y="92121"/>
                  <a:pt x="5783015" y="101237"/>
                </a:cubicBezTo>
                <a:cubicBezTo>
                  <a:pt x="5785961" y="110352"/>
                  <a:pt x="5787434" y="120158"/>
                  <a:pt x="5787434" y="130655"/>
                </a:cubicBezTo>
                <a:cubicBezTo>
                  <a:pt x="5787435" y="141151"/>
                  <a:pt x="5785961" y="150911"/>
                  <a:pt x="5783015" y="159935"/>
                </a:cubicBezTo>
                <a:cubicBezTo>
                  <a:pt x="5780068" y="168958"/>
                  <a:pt x="5775649" y="176831"/>
                  <a:pt x="5769756" y="183552"/>
                </a:cubicBezTo>
                <a:cubicBezTo>
                  <a:pt x="5763863" y="190273"/>
                  <a:pt x="5756635" y="195522"/>
                  <a:pt x="5748072" y="199297"/>
                </a:cubicBezTo>
                <a:cubicBezTo>
                  <a:pt x="5739509" y="203072"/>
                  <a:pt x="5729519" y="204959"/>
                  <a:pt x="5718102" y="204959"/>
                </a:cubicBezTo>
                <a:cubicBezTo>
                  <a:pt x="5706869" y="204959"/>
                  <a:pt x="5696924" y="203072"/>
                  <a:pt x="5688269" y="199297"/>
                </a:cubicBezTo>
                <a:cubicBezTo>
                  <a:pt x="5679614" y="195522"/>
                  <a:pt x="5672341" y="190273"/>
                  <a:pt x="5666448" y="183552"/>
                </a:cubicBezTo>
                <a:cubicBezTo>
                  <a:pt x="5660555" y="176831"/>
                  <a:pt x="5656135" y="168958"/>
                  <a:pt x="5653189" y="159935"/>
                </a:cubicBezTo>
                <a:cubicBezTo>
                  <a:pt x="5650242" y="150911"/>
                  <a:pt x="5648769" y="141151"/>
                  <a:pt x="5648769" y="130655"/>
                </a:cubicBezTo>
                <a:cubicBezTo>
                  <a:pt x="5648769" y="120158"/>
                  <a:pt x="5650242" y="110352"/>
                  <a:pt x="5653189" y="101237"/>
                </a:cubicBezTo>
                <a:cubicBezTo>
                  <a:pt x="5656135" y="92122"/>
                  <a:pt x="5660555" y="84203"/>
                  <a:pt x="5666448" y="77482"/>
                </a:cubicBezTo>
                <a:cubicBezTo>
                  <a:pt x="5672341" y="70760"/>
                  <a:pt x="5679614" y="65466"/>
                  <a:pt x="5688269" y="61599"/>
                </a:cubicBezTo>
                <a:cubicBezTo>
                  <a:pt x="5696924" y="57732"/>
                  <a:pt x="5706869" y="55798"/>
                  <a:pt x="5718102" y="55798"/>
                </a:cubicBezTo>
                <a:close/>
                <a:moveTo>
                  <a:pt x="5499027" y="55798"/>
                </a:moveTo>
                <a:cubicBezTo>
                  <a:pt x="5510444" y="55798"/>
                  <a:pt x="5520434" y="57732"/>
                  <a:pt x="5528997" y="61599"/>
                </a:cubicBezTo>
                <a:cubicBezTo>
                  <a:pt x="5537560" y="65466"/>
                  <a:pt x="5544788" y="70760"/>
                  <a:pt x="5550681" y="77482"/>
                </a:cubicBezTo>
                <a:cubicBezTo>
                  <a:pt x="5556574" y="84203"/>
                  <a:pt x="5560993" y="92121"/>
                  <a:pt x="5563940" y="101237"/>
                </a:cubicBezTo>
                <a:cubicBezTo>
                  <a:pt x="5566886" y="110352"/>
                  <a:pt x="5568359" y="120158"/>
                  <a:pt x="5568359" y="130655"/>
                </a:cubicBezTo>
                <a:cubicBezTo>
                  <a:pt x="5568360" y="141151"/>
                  <a:pt x="5566886" y="150911"/>
                  <a:pt x="5563940" y="159935"/>
                </a:cubicBezTo>
                <a:cubicBezTo>
                  <a:pt x="5560993" y="168958"/>
                  <a:pt x="5556574" y="176831"/>
                  <a:pt x="5550681" y="183552"/>
                </a:cubicBezTo>
                <a:cubicBezTo>
                  <a:pt x="5544788" y="190273"/>
                  <a:pt x="5537560" y="195522"/>
                  <a:pt x="5528997" y="199297"/>
                </a:cubicBezTo>
                <a:cubicBezTo>
                  <a:pt x="5520434" y="203072"/>
                  <a:pt x="5510444" y="204959"/>
                  <a:pt x="5499027" y="204959"/>
                </a:cubicBezTo>
                <a:cubicBezTo>
                  <a:pt x="5487794" y="204959"/>
                  <a:pt x="5477849" y="203072"/>
                  <a:pt x="5469194" y="199297"/>
                </a:cubicBezTo>
                <a:cubicBezTo>
                  <a:pt x="5460539" y="195522"/>
                  <a:pt x="5453266" y="190273"/>
                  <a:pt x="5447373" y="183552"/>
                </a:cubicBezTo>
                <a:cubicBezTo>
                  <a:pt x="5441480" y="176831"/>
                  <a:pt x="5437060" y="168958"/>
                  <a:pt x="5434114" y="159935"/>
                </a:cubicBezTo>
                <a:cubicBezTo>
                  <a:pt x="5431167" y="150911"/>
                  <a:pt x="5429694" y="141151"/>
                  <a:pt x="5429694" y="130655"/>
                </a:cubicBezTo>
                <a:cubicBezTo>
                  <a:pt x="5429694" y="120158"/>
                  <a:pt x="5431167" y="110352"/>
                  <a:pt x="5434114" y="101237"/>
                </a:cubicBezTo>
                <a:cubicBezTo>
                  <a:pt x="5437060" y="92122"/>
                  <a:pt x="5441480" y="84203"/>
                  <a:pt x="5447373" y="77482"/>
                </a:cubicBezTo>
                <a:cubicBezTo>
                  <a:pt x="5453266" y="70760"/>
                  <a:pt x="5460539" y="65466"/>
                  <a:pt x="5469194" y="61599"/>
                </a:cubicBezTo>
                <a:cubicBezTo>
                  <a:pt x="5477849" y="57732"/>
                  <a:pt x="5487794" y="55798"/>
                  <a:pt x="5499027" y="55798"/>
                </a:cubicBezTo>
                <a:close/>
                <a:moveTo>
                  <a:pt x="4915935" y="55798"/>
                </a:moveTo>
                <a:cubicBezTo>
                  <a:pt x="4925326" y="55798"/>
                  <a:pt x="4933152" y="57087"/>
                  <a:pt x="4939414" y="59665"/>
                </a:cubicBezTo>
                <a:cubicBezTo>
                  <a:pt x="4945675" y="62243"/>
                  <a:pt x="4950739" y="65834"/>
                  <a:pt x="4954606" y="70438"/>
                </a:cubicBezTo>
                <a:cubicBezTo>
                  <a:pt x="4958473" y="75042"/>
                  <a:pt x="4961189" y="80520"/>
                  <a:pt x="4962755" y="86873"/>
                </a:cubicBezTo>
                <a:cubicBezTo>
                  <a:pt x="4964320" y="93226"/>
                  <a:pt x="4965102" y="100270"/>
                  <a:pt x="4965103" y="108004"/>
                </a:cubicBezTo>
                <a:lnTo>
                  <a:pt x="4965103" y="201921"/>
                </a:lnTo>
                <a:lnTo>
                  <a:pt x="4941624" y="201921"/>
                </a:lnTo>
                <a:lnTo>
                  <a:pt x="4941624" y="105242"/>
                </a:lnTo>
                <a:cubicBezTo>
                  <a:pt x="4941624" y="96403"/>
                  <a:pt x="4939045" y="89405"/>
                  <a:pt x="4933889" y="84249"/>
                </a:cubicBezTo>
                <a:cubicBezTo>
                  <a:pt x="4928733" y="79093"/>
                  <a:pt x="4921643" y="76515"/>
                  <a:pt x="4912620" y="76515"/>
                </a:cubicBezTo>
                <a:cubicBezTo>
                  <a:pt x="4905438" y="76515"/>
                  <a:pt x="4899223" y="77620"/>
                  <a:pt x="4893975" y="79830"/>
                </a:cubicBezTo>
                <a:cubicBezTo>
                  <a:pt x="4888726" y="82039"/>
                  <a:pt x="4884353" y="85170"/>
                  <a:pt x="4880854" y="89221"/>
                </a:cubicBezTo>
                <a:cubicBezTo>
                  <a:pt x="4877355" y="93272"/>
                  <a:pt x="4874731" y="98014"/>
                  <a:pt x="4872982" y="103447"/>
                </a:cubicBezTo>
                <a:cubicBezTo>
                  <a:pt x="4871232" y="108879"/>
                  <a:pt x="4870357" y="114818"/>
                  <a:pt x="4870357" y="121263"/>
                </a:cubicBezTo>
                <a:lnTo>
                  <a:pt x="4870357" y="201921"/>
                </a:lnTo>
                <a:lnTo>
                  <a:pt x="4846878" y="201921"/>
                </a:lnTo>
                <a:lnTo>
                  <a:pt x="4846878" y="59113"/>
                </a:lnTo>
                <a:lnTo>
                  <a:pt x="4868976" y="59113"/>
                </a:lnTo>
                <a:lnTo>
                  <a:pt x="4868976" y="81763"/>
                </a:lnTo>
                <a:lnTo>
                  <a:pt x="4869529" y="81763"/>
                </a:lnTo>
                <a:cubicBezTo>
                  <a:pt x="4879289" y="64453"/>
                  <a:pt x="4894757" y="55798"/>
                  <a:pt x="4915935" y="55798"/>
                </a:cubicBezTo>
                <a:close/>
                <a:moveTo>
                  <a:pt x="4752762" y="55798"/>
                </a:moveTo>
                <a:cubicBezTo>
                  <a:pt x="4759207" y="55798"/>
                  <a:pt x="4765606" y="56258"/>
                  <a:pt x="4771959" y="57179"/>
                </a:cubicBezTo>
                <a:cubicBezTo>
                  <a:pt x="4778312" y="58100"/>
                  <a:pt x="4784067" y="59987"/>
                  <a:pt x="4789223" y="62842"/>
                </a:cubicBezTo>
                <a:cubicBezTo>
                  <a:pt x="4794380" y="65696"/>
                  <a:pt x="4798523" y="69701"/>
                  <a:pt x="4801654" y="74857"/>
                </a:cubicBezTo>
                <a:cubicBezTo>
                  <a:pt x="4804784" y="80014"/>
                  <a:pt x="4806349" y="86735"/>
                  <a:pt x="4806349" y="95022"/>
                </a:cubicBezTo>
                <a:lnTo>
                  <a:pt x="4806349" y="168498"/>
                </a:lnTo>
                <a:cubicBezTo>
                  <a:pt x="4806349" y="174022"/>
                  <a:pt x="4806672" y="178073"/>
                  <a:pt x="4807316" y="180652"/>
                </a:cubicBezTo>
                <a:cubicBezTo>
                  <a:pt x="4807961" y="183230"/>
                  <a:pt x="4810124" y="184519"/>
                  <a:pt x="4813807" y="184519"/>
                </a:cubicBezTo>
                <a:cubicBezTo>
                  <a:pt x="4815833" y="184519"/>
                  <a:pt x="4818227" y="184058"/>
                  <a:pt x="4820989" y="183138"/>
                </a:cubicBezTo>
                <a:lnTo>
                  <a:pt x="4820989" y="201368"/>
                </a:lnTo>
                <a:cubicBezTo>
                  <a:pt x="4816938" y="203762"/>
                  <a:pt x="4811321" y="204959"/>
                  <a:pt x="4804140" y="204959"/>
                </a:cubicBezTo>
                <a:cubicBezTo>
                  <a:pt x="4798063" y="204959"/>
                  <a:pt x="4793229" y="203256"/>
                  <a:pt x="4789638" y="199849"/>
                </a:cubicBezTo>
                <a:cubicBezTo>
                  <a:pt x="4786047" y="196443"/>
                  <a:pt x="4784251" y="190872"/>
                  <a:pt x="4784251" y="183138"/>
                </a:cubicBezTo>
                <a:cubicBezTo>
                  <a:pt x="4777806" y="190872"/>
                  <a:pt x="4770302" y="196443"/>
                  <a:pt x="4761739" y="199849"/>
                </a:cubicBezTo>
                <a:cubicBezTo>
                  <a:pt x="4753176" y="203256"/>
                  <a:pt x="4743923" y="204959"/>
                  <a:pt x="4733979" y="204959"/>
                </a:cubicBezTo>
                <a:cubicBezTo>
                  <a:pt x="4727533" y="204959"/>
                  <a:pt x="4721456" y="204269"/>
                  <a:pt x="4715748" y="202888"/>
                </a:cubicBezTo>
                <a:cubicBezTo>
                  <a:pt x="4710039" y="201507"/>
                  <a:pt x="4705021" y="199205"/>
                  <a:pt x="4700693" y="195982"/>
                </a:cubicBezTo>
                <a:cubicBezTo>
                  <a:pt x="4696366" y="192759"/>
                  <a:pt x="4692959" y="188616"/>
                  <a:pt x="4690473" y="183552"/>
                </a:cubicBezTo>
                <a:cubicBezTo>
                  <a:pt x="4687987" y="178488"/>
                  <a:pt x="4686744" y="172365"/>
                  <a:pt x="4686744" y="165183"/>
                </a:cubicBezTo>
                <a:cubicBezTo>
                  <a:pt x="4686744" y="157080"/>
                  <a:pt x="4688125" y="150451"/>
                  <a:pt x="4690887" y="145295"/>
                </a:cubicBezTo>
                <a:cubicBezTo>
                  <a:pt x="4693650" y="140139"/>
                  <a:pt x="4697287" y="135949"/>
                  <a:pt x="4701798" y="132727"/>
                </a:cubicBezTo>
                <a:cubicBezTo>
                  <a:pt x="4706310" y="129504"/>
                  <a:pt x="4711466" y="127064"/>
                  <a:pt x="4717267" y="125407"/>
                </a:cubicBezTo>
                <a:cubicBezTo>
                  <a:pt x="4723068" y="123749"/>
                  <a:pt x="4729006" y="122368"/>
                  <a:pt x="4735083" y="121263"/>
                </a:cubicBezTo>
                <a:cubicBezTo>
                  <a:pt x="4741528" y="119974"/>
                  <a:pt x="4747652" y="119007"/>
                  <a:pt x="4753452" y="118363"/>
                </a:cubicBezTo>
                <a:cubicBezTo>
                  <a:pt x="4759253" y="117718"/>
                  <a:pt x="4764363" y="116798"/>
                  <a:pt x="4768783" y="115601"/>
                </a:cubicBezTo>
                <a:cubicBezTo>
                  <a:pt x="4773202" y="114404"/>
                  <a:pt x="4776701" y="112654"/>
                  <a:pt x="4779279" y="110352"/>
                </a:cubicBezTo>
                <a:cubicBezTo>
                  <a:pt x="4781858" y="108050"/>
                  <a:pt x="4783146" y="104690"/>
                  <a:pt x="4783146" y="100270"/>
                </a:cubicBezTo>
                <a:cubicBezTo>
                  <a:pt x="4783146" y="95114"/>
                  <a:pt x="4782180" y="90971"/>
                  <a:pt x="4780246" y="87840"/>
                </a:cubicBezTo>
                <a:cubicBezTo>
                  <a:pt x="4778313" y="84709"/>
                  <a:pt x="4775827" y="82316"/>
                  <a:pt x="4772788" y="80658"/>
                </a:cubicBezTo>
                <a:cubicBezTo>
                  <a:pt x="4769750" y="79001"/>
                  <a:pt x="4766343" y="77896"/>
                  <a:pt x="4762568" y="77343"/>
                </a:cubicBezTo>
                <a:cubicBezTo>
                  <a:pt x="4758793" y="76791"/>
                  <a:pt x="4755064" y="76515"/>
                  <a:pt x="4751381" y="76515"/>
                </a:cubicBezTo>
                <a:cubicBezTo>
                  <a:pt x="4741436" y="76515"/>
                  <a:pt x="4733150" y="78402"/>
                  <a:pt x="4726520" y="82177"/>
                </a:cubicBezTo>
                <a:cubicBezTo>
                  <a:pt x="4719891" y="85952"/>
                  <a:pt x="4716300" y="93088"/>
                  <a:pt x="4715748" y="103585"/>
                </a:cubicBezTo>
                <a:lnTo>
                  <a:pt x="4692268" y="103585"/>
                </a:lnTo>
                <a:cubicBezTo>
                  <a:pt x="4692637" y="94746"/>
                  <a:pt x="4694478" y="87288"/>
                  <a:pt x="4697793" y="81211"/>
                </a:cubicBezTo>
                <a:cubicBezTo>
                  <a:pt x="4701108" y="75134"/>
                  <a:pt x="4705527" y="70208"/>
                  <a:pt x="4711052" y="66433"/>
                </a:cubicBezTo>
                <a:cubicBezTo>
                  <a:pt x="4716576" y="62658"/>
                  <a:pt x="4722929" y="59942"/>
                  <a:pt x="4730111" y="58284"/>
                </a:cubicBezTo>
                <a:cubicBezTo>
                  <a:pt x="4737293" y="56627"/>
                  <a:pt x="4744843" y="55798"/>
                  <a:pt x="4752762" y="55798"/>
                </a:cubicBezTo>
                <a:close/>
                <a:moveTo>
                  <a:pt x="4673533" y="55798"/>
                </a:moveTo>
                <a:lnTo>
                  <a:pt x="4673533" y="80658"/>
                </a:lnTo>
                <a:cubicBezTo>
                  <a:pt x="4664141" y="80658"/>
                  <a:pt x="4656131" y="81947"/>
                  <a:pt x="4649501" y="84525"/>
                </a:cubicBezTo>
                <a:cubicBezTo>
                  <a:pt x="4642872" y="87103"/>
                  <a:pt x="4637531" y="90878"/>
                  <a:pt x="4633480" y="95851"/>
                </a:cubicBezTo>
                <a:cubicBezTo>
                  <a:pt x="4629429" y="100823"/>
                  <a:pt x="4626483" y="106854"/>
                  <a:pt x="4624641" y="113943"/>
                </a:cubicBezTo>
                <a:cubicBezTo>
                  <a:pt x="4622800" y="121033"/>
                  <a:pt x="4621879" y="129182"/>
                  <a:pt x="4621879" y="138389"/>
                </a:cubicBezTo>
                <a:lnTo>
                  <a:pt x="4621879" y="201921"/>
                </a:lnTo>
                <a:lnTo>
                  <a:pt x="4598400" y="201921"/>
                </a:lnTo>
                <a:lnTo>
                  <a:pt x="4598400" y="59113"/>
                </a:lnTo>
                <a:lnTo>
                  <a:pt x="4620498" y="59113"/>
                </a:lnTo>
                <a:lnTo>
                  <a:pt x="4620498" y="89221"/>
                </a:lnTo>
                <a:lnTo>
                  <a:pt x="4621050" y="89221"/>
                </a:lnTo>
                <a:cubicBezTo>
                  <a:pt x="4626759" y="77620"/>
                  <a:pt x="4633756" y="69057"/>
                  <a:pt x="4642043" y="63532"/>
                </a:cubicBezTo>
                <a:cubicBezTo>
                  <a:pt x="4650330" y="58008"/>
                  <a:pt x="4660826" y="55430"/>
                  <a:pt x="4673533" y="55798"/>
                </a:cubicBezTo>
                <a:close/>
                <a:moveTo>
                  <a:pt x="3563242" y="55798"/>
                </a:moveTo>
                <a:cubicBezTo>
                  <a:pt x="3575948" y="55798"/>
                  <a:pt x="3586491" y="58422"/>
                  <a:pt x="3594869" y="63670"/>
                </a:cubicBezTo>
                <a:cubicBezTo>
                  <a:pt x="3603248" y="68919"/>
                  <a:pt x="3609970" y="75594"/>
                  <a:pt x="3615034" y="83697"/>
                </a:cubicBezTo>
                <a:cubicBezTo>
                  <a:pt x="3620098" y="91799"/>
                  <a:pt x="3623597" y="100638"/>
                  <a:pt x="3625530" y="110214"/>
                </a:cubicBezTo>
                <a:cubicBezTo>
                  <a:pt x="3627464" y="119790"/>
                  <a:pt x="3628247" y="128905"/>
                  <a:pt x="3627878" y="137561"/>
                </a:cubicBezTo>
                <a:lnTo>
                  <a:pt x="3520979" y="137561"/>
                </a:lnTo>
                <a:cubicBezTo>
                  <a:pt x="3520795" y="143822"/>
                  <a:pt x="3521532" y="149760"/>
                  <a:pt x="3523189" y="155377"/>
                </a:cubicBezTo>
                <a:cubicBezTo>
                  <a:pt x="3524846" y="160994"/>
                  <a:pt x="3527517" y="165966"/>
                  <a:pt x="3531200" y="170293"/>
                </a:cubicBezTo>
                <a:cubicBezTo>
                  <a:pt x="3534883" y="174621"/>
                  <a:pt x="3539578" y="178073"/>
                  <a:pt x="3545287" y="180652"/>
                </a:cubicBezTo>
                <a:cubicBezTo>
                  <a:pt x="3550996" y="183230"/>
                  <a:pt x="3557717" y="184519"/>
                  <a:pt x="3565451" y="184519"/>
                </a:cubicBezTo>
                <a:cubicBezTo>
                  <a:pt x="3575396" y="184519"/>
                  <a:pt x="3583544" y="182217"/>
                  <a:pt x="3589897" y="177613"/>
                </a:cubicBezTo>
                <a:cubicBezTo>
                  <a:pt x="3596251" y="173009"/>
                  <a:pt x="3600440" y="166012"/>
                  <a:pt x="3602466" y="156620"/>
                </a:cubicBezTo>
                <a:lnTo>
                  <a:pt x="3625668" y="156620"/>
                </a:lnTo>
                <a:cubicBezTo>
                  <a:pt x="3622538" y="172641"/>
                  <a:pt x="3615632" y="184703"/>
                  <a:pt x="3604952" y="192806"/>
                </a:cubicBezTo>
                <a:cubicBezTo>
                  <a:pt x="3594271" y="200908"/>
                  <a:pt x="3580828" y="204959"/>
                  <a:pt x="3564623" y="204959"/>
                </a:cubicBezTo>
                <a:cubicBezTo>
                  <a:pt x="3553205" y="204959"/>
                  <a:pt x="3543307" y="203118"/>
                  <a:pt x="3534929" y="199435"/>
                </a:cubicBezTo>
                <a:cubicBezTo>
                  <a:pt x="3526550" y="195752"/>
                  <a:pt x="3519506" y="190596"/>
                  <a:pt x="3513797" y="183966"/>
                </a:cubicBezTo>
                <a:cubicBezTo>
                  <a:pt x="3508089" y="177337"/>
                  <a:pt x="3503807" y="169418"/>
                  <a:pt x="3500953" y="160211"/>
                </a:cubicBezTo>
                <a:cubicBezTo>
                  <a:pt x="3498099" y="151003"/>
                  <a:pt x="3496487" y="140967"/>
                  <a:pt x="3496119" y="130102"/>
                </a:cubicBezTo>
                <a:cubicBezTo>
                  <a:pt x="3496119" y="119238"/>
                  <a:pt x="3497776" y="109293"/>
                  <a:pt x="3501091" y="100270"/>
                </a:cubicBezTo>
                <a:cubicBezTo>
                  <a:pt x="3504406" y="91247"/>
                  <a:pt x="3509056" y="83420"/>
                  <a:pt x="3515040" y="76791"/>
                </a:cubicBezTo>
                <a:cubicBezTo>
                  <a:pt x="3521025" y="70162"/>
                  <a:pt x="3528115" y="65005"/>
                  <a:pt x="3536310" y="61322"/>
                </a:cubicBezTo>
                <a:cubicBezTo>
                  <a:pt x="3544504" y="57640"/>
                  <a:pt x="3553482" y="55798"/>
                  <a:pt x="3563242" y="55798"/>
                </a:cubicBezTo>
                <a:close/>
                <a:moveTo>
                  <a:pt x="3975169" y="28452"/>
                </a:moveTo>
                <a:lnTo>
                  <a:pt x="3941746" y="120435"/>
                </a:lnTo>
                <a:lnTo>
                  <a:pt x="4008592" y="120435"/>
                </a:lnTo>
                <a:lnTo>
                  <a:pt x="3975722" y="28452"/>
                </a:lnTo>
                <a:close/>
                <a:moveTo>
                  <a:pt x="4438837" y="26794"/>
                </a:moveTo>
                <a:lnTo>
                  <a:pt x="4438837" y="89497"/>
                </a:lnTo>
                <a:lnTo>
                  <a:pt x="4491319" y="89497"/>
                </a:lnTo>
                <a:cubicBezTo>
                  <a:pt x="4506236" y="89497"/>
                  <a:pt x="4516962" y="86873"/>
                  <a:pt x="4523500" y="81625"/>
                </a:cubicBezTo>
                <a:cubicBezTo>
                  <a:pt x="4530037" y="76377"/>
                  <a:pt x="4533306" y="68504"/>
                  <a:pt x="4533306" y="58008"/>
                </a:cubicBezTo>
                <a:cubicBezTo>
                  <a:pt x="4533306" y="51010"/>
                  <a:pt x="4532201" y="45485"/>
                  <a:pt x="4529991" y="41434"/>
                </a:cubicBezTo>
                <a:cubicBezTo>
                  <a:pt x="4527781" y="37383"/>
                  <a:pt x="4524743" y="34252"/>
                  <a:pt x="4520875" y="32043"/>
                </a:cubicBezTo>
                <a:cubicBezTo>
                  <a:pt x="4517009" y="29834"/>
                  <a:pt x="4512543" y="28407"/>
                  <a:pt x="4507479" y="27761"/>
                </a:cubicBezTo>
                <a:cubicBezTo>
                  <a:pt x="4502415" y="27122"/>
                  <a:pt x="4497028" y="26800"/>
                  <a:pt x="4491319" y="26794"/>
                </a:cubicBezTo>
                <a:close/>
                <a:moveTo>
                  <a:pt x="5600735" y="4696"/>
                </a:moveTo>
                <a:lnTo>
                  <a:pt x="5624214" y="4696"/>
                </a:lnTo>
                <a:lnTo>
                  <a:pt x="5624214" y="201921"/>
                </a:lnTo>
                <a:lnTo>
                  <a:pt x="5600735" y="201921"/>
                </a:lnTo>
                <a:close/>
                <a:moveTo>
                  <a:pt x="5103415" y="4696"/>
                </a:moveTo>
                <a:lnTo>
                  <a:pt x="5126894" y="4696"/>
                </a:lnTo>
                <a:lnTo>
                  <a:pt x="5126894" y="201921"/>
                </a:lnTo>
                <a:lnTo>
                  <a:pt x="5103415" y="201921"/>
                </a:lnTo>
                <a:lnTo>
                  <a:pt x="5103415" y="182585"/>
                </a:lnTo>
                <a:lnTo>
                  <a:pt x="5102863" y="182585"/>
                </a:lnTo>
                <a:cubicBezTo>
                  <a:pt x="5098996" y="190504"/>
                  <a:pt x="5092919" y="196212"/>
                  <a:pt x="5084632" y="199711"/>
                </a:cubicBezTo>
                <a:cubicBezTo>
                  <a:pt x="5076345" y="203210"/>
                  <a:pt x="5067230" y="204959"/>
                  <a:pt x="5057286" y="204959"/>
                </a:cubicBezTo>
                <a:cubicBezTo>
                  <a:pt x="5046237" y="204959"/>
                  <a:pt x="5036615" y="202934"/>
                  <a:pt x="5028420" y="198882"/>
                </a:cubicBezTo>
                <a:cubicBezTo>
                  <a:pt x="5020225" y="194831"/>
                  <a:pt x="5013412" y="189399"/>
                  <a:pt x="5007979" y="182585"/>
                </a:cubicBezTo>
                <a:cubicBezTo>
                  <a:pt x="5002547" y="175772"/>
                  <a:pt x="4998450" y="167853"/>
                  <a:pt x="4995687" y="158830"/>
                </a:cubicBezTo>
                <a:cubicBezTo>
                  <a:pt x="4992925" y="149807"/>
                  <a:pt x="4991544" y="140231"/>
                  <a:pt x="4991544" y="130102"/>
                </a:cubicBezTo>
                <a:cubicBezTo>
                  <a:pt x="4991544" y="119974"/>
                  <a:pt x="4992879" y="110398"/>
                  <a:pt x="4995549" y="101375"/>
                </a:cubicBezTo>
                <a:cubicBezTo>
                  <a:pt x="4998219" y="92352"/>
                  <a:pt x="5002271" y="84479"/>
                  <a:pt x="5007703" y="77758"/>
                </a:cubicBezTo>
                <a:cubicBezTo>
                  <a:pt x="5013135" y="71036"/>
                  <a:pt x="5019949" y="65696"/>
                  <a:pt x="5028144" y="61737"/>
                </a:cubicBezTo>
                <a:cubicBezTo>
                  <a:pt x="5036338" y="57778"/>
                  <a:pt x="5045868" y="55799"/>
                  <a:pt x="5056733" y="55798"/>
                </a:cubicBezTo>
                <a:cubicBezTo>
                  <a:pt x="5060416" y="55796"/>
                  <a:pt x="5064375" y="56164"/>
                  <a:pt x="5068611" y="56903"/>
                </a:cubicBezTo>
                <a:cubicBezTo>
                  <a:pt x="5072846" y="57639"/>
                  <a:pt x="5077082" y="58882"/>
                  <a:pt x="5081317" y="60632"/>
                </a:cubicBezTo>
                <a:cubicBezTo>
                  <a:pt x="5085553" y="62381"/>
                  <a:pt x="5089558" y="64683"/>
                  <a:pt x="5093333" y="67538"/>
                </a:cubicBezTo>
                <a:cubicBezTo>
                  <a:pt x="5097108" y="70392"/>
                  <a:pt x="5100284" y="73937"/>
                  <a:pt x="5102863" y="78172"/>
                </a:cubicBezTo>
                <a:lnTo>
                  <a:pt x="5103415" y="78172"/>
                </a:lnTo>
                <a:close/>
                <a:moveTo>
                  <a:pt x="4412595" y="4696"/>
                </a:moveTo>
                <a:lnTo>
                  <a:pt x="4484138" y="4696"/>
                </a:lnTo>
                <a:cubicBezTo>
                  <a:pt x="4488373" y="4696"/>
                  <a:pt x="4492931" y="4742"/>
                  <a:pt x="4497811" y="4834"/>
                </a:cubicBezTo>
                <a:cubicBezTo>
                  <a:pt x="4502691" y="4926"/>
                  <a:pt x="4507525" y="5203"/>
                  <a:pt x="4512313" y="5663"/>
                </a:cubicBezTo>
                <a:cubicBezTo>
                  <a:pt x="4517101" y="6123"/>
                  <a:pt x="4521566" y="6814"/>
                  <a:pt x="4525709" y="7735"/>
                </a:cubicBezTo>
                <a:cubicBezTo>
                  <a:pt x="4529853" y="8655"/>
                  <a:pt x="4533398" y="10037"/>
                  <a:pt x="4536344" y="11878"/>
                </a:cubicBezTo>
                <a:cubicBezTo>
                  <a:pt x="4542789" y="15745"/>
                  <a:pt x="4548267" y="21085"/>
                  <a:pt x="4552779" y="27899"/>
                </a:cubicBezTo>
                <a:cubicBezTo>
                  <a:pt x="4557290" y="34712"/>
                  <a:pt x="4559546" y="43091"/>
                  <a:pt x="4559547" y="53036"/>
                </a:cubicBezTo>
                <a:cubicBezTo>
                  <a:pt x="4559547" y="63532"/>
                  <a:pt x="4557015" y="72602"/>
                  <a:pt x="4551951" y="80244"/>
                </a:cubicBezTo>
                <a:cubicBezTo>
                  <a:pt x="4546887" y="87886"/>
                  <a:pt x="4539659" y="93549"/>
                  <a:pt x="4530267" y="97232"/>
                </a:cubicBezTo>
                <a:lnTo>
                  <a:pt x="4530267" y="97784"/>
                </a:lnTo>
                <a:cubicBezTo>
                  <a:pt x="4542421" y="100362"/>
                  <a:pt x="4551721" y="105887"/>
                  <a:pt x="4558166" y="114358"/>
                </a:cubicBezTo>
                <a:cubicBezTo>
                  <a:pt x="4564611" y="122829"/>
                  <a:pt x="4567833" y="133141"/>
                  <a:pt x="4567834" y="145295"/>
                </a:cubicBezTo>
                <a:cubicBezTo>
                  <a:pt x="4567834" y="152477"/>
                  <a:pt x="4566545" y="159474"/>
                  <a:pt x="4563967" y="166288"/>
                </a:cubicBezTo>
                <a:cubicBezTo>
                  <a:pt x="4561389" y="173101"/>
                  <a:pt x="4557567" y="179132"/>
                  <a:pt x="4552503" y="184381"/>
                </a:cubicBezTo>
                <a:cubicBezTo>
                  <a:pt x="4547439" y="189629"/>
                  <a:pt x="4541178" y="193864"/>
                  <a:pt x="4533720" y="197087"/>
                </a:cubicBezTo>
                <a:cubicBezTo>
                  <a:pt x="4526262" y="200310"/>
                  <a:pt x="4517653" y="201921"/>
                  <a:pt x="4507893" y="201921"/>
                </a:cubicBezTo>
                <a:lnTo>
                  <a:pt x="4412595" y="201921"/>
                </a:lnTo>
                <a:close/>
                <a:moveTo>
                  <a:pt x="4089298" y="4696"/>
                </a:moveTo>
                <a:lnTo>
                  <a:pt x="4125207" y="4696"/>
                </a:lnTo>
                <a:lnTo>
                  <a:pt x="4187358" y="170431"/>
                </a:lnTo>
                <a:lnTo>
                  <a:pt x="4249785" y="4696"/>
                </a:lnTo>
                <a:lnTo>
                  <a:pt x="4285694" y="4696"/>
                </a:lnTo>
                <a:lnTo>
                  <a:pt x="4285694" y="201921"/>
                </a:lnTo>
                <a:lnTo>
                  <a:pt x="4260834" y="201921"/>
                </a:lnTo>
                <a:lnTo>
                  <a:pt x="4260834" y="37843"/>
                </a:lnTo>
                <a:lnTo>
                  <a:pt x="4260281" y="37843"/>
                </a:lnTo>
                <a:lnTo>
                  <a:pt x="4198683" y="201921"/>
                </a:lnTo>
                <a:lnTo>
                  <a:pt x="4176309" y="201921"/>
                </a:lnTo>
                <a:lnTo>
                  <a:pt x="4114711" y="37843"/>
                </a:lnTo>
                <a:lnTo>
                  <a:pt x="4114158" y="37843"/>
                </a:lnTo>
                <a:lnTo>
                  <a:pt x="4114158" y="201921"/>
                </a:lnTo>
                <a:lnTo>
                  <a:pt x="4089298" y="201921"/>
                </a:lnTo>
                <a:close/>
                <a:moveTo>
                  <a:pt x="3961358" y="4696"/>
                </a:moveTo>
                <a:lnTo>
                  <a:pt x="3990362" y="4696"/>
                </a:lnTo>
                <a:lnTo>
                  <a:pt x="4067428" y="201921"/>
                </a:lnTo>
                <a:lnTo>
                  <a:pt x="4038425" y="201921"/>
                </a:lnTo>
                <a:lnTo>
                  <a:pt x="4016879" y="142533"/>
                </a:lnTo>
                <a:lnTo>
                  <a:pt x="3933459" y="142533"/>
                </a:lnTo>
                <a:lnTo>
                  <a:pt x="3911361" y="201921"/>
                </a:lnTo>
                <a:lnTo>
                  <a:pt x="3884567" y="201921"/>
                </a:lnTo>
                <a:close/>
                <a:moveTo>
                  <a:pt x="3736320" y="4696"/>
                </a:moveTo>
                <a:lnTo>
                  <a:pt x="3872499" y="4696"/>
                </a:lnTo>
                <a:lnTo>
                  <a:pt x="3872499" y="26794"/>
                </a:lnTo>
                <a:lnTo>
                  <a:pt x="3762562" y="26794"/>
                </a:lnTo>
                <a:lnTo>
                  <a:pt x="3762562" y="89497"/>
                </a:lnTo>
                <a:lnTo>
                  <a:pt x="3865041" y="89497"/>
                </a:lnTo>
                <a:lnTo>
                  <a:pt x="3865041" y="111595"/>
                </a:lnTo>
                <a:lnTo>
                  <a:pt x="3762562" y="111595"/>
                </a:lnTo>
                <a:lnTo>
                  <a:pt x="3762562" y="179823"/>
                </a:lnTo>
                <a:lnTo>
                  <a:pt x="3873328" y="179823"/>
                </a:lnTo>
                <a:lnTo>
                  <a:pt x="3873328" y="201921"/>
                </a:lnTo>
                <a:lnTo>
                  <a:pt x="3736320" y="201921"/>
                </a:lnTo>
                <a:close/>
                <a:moveTo>
                  <a:pt x="3351453" y="4696"/>
                </a:moveTo>
                <a:lnTo>
                  <a:pt x="3374932" y="4696"/>
                </a:lnTo>
                <a:lnTo>
                  <a:pt x="3374932" y="80106"/>
                </a:lnTo>
                <a:lnTo>
                  <a:pt x="3375485" y="80106"/>
                </a:lnTo>
                <a:cubicBezTo>
                  <a:pt x="3377326" y="75686"/>
                  <a:pt x="3379904" y="71957"/>
                  <a:pt x="3383219" y="68919"/>
                </a:cubicBezTo>
                <a:cubicBezTo>
                  <a:pt x="3386534" y="65880"/>
                  <a:pt x="3390263" y="63394"/>
                  <a:pt x="3394406" y="61461"/>
                </a:cubicBezTo>
                <a:cubicBezTo>
                  <a:pt x="3398550" y="59528"/>
                  <a:pt x="3402877" y="58101"/>
                  <a:pt x="3407389" y="57179"/>
                </a:cubicBezTo>
                <a:cubicBezTo>
                  <a:pt x="3411900" y="56261"/>
                  <a:pt x="3416274" y="55800"/>
                  <a:pt x="3420510" y="55798"/>
                </a:cubicBezTo>
                <a:cubicBezTo>
                  <a:pt x="3429901" y="55798"/>
                  <a:pt x="3437727" y="57087"/>
                  <a:pt x="3443989" y="59665"/>
                </a:cubicBezTo>
                <a:cubicBezTo>
                  <a:pt x="3450250" y="62243"/>
                  <a:pt x="3455314" y="65834"/>
                  <a:pt x="3459181" y="70438"/>
                </a:cubicBezTo>
                <a:cubicBezTo>
                  <a:pt x="3463048" y="75042"/>
                  <a:pt x="3465764" y="80520"/>
                  <a:pt x="3467330" y="86873"/>
                </a:cubicBezTo>
                <a:cubicBezTo>
                  <a:pt x="3468894" y="93226"/>
                  <a:pt x="3469677" y="100270"/>
                  <a:pt x="3469678" y="108004"/>
                </a:cubicBezTo>
                <a:lnTo>
                  <a:pt x="3469678" y="201921"/>
                </a:lnTo>
                <a:lnTo>
                  <a:pt x="3446198" y="201921"/>
                </a:lnTo>
                <a:lnTo>
                  <a:pt x="3446198" y="105242"/>
                </a:lnTo>
                <a:cubicBezTo>
                  <a:pt x="3446198" y="96403"/>
                  <a:pt x="3443620" y="89405"/>
                  <a:pt x="3438464" y="84249"/>
                </a:cubicBezTo>
                <a:cubicBezTo>
                  <a:pt x="3433308" y="79093"/>
                  <a:pt x="3426218" y="76515"/>
                  <a:pt x="3417195" y="76515"/>
                </a:cubicBezTo>
                <a:cubicBezTo>
                  <a:pt x="3410013" y="76515"/>
                  <a:pt x="3403798" y="77620"/>
                  <a:pt x="3398550" y="79830"/>
                </a:cubicBezTo>
                <a:cubicBezTo>
                  <a:pt x="3393301" y="82039"/>
                  <a:pt x="3388928" y="85170"/>
                  <a:pt x="3385429" y="89221"/>
                </a:cubicBezTo>
                <a:cubicBezTo>
                  <a:pt x="3381930" y="93272"/>
                  <a:pt x="3379306" y="98014"/>
                  <a:pt x="3377556" y="103447"/>
                </a:cubicBezTo>
                <a:cubicBezTo>
                  <a:pt x="3375807" y="108879"/>
                  <a:pt x="3374932" y="114818"/>
                  <a:pt x="3374932" y="121263"/>
                </a:cubicBezTo>
                <a:lnTo>
                  <a:pt x="3374932" y="201921"/>
                </a:lnTo>
                <a:lnTo>
                  <a:pt x="3351453" y="201921"/>
                </a:lnTo>
                <a:close/>
                <a:moveTo>
                  <a:pt x="3172402" y="4696"/>
                </a:moveTo>
                <a:lnTo>
                  <a:pt x="3330127" y="4696"/>
                </a:lnTo>
                <a:lnTo>
                  <a:pt x="3330127" y="26794"/>
                </a:lnTo>
                <a:lnTo>
                  <a:pt x="3264385" y="26794"/>
                </a:lnTo>
                <a:lnTo>
                  <a:pt x="3264385" y="201921"/>
                </a:lnTo>
                <a:lnTo>
                  <a:pt x="3238144" y="201921"/>
                </a:lnTo>
                <a:lnTo>
                  <a:pt x="3238144" y="26794"/>
                </a:lnTo>
                <a:lnTo>
                  <a:pt x="3172402" y="26794"/>
                </a:lnTo>
                <a:close/>
                <a:moveTo>
                  <a:pt x="5324967" y="0"/>
                </a:moveTo>
                <a:cubicBezTo>
                  <a:pt x="5335279" y="0"/>
                  <a:pt x="5345039" y="1382"/>
                  <a:pt x="5354247" y="4144"/>
                </a:cubicBezTo>
                <a:cubicBezTo>
                  <a:pt x="5363454" y="6906"/>
                  <a:pt x="5371648" y="10957"/>
                  <a:pt x="5378831" y="16298"/>
                </a:cubicBezTo>
                <a:cubicBezTo>
                  <a:pt x="5386012" y="21638"/>
                  <a:pt x="5391997" y="28313"/>
                  <a:pt x="5396785" y="36324"/>
                </a:cubicBezTo>
                <a:cubicBezTo>
                  <a:pt x="5401573" y="44335"/>
                  <a:pt x="5404704" y="53588"/>
                  <a:pt x="5406177" y="64085"/>
                </a:cubicBezTo>
                <a:lnTo>
                  <a:pt x="5379936" y="64085"/>
                </a:lnTo>
                <a:cubicBezTo>
                  <a:pt x="5376989" y="50089"/>
                  <a:pt x="5370498" y="39593"/>
                  <a:pt x="5360462" y="32595"/>
                </a:cubicBezTo>
                <a:cubicBezTo>
                  <a:pt x="5350425" y="25598"/>
                  <a:pt x="5338502" y="22099"/>
                  <a:pt x="5324690" y="22098"/>
                </a:cubicBezTo>
                <a:cubicBezTo>
                  <a:pt x="5312905" y="22098"/>
                  <a:pt x="5302823" y="24308"/>
                  <a:pt x="5294444" y="28728"/>
                </a:cubicBezTo>
                <a:cubicBezTo>
                  <a:pt x="5286065" y="33147"/>
                  <a:pt x="5279159" y="39086"/>
                  <a:pt x="5273727" y="46544"/>
                </a:cubicBezTo>
                <a:cubicBezTo>
                  <a:pt x="5268295" y="54002"/>
                  <a:pt x="5264289" y="62519"/>
                  <a:pt x="5261711" y="72095"/>
                </a:cubicBezTo>
                <a:cubicBezTo>
                  <a:pt x="5259133" y="81671"/>
                  <a:pt x="5257844" y="91615"/>
                  <a:pt x="5257844" y="101928"/>
                </a:cubicBezTo>
                <a:cubicBezTo>
                  <a:pt x="5257844" y="113161"/>
                  <a:pt x="5259133" y="123795"/>
                  <a:pt x="5261711" y="133832"/>
                </a:cubicBezTo>
                <a:cubicBezTo>
                  <a:pt x="5264289" y="143868"/>
                  <a:pt x="5268295" y="152615"/>
                  <a:pt x="5273727" y="160073"/>
                </a:cubicBezTo>
                <a:cubicBezTo>
                  <a:pt x="5279159" y="167531"/>
                  <a:pt x="5286111" y="173470"/>
                  <a:pt x="5294582" y="177889"/>
                </a:cubicBezTo>
                <a:cubicBezTo>
                  <a:pt x="5303053" y="182309"/>
                  <a:pt x="5313181" y="184519"/>
                  <a:pt x="5324967" y="184519"/>
                </a:cubicBezTo>
                <a:cubicBezTo>
                  <a:pt x="5333622" y="184519"/>
                  <a:pt x="5341310" y="183092"/>
                  <a:pt x="5348031" y="180237"/>
                </a:cubicBezTo>
                <a:cubicBezTo>
                  <a:pt x="5354753" y="177383"/>
                  <a:pt x="5360554" y="173424"/>
                  <a:pt x="5365434" y="168360"/>
                </a:cubicBezTo>
                <a:cubicBezTo>
                  <a:pt x="5370314" y="163295"/>
                  <a:pt x="5374135" y="157265"/>
                  <a:pt x="5376897" y="150267"/>
                </a:cubicBezTo>
                <a:cubicBezTo>
                  <a:pt x="5379660" y="143269"/>
                  <a:pt x="5381317" y="135719"/>
                  <a:pt x="5381869" y="127616"/>
                </a:cubicBezTo>
                <a:lnTo>
                  <a:pt x="5408111" y="127616"/>
                </a:lnTo>
                <a:cubicBezTo>
                  <a:pt x="5405533" y="152477"/>
                  <a:pt x="5396970" y="171812"/>
                  <a:pt x="5382422" y="185624"/>
                </a:cubicBezTo>
                <a:cubicBezTo>
                  <a:pt x="5367874" y="199435"/>
                  <a:pt x="5347985" y="206341"/>
                  <a:pt x="5322757" y="206341"/>
                </a:cubicBezTo>
                <a:cubicBezTo>
                  <a:pt x="5307472" y="206341"/>
                  <a:pt x="5294121" y="203716"/>
                  <a:pt x="5282704" y="198468"/>
                </a:cubicBezTo>
                <a:cubicBezTo>
                  <a:pt x="5271287" y="193220"/>
                  <a:pt x="5261803" y="185992"/>
                  <a:pt x="5254253" y="176784"/>
                </a:cubicBezTo>
                <a:cubicBezTo>
                  <a:pt x="5246703" y="167577"/>
                  <a:pt x="5241040" y="156712"/>
                  <a:pt x="5237265" y="144190"/>
                </a:cubicBezTo>
                <a:cubicBezTo>
                  <a:pt x="5233490" y="131668"/>
                  <a:pt x="5231603" y="118225"/>
                  <a:pt x="5231603" y="103861"/>
                </a:cubicBezTo>
                <a:cubicBezTo>
                  <a:pt x="5231603" y="89497"/>
                  <a:pt x="5233628" y="76008"/>
                  <a:pt x="5237680" y="63394"/>
                </a:cubicBezTo>
                <a:cubicBezTo>
                  <a:pt x="5241731" y="50780"/>
                  <a:pt x="5247670" y="39777"/>
                  <a:pt x="5255496" y="30385"/>
                </a:cubicBezTo>
                <a:cubicBezTo>
                  <a:pt x="5263323" y="20994"/>
                  <a:pt x="5273082" y="13581"/>
                  <a:pt x="5284776" y="8149"/>
                </a:cubicBezTo>
                <a:cubicBezTo>
                  <a:pt x="5296470" y="2717"/>
                  <a:pt x="5309866" y="0"/>
                  <a:pt x="5324967" y="0"/>
                </a:cubicBez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rgbClr val="686868"/>
              </a:solidFill>
              <a:latin typeface="Helvetica Neue" panose="02000503000000020004" pitchFamily="5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799973" y="4592486"/>
            <a:ext cx="1570249" cy="1340979"/>
            <a:chOff x="9938312" y="3576486"/>
            <a:chExt cx="1570249" cy="1340979"/>
          </a:xfrm>
        </p:grpSpPr>
        <p:sp>
          <p:nvSpPr>
            <p:cNvPr id="60" name="Rectangle 59"/>
            <p:cNvSpPr/>
            <p:nvPr/>
          </p:nvSpPr>
          <p:spPr>
            <a:xfrm>
              <a:off x="10030228" y="3576486"/>
              <a:ext cx="1478333" cy="900985"/>
            </a:xfrm>
            <a:prstGeom prst="rect">
              <a:avLst/>
            </a:prstGeom>
            <a:solidFill>
              <a:srgbClr val="808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TextBox 28"/>
            <p:cNvSpPr txBox="1"/>
            <p:nvPr/>
          </p:nvSpPr>
          <p:spPr>
            <a:xfrm>
              <a:off x="9938312" y="4516962"/>
              <a:ext cx="1351975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808183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(128,129,131)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500081" y="4596943"/>
            <a:ext cx="1565591" cy="1350950"/>
            <a:chOff x="6638420" y="3580943"/>
            <a:chExt cx="1565591" cy="1350950"/>
          </a:xfrm>
        </p:grpSpPr>
        <p:sp>
          <p:nvSpPr>
            <p:cNvPr id="62" name="Rectangle 61"/>
            <p:cNvSpPr/>
            <p:nvPr/>
          </p:nvSpPr>
          <p:spPr>
            <a:xfrm>
              <a:off x="6725678" y="3580943"/>
              <a:ext cx="1478333" cy="900985"/>
            </a:xfrm>
            <a:prstGeom prst="rect">
              <a:avLst/>
            </a:prstGeom>
            <a:solidFill>
              <a:srgbClr val="EE35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6638420" y="4531390"/>
              <a:ext cx="1167020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EE352E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(238,53,26)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9458" y="4596942"/>
            <a:ext cx="1568489" cy="1336522"/>
            <a:chOff x="8287797" y="3580942"/>
            <a:chExt cx="1568489" cy="1336522"/>
          </a:xfrm>
        </p:grpSpPr>
        <p:sp>
          <p:nvSpPr>
            <p:cNvPr id="64" name="Rectangle 63"/>
            <p:cNvSpPr/>
            <p:nvPr/>
          </p:nvSpPr>
          <p:spPr>
            <a:xfrm>
              <a:off x="8377953" y="3580942"/>
              <a:ext cx="1478333" cy="900985"/>
            </a:xfrm>
            <a:prstGeom prst="rect">
              <a:avLst/>
            </a:prstGeom>
            <a:solidFill>
              <a:srgbClr val="009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TextBox 32"/>
            <p:cNvSpPr txBox="1"/>
            <p:nvPr/>
          </p:nvSpPr>
          <p:spPr>
            <a:xfrm>
              <a:off x="8287797" y="4516961"/>
              <a:ext cx="1093317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00933C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(0,147,60)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00081" y="3091264"/>
            <a:ext cx="1565592" cy="1383779"/>
            <a:chOff x="6638420" y="2075264"/>
            <a:chExt cx="1565592" cy="1383779"/>
          </a:xfrm>
        </p:grpSpPr>
        <p:sp>
          <p:nvSpPr>
            <p:cNvPr id="50" name="Rectangle 49"/>
            <p:cNvSpPr/>
            <p:nvPr/>
          </p:nvSpPr>
          <p:spPr>
            <a:xfrm>
              <a:off x="6725679" y="2075264"/>
              <a:ext cx="1478333" cy="900985"/>
            </a:xfrm>
            <a:prstGeom prst="rect">
              <a:avLst/>
            </a:prstGeom>
            <a:solidFill>
              <a:srgbClr val="FF6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6319"/>
                </a:solidFill>
              </a:endParaRPr>
            </a:p>
          </p:txBody>
        </p:sp>
        <p:sp>
          <p:nvSpPr>
            <p:cNvPr id="51" name="TextBox 18"/>
            <p:cNvSpPr txBox="1"/>
            <p:nvPr/>
          </p:nvSpPr>
          <p:spPr>
            <a:xfrm>
              <a:off x="6638420" y="3058540"/>
              <a:ext cx="1167020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FF6319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(255,99,25)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149458" y="3094714"/>
            <a:ext cx="1568489" cy="1380329"/>
            <a:chOff x="8287797" y="2078714"/>
            <a:chExt cx="1568489" cy="1380329"/>
          </a:xfrm>
        </p:grpSpPr>
        <p:sp>
          <p:nvSpPr>
            <p:cNvPr id="52" name="Rectangle 51"/>
            <p:cNvSpPr/>
            <p:nvPr/>
          </p:nvSpPr>
          <p:spPr>
            <a:xfrm>
              <a:off x="8377953" y="2078714"/>
              <a:ext cx="1478333" cy="900985"/>
            </a:xfrm>
            <a:prstGeom prst="rect">
              <a:avLst/>
            </a:prstGeom>
            <a:solidFill>
              <a:srgbClr val="6CB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6CBE45"/>
                </a:solidFill>
              </a:endParaRPr>
            </a:p>
          </p:txBody>
        </p:sp>
        <p:sp>
          <p:nvSpPr>
            <p:cNvPr id="53" name="TextBox 20"/>
            <p:cNvSpPr txBox="1"/>
            <p:nvPr/>
          </p:nvSpPr>
          <p:spPr>
            <a:xfrm>
              <a:off x="8287797" y="3058540"/>
              <a:ext cx="1240725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6CBE45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(108,190,69)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32580" y="4596943"/>
            <a:ext cx="1575238" cy="1336520"/>
            <a:chOff x="4970919" y="3580943"/>
            <a:chExt cx="1575238" cy="1336520"/>
          </a:xfrm>
        </p:grpSpPr>
        <p:sp>
          <p:nvSpPr>
            <p:cNvPr id="56" name="Rectangle 55"/>
            <p:cNvSpPr/>
            <p:nvPr/>
          </p:nvSpPr>
          <p:spPr>
            <a:xfrm>
              <a:off x="5067824" y="3580943"/>
              <a:ext cx="1478333" cy="900985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A7A9AC"/>
                </a:solidFill>
              </a:endParaRPr>
            </a:p>
          </p:txBody>
        </p:sp>
        <p:sp>
          <p:nvSpPr>
            <p:cNvPr id="57" name="TextBox 24"/>
            <p:cNvSpPr txBox="1"/>
            <p:nvPr/>
          </p:nvSpPr>
          <p:spPr>
            <a:xfrm>
              <a:off x="4970919" y="4516960"/>
              <a:ext cx="1314427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A7A9AC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(167,169,172)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855695" y="3097295"/>
            <a:ext cx="1555326" cy="1377748"/>
            <a:chOff x="4994034" y="2081295"/>
            <a:chExt cx="1555326" cy="1377748"/>
          </a:xfrm>
        </p:grpSpPr>
        <p:sp>
          <p:nvSpPr>
            <p:cNvPr id="58" name="Rectangle 57"/>
            <p:cNvSpPr/>
            <p:nvPr/>
          </p:nvSpPr>
          <p:spPr>
            <a:xfrm>
              <a:off x="5071027" y="2081295"/>
              <a:ext cx="1478333" cy="900985"/>
            </a:xfrm>
            <a:prstGeom prst="rect">
              <a:avLst/>
            </a:prstGeom>
            <a:solidFill>
              <a:srgbClr val="FCC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CCC0A"/>
                </a:solidFill>
              </a:endParaRPr>
            </a:p>
          </p:txBody>
        </p:sp>
        <p:sp>
          <p:nvSpPr>
            <p:cNvPr id="59" name="TextBox 26"/>
            <p:cNvSpPr txBox="1"/>
            <p:nvPr/>
          </p:nvSpPr>
          <p:spPr>
            <a:xfrm>
              <a:off x="4994034" y="3058540"/>
              <a:ext cx="1240725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FCCC0A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(252,204,10)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799973" y="3086204"/>
            <a:ext cx="1586686" cy="1388839"/>
            <a:chOff x="9938312" y="2070204"/>
            <a:chExt cx="1586686" cy="1388839"/>
          </a:xfrm>
        </p:grpSpPr>
        <p:sp>
          <p:nvSpPr>
            <p:cNvPr id="66" name="Rectangle 65"/>
            <p:cNvSpPr/>
            <p:nvPr/>
          </p:nvSpPr>
          <p:spPr>
            <a:xfrm>
              <a:off x="10046665" y="2070204"/>
              <a:ext cx="1478333" cy="900985"/>
            </a:xfrm>
            <a:prstGeom prst="rect">
              <a:avLst/>
            </a:prstGeom>
            <a:solidFill>
              <a:srgbClr val="B93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TextBox 34"/>
            <p:cNvSpPr txBox="1"/>
            <p:nvPr/>
          </p:nvSpPr>
          <p:spPr>
            <a:xfrm>
              <a:off x="9938312" y="3058540"/>
              <a:ext cx="1240725" cy="40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Helvetica" panose="020B0604020202020204" pitchFamily="34" charset="0"/>
                </a:rPr>
                <a:t>HEX B933AD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</a:rPr>
                <a:t>RGB (185,51,173)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815" y="862204"/>
            <a:ext cx="1068340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Brand Colors</a:t>
            </a:r>
          </a:p>
          <a:p>
            <a:pPr algn="ctr"/>
            <a:endParaRPr lang="en-US" sz="1200" b="1" i="1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Primary Colors for all materials, integrating accent colors where appropriate. Use accent colors sparingly.</a:t>
            </a:r>
          </a:p>
          <a:p>
            <a:pPr algn="ctr"/>
            <a:endParaRPr lang="en-US" sz="12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swatches can be copied and pasted into documents and “</a:t>
            </a:r>
            <a:r>
              <a:rPr lang="en-US" sz="1200" dirty="0" err="1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eyedropped</a:t>
            </a:r>
            <a:r>
              <a:rPr lang="en-US" sz="12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 please see the following for eyedropper instructions in PPT</a:t>
            </a:r>
            <a:r>
              <a:rPr lang="en-US" sz="12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</a:t>
            </a:r>
            <a:r>
              <a:rPr lang="en-US" sz="12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       https</a:t>
            </a:r>
            <a:r>
              <a:rPr lang="en-US" sz="1200" dirty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12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support.office.com/en-za/Article/Use-eyedropper-to-match-colors-on-your-slide-d5e7a32a-da6c-4bed-9f1e-8797f07174e9</a:t>
            </a:r>
          </a:p>
          <a:p>
            <a:pPr algn="ctr"/>
            <a:endParaRPr lang="en-US" sz="12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rgbClr val="6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&amp; RGB values can be entered into any given application; in the application of your choice go to: Format &gt; Fill &gt; More Fill Colors &gt; RGB slider values </a:t>
            </a:r>
            <a:endParaRPr lang="en-US" sz="1200" dirty="0">
              <a:solidFill>
                <a:srgbClr val="6868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roup 2058"/>
          <p:cNvGrpSpPr/>
          <p:nvPr/>
        </p:nvGrpSpPr>
        <p:grpSpPr>
          <a:xfrm>
            <a:off x="850900" y="1098209"/>
            <a:ext cx="10490200" cy="2370180"/>
            <a:chOff x="266700" y="951878"/>
            <a:chExt cx="11751070" cy="2655064"/>
          </a:xfrm>
        </p:grpSpPr>
        <p:grpSp>
          <p:nvGrpSpPr>
            <p:cNvPr id="2058" name="Group 2057"/>
            <p:cNvGrpSpPr/>
            <p:nvPr/>
          </p:nvGrpSpPr>
          <p:grpSpPr>
            <a:xfrm>
              <a:off x="266700" y="951878"/>
              <a:ext cx="5803900" cy="2655064"/>
              <a:chOff x="266700" y="951878"/>
              <a:chExt cx="5803900" cy="265506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66700" y="951878"/>
                <a:ext cx="5803900" cy="2655064"/>
              </a:xfrm>
              <a:prstGeom prst="rect">
                <a:avLst/>
              </a:prstGeom>
              <a:solidFill>
                <a:srgbClr val="2360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871386" y="1579087"/>
                <a:ext cx="2594528" cy="1400646"/>
                <a:chOff x="7807478" y="2909352"/>
                <a:chExt cx="2584928" cy="1395463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7478" y="3981699"/>
                  <a:ext cx="2584928" cy="323116"/>
                </a:xfrm>
                <a:prstGeom prst="rect">
                  <a:avLst/>
                </a:prstGeom>
              </p:spPr>
            </p:pic>
            <p:sp>
              <p:nvSpPr>
                <p:cNvPr id="7" name="Freeform 6"/>
                <p:cNvSpPr/>
                <p:nvPr/>
              </p:nvSpPr>
              <p:spPr>
                <a:xfrm>
                  <a:off x="7926985" y="2909352"/>
                  <a:ext cx="2349568" cy="1044806"/>
                </a:xfrm>
                <a:custGeom>
                  <a:avLst/>
                  <a:gdLst>
                    <a:gd name="connsiteX0" fmla="*/ 546234 w 5968999"/>
                    <a:gd name="connsiteY0" fmla="*/ 1971430 h 2654300"/>
                    <a:gd name="connsiteX1" fmla="*/ 546234 w 5968999"/>
                    <a:gd name="connsiteY1" fmla="*/ 2154602 h 2654300"/>
                    <a:gd name="connsiteX2" fmla="*/ 1866585 w 5968999"/>
                    <a:gd name="connsiteY2" fmla="*/ 2154602 h 2654300"/>
                    <a:gd name="connsiteX3" fmla="*/ 1866585 w 5968999"/>
                    <a:gd name="connsiteY3" fmla="*/ 1971430 h 2654300"/>
                    <a:gd name="connsiteX4" fmla="*/ 1418226 w 5968999"/>
                    <a:gd name="connsiteY4" fmla="*/ 1100648 h 2654300"/>
                    <a:gd name="connsiteX5" fmla="*/ 1418226 w 5968999"/>
                    <a:gd name="connsiteY5" fmla="*/ 1207977 h 2654300"/>
                    <a:gd name="connsiteX6" fmla="*/ 546232 w 5968999"/>
                    <a:gd name="connsiteY6" fmla="*/ 1207977 h 2654300"/>
                    <a:gd name="connsiteX7" fmla="*/ 546232 w 5968999"/>
                    <a:gd name="connsiteY7" fmla="*/ 1402159 h 2654300"/>
                    <a:gd name="connsiteX8" fmla="*/ 1418226 w 5968999"/>
                    <a:gd name="connsiteY8" fmla="*/ 1402159 h 2654300"/>
                    <a:gd name="connsiteX9" fmla="*/ 1418226 w 5968999"/>
                    <a:gd name="connsiteY9" fmla="*/ 1509487 h 2654300"/>
                    <a:gd name="connsiteX10" fmla="*/ 1616772 w 5968999"/>
                    <a:gd name="connsiteY10" fmla="*/ 1305067 h 2654300"/>
                    <a:gd name="connsiteX11" fmla="*/ 2817866 w 5968999"/>
                    <a:gd name="connsiteY11" fmla="*/ 695532 h 2654300"/>
                    <a:gd name="connsiteX12" fmla="*/ 2822527 w 5968999"/>
                    <a:gd name="connsiteY12" fmla="*/ 695532 h 2654300"/>
                    <a:gd name="connsiteX13" fmla="*/ 3099880 w 5968999"/>
                    <a:gd name="connsiteY13" fmla="*/ 1471653 h 2654300"/>
                    <a:gd name="connsiteX14" fmla="*/ 2535851 w 5968999"/>
                    <a:gd name="connsiteY14" fmla="*/ 1471653 h 2654300"/>
                    <a:gd name="connsiteX15" fmla="*/ 546234 w 5968999"/>
                    <a:gd name="connsiteY15" fmla="*/ 499243 h 2654300"/>
                    <a:gd name="connsiteX16" fmla="*/ 546234 w 5968999"/>
                    <a:gd name="connsiteY16" fmla="*/ 682416 h 2654300"/>
                    <a:gd name="connsiteX17" fmla="*/ 1866585 w 5968999"/>
                    <a:gd name="connsiteY17" fmla="*/ 682416 h 2654300"/>
                    <a:gd name="connsiteX18" fmla="*/ 1866585 w 5968999"/>
                    <a:gd name="connsiteY18" fmla="*/ 499243 h 2654300"/>
                    <a:gd name="connsiteX19" fmla="*/ 3765640 w 5968999"/>
                    <a:gd name="connsiteY19" fmla="*/ 495092 h 2654300"/>
                    <a:gd name="connsiteX20" fmla="*/ 3765640 w 5968999"/>
                    <a:gd name="connsiteY20" fmla="*/ 2159208 h 2654300"/>
                    <a:gd name="connsiteX21" fmla="*/ 3975403 w 5968999"/>
                    <a:gd name="connsiteY21" fmla="*/ 2159208 h 2654300"/>
                    <a:gd name="connsiteX22" fmla="*/ 3975403 w 5968999"/>
                    <a:gd name="connsiteY22" fmla="*/ 774776 h 2654300"/>
                    <a:gd name="connsiteX23" fmla="*/ 3980064 w 5968999"/>
                    <a:gd name="connsiteY23" fmla="*/ 774776 h 2654300"/>
                    <a:gd name="connsiteX24" fmla="*/ 4499810 w 5968999"/>
                    <a:gd name="connsiteY24" fmla="*/ 2159208 h 2654300"/>
                    <a:gd name="connsiteX25" fmla="*/ 4688596 w 5968999"/>
                    <a:gd name="connsiteY25" fmla="*/ 2159208 h 2654300"/>
                    <a:gd name="connsiteX26" fmla="*/ 5208342 w 5968999"/>
                    <a:gd name="connsiteY26" fmla="*/ 774776 h 2654300"/>
                    <a:gd name="connsiteX27" fmla="*/ 5213004 w 5968999"/>
                    <a:gd name="connsiteY27" fmla="*/ 774776 h 2654300"/>
                    <a:gd name="connsiteX28" fmla="*/ 5213004 w 5968999"/>
                    <a:gd name="connsiteY28" fmla="*/ 2159208 h 2654300"/>
                    <a:gd name="connsiteX29" fmla="*/ 5422766 w 5968999"/>
                    <a:gd name="connsiteY29" fmla="*/ 2159208 h 2654300"/>
                    <a:gd name="connsiteX30" fmla="*/ 5422766 w 5968999"/>
                    <a:gd name="connsiteY30" fmla="*/ 495092 h 2654300"/>
                    <a:gd name="connsiteX31" fmla="*/ 5119775 w 5968999"/>
                    <a:gd name="connsiteY31" fmla="*/ 495092 h 2654300"/>
                    <a:gd name="connsiteX32" fmla="*/ 4593038 w 5968999"/>
                    <a:gd name="connsiteY32" fmla="*/ 1893509 h 2654300"/>
                    <a:gd name="connsiteX33" fmla="*/ 4068631 w 5968999"/>
                    <a:gd name="connsiteY33" fmla="*/ 495092 h 2654300"/>
                    <a:gd name="connsiteX34" fmla="*/ 2701331 w 5968999"/>
                    <a:gd name="connsiteY34" fmla="*/ 495092 h 2654300"/>
                    <a:gd name="connsiteX35" fmla="*/ 2053397 w 5968999"/>
                    <a:gd name="connsiteY35" fmla="*/ 2159208 h 2654300"/>
                    <a:gd name="connsiteX36" fmla="*/ 2279474 w 5968999"/>
                    <a:gd name="connsiteY36" fmla="*/ 2159208 h 2654300"/>
                    <a:gd name="connsiteX37" fmla="*/ 2465930 w 5968999"/>
                    <a:gd name="connsiteY37" fmla="*/ 1658109 h 2654300"/>
                    <a:gd name="connsiteX38" fmla="*/ 3169801 w 5968999"/>
                    <a:gd name="connsiteY38" fmla="*/ 1658109 h 2654300"/>
                    <a:gd name="connsiteX39" fmla="*/ 3351595 w 5968999"/>
                    <a:gd name="connsiteY39" fmla="*/ 2159208 h 2654300"/>
                    <a:gd name="connsiteX40" fmla="*/ 3596318 w 5968999"/>
                    <a:gd name="connsiteY40" fmla="*/ 2159208 h 2654300"/>
                    <a:gd name="connsiteX41" fmla="*/ 2946054 w 5968999"/>
                    <a:gd name="connsiteY41" fmla="*/ 495092 h 2654300"/>
                    <a:gd name="connsiteX42" fmla="*/ 0 w 5968999"/>
                    <a:gd name="connsiteY42" fmla="*/ 0 h 2654300"/>
                    <a:gd name="connsiteX43" fmla="*/ 5968999 w 5968999"/>
                    <a:gd name="connsiteY43" fmla="*/ 0 h 2654300"/>
                    <a:gd name="connsiteX44" fmla="*/ 5968999 w 5968999"/>
                    <a:gd name="connsiteY44" fmla="*/ 2654300 h 2654300"/>
                    <a:gd name="connsiteX45" fmla="*/ 0 w 5968999"/>
                    <a:gd name="connsiteY45" fmla="*/ 2654300 h 265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5968999" h="2654300">
                      <a:moveTo>
                        <a:pt x="546234" y="1971430"/>
                      </a:moveTo>
                      <a:lnTo>
                        <a:pt x="546234" y="2154602"/>
                      </a:lnTo>
                      <a:lnTo>
                        <a:pt x="1866585" y="2154602"/>
                      </a:lnTo>
                      <a:lnTo>
                        <a:pt x="1866585" y="1971430"/>
                      </a:lnTo>
                      <a:close/>
                      <a:moveTo>
                        <a:pt x="1418226" y="1100648"/>
                      </a:moveTo>
                      <a:lnTo>
                        <a:pt x="1418226" y="1207977"/>
                      </a:lnTo>
                      <a:lnTo>
                        <a:pt x="546232" y="1207977"/>
                      </a:lnTo>
                      <a:lnTo>
                        <a:pt x="546232" y="1402159"/>
                      </a:lnTo>
                      <a:lnTo>
                        <a:pt x="1418226" y="1402159"/>
                      </a:lnTo>
                      <a:lnTo>
                        <a:pt x="1418226" y="1509487"/>
                      </a:lnTo>
                      <a:lnTo>
                        <a:pt x="1616772" y="1305067"/>
                      </a:lnTo>
                      <a:close/>
                      <a:moveTo>
                        <a:pt x="2817866" y="695532"/>
                      </a:moveTo>
                      <a:lnTo>
                        <a:pt x="2822527" y="695532"/>
                      </a:lnTo>
                      <a:lnTo>
                        <a:pt x="3099880" y="1471653"/>
                      </a:lnTo>
                      <a:lnTo>
                        <a:pt x="2535851" y="1471653"/>
                      </a:lnTo>
                      <a:close/>
                      <a:moveTo>
                        <a:pt x="546234" y="499243"/>
                      </a:moveTo>
                      <a:lnTo>
                        <a:pt x="546234" y="682416"/>
                      </a:lnTo>
                      <a:lnTo>
                        <a:pt x="1866585" y="682416"/>
                      </a:lnTo>
                      <a:lnTo>
                        <a:pt x="1866585" y="499243"/>
                      </a:lnTo>
                      <a:close/>
                      <a:moveTo>
                        <a:pt x="3765640" y="495092"/>
                      </a:moveTo>
                      <a:lnTo>
                        <a:pt x="3765640" y="2159208"/>
                      </a:lnTo>
                      <a:lnTo>
                        <a:pt x="3975403" y="2159208"/>
                      </a:lnTo>
                      <a:lnTo>
                        <a:pt x="3975403" y="774776"/>
                      </a:lnTo>
                      <a:lnTo>
                        <a:pt x="3980064" y="774776"/>
                      </a:lnTo>
                      <a:lnTo>
                        <a:pt x="4499810" y="2159208"/>
                      </a:lnTo>
                      <a:lnTo>
                        <a:pt x="4688596" y="2159208"/>
                      </a:lnTo>
                      <a:lnTo>
                        <a:pt x="5208342" y="774776"/>
                      </a:lnTo>
                      <a:lnTo>
                        <a:pt x="5213004" y="774776"/>
                      </a:lnTo>
                      <a:lnTo>
                        <a:pt x="5213004" y="2159208"/>
                      </a:lnTo>
                      <a:lnTo>
                        <a:pt x="5422766" y="2159208"/>
                      </a:lnTo>
                      <a:lnTo>
                        <a:pt x="5422766" y="495092"/>
                      </a:lnTo>
                      <a:lnTo>
                        <a:pt x="5119775" y="495092"/>
                      </a:lnTo>
                      <a:lnTo>
                        <a:pt x="4593038" y="1893509"/>
                      </a:lnTo>
                      <a:lnTo>
                        <a:pt x="4068631" y="495092"/>
                      </a:lnTo>
                      <a:close/>
                      <a:moveTo>
                        <a:pt x="2701331" y="495092"/>
                      </a:moveTo>
                      <a:lnTo>
                        <a:pt x="2053397" y="2159208"/>
                      </a:lnTo>
                      <a:lnTo>
                        <a:pt x="2279474" y="2159208"/>
                      </a:lnTo>
                      <a:lnTo>
                        <a:pt x="2465930" y="1658109"/>
                      </a:lnTo>
                      <a:lnTo>
                        <a:pt x="3169801" y="1658109"/>
                      </a:lnTo>
                      <a:lnTo>
                        <a:pt x="3351595" y="2159208"/>
                      </a:lnTo>
                      <a:lnTo>
                        <a:pt x="3596318" y="2159208"/>
                      </a:lnTo>
                      <a:lnTo>
                        <a:pt x="2946054" y="495092"/>
                      </a:lnTo>
                      <a:close/>
                      <a:moveTo>
                        <a:pt x="0" y="0"/>
                      </a:moveTo>
                      <a:lnTo>
                        <a:pt x="5968999" y="0"/>
                      </a:lnTo>
                      <a:lnTo>
                        <a:pt x="5968999" y="2654300"/>
                      </a:lnTo>
                      <a:lnTo>
                        <a:pt x="0" y="26543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57" name="Group 2056"/>
            <p:cNvGrpSpPr/>
            <p:nvPr/>
          </p:nvGrpSpPr>
          <p:grpSpPr>
            <a:xfrm>
              <a:off x="6213870" y="951878"/>
              <a:ext cx="5803900" cy="2655064"/>
              <a:chOff x="6184842" y="951878"/>
              <a:chExt cx="5803900" cy="2655064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6184842" y="951878"/>
                <a:ext cx="5803900" cy="2655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9" name="Group 538"/>
              <p:cNvGrpSpPr/>
              <p:nvPr/>
            </p:nvGrpSpPr>
            <p:grpSpPr>
              <a:xfrm>
                <a:off x="7794328" y="1579086"/>
                <a:ext cx="2584928" cy="1400647"/>
                <a:chOff x="7807478" y="545754"/>
                <a:chExt cx="2584928" cy="1400647"/>
              </a:xfrm>
            </p:grpSpPr>
            <p:pic>
              <p:nvPicPr>
                <p:cNvPr id="540" name="Picture 53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7478" y="1623285"/>
                  <a:ext cx="2584928" cy="323116"/>
                </a:xfrm>
                <a:prstGeom prst="rect">
                  <a:avLst/>
                </a:prstGeom>
              </p:spPr>
            </p:pic>
            <p:sp>
              <p:nvSpPr>
                <p:cNvPr id="541" name="Freeform 540"/>
                <p:cNvSpPr/>
                <p:nvPr/>
              </p:nvSpPr>
              <p:spPr>
                <a:xfrm>
                  <a:off x="7926985" y="545754"/>
                  <a:ext cx="2349568" cy="1044806"/>
                </a:xfrm>
                <a:custGeom>
                  <a:avLst/>
                  <a:gdLst>
                    <a:gd name="connsiteX0" fmla="*/ 546234 w 5968999"/>
                    <a:gd name="connsiteY0" fmla="*/ 1971430 h 2654300"/>
                    <a:gd name="connsiteX1" fmla="*/ 546234 w 5968999"/>
                    <a:gd name="connsiteY1" fmla="*/ 2154602 h 2654300"/>
                    <a:gd name="connsiteX2" fmla="*/ 1866585 w 5968999"/>
                    <a:gd name="connsiteY2" fmla="*/ 2154602 h 2654300"/>
                    <a:gd name="connsiteX3" fmla="*/ 1866585 w 5968999"/>
                    <a:gd name="connsiteY3" fmla="*/ 1971430 h 2654300"/>
                    <a:gd name="connsiteX4" fmla="*/ 1418226 w 5968999"/>
                    <a:gd name="connsiteY4" fmla="*/ 1100648 h 2654300"/>
                    <a:gd name="connsiteX5" fmla="*/ 1418226 w 5968999"/>
                    <a:gd name="connsiteY5" fmla="*/ 1207977 h 2654300"/>
                    <a:gd name="connsiteX6" fmla="*/ 546232 w 5968999"/>
                    <a:gd name="connsiteY6" fmla="*/ 1207977 h 2654300"/>
                    <a:gd name="connsiteX7" fmla="*/ 546232 w 5968999"/>
                    <a:gd name="connsiteY7" fmla="*/ 1402159 h 2654300"/>
                    <a:gd name="connsiteX8" fmla="*/ 1418226 w 5968999"/>
                    <a:gd name="connsiteY8" fmla="*/ 1402159 h 2654300"/>
                    <a:gd name="connsiteX9" fmla="*/ 1418226 w 5968999"/>
                    <a:gd name="connsiteY9" fmla="*/ 1509487 h 2654300"/>
                    <a:gd name="connsiteX10" fmla="*/ 1616772 w 5968999"/>
                    <a:gd name="connsiteY10" fmla="*/ 1305067 h 2654300"/>
                    <a:gd name="connsiteX11" fmla="*/ 2817866 w 5968999"/>
                    <a:gd name="connsiteY11" fmla="*/ 695532 h 2654300"/>
                    <a:gd name="connsiteX12" fmla="*/ 2822527 w 5968999"/>
                    <a:gd name="connsiteY12" fmla="*/ 695532 h 2654300"/>
                    <a:gd name="connsiteX13" fmla="*/ 3099880 w 5968999"/>
                    <a:gd name="connsiteY13" fmla="*/ 1471653 h 2654300"/>
                    <a:gd name="connsiteX14" fmla="*/ 2535851 w 5968999"/>
                    <a:gd name="connsiteY14" fmla="*/ 1471653 h 2654300"/>
                    <a:gd name="connsiteX15" fmla="*/ 546234 w 5968999"/>
                    <a:gd name="connsiteY15" fmla="*/ 499243 h 2654300"/>
                    <a:gd name="connsiteX16" fmla="*/ 546234 w 5968999"/>
                    <a:gd name="connsiteY16" fmla="*/ 682416 h 2654300"/>
                    <a:gd name="connsiteX17" fmla="*/ 1866585 w 5968999"/>
                    <a:gd name="connsiteY17" fmla="*/ 682416 h 2654300"/>
                    <a:gd name="connsiteX18" fmla="*/ 1866585 w 5968999"/>
                    <a:gd name="connsiteY18" fmla="*/ 499243 h 2654300"/>
                    <a:gd name="connsiteX19" fmla="*/ 3765640 w 5968999"/>
                    <a:gd name="connsiteY19" fmla="*/ 495092 h 2654300"/>
                    <a:gd name="connsiteX20" fmla="*/ 3765640 w 5968999"/>
                    <a:gd name="connsiteY20" fmla="*/ 2159208 h 2654300"/>
                    <a:gd name="connsiteX21" fmla="*/ 3975403 w 5968999"/>
                    <a:gd name="connsiteY21" fmla="*/ 2159208 h 2654300"/>
                    <a:gd name="connsiteX22" fmla="*/ 3975403 w 5968999"/>
                    <a:gd name="connsiteY22" fmla="*/ 774776 h 2654300"/>
                    <a:gd name="connsiteX23" fmla="*/ 3980064 w 5968999"/>
                    <a:gd name="connsiteY23" fmla="*/ 774776 h 2654300"/>
                    <a:gd name="connsiteX24" fmla="*/ 4499810 w 5968999"/>
                    <a:gd name="connsiteY24" fmla="*/ 2159208 h 2654300"/>
                    <a:gd name="connsiteX25" fmla="*/ 4688596 w 5968999"/>
                    <a:gd name="connsiteY25" fmla="*/ 2159208 h 2654300"/>
                    <a:gd name="connsiteX26" fmla="*/ 5208342 w 5968999"/>
                    <a:gd name="connsiteY26" fmla="*/ 774776 h 2654300"/>
                    <a:gd name="connsiteX27" fmla="*/ 5213004 w 5968999"/>
                    <a:gd name="connsiteY27" fmla="*/ 774776 h 2654300"/>
                    <a:gd name="connsiteX28" fmla="*/ 5213004 w 5968999"/>
                    <a:gd name="connsiteY28" fmla="*/ 2159208 h 2654300"/>
                    <a:gd name="connsiteX29" fmla="*/ 5422766 w 5968999"/>
                    <a:gd name="connsiteY29" fmla="*/ 2159208 h 2654300"/>
                    <a:gd name="connsiteX30" fmla="*/ 5422766 w 5968999"/>
                    <a:gd name="connsiteY30" fmla="*/ 495092 h 2654300"/>
                    <a:gd name="connsiteX31" fmla="*/ 5119775 w 5968999"/>
                    <a:gd name="connsiteY31" fmla="*/ 495092 h 2654300"/>
                    <a:gd name="connsiteX32" fmla="*/ 4593038 w 5968999"/>
                    <a:gd name="connsiteY32" fmla="*/ 1893509 h 2654300"/>
                    <a:gd name="connsiteX33" fmla="*/ 4068631 w 5968999"/>
                    <a:gd name="connsiteY33" fmla="*/ 495092 h 2654300"/>
                    <a:gd name="connsiteX34" fmla="*/ 2701331 w 5968999"/>
                    <a:gd name="connsiteY34" fmla="*/ 495092 h 2654300"/>
                    <a:gd name="connsiteX35" fmla="*/ 2053397 w 5968999"/>
                    <a:gd name="connsiteY35" fmla="*/ 2159208 h 2654300"/>
                    <a:gd name="connsiteX36" fmla="*/ 2279474 w 5968999"/>
                    <a:gd name="connsiteY36" fmla="*/ 2159208 h 2654300"/>
                    <a:gd name="connsiteX37" fmla="*/ 2465930 w 5968999"/>
                    <a:gd name="connsiteY37" fmla="*/ 1658109 h 2654300"/>
                    <a:gd name="connsiteX38" fmla="*/ 3169801 w 5968999"/>
                    <a:gd name="connsiteY38" fmla="*/ 1658109 h 2654300"/>
                    <a:gd name="connsiteX39" fmla="*/ 3351595 w 5968999"/>
                    <a:gd name="connsiteY39" fmla="*/ 2159208 h 2654300"/>
                    <a:gd name="connsiteX40" fmla="*/ 3596318 w 5968999"/>
                    <a:gd name="connsiteY40" fmla="*/ 2159208 h 2654300"/>
                    <a:gd name="connsiteX41" fmla="*/ 2946054 w 5968999"/>
                    <a:gd name="connsiteY41" fmla="*/ 495092 h 2654300"/>
                    <a:gd name="connsiteX42" fmla="*/ 0 w 5968999"/>
                    <a:gd name="connsiteY42" fmla="*/ 0 h 2654300"/>
                    <a:gd name="connsiteX43" fmla="*/ 5968999 w 5968999"/>
                    <a:gd name="connsiteY43" fmla="*/ 0 h 2654300"/>
                    <a:gd name="connsiteX44" fmla="*/ 5968999 w 5968999"/>
                    <a:gd name="connsiteY44" fmla="*/ 2654300 h 2654300"/>
                    <a:gd name="connsiteX45" fmla="*/ 0 w 5968999"/>
                    <a:gd name="connsiteY45" fmla="*/ 2654300 h 265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5968999" h="2654300">
                      <a:moveTo>
                        <a:pt x="546234" y="1971430"/>
                      </a:moveTo>
                      <a:lnTo>
                        <a:pt x="546234" y="2154602"/>
                      </a:lnTo>
                      <a:lnTo>
                        <a:pt x="1866585" y="2154602"/>
                      </a:lnTo>
                      <a:lnTo>
                        <a:pt x="1866585" y="1971430"/>
                      </a:lnTo>
                      <a:close/>
                      <a:moveTo>
                        <a:pt x="1418226" y="1100648"/>
                      </a:moveTo>
                      <a:lnTo>
                        <a:pt x="1418226" y="1207977"/>
                      </a:lnTo>
                      <a:lnTo>
                        <a:pt x="546232" y="1207977"/>
                      </a:lnTo>
                      <a:lnTo>
                        <a:pt x="546232" y="1402159"/>
                      </a:lnTo>
                      <a:lnTo>
                        <a:pt x="1418226" y="1402159"/>
                      </a:lnTo>
                      <a:lnTo>
                        <a:pt x="1418226" y="1509487"/>
                      </a:lnTo>
                      <a:lnTo>
                        <a:pt x="1616772" y="1305067"/>
                      </a:lnTo>
                      <a:close/>
                      <a:moveTo>
                        <a:pt x="2817866" y="695532"/>
                      </a:moveTo>
                      <a:lnTo>
                        <a:pt x="2822527" y="695532"/>
                      </a:lnTo>
                      <a:lnTo>
                        <a:pt x="3099880" y="1471653"/>
                      </a:lnTo>
                      <a:lnTo>
                        <a:pt x="2535851" y="1471653"/>
                      </a:lnTo>
                      <a:close/>
                      <a:moveTo>
                        <a:pt x="546234" y="499243"/>
                      </a:moveTo>
                      <a:lnTo>
                        <a:pt x="546234" y="682416"/>
                      </a:lnTo>
                      <a:lnTo>
                        <a:pt x="1866585" y="682416"/>
                      </a:lnTo>
                      <a:lnTo>
                        <a:pt x="1866585" y="499243"/>
                      </a:lnTo>
                      <a:close/>
                      <a:moveTo>
                        <a:pt x="3765640" y="495092"/>
                      </a:moveTo>
                      <a:lnTo>
                        <a:pt x="3765640" y="2159208"/>
                      </a:lnTo>
                      <a:lnTo>
                        <a:pt x="3975403" y="2159208"/>
                      </a:lnTo>
                      <a:lnTo>
                        <a:pt x="3975403" y="774776"/>
                      </a:lnTo>
                      <a:lnTo>
                        <a:pt x="3980064" y="774776"/>
                      </a:lnTo>
                      <a:lnTo>
                        <a:pt x="4499810" y="2159208"/>
                      </a:lnTo>
                      <a:lnTo>
                        <a:pt x="4688596" y="2159208"/>
                      </a:lnTo>
                      <a:lnTo>
                        <a:pt x="5208342" y="774776"/>
                      </a:lnTo>
                      <a:lnTo>
                        <a:pt x="5213004" y="774776"/>
                      </a:lnTo>
                      <a:lnTo>
                        <a:pt x="5213004" y="2159208"/>
                      </a:lnTo>
                      <a:lnTo>
                        <a:pt x="5422766" y="2159208"/>
                      </a:lnTo>
                      <a:lnTo>
                        <a:pt x="5422766" y="495092"/>
                      </a:lnTo>
                      <a:lnTo>
                        <a:pt x="5119775" y="495092"/>
                      </a:lnTo>
                      <a:lnTo>
                        <a:pt x="4593038" y="1893509"/>
                      </a:lnTo>
                      <a:lnTo>
                        <a:pt x="4068631" y="495092"/>
                      </a:lnTo>
                      <a:close/>
                      <a:moveTo>
                        <a:pt x="2701331" y="495092"/>
                      </a:moveTo>
                      <a:lnTo>
                        <a:pt x="2053397" y="2159208"/>
                      </a:lnTo>
                      <a:lnTo>
                        <a:pt x="2279474" y="2159208"/>
                      </a:lnTo>
                      <a:lnTo>
                        <a:pt x="2465930" y="1658109"/>
                      </a:lnTo>
                      <a:lnTo>
                        <a:pt x="3169801" y="1658109"/>
                      </a:lnTo>
                      <a:lnTo>
                        <a:pt x="3351595" y="2159208"/>
                      </a:lnTo>
                      <a:lnTo>
                        <a:pt x="3596318" y="2159208"/>
                      </a:lnTo>
                      <a:lnTo>
                        <a:pt x="2946054" y="495092"/>
                      </a:lnTo>
                      <a:close/>
                      <a:moveTo>
                        <a:pt x="0" y="0"/>
                      </a:moveTo>
                      <a:lnTo>
                        <a:pt x="5968999" y="0"/>
                      </a:lnTo>
                      <a:lnTo>
                        <a:pt x="5968999" y="2654300"/>
                      </a:lnTo>
                      <a:lnTo>
                        <a:pt x="0" y="2654300"/>
                      </a:lnTo>
                      <a:close/>
                    </a:path>
                  </a:pathLst>
                </a:custGeom>
                <a:solidFill>
                  <a:srgbClr val="2360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8" name="TextBox 27"/>
          <p:cNvSpPr txBox="1"/>
          <p:nvPr/>
        </p:nvSpPr>
        <p:spPr>
          <a:xfrm>
            <a:off x="372220" y="275838"/>
            <a:ext cx="8231914" cy="3682975"/>
          </a:xfrm>
          <a:custGeom>
            <a:avLst/>
            <a:gdLst/>
            <a:ahLst/>
            <a:cxnLst/>
            <a:rect l="l" t="t" r="r" b="b"/>
            <a:pathLst>
              <a:path w="8231914" h="3682975">
                <a:moveTo>
                  <a:pt x="6456745" y="3650314"/>
                </a:moveTo>
                <a:lnTo>
                  <a:pt x="6485806" y="3650314"/>
                </a:lnTo>
                <a:lnTo>
                  <a:pt x="6479891" y="3678860"/>
                </a:lnTo>
                <a:lnTo>
                  <a:pt x="6451088" y="3678860"/>
                </a:lnTo>
                <a:close/>
                <a:moveTo>
                  <a:pt x="6815010" y="3610966"/>
                </a:moveTo>
                <a:cubicBezTo>
                  <a:pt x="6811923" y="3613195"/>
                  <a:pt x="6808023" y="3614781"/>
                  <a:pt x="6803308" y="3615724"/>
                </a:cubicBezTo>
                <a:cubicBezTo>
                  <a:pt x="6798593" y="3616667"/>
                  <a:pt x="6793578" y="3617395"/>
                  <a:pt x="6788263" y="3617910"/>
                </a:cubicBezTo>
                <a:cubicBezTo>
                  <a:pt x="6782948" y="3618424"/>
                  <a:pt x="6777590" y="3619067"/>
                  <a:pt x="6772190" y="3619838"/>
                </a:cubicBezTo>
                <a:cubicBezTo>
                  <a:pt x="6766789" y="3620610"/>
                  <a:pt x="6761946" y="3621853"/>
                  <a:pt x="6757660" y="3623568"/>
                </a:cubicBezTo>
                <a:cubicBezTo>
                  <a:pt x="6753373" y="3625282"/>
                  <a:pt x="6749858" y="3627725"/>
                  <a:pt x="6747115" y="3630897"/>
                </a:cubicBezTo>
                <a:cubicBezTo>
                  <a:pt x="6744372" y="3634069"/>
                  <a:pt x="6742915" y="3638484"/>
                  <a:pt x="6742743" y="3644142"/>
                </a:cubicBezTo>
                <a:cubicBezTo>
                  <a:pt x="6742743" y="3650314"/>
                  <a:pt x="6745187" y="3654943"/>
                  <a:pt x="6750073" y="3658029"/>
                </a:cubicBezTo>
                <a:cubicBezTo>
                  <a:pt x="6754959" y="3661115"/>
                  <a:pt x="6760488" y="3662658"/>
                  <a:pt x="6766661" y="3662658"/>
                </a:cubicBezTo>
                <a:cubicBezTo>
                  <a:pt x="6783977" y="3662658"/>
                  <a:pt x="6796407" y="3656829"/>
                  <a:pt x="6803951" y="3645170"/>
                </a:cubicBezTo>
                <a:cubicBezTo>
                  <a:pt x="6807551" y="3640198"/>
                  <a:pt x="6809995" y="3634797"/>
                  <a:pt x="6811280" y="3628968"/>
                </a:cubicBezTo>
                <a:cubicBezTo>
                  <a:pt x="6812566" y="3623139"/>
                  <a:pt x="6813981" y="3617138"/>
                  <a:pt x="6815523" y="3610966"/>
                </a:cubicBezTo>
                <a:close/>
                <a:moveTo>
                  <a:pt x="5976810" y="3610966"/>
                </a:moveTo>
                <a:cubicBezTo>
                  <a:pt x="5973724" y="3613195"/>
                  <a:pt x="5969823" y="3614781"/>
                  <a:pt x="5965108" y="3615724"/>
                </a:cubicBezTo>
                <a:cubicBezTo>
                  <a:pt x="5960393" y="3616667"/>
                  <a:pt x="5955378" y="3617395"/>
                  <a:pt x="5950064" y="3617910"/>
                </a:cubicBezTo>
                <a:cubicBezTo>
                  <a:pt x="5944748" y="3618424"/>
                  <a:pt x="5939391" y="3619067"/>
                  <a:pt x="5933990" y="3619838"/>
                </a:cubicBezTo>
                <a:cubicBezTo>
                  <a:pt x="5928589" y="3620610"/>
                  <a:pt x="5923746" y="3621853"/>
                  <a:pt x="5919460" y="3623568"/>
                </a:cubicBezTo>
                <a:cubicBezTo>
                  <a:pt x="5915173" y="3625282"/>
                  <a:pt x="5911658" y="3627725"/>
                  <a:pt x="5908915" y="3630897"/>
                </a:cubicBezTo>
                <a:cubicBezTo>
                  <a:pt x="5906172" y="3634069"/>
                  <a:pt x="5904715" y="3638484"/>
                  <a:pt x="5904544" y="3644142"/>
                </a:cubicBezTo>
                <a:cubicBezTo>
                  <a:pt x="5904544" y="3650314"/>
                  <a:pt x="5906987" y="3654943"/>
                  <a:pt x="5911873" y="3658029"/>
                </a:cubicBezTo>
                <a:cubicBezTo>
                  <a:pt x="5916759" y="3661115"/>
                  <a:pt x="5922288" y="3662658"/>
                  <a:pt x="5928461" y="3662658"/>
                </a:cubicBezTo>
                <a:cubicBezTo>
                  <a:pt x="5945777" y="3662658"/>
                  <a:pt x="5958207" y="3656829"/>
                  <a:pt x="5965751" y="3645170"/>
                </a:cubicBezTo>
                <a:cubicBezTo>
                  <a:pt x="5969351" y="3640198"/>
                  <a:pt x="5971795" y="3634797"/>
                  <a:pt x="5973081" y="3628968"/>
                </a:cubicBezTo>
                <a:cubicBezTo>
                  <a:pt x="5974367" y="3623139"/>
                  <a:pt x="5975781" y="3617138"/>
                  <a:pt x="5977324" y="3610966"/>
                </a:cubicBezTo>
                <a:close/>
                <a:moveTo>
                  <a:pt x="7626454" y="3562103"/>
                </a:moveTo>
                <a:cubicBezTo>
                  <a:pt x="7620110" y="3562103"/>
                  <a:pt x="7614409" y="3563089"/>
                  <a:pt x="7609352" y="3565060"/>
                </a:cubicBezTo>
                <a:cubicBezTo>
                  <a:pt x="7604294" y="3567032"/>
                  <a:pt x="7599879" y="3569732"/>
                  <a:pt x="7596107" y="3573161"/>
                </a:cubicBezTo>
                <a:cubicBezTo>
                  <a:pt x="7592335" y="3576590"/>
                  <a:pt x="7589163" y="3580576"/>
                  <a:pt x="7586592" y="3585120"/>
                </a:cubicBezTo>
                <a:cubicBezTo>
                  <a:pt x="7584020" y="3589663"/>
                  <a:pt x="7581963" y="3594507"/>
                  <a:pt x="7580419" y="3599650"/>
                </a:cubicBezTo>
                <a:lnTo>
                  <a:pt x="7657572" y="3599650"/>
                </a:lnTo>
                <a:cubicBezTo>
                  <a:pt x="7657915" y="3595021"/>
                  <a:pt x="7657615" y="3590435"/>
                  <a:pt x="7656672" y="3585891"/>
                </a:cubicBezTo>
                <a:cubicBezTo>
                  <a:pt x="7655729" y="3581348"/>
                  <a:pt x="7654014" y="3577319"/>
                  <a:pt x="7651528" y="3573804"/>
                </a:cubicBezTo>
                <a:cubicBezTo>
                  <a:pt x="7649042" y="3570289"/>
                  <a:pt x="7645742" y="3567460"/>
                  <a:pt x="7641627" y="3565317"/>
                </a:cubicBezTo>
                <a:cubicBezTo>
                  <a:pt x="7637512" y="3563174"/>
                  <a:pt x="7632454" y="3562103"/>
                  <a:pt x="7626454" y="3562103"/>
                </a:cubicBezTo>
                <a:close/>
                <a:moveTo>
                  <a:pt x="7478683" y="3562103"/>
                </a:moveTo>
                <a:cubicBezTo>
                  <a:pt x="7469939" y="3562103"/>
                  <a:pt x="7462310" y="3564117"/>
                  <a:pt x="7455794" y="3568146"/>
                </a:cubicBezTo>
                <a:cubicBezTo>
                  <a:pt x="7449279" y="3572175"/>
                  <a:pt x="7443793" y="3577362"/>
                  <a:pt x="7439335" y="3583705"/>
                </a:cubicBezTo>
                <a:cubicBezTo>
                  <a:pt x="7434878" y="3590049"/>
                  <a:pt x="7431534" y="3597078"/>
                  <a:pt x="7429305" y="3604794"/>
                </a:cubicBezTo>
                <a:cubicBezTo>
                  <a:pt x="7427076" y="3612509"/>
                  <a:pt x="7425962" y="3620053"/>
                  <a:pt x="7425962" y="3627425"/>
                </a:cubicBezTo>
                <a:cubicBezTo>
                  <a:pt x="7425962" y="3638226"/>
                  <a:pt x="7428662" y="3646799"/>
                  <a:pt x="7434063" y="3653143"/>
                </a:cubicBezTo>
                <a:cubicBezTo>
                  <a:pt x="7439464" y="3659486"/>
                  <a:pt x="7448165" y="3662658"/>
                  <a:pt x="7460166" y="3662658"/>
                </a:cubicBezTo>
                <a:cubicBezTo>
                  <a:pt x="7468396" y="3662658"/>
                  <a:pt x="7475768" y="3660515"/>
                  <a:pt x="7482283" y="3656229"/>
                </a:cubicBezTo>
                <a:cubicBezTo>
                  <a:pt x="7488799" y="3651942"/>
                  <a:pt x="7494242" y="3646542"/>
                  <a:pt x="7498614" y="3640027"/>
                </a:cubicBezTo>
                <a:cubicBezTo>
                  <a:pt x="7502986" y="3633512"/>
                  <a:pt x="7506329" y="3626354"/>
                  <a:pt x="7508644" y="3618553"/>
                </a:cubicBezTo>
                <a:cubicBezTo>
                  <a:pt x="7510958" y="3610752"/>
                  <a:pt x="7512116" y="3603422"/>
                  <a:pt x="7512116" y="3596564"/>
                </a:cubicBezTo>
                <a:cubicBezTo>
                  <a:pt x="7512116" y="3586620"/>
                  <a:pt x="7509244" y="3578390"/>
                  <a:pt x="7503500" y="3571875"/>
                </a:cubicBezTo>
                <a:cubicBezTo>
                  <a:pt x="7497757" y="3565360"/>
                  <a:pt x="7489484" y="3562103"/>
                  <a:pt x="7478683" y="3562103"/>
                </a:cubicBezTo>
                <a:close/>
                <a:moveTo>
                  <a:pt x="6238633" y="3562103"/>
                </a:moveTo>
                <a:cubicBezTo>
                  <a:pt x="6230232" y="3562103"/>
                  <a:pt x="6222859" y="3564160"/>
                  <a:pt x="6216515" y="3568275"/>
                </a:cubicBezTo>
                <a:cubicBezTo>
                  <a:pt x="6210172" y="3572390"/>
                  <a:pt x="6204857" y="3577576"/>
                  <a:pt x="6200571" y="3583834"/>
                </a:cubicBezTo>
                <a:cubicBezTo>
                  <a:pt x="6196285" y="3590092"/>
                  <a:pt x="6193070" y="3596993"/>
                  <a:pt x="6190927" y="3604537"/>
                </a:cubicBezTo>
                <a:cubicBezTo>
                  <a:pt x="6188783" y="3612080"/>
                  <a:pt x="6187712" y="3619281"/>
                  <a:pt x="6187712" y="3626139"/>
                </a:cubicBezTo>
                <a:cubicBezTo>
                  <a:pt x="6187712" y="3637112"/>
                  <a:pt x="6190798" y="3645942"/>
                  <a:pt x="6196970" y="3652628"/>
                </a:cubicBezTo>
                <a:cubicBezTo>
                  <a:pt x="6203142" y="3659315"/>
                  <a:pt x="6212230" y="3662658"/>
                  <a:pt x="6224231" y="3662658"/>
                </a:cubicBezTo>
                <a:cubicBezTo>
                  <a:pt x="6232289" y="3662658"/>
                  <a:pt x="6239362" y="3660601"/>
                  <a:pt x="6245448" y="3656486"/>
                </a:cubicBezTo>
                <a:cubicBezTo>
                  <a:pt x="6251534" y="3652371"/>
                  <a:pt x="6256678" y="3647185"/>
                  <a:pt x="6260878" y="3640927"/>
                </a:cubicBezTo>
                <a:cubicBezTo>
                  <a:pt x="6265079" y="3634669"/>
                  <a:pt x="6268251" y="3627854"/>
                  <a:pt x="6270393" y="3620481"/>
                </a:cubicBezTo>
                <a:cubicBezTo>
                  <a:pt x="6272537" y="3613109"/>
                  <a:pt x="6273608" y="3606165"/>
                  <a:pt x="6273608" y="3599650"/>
                </a:cubicBezTo>
                <a:cubicBezTo>
                  <a:pt x="6273609" y="3594507"/>
                  <a:pt x="6272923" y="3589620"/>
                  <a:pt x="6271551" y="3584991"/>
                </a:cubicBezTo>
                <a:cubicBezTo>
                  <a:pt x="6270179" y="3580362"/>
                  <a:pt x="6268037" y="3576376"/>
                  <a:pt x="6265122" y="3573033"/>
                </a:cubicBezTo>
                <a:cubicBezTo>
                  <a:pt x="6262207" y="3569690"/>
                  <a:pt x="6258564" y="3567032"/>
                  <a:pt x="6254191" y="3565060"/>
                </a:cubicBezTo>
                <a:cubicBezTo>
                  <a:pt x="6249820" y="3563089"/>
                  <a:pt x="6244633" y="3562103"/>
                  <a:pt x="6238633" y="3562103"/>
                </a:cubicBezTo>
                <a:close/>
                <a:moveTo>
                  <a:pt x="5597629" y="3562103"/>
                </a:moveTo>
                <a:cubicBezTo>
                  <a:pt x="5591285" y="3562103"/>
                  <a:pt x="5585585" y="3563089"/>
                  <a:pt x="5580527" y="3565060"/>
                </a:cubicBezTo>
                <a:cubicBezTo>
                  <a:pt x="5575469" y="3567032"/>
                  <a:pt x="5571054" y="3569732"/>
                  <a:pt x="5567282" y="3573161"/>
                </a:cubicBezTo>
                <a:cubicBezTo>
                  <a:pt x="5563510" y="3576590"/>
                  <a:pt x="5560338" y="3580576"/>
                  <a:pt x="5557767" y="3585120"/>
                </a:cubicBezTo>
                <a:cubicBezTo>
                  <a:pt x="5555195" y="3589663"/>
                  <a:pt x="5553138" y="3594507"/>
                  <a:pt x="5551594" y="3599650"/>
                </a:cubicBezTo>
                <a:lnTo>
                  <a:pt x="5628747" y="3599650"/>
                </a:lnTo>
                <a:cubicBezTo>
                  <a:pt x="5629090" y="3595021"/>
                  <a:pt x="5628790" y="3590435"/>
                  <a:pt x="5627847" y="3585891"/>
                </a:cubicBezTo>
                <a:cubicBezTo>
                  <a:pt x="5626904" y="3581348"/>
                  <a:pt x="5625190" y="3577319"/>
                  <a:pt x="5622703" y="3573804"/>
                </a:cubicBezTo>
                <a:cubicBezTo>
                  <a:pt x="5620217" y="3570289"/>
                  <a:pt x="5616917" y="3567460"/>
                  <a:pt x="5612802" y="3565317"/>
                </a:cubicBezTo>
                <a:cubicBezTo>
                  <a:pt x="5608688" y="3563174"/>
                  <a:pt x="5603629" y="3562103"/>
                  <a:pt x="5597629" y="3562103"/>
                </a:cubicBezTo>
                <a:close/>
                <a:moveTo>
                  <a:pt x="5340454" y="3562103"/>
                </a:moveTo>
                <a:cubicBezTo>
                  <a:pt x="5334110" y="3562103"/>
                  <a:pt x="5328410" y="3563089"/>
                  <a:pt x="5323352" y="3565060"/>
                </a:cubicBezTo>
                <a:cubicBezTo>
                  <a:pt x="5318294" y="3567032"/>
                  <a:pt x="5313879" y="3569732"/>
                  <a:pt x="5310107" y="3573161"/>
                </a:cubicBezTo>
                <a:cubicBezTo>
                  <a:pt x="5306335" y="3576590"/>
                  <a:pt x="5303163" y="3580576"/>
                  <a:pt x="5300592" y="3585120"/>
                </a:cubicBezTo>
                <a:cubicBezTo>
                  <a:pt x="5298020" y="3589663"/>
                  <a:pt x="5295963" y="3594507"/>
                  <a:pt x="5294419" y="3599650"/>
                </a:cubicBezTo>
                <a:lnTo>
                  <a:pt x="5371572" y="3599650"/>
                </a:lnTo>
                <a:cubicBezTo>
                  <a:pt x="5371915" y="3595021"/>
                  <a:pt x="5371615" y="3590435"/>
                  <a:pt x="5370672" y="3585891"/>
                </a:cubicBezTo>
                <a:cubicBezTo>
                  <a:pt x="5369729" y="3581348"/>
                  <a:pt x="5368014" y="3577319"/>
                  <a:pt x="5365528" y="3573804"/>
                </a:cubicBezTo>
                <a:cubicBezTo>
                  <a:pt x="5363042" y="3570289"/>
                  <a:pt x="5359742" y="3567460"/>
                  <a:pt x="5355627" y="3565317"/>
                </a:cubicBezTo>
                <a:cubicBezTo>
                  <a:pt x="5351512" y="3563174"/>
                  <a:pt x="5346454" y="3562103"/>
                  <a:pt x="5340454" y="3562103"/>
                </a:cubicBezTo>
                <a:close/>
                <a:moveTo>
                  <a:pt x="4590808" y="3562103"/>
                </a:moveTo>
                <a:cubicBezTo>
                  <a:pt x="4582407" y="3562103"/>
                  <a:pt x="4575035" y="3564160"/>
                  <a:pt x="4568691" y="3568275"/>
                </a:cubicBezTo>
                <a:cubicBezTo>
                  <a:pt x="4562347" y="3572390"/>
                  <a:pt x="4557032" y="3577576"/>
                  <a:pt x="4552746" y="3583834"/>
                </a:cubicBezTo>
                <a:cubicBezTo>
                  <a:pt x="4548460" y="3590092"/>
                  <a:pt x="4545245" y="3596993"/>
                  <a:pt x="4543102" y="3604537"/>
                </a:cubicBezTo>
                <a:cubicBezTo>
                  <a:pt x="4540959" y="3612080"/>
                  <a:pt x="4539887" y="3619281"/>
                  <a:pt x="4539887" y="3626139"/>
                </a:cubicBezTo>
                <a:cubicBezTo>
                  <a:pt x="4539887" y="3637112"/>
                  <a:pt x="4542973" y="3645942"/>
                  <a:pt x="4549146" y="3652628"/>
                </a:cubicBezTo>
                <a:cubicBezTo>
                  <a:pt x="4555318" y="3659315"/>
                  <a:pt x="4564405" y="3662658"/>
                  <a:pt x="4576406" y="3662658"/>
                </a:cubicBezTo>
                <a:cubicBezTo>
                  <a:pt x="4584464" y="3662658"/>
                  <a:pt x="4591537" y="3660601"/>
                  <a:pt x="4597623" y="3656486"/>
                </a:cubicBezTo>
                <a:cubicBezTo>
                  <a:pt x="4603710" y="3652371"/>
                  <a:pt x="4608853" y="3647185"/>
                  <a:pt x="4613053" y="3640927"/>
                </a:cubicBezTo>
                <a:cubicBezTo>
                  <a:pt x="4617254" y="3634669"/>
                  <a:pt x="4620426" y="3627854"/>
                  <a:pt x="4622569" y="3620481"/>
                </a:cubicBezTo>
                <a:cubicBezTo>
                  <a:pt x="4624712" y="3613109"/>
                  <a:pt x="4625784" y="3606165"/>
                  <a:pt x="4625784" y="3599650"/>
                </a:cubicBezTo>
                <a:cubicBezTo>
                  <a:pt x="4625784" y="3594507"/>
                  <a:pt x="4625098" y="3589620"/>
                  <a:pt x="4623726" y="3584991"/>
                </a:cubicBezTo>
                <a:cubicBezTo>
                  <a:pt x="4622354" y="3580362"/>
                  <a:pt x="4620212" y="3576376"/>
                  <a:pt x="4617297" y="3573033"/>
                </a:cubicBezTo>
                <a:cubicBezTo>
                  <a:pt x="4614382" y="3569690"/>
                  <a:pt x="4610739" y="3567032"/>
                  <a:pt x="4606367" y="3565060"/>
                </a:cubicBezTo>
                <a:cubicBezTo>
                  <a:pt x="4601995" y="3563089"/>
                  <a:pt x="4596808" y="3562103"/>
                  <a:pt x="4590808" y="3562103"/>
                </a:cubicBezTo>
                <a:close/>
                <a:moveTo>
                  <a:pt x="4206979" y="3562103"/>
                </a:moveTo>
                <a:cubicBezTo>
                  <a:pt x="4200635" y="3562103"/>
                  <a:pt x="4194935" y="3563089"/>
                  <a:pt x="4189877" y="3565060"/>
                </a:cubicBezTo>
                <a:cubicBezTo>
                  <a:pt x="4184819" y="3567032"/>
                  <a:pt x="4180404" y="3569732"/>
                  <a:pt x="4176632" y="3573161"/>
                </a:cubicBezTo>
                <a:cubicBezTo>
                  <a:pt x="4172860" y="3576590"/>
                  <a:pt x="4169688" y="3580576"/>
                  <a:pt x="4167117" y="3585120"/>
                </a:cubicBezTo>
                <a:cubicBezTo>
                  <a:pt x="4164545" y="3589663"/>
                  <a:pt x="4162488" y="3594507"/>
                  <a:pt x="4160945" y="3599650"/>
                </a:cubicBezTo>
                <a:lnTo>
                  <a:pt x="4238097" y="3599650"/>
                </a:lnTo>
                <a:cubicBezTo>
                  <a:pt x="4238440" y="3595021"/>
                  <a:pt x="4238140" y="3590435"/>
                  <a:pt x="4237197" y="3585891"/>
                </a:cubicBezTo>
                <a:cubicBezTo>
                  <a:pt x="4236254" y="3581348"/>
                  <a:pt x="4234539" y="3577319"/>
                  <a:pt x="4232054" y="3573804"/>
                </a:cubicBezTo>
                <a:cubicBezTo>
                  <a:pt x="4229567" y="3570289"/>
                  <a:pt x="4226267" y="3567460"/>
                  <a:pt x="4222152" y="3565317"/>
                </a:cubicBezTo>
                <a:cubicBezTo>
                  <a:pt x="4218038" y="3563174"/>
                  <a:pt x="4212980" y="3562103"/>
                  <a:pt x="4206979" y="3562103"/>
                </a:cubicBezTo>
                <a:close/>
                <a:moveTo>
                  <a:pt x="3876433" y="3562103"/>
                </a:moveTo>
                <a:cubicBezTo>
                  <a:pt x="3868032" y="3562103"/>
                  <a:pt x="3860659" y="3564160"/>
                  <a:pt x="3854316" y="3568275"/>
                </a:cubicBezTo>
                <a:cubicBezTo>
                  <a:pt x="3847972" y="3572390"/>
                  <a:pt x="3842657" y="3577576"/>
                  <a:pt x="3838371" y="3583834"/>
                </a:cubicBezTo>
                <a:cubicBezTo>
                  <a:pt x="3834085" y="3590092"/>
                  <a:pt x="3830870" y="3596993"/>
                  <a:pt x="3828727" y="3604537"/>
                </a:cubicBezTo>
                <a:cubicBezTo>
                  <a:pt x="3826584" y="3612080"/>
                  <a:pt x="3825512" y="3619281"/>
                  <a:pt x="3825512" y="3626139"/>
                </a:cubicBezTo>
                <a:cubicBezTo>
                  <a:pt x="3825512" y="3637112"/>
                  <a:pt x="3828598" y="3645942"/>
                  <a:pt x="3834771" y="3652628"/>
                </a:cubicBezTo>
                <a:cubicBezTo>
                  <a:pt x="3840943" y="3659315"/>
                  <a:pt x="3850030" y="3662658"/>
                  <a:pt x="3862031" y="3662658"/>
                </a:cubicBezTo>
                <a:cubicBezTo>
                  <a:pt x="3870089" y="3662658"/>
                  <a:pt x="3877162" y="3660601"/>
                  <a:pt x="3883248" y="3656486"/>
                </a:cubicBezTo>
                <a:cubicBezTo>
                  <a:pt x="3889334" y="3652371"/>
                  <a:pt x="3894478" y="3647185"/>
                  <a:pt x="3898679" y="3640927"/>
                </a:cubicBezTo>
                <a:cubicBezTo>
                  <a:pt x="3902879" y="3634669"/>
                  <a:pt x="3906051" y="3627854"/>
                  <a:pt x="3908194" y="3620481"/>
                </a:cubicBezTo>
                <a:cubicBezTo>
                  <a:pt x="3910337" y="3613109"/>
                  <a:pt x="3911409" y="3606165"/>
                  <a:pt x="3911409" y="3599650"/>
                </a:cubicBezTo>
                <a:cubicBezTo>
                  <a:pt x="3911409" y="3594507"/>
                  <a:pt x="3910723" y="3589620"/>
                  <a:pt x="3909351" y="3584991"/>
                </a:cubicBezTo>
                <a:cubicBezTo>
                  <a:pt x="3907980" y="3580362"/>
                  <a:pt x="3905837" y="3576376"/>
                  <a:pt x="3902922" y="3573033"/>
                </a:cubicBezTo>
                <a:cubicBezTo>
                  <a:pt x="3900007" y="3569690"/>
                  <a:pt x="3896364" y="3567032"/>
                  <a:pt x="3891992" y="3565060"/>
                </a:cubicBezTo>
                <a:cubicBezTo>
                  <a:pt x="3887620" y="3563089"/>
                  <a:pt x="3882434" y="3562103"/>
                  <a:pt x="3876433" y="3562103"/>
                </a:cubicBezTo>
                <a:close/>
                <a:moveTo>
                  <a:pt x="7369069" y="3545901"/>
                </a:moveTo>
                <a:lnTo>
                  <a:pt x="7390929" y="3545901"/>
                </a:lnTo>
                <a:lnTo>
                  <a:pt x="7363154" y="3678860"/>
                </a:lnTo>
                <a:lnTo>
                  <a:pt x="7341551" y="3678860"/>
                </a:lnTo>
                <a:close/>
                <a:moveTo>
                  <a:pt x="6478606" y="3545901"/>
                </a:moveTo>
                <a:lnTo>
                  <a:pt x="6507409" y="3545901"/>
                </a:lnTo>
                <a:lnTo>
                  <a:pt x="6501494" y="3574447"/>
                </a:lnTo>
                <a:lnTo>
                  <a:pt x="6472690" y="3574447"/>
                </a:lnTo>
                <a:close/>
                <a:moveTo>
                  <a:pt x="6130819" y="3545901"/>
                </a:moveTo>
                <a:lnTo>
                  <a:pt x="6152679" y="3545901"/>
                </a:lnTo>
                <a:lnTo>
                  <a:pt x="6124904" y="3678860"/>
                </a:lnTo>
                <a:lnTo>
                  <a:pt x="6103301" y="3678860"/>
                </a:lnTo>
                <a:close/>
                <a:moveTo>
                  <a:pt x="4683019" y="3545901"/>
                </a:moveTo>
                <a:lnTo>
                  <a:pt x="4704879" y="3545901"/>
                </a:lnTo>
                <a:lnTo>
                  <a:pt x="4677104" y="3678860"/>
                </a:lnTo>
                <a:lnTo>
                  <a:pt x="4655502" y="3678860"/>
                </a:lnTo>
                <a:close/>
                <a:moveTo>
                  <a:pt x="3952699" y="3545901"/>
                </a:moveTo>
                <a:lnTo>
                  <a:pt x="3975845" y="3545901"/>
                </a:lnTo>
                <a:lnTo>
                  <a:pt x="3984075" y="3651600"/>
                </a:lnTo>
                <a:lnTo>
                  <a:pt x="3984589" y="3651600"/>
                </a:lnTo>
                <a:lnTo>
                  <a:pt x="4032424" y="3545901"/>
                </a:lnTo>
                <a:lnTo>
                  <a:pt x="4057113" y="3545901"/>
                </a:lnTo>
                <a:lnTo>
                  <a:pt x="4063542" y="3651600"/>
                </a:lnTo>
                <a:lnTo>
                  <a:pt x="4064056" y="3651600"/>
                </a:lnTo>
                <a:lnTo>
                  <a:pt x="4114462" y="3545901"/>
                </a:lnTo>
                <a:lnTo>
                  <a:pt x="4138123" y="3545901"/>
                </a:lnTo>
                <a:lnTo>
                  <a:pt x="4069457" y="3678860"/>
                </a:lnTo>
                <a:lnTo>
                  <a:pt x="4046311" y="3678860"/>
                </a:lnTo>
                <a:lnTo>
                  <a:pt x="4039625" y="3575476"/>
                </a:lnTo>
                <a:lnTo>
                  <a:pt x="4039110" y="3575476"/>
                </a:lnTo>
                <a:lnTo>
                  <a:pt x="3991533" y="3678860"/>
                </a:lnTo>
                <a:lnTo>
                  <a:pt x="3968387" y="3678860"/>
                </a:lnTo>
                <a:close/>
                <a:moveTo>
                  <a:pt x="7623111" y="3542815"/>
                </a:moveTo>
                <a:cubicBezTo>
                  <a:pt x="7642656" y="3542815"/>
                  <a:pt x="7656929" y="3547958"/>
                  <a:pt x="7665930" y="3558245"/>
                </a:cubicBezTo>
                <a:cubicBezTo>
                  <a:pt x="7674932" y="3568532"/>
                  <a:pt x="7679432" y="3583020"/>
                  <a:pt x="7679432" y="3601708"/>
                </a:cubicBezTo>
                <a:cubicBezTo>
                  <a:pt x="7679432" y="3605137"/>
                  <a:pt x="7679175" y="3608394"/>
                  <a:pt x="7678660" y="3611480"/>
                </a:cubicBezTo>
                <a:cubicBezTo>
                  <a:pt x="7678147" y="3614566"/>
                  <a:pt x="7677719" y="3617052"/>
                  <a:pt x="7677374" y="3618938"/>
                </a:cubicBezTo>
                <a:lnTo>
                  <a:pt x="7577333" y="3618938"/>
                </a:lnTo>
                <a:cubicBezTo>
                  <a:pt x="7576819" y="3622710"/>
                  <a:pt x="7576562" y="3626568"/>
                  <a:pt x="7576562" y="3630511"/>
                </a:cubicBezTo>
                <a:cubicBezTo>
                  <a:pt x="7576562" y="3635655"/>
                  <a:pt x="7577505" y="3640241"/>
                  <a:pt x="7579391" y="3644270"/>
                </a:cubicBezTo>
                <a:cubicBezTo>
                  <a:pt x="7581277" y="3648299"/>
                  <a:pt x="7583849" y="3651642"/>
                  <a:pt x="7587106" y="3654300"/>
                </a:cubicBezTo>
                <a:cubicBezTo>
                  <a:pt x="7590363" y="3656957"/>
                  <a:pt x="7594050" y="3659015"/>
                  <a:pt x="7598165" y="3660472"/>
                </a:cubicBezTo>
                <a:cubicBezTo>
                  <a:pt x="7602279" y="3661929"/>
                  <a:pt x="7606565" y="3662658"/>
                  <a:pt x="7611023" y="3662658"/>
                </a:cubicBezTo>
                <a:cubicBezTo>
                  <a:pt x="7620796" y="3662658"/>
                  <a:pt x="7628854" y="3660472"/>
                  <a:pt x="7635198" y="3656100"/>
                </a:cubicBezTo>
                <a:cubicBezTo>
                  <a:pt x="7641541" y="3651728"/>
                  <a:pt x="7646256" y="3645427"/>
                  <a:pt x="7649342" y="3637198"/>
                </a:cubicBezTo>
                <a:lnTo>
                  <a:pt x="7671202" y="3637198"/>
                </a:lnTo>
                <a:cubicBezTo>
                  <a:pt x="7669488" y="3644570"/>
                  <a:pt x="7666744" y="3651042"/>
                  <a:pt x="7662973" y="3656615"/>
                </a:cubicBezTo>
                <a:cubicBezTo>
                  <a:pt x="7659200" y="3662187"/>
                  <a:pt x="7654657" y="3666816"/>
                  <a:pt x="7649342" y="3670502"/>
                </a:cubicBezTo>
                <a:cubicBezTo>
                  <a:pt x="7644028" y="3674188"/>
                  <a:pt x="7638112" y="3676974"/>
                  <a:pt x="7631598" y="3678860"/>
                </a:cubicBezTo>
                <a:cubicBezTo>
                  <a:pt x="7625082" y="3680746"/>
                  <a:pt x="7618225" y="3681689"/>
                  <a:pt x="7611023" y="3681689"/>
                </a:cubicBezTo>
                <a:cubicBezTo>
                  <a:pt x="7600051" y="3681689"/>
                  <a:pt x="7590921" y="3680017"/>
                  <a:pt x="7583634" y="3676674"/>
                </a:cubicBezTo>
                <a:cubicBezTo>
                  <a:pt x="7576347" y="3673331"/>
                  <a:pt x="7570561" y="3669045"/>
                  <a:pt x="7566275" y="3663815"/>
                </a:cubicBezTo>
                <a:cubicBezTo>
                  <a:pt x="7561988" y="3658586"/>
                  <a:pt x="7558988" y="3652843"/>
                  <a:pt x="7557274" y="3646585"/>
                </a:cubicBezTo>
                <a:cubicBezTo>
                  <a:pt x="7555559" y="3640327"/>
                  <a:pt x="7554702" y="3634283"/>
                  <a:pt x="7554702" y="3628454"/>
                </a:cubicBezTo>
                <a:cubicBezTo>
                  <a:pt x="7554702" y="3615767"/>
                  <a:pt x="7556545" y="3604151"/>
                  <a:pt x="7560232" y="3593607"/>
                </a:cubicBezTo>
                <a:cubicBezTo>
                  <a:pt x="7563917" y="3583062"/>
                  <a:pt x="7568889" y="3574018"/>
                  <a:pt x="7575147" y="3566475"/>
                </a:cubicBezTo>
                <a:cubicBezTo>
                  <a:pt x="7581405" y="3558931"/>
                  <a:pt x="7588692" y="3553102"/>
                  <a:pt x="7597007" y="3548987"/>
                </a:cubicBezTo>
                <a:cubicBezTo>
                  <a:pt x="7605322" y="3544872"/>
                  <a:pt x="7614024" y="3542815"/>
                  <a:pt x="7623111" y="3542815"/>
                </a:cubicBezTo>
                <a:close/>
                <a:moveTo>
                  <a:pt x="6919813" y="3542815"/>
                </a:moveTo>
                <a:cubicBezTo>
                  <a:pt x="6925985" y="3542814"/>
                  <a:pt x="6932072" y="3543542"/>
                  <a:pt x="6938072" y="3545001"/>
                </a:cubicBezTo>
                <a:cubicBezTo>
                  <a:pt x="6944073" y="3546458"/>
                  <a:pt x="6949431" y="3548858"/>
                  <a:pt x="6954146" y="3552201"/>
                </a:cubicBezTo>
                <a:cubicBezTo>
                  <a:pt x="6958861" y="3555545"/>
                  <a:pt x="6962676" y="3559917"/>
                  <a:pt x="6965590" y="3565317"/>
                </a:cubicBezTo>
                <a:cubicBezTo>
                  <a:pt x="6968505" y="3570718"/>
                  <a:pt x="6969962" y="3577276"/>
                  <a:pt x="6969962" y="3584991"/>
                </a:cubicBezTo>
                <a:lnTo>
                  <a:pt x="6948102" y="3584991"/>
                </a:lnTo>
                <a:cubicBezTo>
                  <a:pt x="6948445" y="3577447"/>
                  <a:pt x="6945873" y="3571747"/>
                  <a:pt x="6940387" y="3567889"/>
                </a:cubicBezTo>
                <a:cubicBezTo>
                  <a:pt x="6934901" y="3564031"/>
                  <a:pt x="6928300" y="3562103"/>
                  <a:pt x="6920585" y="3562103"/>
                </a:cubicBezTo>
                <a:cubicBezTo>
                  <a:pt x="6917327" y="3562103"/>
                  <a:pt x="6913984" y="3562360"/>
                  <a:pt x="6910555" y="3562874"/>
                </a:cubicBezTo>
                <a:cubicBezTo>
                  <a:pt x="6907126" y="3563389"/>
                  <a:pt x="6904083" y="3564289"/>
                  <a:pt x="6901425" y="3565575"/>
                </a:cubicBezTo>
                <a:cubicBezTo>
                  <a:pt x="6898768" y="3566860"/>
                  <a:pt x="6896581" y="3568575"/>
                  <a:pt x="6894867" y="3570718"/>
                </a:cubicBezTo>
                <a:cubicBezTo>
                  <a:pt x="6893152" y="3572861"/>
                  <a:pt x="6892296" y="3575647"/>
                  <a:pt x="6892296" y="3579076"/>
                </a:cubicBezTo>
                <a:cubicBezTo>
                  <a:pt x="6892296" y="3582162"/>
                  <a:pt x="6893281" y="3584820"/>
                  <a:pt x="6895253" y="3587049"/>
                </a:cubicBezTo>
                <a:cubicBezTo>
                  <a:pt x="6897224" y="3589277"/>
                  <a:pt x="6899882" y="3591335"/>
                  <a:pt x="6903225" y="3593221"/>
                </a:cubicBezTo>
                <a:cubicBezTo>
                  <a:pt x="6906569" y="3595107"/>
                  <a:pt x="6910340" y="3596864"/>
                  <a:pt x="6914541" y="3598493"/>
                </a:cubicBezTo>
                <a:cubicBezTo>
                  <a:pt x="6918742" y="3600122"/>
                  <a:pt x="6922985" y="3601793"/>
                  <a:pt x="6927271" y="3603508"/>
                </a:cubicBezTo>
                <a:cubicBezTo>
                  <a:pt x="6931729" y="3605394"/>
                  <a:pt x="6936058" y="3607451"/>
                  <a:pt x="6940258" y="3609680"/>
                </a:cubicBezTo>
                <a:cubicBezTo>
                  <a:pt x="6944459" y="3611909"/>
                  <a:pt x="6948188" y="3614438"/>
                  <a:pt x="6951445" y="3617267"/>
                </a:cubicBezTo>
                <a:cubicBezTo>
                  <a:pt x="6954703" y="3620096"/>
                  <a:pt x="6957360" y="3623439"/>
                  <a:pt x="6959418" y="3627297"/>
                </a:cubicBezTo>
                <a:cubicBezTo>
                  <a:pt x="6961476" y="3631154"/>
                  <a:pt x="6962504" y="3635655"/>
                  <a:pt x="6962504" y="3640798"/>
                </a:cubicBezTo>
                <a:cubicBezTo>
                  <a:pt x="6962504" y="3648171"/>
                  <a:pt x="6960875" y="3654471"/>
                  <a:pt x="6957618" y="3659701"/>
                </a:cubicBezTo>
                <a:cubicBezTo>
                  <a:pt x="6954360" y="3664930"/>
                  <a:pt x="6950159" y="3669173"/>
                  <a:pt x="6945016" y="3672431"/>
                </a:cubicBezTo>
                <a:cubicBezTo>
                  <a:pt x="6939873" y="3675688"/>
                  <a:pt x="6934086" y="3678046"/>
                  <a:pt x="6927657" y="3679503"/>
                </a:cubicBezTo>
                <a:cubicBezTo>
                  <a:pt x="6921228" y="3680960"/>
                  <a:pt x="6914755" y="3681689"/>
                  <a:pt x="6908240" y="3681689"/>
                </a:cubicBezTo>
                <a:cubicBezTo>
                  <a:pt x="6900525" y="3681689"/>
                  <a:pt x="6893409" y="3680960"/>
                  <a:pt x="6886895" y="3679503"/>
                </a:cubicBezTo>
                <a:cubicBezTo>
                  <a:pt x="6880379" y="3678046"/>
                  <a:pt x="6874765" y="3675603"/>
                  <a:pt x="6870050" y="3672174"/>
                </a:cubicBezTo>
                <a:cubicBezTo>
                  <a:pt x="6865335" y="3668745"/>
                  <a:pt x="6861606" y="3664158"/>
                  <a:pt x="6858863" y="3658415"/>
                </a:cubicBezTo>
                <a:cubicBezTo>
                  <a:pt x="6856119" y="3652671"/>
                  <a:pt x="6854748" y="3645513"/>
                  <a:pt x="6854748" y="3636941"/>
                </a:cubicBezTo>
                <a:lnTo>
                  <a:pt x="6876351" y="3636941"/>
                </a:lnTo>
                <a:cubicBezTo>
                  <a:pt x="6876008" y="3641741"/>
                  <a:pt x="6876736" y="3645813"/>
                  <a:pt x="6878537" y="3649156"/>
                </a:cubicBezTo>
                <a:cubicBezTo>
                  <a:pt x="6880336" y="3652500"/>
                  <a:pt x="6882823" y="3655157"/>
                  <a:pt x="6885995" y="3657129"/>
                </a:cubicBezTo>
                <a:cubicBezTo>
                  <a:pt x="6889166" y="3659101"/>
                  <a:pt x="6892852" y="3660515"/>
                  <a:pt x="6897053" y="3661372"/>
                </a:cubicBezTo>
                <a:cubicBezTo>
                  <a:pt x="6901254" y="3662229"/>
                  <a:pt x="6905669" y="3662658"/>
                  <a:pt x="6910297" y="3662658"/>
                </a:cubicBezTo>
                <a:cubicBezTo>
                  <a:pt x="6913898" y="3662658"/>
                  <a:pt x="6917499" y="3662315"/>
                  <a:pt x="6921099" y="3661629"/>
                </a:cubicBezTo>
                <a:cubicBezTo>
                  <a:pt x="6924699" y="3660944"/>
                  <a:pt x="6927957" y="3659786"/>
                  <a:pt x="6930872" y="3658158"/>
                </a:cubicBezTo>
                <a:cubicBezTo>
                  <a:pt x="6933786" y="3656529"/>
                  <a:pt x="6936143" y="3654429"/>
                  <a:pt x="6937944" y="3651857"/>
                </a:cubicBezTo>
                <a:cubicBezTo>
                  <a:pt x="6939744" y="3649285"/>
                  <a:pt x="6940644" y="3646113"/>
                  <a:pt x="6940644" y="3642341"/>
                </a:cubicBezTo>
                <a:cubicBezTo>
                  <a:pt x="6940644" y="3639084"/>
                  <a:pt x="6939615" y="3636298"/>
                  <a:pt x="6937558" y="3633983"/>
                </a:cubicBezTo>
                <a:cubicBezTo>
                  <a:pt x="6935500" y="3631669"/>
                  <a:pt x="6932843" y="3629568"/>
                  <a:pt x="6929586" y="3627682"/>
                </a:cubicBezTo>
                <a:cubicBezTo>
                  <a:pt x="6926328" y="3625796"/>
                  <a:pt x="6922599" y="3624039"/>
                  <a:pt x="6918399" y="3622410"/>
                </a:cubicBezTo>
                <a:cubicBezTo>
                  <a:pt x="6914198" y="3620781"/>
                  <a:pt x="6909955" y="3619024"/>
                  <a:pt x="6905669" y="3617138"/>
                </a:cubicBezTo>
                <a:cubicBezTo>
                  <a:pt x="6901211" y="3615424"/>
                  <a:pt x="6896881" y="3613538"/>
                  <a:pt x="6892681" y="3611480"/>
                </a:cubicBezTo>
                <a:cubicBezTo>
                  <a:pt x="6888481" y="3609423"/>
                  <a:pt x="6884709" y="3606980"/>
                  <a:pt x="6881365" y="3604151"/>
                </a:cubicBezTo>
                <a:cubicBezTo>
                  <a:pt x="6878022" y="3601322"/>
                  <a:pt x="6875365" y="3598022"/>
                  <a:pt x="6873393" y="3594250"/>
                </a:cubicBezTo>
                <a:cubicBezTo>
                  <a:pt x="6871421" y="3590478"/>
                  <a:pt x="6870435" y="3586106"/>
                  <a:pt x="6870435" y="3581134"/>
                </a:cubicBezTo>
                <a:cubicBezTo>
                  <a:pt x="6870435" y="3574961"/>
                  <a:pt x="6871850" y="3569475"/>
                  <a:pt x="6874679" y="3564674"/>
                </a:cubicBezTo>
                <a:cubicBezTo>
                  <a:pt x="6877508" y="3559874"/>
                  <a:pt x="6881237" y="3555888"/>
                  <a:pt x="6885866" y="3552716"/>
                </a:cubicBezTo>
                <a:cubicBezTo>
                  <a:pt x="6890495" y="3549544"/>
                  <a:pt x="6895767" y="3547101"/>
                  <a:pt x="6901682" y="3545386"/>
                </a:cubicBezTo>
                <a:cubicBezTo>
                  <a:pt x="6907597" y="3543672"/>
                  <a:pt x="6913641" y="3542815"/>
                  <a:pt x="6919813" y="3542815"/>
                </a:cubicBezTo>
                <a:close/>
                <a:moveTo>
                  <a:pt x="6794693" y="3542815"/>
                </a:moveTo>
                <a:cubicBezTo>
                  <a:pt x="6801208" y="3542815"/>
                  <a:pt x="6807380" y="3543329"/>
                  <a:pt x="6813209" y="3544358"/>
                </a:cubicBezTo>
                <a:cubicBezTo>
                  <a:pt x="6819038" y="3545386"/>
                  <a:pt x="6824182" y="3547187"/>
                  <a:pt x="6828640" y="3549758"/>
                </a:cubicBezTo>
                <a:cubicBezTo>
                  <a:pt x="6833097" y="3552330"/>
                  <a:pt x="6836655" y="3555802"/>
                  <a:pt x="6839313" y="3560174"/>
                </a:cubicBezTo>
                <a:cubicBezTo>
                  <a:pt x="6841970" y="3564546"/>
                  <a:pt x="6843299" y="3570075"/>
                  <a:pt x="6843299" y="3576762"/>
                </a:cubicBezTo>
                <a:cubicBezTo>
                  <a:pt x="6843299" y="3580534"/>
                  <a:pt x="6842827" y="3584605"/>
                  <a:pt x="6841884" y="3588977"/>
                </a:cubicBezTo>
                <a:cubicBezTo>
                  <a:pt x="6840941" y="3593349"/>
                  <a:pt x="6840041" y="3597336"/>
                  <a:pt x="6839184" y="3600936"/>
                </a:cubicBezTo>
                <a:lnTo>
                  <a:pt x="6830697" y="3637198"/>
                </a:lnTo>
                <a:cubicBezTo>
                  <a:pt x="6830182" y="3639941"/>
                  <a:pt x="6829454" y="3643027"/>
                  <a:pt x="6828511" y="3646456"/>
                </a:cubicBezTo>
                <a:cubicBezTo>
                  <a:pt x="6827568" y="3649885"/>
                  <a:pt x="6827097" y="3653143"/>
                  <a:pt x="6827097" y="3656229"/>
                </a:cubicBezTo>
                <a:cubicBezTo>
                  <a:pt x="6827095" y="3659315"/>
                  <a:pt x="6827695" y="3661458"/>
                  <a:pt x="6828897" y="3662658"/>
                </a:cubicBezTo>
                <a:cubicBezTo>
                  <a:pt x="6830097" y="3663858"/>
                  <a:pt x="6831640" y="3664458"/>
                  <a:pt x="6833526" y="3664458"/>
                </a:cubicBezTo>
                <a:cubicBezTo>
                  <a:pt x="6834555" y="3664458"/>
                  <a:pt x="6835712" y="3664244"/>
                  <a:pt x="6836998" y="3663815"/>
                </a:cubicBezTo>
                <a:lnTo>
                  <a:pt x="6840470" y="3662658"/>
                </a:lnTo>
                <a:lnTo>
                  <a:pt x="6837126" y="3678860"/>
                </a:lnTo>
                <a:cubicBezTo>
                  <a:pt x="6835412" y="3679546"/>
                  <a:pt x="6833226" y="3680189"/>
                  <a:pt x="6830569" y="3680789"/>
                </a:cubicBezTo>
                <a:cubicBezTo>
                  <a:pt x="6827911" y="3681389"/>
                  <a:pt x="6825640" y="3681689"/>
                  <a:pt x="6823753" y="3681689"/>
                </a:cubicBezTo>
                <a:cubicBezTo>
                  <a:pt x="6817752" y="3681689"/>
                  <a:pt x="6813210" y="3680060"/>
                  <a:pt x="6810123" y="3676803"/>
                </a:cubicBezTo>
                <a:cubicBezTo>
                  <a:pt x="6807037" y="3673545"/>
                  <a:pt x="6805837" y="3669002"/>
                  <a:pt x="6806523" y="3663172"/>
                </a:cubicBezTo>
                <a:lnTo>
                  <a:pt x="6806008" y="3662658"/>
                </a:lnTo>
                <a:cubicBezTo>
                  <a:pt x="6801379" y="3668830"/>
                  <a:pt x="6795636" y="3673545"/>
                  <a:pt x="6788777" y="3676803"/>
                </a:cubicBezTo>
                <a:cubicBezTo>
                  <a:pt x="6781920" y="3680060"/>
                  <a:pt x="6772832" y="3681689"/>
                  <a:pt x="6761517" y="3681689"/>
                </a:cubicBezTo>
                <a:cubicBezTo>
                  <a:pt x="6755859" y="3681689"/>
                  <a:pt x="6750587" y="3681046"/>
                  <a:pt x="6745701" y="3679760"/>
                </a:cubicBezTo>
                <a:cubicBezTo>
                  <a:pt x="6740815" y="3678474"/>
                  <a:pt x="6736571" y="3676331"/>
                  <a:pt x="6732970" y="3673331"/>
                </a:cubicBezTo>
                <a:cubicBezTo>
                  <a:pt x="6729370" y="3670330"/>
                  <a:pt x="6726498" y="3666473"/>
                  <a:pt x="6724355" y="3661758"/>
                </a:cubicBezTo>
                <a:cubicBezTo>
                  <a:pt x="6722212" y="3657043"/>
                  <a:pt x="6721140" y="3651257"/>
                  <a:pt x="6721140" y="3644399"/>
                </a:cubicBezTo>
                <a:cubicBezTo>
                  <a:pt x="6721140" y="3634626"/>
                  <a:pt x="6723241" y="3626997"/>
                  <a:pt x="6727441" y="3621510"/>
                </a:cubicBezTo>
                <a:cubicBezTo>
                  <a:pt x="6731642" y="3616024"/>
                  <a:pt x="6737000" y="3611866"/>
                  <a:pt x="6743515" y="3609037"/>
                </a:cubicBezTo>
                <a:cubicBezTo>
                  <a:pt x="6750030" y="3606208"/>
                  <a:pt x="6757231" y="3604279"/>
                  <a:pt x="6765117" y="3603251"/>
                </a:cubicBezTo>
                <a:cubicBezTo>
                  <a:pt x="6773004" y="3602222"/>
                  <a:pt x="6780634" y="3601365"/>
                  <a:pt x="6788006" y="3600679"/>
                </a:cubicBezTo>
                <a:cubicBezTo>
                  <a:pt x="6793835" y="3600165"/>
                  <a:pt x="6798850" y="3599607"/>
                  <a:pt x="6803051" y="3599007"/>
                </a:cubicBezTo>
                <a:cubicBezTo>
                  <a:pt x="6807251" y="3598407"/>
                  <a:pt x="6810723" y="3597421"/>
                  <a:pt x="6813467" y="3596050"/>
                </a:cubicBezTo>
                <a:cubicBezTo>
                  <a:pt x="6816210" y="3594678"/>
                  <a:pt x="6818224" y="3592706"/>
                  <a:pt x="6819510" y="3590135"/>
                </a:cubicBezTo>
                <a:cubicBezTo>
                  <a:pt x="6820796" y="3587563"/>
                  <a:pt x="6821439" y="3584048"/>
                  <a:pt x="6821439" y="3579591"/>
                </a:cubicBezTo>
                <a:cubicBezTo>
                  <a:pt x="6821439" y="3575990"/>
                  <a:pt x="6820582" y="3573076"/>
                  <a:pt x="6818867" y="3570847"/>
                </a:cubicBezTo>
                <a:cubicBezTo>
                  <a:pt x="6817152" y="3568618"/>
                  <a:pt x="6815010" y="3566861"/>
                  <a:pt x="6812438" y="3565575"/>
                </a:cubicBezTo>
                <a:cubicBezTo>
                  <a:pt x="6809866" y="3564289"/>
                  <a:pt x="6806994" y="3563389"/>
                  <a:pt x="6803822" y="3562874"/>
                </a:cubicBezTo>
                <a:cubicBezTo>
                  <a:pt x="6800651" y="3562360"/>
                  <a:pt x="6797607" y="3562103"/>
                  <a:pt x="6794693" y="3562103"/>
                </a:cubicBezTo>
                <a:cubicBezTo>
                  <a:pt x="6790578" y="3562102"/>
                  <a:pt x="6786506" y="3562530"/>
                  <a:pt x="6782477" y="3563389"/>
                </a:cubicBezTo>
                <a:cubicBezTo>
                  <a:pt x="6778448" y="3564246"/>
                  <a:pt x="6774804" y="3565660"/>
                  <a:pt x="6771547" y="3567632"/>
                </a:cubicBezTo>
                <a:cubicBezTo>
                  <a:pt x="6768289" y="3569604"/>
                  <a:pt x="6765546" y="3572090"/>
                  <a:pt x="6763317" y="3575090"/>
                </a:cubicBezTo>
                <a:cubicBezTo>
                  <a:pt x="6761088" y="3578090"/>
                  <a:pt x="6759631" y="3581734"/>
                  <a:pt x="6758946" y="3586020"/>
                </a:cubicBezTo>
                <a:lnTo>
                  <a:pt x="6737085" y="3586020"/>
                </a:lnTo>
                <a:cubicBezTo>
                  <a:pt x="6738114" y="3578648"/>
                  <a:pt x="6740386" y="3572261"/>
                  <a:pt x="6743901" y="3566860"/>
                </a:cubicBezTo>
                <a:cubicBezTo>
                  <a:pt x="6747415" y="3561460"/>
                  <a:pt x="6751744" y="3556959"/>
                  <a:pt x="6756888" y="3553359"/>
                </a:cubicBezTo>
                <a:cubicBezTo>
                  <a:pt x="6762031" y="3549758"/>
                  <a:pt x="6767861" y="3547101"/>
                  <a:pt x="6774376" y="3545386"/>
                </a:cubicBezTo>
                <a:cubicBezTo>
                  <a:pt x="6780891" y="3543672"/>
                  <a:pt x="6787663" y="3542815"/>
                  <a:pt x="6794693" y="3542815"/>
                </a:cubicBezTo>
                <a:close/>
                <a:moveTo>
                  <a:pt x="6395910" y="3542815"/>
                </a:moveTo>
                <a:cubicBezTo>
                  <a:pt x="6408425" y="3542815"/>
                  <a:pt x="6417726" y="3545558"/>
                  <a:pt x="6423813" y="3551044"/>
                </a:cubicBezTo>
                <a:cubicBezTo>
                  <a:pt x="6429899" y="3556530"/>
                  <a:pt x="6432943" y="3565189"/>
                  <a:pt x="6432943" y="3577019"/>
                </a:cubicBezTo>
                <a:cubicBezTo>
                  <a:pt x="6432943" y="3579933"/>
                  <a:pt x="6432600" y="3583705"/>
                  <a:pt x="6431914" y="3588335"/>
                </a:cubicBezTo>
                <a:cubicBezTo>
                  <a:pt x="6431228" y="3592964"/>
                  <a:pt x="6430285" y="3597850"/>
                  <a:pt x="6429085" y="3602993"/>
                </a:cubicBezTo>
                <a:lnTo>
                  <a:pt x="6412883" y="3678860"/>
                </a:lnTo>
                <a:lnTo>
                  <a:pt x="6391023" y="3678860"/>
                </a:lnTo>
                <a:lnTo>
                  <a:pt x="6407997" y="3601193"/>
                </a:lnTo>
                <a:cubicBezTo>
                  <a:pt x="6408168" y="3599822"/>
                  <a:pt x="6408425" y="3598236"/>
                  <a:pt x="6408768" y="3596436"/>
                </a:cubicBezTo>
                <a:cubicBezTo>
                  <a:pt x="6409111" y="3594635"/>
                  <a:pt x="6409454" y="3592750"/>
                  <a:pt x="6409797" y="3590778"/>
                </a:cubicBezTo>
                <a:cubicBezTo>
                  <a:pt x="6410140" y="3588806"/>
                  <a:pt x="6410440" y="3586920"/>
                  <a:pt x="6410697" y="3585120"/>
                </a:cubicBezTo>
                <a:cubicBezTo>
                  <a:pt x="6410954" y="3583320"/>
                  <a:pt x="6411082" y="3581820"/>
                  <a:pt x="6411082" y="3580619"/>
                </a:cubicBezTo>
                <a:cubicBezTo>
                  <a:pt x="6411083" y="3574276"/>
                  <a:pt x="6408854" y="3569604"/>
                  <a:pt x="6404396" y="3566603"/>
                </a:cubicBezTo>
                <a:cubicBezTo>
                  <a:pt x="6399938" y="3563603"/>
                  <a:pt x="6394452" y="3562103"/>
                  <a:pt x="6387937" y="3562103"/>
                </a:cubicBezTo>
                <a:cubicBezTo>
                  <a:pt x="6381936" y="3562102"/>
                  <a:pt x="6375978" y="3563560"/>
                  <a:pt x="6370063" y="3566475"/>
                </a:cubicBezTo>
                <a:cubicBezTo>
                  <a:pt x="6364148" y="3569389"/>
                  <a:pt x="6359133" y="3573075"/>
                  <a:pt x="6355018" y="3577533"/>
                </a:cubicBezTo>
                <a:cubicBezTo>
                  <a:pt x="6351075" y="3580962"/>
                  <a:pt x="6347989" y="3585120"/>
                  <a:pt x="6345760" y="3590006"/>
                </a:cubicBezTo>
                <a:cubicBezTo>
                  <a:pt x="6343531" y="3594892"/>
                  <a:pt x="6341731" y="3599993"/>
                  <a:pt x="6340359" y="3605308"/>
                </a:cubicBezTo>
                <a:lnTo>
                  <a:pt x="6324929" y="3678860"/>
                </a:lnTo>
                <a:lnTo>
                  <a:pt x="6303326" y="3678860"/>
                </a:lnTo>
                <a:lnTo>
                  <a:pt x="6331101" y="3545901"/>
                </a:lnTo>
                <a:lnTo>
                  <a:pt x="6352190" y="3545901"/>
                </a:lnTo>
                <a:lnTo>
                  <a:pt x="6348075" y="3565960"/>
                </a:lnTo>
                <a:lnTo>
                  <a:pt x="6348589" y="3565960"/>
                </a:lnTo>
                <a:cubicBezTo>
                  <a:pt x="6354076" y="3558245"/>
                  <a:pt x="6361019" y="3552459"/>
                  <a:pt x="6369420" y="3548601"/>
                </a:cubicBezTo>
                <a:cubicBezTo>
                  <a:pt x="6377822" y="3544743"/>
                  <a:pt x="6386651" y="3542815"/>
                  <a:pt x="6395910" y="3542815"/>
                </a:cubicBezTo>
                <a:close/>
                <a:moveTo>
                  <a:pt x="6240175" y="3542815"/>
                </a:moveTo>
                <a:cubicBezTo>
                  <a:pt x="6258178" y="3542814"/>
                  <a:pt x="6271894" y="3547486"/>
                  <a:pt x="6281324" y="3556831"/>
                </a:cubicBezTo>
                <a:cubicBezTo>
                  <a:pt x="6290753" y="3566175"/>
                  <a:pt x="6295468" y="3579848"/>
                  <a:pt x="6295468" y="3597850"/>
                </a:cubicBezTo>
                <a:cubicBezTo>
                  <a:pt x="6295469" y="3608651"/>
                  <a:pt x="6293840" y="3619110"/>
                  <a:pt x="6290582" y="3629225"/>
                </a:cubicBezTo>
                <a:cubicBezTo>
                  <a:pt x="6287324" y="3639341"/>
                  <a:pt x="6282524" y="3648299"/>
                  <a:pt x="6276180" y="3656100"/>
                </a:cubicBezTo>
                <a:cubicBezTo>
                  <a:pt x="6269836" y="3663901"/>
                  <a:pt x="6262121" y="3670116"/>
                  <a:pt x="6253035" y="3674745"/>
                </a:cubicBezTo>
                <a:cubicBezTo>
                  <a:pt x="6243947" y="3679374"/>
                  <a:pt x="6233575" y="3681689"/>
                  <a:pt x="6221916" y="3681689"/>
                </a:cubicBezTo>
                <a:cubicBezTo>
                  <a:pt x="6213172" y="3681689"/>
                  <a:pt x="6205328" y="3680317"/>
                  <a:pt x="6198384" y="3677574"/>
                </a:cubicBezTo>
                <a:cubicBezTo>
                  <a:pt x="6191441" y="3674831"/>
                  <a:pt x="6185569" y="3671016"/>
                  <a:pt x="6180768" y="3666130"/>
                </a:cubicBezTo>
                <a:cubicBezTo>
                  <a:pt x="6175968" y="3661244"/>
                  <a:pt x="6172281" y="3655414"/>
                  <a:pt x="6169709" y="3648642"/>
                </a:cubicBezTo>
                <a:cubicBezTo>
                  <a:pt x="6167138" y="3641870"/>
                  <a:pt x="6165852" y="3634455"/>
                  <a:pt x="6165852" y="3626396"/>
                </a:cubicBezTo>
                <a:cubicBezTo>
                  <a:pt x="6165852" y="3615595"/>
                  <a:pt x="6167524" y="3605137"/>
                  <a:pt x="6170867" y="3595021"/>
                </a:cubicBezTo>
                <a:cubicBezTo>
                  <a:pt x="6174210" y="3584906"/>
                  <a:pt x="6179097" y="3575990"/>
                  <a:pt x="6185526" y="3568275"/>
                </a:cubicBezTo>
                <a:cubicBezTo>
                  <a:pt x="6191955" y="3560560"/>
                  <a:pt x="6199756" y="3554387"/>
                  <a:pt x="6208929" y="3549758"/>
                </a:cubicBezTo>
                <a:cubicBezTo>
                  <a:pt x="6218101" y="3545129"/>
                  <a:pt x="6228517" y="3542815"/>
                  <a:pt x="6240175" y="3542815"/>
                </a:cubicBezTo>
                <a:close/>
                <a:moveTo>
                  <a:pt x="5956493" y="3542815"/>
                </a:moveTo>
                <a:cubicBezTo>
                  <a:pt x="5963008" y="3542815"/>
                  <a:pt x="5969180" y="3543329"/>
                  <a:pt x="5975010" y="3544358"/>
                </a:cubicBezTo>
                <a:cubicBezTo>
                  <a:pt x="5980838" y="3545386"/>
                  <a:pt x="5985982" y="3547187"/>
                  <a:pt x="5990440" y="3549758"/>
                </a:cubicBezTo>
                <a:cubicBezTo>
                  <a:pt x="5994897" y="3552330"/>
                  <a:pt x="5998455" y="3555802"/>
                  <a:pt x="6001113" y="3560174"/>
                </a:cubicBezTo>
                <a:cubicBezTo>
                  <a:pt x="6003770" y="3564546"/>
                  <a:pt x="6005099" y="3570075"/>
                  <a:pt x="6005099" y="3576762"/>
                </a:cubicBezTo>
                <a:cubicBezTo>
                  <a:pt x="6005099" y="3580534"/>
                  <a:pt x="6004627" y="3584605"/>
                  <a:pt x="6003685" y="3588977"/>
                </a:cubicBezTo>
                <a:cubicBezTo>
                  <a:pt x="6002741" y="3593349"/>
                  <a:pt x="6001841" y="3597336"/>
                  <a:pt x="6000984" y="3600936"/>
                </a:cubicBezTo>
                <a:lnTo>
                  <a:pt x="5992498" y="3637198"/>
                </a:lnTo>
                <a:cubicBezTo>
                  <a:pt x="5991983" y="3639941"/>
                  <a:pt x="5991254" y="3643027"/>
                  <a:pt x="5990311" y="3646456"/>
                </a:cubicBezTo>
                <a:cubicBezTo>
                  <a:pt x="5989368" y="3649885"/>
                  <a:pt x="5988897" y="3653143"/>
                  <a:pt x="5988897" y="3656229"/>
                </a:cubicBezTo>
                <a:cubicBezTo>
                  <a:pt x="5988895" y="3659315"/>
                  <a:pt x="5989495" y="3661458"/>
                  <a:pt x="5990697" y="3662658"/>
                </a:cubicBezTo>
                <a:cubicBezTo>
                  <a:pt x="5991897" y="3663858"/>
                  <a:pt x="5993440" y="3664458"/>
                  <a:pt x="5995326" y="3664458"/>
                </a:cubicBezTo>
                <a:cubicBezTo>
                  <a:pt x="5996355" y="3664458"/>
                  <a:pt x="5997512" y="3664244"/>
                  <a:pt x="5998798" y="3663815"/>
                </a:cubicBezTo>
                <a:lnTo>
                  <a:pt x="6002270" y="3662658"/>
                </a:lnTo>
                <a:lnTo>
                  <a:pt x="5998927" y="3678860"/>
                </a:lnTo>
                <a:cubicBezTo>
                  <a:pt x="5997212" y="3679546"/>
                  <a:pt x="5995026" y="3680189"/>
                  <a:pt x="5992369" y="3680789"/>
                </a:cubicBezTo>
                <a:cubicBezTo>
                  <a:pt x="5989711" y="3681389"/>
                  <a:pt x="5987439" y="3681689"/>
                  <a:pt x="5985554" y="3681689"/>
                </a:cubicBezTo>
                <a:cubicBezTo>
                  <a:pt x="5979553" y="3681689"/>
                  <a:pt x="5975010" y="3680060"/>
                  <a:pt x="5971923" y="3676803"/>
                </a:cubicBezTo>
                <a:cubicBezTo>
                  <a:pt x="5968837" y="3673545"/>
                  <a:pt x="5967637" y="3669002"/>
                  <a:pt x="5968323" y="3663172"/>
                </a:cubicBezTo>
                <a:lnTo>
                  <a:pt x="5967808" y="3662658"/>
                </a:lnTo>
                <a:cubicBezTo>
                  <a:pt x="5963180" y="3668830"/>
                  <a:pt x="5957436" y="3673545"/>
                  <a:pt x="5950578" y="3676803"/>
                </a:cubicBezTo>
                <a:cubicBezTo>
                  <a:pt x="5943720" y="3680060"/>
                  <a:pt x="5934633" y="3681689"/>
                  <a:pt x="5923317" y="3681689"/>
                </a:cubicBezTo>
                <a:cubicBezTo>
                  <a:pt x="5917659" y="3681689"/>
                  <a:pt x="5912387" y="3681046"/>
                  <a:pt x="5907501" y="3679760"/>
                </a:cubicBezTo>
                <a:cubicBezTo>
                  <a:pt x="5902615" y="3678474"/>
                  <a:pt x="5898371" y="3676331"/>
                  <a:pt x="5894771" y="3673331"/>
                </a:cubicBezTo>
                <a:cubicBezTo>
                  <a:pt x="5891171" y="3670330"/>
                  <a:pt x="5888299" y="3666473"/>
                  <a:pt x="5886155" y="3661758"/>
                </a:cubicBezTo>
                <a:cubicBezTo>
                  <a:pt x="5884012" y="3657043"/>
                  <a:pt x="5882941" y="3651257"/>
                  <a:pt x="5882941" y="3644399"/>
                </a:cubicBezTo>
                <a:cubicBezTo>
                  <a:pt x="5882941" y="3634626"/>
                  <a:pt x="5885041" y="3626997"/>
                  <a:pt x="5889242" y="3621510"/>
                </a:cubicBezTo>
                <a:cubicBezTo>
                  <a:pt x="5893442" y="3616024"/>
                  <a:pt x="5898800" y="3611866"/>
                  <a:pt x="5905315" y="3609037"/>
                </a:cubicBezTo>
                <a:cubicBezTo>
                  <a:pt x="5911830" y="3606208"/>
                  <a:pt x="5919031" y="3604279"/>
                  <a:pt x="5926918" y="3603251"/>
                </a:cubicBezTo>
                <a:cubicBezTo>
                  <a:pt x="5934804" y="3602222"/>
                  <a:pt x="5942434" y="3601365"/>
                  <a:pt x="5949806" y="3600679"/>
                </a:cubicBezTo>
                <a:cubicBezTo>
                  <a:pt x="5955635" y="3600165"/>
                  <a:pt x="5960650" y="3599607"/>
                  <a:pt x="5964851" y="3599007"/>
                </a:cubicBezTo>
                <a:cubicBezTo>
                  <a:pt x="5969051" y="3598407"/>
                  <a:pt x="5972523" y="3597421"/>
                  <a:pt x="5975267" y="3596050"/>
                </a:cubicBezTo>
                <a:cubicBezTo>
                  <a:pt x="5978010" y="3594678"/>
                  <a:pt x="5980024" y="3592706"/>
                  <a:pt x="5981310" y="3590135"/>
                </a:cubicBezTo>
                <a:cubicBezTo>
                  <a:pt x="5982596" y="3587563"/>
                  <a:pt x="5983239" y="3584048"/>
                  <a:pt x="5983239" y="3579591"/>
                </a:cubicBezTo>
                <a:cubicBezTo>
                  <a:pt x="5983239" y="3575990"/>
                  <a:pt x="5982381" y="3573076"/>
                  <a:pt x="5980667" y="3570847"/>
                </a:cubicBezTo>
                <a:cubicBezTo>
                  <a:pt x="5978952" y="3568618"/>
                  <a:pt x="5976810" y="3566861"/>
                  <a:pt x="5974238" y="3565575"/>
                </a:cubicBezTo>
                <a:cubicBezTo>
                  <a:pt x="5971666" y="3564289"/>
                  <a:pt x="5968794" y="3563389"/>
                  <a:pt x="5965622" y="3562874"/>
                </a:cubicBezTo>
                <a:cubicBezTo>
                  <a:pt x="5962451" y="3562360"/>
                  <a:pt x="5959407" y="3562103"/>
                  <a:pt x="5956493" y="3562103"/>
                </a:cubicBezTo>
                <a:cubicBezTo>
                  <a:pt x="5952378" y="3562102"/>
                  <a:pt x="5948306" y="3562530"/>
                  <a:pt x="5944277" y="3563389"/>
                </a:cubicBezTo>
                <a:cubicBezTo>
                  <a:pt x="5940248" y="3564246"/>
                  <a:pt x="5936604" y="3565660"/>
                  <a:pt x="5933347" y="3567632"/>
                </a:cubicBezTo>
                <a:cubicBezTo>
                  <a:pt x="5930089" y="3569604"/>
                  <a:pt x="5927346" y="3572090"/>
                  <a:pt x="5925117" y="3575090"/>
                </a:cubicBezTo>
                <a:cubicBezTo>
                  <a:pt x="5922888" y="3578090"/>
                  <a:pt x="5921431" y="3581734"/>
                  <a:pt x="5920746" y="3586020"/>
                </a:cubicBezTo>
                <a:lnTo>
                  <a:pt x="5898886" y="3586020"/>
                </a:lnTo>
                <a:cubicBezTo>
                  <a:pt x="5899914" y="3578648"/>
                  <a:pt x="5902186" y="3572261"/>
                  <a:pt x="5905701" y="3566860"/>
                </a:cubicBezTo>
                <a:cubicBezTo>
                  <a:pt x="5909215" y="3561460"/>
                  <a:pt x="5913544" y="3556959"/>
                  <a:pt x="5918688" y="3553359"/>
                </a:cubicBezTo>
                <a:cubicBezTo>
                  <a:pt x="5923831" y="3549758"/>
                  <a:pt x="5929661" y="3547101"/>
                  <a:pt x="5936176" y="3545386"/>
                </a:cubicBezTo>
                <a:cubicBezTo>
                  <a:pt x="5942691" y="3543672"/>
                  <a:pt x="5949463" y="3542815"/>
                  <a:pt x="5956493" y="3542815"/>
                </a:cubicBezTo>
                <a:close/>
                <a:moveTo>
                  <a:pt x="5748210" y="3542815"/>
                </a:moveTo>
                <a:cubicBezTo>
                  <a:pt x="5760725" y="3542815"/>
                  <a:pt x="5770026" y="3545558"/>
                  <a:pt x="5776113" y="3551044"/>
                </a:cubicBezTo>
                <a:cubicBezTo>
                  <a:pt x="5782199" y="3556530"/>
                  <a:pt x="5785243" y="3565189"/>
                  <a:pt x="5785243" y="3577019"/>
                </a:cubicBezTo>
                <a:cubicBezTo>
                  <a:pt x="5785243" y="3579933"/>
                  <a:pt x="5784900" y="3583705"/>
                  <a:pt x="5784214" y="3588335"/>
                </a:cubicBezTo>
                <a:cubicBezTo>
                  <a:pt x="5783528" y="3592964"/>
                  <a:pt x="5782585" y="3597850"/>
                  <a:pt x="5781385" y="3602993"/>
                </a:cubicBezTo>
                <a:lnTo>
                  <a:pt x="5765183" y="3678860"/>
                </a:lnTo>
                <a:lnTo>
                  <a:pt x="5743323" y="3678860"/>
                </a:lnTo>
                <a:lnTo>
                  <a:pt x="5760297" y="3601193"/>
                </a:lnTo>
                <a:cubicBezTo>
                  <a:pt x="5760468" y="3599822"/>
                  <a:pt x="5760725" y="3598236"/>
                  <a:pt x="5761068" y="3596436"/>
                </a:cubicBezTo>
                <a:cubicBezTo>
                  <a:pt x="5761411" y="3594635"/>
                  <a:pt x="5761754" y="3592750"/>
                  <a:pt x="5762097" y="3590778"/>
                </a:cubicBezTo>
                <a:cubicBezTo>
                  <a:pt x="5762440" y="3588806"/>
                  <a:pt x="5762740" y="3586920"/>
                  <a:pt x="5762997" y="3585120"/>
                </a:cubicBezTo>
                <a:cubicBezTo>
                  <a:pt x="5763254" y="3583320"/>
                  <a:pt x="5763382" y="3581820"/>
                  <a:pt x="5763382" y="3580619"/>
                </a:cubicBezTo>
                <a:cubicBezTo>
                  <a:pt x="5763383" y="3574276"/>
                  <a:pt x="5761154" y="3569604"/>
                  <a:pt x="5756696" y="3566603"/>
                </a:cubicBezTo>
                <a:cubicBezTo>
                  <a:pt x="5752238" y="3563603"/>
                  <a:pt x="5746752" y="3562103"/>
                  <a:pt x="5740237" y="3562103"/>
                </a:cubicBezTo>
                <a:cubicBezTo>
                  <a:pt x="5734237" y="3562102"/>
                  <a:pt x="5728278" y="3563560"/>
                  <a:pt x="5722363" y="3566475"/>
                </a:cubicBezTo>
                <a:cubicBezTo>
                  <a:pt x="5716449" y="3569389"/>
                  <a:pt x="5711433" y="3573075"/>
                  <a:pt x="5707318" y="3577533"/>
                </a:cubicBezTo>
                <a:cubicBezTo>
                  <a:pt x="5703375" y="3580962"/>
                  <a:pt x="5700289" y="3585120"/>
                  <a:pt x="5698060" y="3590006"/>
                </a:cubicBezTo>
                <a:cubicBezTo>
                  <a:pt x="5695831" y="3594892"/>
                  <a:pt x="5694031" y="3599993"/>
                  <a:pt x="5692659" y="3605308"/>
                </a:cubicBezTo>
                <a:lnTo>
                  <a:pt x="5677229" y="3678860"/>
                </a:lnTo>
                <a:lnTo>
                  <a:pt x="5655626" y="3678860"/>
                </a:lnTo>
                <a:lnTo>
                  <a:pt x="5683401" y="3545901"/>
                </a:lnTo>
                <a:lnTo>
                  <a:pt x="5704490" y="3545901"/>
                </a:lnTo>
                <a:lnTo>
                  <a:pt x="5700375" y="3565960"/>
                </a:lnTo>
                <a:lnTo>
                  <a:pt x="5700889" y="3565960"/>
                </a:lnTo>
                <a:cubicBezTo>
                  <a:pt x="5706376" y="3558245"/>
                  <a:pt x="5713319" y="3552459"/>
                  <a:pt x="5721720" y="3548601"/>
                </a:cubicBezTo>
                <a:cubicBezTo>
                  <a:pt x="5730122" y="3544743"/>
                  <a:pt x="5738951" y="3542815"/>
                  <a:pt x="5748210" y="3542815"/>
                </a:cubicBezTo>
                <a:close/>
                <a:moveTo>
                  <a:pt x="5594286" y="3542815"/>
                </a:moveTo>
                <a:cubicBezTo>
                  <a:pt x="5613831" y="3542815"/>
                  <a:pt x="5628104" y="3547958"/>
                  <a:pt x="5637105" y="3558245"/>
                </a:cubicBezTo>
                <a:cubicBezTo>
                  <a:pt x="5646107" y="3568532"/>
                  <a:pt x="5650607" y="3583020"/>
                  <a:pt x="5650607" y="3601708"/>
                </a:cubicBezTo>
                <a:cubicBezTo>
                  <a:pt x="5650607" y="3605137"/>
                  <a:pt x="5650350" y="3608394"/>
                  <a:pt x="5649835" y="3611480"/>
                </a:cubicBezTo>
                <a:cubicBezTo>
                  <a:pt x="5649322" y="3614566"/>
                  <a:pt x="5648894" y="3617052"/>
                  <a:pt x="5648549" y="3618938"/>
                </a:cubicBezTo>
                <a:lnTo>
                  <a:pt x="5548508" y="3618938"/>
                </a:lnTo>
                <a:cubicBezTo>
                  <a:pt x="5547994" y="3622710"/>
                  <a:pt x="5547737" y="3626568"/>
                  <a:pt x="5547737" y="3630511"/>
                </a:cubicBezTo>
                <a:cubicBezTo>
                  <a:pt x="5547737" y="3635655"/>
                  <a:pt x="5548680" y="3640241"/>
                  <a:pt x="5550566" y="3644270"/>
                </a:cubicBezTo>
                <a:cubicBezTo>
                  <a:pt x="5552452" y="3648299"/>
                  <a:pt x="5555024" y="3651642"/>
                  <a:pt x="5558281" y="3654300"/>
                </a:cubicBezTo>
                <a:cubicBezTo>
                  <a:pt x="5561539" y="3656957"/>
                  <a:pt x="5565225" y="3659015"/>
                  <a:pt x="5569340" y="3660472"/>
                </a:cubicBezTo>
                <a:cubicBezTo>
                  <a:pt x="5573455" y="3661929"/>
                  <a:pt x="5577740" y="3662658"/>
                  <a:pt x="5582198" y="3662658"/>
                </a:cubicBezTo>
                <a:cubicBezTo>
                  <a:pt x="5591971" y="3662658"/>
                  <a:pt x="5600029" y="3660472"/>
                  <a:pt x="5606373" y="3656100"/>
                </a:cubicBezTo>
                <a:cubicBezTo>
                  <a:pt x="5612716" y="3651728"/>
                  <a:pt x="5617432" y="3645427"/>
                  <a:pt x="5620517" y="3637198"/>
                </a:cubicBezTo>
                <a:lnTo>
                  <a:pt x="5642377" y="3637198"/>
                </a:lnTo>
                <a:cubicBezTo>
                  <a:pt x="5640663" y="3644570"/>
                  <a:pt x="5637920" y="3651042"/>
                  <a:pt x="5634148" y="3656615"/>
                </a:cubicBezTo>
                <a:cubicBezTo>
                  <a:pt x="5630375" y="3662187"/>
                  <a:pt x="5625833" y="3666816"/>
                  <a:pt x="5620517" y="3670502"/>
                </a:cubicBezTo>
                <a:cubicBezTo>
                  <a:pt x="5615203" y="3674188"/>
                  <a:pt x="5609287" y="3676974"/>
                  <a:pt x="5602773" y="3678860"/>
                </a:cubicBezTo>
                <a:cubicBezTo>
                  <a:pt x="5596257" y="3680746"/>
                  <a:pt x="5589400" y="3681689"/>
                  <a:pt x="5582198" y="3681689"/>
                </a:cubicBezTo>
                <a:cubicBezTo>
                  <a:pt x="5571226" y="3681689"/>
                  <a:pt x="5562096" y="3680017"/>
                  <a:pt x="5554809" y="3676674"/>
                </a:cubicBezTo>
                <a:cubicBezTo>
                  <a:pt x="5547522" y="3673331"/>
                  <a:pt x="5541736" y="3669045"/>
                  <a:pt x="5537450" y="3663815"/>
                </a:cubicBezTo>
                <a:cubicBezTo>
                  <a:pt x="5533163" y="3658586"/>
                  <a:pt x="5530163" y="3652843"/>
                  <a:pt x="5528449" y="3646585"/>
                </a:cubicBezTo>
                <a:cubicBezTo>
                  <a:pt x="5526734" y="3640327"/>
                  <a:pt x="5525877" y="3634283"/>
                  <a:pt x="5525877" y="3628454"/>
                </a:cubicBezTo>
                <a:cubicBezTo>
                  <a:pt x="5525877" y="3615767"/>
                  <a:pt x="5527720" y="3604151"/>
                  <a:pt x="5531407" y="3593607"/>
                </a:cubicBezTo>
                <a:cubicBezTo>
                  <a:pt x="5535092" y="3583062"/>
                  <a:pt x="5540065" y="3574018"/>
                  <a:pt x="5546322" y="3566475"/>
                </a:cubicBezTo>
                <a:cubicBezTo>
                  <a:pt x="5552580" y="3558931"/>
                  <a:pt x="5559867" y="3553102"/>
                  <a:pt x="5568182" y="3548987"/>
                </a:cubicBezTo>
                <a:cubicBezTo>
                  <a:pt x="5576498" y="3544872"/>
                  <a:pt x="5585199" y="3542815"/>
                  <a:pt x="5594286" y="3542815"/>
                </a:cubicBezTo>
                <a:close/>
                <a:moveTo>
                  <a:pt x="5462488" y="3542815"/>
                </a:moveTo>
                <a:cubicBezTo>
                  <a:pt x="5468660" y="3542814"/>
                  <a:pt x="5474747" y="3543542"/>
                  <a:pt x="5480748" y="3545001"/>
                </a:cubicBezTo>
                <a:cubicBezTo>
                  <a:pt x="5486748" y="3546458"/>
                  <a:pt x="5492106" y="3548858"/>
                  <a:pt x="5496821" y="3552201"/>
                </a:cubicBezTo>
                <a:cubicBezTo>
                  <a:pt x="5501536" y="3555545"/>
                  <a:pt x="5505351" y="3559917"/>
                  <a:pt x="5508266" y="3565317"/>
                </a:cubicBezTo>
                <a:cubicBezTo>
                  <a:pt x="5511180" y="3570718"/>
                  <a:pt x="5512637" y="3577276"/>
                  <a:pt x="5512637" y="3584991"/>
                </a:cubicBezTo>
                <a:lnTo>
                  <a:pt x="5490778" y="3584991"/>
                </a:lnTo>
                <a:cubicBezTo>
                  <a:pt x="5491121" y="3577447"/>
                  <a:pt x="5488549" y="3571747"/>
                  <a:pt x="5483062" y="3567889"/>
                </a:cubicBezTo>
                <a:cubicBezTo>
                  <a:pt x="5477576" y="3564031"/>
                  <a:pt x="5470975" y="3562103"/>
                  <a:pt x="5463260" y="3562103"/>
                </a:cubicBezTo>
                <a:cubicBezTo>
                  <a:pt x="5460002" y="3562103"/>
                  <a:pt x="5456659" y="3562360"/>
                  <a:pt x="5453230" y="3562874"/>
                </a:cubicBezTo>
                <a:cubicBezTo>
                  <a:pt x="5449801" y="3563389"/>
                  <a:pt x="5446758" y="3564289"/>
                  <a:pt x="5444100" y="3565575"/>
                </a:cubicBezTo>
                <a:cubicBezTo>
                  <a:pt x="5441443" y="3566860"/>
                  <a:pt x="5439256" y="3568575"/>
                  <a:pt x="5437542" y="3570718"/>
                </a:cubicBezTo>
                <a:cubicBezTo>
                  <a:pt x="5435827" y="3572861"/>
                  <a:pt x="5434971" y="3575647"/>
                  <a:pt x="5434971" y="3579076"/>
                </a:cubicBezTo>
                <a:cubicBezTo>
                  <a:pt x="5434971" y="3582162"/>
                  <a:pt x="5435956" y="3584820"/>
                  <a:pt x="5437928" y="3587049"/>
                </a:cubicBezTo>
                <a:cubicBezTo>
                  <a:pt x="5439899" y="3589277"/>
                  <a:pt x="5442557" y="3591335"/>
                  <a:pt x="5445900" y="3593221"/>
                </a:cubicBezTo>
                <a:cubicBezTo>
                  <a:pt x="5449244" y="3595107"/>
                  <a:pt x="5453015" y="3596864"/>
                  <a:pt x="5457216" y="3598493"/>
                </a:cubicBezTo>
                <a:cubicBezTo>
                  <a:pt x="5461417" y="3600122"/>
                  <a:pt x="5465660" y="3601793"/>
                  <a:pt x="5469946" y="3603508"/>
                </a:cubicBezTo>
                <a:cubicBezTo>
                  <a:pt x="5474404" y="3605394"/>
                  <a:pt x="5478733" y="3607451"/>
                  <a:pt x="5482934" y="3609680"/>
                </a:cubicBezTo>
                <a:cubicBezTo>
                  <a:pt x="5487134" y="3611909"/>
                  <a:pt x="5490863" y="3614438"/>
                  <a:pt x="5494120" y="3617267"/>
                </a:cubicBezTo>
                <a:cubicBezTo>
                  <a:pt x="5497378" y="3620096"/>
                  <a:pt x="5500035" y="3623439"/>
                  <a:pt x="5502093" y="3627297"/>
                </a:cubicBezTo>
                <a:cubicBezTo>
                  <a:pt x="5504151" y="3631154"/>
                  <a:pt x="5505179" y="3635655"/>
                  <a:pt x="5505179" y="3640798"/>
                </a:cubicBezTo>
                <a:cubicBezTo>
                  <a:pt x="5505179" y="3648171"/>
                  <a:pt x="5503550" y="3654471"/>
                  <a:pt x="5500293" y="3659701"/>
                </a:cubicBezTo>
                <a:cubicBezTo>
                  <a:pt x="5497035" y="3664930"/>
                  <a:pt x="5492835" y="3669173"/>
                  <a:pt x="5487691" y="3672431"/>
                </a:cubicBezTo>
                <a:cubicBezTo>
                  <a:pt x="5482548" y="3675688"/>
                  <a:pt x="5476762" y="3678046"/>
                  <a:pt x="5470332" y="3679503"/>
                </a:cubicBezTo>
                <a:cubicBezTo>
                  <a:pt x="5463903" y="3680960"/>
                  <a:pt x="5457430" y="3681689"/>
                  <a:pt x="5450916" y="3681689"/>
                </a:cubicBezTo>
                <a:cubicBezTo>
                  <a:pt x="5443200" y="3681689"/>
                  <a:pt x="5436085" y="3680960"/>
                  <a:pt x="5429570" y="3679503"/>
                </a:cubicBezTo>
                <a:cubicBezTo>
                  <a:pt x="5423054" y="3678046"/>
                  <a:pt x="5417440" y="3675603"/>
                  <a:pt x="5412725" y="3672174"/>
                </a:cubicBezTo>
                <a:cubicBezTo>
                  <a:pt x="5408010" y="3668745"/>
                  <a:pt x="5404281" y="3664158"/>
                  <a:pt x="5401538" y="3658415"/>
                </a:cubicBezTo>
                <a:cubicBezTo>
                  <a:pt x="5398794" y="3652671"/>
                  <a:pt x="5397423" y="3645513"/>
                  <a:pt x="5397423" y="3636941"/>
                </a:cubicBezTo>
                <a:lnTo>
                  <a:pt x="5419026" y="3636941"/>
                </a:lnTo>
                <a:cubicBezTo>
                  <a:pt x="5418683" y="3641741"/>
                  <a:pt x="5419412" y="3645813"/>
                  <a:pt x="5421212" y="3649156"/>
                </a:cubicBezTo>
                <a:cubicBezTo>
                  <a:pt x="5423012" y="3652500"/>
                  <a:pt x="5425498" y="3655157"/>
                  <a:pt x="5428670" y="3657129"/>
                </a:cubicBezTo>
                <a:cubicBezTo>
                  <a:pt x="5431841" y="3659101"/>
                  <a:pt x="5435527" y="3660515"/>
                  <a:pt x="5439728" y="3661372"/>
                </a:cubicBezTo>
                <a:cubicBezTo>
                  <a:pt x="5443929" y="3662229"/>
                  <a:pt x="5448344" y="3662658"/>
                  <a:pt x="5452973" y="3662658"/>
                </a:cubicBezTo>
                <a:cubicBezTo>
                  <a:pt x="5456573" y="3662658"/>
                  <a:pt x="5460174" y="3662315"/>
                  <a:pt x="5463774" y="3661629"/>
                </a:cubicBezTo>
                <a:cubicBezTo>
                  <a:pt x="5467374" y="3660944"/>
                  <a:pt x="5470632" y="3659786"/>
                  <a:pt x="5473547" y="3658158"/>
                </a:cubicBezTo>
                <a:cubicBezTo>
                  <a:pt x="5476461" y="3656529"/>
                  <a:pt x="5478818" y="3654429"/>
                  <a:pt x="5480619" y="3651857"/>
                </a:cubicBezTo>
                <a:cubicBezTo>
                  <a:pt x="5482419" y="3649285"/>
                  <a:pt x="5483319" y="3646113"/>
                  <a:pt x="5483319" y="3642341"/>
                </a:cubicBezTo>
                <a:cubicBezTo>
                  <a:pt x="5483319" y="3639084"/>
                  <a:pt x="5482291" y="3636298"/>
                  <a:pt x="5480233" y="3633983"/>
                </a:cubicBezTo>
                <a:cubicBezTo>
                  <a:pt x="5478176" y="3631669"/>
                  <a:pt x="5475519" y="3629568"/>
                  <a:pt x="5472261" y="3627682"/>
                </a:cubicBezTo>
                <a:cubicBezTo>
                  <a:pt x="5469003" y="3625796"/>
                  <a:pt x="5465274" y="3624039"/>
                  <a:pt x="5461074" y="3622410"/>
                </a:cubicBezTo>
                <a:cubicBezTo>
                  <a:pt x="5456873" y="3620781"/>
                  <a:pt x="5452630" y="3619024"/>
                  <a:pt x="5448344" y="3617138"/>
                </a:cubicBezTo>
                <a:cubicBezTo>
                  <a:pt x="5443886" y="3615424"/>
                  <a:pt x="5439556" y="3613538"/>
                  <a:pt x="5435357" y="3611480"/>
                </a:cubicBezTo>
                <a:cubicBezTo>
                  <a:pt x="5431156" y="3609423"/>
                  <a:pt x="5427384" y="3606980"/>
                  <a:pt x="5424040" y="3604151"/>
                </a:cubicBezTo>
                <a:cubicBezTo>
                  <a:pt x="5420697" y="3601322"/>
                  <a:pt x="5418040" y="3598022"/>
                  <a:pt x="5416068" y="3594250"/>
                </a:cubicBezTo>
                <a:cubicBezTo>
                  <a:pt x="5414096" y="3590478"/>
                  <a:pt x="5413110" y="3586106"/>
                  <a:pt x="5413110" y="3581134"/>
                </a:cubicBezTo>
                <a:cubicBezTo>
                  <a:pt x="5413110" y="3574961"/>
                  <a:pt x="5414525" y="3569475"/>
                  <a:pt x="5417354" y="3564674"/>
                </a:cubicBezTo>
                <a:cubicBezTo>
                  <a:pt x="5420183" y="3559874"/>
                  <a:pt x="5423912" y="3555888"/>
                  <a:pt x="5428541" y="3552716"/>
                </a:cubicBezTo>
                <a:cubicBezTo>
                  <a:pt x="5433170" y="3549544"/>
                  <a:pt x="5438442" y="3547101"/>
                  <a:pt x="5444357" y="3545386"/>
                </a:cubicBezTo>
                <a:cubicBezTo>
                  <a:pt x="5450273" y="3543672"/>
                  <a:pt x="5456316" y="3542815"/>
                  <a:pt x="5462488" y="3542815"/>
                </a:cubicBezTo>
                <a:close/>
                <a:moveTo>
                  <a:pt x="5337111" y="3542815"/>
                </a:moveTo>
                <a:cubicBezTo>
                  <a:pt x="5356656" y="3542815"/>
                  <a:pt x="5370929" y="3547958"/>
                  <a:pt x="5379930" y="3558245"/>
                </a:cubicBezTo>
                <a:cubicBezTo>
                  <a:pt x="5388932" y="3568532"/>
                  <a:pt x="5393432" y="3583020"/>
                  <a:pt x="5393432" y="3601708"/>
                </a:cubicBezTo>
                <a:cubicBezTo>
                  <a:pt x="5393432" y="3605137"/>
                  <a:pt x="5393175" y="3608394"/>
                  <a:pt x="5392660" y="3611480"/>
                </a:cubicBezTo>
                <a:cubicBezTo>
                  <a:pt x="5392147" y="3614566"/>
                  <a:pt x="5391719" y="3617052"/>
                  <a:pt x="5391374" y="3618938"/>
                </a:cubicBezTo>
                <a:lnTo>
                  <a:pt x="5291333" y="3618938"/>
                </a:lnTo>
                <a:cubicBezTo>
                  <a:pt x="5290819" y="3622710"/>
                  <a:pt x="5290562" y="3626568"/>
                  <a:pt x="5290562" y="3630511"/>
                </a:cubicBezTo>
                <a:cubicBezTo>
                  <a:pt x="5290562" y="3635655"/>
                  <a:pt x="5291505" y="3640241"/>
                  <a:pt x="5293391" y="3644270"/>
                </a:cubicBezTo>
                <a:cubicBezTo>
                  <a:pt x="5295277" y="3648299"/>
                  <a:pt x="5297849" y="3651642"/>
                  <a:pt x="5301106" y="3654300"/>
                </a:cubicBezTo>
                <a:cubicBezTo>
                  <a:pt x="5304363" y="3656957"/>
                  <a:pt x="5308050" y="3659015"/>
                  <a:pt x="5312165" y="3660472"/>
                </a:cubicBezTo>
                <a:cubicBezTo>
                  <a:pt x="5316279" y="3661929"/>
                  <a:pt x="5320565" y="3662658"/>
                  <a:pt x="5325023" y="3662658"/>
                </a:cubicBezTo>
                <a:cubicBezTo>
                  <a:pt x="5334796" y="3662658"/>
                  <a:pt x="5342854" y="3660472"/>
                  <a:pt x="5349198" y="3656100"/>
                </a:cubicBezTo>
                <a:cubicBezTo>
                  <a:pt x="5355541" y="3651728"/>
                  <a:pt x="5360256" y="3645427"/>
                  <a:pt x="5363342" y="3637198"/>
                </a:cubicBezTo>
                <a:lnTo>
                  <a:pt x="5385202" y="3637198"/>
                </a:lnTo>
                <a:cubicBezTo>
                  <a:pt x="5383488" y="3644570"/>
                  <a:pt x="5380745" y="3651042"/>
                  <a:pt x="5376973" y="3656615"/>
                </a:cubicBezTo>
                <a:cubicBezTo>
                  <a:pt x="5373201" y="3662187"/>
                  <a:pt x="5368657" y="3666816"/>
                  <a:pt x="5363342" y="3670502"/>
                </a:cubicBezTo>
                <a:cubicBezTo>
                  <a:pt x="5358028" y="3674188"/>
                  <a:pt x="5352112" y="3676974"/>
                  <a:pt x="5345598" y="3678860"/>
                </a:cubicBezTo>
                <a:cubicBezTo>
                  <a:pt x="5339082" y="3680746"/>
                  <a:pt x="5332225" y="3681689"/>
                  <a:pt x="5325023" y="3681689"/>
                </a:cubicBezTo>
                <a:cubicBezTo>
                  <a:pt x="5314051" y="3681689"/>
                  <a:pt x="5304921" y="3680017"/>
                  <a:pt x="5297634" y="3676674"/>
                </a:cubicBezTo>
                <a:cubicBezTo>
                  <a:pt x="5290347" y="3673331"/>
                  <a:pt x="5284561" y="3669045"/>
                  <a:pt x="5280275" y="3663815"/>
                </a:cubicBezTo>
                <a:cubicBezTo>
                  <a:pt x="5275988" y="3658586"/>
                  <a:pt x="5272989" y="3652843"/>
                  <a:pt x="5271274" y="3646585"/>
                </a:cubicBezTo>
                <a:cubicBezTo>
                  <a:pt x="5269559" y="3640327"/>
                  <a:pt x="5268702" y="3634283"/>
                  <a:pt x="5268702" y="3628454"/>
                </a:cubicBezTo>
                <a:cubicBezTo>
                  <a:pt x="5268702" y="3615767"/>
                  <a:pt x="5270545" y="3604151"/>
                  <a:pt x="5274232" y="3593607"/>
                </a:cubicBezTo>
                <a:cubicBezTo>
                  <a:pt x="5277917" y="3583062"/>
                  <a:pt x="5282890" y="3574018"/>
                  <a:pt x="5289147" y="3566475"/>
                </a:cubicBezTo>
                <a:cubicBezTo>
                  <a:pt x="5295405" y="3558931"/>
                  <a:pt x="5302692" y="3553102"/>
                  <a:pt x="5311007" y="3548987"/>
                </a:cubicBezTo>
                <a:cubicBezTo>
                  <a:pt x="5319322" y="3544872"/>
                  <a:pt x="5328024" y="3542815"/>
                  <a:pt x="5337111" y="3542815"/>
                </a:cubicBezTo>
                <a:close/>
                <a:moveTo>
                  <a:pt x="4805235" y="3542815"/>
                </a:moveTo>
                <a:cubicBezTo>
                  <a:pt x="4817751" y="3542815"/>
                  <a:pt x="4827052" y="3545558"/>
                  <a:pt x="4833138" y="3551044"/>
                </a:cubicBezTo>
                <a:cubicBezTo>
                  <a:pt x="4839224" y="3556530"/>
                  <a:pt x="4842268" y="3565189"/>
                  <a:pt x="4842268" y="3577019"/>
                </a:cubicBezTo>
                <a:cubicBezTo>
                  <a:pt x="4842268" y="3579933"/>
                  <a:pt x="4841925" y="3583705"/>
                  <a:pt x="4841239" y="3588335"/>
                </a:cubicBezTo>
                <a:cubicBezTo>
                  <a:pt x="4840553" y="3592964"/>
                  <a:pt x="4839610" y="3597850"/>
                  <a:pt x="4838410" y="3602993"/>
                </a:cubicBezTo>
                <a:lnTo>
                  <a:pt x="4822208" y="3678860"/>
                </a:lnTo>
                <a:lnTo>
                  <a:pt x="4800348" y="3678860"/>
                </a:lnTo>
                <a:lnTo>
                  <a:pt x="4817322" y="3601193"/>
                </a:lnTo>
                <a:cubicBezTo>
                  <a:pt x="4817493" y="3599822"/>
                  <a:pt x="4817751" y="3598236"/>
                  <a:pt x="4818093" y="3596436"/>
                </a:cubicBezTo>
                <a:cubicBezTo>
                  <a:pt x="4818436" y="3594635"/>
                  <a:pt x="4818779" y="3592750"/>
                  <a:pt x="4819122" y="3590778"/>
                </a:cubicBezTo>
                <a:cubicBezTo>
                  <a:pt x="4819465" y="3588806"/>
                  <a:pt x="4819765" y="3586920"/>
                  <a:pt x="4820022" y="3585120"/>
                </a:cubicBezTo>
                <a:cubicBezTo>
                  <a:pt x="4820280" y="3583320"/>
                  <a:pt x="4820408" y="3581820"/>
                  <a:pt x="4820408" y="3580619"/>
                </a:cubicBezTo>
                <a:cubicBezTo>
                  <a:pt x="4820408" y="3574276"/>
                  <a:pt x="4818179" y="3569604"/>
                  <a:pt x="4813721" y="3566603"/>
                </a:cubicBezTo>
                <a:cubicBezTo>
                  <a:pt x="4809264" y="3563603"/>
                  <a:pt x="4803778" y="3562103"/>
                  <a:pt x="4797262" y="3562103"/>
                </a:cubicBezTo>
                <a:cubicBezTo>
                  <a:pt x="4791262" y="3562102"/>
                  <a:pt x="4785304" y="3563560"/>
                  <a:pt x="4779388" y="3566475"/>
                </a:cubicBezTo>
                <a:cubicBezTo>
                  <a:pt x="4773474" y="3569389"/>
                  <a:pt x="4768458" y="3573075"/>
                  <a:pt x="4764344" y="3577533"/>
                </a:cubicBezTo>
                <a:cubicBezTo>
                  <a:pt x="4760401" y="3580962"/>
                  <a:pt x="4757314" y="3585120"/>
                  <a:pt x="4755085" y="3590006"/>
                </a:cubicBezTo>
                <a:cubicBezTo>
                  <a:pt x="4752856" y="3594892"/>
                  <a:pt x="4751056" y="3599993"/>
                  <a:pt x="4749685" y="3605308"/>
                </a:cubicBezTo>
                <a:lnTo>
                  <a:pt x="4734254" y="3678860"/>
                </a:lnTo>
                <a:lnTo>
                  <a:pt x="4712652" y="3678860"/>
                </a:lnTo>
                <a:lnTo>
                  <a:pt x="4740426" y="3545901"/>
                </a:lnTo>
                <a:lnTo>
                  <a:pt x="4761515" y="3545901"/>
                </a:lnTo>
                <a:lnTo>
                  <a:pt x="4757400" y="3565960"/>
                </a:lnTo>
                <a:lnTo>
                  <a:pt x="4757914" y="3565960"/>
                </a:lnTo>
                <a:cubicBezTo>
                  <a:pt x="4763401" y="3558245"/>
                  <a:pt x="4770344" y="3552459"/>
                  <a:pt x="4778745" y="3548601"/>
                </a:cubicBezTo>
                <a:cubicBezTo>
                  <a:pt x="4787147" y="3544743"/>
                  <a:pt x="4795976" y="3542815"/>
                  <a:pt x="4805235" y="3542815"/>
                </a:cubicBezTo>
                <a:close/>
                <a:moveTo>
                  <a:pt x="4592351" y="3542815"/>
                </a:moveTo>
                <a:cubicBezTo>
                  <a:pt x="4610353" y="3542814"/>
                  <a:pt x="4624069" y="3547486"/>
                  <a:pt x="4633499" y="3556831"/>
                </a:cubicBezTo>
                <a:cubicBezTo>
                  <a:pt x="4642928" y="3566175"/>
                  <a:pt x="4647643" y="3579848"/>
                  <a:pt x="4647644" y="3597850"/>
                </a:cubicBezTo>
                <a:cubicBezTo>
                  <a:pt x="4647644" y="3608651"/>
                  <a:pt x="4646015" y="3619110"/>
                  <a:pt x="4642757" y="3629225"/>
                </a:cubicBezTo>
                <a:cubicBezTo>
                  <a:pt x="4639499" y="3639341"/>
                  <a:pt x="4634699" y="3648299"/>
                  <a:pt x="4628355" y="3656100"/>
                </a:cubicBezTo>
                <a:cubicBezTo>
                  <a:pt x="4622011" y="3663901"/>
                  <a:pt x="4614296" y="3670116"/>
                  <a:pt x="4605210" y="3674745"/>
                </a:cubicBezTo>
                <a:cubicBezTo>
                  <a:pt x="4596123" y="3679374"/>
                  <a:pt x="4585750" y="3681689"/>
                  <a:pt x="4574092" y="3681689"/>
                </a:cubicBezTo>
                <a:cubicBezTo>
                  <a:pt x="4565347" y="3681689"/>
                  <a:pt x="4557504" y="3680317"/>
                  <a:pt x="4550560" y="3677574"/>
                </a:cubicBezTo>
                <a:cubicBezTo>
                  <a:pt x="4543616" y="3674831"/>
                  <a:pt x="4537744" y="3671016"/>
                  <a:pt x="4532944" y="3666130"/>
                </a:cubicBezTo>
                <a:cubicBezTo>
                  <a:pt x="4528143" y="3661244"/>
                  <a:pt x="4524457" y="3655414"/>
                  <a:pt x="4521885" y="3648642"/>
                </a:cubicBezTo>
                <a:cubicBezTo>
                  <a:pt x="4519313" y="3641870"/>
                  <a:pt x="4518027" y="3634455"/>
                  <a:pt x="4518027" y="3626396"/>
                </a:cubicBezTo>
                <a:cubicBezTo>
                  <a:pt x="4518027" y="3615595"/>
                  <a:pt x="4519699" y="3605137"/>
                  <a:pt x="4523042" y="3595021"/>
                </a:cubicBezTo>
                <a:cubicBezTo>
                  <a:pt x="4526385" y="3584906"/>
                  <a:pt x="4531272" y="3575990"/>
                  <a:pt x="4537701" y="3568275"/>
                </a:cubicBezTo>
                <a:cubicBezTo>
                  <a:pt x="4544131" y="3560560"/>
                  <a:pt x="4551931" y="3554387"/>
                  <a:pt x="4561104" y="3549758"/>
                </a:cubicBezTo>
                <a:cubicBezTo>
                  <a:pt x="4570277" y="3545129"/>
                  <a:pt x="4580692" y="3542815"/>
                  <a:pt x="4592351" y="3542815"/>
                </a:cubicBezTo>
                <a:close/>
                <a:moveTo>
                  <a:pt x="4203636" y="3542815"/>
                </a:moveTo>
                <a:cubicBezTo>
                  <a:pt x="4223181" y="3542815"/>
                  <a:pt x="4237454" y="3547958"/>
                  <a:pt x="4246455" y="3558245"/>
                </a:cubicBezTo>
                <a:cubicBezTo>
                  <a:pt x="4255457" y="3568532"/>
                  <a:pt x="4259957" y="3583020"/>
                  <a:pt x="4259957" y="3601708"/>
                </a:cubicBezTo>
                <a:cubicBezTo>
                  <a:pt x="4259957" y="3605137"/>
                  <a:pt x="4259700" y="3608394"/>
                  <a:pt x="4259185" y="3611480"/>
                </a:cubicBezTo>
                <a:cubicBezTo>
                  <a:pt x="4258672" y="3614566"/>
                  <a:pt x="4258243" y="3617052"/>
                  <a:pt x="4257900" y="3618938"/>
                </a:cubicBezTo>
                <a:lnTo>
                  <a:pt x="4157858" y="3618938"/>
                </a:lnTo>
                <a:cubicBezTo>
                  <a:pt x="4157344" y="3622710"/>
                  <a:pt x="4157087" y="3626568"/>
                  <a:pt x="4157087" y="3630511"/>
                </a:cubicBezTo>
                <a:cubicBezTo>
                  <a:pt x="4157087" y="3635655"/>
                  <a:pt x="4158030" y="3640241"/>
                  <a:pt x="4159916" y="3644270"/>
                </a:cubicBezTo>
                <a:cubicBezTo>
                  <a:pt x="4161802" y="3648299"/>
                  <a:pt x="4164374" y="3651642"/>
                  <a:pt x="4167631" y="3654300"/>
                </a:cubicBezTo>
                <a:cubicBezTo>
                  <a:pt x="4170889" y="3656957"/>
                  <a:pt x="4174575" y="3659015"/>
                  <a:pt x="4178690" y="3660472"/>
                </a:cubicBezTo>
                <a:cubicBezTo>
                  <a:pt x="4182805" y="3661929"/>
                  <a:pt x="4187091" y="3662658"/>
                  <a:pt x="4191548" y="3662658"/>
                </a:cubicBezTo>
                <a:cubicBezTo>
                  <a:pt x="4201321" y="3662658"/>
                  <a:pt x="4209379" y="3660472"/>
                  <a:pt x="4215723" y="3656100"/>
                </a:cubicBezTo>
                <a:cubicBezTo>
                  <a:pt x="4222066" y="3651728"/>
                  <a:pt x="4226781" y="3645427"/>
                  <a:pt x="4229867" y="3637198"/>
                </a:cubicBezTo>
                <a:lnTo>
                  <a:pt x="4251727" y="3637198"/>
                </a:lnTo>
                <a:cubicBezTo>
                  <a:pt x="4250013" y="3644570"/>
                  <a:pt x="4247270" y="3651042"/>
                  <a:pt x="4243498" y="3656615"/>
                </a:cubicBezTo>
                <a:cubicBezTo>
                  <a:pt x="4239726" y="3662187"/>
                  <a:pt x="4235182" y="3666816"/>
                  <a:pt x="4229867" y="3670502"/>
                </a:cubicBezTo>
                <a:cubicBezTo>
                  <a:pt x="4224553" y="3674188"/>
                  <a:pt x="4218638" y="3676974"/>
                  <a:pt x="4212123" y="3678860"/>
                </a:cubicBezTo>
                <a:cubicBezTo>
                  <a:pt x="4205607" y="3680746"/>
                  <a:pt x="4198749" y="3681689"/>
                  <a:pt x="4191548" y="3681689"/>
                </a:cubicBezTo>
                <a:cubicBezTo>
                  <a:pt x="4180576" y="3681689"/>
                  <a:pt x="4171446" y="3680017"/>
                  <a:pt x="4164159" y="3676674"/>
                </a:cubicBezTo>
                <a:cubicBezTo>
                  <a:pt x="4156873" y="3673331"/>
                  <a:pt x="4151086" y="3669045"/>
                  <a:pt x="4146800" y="3663815"/>
                </a:cubicBezTo>
                <a:cubicBezTo>
                  <a:pt x="4142514" y="3658586"/>
                  <a:pt x="4139513" y="3652843"/>
                  <a:pt x="4137799" y="3646585"/>
                </a:cubicBezTo>
                <a:cubicBezTo>
                  <a:pt x="4136084" y="3640327"/>
                  <a:pt x="4135227" y="3634283"/>
                  <a:pt x="4135227" y="3628454"/>
                </a:cubicBezTo>
                <a:cubicBezTo>
                  <a:pt x="4135227" y="3615767"/>
                  <a:pt x="4137070" y="3604151"/>
                  <a:pt x="4140756" y="3593607"/>
                </a:cubicBezTo>
                <a:cubicBezTo>
                  <a:pt x="4144443" y="3583062"/>
                  <a:pt x="4149414" y="3574018"/>
                  <a:pt x="4155672" y="3566475"/>
                </a:cubicBezTo>
                <a:cubicBezTo>
                  <a:pt x="4161931" y="3558931"/>
                  <a:pt x="4169217" y="3553102"/>
                  <a:pt x="4177532" y="3548987"/>
                </a:cubicBezTo>
                <a:cubicBezTo>
                  <a:pt x="4185848" y="3544872"/>
                  <a:pt x="4194549" y="3542815"/>
                  <a:pt x="4203636" y="3542815"/>
                </a:cubicBezTo>
                <a:close/>
                <a:moveTo>
                  <a:pt x="3877976" y="3542815"/>
                </a:moveTo>
                <a:cubicBezTo>
                  <a:pt x="3895978" y="3542814"/>
                  <a:pt x="3909694" y="3547486"/>
                  <a:pt x="3919124" y="3556831"/>
                </a:cubicBezTo>
                <a:cubicBezTo>
                  <a:pt x="3928553" y="3566175"/>
                  <a:pt x="3933268" y="3579848"/>
                  <a:pt x="3933269" y="3597850"/>
                </a:cubicBezTo>
                <a:cubicBezTo>
                  <a:pt x="3933269" y="3608651"/>
                  <a:pt x="3931640" y="3619110"/>
                  <a:pt x="3928382" y="3629225"/>
                </a:cubicBezTo>
                <a:cubicBezTo>
                  <a:pt x="3925125" y="3639341"/>
                  <a:pt x="3920324" y="3648299"/>
                  <a:pt x="3913980" y="3656100"/>
                </a:cubicBezTo>
                <a:cubicBezTo>
                  <a:pt x="3907637" y="3663901"/>
                  <a:pt x="3899922" y="3670116"/>
                  <a:pt x="3890835" y="3674745"/>
                </a:cubicBezTo>
                <a:cubicBezTo>
                  <a:pt x="3881748" y="3679374"/>
                  <a:pt x="3871375" y="3681689"/>
                  <a:pt x="3859716" y="3681689"/>
                </a:cubicBezTo>
                <a:cubicBezTo>
                  <a:pt x="3850972" y="3681689"/>
                  <a:pt x="3843129" y="3680317"/>
                  <a:pt x="3836185" y="3677574"/>
                </a:cubicBezTo>
                <a:cubicBezTo>
                  <a:pt x="3829241" y="3674831"/>
                  <a:pt x="3823369" y="3671016"/>
                  <a:pt x="3818568" y="3666130"/>
                </a:cubicBezTo>
                <a:cubicBezTo>
                  <a:pt x="3813768" y="3661244"/>
                  <a:pt x="3810082" y="3655414"/>
                  <a:pt x="3807510" y="3648642"/>
                </a:cubicBezTo>
                <a:cubicBezTo>
                  <a:pt x="3804938" y="3641870"/>
                  <a:pt x="3803652" y="3634455"/>
                  <a:pt x="3803652" y="3626396"/>
                </a:cubicBezTo>
                <a:cubicBezTo>
                  <a:pt x="3803652" y="3615595"/>
                  <a:pt x="3805324" y="3605137"/>
                  <a:pt x="3808667" y="3595021"/>
                </a:cubicBezTo>
                <a:cubicBezTo>
                  <a:pt x="3812011" y="3584906"/>
                  <a:pt x="3816897" y="3575990"/>
                  <a:pt x="3823326" y="3568275"/>
                </a:cubicBezTo>
                <a:cubicBezTo>
                  <a:pt x="3829755" y="3560560"/>
                  <a:pt x="3837556" y="3554387"/>
                  <a:pt x="3846729" y="3549758"/>
                </a:cubicBezTo>
                <a:cubicBezTo>
                  <a:pt x="3855902" y="3545129"/>
                  <a:pt x="3866317" y="3542815"/>
                  <a:pt x="3877976" y="3542815"/>
                </a:cubicBezTo>
                <a:close/>
                <a:moveTo>
                  <a:pt x="5273760" y="3542557"/>
                </a:moveTo>
                <a:cubicBezTo>
                  <a:pt x="5274960" y="3542386"/>
                  <a:pt x="5276246" y="3542472"/>
                  <a:pt x="5277617" y="3542815"/>
                </a:cubicBezTo>
                <a:lnTo>
                  <a:pt x="5272474" y="3566217"/>
                </a:lnTo>
                <a:cubicBezTo>
                  <a:pt x="5271788" y="3566049"/>
                  <a:pt x="5270674" y="3565964"/>
                  <a:pt x="5269131" y="3565960"/>
                </a:cubicBezTo>
                <a:lnTo>
                  <a:pt x="5266044" y="3565960"/>
                </a:lnTo>
                <a:cubicBezTo>
                  <a:pt x="5263301" y="3565957"/>
                  <a:pt x="5261072" y="3566000"/>
                  <a:pt x="5259358" y="3566089"/>
                </a:cubicBezTo>
                <a:cubicBezTo>
                  <a:pt x="5257644" y="3566175"/>
                  <a:pt x="5255500" y="3566560"/>
                  <a:pt x="5252929" y="3567246"/>
                </a:cubicBezTo>
                <a:cubicBezTo>
                  <a:pt x="5246928" y="3568789"/>
                  <a:pt x="5241570" y="3571447"/>
                  <a:pt x="5236855" y="3575219"/>
                </a:cubicBezTo>
                <a:cubicBezTo>
                  <a:pt x="5232140" y="3578990"/>
                  <a:pt x="5228068" y="3583534"/>
                  <a:pt x="5224639" y="3588849"/>
                </a:cubicBezTo>
                <a:cubicBezTo>
                  <a:pt x="5221725" y="3593135"/>
                  <a:pt x="5219410" y="3598150"/>
                  <a:pt x="5217695" y="3603894"/>
                </a:cubicBezTo>
                <a:cubicBezTo>
                  <a:pt x="5215981" y="3609637"/>
                  <a:pt x="5214610" y="3614995"/>
                  <a:pt x="5213581" y="3619967"/>
                </a:cubicBezTo>
                <a:lnTo>
                  <a:pt x="5200979" y="3678860"/>
                </a:lnTo>
                <a:lnTo>
                  <a:pt x="5179376" y="3678860"/>
                </a:lnTo>
                <a:lnTo>
                  <a:pt x="5206894" y="3545901"/>
                </a:lnTo>
                <a:lnTo>
                  <a:pt x="5227468" y="3545901"/>
                </a:lnTo>
                <a:lnTo>
                  <a:pt x="5221039" y="3574447"/>
                </a:lnTo>
                <a:lnTo>
                  <a:pt x="5221553" y="3574447"/>
                </a:lnTo>
                <a:cubicBezTo>
                  <a:pt x="5226697" y="3565360"/>
                  <a:pt x="5233254" y="3557816"/>
                  <a:pt x="5241227" y="3551816"/>
                </a:cubicBezTo>
                <a:cubicBezTo>
                  <a:pt x="5249200" y="3545815"/>
                  <a:pt x="5258758" y="3542815"/>
                  <a:pt x="5269902" y="3542815"/>
                </a:cubicBezTo>
                <a:cubicBezTo>
                  <a:pt x="5271274" y="3542815"/>
                  <a:pt x="5272560" y="3542729"/>
                  <a:pt x="5273760" y="3542557"/>
                </a:cubicBezTo>
                <a:close/>
                <a:moveTo>
                  <a:pt x="4359360" y="3542557"/>
                </a:moveTo>
                <a:cubicBezTo>
                  <a:pt x="4360560" y="3542386"/>
                  <a:pt x="4361846" y="3542472"/>
                  <a:pt x="4363217" y="3542815"/>
                </a:cubicBezTo>
                <a:lnTo>
                  <a:pt x="4358074" y="3566217"/>
                </a:lnTo>
                <a:cubicBezTo>
                  <a:pt x="4357388" y="3566049"/>
                  <a:pt x="4356274" y="3565964"/>
                  <a:pt x="4354731" y="3565960"/>
                </a:cubicBezTo>
                <a:lnTo>
                  <a:pt x="4351645" y="3565960"/>
                </a:lnTo>
                <a:cubicBezTo>
                  <a:pt x="4348901" y="3565957"/>
                  <a:pt x="4346672" y="3566000"/>
                  <a:pt x="4344958" y="3566089"/>
                </a:cubicBezTo>
                <a:cubicBezTo>
                  <a:pt x="4343244" y="3566175"/>
                  <a:pt x="4341100" y="3566560"/>
                  <a:pt x="4338528" y="3567246"/>
                </a:cubicBezTo>
                <a:cubicBezTo>
                  <a:pt x="4332528" y="3568789"/>
                  <a:pt x="4327170" y="3571447"/>
                  <a:pt x="4322455" y="3575219"/>
                </a:cubicBezTo>
                <a:cubicBezTo>
                  <a:pt x="4317740" y="3578990"/>
                  <a:pt x="4313668" y="3583534"/>
                  <a:pt x="4310239" y="3588849"/>
                </a:cubicBezTo>
                <a:cubicBezTo>
                  <a:pt x="4307325" y="3593135"/>
                  <a:pt x="4305010" y="3598150"/>
                  <a:pt x="4303296" y="3603894"/>
                </a:cubicBezTo>
                <a:cubicBezTo>
                  <a:pt x="4301581" y="3609637"/>
                  <a:pt x="4300210" y="3614995"/>
                  <a:pt x="4299181" y="3619967"/>
                </a:cubicBezTo>
                <a:lnTo>
                  <a:pt x="4286579" y="3678860"/>
                </a:lnTo>
                <a:lnTo>
                  <a:pt x="4264977" y="3678860"/>
                </a:lnTo>
                <a:lnTo>
                  <a:pt x="4292494" y="3545901"/>
                </a:lnTo>
                <a:lnTo>
                  <a:pt x="4313068" y="3545901"/>
                </a:lnTo>
                <a:lnTo>
                  <a:pt x="4306639" y="3574447"/>
                </a:lnTo>
                <a:lnTo>
                  <a:pt x="4307153" y="3574447"/>
                </a:lnTo>
                <a:cubicBezTo>
                  <a:pt x="4312297" y="3565360"/>
                  <a:pt x="4318855" y="3557816"/>
                  <a:pt x="4326827" y="3551816"/>
                </a:cubicBezTo>
                <a:cubicBezTo>
                  <a:pt x="4334800" y="3545815"/>
                  <a:pt x="4344358" y="3542815"/>
                  <a:pt x="4355502" y="3542815"/>
                </a:cubicBezTo>
                <a:cubicBezTo>
                  <a:pt x="4356874" y="3542815"/>
                  <a:pt x="4358160" y="3542729"/>
                  <a:pt x="4359360" y="3542557"/>
                </a:cubicBezTo>
                <a:close/>
                <a:moveTo>
                  <a:pt x="5079174" y="3515811"/>
                </a:moveTo>
                <a:lnTo>
                  <a:pt x="5065029" y="3583191"/>
                </a:lnTo>
                <a:lnTo>
                  <a:pt x="5120322" y="3583191"/>
                </a:lnTo>
                <a:cubicBezTo>
                  <a:pt x="5133695" y="3583191"/>
                  <a:pt x="5143810" y="3579719"/>
                  <a:pt x="5150668" y="3572775"/>
                </a:cubicBezTo>
                <a:cubicBezTo>
                  <a:pt x="5157526" y="3565832"/>
                  <a:pt x="5160955" y="3556874"/>
                  <a:pt x="5160955" y="3545901"/>
                </a:cubicBezTo>
                <a:cubicBezTo>
                  <a:pt x="5160955" y="3540243"/>
                  <a:pt x="5160141" y="3535485"/>
                  <a:pt x="5158512" y="3531627"/>
                </a:cubicBezTo>
                <a:cubicBezTo>
                  <a:pt x="5156883" y="3527770"/>
                  <a:pt x="5154697" y="3524684"/>
                  <a:pt x="5151954" y="3522369"/>
                </a:cubicBezTo>
                <a:cubicBezTo>
                  <a:pt x="5149211" y="3520055"/>
                  <a:pt x="5146039" y="3518383"/>
                  <a:pt x="5142438" y="3517354"/>
                </a:cubicBezTo>
                <a:cubicBezTo>
                  <a:pt x="5138838" y="3516326"/>
                  <a:pt x="5134981" y="3515811"/>
                  <a:pt x="5130866" y="3515811"/>
                </a:cubicBezTo>
                <a:close/>
                <a:moveTo>
                  <a:pt x="4412424" y="3515811"/>
                </a:moveTo>
                <a:lnTo>
                  <a:pt x="4398279" y="3583191"/>
                </a:lnTo>
                <a:lnTo>
                  <a:pt x="4453572" y="3583191"/>
                </a:lnTo>
                <a:cubicBezTo>
                  <a:pt x="4466945" y="3583191"/>
                  <a:pt x="4477060" y="3579719"/>
                  <a:pt x="4483918" y="3572775"/>
                </a:cubicBezTo>
                <a:cubicBezTo>
                  <a:pt x="4490776" y="3565832"/>
                  <a:pt x="4494205" y="3556874"/>
                  <a:pt x="4494205" y="3545901"/>
                </a:cubicBezTo>
                <a:cubicBezTo>
                  <a:pt x="4494205" y="3540243"/>
                  <a:pt x="4493391" y="3535485"/>
                  <a:pt x="4491762" y="3531627"/>
                </a:cubicBezTo>
                <a:cubicBezTo>
                  <a:pt x="4490133" y="3527770"/>
                  <a:pt x="4487948" y="3524684"/>
                  <a:pt x="4485204" y="3522369"/>
                </a:cubicBezTo>
                <a:cubicBezTo>
                  <a:pt x="4482461" y="3520055"/>
                  <a:pt x="4479289" y="3518383"/>
                  <a:pt x="4475688" y="3517354"/>
                </a:cubicBezTo>
                <a:cubicBezTo>
                  <a:pt x="4472088" y="3516326"/>
                  <a:pt x="4468231" y="3515811"/>
                  <a:pt x="4464116" y="3515811"/>
                </a:cubicBezTo>
                <a:close/>
                <a:moveTo>
                  <a:pt x="3698049" y="3515811"/>
                </a:moveTo>
                <a:lnTo>
                  <a:pt x="3683904" y="3583191"/>
                </a:lnTo>
                <a:lnTo>
                  <a:pt x="3739197" y="3583191"/>
                </a:lnTo>
                <a:cubicBezTo>
                  <a:pt x="3752570" y="3583191"/>
                  <a:pt x="3762685" y="3579719"/>
                  <a:pt x="3769543" y="3572775"/>
                </a:cubicBezTo>
                <a:cubicBezTo>
                  <a:pt x="3776401" y="3565832"/>
                  <a:pt x="3779830" y="3556874"/>
                  <a:pt x="3779830" y="3545901"/>
                </a:cubicBezTo>
                <a:cubicBezTo>
                  <a:pt x="3779830" y="3540243"/>
                  <a:pt x="3779016" y="3535485"/>
                  <a:pt x="3777387" y="3531627"/>
                </a:cubicBezTo>
                <a:cubicBezTo>
                  <a:pt x="3775758" y="3527770"/>
                  <a:pt x="3773572" y="3524684"/>
                  <a:pt x="3770829" y="3522369"/>
                </a:cubicBezTo>
                <a:cubicBezTo>
                  <a:pt x="3768086" y="3520055"/>
                  <a:pt x="3764914" y="3518383"/>
                  <a:pt x="3761314" y="3517354"/>
                </a:cubicBezTo>
                <a:cubicBezTo>
                  <a:pt x="3757713" y="3516326"/>
                  <a:pt x="3753856" y="3515811"/>
                  <a:pt x="3749741" y="3515811"/>
                </a:cubicBezTo>
                <a:close/>
                <a:moveTo>
                  <a:pt x="7023836" y="3506553"/>
                </a:moveTo>
                <a:lnTo>
                  <a:pt x="7045695" y="3506553"/>
                </a:lnTo>
                <a:lnTo>
                  <a:pt x="7037466" y="3545901"/>
                </a:lnTo>
                <a:lnTo>
                  <a:pt x="7063955" y="3545901"/>
                </a:lnTo>
                <a:lnTo>
                  <a:pt x="7059840" y="3565189"/>
                </a:lnTo>
                <a:lnTo>
                  <a:pt x="7033351" y="3565189"/>
                </a:lnTo>
                <a:lnTo>
                  <a:pt x="7016892" y="3643370"/>
                </a:lnTo>
                <a:cubicBezTo>
                  <a:pt x="7016722" y="3644913"/>
                  <a:pt x="7016550" y="3646370"/>
                  <a:pt x="7016378" y="3647742"/>
                </a:cubicBezTo>
                <a:cubicBezTo>
                  <a:pt x="7016207" y="3649114"/>
                  <a:pt x="7016121" y="3650571"/>
                  <a:pt x="7016121" y="3652114"/>
                </a:cubicBezTo>
                <a:cubicBezTo>
                  <a:pt x="7016121" y="3655543"/>
                  <a:pt x="7017449" y="3657900"/>
                  <a:pt x="7020106" y="3659186"/>
                </a:cubicBezTo>
                <a:cubicBezTo>
                  <a:pt x="7022764" y="3660472"/>
                  <a:pt x="7025807" y="3661115"/>
                  <a:pt x="7029236" y="3661115"/>
                </a:cubicBezTo>
                <a:cubicBezTo>
                  <a:pt x="7031465" y="3661115"/>
                  <a:pt x="7033608" y="3660901"/>
                  <a:pt x="7035666" y="3660472"/>
                </a:cubicBezTo>
                <a:cubicBezTo>
                  <a:pt x="7037723" y="3660044"/>
                  <a:pt x="7039780" y="3659486"/>
                  <a:pt x="7041838" y="3658800"/>
                </a:cubicBezTo>
                <a:lnTo>
                  <a:pt x="7037980" y="3678860"/>
                </a:lnTo>
                <a:cubicBezTo>
                  <a:pt x="7035408" y="3679203"/>
                  <a:pt x="7032836" y="3679503"/>
                  <a:pt x="7030265" y="3679760"/>
                </a:cubicBezTo>
                <a:cubicBezTo>
                  <a:pt x="7027693" y="3680017"/>
                  <a:pt x="7025121" y="3680146"/>
                  <a:pt x="7022550" y="3680146"/>
                </a:cubicBezTo>
                <a:cubicBezTo>
                  <a:pt x="7018435" y="3680146"/>
                  <a:pt x="7014577" y="3679846"/>
                  <a:pt x="7010977" y="3679246"/>
                </a:cubicBezTo>
                <a:cubicBezTo>
                  <a:pt x="7007376" y="3678646"/>
                  <a:pt x="7004247" y="3677531"/>
                  <a:pt x="7001590" y="3675903"/>
                </a:cubicBezTo>
                <a:cubicBezTo>
                  <a:pt x="6998933" y="3674274"/>
                  <a:pt x="6996789" y="3672088"/>
                  <a:pt x="6995161" y="3669345"/>
                </a:cubicBezTo>
                <a:cubicBezTo>
                  <a:pt x="6993532" y="3666601"/>
                  <a:pt x="6992717" y="3663087"/>
                  <a:pt x="6992717" y="3658800"/>
                </a:cubicBezTo>
                <a:cubicBezTo>
                  <a:pt x="6992717" y="3656915"/>
                  <a:pt x="6992846" y="3655114"/>
                  <a:pt x="6993103" y="3653400"/>
                </a:cubicBezTo>
                <a:cubicBezTo>
                  <a:pt x="6993360" y="3651685"/>
                  <a:pt x="6993660" y="3649799"/>
                  <a:pt x="6994003" y="3647742"/>
                </a:cubicBezTo>
                <a:lnTo>
                  <a:pt x="7011491" y="3565189"/>
                </a:lnTo>
                <a:lnTo>
                  <a:pt x="6989117" y="3565189"/>
                </a:lnTo>
                <a:lnTo>
                  <a:pt x="6993232" y="3545901"/>
                </a:lnTo>
                <a:lnTo>
                  <a:pt x="7015606" y="3545901"/>
                </a:lnTo>
                <a:close/>
                <a:moveTo>
                  <a:pt x="6061810" y="3506553"/>
                </a:moveTo>
                <a:lnTo>
                  <a:pt x="6083670" y="3506553"/>
                </a:lnTo>
                <a:lnTo>
                  <a:pt x="6075441" y="3545901"/>
                </a:lnTo>
                <a:lnTo>
                  <a:pt x="6101930" y="3545901"/>
                </a:lnTo>
                <a:lnTo>
                  <a:pt x="6097815" y="3565189"/>
                </a:lnTo>
                <a:lnTo>
                  <a:pt x="6071326" y="3565189"/>
                </a:lnTo>
                <a:lnTo>
                  <a:pt x="6054867" y="3643370"/>
                </a:lnTo>
                <a:cubicBezTo>
                  <a:pt x="6054697" y="3644913"/>
                  <a:pt x="6054525" y="3646370"/>
                  <a:pt x="6054353" y="3647742"/>
                </a:cubicBezTo>
                <a:cubicBezTo>
                  <a:pt x="6054182" y="3649114"/>
                  <a:pt x="6054096" y="3650571"/>
                  <a:pt x="6054095" y="3652114"/>
                </a:cubicBezTo>
                <a:cubicBezTo>
                  <a:pt x="6054095" y="3655543"/>
                  <a:pt x="6055424" y="3657900"/>
                  <a:pt x="6058081" y="3659186"/>
                </a:cubicBezTo>
                <a:cubicBezTo>
                  <a:pt x="6060739" y="3660472"/>
                  <a:pt x="6063782" y="3661115"/>
                  <a:pt x="6067211" y="3661115"/>
                </a:cubicBezTo>
                <a:cubicBezTo>
                  <a:pt x="6069440" y="3661115"/>
                  <a:pt x="6071583" y="3660901"/>
                  <a:pt x="6073640" y="3660472"/>
                </a:cubicBezTo>
                <a:cubicBezTo>
                  <a:pt x="6075698" y="3660044"/>
                  <a:pt x="6077755" y="3659486"/>
                  <a:pt x="6079813" y="3658800"/>
                </a:cubicBezTo>
                <a:lnTo>
                  <a:pt x="6075955" y="3678860"/>
                </a:lnTo>
                <a:cubicBezTo>
                  <a:pt x="6073383" y="3679203"/>
                  <a:pt x="6070811" y="3679503"/>
                  <a:pt x="6068240" y="3679760"/>
                </a:cubicBezTo>
                <a:cubicBezTo>
                  <a:pt x="6065668" y="3680017"/>
                  <a:pt x="6063096" y="3680146"/>
                  <a:pt x="6060525" y="3680146"/>
                </a:cubicBezTo>
                <a:cubicBezTo>
                  <a:pt x="6056410" y="3680146"/>
                  <a:pt x="6052552" y="3679846"/>
                  <a:pt x="6048952" y="3679246"/>
                </a:cubicBezTo>
                <a:cubicBezTo>
                  <a:pt x="6045351" y="3678646"/>
                  <a:pt x="6042222" y="3677531"/>
                  <a:pt x="6039565" y="3675903"/>
                </a:cubicBezTo>
                <a:cubicBezTo>
                  <a:pt x="6036908" y="3674274"/>
                  <a:pt x="6034764" y="3672088"/>
                  <a:pt x="6033135" y="3669345"/>
                </a:cubicBezTo>
                <a:cubicBezTo>
                  <a:pt x="6031507" y="3666601"/>
                  <a:pt x="6030692" y="3663087"/>
                  <a:pt x="6030692" y="3658800"/>
                </a:cubicBezTo>
                <a:cubicBezTo>
                  <a:pt x="6030692" y="3656915"/>
                  <a:pt x="6030821" y="3655114"/>
                  <a:pt x="6031078" y="3653400"/>
                </a:cubicBezTo>
                <a:cubicBezTo>
                  <a:pt x="6031335" y="3651685"/>
                  <a:pt x="6031635" y="3649799"/>
                  <a:pt x="6031978" y="3647742"/>
                </a:cubicBezTo>
                <a:lnTo>
                  <a:pt x="6049466" y="3565189"/>
                </a:lnTo>
                <a:lnTo>
                  <a:pt x="6027092" y="3565189"/>
                </a:lnTo>
                <a:lnTo>
                  <a:pt x="6031207" y="3545901"/>
                </a:lnTo>
                <a:lnTo>
                  <a:pt x="6053581" y="3545901"/>
                </a:lnTo>
                <a:close/>
                <a:moveTo>
                  <a:pt x="5842736" y="3506553"/>
                </a:moveTo>
                <a:lnTo>
                  <a:pt x="5864595" y="3506553"/>
                </a:lnTo>
                <a:lnTo>
                  <a:pt x="5856366" y="3545901"/>
                </a:lnTo>
                <a:lnTo>
                  <a:pt x="5882855" y="3545901"/>
                </a:lnTo>
                <a:lnTo>
                  <a:pt x="5878740" y="3565189"/>
                </a:lnTo>
                <a:lnTo>
                  <a:pt x="5852251" y="3565189"/>
                </a:lnTo>
                <a:lnTo>
                  <a:pt x="5835792" y="3643370"/>
                </a:lnTo>
                <a:cubicBezTo>
                  <a:pt x="5835622" y="3644913"/>
                  <a:pt x="5835450" y="3646370"/>
                  <a:pt x="5835278" y="3647742"/>
                </a:cubicBezTo>
                <a:cubicBezTo>
                  <a:pt x="5835107" y="3649114"/>
                  <a:pt x="5835021" y="3650571"/>
                  <a:pt x="5835021" y="3652114"/>
                </a:cubicBezTo>
                <a:cubicBezTo>
                  <a:pt x="5835021" y="3655543"/>
                  <a:pt x="5836349" y="3657900"/>
                  <a:pt x="5839006" y="3659186"/>
                </a:cubicBezTo>
                <a:cubicBezTo>
                  <a:pt x="5841664" y="3660472"/>
                  <a:pt x="5844707" y="3661115"/>
                  <a:pt x="5848136" y="3661115"/>
                </a:cubicBezTo>
                <a:cubicBezTo>
                  <a:pt x="5850365" y="3661115"/>
                  <a:pt x="5852508" y="3660901"/>
                  <a:pt x="5854566" y="3660472"/>
                </a:cubicBezTo>
                <a:cubicBezTo>
                  <a:pt x="5856623" y="3660044"/>
                  <a:pt x="5858680" y="3659486"/>
                  <a:pt x="5860738" y="3658800"/>
                </a:cubicBezTo>
                <a:lnTo>
                  <a:pt x="5856880" y="3678860"/>
                </a:lnTo>
                <a:cubicBezTo>
                  <a:pt x="5854308" y="3679203"/>
                  <a:pt x="5851736" y="3679503"/>
                  <a:pt x="5849165" y="3679760"/>
                </a:cubicBezTo>
                <a:cubicBezTo>
                  <a:pt x="5846593" y="3680017"/>
                  <a:pt x="5844021" y="3680146"/>
                  <a:pt x="5841450" y="3680146"/>
                </a:cubicBezTo>
                <a:cubicBezTo>
                  <a:pt x="5837335" y="3680146"/>
                  <a:pt x="5833477" y="3679846"/>
                  <a:pt x="5829877" y="3679246"/>
                </a:cubicBezTo>
                <a:cubicBezTo>
                  <a:pt x="5826276" y="3678646"/>
                  <a:pt x="5823147" y="3677531"/>
                  <a:pt x="5820490" y="3675903"/>
                </a:cubicBezTo>
                <a:cubicBezTo>
                  <a:pt x="5817833" y="3674274"/>
                  <a:pt x="5815690" y="3672088"/>
                  <a:pt x="5814061" y="3669345"/>
                </a:cubicBezTo>
                <a:cubicBezTo>
                  <a:pt x="5812432" y="3666601"/>
                  <a:pt x="5811617" y="3663087"/>
                  <a:pt x="5811617" y="3658800"/>
                </a:cubicBezTo>
                <a:cubicBezTo>
                  <a:pt x="5811617" y="3656915"/>
                  <a:pt x="5811746" y="3655114"/>
                  <a:pt x="5812003" y="3653400"/>
                </a:cubicBezTo>
                <a:cubicBezTo>
                  <a:pt x="5812260" y="3651685"/>
                  <a:pt x="5812560" y="3649799"/>
                  <a:pt x="5812903" y="3647742"/>
                </a:cubicBezTo>
                <a:lnTo>
                  <a:pt x="5830391" y="3565189"/>
                </a:lnTo>
                <a:lnTo>
                  <a:pt x="5808017" y="3565189"/>
                </a:lnTo>
                <a:lnTo>
                  <a:pt x="5812132" y="3545901"/>
                </a:lnTo>
                <a:lnTo>
                  <a:pt x="5834506" y="3545901"/>
                </a:lnTo>
                <a:close/>
                <a:moveTo>
                  <a:pt x="4899761" y="3506553"/>
                </a:moveTo>
                <a:lnTo>
                  <a:pt x="4921620" y="3506553"/>
                </a:lnTo>
                <a:lnTo>
                  <a:pt x="4913391" y="3545901"/>
                </a:lnTo>
                <a:lnTo>
                  <a:pt x="4939880" y="3545901"/>
                </a:lnTo>
                <a:lnTo>
                  <a:pt x="4935765" y="3565189"/>
                </a:lnTo>
                <a:lnTo>
                  <a:pt x="4909276" y="3565189"/>
                </a:lnTo>
                <a:lnTo>
                  <a:pt x="4892817" y="3643370"/>
                </a:lnTo>
                <a:cubicBezTo>
                  <a:pt x="4892647" y="3644913"/>
                  <a:pt x="4892475" y="3646370"/>
                  <a:pt x="4892303" y="3647742"/>
                </a:cubicBezTo>
                <a:cubicBezTo>
                  <a:pt x="4892132" y="3649114"/>
                  <a:pt x="4892046" y="3650571"/>
                  <a:pt x="4892046" y="3652114"/>
                </a:cubicBezTo>
                <a:cubicBezTo>
                  <a:pt x="4892046" y="3655543"/>
                  <a:pt x="4893374" y="3657900"/>
                  <a:pt x="4896031" y="3659186"/>
                </a:cubicBezTo>
                <a:cubicBezTo>
                  <a:pt x="4898689" y="3660472"/>
                  <a:pt x="4901732" y="3661115"/>
                  <a:pt x="4905162" y="3661115"/>
                </a:cubicBezTo>
                <a:cubicBezTo>
                  <a:pt x="4907390" y="3661115"/>
                  <a:pt x="4909533" y="3660901"/>
                  <a:pt x="4911591" y="3660472"/>
                </a:cubicBezTo>
                <a:cubicBezTo>
                  <a:pt x="4913648" y="3660044"/>
                  <a:pt x="4915706" y="3659486"/>
                  <a:pt x="4917763" y="3658800"/>
                </a:cubicBezTo>
                <a:lnTo>
                  <a:pt x="4913905" y="3678860"/>
                </a:lnTo>
                <a:cubicBezTo>
                  <a:pt x="4911333" y="3679203"/>
                  <a:pt x="4908762" y="3679503"/>
                  <a:pt x="4906190" y="3679760"/>
                </a:cubicBezTo>
                <a:cubicBezTo>
                  <a:pt x="4903618" y="3680017"/>
                  <a:pt x="4901047" y="3680146"/>
                  <a:pt x="4898475" y="3680146"/>
                </a:cubicBezTo>
                <a:cubicBezTo>
                  <a:pt x="4894360" y="3680146"/>
                  <a:pt x="4890502" y="3679846"/>
                  <a:pt x="4886902" y="3679246"/>
                </a:cubicBezTo>
                <a:cubicBezTo>
                  <a:pt x="4883301" y="3678646"/>
                  <a:pt x="4880172" y="3677531"/>
                  <a:pt x="4877515" y="3675903"/>
                </a:cubicBezTo>
                <a:cubicBezTo>
                  <a:pt x="4874858" y="3674274"/>
                  <a:pt x="4872714" y="3672088"/>
                  <a:pt x="4871086" y="3669345"/>
                </a:cubicBezTo>
                <a:cubicBezTo>
                  <a:pt x="4869457" y="3666601"/>
                  <a:pt x="4868642" y="3663087"/>
                  <a:pt x="4868642" y="3658800"/>
                </a:cubicBezTo>
                <a:cubicBezTo>
                  <a:pt x="4868642" y="3656915"/>
                  <a:pt x="4868771" y="3655114"/>
                  <a:pt x="4869028" y="3653400"/>
                </a:cubicBezTo>
                <a:cubicBezTo>
                  <a:pt x="4869285" y="3651685"/>
                  <a:pt x="4869585" y="3649799"/>
                  <a:pt x="4869928" y="3647742"/>
                </a:cubicBezTo>
                <a:lnTo>
                  <a:pt x="4887416" y="3565189"/>
                </a:lnTo>
                <a:lnTo>
                  <a:pt x="4865042" y="3565189"/>
                </a:lnTo>
                <a:lnTo>
                  <a:pt x="4869157" y="3545901"/>
                </a:lnTo>
                <a:lnTo>
                  <a:pt x="4891531" y="3545901"/>
                </a:lnTo>
                <a:close/>
                <a:moveTo>
                  <a:pt x="7533976" y="3495237"/>
                </a:moveTo>
                <a:lnTo>
                  <a:pt x="7555578" y="3495237"/>
                </a:lnTo>
                <a:lnTo>
                  <a:pt x="7516745" y="3678860"/>
                </a:lnTo>
                <a:lnTo>
                  <a:pt x="7496171" y="3678860"/>
                </a:lnTo>
                <a:lnTo>
                  <a:pt x="7500800" y="3659829"/>
                </a:lnTo>
                <a:lnTo>
                  <a:pt x="7500286" y="3659829"/>
                </a:lnTo>
                <a:cubicBezTo>
                  <a:pt x="7493770" y="3668402"/>
                  <a:pt x="7487041" y="3674188"/>
                  <a:pt x="7480097" y="3677189"/>
                </a:cubicBezTo>
                <a:cubicBezTo>
                  <a:pt x="7473154" y="3680189"/>
                  <a:pt x="7465224" y="3681689"/>
                  <a:pt x="7456309" y="3681689"/>
                </a:cubicBezTo>
                <a:cubicBezTo>
                  <a:pt x="7447908" y="3681689"/>
                  <a:pt x="7440449" y="3680360"/>
                  <a:pt x="7433935" y="3677703"/>
                </a:cubicBezTo>
                <a:cubicBezTo>
                  <a:pt x="7427419" y="3675045"/>
                  <a:pt x="7421933" y="3671359"/>
                  <a:pt x="7417475" y="3666644"/>
                </a:cubicBezTo>
                <a:cubicBezTo>
                  <a:pt x="7413017" y="3661929"/>
                  <a:pt x="7409674" y="3656229"/>
                  <a:pt x="7407446" y="3649542"/>
                </a:cubicBezTo>
                <a:cubicBezTo>
                  <a:pt x="7405217" y="3642856"/>
                  <a:pt x="7404102" y="3635483"/>
                  <a:pt x="7404102" y="3627425"/>
                </a:cubicBezTo>
                <a:cubicBezTo>
                  <a:pt x="7404102" y="3617310"/>
                  <a:pt x="7405774" y="3607237"/>
                  <a:pt x="7409117" y="3597207"/>
                </a:cubicBezTo>
                <a:cubicBezTo>
                  <a:pt x="7412460" y="3587177"/>
                  <a:pt x="7417261" y="3578133"/>
                  <a:pt x="7423519" y="3570075"/>
                </a:cubicBezTo>
                <a:cubicBezTo>
                  <a:pt x="7429777" y="3562017"/>
                  <a:pt x="7437492" y="3555459"/>
                  <a:pt x="7446665" y="3550401"/>
                </a:cubicBezTo>
                <a:cubicBezTo>
                  <a:pt x="7455837" y="3545343"/>
                  <a:pt x="7466252" y="3542815"/>
                  <a:pt x="7477912" y="3542815"/>
                </a:cubicBezTo>
                <a:cubicBezTo>
                  <a:pt x="7482026" y="3542815"/>
                  <a:pt x="7486227" y="3543200"/>
                  <a:pt x="7490513" y="3543972"/>
                </a:cubicBezTo>
                <a:cubicBezTo>
                  <a:pt x="7494799" y="3544743"/>
                  <a:pt x="7498871" y="3546029"/>
                  <a:pt x="7502729" y="3547829"/>
                </a:cubicBezTo>
                <a:cubicBezTo>
                  <a:pt x="7506587" y="3549630"/>
                  <a:pt x="7509972" y="3552030"/>
                  <a:pt x="7512887" y="3555030"/>
                </a:cubicBezTo>
                <a:cubicBezTo>
                  <a:pt x="7515802" y="3558031"/>
                  <a:pt x="7517945" y="3561760"/>
                  <a:pt x="7519317" y="3566217"/>
                </a:cubicBezTo>
                <a:lnTo>
                  <a:pt x="7519831" y="3566217"/>
                </a:lnTo>
                <a:close/>
                <a:moveTo>
                  <a:pt x="7379613" y="3495237"/>
                </a:moveTo>
                <a:lnTo>
                  <a:pt x="7401730" y="3495237"/>
                </a:lnTo>
                <a:lnTo>
                  <a:pt x="7396072" y="3521983"/>
                </a:lnTo>
                <a:lnTo>
                  <a:pt x="7373956" y="3521983"/>
                </a:lnTo>
                <a:close/>
                <a:moveTo>
                  <a:pt x="7322720" y="3495237"/>
                </a:moveTo>
                <a:lnTo>
                  <a:pt x="7344581" y="3495237"/>
                </a:lnTo>
                <a:lnTo>
                  <a:pt x="7306004" y="3678860"/>
                </a:lnTo>
                <a:lnTo>
                  <a:pt x="7284401" y="3678860"/>
                </a:lnTo>
                <a:close/>
                <a:moveTo>
                  <a:pt x="6620956" y="3495237"/>
                </a:moveTo>
                <a:lnTo>
                  <a:pt x="6645388" y="3495237"/>
                </a:lnTo>
                <a:lnTo>
                  <a:pt x="6611441" y="3658286"/>
                </a:lnTo>
                <a:lnTo>
                  <a:pt x="6708396" y="3658286"/>
                </a:lnTo>
                <a:lnTo>
                  <a:pt x="6704024" y="3678860"/>
                </a:lnTo>
                <a:lnTo>
                  <a:pt x="6582380" y="3678860"/>
                </a:lnTo>
                <a:close/>
                <a:moveTo>
                  <a:pt x="6141363" y="3495237"/>
                </a:moveTo>
                <a:lnTo>
                  <a:pt x="6163480" y="3495237"/>
                </a:lnTo>
                <a:lnTo>
                  <a:pt x="6157822" y="3521983"/>
                </a:lnTo>
                <a:lnTo>
                  <a:pt x="6135706" y="3521983"/>
                </a:lnTo>
                <a:close/>
                <a:moveTo>
                  <a:pt x="5058599" y="3495237"/>
                </a:moveTo>
                <a:lnTo>
                  <a:pt x="5130866" y="3495237"/>
                </a:lnTo>
                <a:cubicBezTo>
                  <a:pt x="5148525" y="3495237"/>
                  <a:pt x="5162027" y="3499437"/>
                  <a:pt x="5171371" y="3507839"/>
                </a:cubicBezTo>
                <a:cubicBezTo>
                  <a:pt x="5180714" y="3516240"/>
                  <a:pt x="5185386" y="3528927"/>
                  <a:pt x="5185387" y="3545901"/>
                </a:cubicBezTo>
                <a:cubicBezTo>
                  <a:pt x="5185389" y="3551558"/>
                  <a:pt x="5184274" y="3557774"/>
                  <a:pt x="5182044" y="3564546"/>
                </a:cubicBezTo>
                <a:cubicBezTo>
                  <a:pt x="5179815" y="3571318"/>
                  <a:pt x="5176000" y="3577619"/>
                  <a:pt x="5170599" y="3583448"/>
                </a:cubicBezTo>
                <a:cubicBezTo>
                  <a:pt x="5165199" y="3589277"/>
                  <a:pt x="5157998" y="3594121"/>
                  <a:pt x="5148997" y="3597979"/>
                </a:cubicBezTo>
                <a:cubicBezTo>
                  <a:pt x="5139996" y="3601836"/>
                  <a:pt x="5128722" y="3603765"/>
                  <a:pt x="5115178" y="3603765"/>
                </a:cubicBezTo>
                <a:lnTo>
                  <a:pt x="5060657" y="3603765"/>
                </a:lnTo>
                <a:lnTo>
                  <a:pt x="5044712" y="3678860"/>
                </a:lnTo>
                <a:lnTo>
                  <a:pt x="5020281" y="3678860"/>
                </a:lnTo>
                <a:close/>
                <a:moveTo>
                  <a:pt x="4693563" y="3495237"/>
                </a:moveTo>
                <a:lnTo>
                  <a:pt x="4715681" y="3495237"/>
                </a:lnTo>
                <a:lnTo>
                  <a:pt x="4710022" y="3521983"/>
                </a:lnTo>
                <a:lnTo>
                  <a:pt x="4687906" y="3521983"/>
                </a:lnTo>
                <a:close/>
                <a:moveTo>
                  <a:pt x="4391850" y="3495237"/>
                </a:moveTo>
                <a:lnTo>
                  <a:pt x="4464116" y="3495237"/>
                </a:lnTo>
                <a:cubicBezTo>
                  <a:pt x="4481775" y="3495237"/>
                  <a:pt x="4495277" y="3499437"/>
                  <a:pt x="4504621" y="3507839"/>
                </a:cubicBezTo>
                <a:cubicBezTo>
                  <a:pt x="4513965" y="3516240"/>
                  <a:pt x="4518636" y="3528927"/>
                  <a:pt x="4518637" y="3545901"/>
                </a:cubicBezTo>
                <a:cubicBezTo>
                  <a:pt x="4518639" y="3551558"/>
                  <a:pt x="4517524" y="3557774"/>
                  <a:pt x="4515294" y="3564546"/>
                </a:cubicBezTo>
                <a:cubicBezTo>
                  <a:pt x="4513065" y="3571318"/>
                  <a:pt x="4509250" y="3577619"/>
                  <a:pt x="4503849" y="3583448"/>
                </a:cubicBezTo>
                <a:cubicBezTo>
                  <a:pt x="4498449" y="3589277"/>
                  <a:pt x="4491248" y="3594121"/>
                  <a:pt x="4482247" y="3597979"/>
                </a:cubicBezTo>
                <a:cubicBezTo>
                  <a:pt x="4473246" y="3601836"/>
                  <a:pt x="4461972" y="3603765"/>
                  <a:pt x="4448428" y="3603765"/>
                </a:cubicBezTo>
                <a:lnTo>
                  <a:pt x="4393907" y="3603765"/>
                </a:lnTo>
                <a:lnTo>
                  <a:pt x="4377962" y="3678860"/>
                </a:lnTo>
                <a:lnTo>
                  <a:pt x="4353530" y="3678860"/>
                </a:lnTo>
                <a:close/>
                <a:moveTo>
                  <a:pt x="3677475" y="3495237"/>
                </a:moveTo>
                <a:lnTo>
                  <a:pt x="3749741" y="3495237"/>
                </a:lnTo>
                <a:cubicBezTo>
                  <a:pt x="3767400" y="3495237"/>
                  <a:pt x="3780902" y="3499437"/>
                  <a:pt x="3790246" y="3507839"/>
                </a:cubicBezTo>
                <a:cubicBezTo>
                  <a:pt x="3799589" y="3516240"/>
                  <a:pt x="3804261" y="3528927"/>
                  <a:pt x="3804262" y="3545901"/>
                </a:cubicBezTo>
                <a:cubicBezTo>
                  <a:pt x="3804264" y="3551558"/>
                  <a:pt x="3803149" y="3557774"/>
                  <a:pt x="3800919" y="3564546"/>
                </a:cubicBezTo>
                <a:cubicBezTo>
                  <a:pt x="3798690" y="3571318"/>
                  <a:pt x="3794875" y="3577619"/>
                  <a:pt x="3789474" y="3583448"/>
                </a:cubicBezTo>
                <a:cubicBezTo>
                  <a:pt x="3784074" y="3589277"/>
                  <a:pt x="3776873" y="3594121"/>
                  <a:pt x="3767872" y="3597979"/>
                </a:cubicBezTo>
                <a:cubicBezTo>
                  <a:pt x="3758871" y="3601836"/>
                  <a:pt x="3747598" y="3603765"/>
                  <a:pt x="3734053" y="3603765"/>
                </a:cubicBezTo>
                <a:lnTo>
                  <a:pt x="3679532" y="3603765"/>
                </a:lnTo>
                <a:lnTo>
                  <a:pt x="3663587" y="3678860"/>
                </a:lnTo>
                <a:lnTo>
                  <a:pt x="3639156" y="3678860"/>
                </a:lnTo>
                <a:close/>
                <a:moveTo>
                  <a:pt x="7214802" y="3490865"/>
                </a:moveTo>
                <a:cubicBezTo>
                  <a:pt x="7223889" y="3490865"/>
                  <a:pt x="7232504" y="3492022"/>
                  <a:pt x="7240648" y="3494337"/>
                </a:cubicBezTo>
                <a:cubicBezTo>
                  <a:pt x="7248792" y="3496652"/>
                  <a:pt x="7255950" y="3500166"/>
                  <a:pt x="7262122" y="3504881"/>
                </a:cubicBezTo>
                <a:cubicBezTo>
                  <a:pt x="7268295" y="3509596"/>
                  <a:pt x="7273138" y="3515640"/>
                  <a:pt x="7276653" y="3523012"/>
                </a:cubicBezTo>
                <a:cubicBezTo>
                  <a:pt x="7280168" y="3530384"/>
                  <a:pt x="7281753" y="3539214"/>
                  <a:pt x="7281411" y="3549501"/>
                </a:cubicBezTo>
                <a:lnTo>
                  <a:pt x="7256979" y="3549501"/>
                </a:lnTo>
                <a:cubicBezTo>
                  <a:pt x="7257151" y="3542300"/>
                  <a:pt x="7256251" y="3536257"/>
                  <a:pt x="7254279" y="3531370"/>
                </a:cubicBezTo>
                <a:cubicBezTo>
                  <a:pt x="7252307" y="3526484"/>
                  <a:pt x="7249478" y="3522541"/>
                  <a:pt x="7245792" y="3519540"/>
                </a:cubicBezTo>
                <a:cubicBezTo>
                  <a:pt x="7242106" y="3516540"/>
                  <a:pt x="7237605" y="3514440"/>
                  <a:pt x="7232290" y="3513239"/>
                </a:cubicBezTo>
                <a:cubicBezTo>
                  <a:pt x="7226975" y="3512039"/>
                  <a:pt x="7221146" y="3511439"/>
                  <a:pt x="7214802" y="3511439"/>
                </a:cubicBezTo>
                <a:cubicBezTo>
                  <a:pt x="7210345" y="3511439"/>
                  <a:pt x="7205630" y="3511996"/>
                  <a:pt x="7200658" y="3513111"/>
                </a:cubicBezTo>
                <a:cubicBezTo>
                  <a:pt x="7195686" y="3514225"/>
                  <a:pt x="7191099" y="3515983"/>
                  <a:pt x="7186899" y="3518383"/>
                </a:cubicBezTo>
                <a:cubicBezTo>
                  <a:pt x="7182698" y="3520783"/>
                  <a:pt x="7179226" y="3523869"/>
                  <a:pt x="7176483" y="3527641"/>
                </a:cubicBezTo>
                <a:cubicBezTo>
                  <a:pt x="7173740" y="3531413"/>
                  <a:pt x="7172369" y="3536042"/>
                  <a:pt x="7172369" y="3541529"/>
                </a:cubicBezTo>
                <a:cubicBezTo>
                  <a:pt x="7172369" y="3545986"/>
                  <a:pt x="7173140" y="3549801"/>
                  <a:pt x="7174683" y="3552973"/>
                </a:cubicBezTo>
                <a:cubicBezTo>
                  <a:pt x="7176226" y="3556145"/>
                  <a:pt x="7178326" y="3558888"/>
                  <a:pt x="7180984" y="3561203"/>
                </a:cubicBezTo>
                <a:cubicBezTo>
                  <a:pt x="7183641" y="3563517"/>
                  <a:pt x="7186813" y="3565446"/>
                  <a:pt x="7190499" y="3566989"/>
                </a:cubicBezTo>
                <a:cubicBezTo>
                  <a:pt x="7194185" y="3568532"/>
                  <a:pt x="7198086" y="3569904"/>
                  <a:pt x="7202200" y="3571104"/>
                </a:cubicBezTo>
                <a:lnTo>
                  <a:pt x="7226890" y="3577790"/>
                </a:lnTo>
                <a:cubicBezTo>
                  <a:pt x="7232547" y="3579333"/>
                  <a:pt x="7238034" y="3581262"/>
                  <a:pt x="7243349" y="3583577"/>
                </a:cubicBezTo>
                <a:cubicBezTo>
                  <a:pt x="7248663" y="3585891"/>
                  <a:pt x="7253378" y="3588892"/>
                  <a:pt x="7257494" y="3592578"/>
                </a:cubicBezTo>
                <a:cubicBezTo>
                  <a:pt x="7261608" y="3596264"/>
                  <a:pt x="7264908" y="3600936"/>
                  <a:pt x="7267395" y="3606594"/>
                </a:cubicBezTo>
                <a:cubicBezTo>
                  <a:pt x="7269881" y="3612252"/>
                  <a:pt x="7271124" y="3619196"/>
                  <a:pt x="7271124" y="3627425"/>
                </a:cubicBezTo>
                <a:cubicBezTo>
                  <a:pt x="7271124" y="3637026"/>
                  <a:pt x="7268938" y="3645299"/>
                  <a:pt x="7264566" y="3652243"/>
                </a:cubicBezTo>
                <a:cubicBezTo>
                  <a:pt x="7260193" y="3659186"/>
                  <a:pt x="7254579" y="3664930"/>
                  <a:pt x="7247721" y="3669473"/>
                </a:cubicBezTo>
                <a:cubicBezTo>
                  <a:pt x="7240863" y="3674017"/>
                  <a:pt x="7233190" y="3677403"/>
                  <a:pt x="7224704" y="3679632"/>
                </a:cubicBezTo>
                <a:cubicBezTo>
                  <a:pt x="7216216" y="3681861"/>
                  <a:pt x="7207859" y="3682975"/>
                  <a:pt x="7199629" y="3682975"/>
                </a:cubicBezTo>
                <a:cubicBezTo>
                  <a:pt x="7188656" y="3682975"/>
                  <a:pt x="7178541" y="3681732"/>
                  <a:pt x="7169282" y="3679246"/>
                </a:cubicBezTo>
                <a:cubicBezTo>
                  <a:pt x="7160024" y="3676760"/>
                  <a:pt x="7152180" y="3672945"/>
                  <a:pt x="7145751" y="3667802"/>
                </a:cubicBezTo>
                <a:cubicBezTo>
                  <a:pt x="7139321" y="3662658"/>
                  <a:pt x="7134435" y="3656014"/>
                  <a:pt x="7131092" y="3647871"/>
                </a:cubicBezTo>
                <a:cubicBezTo>
                  <a:pt x="7127749" y="3639727"/>
                  <a:pt x="7126506" y="3629997"/>
                  <a:pt x="7127363" y="3618681"/>
                </a:cubicBezTo>
                <a:lnTo>
                  <a:pt x="7151794" y="3618681"/>
                </a:lnTo>
                <a:cubicBezTo>
                  <a:pt x="7151452" y="3626911"/>
                  <a:pt x="7152394" y="3633855"/>
                  <a:pt x="7154623" y="3639512"/>
                </a:cubicBezTo>
                <a:cubicBezTo>
                  <a:pt x="7156852" y="3645170"/>
                  <a:pt x="7160152" y="3649714"/>
                  <a:pt x="7164524" y="3653143"/>
                </a:cubicBezTo>
                <a:cubicBezTo>
                  <a:pt x="7168897" y="3656572"/>
                  <a:pt x="7174168" y="3659015"/>
                  <a:pt x="7180341" y="3660472"/>
                </a:cubicBezTo>
                <a:cubicBezTo>
                  <a:pt x="7186513" y="3661929"/>
                  <a:pt x="7193285" y="3662658"/>
                  <a:pt x="7200658" y="3662658"/>
                </a:cubicBezTo>
                <a:cubicBezTo>
                  <a:pt x="7206315" y="3662658"/>
                  <a:pt x="7211931" y="3661972"/>
                  <a:pt x="7217502" y="3660601"/>
                </a:cubicBezTo>
                <a:cubicBezTo>
                  <a:pt x="7223075" y="3659229"/>
                  <a:pt x="7228004" y="3657129"/>
                  <a:pt x="7232290" y="3654300"/>
                </a:cubicBezTo>
                <a:cubicBezTo>
                  <a:pt x="7236576" y="3651471"/>
                  <a:pt x="7240048" y="3647828"/>
                  <a:pt x="7242706" y="3643370"/>
                </a:cubicBezTo>
                <a:cubicBezTo>
                  <a:pt x="7245363" y="3638912"/>
                  <a:pt x="7246692" y="3633597"/>
                  <a:pt x="7246692" y="3627425"/>
                </a:cubicBezTo>
                <a:cubicBezTo>
                  <a:pt x="7246692" y="3622796"/>
                  <a:pt x="7245835" y="3618810"/>
                  <a:pt x="7244120" y="3615467"/>
                </a:cubicBezTo>
                <a:cubicBezTo>
                  <a:pt x="7242406" y="3612123"/>
                  <a:pt x="7240048" y="3609294"/>
                  <a:pt x="7237048" y="3606980"/>
                </a:cubicBezTo>
                <a:cubicBezTo>
                  <a:pt x="7234047" y="3604665"/>
                  <a:pt x="7230575" y="3602736"/>
                  <a:pt x="7226632" y="3601193"/>
                </a:cubicBezTo>
                <a:cubicBezTo>
                  <a:pt x="7222689" y="3599650"/>
                  <a:pt x="7218488" y="3598279"/>
                  <a:pt x="7214031" y="3597078"/>
                </a:cubicBezTo>
                <a:lnTo>
                  <a:pt x="7189085" y="3590392"/>
                </a:lnTo>
                <a:cubicBezTo>
                  <a:pt x="7183599" y="3588849"/>
                  <a:pt x="7178369" y="3586835"/>
                  <a:pt x="7173397" y="3584348"/>
                </a:cubicBezTo>
                <a:cubicBezTo>
                  <a:pt x="7168425" y="3581862"/>
                  <a:pt x="7164053" y="3578776"/>
                  <a:pt x="7160281" y="3575090"/>
                </a:cubicBezTo>
                <a:cubicBezTo>
                  <a:pt x="7156509" y="3571404"/>
                  <a:pt x="7153509" y="3567032"/>
                  <a:pt x="7151280" y="3561974"/>
                </a:cubicBezTo>
                <a:cubicBezTo>
                  <a:pt x="7149051" y="3556916"/>
                  <a:pt x="7147937" y="3550958"/>
                  <a:pt x="7147937" y="3544100"/>
                </a:cubicBezTo>
                <a:cubicBezTo>
                  <a:pt x="7147937" y="3535185"/>
                  <a:pt x="7149908" y="3527427"/>
                  <a:pt x="7153852" y="3520826"/>
                </a:cubicBezTo>
                <a:cubicBezTo>
                  <a:pt x="7157795" y="3514225"/>
                  <a:pt x="7162896" y="3508696"/>
                  <a:pt x="7169154" y="3504238"/>
                </a:cubicBezTo>
                <a:cubicBezTo>
                  <a:pt x="7175411" y="3499781"/>
                  <a:pt x="7182527" y="3496437"/>
                  <a:pt x="7190499" y="3494208"/>
                </a:cubicBezTo>
                <a:cubicBezTo>
                  <a:pt x="7198472" y="3491980"/>
                  <a:pt x="7206573" y="3490865"/>
                  <a:pt x="7214802" y="3490865"/>
                </a:cubicBezTo>
                <a:close/>
                <a:moveTo>
                  <a:pt x="5904327" y="632668"/>
                </a:moveTo>
                <a:lnTo>
                  <a:pt x="5933388" y="632668"/>
                </a:lnTo>
                <a:lnTo>
                  <a:pt x="5927473" y="661214"/>
                </a:lnTo>
                <a:lnTo>
                  <a:pt x="5898670" y="661214"/>
                </a:lnTo>
                <a:close/>
                <a:moveTo>
                  <a:pt x="7357967" y="593320"/>
                </a:moveTo>
                <a:cubicBezTo>
                  <a:pt x="7354881" y="595549"/>
                  <a:pt x="7350980" y="597134"/>
                  <a:pt x="7346265" y="598077"/>
                </a:cubicBezTo>
                <a:cubicBezTo>
                  <a:pt x="7341550" y="599020"/>
                  <a:pt x="7336535" y="599749"/>
                  <a:pt x="7331221" y="600263"/>
                </a:cubicBezTo>
                <a:cubicBezTo>
                  <a:pt x="7325905" y="600778"/>
                  <a:pt x="7320547" y="601421"/>
                  <a:pt x="7315147" y="602192"/>
                </a:cubicBezTo>
                <a:cubicBezTo>
                  <a:pt x="7309746" y="602964"/>
                  <a:pt x="7304902" y="604207"/>
                  <a:pt x="7300617" y="605921"/>
                </a:cubicBezTo>
                <a:cubicBezTo>
                  <a:pt x="7296330" y="607636"/>
                  <a:pt x="7292815" y="610079"/>
                  <a:pt x="7290072" y="613251"/>
                </a:cubicBezTo>
                <a:cubicBezTo>
                  <a:pt x="7287329" y="616423"/>
                  <a:pt x="7285872" y="620837"/>
                  <a:pt x="7285700" y="626495"/>
                </a:cubicBezTo>
                <a:cubicBezTo>
                  <a:pt x="7285700" y="632668"/>
                  <a:pt x="7288143" y="637297"/>
                  <a:pt x="7293030" y="640383"/>
                </a:cubicBezTo>
                <a:cubicBezTo>
                  <a:pt x="7297916" y="643469"/>
                  <a:pt x="7303445" y="645012"/>
                  <a:pt x="7309618" y="645012"/>
                </a:cubicBezTo>
                <a:cubicBezTo>
                  <a:pt x="7326934" y="645012"/>
                  <a:pt x="7339364" y="639183"/>
                  <a:pt x="7346908" y="627524"/>
                </a:cubicBezTo>
                <a:cubicBezTo>
                  <a:pt x="7350508" y="622552"/>
                  <a:pt x="7352952" y="617151"/>
                  <a:pt x="7354238" y="611322"/>
                </a:cubicBezTo>
                <a:cubicBezTo>
                  <a:pt x="7355523" y="605493"/>
                  <a:pt x="7356938" y="599492"/>
                  <a:pt x="7358481" y="593320"/>
                </a:cubicBezTo>
                <a:close/>
                <a:moveTo>
                  <a:pt x="5424392" y="593320"/>
                </a:moveTo>
                <a:cubicBezTo>
                  <a:pt x="5421306" y="595549"/>
                  <a:pt x="5417405" y="597134"/>
                  <a:pt x="5412690" y="598077"/>
                </a:cubicBezTo>
                <a:cubicBezTo>
                  <a:pt x="5407975" y="599020"/>
                  <a:pt x="5402960" y="599749"/>
                  <a:pt x="5397646" y="600263"/>
                </a:cubicBezTo>
                <a:cubicBezTo>
                  <a:pt x="5392331" y="600778"/>
                  <a:pt x="5386973" y="601421"/>
                  <a:pt x="5381572" y="602192"/>
                </a:cubicBezTo>
                <a:cubicBezTo>
                  <a:pt x="5376171" y="602964"/>
                  <a:pt x="5371328" y="604207"/>
                  <a:pt x="5367042" y="605921"/>
                </a:cubicBezTo>
                <a:cubicBezTo>
                  <a:pt x="5362755" y="607636"/>
                  <a:pt x="5359240" y="610079"/>
                  <a:pt x="5356497" y="613251"/>
                </a:cubicBezTo>
                <a:cubicBezTo>
                  <a:pt x="5353754" y="616423"/>
                  <a:pt x="5352297" y="620837"/>
                  <a:pt x="5352126" y="626495"/>
                </a:cubicBezTo>
                <a:cubicBezTo>
                  <a:pt x="5352126" y="632668"/>
                  <a:pt x="5354568" y="637297"/>
                  <a:pt x="5359455" y="640383"/>
                </a:cubicBezTo>
                <a:cubicBezTo>
                  <a:pt x="5364341" y="643469"/>
                  <a:pt x="5369870" y="645012"/>
                  <a:pt x="5376043" y="645012"/>
                </a:cubicBezTo>
                <a:cubicBezTo>
                  <a:pt x="5393359" y="645012"/>
                  <a:pt x="5405789" y="639183"/>
                  <a:pt x="5413334" y="627524"/>
                </a:cubicBezTo>
                <a:cubicBezTo>
                  <a:pt x="5416933" y="622552"/>
                  <a:pt x="5419377" y="617151"/>
                  <a:pt x="5420663" y="611322"/>
                </a:cubicBezTo>
                <a:cubicBezTo>
                  <a:pt x="5421949" y="605493"/>
                  <a:pt x="5423363" y="599492"/>
                  <a:pt x="5424906" y="593320"/>
                </a:cubicBezTo>
                <a:close/>
                <a:moveTo>
                  <a:pt x="6646706" y="574289"/>
                </a:moveTo>
                <a:cubicBezTo>
                  <a:pt x="6642420" y="576518"/>
                  <a:pt x="6637962" y="579004"/>
                  <a:pt x="6633333" y="581747"/>
                </a:cubicBezTo>
                <a:cubicBezTo>
                  <a:pt x="6628704" y="584490"/>
                  <a:pt x="6624503" y="587576"/>
                  <a:pt x="6620731" y="591005"/>
                </a:cubicBezTo>
                <a:cubicBezTo>
                  <a:pt x="6616959" y="594434"/>
                  <a:pt x="6613874" y="598335"/>
                  <a:pt x="6611473" y="602707"/>
                </a:cubicBezTo>
                <a:cubicBezTo>
                  <a:pt x="6609073" y="607079"/>
                  <a:pt x="6607873" y="612094"/>
                  <a:pt x="6607873" y="617751"/>
                </a:cubicBezTo>
                <a:cubicBezTo>
                  <a:pt x="6607873" y="621866"/>
                  <a:pt x="6608730" y="625595"/>
                  <a:pt x="6610445" y="628939"/>
                </a:cubicBezTo>
                <a:cubicBezTo>
                  <a:pt x="6612159" y="632282"/>
                  <a:pt x="6614517" y="635154"/>
                  <a:pt x="6617517" y="637554"/>
                </a:cubicBezTo>
                <a:cubicBezTo>
                  <a:pt x="6620517" y="639954"/>
                  <a:pt x="6623903" y="641797"/>
                  <a:pt x="6627675" y="643083"/>
                </a:cubicBezTo>
                <a:cubicBezTo>
                  <a:pt x="6631447" y="644369"/>
                  <a:pt x="6635390" y="645012"/>
                  <a:pt x="6639505" y="645012"/>
                </a:cubicBezTo>
                <a:cubicBezTo>
                  <a:pt x="6647735" y="645012"/>
                  <a:pt x="6654807" y="643512"/>
                  <a:pt x="6660722" y="640511"/>
                </a:cubicBezTo>
                <a:cubicBezTo>
                  <a:pt x="6666637" y="637511"/>
                  <a:pt x="6672852" y="633268"/>
                  <a:pt x="6679367" y="627781"/>
                </a:cubicBezTo>
                <a:close/>
                <a:moveTo>
                  <a:pt x="8178935" y="544457"/>
                </a:moveTo>
                <a:cubicBezTo>
                  <a:pt x="8172592" y="544457"/>
                  <a:pt x="8166891" y="545442"/>
                  <a:pt x="8161833" y="547414"/>
                </a:cubicBezTo>
                <a:cubicBezTo>
                  <a:pt x="8156776" y="549386"/>
                  <a:pt x="8152361" y="552086"/>
                  <a:pt x="8148589" y="555515"/>
                </a:cubicBezTo>
                <a:cubicBezTo>
                  <a:pt x="8144817" y="558944"/>
                  <a:pt x="8141645" y="562930"/>
                  <a:pt x="8139073" y="567474"/>
                </a:cubicBezTo>
                <a:cubicBezTo>
                  <a:pt x="8136501" y="572017"/>
                  <a:pt x="8134444" y="576861"/>
                  <a:pt x="8132901" y="582004"/>
                </a:cubicBezTo>
                <a:lnTo>
                  <a:pt x="8210053" y="582004"/>
                </a:lnTo>
                <a:cubicBezTo>
                  <a:pt x="8210397" y="577375"/>
                  <a:pt x="8210097" y="572789"/>
                  <a:pt x="8209153" y="568245"/>
                </a:cubicBezTo>
                <a:cubicBezTo>
                  <a:pt x="8208210" y="563702"/>
                  <a:pt x="8206496" y="559673"/>
                  <a:pt x="8204010" y="556158"/>
                </a:cubicBezTo>
                <a:cubicBezTo>
                  <a:pt x="8201524" y="552643"/>
                  <a:pt x="8198224" y="549814"/>
                  <a:pt x="8194109" y="547671"/>
                </a:cubicBezTo>
                <a:cubicBezTo>
                  <a:pt x="8189995" y="545528"/>
                  <a:pt x="8184936" y="544457"/>
                  <a:pt x="8178935" y="544457"/>
                </a:cubicBezTo>
                <a:close/>
                <a:moveTo>
                  <a:pt x="8031165" y="544457"/>
                </a:moveTo>
                <a:cubicBezTo>
                  <a:pt x="8022421" y="544457"/>
                  <a:pt x="8014791" y="546471"/>
                  <a:pt x="8008276" y="550500"/>
                </a:cubicBezTo>
                <a:cubicBezTo>
                  <a:pt x="8001761" y="554529"/>
                  <a:pt x="7996275" y="559716"/>
                  <a:pt x="7991817" y="566059"/>
                </a:cubicBezTo>
                <a:cubicBezTo>
                  <a:pt x="7987359" y="572403"/>
                  <a:pt x="7984016" y="579432"/>
                  <a:pt x="7981787" y="587148"/>
                </a:cubicBezTo>
                <a:cubicBezTo>
                  <a:pt x="7979559" y="594863"/>
                  <a:pt x="7978444" y="602407"/>
                  <a:pt x="7978444" y="609779"/>
                </a:cubicBezTo>
                <a:cubicBezTo>
                  <a:pt x="7978444" y="620580"/>
                  <a:pt x="7981144" y="629153"/>
                  <a:pt x="7986545" y="635496"/>
                </a:cubicBezTo>
                <a:cubicBezTo>
                  <a:pt x="7991946" y="641840"/>
                  <a:pt x="8000647" y="645012"/>
                  <a:pt x="8012648" y="645012"/>
                </a:cubicBezTo>
                <a:cubicBezTo>
                  <a:pt x="8020878" y="645012"/>
                  <a:pt x="8028250" y="642869"/>
                  <a:pt x="8034765" y="638583"/>
                </a:cubicBezTo>
                <a:cubicBezTo>
                  <a:pt x="8041280" y="634296"/>
                  <a:pt x="8046724" y="628896"/>
                  <a:pt x="8051096" y="622381"/>
                </a:cubicBezTo>
                <a:cubicBezTo>
                  <a:pt x="8055468" y="615865"/>
                  <a:pt x="8058811" y="608707"/>
                  <a:pt x="8061126" y="600906"/>
                </a:cubicBezTo>
                <a:cubicBezTo>
                  <a:pt x="8063440" y="593105"/>
                  <a:pt x="8064598" y="585776"/>
                  <a:pt x="8064598" y="578918"/>
                </a:cubicBezTo>
                <a:cubicBezTo>
                  <a:pt x="8064598" y="568974"/>
                  <a:pt x="8061726" y="560744"/>
                  <a:pt x="8055982" y="554229"/>
                </a:cubicBezTo>
                <a:cubicBezTo>
                  <a:pt x="8050239" y="547714"/>
                  <a:pt x="8041966" y="544457"/>
                  <a:pt x="8031165" y="544457"/>
                </a:cubicBezTo>
                <a:close/>
                <a:moveTo>
                  <a:pt x="6905415" y="544457"/>
                </a:moveTo>
                <a:cubicBezTo>
                  <a:pt x="6897013" y="544457"/>
                  <a:pt x="6889641" y="546514"/>
                  <a:pt x="6883298" y="550629"/>
                </a:cubicBezTo>
                <a:cubicBezTo>
                  <a:pt x="6876954" y="554743"/>
                  <a:pt x="6871639" y="559930"/>
                  <a:pt x="6867353" y="566188"/>
                </a:cubicBezTo>
                <a:cubicBezTo>
                  <a:pt x="6863067" y="572446"/>
                  <a:pt x="6859852" y="579347"/>
                  <a:pt x="6857709" y="586890"/>
                </a:cubicBezTo>
                <a:cubicBezTo>
                  <a:pt x="6855566" y="594434"/>
                  <a:pt x="6854494" y="601635"/>
                  <a:pt x="6854494" y="608493"/>
                </a:cubicBezTo>
                <a:cubicBezTo>
                  <a:pt x="6854494" y="619466"/>
                  <a:pt x="6857580" y="628296"/>
                  <a:pt x="6863753" y="634982"/>
                </a:cubicBezTo>
                <a:cubicBezTo>
                  <a:pt x="6869924" y="641669"/>
                  <a:pt x="6879011" y="645012"/>
                  <a:pt x="6891013" y="645012"/>
                </a:cubicBezTo>
                <a:cubicBezTo>
                  <a:pt x="6899071" y="645012"/>
                  <a:pt x="6906143" y="642955"/>
                  <a:pt x="6912230" y="638840"/>
                </a:cubicBezTo>
                <a:cubicBezTo>
                  <a:pt x="6918316" y="634725"/>
                  <a:pt x="6923460" y="629539"/>
                  <a:pt x="6927660" y="623281"/>
                </a:cubicBezTo>
                <a:cubicBezTo>
                  <a:pt x="6931861" y="617023"/>
                  <a:pt x="6935032" y="610208"/>
                  <a:pt x="6937176" y="602835"/>
                </a:cubicBezTo>
                <a:cubicBezTo>
                  <a:pt x="6939319" y="595463"/>
                  <a:pt x="6940390" y="588519"/>
                  <a:pt x="6940390" y="582004"/>
                </a:cubicBezTo>
                <a:cubicBezTo>
                  <a:pt x="6940391" y="576861"/>
                  <a:pt x="6939705" y="571974"/>
                  <a:pt x="6938333" y="567345"/>
                </a:cubicBezTo>
                <a:cubicBezTo>
                  <a:pt x="6936961" y="562716"/>
                  <a:pt x="6934819" y="558730"/>
                  <a:pt x="6931904" y="555386"/>
                </a:cubicBezTo>
                <a:cubicBezTo>
                  <a:pt x="6928989" y="552043"/>
                  <a:pt x="6925346" y="549386"/>
                  <a:pt x="6920973" y="547414"/>
                </a:cubicBezTo>
                <a:cubicBezTo>
                  <a:pt x="6916602" y="545443"/>
                  <a:pt x="6911415" y="544457"/>
                  <a:pt x="6905415" y="544457"/>
                </a:cubicBezTo>
                <a:close/>
                <a:moveTo>
                  <a:pt x="5686215" y="544457"/>
                </a:moveTo>
                <a:cubicBezTo>
                  <a:pt x="5677814" y="544457"/>
                  <a:pt x="5670441" y="546514"/>
                  <a:pt x="5664097" y="550629"/>
                </a:cubicBezTo>
                <a:cubicBezTo>
                  <a:pt x="5657754" y="554743"/>
                  <a:pt x="5652439" y="559930"/>
                  <a:pt x="5648153" y="566188"/>
                </a:cubicBezTo>
                <a:cubicBezTo>
                  <a:pt x="5643867" y="572446"/>
                  <a:pt x="5640652" y="579347"/>
                  <a:pt x="5638509" y="586890"/>
                </a:cubicBezTo>
                <a:cubicBezTo>
                  <a:pt x="5636365" y="594434"/>
                  <a:pt x="5635294" y="601635"/>
                  <a:pt x="5635294" y="608493"/>
                </a:cubicBezTo>
                <a:cubicBezTo>
                  <a:pt x="5635294" y="619466"/>
                  <a:pt x="5638380" y="628296"/>
                  <a:pt x="5644552" y="634982"/>
                </a:cubicBezTo>
                <a:cubicBezTo>
                  <a:pt x="5650724" y="641669"/>
                  <a:pt x="5659811" y="645012"/>
                  <a:pt x="5671812" y="645012"/>
                </a:cubicBezTo>
                <a:cubicBezTo>
                  <a:pt x="5679871" y="645012"/>
                  <a:pt x="5686944" y="642955"/>
                  <a:pt x="5693030" y="638840"/>
                </a:cubicBezTo>
                <a:cubicBezTo>
                  <a:pt x="5699116" y="634725"/>
                  <a:pt x="5704260" y="629539"/>
                  <a:pt x="5708460" y="623281"/>
                </a:cubicBezTo>
                <a:cubicBezTo>
                  <a:pt x="5712661" y="617023"/>
                  <a:pt x="5715832" y="610208"/>
                  <a:pt x="5717975" y="602835"/>
                </a:cubicBezTo>
                <a:cubicBezTo>
                  <a:pt x="5720119" y="595463"/>
                  <a:pt x="5721190" y="588519"/>
                  <a:pt x="5721190" y="582004"/>
                </a:cubicBezTo>
                <a:cubicBezTo>
                  <a:pt x="5721191" y="576861"/>
                  <a:pt x="5720505" y="571974"/>
                  <a:pt x="5719133" y="567345"/>
                </a:cubicBezTo>
                <a:cubicBezTo>
                  <a:pt x="5717761" y="562716"/>
                  <a:pt x="5715619" y="558730"/>
                  <a:pt x="5712704" y="555386"/>
                </a:cubicBezTo>
                <a:cubicBezTo>
                  <a:pt x="5709789" y="552043"/>
                  <a:pt x="5706146" y="549386"/>
                  <a:pt x="5701773" y="547414"/>
                </a:cubicBezTo>
                <a:cubicBezTo>
                  <a:pt x="5697402" y="545443"/>
                  <a:pt x="5692215" y="544457"/>
                  <a:pt x="5686215" y="544457"/>
                </a:cubicBezTo>
                <a:close/>
                <a:moveTo>
                  <a:pt x="5045211" y="544457"/>
                </a:moveTo>
                <a:cubicBezTo>
                  <a:pt x="5038867" y="544457"/>
                  <a:pt x="5033167" y="545442"/>
                  <a:pt x="5028109" y="547414"/>
                </a:cubicBezTo>
                <a:cubicBezTo>
                  <a:pt x="5023051" y="549386"/>
                  <a:pt x="5018636" y="552086"/>
                  <a:pt x="5014864" y="555515"/>
                </a:cubicBezTo>
                <a:cubicBezTo>
                  <a:pt x="5011092" y="558944"/>
                  <a:pt x="5007920" y="562930"/>
                  <a:pt x="5005349" y="567474"/>
                </a:cubicBezTo>
                <a:cubicBezTo>
                  <a:pt x="5002777" y="572017"/>
                  <a:pt x="5000720" y="576861"/>
                  <a:pt x="4999176" y="582004"/>
                </a:cubicBezTo>
                <a:lnTo>
                  <a:pt x="5076329" y="582004"/>
                </a:lnTo>
                <a:cubicBezTo>
                  <a:pt x="5076672" y="577375"/>
                  <a:pt x="5076372" y="572789"/>
                  <a:pt x="5075429" y="568245"/>
                </a:cubicBezTo>
                <a:cubicBezTo>
                  <a:pt x="5074486" y="563702"/>
                  <a:pt x="5072772" y="559673"/>
                  <a:pt x="5070285" y="556158"/>
                </a:cubicBezTo>
                <a:cubicBezTo>
                  <a:pt x="5067799" y="552643"/>
                  <a:pt x="5064499" y="549814"/>
                  <a:pt x="5060384" y="547671"/>
                </a:cubicBezTo>
                <a:cubicBezTo>
                  <a:pt x="5056269" y="545528"/>
                  <a:pt x="5051212" y="544457"/>
                  <a:pt x="5045211" y="544457"/>
                </a:cubicBezTo>
                <a:close/>
                <a:moveTo>
                  <a:pt x="4788036" y="544457"/>
                </a:moveTo>
                <a:cubicBezTo>
                  <a:pt x="4781692" y="544457"/>
                  <a:pt x="4775992" y="545442"/>
                  <a:pt x="4770934" y="547414"/>
                </a:cubicBezTo>
                <a:cubicBezTo>
                  <a:pt x="4765876" y="549386"/>
                  <a:pt x="4761461" y="552086"/>
                  <a:pt x="4757689" y="555515"/>
                </a:cubicBezTo>
                <a:cubicBezTo>
                  <a:pt x="4753917" y="558944"/>
                  <a:pt x="4750745" y="562930"/>
                  <a:pt x="4748174" y="567474"/>
                </a:cubicBezTo>
                <a:cubicBezTo>
                  <a:pt x="4745602" y="572017"/>
                  <a:pt x="4743545" y="576861"/>
                  <a:pt x="4742001" y="582004"/>
                </a:cubicBezTo>
                <a:lnTo>
                  <a:pt x="4819154" y="582004"/>
                </a:lnTo>
                <a:cubicBezTo>
                  <a:pt x="4819497" y="577375"/>
                  <a:pt x="4819197" y="572789"/>
                  <a:pt x="4818254" y="568245"/>
                </a:cubicBezTo>
                <a:cubicBezTo>
                  <a:pt x="4817311" y="563702"/>
                  <a:pt x="4815597" y="559673"/>
                  <a:pt x="4813110" y="556158"/>
                </a:cubicBezTo>
                <a:cubicBezTo>
                  <a:pt x="4810624" y="552643"/>
                  <a:pt x="4807324" y="549814"/>
                  <a:pt x="4803209" y="547671"/>
                </a:cubicBezTo>
                <a:cubicBezTo>
                  <a:pt x="4799094" y="545528"/>
                  <a:pt x="4794037" y="544457"/>
                  <a:pt x="4788036" y="544457"/>
                </a:cubicBezTo>
                <a:close/>
                <a:moveTo>
                  <a:pt x="4038390" y="544457"/>
                </a:moveTo>
                <a:cubicBezTo>
                  <a:pt x="4029989" y="544457"/>
                  <a:pt x="4022616" y="546514"/>
                  <a:pt x="4016273" y="550629"/>
                </a:cubicBezTo>
                <a:cubicBezTo>
                  <a:pt x="4009929" y="554743"/>
                  <a:pt x="4004614" y="559930"/>
                  <a:pt x="4000328" y="566188"/>
                </a:cubicBezTo>
                <a:cubicBezTo>
                  <a:pt x="3996042" y="572446"/>
                  <a:pt x="3992827" y="579347"/>
                  <a:pt x="3990684" y="586890"/>
                </a:cubicBezTo>
                <a:cubicBezTo>
                  <a:pt x="3988541" y="594434"/>
                  <a:pt x="3987469" y="601635"/>
                  <a:pt x="3987469" y="608493"/>
                </a:cubicBezTo>
                <a:cubicBezTo>
                  <a:pt x="3987469" y="619466"/>
                  <a:pt x="3990555" y="628296"/>
                  <a:pt x="3996728" y="634982"/>
                </a:cubicBezTo>
                <a:cubicBezTo>
                  <a:pt x="4002900" y="641669"/>
                  <a:pt x="4011986" y="645012"/>
                  <a:pt x="4023988" y="645012"/>
                </a:cubicBezTo>
                <a:cubicBezTo>
                  <a:pt x="4032046" y="645012"/>
                  <a:pt x="4039119" y="642955"/>
                  <a:pt x="4045205" y="638840"/>
                </a:cubicBezTo>
                <a:cubicBezTo>
                  <a:pt x="4051291" y="634725"/>
                  <a:pt x="4056435" y="629539"/>
                  <a:pt x="4060636" y="623281"/>
                </a:cubicBezTo>
                <a:cubicBezTo>
                  <a:pt x="4064836" y="617023"/>
                  <a:pt x="4068008" y="610208"/>
                  <a:pt x="4070151" y="602835"/>
                </a:cubicBezTo>
                <a:cubicBezTo>
                  <a:pt x="4072294" y="595463"/>
                  <a:pt x="4073366" y="588519"/>
                  <a:pt x="4073366" y="582004"/>
                </a:cubicBezTo>
                <a:cubicBezTo>
                  <a:pt x="4073366" y="576861"/>
                  <a:pt x="4072680" y="571974"/>
                  <a:pt x="4071308" y="567345"/>
                </a:cubicBezTo>
                <a:cubicBezTo>
                  <a:pt x="4069937" y="562716"/>
                  <a:pt x="4067794" y="558730"/>
                  <a:pt x="4064879" y="555386"/>
                </a:cubicBezTo>
                <a:cubicBezTo>
                  <a:pt x="4061964" y="552043"/>
                  <a:pt x="4058321" y="549386"/>
                  <a:pt x="4053949" y="547414"/>
                </a:cubicBezTo>
                <a:cubicBezTo>
                  <a:pt x="4049577" y="545443"/>
                  <a:pt x="4044391" y="544457"/>
                  <a:pt x="4038390" y="544457"/>
                </a:cubicBezTo>
                <a:close/>
                <a:moveTo>
                  <a:pt x="3654561" y="544457"/>
                </a:moveTo>
                <a:cubicBezTo>
                  <a:pt x="3648217" y="544457"/>
                  <a:pt x="3642516" y="545442"/>
                  <a:pt x="3637459" y="547414"/>
                </a:cubicBezTo>
                <a:cubicBezTo>
                  <a:pt x="3632401" y="549386"/>
                  <a:pt x="3627986" y="552086"/>
                  <a:pt x="3624214" y="555515"/>
                </a:cubicBezTo>
                <a:cubicBezTo>
                  <a:pt x="3620442" y="558944"/>
                  <a:pt x="3617271" y="562930"/>
                  <a:pt x="3614699" y="567474"/>
                </a:cubicBezTo>
                <a:cubicBezTo>
                  <a:pt x="3612127" y="572017"/>
                  <a:pt x="3610070" y="576861"/>
                  <a:pt x="3608526" y="582004"/>
                </a:cubicBezTo>
                <a:lnTo>
                  <a:pt x="3685679" y="582004"/>
                </a:lnTo>
                <a:cubicBezTo>
                  <a:pt x="3686022" y="577375"/>
                  <a:pt x="3685722" y="572789"/>
                  <a:pt x="3684779" y="568245"/>
                </a:cubicBezTo>
                <a:cubicBezTo>
                  <a:pt x="3683836" y="563702"/>
                  <a:pt x="3682121" y="559673"/>
                  <a:pt x="3679636" y="556158"/>
                </a:cubicBezTo>
                <a:cubicBezTo>
                  <a:pt x="3677149" y="552643"/>
                  <a:pt x="3673849" y="549814"/>
                  <a:pt x="3669734" y="547671"/>
                </a:cubicBezTo>
                <a:cubicBezTo>
                  <a:pt x="3665620" y="545528"/>
                  <a:pt x="3660562" y="544457"/>
                  <a:pt x="3654561" y="544457"/>
                </a:cubicBezTo>
                <a:close/>
                <a:moveTo>
                  <a:pt x="3324015" y="544457"/>
                </a:moveTo>
                <a:cubicBezTo>
                  <a:pt x="3315614" y="544457"/>
                  <a:pt x="3308241" y="546514"/>
                  <a:pt x="3301898" y="550629"/>
                </a:cubicBezTo>
                <a:cubicBezTo>
                  <a:pt x="3295554" y="554743"/>
                  <a:pt x="3290239" y="559930"/>
                  <a:pt x="3285953" y="566188"/>
                </a:cubicBezTo>
                <a:cubicBezTo>
                  <a:pt x="3281667" y="572446"/>
                  <a:pt x="3278452" y="579347"/>
                  <a:pt x="3276309" y="586890"/>
                </a:cubicBezTo>
                <a:cubicBezTo>
                  <a:pt x="3274166" y="594434"/>
                  <a:pt x="3273094" y="601635"/>
                  <a:pt x="3273094" y="608493"/>
                </a:cubicBezTo>
                <a:cubicBezTo>
                  <a:pt x="3273094" y="619466"/>
                  <a:pt x="3276180" y="628296"/>
                  <a:pt x="3282353" y="634982"/>
                </a:cubicBezTo>
                <a:cubicBezTo>
                  <a:pt x="3288525" y="641669"/>
                  <a:pt x="3297611" y="645012"/>
                  <a:pt x="3309613" y="645012"/>
                </a:cubicBezTo>
                <a:cubicBezTo>
                  <a:pt x="3317671" y="645012"/>
                  <a:pt x="3324743" y="642955"/>
                  <a:pt x="3330830" y="638840"/>
                </a:cubicBezTo>
                <a:cubicBezTo>
                  <a:pt x="3336916" y="634725"/>
                  <a:pt x="3342060" y="629539"/>
                  <a:pt x="3346261" y="623281"/>
                </a:cubicBezTo>
                <a:cubicBezTo>
                  <a:pt x="3350461" y="617023"/>
                  <a:pt x="3353633" y="610208"/>
                  <a:pt x="3355776" y="602835"/>
                </a:cubicBezTo>
                <a:cubicBezTo>
                  <a:pt x="3357919" y="595463"/>
                  <a:pt x="3358990" y="588519"/>
                  <a:pt x="3358990" y="582004"/>
                </a:cubicBezTo>
                <a:cubicBezTo>
                  <a:pt x="3358991" y="576861"/>
                  <a:pt x="3358305" y="571974"/>
                  <a:pt x="3356933" y="567345"/>
                </a:cubicBezTo>
                <a:cubicBezTo>
                  <a:pt x="3355562" y="562716"/>
                  <a:pt x="3353419" y="558730"/>
                  <a:pt x="3350504" y="555386"/>
                </a:cubicBezTo>
                <a:cubicBezTo>
                  <a:pt x="3347589" y="552043"/>
                  <a:pt x="3343946" y="549386"/>
                  <a:pt x="3339574" y="547414"/>
                </a:cubicBezTo>
                <a:cubicBezTo>
                  <a:pt x="3335202" y="545443"/>
                  <a:pt x="3330016" y="544457"/>
                  <a:pt x="3324015" y="544457"/>
                </a:cubicBezTo>
                <a:close/>
                <a:moveTo>
                  <a:pt x="7921551" y="528254"/>
                </a:moveTo>
                <a:lnTo>
                  <a:pt x="7943411" y="528254"/>
                </a:lnTo>
                <a:lnTo>
                  <a:pt x="7915636" y="661214"/>
                </a:lnTo>
                <a:lnTo>
                  <a:pt x="7894033" y="661214"/>
                </a:lnTo>
                <a:close/>
                <a:moveTo>
                  <a:pt x="6197526" y="528254"/>
                </a:moveTo>
                <a:lnTo>
                  <a:pt x="6219386" y="528254"/>
                </a:lnTo>
                <a:lnTo>
                  <a:pt x="6191611" y="661214"/>
                </a:lnTo>
                <a:lnTo>
                  <a:pt x="6170008" y="661214"/>
                </a:lnTo>
                <a:close/>
                <a:moveTo>
                  <a:pt x="5926188" y="528254"/>
                </a:moveTo>
                <a:lnTo>
                  <a:pt x="5954991" y="528254"/>
                </a:lnTo>
                <a:lnTo>
                  <a:pt x="5949076" y="556801"/>
                </a:lnTo>
                <a:lnTo>
                  <a:pt x="5920272" y="556801"/>
                </a:lnTo>
                <a:close/>
                <a:moveTo>
                  <a:pt x="5578401" y="528254"/>
                </a:moveTo>
                <a:lnTo>
                  <a:pt x="5600261" y="528254"/>
                </a:lnTo>
                <a:lnTo>
                  <a:pt x="5572486" y="661214"/>
                </a:lnTo>
                <a:lnTo>
                  <a:pt x="5550883" y="661214"/>
                </a:lnTo>
                <a:close/>
                <a:moveTo>
                  <a:pt x="4130601" y="528254"/>
                </a:moveTo>
                <a:lnTo>
                  <a:pt x="4152461" y="528254"/>
                </a:lnTo>
                <a:lnTo>
                  <a:pt x="4124686" y="661214"/>
                </a:lnTo>
                <a:lnTo>
                  <a:pt x="4103084" y="661214"/>
                </a:lnTo>
                <a:close/>
                <a:moveTo>
                  <a:pt x="3400281" y="528254"/>
                </a:moveTo>
                <a:lnTo>
                  <a:pt x="3423427" y="528254"/>
                </a:lnTo>
                <a:lnTo>
                  <a:pt x="3431657" y="633953"/>
                </a:lnTo>
                <a:lnTo>
                  <a:pt x="3432171" y="633953"/>
                </a:lnTo>
                <a:lnTo>
                  <a:pt x="3480006" y="528254"/>
                </a:lnTo>
                <a:lnTo>
                  <a:pt x="3504695" y="528254"/>
                </a:lnTo>
                <a:lnTo>
                  <a:pt x="3511124" y="633953"/>
                </a:lnTo>
                <a:lnTo>
                  <a:pt x="3511638" y="633953"/>
                </a:lnTo>
                <a:lnTo>
                  <a:pt x="3562044" y="528254"/>
                </a:lnTo>
                <a:lnTo>
                  <a:pt x="3585705" y="528254"/>
                </a:lnTo>
                <a:lnTo>
                  <a:pt x="3517039" y="661214"/>
                </a:lnTo>
                <a:lnTo>
                  <a:pt x="3493893" y="661214"/>
                </a:lnTo>
                <a:lnTo>
                  <a:pt x="3487207" y="557830"/>
                </a:lnTo>
                <a:lnTo>
                  <a:pt x="3486693" y="557830"/>
                </a:lnTo>
                <a:lnTo>
                  <a:pt x="3439115" y="661214"/>
                </a:lnTo>
                <a:lnTo>
                  <a:pt x="3415969" y="661214"/>
                </a:lnTo>
                <a:close/>
                <a:moveTo>
                  <a:pt x="8175592" y="525168"/>
                </a:moveTo>
                <a:cubicBezTo>
                  <a:pt x="8195137" y="525168"/>
                  <a:pt x="8209411" y="530312"/>
                  <a:pt x="8218411" y="540599"/>
                </a:cubicBezTo>
                <a:cubicBezTo>
                  <a:pt x="8227413" y="550886"/>
                  <a:pt x="8231914" y="565373"/>
                  <a:pt x="8231914" y="584061"/>
                </a:cubicBezTo>
                <a:cubicBezTo>
                  <a:pt x="8231914" y="587490"/>
                  <a:pt x="8231656" y="590748"/>
                  <a:pt x="8231142" y="593834"/>
                </a:cubicBezTo>
                <a:cubicBezTo>
                  <a:pt x="8230629" y="596920"/>
                  <a:pt x="8230200" y="599406"/>
                  <a:pt x="8229856" y="601292"/>
                </a:cubicBezTo>
                <a:lnTo>
                  <a:pt x="8129815" y="601292"/>
                </a:lnTo>
                <a:cubicBezTo>
                  <a:pt x="8129301" y="605064"/>
                  <a:pt x="8129044" y="608922"/>
                  <a:pt x="8129044" y="612865"/>
                </a:cubicBezTo>
                <a:cubicBezTo>
                  <a:pt x="8129044" y="618009"/>
                  <a:pt x="8129987" y="622595"/>
                  <a:pt x="8131873" y="626624"/>
                </a:cubicBezTo>
                <a:cubicBezTo>
                  <a:pt x="8133758" y="630653"/>
                  <a:pt x="8136330" y="633996"/>
                  <a:pt x="8139588" y="636654"/>
                </a:cubicBezTo>
                <a:cubicBezTo>
                  <a:pt x="8142846" y="639311"/>
                  <a:pt x="8146532" y="641369"/>
                  <a:pt x="8150646" y="642826"/>
                </a:cubicBezTo>
                <a:cubicBezTo>
                  <a:pt x="8154761" y="644283"/>
                  <a:pt x="8159048" y="645012"/>
                  <a:pt x="8163505" y="645012"/>
                </a:cubicBezTo>
                <a:cubicBezTo>
                  <a:pt x="8173278" y="645012"/>
                  <a:pt x="8181336" y="642826"/>
                  <a:pt x="8187679" y="638454"/>
                </a:cubicBezTo>
                <a:cubicBezTo>
                  <a:pt x="8194023" y="634082"/>
                  <a:pt x="8198738" y="627781"/>
                  <a:pt x="8201824" y="619552"/>
                </a:cubicBezTo>
                <a:lnTo>
                  <a:pt x="8223684" y="619552"/>
                </a:lnTo>
                <a:cubicBezTo>
                  <a:pt x="8221969" y="626924"/>
                  <a:pt x="8219227" y="633396"/>
                  <a:pt x="8215454" y="638968"/>
                </a:cubicBezTo>
                <a:cubicBezTo>
                  <a:pt x="8211682" y="644540"/>
                  <a:pt x="8207139" y="649170"/>
                  <a:pt x="8201824" y="652856"/>
                </a:cubicBezTo>
                <a:cubicBezTo>
                  <a:pt x="8196509" y="656542"/>
                  <a:pt x="8190594" y="659328"/>
                  <a:pt x="8184079" y="661214"/>
                </a:cubicBezTo>
                <a:cubicBezTo>
                  <a:pt x="8177564" y="663100"/>
                  <a:pt x="8170706" y="664043"/>
                  <a:pt x="8163505" y="664043"/>
                </a:cubicBezTo>
                <a:cubicBezTo>
                  <a:pt x="8152532" y="664043"/>
                  <a:pt x="8143403" y="662371"/>
                  <a:pt x="8136116" y="659028"/>
                </a:cubicBezTo>
                <a:cubicBezTo>
                  <a:pt x="8128829" y="655685"/>
                  <a:pt x="8123043" y="651398"/>
                  <a:pt x="8118756" y="646169"/>
                </a:cubicBezTo>
                <a:cubicBezTo>
                  <a:pt x="8114470" y="640940"/>
                  <a:pt x="8111470" y="635196"/>
                  <a:pt x="8109755" y="628939"/>
                </a:cubicBezTo>
                <a:cubicBezTo>
                  <a:pt x="8108041" y="622681"/>
                  <a:pt x="8107183" y="616637"/>
                  <a:pt x="8107183" y="610808"/>
                </a:cubicBezTo>
                <a:cubicBezTo>
                  <a:pt x="8107183" y="598120"/>
                  <a:pt x="8109027" y="586505"/>
                  <a:pt x="8112713" y="575960"/>
                </a:cubicBezTo>
                <a:cubicBezTo>
                  <a:pt x="8116399" y="565416"/>
                  <a:pt x="8121371" y="556372"/>
                  <a:pt x="8127629" y="548828"/>
                </a:cubicBezTo>
                <a:cubicBezTo>
                  <a:pt x="8133887" y="541285"/>
                  <a:pt x="8141174" y="535455"/>
                  <a:pt x="8149489" y="531341"/>
                </a:cubicBezTo>
                <a:cubicBezTo>
                  <a:pt x="8157804" y="527226"/>
                  <a:pt x="8166505" y="525168"/>
                  <a:pt x="8175592" y="525168"/>
                </a:cubicBezTo>
                <a:close/>
                <a:moveTo>
                  <a:pt x="7462770" y="525168"/>
                </a:moveTo>
                <a:cubicBezTo>
                  <a:pt x="7468942" y="525167"/>
                  <a:pt x="7475029" y="525896"/>
                  <a:pt x="7481029" y="527354"/>
                </a:cubicBezTo>
                <a:cubicBezTo>
                  <a:pt x="7487030" y="528812"/>
                  <a:pt x="7492388" y="531212"/>
                  <a:pt x="7497103" y="534555"/>
                </a:cubicBezTo>
                <a:cubicBezTo>
                  <a:pt x="7501818" y="537899"/>
                  <a:pt x="7505633" y="542270"/>
                  <a:pt x="7508547" y="547671"/>
                </a:cubicBezTo>
                <a:cubicBezTo>
                  <a:pt x="7511462" y="553072"/>
                  <a:pt x="7512919" y="559630"/>
                  <a:pt x="7512919" y="567345"/>
                </a:cubicBezTo>
                <a:lnTo>
                  <a:pt x="7491059" y="567345"/>
                </a:lnTo>
                <a:cubicBezTo>
                  <a:pt x="7491402" y="559801"/>
                  <a:pt x="7488831" y="554101"/>
                  <a:pt x="7483344" y="550243"/>
                </a:cubicBezTo>
                <a:cubicBezTo>
                  <a:pt x="7477858" y="546385"/>
                  <a:pt x="7471257" y="544457"/>
                  <a:pt x="7463542" y="544457"/>
                </a:cubicBezTo>
                <a:cubicBezTo>
                  <a:pt x="7460284" y="544457"/>
                  <a:pt x="7456941" y="544714"/>
                  <a:pt x="7453511" y="545228"/>
                </a:cubicBezTo>
                <a:cubicBezTo>
                  <a:pt x="7450083" y="545742"/>
                  <a:pt x="7447040" y="546642"/>
                  <a:pt x="7444382" y="547928"/>
                </a:cubicBezTo>
                <a:cubicBezTo>
                  <a:pt x="7441725" y="549214"/>
                  <a:pt x="7439539" y="550929"/>
                  <a:pt x="7437824" y="553072"/>
                </a:cubicBezTo>
                <a:cubicBezTo>
                  <a:pt x="7436109" y="555215"/>
                  <a:pt x="7435252" y="558001"/>
                  <a:pt x="7435252" y="561430"/>
                </a:cubicBezTo>
                <a:cubicBezTo>
                  <a:pt x="7435252" y="564516"/>
                  <a:pt x="7436238" y="567174"/>
                  <a:pt x="7438210" y="569402"/>
                </a:cubicBezTo>
                <a:cubicBezTo>
                  <a:pt x="7440182" y="571631"/>
                  <a:pt x="7442839" y="573689"/>
                  <a:pt x="7446182" y="575575"/>
                </a:cubicBezTo>
                <a:cubicBezTo>
                  <a:pt x="7449525" y="577460"/>
                  <a:pt x="7453297" y="579218"/>
                  <a:pt x="7457498" y="580847"/>
                </a:cubicBezTo>
                <a:cubicBezTo>
                  <a:pt x="7461699" y="582476"/>
                  <a:pt x="7465942" y="584147"/>
                  <a:pt x="7470228" y="585862"/>
                </a:cubicBezTo>
                <a:cubicBezTo>
                  <a:pt x="7474686" y="587748"/>
                  <a:pt x="7479015" y="589805"/>
                  <a:pt x="7483215" y="592034"/>
                </a:cubicBezTo>
                <a:cubicBezTo>
                  <a:pt x="7487416" y="594263"/>
                  <a:pt x="7491145" y="596792"/>
                  <a:pt x="7494402" y="599621"/>
                </a:cubicBezTo>
                <a:cubicBezTo>
                  <a:pt x="7497660" y="602449"/>
                  <a:pt x="7500317" y="605793"/>
                  <a:pt x="7502375" y="609650"/>
                </a:cubicBezTo>
                <a:cubicBezTo>
                  <a:pt x="7504432" y="613508"/>
                  <a:pt x="7505461" y="618009"/>
                  <a:pt x="7505461" y="623152"/>
                </a:cubicBezTo>
                <a:cubicBezTo>
                  <a:pt x="7505461" y="630524"/>
                  <a:pt x="7503833" y="636825"/>
                  <a:pt x="7500575" y="642054"/>
                </a:cubicBezTo>
                <a:cubicBezTo>
                  <a:pt x="7497317" y="647284"/>
                  <a:pt x="7493116" y="651527"/>
                  <a:pt x="7487973" y="654785"/>
                </a:cubicBezTo>
                <a:cubicBezTo>
                  <a:pt x="7482829" y="658042"/>
                  <a:pt x="7477043" y="660400"/>
                  <a:pt x="7470614" y="661857"/>
                </a:cubicBezTo>
                <a:cubicBezTo>
                  <a:pt x="7464184" y="663314"/>
                  <a:pt x="7457712" y="664043"/>
                  <a:pt x="7451197" y="664043"/>
                </a:cubicBezTo>
                <a:cubicBezTo>
                  <a:pt x="7443482" y="664043"/>
                  <a:pt x="7436367" y="663314"/>
                  <a:pt x="7429852" y="661857"/>
                </a:cubicBezTo>
                <a:cubicBezTo>
                  <a:pt x="7423337" y="660400"/>
                  <a:pt x="7417722" y="657956"/>
                  <a:pt x="7413007" y="654527"/>
                </a:cubicBezTo>
                <a:cubicBezTo>
                  <a:pt x="7408292" y="651098"/>
                  <a:pt x="7404563" y="646512"/>
                  <a:pt x="7401820" y="640769"/>
                </a:cubicBezTo>
                <a:cubicBezTo>
                  <a:pt x="7399076" y="635025"/>
                  <a:pt x="7397705" y="627867"/>
                  <a:pt x="7397705" y="619294"/>
                </a:cubicBezTo>
                <a:lnTo>
                  <a:pt x="7419308" y="619294"/>
                </a:lnTo>
                <a:cubicBezTo>
                  <a:pt x="7418965" y="624095"/>
                  <a:pt x="7419693" y="628167"/>
                  <a:pt x="7421493" y="631510"/>
                </a:cubicBezTo>
                <a:cubicBezTo>
                  <a:pt x="7423293" y="634854"/>
                  <a:pt x="7425780" y="637511"/>
                  <a:pt x="7428951" y="639483"/>
                </a:cubicBezTo>
                <a:cubicBezTo>
                  <a:pt x="7432123" y="641454"/>
                  <a:pt x="7435809" y="642869"/>
                  <a:pt x="7440010" y="643726"/>
                </a:cubicBezTo>
                <a:cubicBezTo>
                  <a:pt x="7444211" y="644583"/>
                  <a:pt x="7448625" y="645012"/>
                  <a:pt x="7453254" y="645012"/>
                </a:cubicBezTo>
                <a:cubicBezTo>
                  <a:pt x="7456855" y="645012"/>
                  <a:pt x="7460455" y="644669"/>
                  <a:pt x="7464056" y="643983"/>
                </a:cubicBezTo>
                <a:cubicBezTo>
                  <a:pt x="7467656" y="643297"/>
                  <a:pt x="7470914" y="642140"/>
                  <a:pt x="7473829" y="640511"/>
                </a:cubicBezTo>
                <a:cubicBezTo>
                  <a:pt x="7476743" y="638883"/>
                  <a:pt x="7479100" y="636782"/>
                  <a:pt x="7480901" y="634211"/>
                </a:cubicBezTo>
                <a:cubicBezTo>
                  <a:pt x="7482701" y="631639"/>
                  <a:pt x="7483601" y="628467"/>
                  <a:pt x="7483601" y="624695"/>
                </a:cubicBezTo>
                <a:cubicBezTo>
                  <a:pt x="7483601" y="621438"/>
                  <a:pt x="7482572" y="618651"/>
                  <a:pt x="7480515" y="616337"/>
                </a:cubicBezTo>
                <a:cubicBezTo>
                  <a:pt x="7478457" y="614022"/>
                  <a:pt x="7475801" y="611922"/>
                  <a:pt x="7472543" y="610036"/>
                </a:cubicBezTo>
                <a:cubicBezTo>
                  <a:pt x="7469285" y="608150"/>
                  <a:pt x="7465556" y="606393"/>
                  <a:pt x="7461356" y="604764"/>
                </a:cubicBezTo>
                <a:cubicBezTo>
                  <a:pt x="7457155" y="603135"/>
                  <a:pt x="7452912" y="601378"/>
                  <a:pt x="7448625" y="599492"/>
                </a:cubicBezTo>
                <a:cubicBezTo>
                  <a:pt x="7444168" y="597777"/>
                  <a:pt x="7439839" y="595891"/>
                  <a:pt x="7435638" y="593834"/>
                </a:cubicBezTo>
                <a:cubicBezTo>
                  <a:pt x="7431438" y="591777"/>
                  <a:pt x="7427665" y="589334"/>
                  <a:pt x="7424322" y="586505"/>
                </a:cubicBezTo>
                <a:cubicBezTo>
                  <a:pt x="7420979" y="583676"/>
                  <a:pt x="7418322" y="580375"/>
                  <a:pt x="7416350" y="576603"/>
                </a:cubicBezTo>
                <a:cubicBezTo>
                  <a:pt x="7414378" y="572831"/>
                  <a:pt x="7413392" y="568460"/>
                  <a:pt x="7413392" y="563487"/>
                </a:cubicBezTo>
                <a:cubicBezTo>
                  <a:pt x="7413392" y="557315"/>
                  <a:pt x="7414807" y="551829"/>
                  <a:pt x="7417636" y="547028"/>
                </a:cubicBezTo>
                <a:cubicBezTo>
                  <a:pt x="7420464" y="542228"/>
                  <a:pt x="7424194" y="538241"/>
                  <a:pt x="7428823" y="535070"/>
                </a:cubicBezTo>
                <a:cubicBezTo>
                  <a:pt x="7433452" y="531898"/>
                  <a:pt x="7438724" y="529455"/>
                  <a:pt x="7444639" y="527740"/>
                </a:cubicBezTo>
                <a:cubicBezTo>
                  <a:pt x="7450554" y="526026"/>
                  <a:pt x="7456598" y="525168"/>
                  <a:pt x="7462770" y="525168"/>
                </a:cubicBezTo>
                <a:close/>
                <a:moveTo>
                  <a:pt x="7337650" y="525168"/>
                </a:moveTo>
                <a:cubicBezTo>
                  <a:pt x="7344164" y="525168"/>
                  <a:pt x="7350337" y="525683"/>
                  <a:pt x="7356166" y="526711"/>
                </a:cubicBezTo>
                <a:cubicBezTo>
                  <a:pt x="7361995" y="527740"/>
                  <a:pt x="7367139" y="529540"/>
                  <a:pt x="7371597" y="532112"/>
                </a:cubicBezTo>
                <a:cubicBezTo>
                  <a:pt x="7376054" y="534684"/>
                  <a:pt x="7379612" y="538156"/>
                  <a:pt x="7382270" y="542528"/>
                </a:cubicBezTo>
                <a:cubicBezTo>
                  <a:pt x="7384927" y="546900"/>
                  <a:pt x="7386256" y="552429"/>
                  <a:pt x="7386256" y="559115"/>
                </a:cubicBezTo>
                <a:cubicBezTo>
                  <a:pt x="7386256" y="562887"/>
                  <a:pt x="7385784" y="566959"/>
                  <a:pt x="7384841" y="571331"/>
                </a:cubicBezTo>
                <a:cubicBezTo>
                  <a:pt x="7383898" y="575703"/>
                  <a:pt x="7382998" y="579689"/>
                  <a:pt x="7382141" y="583290"/>
                </a:cubicBezTo>
                <a:lnTo>
                  <a:pt x="7373654" y="619552"/>
                </a:lnTo>
                <a:cubicBezTo>
                  <a:pt x="7373140" y="622295"/>
                  <a:pt x="7372411" y="625381"/>
                  <a:pt x="7371468" y="628810"/>
                </a:cubicBezTo>
                <a:cubicBezTo>
                  <a:pt x="7370525" y="632239"/>
                  <a:pt x="7370054" y="635496"/>
                  <a:pt x="7370054" y="638583"/>
                </a:cubicBezTo>
                <a:cubicBezTo>
                  <a:pt x="7370052" y="641669"/>
                  <a:pt x="7370652" y="643812"/>
                  <a:pt x="7371854" y="645012"/>
                </a:cubicBezTo>
                <a:cubicBezTo>
                  <a:pt x="7373054" y="646212"/>
                  <a:pt x="7374597" y="646812"/>
                  <a:pt x="7376483" y="646812"/>
                </a:cubicBezTo>
                <a:cubicBezTo>
                  <a:pt x="7377512" y="646812"/>
                  <a:pt x="7378669" y="646598"/>
                  <a:pt x="7379955" y="646169"/>
                </a:cubicBezTo>
                <a:lnTo>
                  <a:pt x="7383427" y="645012"/>
                </a:lnTo>
                <a:lnTo>
                  <a:pt x="7380084" y="661214"/>
                </a:lnTo>
                <a:cubicBezTo>
                  <a:pt x="7378369" y="661900"/>
                  <a:pt x="7376183" y="662543"/>
                  <a:pt x="7373525" y="663143"/>
                </a:cubicBezTo>
                <a:cubicBezTo>
                  <a:pt x="7370868" y="663743"/>
                  <a:pt x="7368597" y="664043"/>
                  <a:pt x="7366710" y="664043"/>
                </a:cubicBezTo>
                <a:cubicBezTo>
                  <a:pt x="7360709" y="664043"/>
                  <a:pt x="7356166" y="662414"/>
                  <a:pt x="7353080" y="659157"/>
                </a:cubicBezTo>
                <a:cubicBezTo>
                  <a:pt x="7349994" y="655899"/>
                  <a:pt x="7348794" y="651356"/>
                  <a:pt x="7349480" y="645526"/>
                </a:cubicBezTo>
                <a:lnTo>
                  <a:pt x="7348965" y="645012"/>
                </a:lnTo>
                <a:cubicBezTo>
                  <a:pt x="7344336" y="651184"/>
                  <a:pt x="7338593" y="655899"/>
                  <a:pt x="7331734" y="659157"/>
                </a:cubicBezTo>
                <a:cubicBezTo>
                  <a:pt x="7324876" y="662414"/>
                  <a:pt x="7315790" y="664043"/>
                  <a:pt x="7304474" y="664043"/>
                </a:cubicBezTo>
                <a:cubicBezTo>
                  <a:pt x="7298816" y="664043"/>
                  <a:pt x="7293544" y="663400"/>
                  <a:pt x="7288657" y="662114"/>
                </a:cubicBezTo>
                <a:cubicBezTo>
                  <a:pt x="7283771" y="660828"/>
                  <a:pt x="7279528" y="658685"/>
                  <a:pt x="7275927" y="655685"/>
                </a:cubicBezTo>
                <a:cubicBezTo>
                  <a:pt x="7272327" y="652684"/>
                  <a:pt x="7269456" y="648827"/>
                  <a:pt x="7267312" y="644112"/>
                </a:cubicBezTo>
                <a:cubicBezTo>
                  <a:pt x="7265169" y="639397"/>
                  <a:pt x="7264097" y="633611"/>
                  <a:pt x="7264097" y="626752"/>
                </a:cubicBezTo>
                <a:cubicBezTo>
                  <a:pt x="7264097" y="616980"/>
                  <a:pt x="7266198" y="609350"/>
                  <a:pt x="7270398" y="603864"/>
                </a:cubicBezTo>
                <a:cubicBezTo>
                  <a:pt x="7274599" y="598378"/>
                  <a:pt x="7279957" y="594220"/>
                  <a:pt x="7286471" y="591391"/>
                </a:cubicBezTo>
                <a:cubicBezTo>
                  <a:pt x="7292987" y="588562"/>
                  <a:pt x="7300188" y="586633"/>
                  <a:pt x="7308075" y="585605"/>
                </a:cubicBezTo>
                <a:cubicBezTo>
                  <a:pt x="7315961" y="584576"/>
                  <a:pt x="7323591" y="583719"/>
                  <a:pt x="7330963" y="583033"/>
                </a:cubicBezTo>
                <a:cubicBezTo>
                  <a:pt x="7336792" y="582518"/>
                  <a:pt x="7341807" y="581961"/>
                  <a:pt x="7346008" y="581361"/>
                </a:cubicBezTo>
                <a:cubicBezTo>
                  <a:pt x="7350208" y="580761"/>
                  <a:pt x="7353680" y="579775"/>
                  <a:pt x="7356424" y="578404"/>
                </a:cubicBezTo>
                <a:cubicBezTo>
                  <a:pt x="7359166" y="577032"/>
                  <a:pt x="7361181" y="575060"/>
                  <a:pt x="7362467" y="572489"/>
                </a:cubicBezTo>
                <a:cubicBezTo>
                  <a:pt x="7363753" y="569917"/>
                  <a:pt x="7364396" y="566402"/>
                  <a:pt x="7364396" y="561944"/>
                </a:cubicBezTo>
                <a:cubicBezTo>
                  <a:pt x="7364396" y="558344"/>
                  <a:pt x="7363538" y="555429"/>
                  <a:pt x="7361824" y="553200"/>
                </a:cubicBezTo>
                <a:cubicBezTo>
                  <a:pt x="7360109" y="550972"/>
                  <a:pt x="7357967" y="549214"/>
                  <a:pt x="7355395" y="547928"/>
                </a:cubicBezTo>
                <a:cubicBezTo>
                  <a:pt x="7352823" y="546642"/>
                  <a:pt x="7349951" y="545742"/>
                  <a:pt x="7346779" y="545228"/>
                </a:cubicBezTo>
                <a:cubicBezTo>
                  <a:pt x="7343608" y="544714"/>
                  <a:pt x="7340565" y="544457"/>
                  <a:pt x="7337650" y="544457"/>
                </a:cubicBezTo>
                <a:cubicBezTo>
                  <a:pt x="7333535" y="544456"/>
                  <a:pt x="7329463" y="544884"/>
                  <a:pt x="7325434" y="545742"/>
                </a:cubicBezTo>
                <a:cubicBezTo>
                  <a:pt x="7321404" y="546600"/>
                  <a:pt x="7317761" y="548014"/>
                  <a:pt x="7314504" y="549986"/>
                </a:cubicBezTo>
                <a:cubicBezTo>
                  <a:pt x="7311246" y="551957"/>
                  <a:pt x="7308503" y="554443"/>
                  <a:pt x="7306274" y="557444"/>
                </a:cubicBezTo>
                <a:cubicBezTo>
                  <a:pt x="7304045" y="560444"/>
                  <a:pt x="7302588" y="564087"/>
                  <a:pt x="7301903" y="568374"/>
                </a:cubicBezTo>
                <a:lnTo>
                  <a:pt x="7280042" y="568374"/>
                </a:lnTo>
                <a:cubicBezTo>
                  <a:pt x="7281071" y="561001"/>
                  <a:pt x="7283343" y="554615"/>
                  <a:pt x="7286858" y="549214"/>
                </a:cubicBezTo>
                <a:cubicBezTo>
                  <a:pt x="7290372" y="543814"/>
                  <a:pt x="7294701" y="539313"/>
                  <a:pt x="7299845" y="535713"/>
                </a:cubicBezTo>
                <a:cubicBezTo>
                  <a:pt x="7304988" y="532112"/>
                  <a:pt x="7310818" y="529455"/>
                  <a:pt x="7317333" y="527740"/>
                </a:cubicBezTo>
                <a:cubicBezTo>
                  <a:pt x="7323848" y="526026"/>
                  <a:pt x="7330620" y="525168"/>
                  <a:pt x="7337650" y="525168"/>
                </a:cubicBezTo>
                <a:close/>
                <a:moveTo>
                  <a:pt x="6906957" y="525168"/>
                </a:moveTo>
                <a:cubicBezTo>
                  <a:pt x="6924960" y="525168"/>
                  <a:pt x="6938676" y="529840"/>
                  <a:pt x="6948106" y="539184"/>
                </a:cubicBezTo>
                <a:cubicBezTo>
                  <a:pt x="6957535" y="548528"/>
                  <a:pt x="6962250" y="562202"/>
                  <a:pt x="6962251" y="580204"/>
                </a:cubicBezTo>
                <a:cubicBezTo>
                  <a:pt x="6962251" y="591005"/>
                  <a:pt x="6960622" y="601464"/>
                  <a:pt x="6957364" y="611579"/>
                </a:cubicBezTo>
                <a:cubicBezTo>
                  <a:pt x="6954106" y="621695"/>
                  <a:pt x="6949306" y="630653"/>
                  <a:pt x="6942962" y="638454"/>
                </a:cubicBezTo>
                <a:cubicBezTo>
                  <a:pt x="6936618" y="646255"/>
                  <a:pt x="6928903" y="652470"/>
                  <a:pt x="6919817" y="657099"/>
                </a:cubicBezTo>
                <a:cubicBezTo>
                  <a:pt x="6910730" y="661728"/>
                  <a:pt x="6900357" y="664043"/>
                  <a:pt x="6888698" y="664043"/>
                </a:cubicBezTo>
                <a:cubicBezTo>
                  <a:pt x="6879954" y="664043"/>
                  <a:pt x="6872111" y="662671"/>
                  <a:pt x="6865167" y="659928"/>
                </a:cubicBezTo>
                <a:cubicBezTo>
                  <a:pt x="6858223" y="657185"/>
                  <a:pt x="6852351" y="653370"/>
                  <a:pt x="6847550" y="648484"/>
                </a:cubicBezTo>
                <a:cubicBezTo>
                  <a:pt x="6842750" y="643597"/>
                  <a:pt x="6839063" y="637768"/>
                  <a:pt x="6836492" y="630996"/>
                </a:cubicBezTo>
                <a:cubicBezTo>
                  <a:pt x="6833920" y="624224"/>
                  <a:pt x="6832634" y="616808"/>
                  <a:pt x="6832634" y="608750"/>
                </a:cubicBezTo>
                <a:cubicBezTo>
                  <a:pt x="6832634" y="597949"/>
                  <a:pt x="6834305" y="587490"/>
                  <a:pt x="6837649" y="577375"/>
                </a:cubicBezTo>
                <a:cubicBezTo>
                  <a:pt x="6840992" y="567259"/>
                  <a:pt x="6845879" y="558344"/>
                  <a:pt x="6852308" y="550629"/>
                </a:cubicBezTo>
                <a:cubicBezTo>
                  <a:pt x="6858737" y="542913"/>
                  <a:pt x="6866538" y="536741"/>
                  <a:pt x="6875711" y="532112"/>
                </a:cubicBezTo>
                <a:cubicBezTo>
                  <a:pt x="6884884" y="527483"/>
                  <a:pt x="6895299" y="525168"/>
                  <a:pt x="6906957" y="525168"/>
                </a:cubicBezTo>
                <a:close/>
                <a:moveTo>
                  <a:pt x="6376920" y="525168"/>
                </a:moveTo>
                <a:cubicBezTo>
                  <a:pt x="6383092" y="525167"/>
                  <a:pt x="6389179" y="525896"/>
                  <a:pt x="6395179" y="527354"/>
                </a:cubicBezTo>
                <a:cubicBezTo>
                  <a:pt x="6401180" y="528812"/>
                  <a:pt x="6406538" y="531212"/>
                  <a:pt x="6411253" y="534555"/>
                </a:cubicBezTo>
                <a:cubicBezTo>
                  <a:pt x="6415968" y="537899"/>
                  <a:pt x="6419783" y="542270"/>
                  <a:pt x="6422697" y="547671"/>
                </a:cubicBezTo>
                <a:cubicBezTo>
                  <a:pt x="6425612" y="553072"/>
                  <a:pt x="6427069" y="559630"/>
                  <a:pt x="6427069" y="567345"/>
                </a:cubicBezTo>
                <a:lnTo>
                  <a:pt x="6405209" y="567345"/>
                </a:lnTo>
                <a:cubicBezTo>
                  <a:pt x="6405552" y="559801"/>
                  <a:pt x="6402980" y="554101"/>
                  <a:pt x="6397494" y="550243"/>
                </a:cubicBezTo>
                <a:cubicBezTo>
                  <a:pt x="6392007" y="546385"/>
                  <a:pt x="6385407" y="544457"/>
                  <a:pt x="6377692" y="544457"/>
                </a:cubicBezTo>
                <a:cubicBezTo>
                  <a:pt x="6374434" y="544457"/>
                  <a:pt x="6371091" y="544714"/>
                  <a:pt x="6367662" y="545228"/>
                </a:cubicBezTo>
                <a:cubicBezTo>
                  <a:pt x="6364233" y="545742"/>
                  <a:pt x="6361190" y="546642"/>
                  <a:pt x="6358532" y="547928"/>
                </a:cubicBezTo>
                <a:cubicBezTo>
                  <a:pt x="6355875" y="549214"/>
                  <a:pt x="6353689" y="550929"/>
                  <a:pt x="6351974" y="553072"/>
                </a:cubicBezTo>
                <a:cubicBezTo>
                  <a:pt x="6350259" y="555215"/>
                  <a:pt x="6349403" y="558001"/>
                  <a:pt x="6349403" y="561430"/>
                </a:cubicBezTo>
                <a:cubicBezTo>
                  <a:pt x="6349403" y="564516"/>
                  <a:pt x="6350388" y="567174"/>
                  <a:pt x="6352360" y="569402"/>
                </a:cubicBezTo>
                <a:cubicBezTo>
                  <a:pt x="6354331" y="571631"/>
                  <a:pt x="6356989" y="573689"/>
                  <a:pt x="6360332" y="575575"/>
                </a:cubicBezTo>
                <a:cubicBezTo>
                  <a:pt x="6363675" y="577460"/>
                  <a:pt x="6367447" y="579218"/>
                  <a:pt x="6371648" y="580847"/>
                </a:cubicBezTo>
                <a:cubicBezTo>
                  <a:pt x="6375849" y="582476"/>
                  <a:pt x="6380092" y="584147"/>
                  <a:pt x="6384378" y="585862"/>
                </a:cubicBezTo>
                <a:cubicBezTo>
                  <a:pt x="6388836" y="587748"/>
                  <a:pt x="6393165" y="589805"/>
                  <a:pt x="6397365" y="592034"/>
                </a:cubicBezTo>
                <a:cubicBezTo>
                  <a:pt x="6401566" y="594263"/>
                  <a:pt x="6405295" y="596792"/>
                  <a:pt x="6408552" y="599621"/>
                </a:cubicBezTo>
                <a:cubicBezTo>
                  <a:pt x="6411810" y="602449"/>
                  <a:pt x="6414467" y="605793"/>
                  <a:pt x="6416525" y="609650"/>
                </a:cubicBezTo>
                <a:cubicBezTo>
                  <a:pt x="6418583" y="613508"/>
                  <a:pt x="6419611" y="618009"/>
                  <a:pt x="6419611" y="623152"/>
                </a:cubicBezTo>
                <a:cubicBezTo>
                  <a:pt x="6419611" y="630524"/>
                  <a:pt x="6417983" y="636825"/>
                  <a:pt x="6414725" y="642054"/>
                </a:cubicBezTo>
                <a:cubicBezTo>
                  <a:pt x="6411467" y="647284"/>
                  <a:pt x="6407266" y="651527"/>
                  <a:pt x="6402123" y="654785"/>
                </a:cubicBezTo>
                <a:cubicBezTo>
                  <a:pt x="6396980" y="658042"/>
                  <a:pt x="6391193" y="660400"/>
                  <a:pt x="6384764" y="661857"/>
                </a:cubicBezTo>
                <a:cubicBezTo>
                  <a:pt x="6378334" y="663314"/>
                  <a:pt x="6371862" y="664043"/>
                  <a:pt x="6365347" y="664043"/>
                </a:cubicBezTo>
                <a:cubicBezTo>
                  <a:pt x="6357632" y="664043"/>
                  <a:pt x="6350516" y="663314"/>
                  <a:pt x="6344002" y="661857"/>
                </a:cubicBezTo>
                <a:cubicBezTo>
                  <a:pt x="6337486" y="660400"/>
                  <a:pt x="6331872" y="657956"/>
                  <a:pt x="6327157" y="654527"/>
                </a:cubicBezTo>
                <a:cubicBezTo>
                  <a:pt x="6322442" y="651098"/>
                  <a:pt x="6318713" y="646512"/>
                  <a:pt x="6315970" y="640769"/>
                </a:cubicBezTo>
                <a:cubicBezTo>
                  <a:pt x="6313226" y="635025"/>
                  <a:pt x="6311855" y="627867"/>
                  <a:pt x="6311855" y="619294"/>
                </a:cubicBezTo>
                <a:lnTo>
                  <a:pt x="6333458" y="619294"/>
                </a:lnTo>
                <a:cubicBezTo>
                  <a:pt x="6333115" y="624095"/>
                  <a:pt x="6333843" y="628167"/>
                  <a:pt x="6335643" y="631510"/>
                </a:cubicBezTo>
                <a:cubicBezTo>
                  <a:pt x="6337443" y="634854"/>
                  <a:pt x="6339930" y="637511"/>
                  <a:pt x="6343102" y="639483"/>
                </a:cubicBezTo>
                <a:cubicBezTo>
                  <a:pt x="6346273" y="641454"/>
                  <a:pt x="6349959" y="642869"/>
                  <a:pt x="6354160" y="643726"/>
                </a:cubicBezTo>
                <a:cubicBezTo>
                  <a:pt x="6358361" y="644583"/>
                  <a:pt x="6362776" y="645012"/>
                  <a:pt x="6367404" y="645012"/>
                </a:cubicBezTo>
                <a:cubicBezTo>
                  <a:pt x="6371005" y="645012"/>
                  <a:pt x="6374606" y="644669"/>
                  <a:pt x="6378206" y="643983"/>
                </a:cubicBezTo>
                <a:cubicBezTo>
                  <a:pt x="6381806" y="643297"/>
                  <a:pt x="6385064" y="642140"/>
                  <a:pt x="6387979" y="640511"/>
                </a:cubicBezTo>
                <a:cubicBezTo>
                  <a:pt x="6390893" y="638883"/>
                  <a:pt x="6393250" y="636782"/>
                  <a:pt x="6395051" y="634211"/>
                </a:cubicBezTo>
                <a:cubicBezTo>
                  <a:pt x="6396851" y="631639"/>
                  <a:pt x="6397751" y="628467"/>
                  <a:pt x="6397751" y="624695"/>
                </a:cubicBezTo>
                <a:cubicBezTo>
                  <a:pt x="6397751" y="621438"/>
                  <a:pt x="6396722" y="618651"/>
                  <a:pt x="6394665" y="616337"/>
                </a:cubicBezTo>
                <a:cubicBezTo>
                  <a:pt x="6392607" y="614022"/>
                  <a:pt x="6389950" y="611922"/>
                  <a:pt x="6386693" y="610036"/>
                </a:cubicBezTo>
                <a:cubicBezTo>
                  <a:pt x="6383435" y="608150"/>
                  <a:pt x="6379706" y="606393"/>
                  <a:pt x="6375506" y="604764"/>
                </a:cubicBezTo>
                <a:cubicBezTo>
                  <a:pt x="6371305" y="603135"/>
                  <a:pt x="6367062" y="601378"/>
                  <a:pt x="6362776" y="599492"/>
                </a:cubicBezTo>
                <a:cubicBezTo>
                  <a:pt x="6358318" y="597777"/>
                  <a:pt x="6353988" y="595891"/>
                  <a:pt x="6349788" y="593834"/>
                </a:cubicBezTo>
                <a:cubicBezTo>
                  <a:pt x="6345588" y="591777"/>
                  <a:pt x="6341816" y="589334"/>
                  <a:pt x="6338472" y="586505"/>
                </a:cubicBezTo>
                <a:cubicBezTo>
                  <a:pt x="6335129" y="583676"/>
                  <a:pt x="6332472" y="580375"/>
                  <a:pt x="6330500" y="576603"/>
                </a:cubicBezTo>
                <a:cubicBezTo>
                  <a:pt x="6328528" y="572831"/>
                  <a:pt x="6327542" y="568460"/>
                  <a:pt x="6327542" y="563487"/>
                </a:cubicBezTo>
                <a:cubicBezTo>
                  <a:pt x="6327542" y="557315"/>
                  <a:pt x="6328957" y="551829"/>
                  <a:pt x="6331786" y="547028"/>
                </a:cubicBezTo>
                <a:cubicBezTo>
                  <a:pt x="6334614" y="542228"/>
                  <a:pt x="6338344" y="538241"/>
                  <a:pt x="6342973" y="535070"/>
                </a:cubicBezTo>
                <a:cubicBezTo>
                  <a:pt x="6347602" y="531898"/>
                  <a:pt x="6352874" y="529455"/>
                  <a:pt x="6358789" y="527740"/>
                </a:cubicBezTo>
                <a:cubicBezTo>
                  <a:pt x="6364704" y="526026"/>
                  <a:pt x="6370748" y="525168"/>
                  <a:pt x="6376920" y="525168"/>
                </a:cubicBezTo>
                <a:close/>
                <a:moveTo>
                  <a:pt x="5843492" y="525168"/>
                </a:moveTo>
                <a:cubicBezTo>
                  <a:pt x="5856007" y="525168"/>
                  <a:pt x="5865308" y="527912"/>
                  <a:pt x="5871395" y="533398"/>
                </a:cubicBezTo>
                <a:cubicBezTo>
                  <a:pt x="5877481" y="538884"/>
                  <a:pt x="5880525" y="547542"/>
                  <a:pt x="5880525" y="559373"/>
                </a:cubicBezTo>
                <a:cubicBezTo>
                  <a:pt x="5880525" y="562287"/>
                  <a:pt x="5880182" y="566059"/>
                  <a:pt x="5879496" y="570688"/>
                </a:cubicBezTo>
                <a:cubicBezTo>
                  <a:pt x="5878810" y="575318"/>
                  <a:pt x="5877867" y="580204"/>
                  <a:pt x="5876667" y="585347"/>
                </a:cubicBezTo>
                <a:lnTo>
                  <a:pt x="5860465" y="661214"/>
                </a:lnTo>
                <a:lnTo>
                  <a:pt x="5838605" y="661214"/>
                </a:lnTo>
                <a:lnTo>
                  <a:pt x="5855579" y="583547"/>
                </a:lnTo>
                <a:cubicBezTo>
                  <a:pt x="5855750" y="582176"/>
                  <a:pt x="5856007" y="580590"/>
                  <a:pt x="5856350" y="578789"/>
                </a:cubicBezTo>
                <a:cubicBezTo>
                  <a:pt x="5856693" y="576989"/>
                  <a:pt x="5857036" y="575103"/>
                  <a:pt x="5857379" y="573131"/>
                </a:cubicBezTo>
                <a:cubicBezTo>
                  <a:pt x="5857722" y="571160"/>
                  <a:pt x="5858021" y="569274"/>
                  <a:pt x="5858279" y="567474"/>
                </a:cubicBezTo>
                <a:cubicBezTo>
                  <a:pt x="5858536" y="565674"/>
                  <a:pt x="5858664" y="564173"/>
                  <a:pt x="5858664" y="562973"/>
                </a:cubicBezTo>
                <a:cubicBezTo>
                  <a:pt x="5858665" y="556630"/>
                  <a:pt x="5856436" y="551958"/>
                  <a:pt x="5851978" y="548957"/>
                </a:cubicBezTo>
                <a:cubicBezTo>
                  <a:pt x="5847520" y="545957"/>
                  <a:pt x="5842034" y="544457"/>
                  <a:pt x="5835519" y="544457"/>
                </a:cubicBezTo>
                <a:cubicBezTo>
                  <a:pt x="5829518" y="544456"/>
                  <a:pt x="5823560" y="545914"/>
                  <a:pt x="5817645" y="548828"/>
                </a:cubicBezTo>
                <a:cubicBezTo>
                  <a:pt x="5811730" y="551743"/>
                  <a:pt x="5806715" y="555429"/>
                  <a:pt x="5802600" y="559887"/>
                </a:cubicBezTo>
                <a:cubicBezTo>
                  <a:pt x="5798657" y="563316"/>
                  <a:pt x="5795571" y="567474"/>
                  <a:pt x="5793342" y="572360"/>
                </a:cubicBezTo>
                <a:cubicBezTo>
                  <a:pt x="5791113" y="577246"/>
                  <a:pt x="5789313" y="582347"/>
                  <a:pt x="5787941" y="587662"/>
                </a:cubicBezTo>
                <a:lnTo>
                  <a:pt x="5772511" y="661214"/>
                </a:lnTo>
                <a:lnTo>
                  <a:pt x="5750908" y="661214"/>
                </a:lnTo>
                <a:lnTo>
                  <a:pt x="5778683" y="528254"/>
                </a:lnTo>
                <a:lnTo>
                  <a:pt x="5799772" y="528254"/>
                </a:lnTo>
                <a:lnTo>
                  <a:pt x="5795657" y="548314"/>
                </a:lnTo>
                <a:lnTo>
                  <a:pt x="5796171" y="548314"/>
                </a:lnTo>
                <a:cubicBezTo>
                  <a:pt x="5801657" y="540599"/>
                  <a:pt x="5808601" y="534812"/>
                  <a:pt x="5817002" y="530955"/>
                </a:cubicBezTo>
                <a:cubicBezTo>
                  <a:pt x="5825404" y="527097"/>
                  <a:pt x="5834233" y="525168"/>
                  <a:pt x="5843492" y="525168"/>
                </a:cubicBezTo>
                <a:close/>
                <a:moveTo>
                  <a:pt x="5687757" y="525168"/>
                </a:moveTo>
                <a:cubicBezTo>
                  <a:pt x="5705760" y="525168"/>
                  <a:pt x="5719476" y="529840"/>
                  <a:pt x="5728906" y="539184"/>
                </a:cubicBezTo>
                <a:cubicBezTo>
                  <a:pt x="5738335" y="548528"/>
                  <a:pt x="5743050" y="562202"/>
                  <a:pt x="5743050" y="580204"/>
                </a:cubicBezTo>
                <a:cubicBezTo>
                  <a:pt x="5743051" y="591005"/>
                  <a:pt x="5741422" y="601464"/>
                  <a:pt x="5738164" y="611579"/>
                </a:cubicBezTo>
                <a:cubicBezTo>
                  <a:pt x="5734906" y="621695"/>
                  <a:pt x="5730106" y="630653"/>
                  <a:pt x="5723762" y="638454"/>
                </a:cubicBezTo>
                <a:cubicBezTo>
                  <a:pt x="5717418" y="646255"/>
                  <a:pt x="5709703" y="652470"/>
                  <a:pt x="5700617" y="657099"/>
                </a:cubicBezTo>
                <a:cubicBezTo>
                  <a:pt x="5691529" y="661728"/>
                  <a:pt x="5681157" y="664043"/>
                  <a:pt x="5669498" y="664043"/>
                </a:cubicBezTo>
                <a:cubicBezTo>
                  <a:pt x="5660754" y="664043"/>
                  <a:pt x="5652910" y="662671"/>
                  <a:pt x="5645966" y="659928"/>
                </a:cubicBezTo>
                <a:cubicBezTo>
                  <a:pt x="5639023" y="657185"/>
                  <a:pt x="5633151" y="653370"/>
                  <a:pt x="5628350" y="648484"/>
                </a:cubicBezTo>
                <a:cubicBezTo>
                  <a:pt x="5623550" y="643597"/>
                  <a:pt x="5619863" y="637768"/>
                  <a:pt x="5617291" y="630996"/>
                </a:cubicBezTo>
                <a:cubicBezTo>
                  <a:pt x="5614720" y="624224"/>
                  <a:pt x="5613434" y="616808"/>
                  <a:pt x="5613434" y="608750"/>
                </a:cubicBezTo>
                <a:cubicBezTo>
                  <a:pt x="5613434" y="597949"/>
                  <a:pt x="5615105" y="587490"/>
                  <a:pt x="5618449" y="577375"/>
                </a:cubicBezTo>
                <a:cubicBezTo>
                  <a:pt x="5621792" y="567259"/>
                  <a:pt x="5626679" y="558344"/>
                  <a:pt x="5633108" y="550629"/>
                </a:cubicBezTo>
                <a:cubicBezTo>
                  <a:pt x="5639537" y="542913"/>
                  <a:pt x="5647338" y="536741"/>
                  <a:pt x="5656511" y="532112"/>
                </a:cubicBezTo>
                <a:cubicBezTo>
                  <a:pt x="5665683" y="527483"/>
                  <a:pt x="5676099" y="525168"/>
                  <a:pt x="5687757" y="525168"/>
                </a:cubicBezTo>
                <a:close/>
                <a:moveTo>
                  <a:pt x="5404075" y="525168"/>
                </a:moveTo>
                <a:cubicBezTo>
                  <a:pt x="5410590" y="525168"/>
                  <a:pt x="5416762" y="525683"/>
                  <a:pt x="5422592" y="526711"/>
                </a:cubicBezTo>
                <a:cubicBezTo>
                  <a:pt x="5428420" y="527740"/>
                  <a:pt x="5433564" y="529540"/>
                  <a:pt x="5438022" y="532112"/>
                </a:cubicBezTo>
                <a:cubicBezTo>
                  <a:pt x="5442479" y="534684"/>
                  <a:pt x="5446037" y="538156"/>
                  <a:pt x="5448695" y="542528"/>
                </a:cubicBezTo>
                <a:cubicBezTo>
                  <a:pt x="5451352" y="546900"/>
                  <a:pt x="5452681" y="552429"/>
                  <a:pt x="5452681" y="559115"/>
                </a:cubicBezTo>
                <a:cubicBezTo>
                  <a:pt x="5452681" y="562887"/>
                  <a:pt x="5452209" y="566959"/>
                  <a:pt x="5451267" y="571331"/>
                </a:cubicBezTo>
                <a:cubicBezTo>
                  <a:pt x="5450324" y="575703"/>
                  <a:pt x="5449423" y="579689"/>
                  <a:pt x="5448566" y="583290"/>
                </a:cubicBezTo>
                <a:lnTo>
                  <a:pt x="5440080" y="619552"/>
                </a:lnTo>
                <a:cubicBezTo>
                  <a:pt x="5439565" y="622295"/>
                  <a:pt x="5438836" y="625381"/>
                  <a:pt x="5437894" y="628810"/>
                </a:cubicBezTo>
                <a:cubicBezTo>
                  <a:pt x="5436951" y="632239"/>
                  <a:pt x="5436479" y="635496"/>
                  <a:pt x="5436479" y="638583"/>
                </a:cubicBezTo>
                <a:cubicBezTo>
                  <a:pt x="5436477" y="641669"/>
                  <a:pt x="5437077" y="643812"/>
                  <a:pt x="5438279" y="645012"/>
                </a:cubicBezTo>
                <a:cubicBezTo>
                  <a:pt x="5439479" y="646212"/>
                  <a:pt x="5441022" y="646812"/>
                  <a:pt x="5442908" y="646812"/>
                </a:cubicBezTo>
                <a:cubicBezTo>
                  <a:pt x="5443937" y="646812"/>
                  <a:pt x="5445094" y="646598"/>
                  <a:pt x="5446380" y="646169"/>
                </a:cubicBezTo>
                <a:lnTo>
                  <a:pt x="5449852" y="645012"/>
                </a:lnTo>
                <a:lnTo>
                  <a:pt x="5446509" y="661214"/>
                </a:lnTo>
                <a:cubicBezTo>
                  <a:pt x="5444794" y="661900"/>
                  <a:pt x="5442608" y="662543"/>
                  <a:pt x="5439950" y="663143"/>
                </a:cubicBezTo>
                <a:cubicBezTo>
                  <a:pt x="5437294" y="663743"/>
                  <a:pt x="5435021" y="664043"/>
                  <a:pt x="5433136" y="664043"/>
                </a:cubicBezTo>
                <a:cubicBezTo>
                  <a:pt x="5427135" y="664043"/>
                  <a:pt x="5422592" y="662414"/>
                  <a:pt x="5419505" y="659157"/>
                </a:cubicBezTo>
                <a:cubicBezTo>
                  <a:pt x="5416419" y="655899"/>
                  <a:pt x="5415219" y="651356"/>
                  <a:pt x="5415905" y="645526"/>
                </a:cubicBezTo>
                <a:lnTo>
                  <a:pt x="5415390" y="645012"/>
                </a:lnTo>
                <a:cubicBezTo>
                  <a:pt x="5410762" y="651184"/>
                  <a:pt x="5405018" y="655899"/>
                  <a:pt x="5398160" y="659157"/>
                </a:cubicBezTo>
                <a:cubicBezTo>
                  <a:pt x="5391302" y="662414"/>
                  <a:pt x="5382215" y="664043"/>
                  <a:pt x="5370899" y="664043"/>
                </a:cubicBezTo>
                <a:cubicBezTo>
                  <a:pt x="5365242" y="664043"/>
                  <a:pt x="5359969" y="663400"/>
                  <a:pt x="5355083" y="662114"/>
                </a:cubicBezTo>
                <a:cubicBezTo>
                  <a:pt x="5350197" y="660828"/>
                  <a:pt x="5345953" y="658685"/>
                  <a:pt x="5342353" y="655685"/>
                </a:cubicBezTo>
                <a:cubicBezTo>
                  <a:pt x="5338753" y="652684"/>
                  <a:pt x="5335881" y="648827"/>
                  <a:pt x="5333737" y="644112"/>
                </a:cubicBezTo>
                <a:cubicBezTo>
                  <a:pt x="5331594" y="639397"/>
                  <a:pt x="5330523" y="633611"/>
                  <a:pt x="5330523" y="626752"/>
                </a:cubicBezTo>
                <a:cubicBezTo>
                  <a:pt x="5330523" y="616980"/>
                  <a:pt x="5332623" y="609350"/>
                  <a:pt x="5336824" y="603864"/>
                </a:cubicBezTo>
                <a:cubicBezTo>
                  <a:pt x="5341024" y="598378"/>
                  <a:pt x="5346382" y="594220"/>
                  <a:pt x="5352897" y="591391"/>
                </a:cubicBezTo>
                <a:cubicBezTo>
                  <a:pt x="5359412" y="588562"/>
                  <a:pt x="5366613" y="586633"/>
                  <a:pt x="5374500" y="585605"/>
                </a:cubicBezTo>
                <a:cubicBezTo>
                  <a:pt x="5382387" y="584576"/>
                  <a:pt x="5390016" y="583719"/>
                  <a:pt x="5397388" y="583033"/>
                </a:cubicBezTo>
                <a:cubicBezTo>
                  <a:pt x="5403217" y="582518"/>
                  <a:pt x="5408233" y="581961"/>
                  <a:pt x="5412433" y="581361"/>
                </a:cubicBezTo>
                <a:cubicBezTo>
                  <a:pt x="5416633" y="580761"/>
                  <a:pt x="5420105" y="579775"/>
                  <a:pt x="5422849" y="578404"/>
                </a:cubicBezTo>
                <a:cubicBezTo>
                  <a:pt x="5425591" y="577032"/>
                  <a:pt x="5427606" y="575060"/>
                  <a:pt x="5428892" y="572489"/>
                </a:cubicBezTo>
                <a:cubicBezTo>
                  <a:pt x="5430178" y="569917"/>
                  <a:pt x="5430821" y="566402"/>
                  <a:pt x="5430821" y="561944"/>
                </a:cubicBezTo>
                <a:cubicBezTo>
                  <a:pt x="5430821" y="558344"/>
                  <a:pt x="5429964" y="555429"/>
                  <a:pt x="5428249" y="553200"/>
                </a:cubicBezTo>
                <a:cubicBezTo>
                  <a:pt x="5426535" y="550972"/>
                  <a:pt x="5424392" y="549214"/>
                  <a:pt x="5421820" y="547928"/>
                </a:cubicBezTo>
                <a:cubicBezTo>
                  <a:pt x="5419248" y="546642"/>
                  <a:pt x="5416376" y="545742"/>
                  <a:pt x="5413204" y="545228"/>
                </a:cubicBezTo>
                <a:cubicBezTo>
                  <a:pt x="5410033" y="544714"/>
                  <a:pt x="5406990" y="544457"/>
                  <a:pt x="5404075" y="544457"/>
                </a:cubicBezTo>
                <a:cubicBezTo>
                  <a:pt x="5399960" y="544456"/>
                  <a:pt x="5395888" y="544884"/>
                  <a:pt x="5391859" y="545742"/>
                </a:cubicBezTo>
                <a:cubicBezTo>
                  <a:pt x="5387830" y="546600"/>
                  <a:pt x="5384186" y="548014"/>
                  <a:pt x="5380929" y="549986"/>
                </a:cubicBezTo>
                <a:cubicBezTo>
                  <a:pt x="5377672" y="551957"/>
                  <a:pt x="5374928" y="554443"/>
                  <a:pt x="5372699" y="557444"/>
                </a:cubicBezTo>
                <a:cubicBezTo>
                  <a:pt x="5370470" y="560444"/>
                  <a:pt x="5369013" y="564087"/>
                  <a:pt x="5368328" y="568374"/>
                </a:cubicBezTo>
                <a:lnTo>
                  <a:pt x="5346468" y="568374"/>
                </a:lnTo>
                <a:cubicBezTo>
                  <a:pt x="5347496" y="561001"/>
                  <a:pt x="5349768" y="554615"/>
                  <a:pt x="5353283" y="549214"/>
                </a:cubicBezTo>
                <a:cubicBezTo>
                  <a:pt x="5356797" y="543814"/>
                  <a:pt x="5361126" y="539313"/>
                  <a:pt x="5366270" y="535713"/>
                </a:cubicBezTo>
                <a:cubicBezTo>
                  <a:pt x="5371413" y="532112"/>
                  <a:pt x="5377243" y="529455"/>
                  <a:pt x="5383758" y="527740"/>
                </a:cubicBezTo>
                <a:cubicBezTo>
                  <a:pt x="5390273" y="526026"/>
                  <a:pt x="5397046" y="525168"/>
                  <a:pt x="5404075" y="525168"/>
                </a:cubicBezTo>
                <a:close/>
                <a:moveTo>
                  <a:pt x="5195792" y="525168"/>
                </a:moveTo>
                <a:cubicBezTo>
                  <a:pt x="5208307" y="525168"/>
                  <a:pt x="5217608" y="527912"/>
                  <a:pt x="5223695" y="533398"/>
                </a:cubicBezTo>
                <a:cubicBezTo>
                  <a:pt x="5229781" y="538884"/>
                  <a:pt x="5232825" y="547542"/>
                  <a:pt x="5232825" y="559373"/>
                </a:cubicBezTo>
                <a:cubicBezTo>
                  <a:pt x="5232825" y="562287"/>
                  <a:pt x="5232482" y="566059"/>
                  <a:pt x="5231796" y="570688"/>
                </a:cubicBezTo>
                <a:cubicBezTo>
                  <a:pt x="5231110" y="575318"/>
                  <a:pt x="5230167" y="580204"/>
                  <a:pt x="5228967" y="585347"/>
                </a:cubicBezTo>
                <a:lnTo>
                  <a:pt x="5212765" y="661214"/>
                </a:lnTo>
                <a:lnTo>
                  <a:pt x="5190905" y="661214"/>
                </a:lnTo>
                <a:lnTo>
                  <a:pt x="5207879" y="583547"/>
                </a:lnTo>
                <a:cubicBezTo>
                  <a:pt x="5208050" y="582176"/>
                  <a:pt x="5208307" y="580590"/>
                  <a:pt x="5208650" y="578789"/>
                </a:cubicBezTo>
                <a:cubicBezTo>
                  <a:pt x="5208994" y="576989"/>
                  <a:pt x="5209336" y="575103"/>
                  <a:pt x="5209679" y="573131"/>
                </a:cubicBezTo>
                <a:cubicBezTo>
                  <a:pt x="5210022" y="571160"/>
                  <a:pt x="5210322" y="569274"/>
                  <a:pt x="5210579" y="567474"/>
                </a:cubicBezTo>
                <a:cubicBezTo>
                  <a:pt x="5210837" y="565674"/>
                  <a:pt x="5210965" y="564173"/>
                  <a:pt x="5210965" y="562973"/>
                </a:cubicBezTo>
                <a:cubicBezTo>
                  <a:pt x="5210965" y="556630"/>
                  <a:pt x="5208736" y="551958"/>
                  <a:pt x="5204278" y="548957"/>
                </a:cubicBezTo>
                <a:cubicBezTo>
                  <a:pt x="5199821" y="545957"/>
                  <a:pt x="5194335" y="544457"/>
                  <a:pt x="5187819" y="544457"/>
                </a:cubicBezTo>
                <a:cubicBezTo>
                  <a:pt x="5181819" y="544456"/>
                  <a:pt x="5175861" y="545914"/>
                  <a:pt x="5169945" y="548828"/>
                </a:cubicBezTo>
                <a:cubicBezTo>
                  <a:pt x="5164031" y="551743"/>
                  <a:pt x="5159016" y="555429"/>
                  <a:pt x="5154900" y="559887"/>
                </a:cubicBezTo>
                <a:cubicBezTo>
                  <a:pt x="5150958" y="563316"/>
                  <a:pt x="5147871" y="567474"/>
                  <a:pt x="5145642" y="572360"/>
                </a:cubicBezTo>
                <a:cubicBezTo>
                  <a:pt x="5143413" y="577246"/>
                  <a:pt x="5141613" y="582347"/>
                  <a:pt x="5140242" y="587662"/>
                </a:cubicBezTo>
                <a:lnTo>
                  <a:pt x="5124812" y="661214"/>
                </a:lnTo>
                <a:lnTo>
                  <a:pt x="5103209" y="661214"/>
                </a:lnTo>
                <a:lnTo>
                  <a:pt x="5130983" y="528254"/>
                </a:lnTo>
                <a:lnTo>
                  <a:pt x="5152072" y="528254"/>
                </a:lnTo>
                <a:lnTo>
                  <a:pt x="5147957" y="548314"/>
                </a:lnTo>
                <a:lnTo>
                  <a:pt x="5148472" y="548314"/>
                </a:lnTo>
                <a:cubicBezTo>
                  <a:pt x="5153958" y="540599"/>
                  <a:pt x="5160901" y="534812"/>
                  <a:pt x="5169302" y="530955"/>
                </a:cubicBezTo>
                <a:cubicBezTo>
                  <a:pt x="5177704" y="527097"/>
                  <a:pt x="5186533" y="525168"/>
                  <a:pt x="5195792" y="525168"/>
                </a:cubicBezTo>
                <a:close/>
                <a:moveTo>
                  <a:pt x="5041868" y="525168"/>
                </a:moveTo>
                <a:cubicBezTo>
                  <a:pt x="5061413" y="525168"/>
                  <a:pt x="5075686" y="530312"/>
                  <a:pt x="5084687" y="540599"/>
                </a:cubicBezTo>
                <a:cubicBezTo>
                  <a:pt x="5093688" y="550886"/>
                  <a:pt x="5098189" y="565373"/>
                  <a:pt x="5098189" y="584061"/>
                </a:cubicBezTo>
                <a:cubicBezTo>
                  <a:pt x="5098189" y="587490"/>
                  <a:pt x="5097932" y="590748"/>
                  <a:pt x="5097417" y="593834"/>
                </a:cubicBezTo>
                <a:cubicBezTo>
                  <a:pt x="5096904" y="596920"/>
                  <a:pt x="5096476" y="599406"/>
                  <a:pt x="5096131" y="601292"/>
                </a:cubicBezTo>
                <a:lnTo>
                  <a:pt x="4996090" y="601292"/>
                </a:lnTo>
                <a:cubicBezTo>
                  <a:pt x="4995576" y="605064"/>
                  <a:pt x="4995319" y="608922"/>
                  <a:pt x="4995319" y="612865"/>
                </a:cubicBezTo>
                <a:cubicBezTo>
                  <a:pt x="4995319" y="618009"/>
                  <a:pt x="4996262" y="622595"/>
                  <a:pt x="4998148" y="626624"/>
                </a:cubicBezTo>
                <a:cubicBezTo>
                  <a:pt x="5000034" y="630653"/>
                  <a:pt x="5002606" y="633996"/>
                  <a:pt x="5005863" y="636654"/>
                </a:cubicBezTo>
                <a:cubicBezTo>
                  <a:pt x="5009121" y="639311"/>
                  <a:pt x="5012807" y="641369"/>
                  <a:pt x="5016922" y="642826"/>
                </a:cubicBezTo>
                <a:cubicBezTo>
                  <a:pt x="5021037" y="644283"/>
                  <a:pt x="5025322" y="645012"/>
                  <a:pt x="5029780" y="645012"/>
                </a:cubicBezTo>
                <a:cubicBezTo>
                  <a:pt x="5039553" y="645012"/>
                  <a:pt x="5047611" y="642826"/>
                  <a:pt x="5053955" y="638454"/>
                </a:cubicBezTo>
                <a:cubicBezTo>
                  <a:pt x="5060298" y="634082"/>
                  <a:pt x="5065013" y="627781"/>
                  <a:pt x="5068099" y="619552"/>
                </a:cubicBezTo>
                <a:lnTo>
                  <a:pt x="5089960" y="619552"/>
                </a:lnTo>
                <a:cubicBezTo>
                  <a:pt x="5088245" y="626924"/>
                  <a:pt x="5085502" y="633396"/>
                  <a:pt x="5081730" y="638968"/>
                </a:cubicBezTo>
                <a:cubicBezTo>
                  <a:pt x="5077958" y="644540"/>
                  <a:pt x="5073414" y="649170"/>
                  <a:pt x="5068099" y="652856"/>
                </a:cubicBezTo>
                <a:cubicBezTo>
                  <a:pt x="5062785" y="656542"/>
                  <a:pt x="5056869" y="659328"/>
                  <a:pt x="5050354" y="661214"/>
                </a:cubicBezTo>
                <a:cubicBezTo>
                  <a:pt x="5043839" y="663100"/>
                  <a:pt x="5036981" y="664043"/>
                  <a:pt x="5029780" y="664043"/>
                </a:cubicBezTo>
                <a:cubicBezTo>
                  <a:pt x="5018808" y="664043"/>
                  <a:pt x="5009678" y="662371"/>
                  <a:pt x="5002391" y="659028"/>
                </a:cubicBezTo>
                <a:cubicBezTo>
                  <a:pt x="4995104" y="655685"/>
                  <a:pt x="4989318" y="651398"/>
                  <a:pt x="4985032" y="646169"/>
                </a:cubicBezTo>
                <a:cubicBezTo>
                  <a:pt x="4980745" y="640940"/>
                  <a:pt x="4977745" y="635196"/>
                  <a:pt x="4976031" y="628939"/>
                </a:cubicBezTo>
                <a:cubicBezTo>
                  <a:pt x="4974316" y="622681"/>
                  <a:pt x="4973459" y="616637"/>
                  <a:pt x="4973459" y="610808"/>
                </a:cubicBezTo>
                <a:cubicBezTo>
                  <a:pt x="4973459" y="598120"/>
                  <a:pt x="4975302" y="586505"/>
                  <a:pt x="4978989" y="575960"/>
                </a:cubicBezTo>
                <a:cubicBezTo>
                  <a:pt x="4982674" y="565416"/>
                  <a:pt x="4987647" y="556372"/>
                  <a:pt x="4993904" y="548828"/>
                </a:cubicBezTo>
                <a:cubicBezTo>
                  <a:pt x="5000162" y="541285"/>
                  <a:pt x="5007449" y="535455"/>
                  <a:pt x="5015764" y="531341"/>
                </a:cubicBezTo>
                <a:cubicBezTo>
                  <a:pt x="5024079" y="527226"/>
                  <a:pt x="5032781" y="525168"/>
                  <a:pt x="5041868" y="525168"/>
                </a:cubicBezTo>
                <a:close/>
                <a:moveTo>
                  <a:pt x="4910070" y="525168"/>
                </a:moveTo>
                <a:cubicBezTo>
                  <a:pt x="4916242" y="525167"/>
                  <a:pt x="4922329" y="525896"/>
                  <a:pt x="4928329" y="527354"/>
                </a:cubicBezTo>
                <a:cubicBezTo>
                  <a:pt x="4934330" y="528812"/>
                  <a:pt x="4939688" y="531212"/>
                  <a:pt x="4944403" y="534555"/>
                </a:cubicBezTo>
                <a:cubicBezTo>
                  <a:pt x="4949118" y="537899"/>
                  <a:pt x="4952933" y="542270"/>
                  <a:pt x="4955847" y="547671"/>
                </a:cubicBezTo>
                <a:cubicBezTo>
                  <a:pt x="4958762" y="553072"/>
                  <a:pt x="4960219" y="559630"/>
                  <a:pt x="4960219" y="567345"/>
                </a:cubicBezTo>
                <a:lnTo>
                  <a:pt x="4938360" y="567345"/>
                </a:lnTo>
                <a:cubicBezTo>
                  <a:pt x="4938702" y="559801"/>
                  <a:pt x="4936131" y="554101"/>
                  <a:pt x="4930644" y="550243"/>
                </a:cubicBezTo>
                <a:cubicBezTo>
                  <a:pt x="4925157" y="546385"/>
                  <a:pt x="4918557" y="544457"/>
                  <a:pt x="4910842" y="544457"/>
                </a:cubicBezTo>
                <a:cubicBezTo>
                  <a:pt x="4907584" y="544457"/>
                  <a:pt x="4904241" y="544714"/>
                  <a:pt x="4900812" y="545228"/>
                </a:cubicBezTo>
                <a:cubicBezTo>
                  <a:pt x="4897383" y="545742"/>
                  <a:pt x="4894340" y="546642"/>
                  <a:pt x="4891682" y="547928"/>
                </a:cubicBezTo>
                <a:cubicBezTo>
                  <a:pt x="4889025" y="549214"/>
                  <a:pt x="4886839" y="550929"/>
                  <a:pt x="4885124" y="553072"/>
                </a:cubicBezTo>
                <a:cubicBezTo>
                  <a:pt x="4883410" y="555215"/>
                  <a:pt x="4882553" y="558001"/>
                  <a:pt x="4882553" y="561430"/>
                </a:cubicBezTo>
                <a:cubicBezTo>
                  <a:pt x="4882553" y="564516"/>
                  <a:pt x="4883539" y="567174"/>
                  <a:pt x="4885510" y="569402"/>
                </a:cubicBezTo>
                <a:cubicBezTo>
                  <a:pt x="4887481" y="571631"/>
                  <a:pt x="4890139" y="573689"/>
                  <a:pt x="4893483" y="575575"/>
                </a:cubicBezTo>
                <a:cubicBezTo>
                  <a:pt x="4896825" y="577460"/>
                  <a:pt x="4900597" y="579218"/>
                  <a:pt x="4904798" y="580847"/>
                </a:cubicBezTo>
                <a:cubicBezTo>
                  <a:pt x="4908999" y="582476"/>
                  <a:pt x="4913242" y="584147"/>
                  <a:pt x="4917528" y="585862"/>
                </a:cubicBezTo>
                <a:cubicBezTo>
                  <a:pt x="4921986" y="587748"/>
                  <a:pt x="4926315" y="589805"/>
                  <a:pt x="4930515" y="592034"/>
                </a:cubicBezTo>
                <a:cubicBezTo>
                  <a:pt x="4934716" y="594263"/>
                  <a:pt x="4938445" y="596792"/>
                  <a:pt x="4941703" y="599621"/>
                </a:cubicBezTo>
                <a:cubicBezTo>
                  <a:pt x="4944960" y="602449"/>
                  <a:pt x="4947617" y="605793"/>
                  <a:pt x="4949675" y="609650"/>
                </a:cubicBezTo>
                <a:cubicBezTo>
                  <a:pt x="4951733" y="613508"/>
                  <a:pt x="4952761" y="618009"/>
                  <a:pt x="4952761" y="623152"/>
                </a:cubicBezTo>
                <a:cubicBezTo>
                  <a:pt x="4952761" y="630524"/>
                  <a:pt x="4951132" y="636825"/>
                  <a:pt x="4947875" y="642054"/>
                </a:cubicBezTo>
                <a:cubicBezTo>
                  <a:pt x="4944617" y="647284"/>
                  <a:pt x="4940417" y="651527"/>
                  <a:pt x="4935273" y="654785"/>
                </a:cubicBezTo>
                <a:cubicBezTo>
                  <a:pt x="4930130" y="658042"/>
                  <a:pt x="4924344" y="660400"/>
                  <a:pt x="4917914" y="661857"/>
                </a:cubicBezTo>
                <a:cubicBezTo>
                  <a:pt x="4911484" y="663314"/>
                  <a:pt x="4905012" y="664043"/>
                  <a:pt x="4898497" y="664043"/>
                </a:cubicBezTo>
                <a:cubicBezTo>
                  <a:pt x="4890782" y="664043"/>
                  <a:pt x="4883667" y="663314"/>
                  <a:pt x="4877152" y="661857"/>
                </a:cubicBezTo>
                <a:cubicBezTo>
                  <a:pt x="4870637" y="660400"/>
                  <a:pt x="4865022" y="657956"/>
                  <a:pt x="4860307" y="654527"/>
                </a:cubicBezTo>
                <a:cubicBezTo>
                  <a:pt x="4855592" y="651098"/>
                  <a:pt x="4851863" y="646512"/>
                  <a:pt x="4849120" y="640769"/>
                </a:cubicBezTo>
                <a:cubicBezTo>
                  <a:pt x="4846376" y="635025"/>
                  <a:pt x="4845005" y="627867"/>
                  <a:pt x="4845005" y="619294"/>
                </a:cubicBezTo>
                <a:lnTo>
                  <a:pt x="4866608" y="619294"/>
                </a:lnTo>
                <a:cubicBezTo>
                  <a:pt x="4866265" y="624095"/>
                  <a:pt x="4866993" y="628167"/>
                  <a:pt x="4868793" y="631510"/>
                </a:cubicBezTo>
                <a:cubicBezTo>
                  <a:pt x="4870594" y="634854"/>
                  <a:pt x="4873080" y="637511"/>
                  <a:pt x="4876252" y="639483"/>
                </a:cubicBezTo>
                <a:cubicBezTo>
                  <a:pt x="4879423" y="641454"/>
                  <a:pt x="4883109" y="642869"/>
                  <a:pt x="4887310" y="643726"/>
                </a:cubicBezTo>
                <a:cubicBezTo>
                  <a:pt x="4891511" y="644583"/>
                  <a:pt x="4895926" y="645012"/>
                  <a:pt x="4900555" y="645012"/>
                </a:cubicBezTo>
                <a:cubicBezTo>
                  <a:pt x="4904155" y="645012"/>
                  <a:pt x="4907756" y="644669"/>
                  <a:pt x="4911356" y="643983"/>
                </a:cubicBezTo>
                <a:cubicBezTo>
                  <a:pt x="4914956" y="643297"/>
                  <a:pt x="4918214" y="642140"/>
                  <a:pt x="4921129" y="640511"/>
                </a:cubicBezTo>
                <a:cubicBezTo>
                  <a:pt x="4924043" y="638883"/>
                  <a:pt x="4926401" y="636782"/>
                  <a:pt x="4928201" y="634211"/>
                </a:cubicBezTo>
                <a:cubicBezTo>
                  <a:pt x="4930001" y="631639"/>
                  <a:pt x="4930901" y="628467"/>
                  <a:pt x="4930901" y="624695"/>
                </a:cubicBezTo>
                <a:cubicBezTo>
                  <a:pt x="4930901" y="621438"/>
                  <a:pt x="4929873" y="618651"/>
                  <a:pt x="4927815" y="616337"/>
                </a:cubicBezTo>
                <a:cubicBezTo>
                  <a:pt x="4925758" y="614022"/>
                  <a:pt x="4923101" y="611922"/>
                  <a:pt x="4919843" y="610036"/>
                </a:cubicBezTo>
                <a:cubicBezTo>
                  <a:pt x="4916585" y="608150"/>
                  <a:pt x="4912856" y="606393"/>
                  <a:pt x="4908656" y="604764"/>
                </a:cubicBezTo>
                <a:cubicBezTo>
                  <a:pt x="4904455" y="603135"/>
                  <a:pt x="4900212" y="601378"/>
                  <a:pt x="4895926" y="599492"/>
                </a:cubicBezTo>
                <a:cubicBezTo>
                  <a:pt x="4891468" y="597777"/>
                  <a:pt x="4887138" y="595891"/>
                  <a:pt x="4882938" y="593834"/>
                </a:cubicBezTo>
                <a:cubicBezTo>
                  <a:pt x="4878738" y="591777"/>
                  <a:pt x="4874966" y="589334"/>
                  <a:pt x="4871622" y="586505"/>
                </a:cubicBezTo>
                <a:cubicBezTo>
                  <a:pt x="4868279" y="583676"/>
                  <a:pt x="4865622" y="580375"/>
                  <a:pt x="4863650" y="576603"/>
                </a:cubicBezTo>
                <a:cubicBezTo>
                  <a:pt x="4861678" y="572831"/>
                  <a:pt x="4860693" y="568460"/>
                  <a:pt x="4860693" y="563487"/>
                </a:cubicBezTo>
                <a:cubicBezTo>
                  <a:pt x="4860693" y="557315"/>
                  <a:pt x="4862107" y="551829"/>
                  <a:pt x="4864936" y="547028"/>
                </a:cubicBezTo>
                <a:cubicBezTo>
                  <a:pt x="4867765" y="542228"/>
                  <a:pt x="4871494" y="538241"/>
                  <a:pt x="4876123" y="535070"/>
                </a:cubicBezTo>
                <a:cubicBezTo>
                  <a:pt x="4880752" y="531898"/>
                  <a:pt x="4886024" y="529455"/>
                  <a:pt x="4891939" y="527740"/>
                </a:cubicBezTo>
                <a:cubicBezTo>
                  <a:pt x="4897855" y="526026"/>
                  <a:pt x="4903898" y="525168"/>
                  <a:pt x="4910070" y="525168"/>
                </a:cubicBezTo>
                <a:close/>
                <a:moveTo>
                  <a:pt x="4784693" y="525168"/>
                </a:moveTo>
                <a:cubicBezTo>
                  <a:pt x="4804238" y="525168"/>
                  <a:pt x="4818511" y="530312"/>
                  <a:pt x="4827512" y="540599"/>
                </a:cubicBezTo>
                <a:cubicBezTo>
                  <a:pt x="4836513" y="550886"/>
                  <a:pt x="4841014" y="565373"/>
                  <a:pt x="4841014" y="584061"/>
                </a:cubicBezTo>
                <a:cubicBezTo>
                  <a:pt x="4841014" y="587490"/>
                  <a:pt x="4840757" y="590748"/>
                  <a:pt x="4840242" y="593834"/>
                </a:cubicBezTo>
                <a:cubicBezTo>
                  <a:pt x="4839729" y="596920"/>
                  <a:pt x="4839301" y="599406"/>
                  <a:pt x="4838956" y="601292"/>
                </a:cubicBezTo>
                <a:lnTo>
                  <a:pt x="4738915" y="601292"/>
                </a:lnTo>
                <a:cubicBezTo>
                  <a:pt x="4738401" y="605064"/>
                  <a:pt x="4738144" y="608922"/>
                  <a:pt x="4738144" y="612865"/>
                </a:cubicBezTo>
                <a:cubicBezTo>
                  <a:pt x="4738144" y="618009"/>
                  <a:pt x="4739087" y="622595"/>
                  <a:pt x="4740973" y="626624"/>
                </a:cubicBezTo>
                <a:cubicBezTo>
                  <a:pt x="4742859" y="630653"/>
                  <a:pt x="4745431" y="633996"/>
                  <a:pt x="4748688" y="636654"/>
                </a:cubicBezTo>
                <a:cubicBezTo>
                  <a:pt x="4751946" y="639311"/>
                  <a:pt x="4755632" y="641369"/>
                  <a:pt x="4759747" y="642826"/>
                </a:cubicBezTo>
                <a:cubicBezTo>
                  <a:pt x="4763862" y="644283"/>
                  <a:pt x="4768147" y="645012"/>
                  <a:pt x="4772605" y="645012"/>
                </a:cubicBezTo>
                <a:cubicBezTo>
                  <a:pt x="4782378" y="645012"/>
                  <a:pt x="4790436" y="642826"/>
                  <a:pt x="4796780" y="638454"/>
                </a:cubicBezTo>
                <a:cubicBezTo>
                  <a:pt x="4803123" y="634082"/>
                  <a:pt x="4807838" y="627781"/>
                  <a:pt x="4810924" y="619552"/>
                </a:cubicBezTo>
                <a:lnTo>
                  <a:pt x="4832785" y="619552"/>
                </a:lnTo>
                <a:cubicBezTo>
                  <a:pt x="4831070" y="626924"/>
                  <a:pt x="4828327" y="633396"/>
                  <a:pt x="4824555" y="638968"/>
                </a:cubicBezTo>
                <a:cubicBezTo>
                  <a:pt x="4820783" y="644540"/>
                  <a:pt x="4816239" y="649170"/>
                  <a:pt x="4810924" y="652856"/>
                </a:cubicBezTo>
                <a:cubicBezTo>
                  <a:pt x="4805610" y="656542"/>
                  <a:pt x="4799694" y="659328"/>
                  <a:pt x="4793179" y="661214"/>
                </a:cubicBezTo>
                <a:cubicBezTo>
                  <a:pt x="4786664" y="663100"/>
                  <a:pt x="4779806" y="664043"/>
                  <a:pt x="4772605" y="664043"/>
                </a:cubicBezTo>
                <a:cubicBezTo>
                  <a:pt x="4761633" y="664043"/>
                  <a:pt x="4752503" y="662371"/>
                  <a:pt x="4745216" y="659028"/>
                </a:cubicBezTo>
                <a:cubicBezTo>
                  <a:pt x="4737929" y="655685"/>
                  <a:pt x="4732143" y="651398"/>
                  <a:pt x="4727857" y="646169"/>
                </a:cubicBezTo>
                <a:cubicBezTo>
                  <a:pt x="4723570" y="640940"/>
                  <a:pt x="4720570" y="635196"/>
                  <a:pt x="4718856" y="628939"/>
                </a:cubicBezTo>
                <a:cubicBezTo>
                  <a:pt x="4717141" y="622681"/>
                  <a:pt x="4716284" y="616637"/>
                  <a:pt x="4716284" y="610808"/>
                </a:cubicBezTo>
                <a:cubicBezTo>
                  <a:pt x="4716284" y="598120"/>
                  <a:pt x="4718127" y="586505"/>
                  <a:pt x="4721814" y="575960"/>
                </a:cubicBezTo>
                <a:cubicBezTo>
                  <a:pt x="4725499" y="565416"/>
                  <a:pt x="4730472" y="556372"/>
                  <a:pt x="4736729" y="548828"/>
                </a:cubicBezTo>
                <a:cubicBezTo>
                  <a:pt x="4742987" y="541285"/>
                  <a:pt x="4750274" y="535455"/>
                  <a:pt x="4758589" y="531341"/>
                </a:cubicBezTo>
                <a:cubicBezTo>
                  <a:pt x="4766904" y="527226"/>
                  <a:pt x="4775606" y="525168"/>
                  <a:pt x="4784693" y="525168"/>
                </a:cubicBezTo>
                <a:close/>
                <a:moveTo>
                  <a:pt x="4252817" y="525168"/>
                </a:moveTo>
                <a:cubicBezTo>
                  <a:pt x="4265332" y="525168"/>
                  <a:pt x="4274634" y="527912"/>
                  <a:pt x="4280720" y="533398"/>
                </a:cubicBezTo>
                <a:cubicBezTo>
                  <a:pt x="4286806" y="538884"/>
                  <a:pt x="4289850" y="547542"/>
                  <a:pt x="4289850" y="559373"/>
                </a:cubicBezTo>
                <a:cubicBezTo>
                  <a:pt x="4289850" y="562287"/>
                  <a:pt x="4289507" y="566059"/>
                  <a:pt x="4288821" y="570688"/>
                </a:cubicBezTo>
                <a:cubicBezTo>
                  <a:pt x="4288135" y="575318"/>
                  <a:pt x="4287192" y="580204"/>
                  <a:pt x="4285992" y="585347"/>
                </a:cubicBezTo>
                <a:lnTo>
                  <a:pt x="4269790" y="661214"/>
                </a:lnTo>
                <a:lnTo>
                  <a:pt x="4247930" y="661214"/>
                </a:lnTo>
                <a:lnTo>
                  <a:pt x="4264904" y="583547"/>
                </a:lnTo>
                <a:cubicBezTo>
                  <a:pt x="4265075" y="582176"/>
                  <a:pt x="4265332" y="580590"/>
                  <a:pt x="4265675" y="578789"/>
                </a:cubicBezTo>
                <a:cubicBezTo>
                  <a:pt x="4266018" y="576989"/>
                  <a:pt x="4266361" y="575103"/>
                  <a:pt x="4266704" y="573131"/>
                </a:cubicBezTo>
                <a:cubicBezTo>
                  <a:pt x="4267047" y="571160"/>
                  <a:pt x="4267347" y="569274"/>
                  <a:pt x="4267604" y="567474"/>
                </a:cubicBezTo>
                <a:cubicBezTo>
                  <a:pt x="4267861" y="565674"/>
                  <a:pt x="4267990" y="564173"/>
                  <a:pt x="4267990" y="562973"/>
                </a:cubicBezTo>
                <a:cubicBezTo>
                  <a:pt x="4267990" y="556630"/>
                  <a:pt x="4265761" y="551958"/>
                  <a:pt x="4261303" y="548957"/>
                </a:cubicBezTo>
                <a:cubicBezTo>
                  <a:pt x="4256846" y="545957"/>
                  <a:pt x="4251359" y="544457"/>
                  <a:pt x="4244844" y="544457"/>
                </a:cubicBezTo>
                <a:cubicBezTo>
                  <a:pt x="4238844" y="544456"/>
                  <a:pt x="4232886" y="545914"/>
                  <a:pt x="4226970" y="548828"/>
                </a:cubicBezTo>
                <a:cubicBezTo>
                  <a:pt x="4221055" y="551743"/>
                  <a:pt x="4216041" y="555429"/>
                  <a:pt x="4211926" y="559887"/>
                </a:cubicBezTo>
                <a:cubicBezTo>
                  <a:pt x="4207982" y="563316"/>
                  <a:pt x="4204897" y="567474"/>
                  <a:pt x="4202668" y="572360"/>
                </a:cubicBezTo>
                <a:cubicBezTo>
                  <a:pt x="4200439" y="577246"/>
                  <a:pt x="4198638" y="582347"/>
                  <a:pt x="4197267" y="587662"/>
                </a:cubicBezTo>
                <a:lnTo>
                  <a:pt x="4181836" y="661214"/>
                </a:lnTo>
                <a:lnTo>
                  <a:pt x="4160234" y="661214"/>
                </a:lnTo>
                <a:lnTo>
                  <a:pt x="4188009" y="528254"/>
                </a:lnTo>
                <a:lnTo>
                  <a:pt x="4209097" y="528254"/>
                </a:lnTo>
                <a:lnTo>
                  <a:pt x="4204982" y="548314"/>
                </a:lnTo>
                <a:lnTo>
                  <a:pt x="4205496" y="548314"/>
                </a:lnTo>
                <a:cubicBezTo>
                  <a:pt x="4210983" y="540599"/>
                  <a:pt x="4217927" y="534812"/>
                  <a:pt x="4226327" y="530955"/>
                </a:cubicBezTo>
                <a:cubicBezTo>
                  <a:pt x="4234728" y="527097"/>
                  <a:pt x="4243558" y="525168"/>
                  <a:pt x="4252817" y="525168"/>
                </a:cubicBezTo>
                <a:close/>
                <a:moveTo>
                  <a:pt x="4039933" y="525168"/>
                </a:moveTo>
                <a:cubicBezTo>
                  <a:pt x="4057935" y="525168"/>
                  <a:pt x="4071651" y="529840"/>
                  <a:pt x="4081081" y="539184"/>
                </a:cubicBezTo>
                <a:cubicBezTo>
                  <a:pt x="4090510" y="548528"/>
                  <a:pt x="4095225" y="562202"/>
                  <a:pt x="4095226" y="580204"/>
                </a:cubicBezTo>
                <a:cubicBezTo>
                  <a:pt x="4095226" y="591005"/>
                  <a:pt x="4093597" y="601464"/>
                  <a:pt x="4090339" y="611579"/>
                </a:cubicBezTo>
                <a:cubicBezTo>
                  <a:pt x="4087082" y="621695"/>
                  <a:pt x="4082281" y="630653"/>
                  <a:pt x="4075937" y="638454"/>
                </a:cubicBezTo>
                <a:cubicBezTo>
                  <a:pt x="4069594" y="646255"/>
                  <a:pt x="4061878" y="652470"/>
                  <a:pt x="4052792" y="657099"/>
                </a:cubicBezTo>
                <a:cubicBezTo>
                  <a:pt x="4043705" y="661728"/>
                  <a:pt x="4033332" y="664043"/>
                  <a:pt x="4021673" y="664043"/>
                </a:cubicBezTo>
                <a:cubicBezTo>
                  <a:pt x="4012929" y="664043"/>
                  <a:pt x="4005086" y="662671"/>
                  <a:pt x="3998142" y="659928"/>
                </a:cubicBezTo>
                <a:cubicBezTo>
                  <a:pt x="3991198" y="657185"/>
                  <a:pt x="3985326" y="653370"/>
                  <a:pt x="3980525" y="648484"/>
                </a:cubicBezTo>
                <a:cubicBezTo>
                  <a:pt x="3975725" y="643597"/>
                  <a:pt x="3972039" y="637768"/>
                  <a:pt x="3969467" y="630996"/>
                </a:cubicBezTo>
                <a:cubicBezTo>
                  <a:pt x="3966895" y="624224"/>
                  <a:pt x="3965609" y="616808"/>
                  <a:pt x="3965609" y="608750"/>
                </a:cubicBezTo>
                <a:cubicBezTo>
                  <a:pt x="3965609" y="597949"/>
                  <a:pt x="3967281" y="587490"/>
                  <a:pt x="3970624" y="577375"/>
                </a:cubicBezTo>
                <a:cubicBezTo>
                  <a:pt x="3973968" y="567259"/>
                  <a:pt x="3978854" y="558344"/>
                  <a:pt x="3985283" y="550629"/>
                </a:cubicBezTo>
                <a:cubicBezTo>
                  <a:pt x="3991712" y="542913"/>
                  <a:pt x="3999513" y="536741"/>
                  <a:pt x="4008686" y="532112"/>
                </a:cubicBezTo>
                <a:cubicBezTo>
                  <a:pt x="4017859" y="527483"/>
                  <a:pt x="4028274" y="525168"/>
                  <a:pt x="4039933" y="525168"/>
                </a:cubicBezTo>
                <a:close/>
                <a:moveTo>
                  <a:pt x="3651218" y="525168"/>
                </a:moveTo>
                <a:cubicBezTo>
                  <a:pt x="3670763" y="525168"/>
                  <a:pt x="3685036" y="530312"/>
                  <a:pt x="3694037" y="540599"/>
                </a:cubicBezTo>
                <a:cubicBezTo>
                  <a:pt x="3703039" y="550886"/>
                  <a:pt x="3707539" y="565373"/>
                  <a:pt x="3707539" y="584061"/>
                </a:cubicBezTo>
                <a:cubicBezTo>
                  <a:pt x="3707539" y="587490"/>
                  <a:pt x="3707282" y="590748"/>
                  <a:pt x="3706767" y="593834"/>
                </a:cubicBezTo>
                <a:cubicBezTo>
                  <a:pt x="3706254" y="596920"/>
                  <a:pt x="3705825" y="599406"/>
                  <a:pt x="3705482" y="601292"/>
                </a:cubicBezTo>
                <a:lnTo>
                  <a:pt x="3605440" y="601292"/>
                </a:lnTo>
                <a:cubicBezTo>
                  <a:pt x="3604926" y="605064"/>
                  <a:pt x="3604669" y="608922"/>
                  <a:pt x="3604669" y="612865"/>
                </a:cubicBezTo>
                <a:cubicBezTo>
                  <a:pt x="3604669" y="618009"/>
                  <a:pt x="3605612" y="622595"/>
                  <a:pt x="3607498" y="626624"/>
                </a:cubicBezTo>
                <a:cubicBezTo>
                  <a:pt x="3609384" y="630653"/>
                  <a:pt x="3611956" y="633996"/>
                  <a:pt x="3615213" y="636654"/>
                </a:cubicBezTo>
                <a:cubicBezTo>
                  <a:pt x="3618471" y="639311"/>
                  <a:pt x="3622157" y="641369"/>
                  <a:pt x="3626272" y="642826"/>
                </a:cubicBezTo>
                <a:cubicBezTo>
                  <a:pt x="3630386" y="644283"/>
                  <a:pt x="3634673" y="645012"/>
                  <a:pt x="3639131" y="645012"/>
                </a:cubicBezTo>
                <a:cubicBezTo>
                  <a:pt x="3648903" y="645012"/>
                  <a:pt x="3656961" y="642826"/>
                  <a:pt x="3663305" y="638454"/>
                </a:cubicBezTo>
                <a:cubicBezTo>
                  <a:pt x="3669648" y="634082"/>
                  <a:pt x="3674363" y="627781"/>
                  <a:pt x="3677449" y="619552"/>
                </a:cubicBezTo>
                <a:lnTo>
                  <a:pt x="3699309" y="619552"/>
                </a:lnTo>
                <a:cubicBezTo>
                  <a:pt x="3697595" y="626924"/>
                  <a:pt x="3694852" y="633396"/>
                  <a:pt x="3691080" y="638968"/>
                </a:cubicBezTo>
                <a:cubicBezTo>
                  <a:pt x="3687308" y="644540"/>
                  <a:pt x="3682764" y="649170"/>
                  <a:pt x="3677449" y="652856"/>
                </a:cubicBezTo>
                <a:cubicBezTo>
                  <a:pt x="3672135" y="656542"/>
                  <a:pt x="3666220" y="659328"/>
                  <a:pt x="3659705" y="661214"/>
                </a:cubicBezTo>
                <a:cubicBezTo>
                  <a:pt x="3653189" y="663100"/>
                  <a:pt x="3646331" y="664043"/>
                  <a:pt x="3639131" y="664043"/>
                </a:cubicBezTo>
                <a:cubicBezTo>
                  <a:pt x="3628158" y="664043"/>
                  <a:pt x="3619028" y="662371"/>
                  <a:pt x="3611741" y="659028"/>
                </a:cubicBezTo>
                <a:cubicBezTo>
                  <a:pt x="3604455" y="655685"/>
                  <a:pt x="3598668" y="651398"/>
                  <a:pt x="3594382" y="646169"/>
                </a:cubicBezTo>
                <a:cubicBezTo>
                  <a:pt x="3590096" y="640940"/>
                  <a:pt x="3587095" y="635196"/>
                  <a:pt x="3585381" y="628939"/>
                </a:cubicBezTo>
                <a:cubicBezTo>
                  <a:pt x="3583667" y="622681"/>
                  <a:pt x="3582809" y="616637"/>
                  <a:pt x="3582809" y="610808"/>
                </a:cubicBezTo>
                <a:cubicBezTo>
                  <a:pt x="3582809" y="598120"/>
                  <a:pt x="3584652" y="586505"/>
                  <a:pt x="3588338" y="575960"/>
                </a:cubicBezTo>
                <a:cubicBezTo>
                  <a:pt x="3592025" y="565416"/>
                  <a:pt x="3596997" y="556372"/>
                  <a:pt x="3603255" y="548828"/>
                </a:cubicBezTo>
                <a:cubicBezTo>
                  <a:pt x="3609513" y="541285"/>
                  <a:pt x="3616799" y="535455"/>
                  <a:pt x="3625114" y="531341"/>
                </a:cubicBezTo>
                <a:cubicBezTo>
                  <a:pt x="3633430" y="527226"/>
                  <a:pt x="3642131" y="525168"/>
                  <a:pt x="3651218" y="525168"/>
                </a:cubicBezTo>
                <a:close/>
                <a:moveTo>
                  <a:pt x="3325558" y="525168"/>
                </a:moveTo>
                <a:cubicBezTo>
                  <a:pt x="3343560" y="525168"/>
                  <a:pt x="3357276" y="529840"/>
                  <a:pt x="3366706" y="539184"/>
                </a:cubicBezTo>
                <a:cubicBezTo>
                  <a:pt x="3376135" y="548528"/>
                  <a:pt x="3380850" y="562202"/>
                  <a:pt x="3380850" y="580204"/>
                </a:cubicBezTo>
                <a:cubicBezTo>
                  <a:pt x="3380851" y="591005"/>
                  <a:pt x="3379222" y="601464"/>
                  <a:pt x="3375964" y="611579"/>
                </a:cubicBezTo>
                <a:cubicBezTo>
                  <a:pt x="3372707" y="621695"/>
                  <a:pt x="3367906" y="630653"/>
                  <a:pt x="3361562" y="638454"/>
                </a:cubicBezTo>
                <a:cubicBezTo>
                  <a:pt x="3355219" y="646255"/>
                  <a:pt x="3347503" y="652470"/>
                  <a:pt x="3338416" y="657099"/>
                </a:cubicBezTo>
                <a:cubicBezTo>
                  <a:pt x="3329330" y="661728"/>
                  <a:pt x="3318957" y="664043"/>
                  <a:pt x="3307299" y="664043"/>
                </a:cubicBezTo>
                <a:cubicBezTo>
                  <a:pt x="3298554" y="664043"/>
                  <a:pt x="3290711" y="662671"/>
                  <a:pt x="3283767" y="659928"/>
                </a:cubicBezTo>
                <a:cubicBezTo>
                  <a:pt x="3276823" y="657185"/>
                  <a:pt x="3270951" y="653370"/>
                  <a:pt x="3266150" y="648484"/>
                </a:cubicBezTo>
                <a:cubicBezTo>
                  <a:pt x="3261350" y="643597"/>
                  <a:pt x="3257664" y="637768"/>
                  <a:pt x="3255092" y="630996"/>
                </a:cubicBezTo>
                <a:cubicBezTo>
                  <a:pt x="3252520" y="624224"/>
                  <a:pt x="3251234" y="616808"/>
                  <a:pt x="3251234" y="608750"/>
                </a:cubicBezTo>
                <a:cubicBezTo>
                  <a:pt x="3251234" y="597949"/>
                  <a:pt x="3252906" y="587490"/>
                  <a:pt x="3256249" y="577375"/>
                </a:cubicBezTo>
                <a:cubicBezTo>
                  <a:pt x="3259592" y="567259"/>
                  <a:pt x="3264479" y="558344"/>
                  <a:pt x="3270908" y="550629"/>
                </a:cubicBezTo>
                <a:cubicBezTo>
                  <a:pt x="3277338" y="542913"/>
                  <a:pt x="3285138" y="536741"/>
                  <a:pt x="3294311" y="532112"/>
                </a:cubicBezTo>
                <a:cubicBezTo>
                  <a:pt x="3303484" y="527483"/>
                  <a:pt x="3313899" y="525168"/>
                  <a:pt x="3325558" y="525168"/>
                </a:cubicBezTo>
                <a:close/>
                <a:moveTo>
                  <a:pt x="7064491" y="524911"/>
                </a:moveTo>
                <a:cubicBezTo>
                  <a:pt x="7065692" y="524740"/>
                  <a:pt x="7066977" y="524825"/>
                  <a:pt x="7068349" y="525168"/>
                </a:cubicBezTo>
                <a:lnTo>
                  <a:pt x="7063206" y="548571"/>
                </a:lnTo>
                <a:cubicBezTo>
                  <a:pt x="7062520" y="548403"/>
                  <a:pt x="7061406" y="548318"/>
                  <a:pt x="7059863" y="548314"/>
                </a:cubicBezTo>
                <a:lnTo>
                  <a:pt x="7056776" y="548314"/>
                </a:lnTo>
                <a:cubicBezTo>
                  <a:pt x="7054033" y="548311"/>
                  <a:pt x="7051804" y="548353"/>
                  <a:pt x="7050090" y="548443"/>
                </a:cubicBezTo>
                <a:cubicBezTo>
                  <a:pt x="7048376" y="548528"/>
                  <a:pt x="7046232" y="548914"/>
                  <a:pt x="7043661" y="549600"/>
                </a:cubicBezTo>
                <a:cubicBezTo>
                  <a:pt x="7037660" y="551143"/>
                  <a:pt x="7032302" y="553801"/>
                  <a:pt x="7027587" y="557572"/>
                </a:cubicBezTo>
                <a:cubicBezTo>
                  <a:pt x="7022872" y="561344"/>
                  <a:pt x="7018800" y="565888"/>
                  <a:pt x="7015371" y="571203"/>
                </a:cubicBezTo>
                <a:cubicBezTo>
                  <a:pt x="7012456" y="575489"/>
                  <a:pt x="7010142" y="580504"/>
                  <a:pt x="7008427" y="586247"/>
                </a:cubicBezTo>
                <a:cubicBezTo>
                  <a:pt x="7006713" y="591991"/>
                  <a:pt x="7005342" y="597349"/>
                  <a:pt x="7004313" y="602321"/>
                </a:cubicBezTo>
                <a:lnTo>
                  <a:pt x="6991711" y="661214"/>
                </a:lnTo>
                <a:lnTo>
                  <a:pt x="6970108" y="661214"/>
                </a:lnTo>
                <a:lnTo>
                  <a:pt x="6997626" y="528254"/>
                </a:lnTo>
                <a:lnTo>
                  <a:pt x="7018200" y="528254"/>
                </a:lnTo>
                <a:lnTo>
                  <a:pt x="7011771" y="556801"/>
                </a:lnTo>
                <a:lnTo>
                  <a:pt x="7012285" y="556801"/>
                </a:lnTo>
                <a:cubicBezTo>
                  <a:pt x="7017429" y="547714"/>
                  <a:pt x="7023986" y="540170"/>
                  <a:pt x="7031959" y="534169"/>
                </a:cubicBezTo>
                <a:cubicBezTo>
                  <a:pt x="7039931" y="528169"/>
                  <a:pt x="7049489" y="525169"/>
                  <a:pt x="7060634" y="525168"/>
                </a:cubicBezTo>
                <a:cubicBezTo>
                  <a:pt x="7062006" y="525168"/>
                  <a:pt x="7063292" y="525083"/>
                  <a:pt x="7064491" y="524911"/>
                </a:cubicBezTo>
                <a:close/>
                <a:moveTo>
                  <a:pt x="6321542" y="524911"/>
                </a:moveTo>
                <a:cubicBezTo>
                  <a:pt x="6322742" y="524740"/>
                  <a:pt x="6324027" y="524825"/>
                  <a:pt x="6325399" y="525168"/>
                </a:cubicBezTo>
                <a:lnTo>
                  <a:pt x="6320256" y="548571"/>
                </a:lnTo>
                <a:cubicBezTo>
                  <a:pt x="6319570" y="548403"/>
                  <a:pt x="6318456" y="548318"/>
                  <a:pt x="6316913" y="548314"/>
                </a:cubicBezTo>
                <a:lnTo>
                  <a:pt x="6313826" y="548314"/>
                </a:lnTo>
                <a:cubicBezTo>
                  <a:pt x="6311083" y="548311"/>
                  <a:pt x="6308854" y="548353"/>
                  <a:pt x="6307140" y="548443"/>
                </a:cubicBezTo>
                <a:cubicBezTo>
                  <a:pt x="6305426" y="548528"/>
                  <a:pt x="6303282" y="548914"/>
                  <a:pt x="6300711" y="549600"/>
                </a:cubicBezTo>
                <a:cubicBezTo>
                  <a:pt x="6294710" y="551143"/>
                  <a:pt x="6289352" y="553801"/>
                  <a:pt x="6284637" y="557572"/>
                </a:cubicBezTo>
                <a:cubicBezTo>
                  <a:pt x="6279922" y="561344"/>
                  <a:pt x="6275850" y="565888"/>
                  <a:pt x="6272421" y="571203"/>
                </a:cubicBezTo>
                <a:cubicBezTo>
                  <a:pt x="6269506" y="575489"/>
                  <a:pt x="6267192" y="580504"/>
                  <a:pt x="6265477" y="586247"/>
                </a:cubicBezTo>
                <a:cubicBezTo>
                  <a:pt x="6263763" y="591991"/>
                  <a:pt x="6262392" y="597349"/>
                  <a:pt x="6261363" y="602321"/>
                </a:cubicBezTo>
                <a:lnTo>
                  <a:pt x="6248761" y="661214"/>
                </a:lnTo>
                <a:lnTo>
                  <a:pt x="6227158" y="661214"/>
                </a:lnTo>
                <a:lnTo>
                  <a:pt x="6254676" y="528254"/>
                </a:lnTo>
                <a:lnTo>
                  <a:pt x="6275250" y="528254"/>
                </a:lnTo>
                <a:lnTo>
                  <a:pt x="6268821" y="556801"/>
                </a:lnTo>
                <a:lnTo>
                  <a:pt x="6269335" y="556801"/>
                </a:lnTo>
                <a:cubicBezTo>
                  <a:pt x="6274479" y="547714"/>
                  <a:pt x="6281037" y="540170"/>
                  <a:pt x="6289009" y="534169"/>
                </a:cubicBezTo>
                <a:cubicBezTo>
                  <a:pt x="6296981" y="528169"/>
                  <a:pt x="6306539" y="525169"/>
                  <a:pt x="6317684" y="525168"/>
                </a:cubicBezTo>
                <a:cubicBezTo>
                  <a:pt x="6319056" y="525168"/>
                  <a:pt x="6320342" y="525083"/>
                  <a:pt x="6321542" y="524911"/>
                </a:cubicBezTo>
                <a:close/>
                <a:moveTo>
                  <a:pt x="4721341" y="524911"/>
                </a:moveTo>
                <a:cubicBezTo>
                  <a:pt x="4722542" y="524740"/>
                  <a:pt x="4723828" y="524825"/>
                  <a:pt x="4725199" y="525168"/>
                </a:cubicBezTo>
                <a:lnTo>
                  <a:pt x="4720056" y="548571"/>
                </a:lnTo>
                <a:cubicBezTo>
                  <a:pt x="4719370" y="548403"/>
                  <a:pt x="4718256" y="548318"/>
                  <a:pt x="4716713" y="548314"/>
                </a:cubicBezTo>
                <a:lnTo>
                  <a:pt x="4713626" y="548314"/>
                </a:lnTo>
                <a:cubicBezTo>
                  <a:pt x="4710883" y="548311"/>
                  <a:pt x="4708654" y="548353"/>
                  <a:pt x="4706940" y="548443"/>
                </a:cubicBezTo>
                <a:cubicBezTo>
                  <a:pt x="4705226" y="548528"/>
                  <a:pt x="4703082" y="548914"/>
                  <a:pt x="4700511" y="549600"/>
                </a:cubicBezTo>
                <a:cubicBezTo>
                  <a:pt x="4694510" y="551143"/>
                  <a:pt x="4689152" y="553801"/>
                  <a:pt x="4684437" y="557572"/>
                </a:cubicBezTo>
                <a:cubicBezTo>
                  <a:pt x="4679722" y="561344"/>
                  <a:pt x="4675651" y="565888"/>
                  <a:pt x="4672221" y="571203"/>
                </a:cubicBezTo>
                <a:cubicBezTo>
                  <a:pt x="4669307" y="575489"/>
                  <a:pt x="4666992" y="580504"/>
                  <a:pt x="4665277" y="586247"/>
                </a:cubicBezTo>
                <a:cubicBezTo>
                  <a:pt x="4663563" y="591991"/>
                  <a:pt x="4662192" y="597349"/>
                  <a:pt x="4661163" y="602321"/>
                </a:cubicBezTo>
                <a:lnTo>
                  <a:pt x="4648561" y="661214"/>
                </a:lnTo>
                <a:lnTo>
                  <a:pt x="4626958" y="661214"/>
                </a:lnTo>
                <a:lnTo>
                  <a:pt x="4654476" y="528254"/>
                </a:lnTo>
                <a:lnTo>
                  <a:pt x="4675050" y="528254"/>
                </a:lnTo>
                <a:lnTo>
                  <a:pt x="4668621" y="556801"/>
                </a:lnTo>
                <a:lnTo>
                  <a:pt x="4669135" y="556801"/>
                </a:lnTo>
                <a:cubicBezTo>
                  <a:pt x="4674279" y="547714"/>
                  <a:pt x="4680837" y="540170"/>
                  <a:pt x="4688809" y="534169"/>
                </a:cubicBezTo>
                <a:cubicBezTo>
                  <a:pt x="4696782" y="528169"/>
                  <a:pt x="4706340" y="525169"/>
                  <a:pt x="4717484" y="525168"/>
                </a:cubicBezTo>
                <a:cubicBezTo>
                  <a:pt x="4718856" y="525168"/>
                  <a:pt x="4720142" y="525083"/>
                  <a:pt x="4721341" y="524911"/>
                </a:cubicBezTo>
                <a:close/>
                <a:moveTo>
                  <a:pt x="3806942" y="524911"/>
                </a:moveTo>
                <a:cubicBezTo>
                  <a:pt x="3808142" y="524740"/>
                  <a:pt x="3809428" y="524825"/>
                  <a:pt x="3810799" y="525168"/>
                </a:cubicBezTo>
                <a:lnTo>
                  <a:pt x="3805656" y="548571"/>
                </a:lnTo>
                <a:cubicBezTo>
                  <a:pt x="3804970" y="548403"/>
                  <a:pt x="3803856" y="548318"/>
                  <a:pt x="3802313" y="548314"/>
                </a:cubicBezTo>
                <a:lnTo>
                  <a:pt x="3799227" y="548314"/>
                </a:lnTo>
                <a:cubicBezTo>
                  <a:pt x="3796483" y="548311"/>
                  <a:pt x="3794254" y="548353"/>
                  <a:pt x="3792540" y="548443"/>
                </a:cubicBezTo>
                <a:cubicBezTo>
                  <a:pt x="3790826" y="548528"/>
                  <a:pt x="3788682" y="548914"/>
                  <a:pt x="3786111" y="549600"/>
                </a:cubicBezTo>
                <a:cubicBezTo>
                  <a:pt x="3780110" y="551143"/>
                  <a:pt x="3774752" y="553801"/>
                  <a:pt x="3770037" y="557572"/>
                </a:cubicBezTo>
                <a:cubicBezTo>
                  <a:pt x="3765322" y="561344"/>
                  <a:pt x="3761250" y="565888"/>
                  <a:pt x="3757822" y="571203"/>
                </a:cubicBezTo>
                <a:cubicBezTo>
                  <a:pt x="3754907" y="575489"/>
                  <a:pt x="3752592" y="580504"/>
                  <a:pt x="3750878" y="586247"/>
                </a:cubicBezTo>
                <a:cubicBezTo>
                  <a:pt x="3749163" y="591991"/>
                  <a:pt x="3747792" y="597349"/>
                  <a:pt x="3746763" y="602321"/>
                </a:cubicBezTo>
                <a:lnTo>
                  <a:pt x="3734161" y="661214"/>
                </a:lnTo>
                <a:lnTo>
                  <a:pt x="3712558" y="661214"/>
                </a:lnTo>
                <a:lnTo>
                  <a:pt x="3740076" y="528254"/>
                </a:lnTo>
                <a:lnTo>
                  <a:pt x="3760650" y="528254"/>
                </a:lnTo>
                <a:lnTo>
                  <a:pt x="3754221" y="556801"/>
                </a:lnTo>
                <a:lnTo>
                  <a:pt x="3754735" y="556801"/>
                </a:lnTo>
                <a:cubicBezTo>
                  <a:pt x="3759879" y="547714"/>
                  <a:pt x="3766437" y="540170"/>
                  <a:pt x="3774409" y="534169"/>
                </a:cubicBezTo>
                <a:cubicBezTo>
                  <a:pt x="3782382" y="528169"/>
                  <a:pt x="3791940" y="525169"/>
                  <a:pt x="3803084" y="525168"/>
                </a:cubicBezTo>
                <a:cubicBezTo>
                  <a:pt x="3804456" y="525168"/>
                  <a:pt x="3805742" y="525083"/>
                  <a:pt x="3806942" y="524911"/>
                </a:cubicBezTo>
                <a:close/>
                <a:moveTo>
                  <a:pt x="4526756" y="498165"/>
                </a:moveTo>
                <a:lnTo>
                  <a:pt x="4512611" y="565545"/>
                </a:lnTo>
                <a:lnTo>
                  <a:pt x="4567904" y="565545"/>
                </a:lnTo>
                <a:cubicBezTo>
                  <a:pt x="4581277" y="565545"/>
                  <a:pt x="4591392" y="562073"/>
                  <a:pt x="4598250" y="555129"/>
                </a:cubicBezTo>
                <a:cubicBezTo>
                  <a:pt x="4605108" y="548186"/>
                  <a:pt x="4608537" y="539227"/>
                  <a:pt x="4608537" y="528254"/>
                </a:cubicBezTo>
                <a:cubicBezTo>
                  <a:pt x="4608537" y="522597"/>
                  <a:pt x="4607723" y="517839"/>
                  <a:pt x="4606094" y="513981"/>
                </a:cubicBezTo>
                <a:cubicBezTo>
                  <a:pt x="4604465" y="510124"/>
                  <a:pt x="4602280" y="507038"/>
                  <a:pt x="4599536" y="504723"/>
                </a:cubicBezTo>
                <a:cubicBezTo>
                  <a:pt x="4596793" y="502408"/>
                  <a:pt x="4593621" y="500737"/>
                  <a:pt x="4590020" y="499708"/>
                </a:cubicBezTo>
                <a:cubicBezTo>
                  <a:pt x="4586420" y="498679"/>
                  <a:pt x="4582563" y="498165"/>
                  <a:pt x="4578448" y="498165"/>
                </a:cubicBezTo>
                <a:close/>
                <a:moveTo>
                  <a:pt x="3860006" y="498165"/>
                </a:moveTo>
                <a:lnTo>
                  <a:pt x="3845861" y="565545"/>
                </a:lnTo>
                <a:lnTo>
                  <a:pt x="3901154" y="565545"/>
                </a:lnTo>
                <a:cubicBezTo>
                  <a:pt x="3914527" y="565545"/>
                  <a:pt x="3924642" y="562073"/>
                  <a:pt x="3931500" y="555129"/>
                </a:cubicBezTo>
                <a:cubicBezTo>
                  <a:pt x="3938358" y="548186"/>
                  <a:pt x="3941787" y="539227"/>
                  <a:pt x="3941787" y="528254"/>
                </a:cubicBezTo>
                <a:cubicBezTo>
                  <a:pt x="3941787" y="522597"/>
                  <a:pt x="3940973" y="517839"/>
                  <a:pt x="3939344" y="513981"/>
                </a:cubicBezTo>
                <a:cubicBezTo>
                  <a:pt x="3937715" y="510124"/>
                  <a:pt x="3935530" y="507038"/>
                  <a:pt x="3932786" y="504723"/>
                </a:cubicBezTo>
                <a:cubicBezTo>
                  <a:pt x="3930043" y="502408"/>
                  <a:pt x="3926871" y="500737"/>
                  <a:pt x="3923271" y="499708"/>
                </a:cubicBezTo>
                <a:cubicBezTo>
                  <a:pt x="3919670" y="498679"/>
                  <a:pt x="3915813" y="498165"/>
                  <a:pt x="3911698" y="498165"/>
                </a:cubicBezTo>
                <a:close/>
                <a:moveTo>
                  <a:pt x="3145631" y="498165"/>
                </a:moveTo>
                <a:lnTo>
                  <a:pt x="3131486" y="565545"/>
                </a:lnTo>
                <a:lnTo>
                  <a:pt x="3186779" y="565545"/>
                </a:lnTo>
                <a:cubicBezTo>
                  <a:pt x="3200152" y="565545"/>
                  <a:pt x="3210267" y="562073"/>
                  <a:pt x="3217125" y="555129"/>
                </a:cubicBezTo>
                <a:cubicBezTo>
                  <a:pt x="3223983" y="548186"/>
                  <a:pt x="3227412" y="539227"/>
                  <a:pt x="3227412" y="528254"/>
                </a:cubicBezTo>
                <a:cubicBezTo>
                  <a:pt x="3227412" y="522597"/>
                  <a:pt x="3226598" y="517839"/>
                  <a:pt x="3224969" y="513981"/>
                </a:cubicBezTo>
                <a:cubicBezTo>
                  <a:pt x="3223341" y="510124"/>
                  <a:pt x="3221154" y="507038"/>
                  <a:pt x="3218411" y="504723"/>
                </a:cubicBezTo>
                <a:cubicBezTo>
                  <a:pt x="3215668" y="502408"/>
                  <a:pt x="3212496" y="500737"/>
                  <a:pt x="3208896" y="499708"/>
                </a:cubicBezTo>
                <a:cubicBezTo>
                  <a:pt x="3205295" y="498679"/>
                  <a:pt x="3201438" y="498165"/>
                  <a:pt x="3197323" y="498165"/>
                </a:cubicBezTo>
                <a:close/>
                <a:moveTo>
                  <a:pt x="6667537" y="496879"/>
                </a:moveTo>
                <a:cubicBezTo>
                  <a:pt x="6660851" y="496879"/>
                  <a:pt x="6655236" y="498851"/>
                  <a:pt x="6650692" y="502794"/>
                </a:cubicBezTo>
                <a:cubicBezTo>
                  <a:pt x="6646149" y="506738"/>
                  <a:pt x="6643877" y="512310"/>
                  <a:pt x="6643877" y="519511"/>
                </a:cubicBezTo>
                <a:cubicBezTo>
                  <a:pt x="6643877" y="525340"/>
                  <a:pt x="6645077" y="530612"/>
                  <a:pt x="6647478" y="535327"/>
                </a:cubicBezTo>
                <a:cubicBezTo>
                  <a:pt x="6649878" y="540042"/>
                  <a:pt x="6652535" y="544799"/>
                  <a:pt x="6655450" y="549600"/>
                </a:cubicBezTo>
                <a:cubicBezTo>
                  <a:pt x="6658707" y="547714"/>
                  <a:pt x="6662222" y="545657"/>
                  <a:pt x="6665994" y="543428"/>
                </a:cubicBezTo>
                <a:cubicBezTo>
                  <a:pt x="6669766" y="541199"/>
                  <a:pt x="6673281" y="538713"/>
                  <a:pt x="6676538" y="535970"/>
                </a:cubicBezTo>
                <a:cubicBezTo>
                  <a:pt x="6679796" y="533227"/>
                  <a:pt x="6682496" y="530183"/>
                  <a:pt x="6684640" y="526840"/>
                </a:cubicBezTo>
                <a:cubicBezTo>
                  <a:pt x="6686783" y="523497"/>
                  <a:pt x="6687854" y="519854"/>
                  <a:pt x="6687854" y="515910"/>
                </a:cubicBezTo>
                <a:cubicBezTo>
                  <a:pt x="6687855" y="510081"/>
                  <a:pt x="6685883" y="505452"/>
                  <a:pt x="6681939" y="502023"/>
                </a:cubicBezTo>
                <a:cubicBezTo>
                  <a:pt x="6677996" y="498594"/>
                  <a:pt x="6673195" y="496880"/>
                  <a:pt x="6667537" y="496879"/>
                </a:cubicBezTo>
                <a:close/>
                <a:moveTo>
                  <a:pt x="7566793" y="488907"/>
                </a:moveTo>
                <a:lnTo>
                  <a:pt x="7588652" y="488907"/>
                </a:lnTo>
                <a:lnTo>
                  <a:pt x="7580423" y="528254"/>
                </a:lnTo>
                <a:lnTo>
                  <a:pt x="7606912" y="528254"/>
                </a:lnTo>
                <a:lnTo>
                  <a:pt x="7602797" y="547543"/>
                </a:lnTo>
                <a:lnTo>
                  <a:pt x="7576308" y="547543"/>
                </a:lnTo>
                <a:lnTo>
                  <a:pt x="7559849" y="625724"/>
                </a:lnTo>
                <a:cubicBezTo>
                  <a:pt x="7559679" y="627267"/>
                  <a:pt x="7559507" y="628724"/>
                  <a:pt x="7559334" y="630096"/>
                </a:cubicBezTo>
                <a:cubicBezTo>
                  <a:pt x="7559164" y="631467"/>
                  <a:pt x="7559078" y="632925"/>
                  <a:pt x="7559078" y="634468"/>
                </a:cubicBezTo>
                <a:cubicBezTo>
                  <a:pt x="7559078" y="637897"/>
                  <a:pt x="7560406" y="640254"/>
                  <a:pt x="7563063" y="641540"/>
                </a:cubicBezTo>
                <a:cubicBezTo>
                  <a:pt x="7565721" y="642826"/>
                  <a:pt x="7568764" y="643469"/>
                  <a:pt x="7572194" y="643469"/>
                </a:cubicBezTo>
                <a:cubicBezTo>
                  <a:pt x="7574422" y="643469"/>
                  <a:pt x="7576565" y="643255"/>
                  <a:pt x="7578623" y="642826"/>
                </a:cubicBezTo>
                <a:cubicBezTo>
                  <a:pt x="7580680" y="642397"/>
                  <a:pt x="7582738" y="641840"/>
                  <a:pt x="7584795" y="641154"/>
                </a:cubicBezTo>
                <a:lnTo>
                  <a:pt x="7580937" y="661214"/>
                </a:lnTo>
                <a:cubicBezTo>
                  <a:pt x="7578365" y="661557"/>
                  <a:pt x="7575794" y="661857"/>
                  <a:pt x="7573222" y="662114"/>
                </a:cubicBezTo>
                <a:cubicBezTo>
                  <a:pt x="7570650" y="662371"/>
                  <a:pt x="7568079" y="662500"/>
                  <a:pt x="7565507" y="662500"/>
                </a:cubicBezTo>
                <a:cubicBezTo>
                  <a:pt x="7561392" y="662500"/>
                  <a:pt x="7557535" y="662200"/>
                  <a:pt x="7553934" y="661600"/>
                </a:cubicBezTo>
                <a:cubicBezTo>
                  <a:pt x="7550333" y="661000"/>
                  <a:pt x="7547204" y="659885"/>
                  <a:pt x="7544547" y="658256"/>
                </a:cubicBezTo>
                <a:cubicBezTo>
                  <a:pt x="7541890" y="656628"/>
                  <a:pt x="7539746" y="654442"/>
                  <a:pt x="7538118" y="651698"/>
                </a:cubicBezTo>
                <a:cubicBezTo>
                  <a:pt x="7536489" y="648955"/>
                  <a:pt x="7535674" y="645441"/>
                  <a:pt x="7535674" y="641154"/>
                </a:cubicBezTo>
                <a:cubicBezTo>
                  <a:pt x="7535674" y="639268"/>
                  <a:pt x="7535803" y="637468"/>
                  <a:pt x="7536060" y="635754"/>
                </a:cubicBezTo>
                <a:cubicBezTo>
                  <a:pt x="7536317" y="634039"/>
                  <a:pt x="7536617" y="632153"/>
                  <a:pt x="7536960" y="630096"/>
                </a:cubicBezTo>
                <a:lnTo>
                  <a:pt x="7554448" y="547543"/>
                </a:lnTo>
                <a:lnTo>
                  <a:pt x="7532074" y="547543"/>
                </a:lnTo>
                <a:lnTo>
                  <a:pt x="7536189" y="528254"/>
                </a:lnTo>
                <a:lnTo>
                  <a:pt x="7558563" y="528254"/>
                </a:lnTo>
                <a:close/>
                <a:moveTo>
                  <a:pt x="6480943" y="488907"/>
                </a:moveTo>
                <a:lnTo>
                  <a:pt x="6502802" y="488907"/>
                </a:lnTo>
                <a:lnTo>
                  <a:pt x="6494573" y="528254"/>
                </a:lnTo>
                <a:lnTo>
                  <a:pt x="6521062" y="528254"/>
                </a:lnTo>
                <a:lnTo>
                  <a:pt x="6516947" y="547543"/>
                </a:lnTo>
                <a:lnTo>
                  <a:pt x="6490458" y="547543"/>
                </a:lnTo>
                <a:lnTo>
                  <a:pt x="6473999" y="625724"/>
                </a:lnTo>
                <a:cubicBezTo>
                  <a:pt x="6473829" y="627267"/>
                  <a:pt x="6473657" y="628724"/>
                  <a:pt x="6473484" y="630096"/>
                </a:cubicBezTo>
                <a:cubicBezTo>
                  <a:pt x="6473314" y="631467"/>
                  <a:pt x="6473228" y="632925"/>
                  <a:pt x="6473228" y="634468"/>
                </a:cubicBezTo>
                <a:cubicBezTo>
                  <a:pt x="6473228" y="637897"/>
                  <a:pt x="6474556" y="640254"/>
                  <a:pt x="6477213" y="641540"/>
                </a:cubicBezTo>
                <a:cubicBezTo>
                  <a:pt x="6479871" y="642826"/>
                  <a:pt x="6482914" y="643469"/>
                  <a:pt x="6486343" y="643469"/>
                </a:cubicBezTo>
                <a:cubicBezTo>
                  <a:pt x="6488572" y="643469"/>
                  <a:pt x="6490715" y="643255"/>
                  <a:pt x="6492773" y="642826"/>
                </a:cubicBezTo>
                <a:cubicBezTo>
                  <a:pt x="6494830" y="642397"/>
                  <a:pt x="6496887" y="641840"/>
                  <a:pt x="6498945" y="641154"/>
                </a:cubicBezTo>
                <a:lnTo>
                  <a:pt x="6495087" y="661214"/>
                </a:lnTo>
                <a:cubicBezTo>
                  <a:pt x="6492515" y="661557"/>
                  <a:pt x="6489943" y="661857"/>
                  <a:pt x="6487372" y="662114"/>
                </a:cubicBezTo>
                <a:cubicBezTo>
                  <a:pt x="6484800" y="662371"/>
                  <a:pt x="6482228" y="662500"/>
                  <a:pt x="6479657" y="662500"/>
                </a:cubicBezTo>
                <a:cubicBezTo>
                  <a:pt x="6475542" y="662500"/>
                  <a:pt x="6471684" y="662200"/>
                  <a:pt x="6468084" y="661600"/>
                </a:cubicBezTo>
                <a:cubicBezTo>
                  <a:pt x="6464483" y="661000"/>
                  <a:pt x="6461354" y="659885"/>
                  <a:pt x="6458697" y="658256"/>
                </a:cubicBezTo>
                <a:cubicBezTo>
                  <a:pt x="6456040" y="656628"/>
                  <a:pt x="6453896" y="654442"/>
                  <a:pt x="6452268" y="651698"/>
                </a:cubicBezTo>
                <a:cubicBezTo>
                  <a:pt x="6450639" y="648955"/>
                  <a:pt x="6449824" y="645441"/>
                  <a:pt x="6449824" y="641154"/>
                </a:cubicBezTo>
                <a:cubicBezTo>
                  <a:pt x="6449824" y="639268"/>
                  <a:pt x="6449953" y="637468"/>
                  <a:pt x="6450210" y="635754"/>
                </a:cubicBezTo>
                <a:cubicBezTo>
                  <a:pt x="6450467" y="634039"/>
                  <a:pt x="6450767" y="632153"/>
                  <a:pt x="6451110" y="630096"/>
                </a:cubicBezTo>
                <a:lnTo>
                  <a:pt x="6468598" y="547543"/>
                </a:lnTo>
                <a:lnTo>
                  <a:pt x="6446224" y="547543"/>
                </a:lnTo>
                <a:lnTo>
                  <a:pt x="6450339" y="528254"/>
                </a:lnTo>
                <a:lnTo>
                  <a:pt x="6472713" y="528254"/>
                </a:lnTo>
                <a:close/>
                <a:moveTo>
                  <a:pt x="5509393" y="488907"/>
                </a:moveTo>
                <a:lnTo>
                  <a:pt x="5531252" y="488907"/>
                </a:lnTo>
                <a:lnTo>
                  <a:pt x="5523023" y="528254"/>
                </a:lnTo>
                <a:lnTo>
                  <a:pt x="5549512" y="528254"/>
                </a:lnTo>
                <a:lnTo>
                  <a:pt x="5545397" y="547543"/>
                </a:lnTo>
                <a:lnTo>
                  <a:pt x="5518908" y="547543"/>
                </a:lnTo>
                <a:lnTo>
                  <a:pt x="5502449" y="625724"/>
                </a:lnTo>
                <a:cubicBezTo>
                  <a:pt x="5502279" y="627267"/>
                  <a:pt x="5502107" y="628724"/>
                  <a:pt x="5501934" y="630096"/>
                </a:cubicBezTo>
                <a:cubicBezTo>
                  <a:pt x="5501764" y="631467"/>
                  <a:pt x="5501678" y="632925"/>
                  <a:pt x="5501677" y="634468"/>
                </a:cubicBezTo>
                <a:cubicBezTo>
                  <a:pt x="5501677" y="637897"/>
                  <a:pt x="5503006" y="640254"/>
                  <a:pt x="5505663" y="641540"/>
                </a:cubicBezTo>
                <a:cubicBezTo>
                  <a:pt x="5508321" y="642826"/>
                  <a:pt x="5511364" y="643469"/>
                  <a:pt x="5514793" y="643469"/>
                </a:cubicBezTo>
                <a:cubicBezTo>
                  <a:pt x="5517022" y="643469"/>
                  <a:pt x="5519165" y="643255"/>
                  <a:pt x="5521222" y="642826"/>
                </a:cubicBezTo>
                <a:cubicBezTo>
                  <a:pt x="5523280" y="642397"/>
                  <a:pt x="5525337" y="641840"/>
                  <a:pt x="5527395" y="641154"/>
                </a:cubicBezTo>
                <a:lnTo>
                  <a:pt x="5523537" y="661214"/>
                </a:lnTo>
                <a:cubicBezTo>
                  <a:pt x="5520965" y="661557"/>
                  <a:pt x="5518394" y="661857"/>
                  <a:pt x="5515822" y="662114"/>
                </a:cubicBezTo>
                <a:cubicBezTo>
                  <a:pt x="5513250" y="662371"/>
                  <a:pt x="5510679" y="662500"/>
                  <a:pt x="5508107" y="662500"/>
                </a:cubicBezTo>
                <a:cubicBezTo>
                  <a:pt x="5503992" y="662500"/>
                  <a:pt x="5500134" y="662200"/>
                  <a:pt x="5496534" y="661600"/>
                </a:cubicBezTo>
                <a:cubicBezTo>
                  <a:pt x="5492933" y="661000"/>
                  <a:pt x="5489804" y="659885"/>
                  <a:pt x="5487147" y="658256"/>
                </a:cubicBezTo>
                <a:cubicBezTo>
                  <a:pt x="5484490" y="656628"/>
                  <a:pt x="5482347" y="654442"/>
                  <a:pt x="5480718" y="651698"/>
                </a:cubicBezTo>
                <a:cubicBezTo>
                  <a:pt x="5479089" y="648955"/>
                  <a:pt x="5478274" y="645441"/>
                  <a:pt x="5478274" y="641154"/>
                </a:cubicBezTo>
                <a:cubicBezTo>
                  <a:pt x="5478274" y="639268"/>
                  <a:pt x="5478403" y="637468"/>
                  <a:pt x="5478660" y="635754"/>
                </a:cubicBezTo>
                <a:cubicBezTo>
                  <a:pt x="5478917" y="634039"/>
                  <a:pt x="5479217" y="632153"/>
                  <a:pt x="5479560" y="630096"/>
                </a:cubicBezTo>
                <a:lnTo>
                  <a:pt x="5497048" y="547543"/>
                </a:lnTo>
                <a:lnTo>
                  <a:pt x="5474674" y="547543"/>
                </a:lnTo>
                <a:lnTo>
                  <a:pt x="5478789" y="528254"/>
                </a:lnTo>
                <a:lnTo>
                  <a:pt x="5501163" y="528254"/>
                </a:lnTo>
                <a:close/>
                <a:moveTo>
                  <a:pt x="5290318" y="488907"/>
                </a:moveTo>
                <a:lnTo>
                  <a:pt x="5312177" y="488907"/>
                </a:lnTo>
                <a:lnTo>
                  <a:pt x="5303948" y="528254"/>
                </a:lnTo>
                <a:lnTo>
                  <a:pt x="5330437" y="528254"/>
                </a:lnTo>
                <a:lnTo>
                  <a:pt x="5326322" y="547543"/>
                </a:lnTo>
                <a:lnTo>
                  <a:pt x="5299833" y="547543"/>
                </a:lnTo>
                <a:lnTo>
                  <a:pt x="5283374" y="625724"/>
                </a:lnTo>
                <a:cubicBezTo>
                  <a:pt x="5283204" y="627267"/>
                  <a:pt x="5283032" y="628724"/>
                  <a:pt x="5282859" y="630096"/>
                </a:cubicBezTo>
                <a:cubicBezTo>
                  <a:pt x="5282689" y="631467"/>
                  <a:pt x="5282603" y="632925"/>
                  <a:pt x="5282603" y="634468"/>
                </a:cubicBezTo>
                <a:cubicBezTo>
                  <a:pt x="5282603" y="637897"/>
                  <a:pt x="5283931" y="640254"/>
                  <a:pt x="5286589" y="641540"/>
                </a:cubicBezTo>
                <a:cubicBezTo>
                  <a:pt x="5289246" y="642826"/>
                  <a:pt x="5292290" y="643469"/>
                  <a:pt x="5295719" y="643469"/>
                </a:cubicBezTo>
                <a:cubicBezTo>
                  <a:pt x="5297948" y="643469"/>
                  <a:pt x="5300090" y="643255"/>
                  <a:pt x="5302148" y="642826"/>
                </a:cubicBezTo>
                <a:cubicBezTo>
                  <a:pt x="5304205" y="642397"/>
                  <a:pt x="5306262" y="641840"/>
                  <a:pt x="5308320" y="641154"/>
                </a:cubicBezTo>
                <a:lnTo>
                  <a:pt x="5304462" y="661214"/>
                </a:lnTo>
                <a:cubicBezTo>
                  <a:pt x="5301890" y="661557"/>
                  <a:pt x="5299318" y="661857"/>
                  <a:pt x="5296747" y="662114"/>
                </a:cubicBezTo>
                <a:cubicBezTo>
                  <a:pt x="5294175" y="662371"/>
                  <a:pt x="5291603" y="662500"/>
                  <a:pt x="5289032" y="662500"/>
                </a:cubicBezTo>
                <a:cubicBezTo>
                  <a:pt x="5284917" y="662500"/>
                  <a:pt x="5281060" y="662200"/>
                  <a:pt x="5277459" y="661600"/>
                </a:cubicBezTo>
                <a:cubicBezTo>
                  <a:pt x="5273858" y="661000"/>
                  <a:pt x="5270729" y="659885"/>
                  <a:pt x="5268072" y="658256"/>
                </a:cubicBezTo>
                <a:cubicBezTo>
                  <a:pt x="5265415" y="656628"/>
                  <a:pt x="5263272" y="654442"/>
                  <a:pt x="5261643" y="651698"/>
                </a:cubicBezTo>
                <a:cubicBezTo>
                  <a:pt x="5260014" y="648955"/>
                  <a:pt x="5259199" y="645441"/>
                  <a:pt x="5259199" y="641154"/>
                </a:cubicBezTo>
                <a:cubicBezTo>
                  <a:pt x="5259199" y="639268"/>
                  <a:pt x="5259328" y="637468"/>
                  <a:pt x="5259585" y="635754"/>
                </a:cubicBezTo>
                <a:cubicBezTo>
                  <a:pt x="5259842" y="634039"/>
                  <a:pt x="5260142" y="632153"/>
                  <a:pt x="5260485" y="630096"/>
                </a:cubicBezTo>
                <a:lnTo>
                  <a:pt x="5277973" y="547543"/>
                </a:lnTo>
                <a:lnTo>
                  <a:pt x="5255599" y="547543"/>
                </a:lnTo>
                <a:lnTo>
                  <a:pt x="5259714" y="528254"/>
                </a:lnTo>
                <a:lnTo>
                  <a:pt x="5282088" y="528254"/>
                </a:lnTo>
                <a:close/>
                <a:moveTo>
                  <a:pt x="4347343" y="488907"/>
                </a:moveTo>
                <a:lnTo>
                  <a:pt x="4369202" y="488907"/>
                </a:lnTo>
                <a:lnTo>
                  <a:pt x="4360973" y="528254"/>
                </a:lnTo>
                <a:lnTo>
                  <a:pt x="4387462" y="528254"/>
                </a:lnTo>
                <a:lnTo>
                  <a:pt x="4383347" y="547543"/>
                </a:lnTo>
                <a:lnTo>
                  <a:pt x="4356858" y="547543"/>
                </a:lnTo>
                <a:lnTo>
                  <a:pt x="4340399" y="625724"/>
                </a:lnTo>
                <a:cubicBezTo>
                  <a:pt x="4340228" y="627267"/>
                  <a:pt x="4340057" y="628724"/>
                  <a:pt x="4339884" y="630096"/>
                </a:cubicBezTo>
                <a:cubicBezTo>
                  <a:pt x="4339714" y="631467"/>
                  <a:pt x="4339628" y="632925"/>
                  <a:pt x="4339628" y="634468"/>
                </a:cubicBezTo>
                <a:cubicBezTo>
                  <a:pt x="4339628" y="637897"/>
                  <a:pt x="4340956" y="640254"/>
                  <a:pt x="4343614" y="641540"/>
                </a:cubicBezTo>
                <a:cubicBezTo>
                  <a:pt x="4346271" y="642826"/>
                  <a:pt x="4349314" y="643469"/>
                  <a:pt x="4352743" y="643469"/>
                </a:cubicBezTo>
                <a:cubicBezTo>
                  <a:pt x="4354972" y="643469"/>
                  <a:pt x="4357115" y="643255"/>
                  <a:pt x="4359173" y="642826"/>
                </a:cubicBezTo>
                <a:cubicBezTo>
                  <a:pt x="4361230" y="642397"/>
                  <a:pt x="4363288" y="641840"/>
                  <a:pt x="4365345" y="641154"/>
                </a:cubicBezTo>
                <a:lnTo>
                  <a:pt x="4361487" y="661214"/>
                </a:lnTo>
                <a:cubicBezTo>
                  <a:pt x="4358916" y="661557"/>
                  <a:pt x="4356344" y="661857"/>
                  <a:pt x="4353772" y="662114"/>
                </a:cubicBezTo>
                <a:cubicBezTo>
                  <a:pt x="4351200" y="662371"/>
                  <a:pt x="4348629" y="662500"/>
                  <a:pt x="4346057" y="662500"/>
                </a:cubicBezTo>
                <a:cubicBezTo>
                  <a:pt x="4341942" y="662500"/>
                  <a:pt x="4338084" y="662200"/>
                  <a:pt x="4334484" y="661600"/>
                </a:cubicBezTo>
                <a:cubicBezTo>
                  <a:pt x="4330884" y="661000"/>
                  <a:pt x="4327755" y="659885"/>
                  <a:pt x="4325097" y="658256"/>
                </a:cubicBezTo>
                <a:cubicBezTo>
                  <a:pt x="4322440" y="656628"/>
                  <a:pt x="4320296" y="654442"/>
                  <a:pt x="4318667" y="651698"/>
                </a:cubicBezTo>
                <a:cubicBezTo>
                  <a:pt x="4317039" y="648955"/>
                  <a:pt x="4316225" y="645441"/>
                  <a:pt x="4316225" y="641154"/>
                </a:cubicBezTo>
                <a:cubicBezTo>
                  <a:pt x="4316225" y="639268"/>
                  <a:pt x="4316353" y="637468"/>
                  <a:pt x="4316610" y="635754"/>
                </a:cubicBezTo>
                <a:cubicBezTo>
                  <a:pt x="4316867" y="634039"/>
                  <a:pt x="4317168" y="632153"/>
                  <a:pt x="4317511" y="630096"/>
                </a:cubicBezTo>
                <a:lnTo>
                  <a:pt x="4334998" y="547543"/>
                </a:lnTo>
                <a:lnTo>
                  <a:pt x="4312624" y="547543"/>
                </a:lnTo>
                <a:lnTo>
                  <a:pt x="4316739" y="528254"/>
                </a:lnTo>
                <a:lnTo>
                  <a:pt x="4339113" y="528254"/>
                </a:lnTo>
                <a:close/>
                <a:moveTo>
                  <a:pt x="8086457" y="477591"/>
                </a:moveTo>
                <a:lnTo>
                  <a:pt x="8108060" y="477591"/>
                </a:lnTo>
                <a:lnTo>
                  <a:pt x="8069226" y="661214"/>
                </a:lnTo>
                <a:lnTo>
                  <a:pt x="8048653" y="661214"/>
                </a:lnTo>
                <a:lnTo>
                  <a:pt x="8053282" y="642183"/>
                </a:lnTo>
                <a:lnTo>
                  <a:pt x="8052767" y="642183"/>
                </a:lnTo>
                <a:cubicBezTo>
                  <a:pt x="8046252" y="650755"/>
                  <a:pt x="8039523" y="656542"/>
                  <a:pt x="8032579" y="659542"/>
                </a:cubicBezTo>
                <a:cubicBezTo>
                  <a:pt x="8025635" y="662543"/>
                  <a:pt x="8017706" y="664043"/>
                  <a:pt x="8008791" y="664043"/>
                </a:cubicBezTo>
                <a:cubicBezTo>
                  <a:pt x="8000389" y="664043"/>
                  <a:pt x="7992932" y="662714"/>
                  <a:pt x="7986416" y="660057"/>
                </a:cubicBezTo>
                <a:cubicBezTo>
                  <a:pt x="7979901" y="657399"/>
                  <a:pt x="7974415" y="653713"/>
                  <a:pt x="7969957" y="648998"/>
                </a:cubicBezTo>
                <a:cubicBezTo>
                  <a:pt x="7965499" y="644283"/>
                  <a:pt x="7962156" y="638583"/>
                  <a:pt x="7959927" y="631896"/>
                </a:cubicBezTo>
                <a:cubicBezTo>
                  <a:pt x="7957698" y="625209"/>
                  <a:pt x="7956584" y="617837"/>
                  <a:pt x="7956584" y="609779"/>
                </a:cubicBezTo>
                <a:cubicBezTo>
                  <a:pt x="7956584" y="599663"/>
                  <a:pt x="7958255" y="589591"/>
                  <a:pt x="7961599" y="579561"/>
                </a:cubicBezTo>
                <a:cubicBezTo>
                  <a:pt x="7964942" y="569531"/>
                  <a:pt x="7969742" y="560487"/>
                  <a:pt x="7976001" y="552429"/>
                </a:cubicBezTo>
                <a:cubicBezTo>
                  <a:pt x="7982259" y="544371"/>
                  <a:pt x="7989974" y="537813"/>
                  <a:pt x="7999146" y="532755"/>
                </a:cubicBezTo>
                <a:cubicBezTo>
                  <a:pt x="8008319" y="527697"/>
                  <a:pt x="8018735" y="525168"/>
                  <a:pt x="8030393" y="525168"/>
                </a:cubicBezTo>
                <a:cubicBezTo>
                  <a:pt x="8034508" y="525168"/>
                  <a:pt x="8038708" y="525554"/>
                  <a:pt x="8042995" y="526326"/>
                </a:cubicBezTo>
                <a:cubicBezTo>
                  <a:pt x="8047281" y="527097"/>
                  <a:pt x="8051353" y="528383"/>
                  <a:pt x="8055210" y="530183"/>
                </a:cubicBezTo>
                <a:cubicBezTo>
                  <a:pt x="8059068" y="531984"/>
                  <a:pt x="8062454" y="534384"/>
                  <a:pt x="8065369" y="537384"/>
                </a:cubicBezTo>
                <a:cubicBezTo>
                  <a:pt x="8068284" y="540385"/>
                  <a:pt x="8070426" y="544114"/>
                  <a:pt x="8071798" y="548571"/>
                </a:cubicBezTo>
                <a:lnTo>
                  <a:pt x="8072313" y="548571"/>
                </a:lnTo>
                <a:close/>
                <a:moveTo>
                  <a:pt x="7932095" y="477591"/>
                </a:moveTo>
                <a:lnTo>
                  <a:pt x="7954212" y="477591"/>
                </a:lnTo>
                <a:lnTo>
                  <a:pt x="7948554" y="504337"/>
                </a:lnTo>
                <a:lnTo>
                  <a:pt x="7926437" y="504337"/>
                </a:lnTo>
                <a:close/>
                <a:moveTo>
                  <a:pt x="7875203" y="477591"/>
                </a:moveTo>
                <a:lnTo>
                  <a:pt x="7897063" y="477591"/>
                </a:lnTo>
                <a:lnTo>
                  <a:pt x="7858487" y="661214"/>
                </a:lnTo>
                <a:lnTo>
                  <a:pt x="7836884" y="661214"/>
                </a:lnTo>
                <a:close/>
                <a:moveTo>
                  <a:pt x="7163914" y="477591"/>
                </a:moveTo>
                <a:lnTo>
                  <a:pt x="7188346" y="477591"/>
                </a:lnTo>
                <a:lnTo>
                  <a:pt x="7154398" y="640640"/>
                </a:lnTo>
                <a:lnTo>
                  <a:pt x="7251353" y="640640"/>
                </a:lnTo>
                <a:lnTo>
                  <a:pt x="7246981" y="661214"/>
                </a:lnTo>
                <a:lnTo>
                  <a:pt x="7125338" y="661214"/>
                </a:lnTo>
                <a:close/>
                <a:moveTo>
                  <a:pt x="6667795" y="477591"/>
                </a:moveTo>
                <a:cubicBezTo>
                  <a:pt x="6673110" y="477590"/>
                  <a:pt x="6678295" y="478318"/>
                  <a:pt x="6683354" y="479777"/>
                </a:cubicBezTo>
                <a:cubicBezTo>
                  <a:pt x="6688411" y="481234"/>
                  <a:pt x="6692869" y="483420"/>
                  <a:pt x="6696727" y="486335"/>
                </a:cubicBezTo>
                <a:cubicBezTo>
                  <a:pt x="6700585" y="489250"/>
                  <a:pt x="6703713" y="492893"/>
                  <a:pt x="6706113" y="497265"/>
                </a:cubicBezTo>
                <a:cubicBezTo>
                  <a:pt x="6708514" y="501636"/>
                  <a:pt x="6709714" y="506737"/>
                  <a:pt x="6709714" y="512567"/>
                </a:cubicBezTo>
                <a:cubicBezTo>
                  <a:pt x="6709714" y="518910"/>
                  <a:pt x="6708300" y="524697"/>
                  <a:pt x="6705470" y="529926"/>
                </a:cubicBezTo>
                <a:cubicBezTo>
                  <a:pt x="6702641" y="535155"/>
                  <a:pt x="6699041" y="539870"/>
                  <a:pt x="6694669" y="544071"/>
                </a:cubicBezTo>
                <a:cubicBezTo>
                  <a:pt x="6690297" y="548271"/>
                  <a:pt x="6685454" y="552043"/>
                  <a:pt x="6680139" y="555386"/>
                </a:cubicBezTo>
                <a:cubicBezTo>
                  <a:pt x="6674824" y="558730"/>
                  <a:pt x="6669595" y="561773"/>
                  <a:pt x="6664451" y="564516"/>
                </a:cubicBezTo>
                <a:lnTo>
                  <a:pt x="6693255" y="611836"/>
                </a:lnTo>
                <a:cubicBezTo>
                  <a:pt x="6696855" y="606864"/>
                  <a:pt x="6700241" y="600992"/>
                  <a:pt x="6703413" y="594220"/>
                </a:cubicBezTo>
                <a:cubicBezTo>
                  <a:pt x="6706585" y="587448"/>
                  <a:pt x="6708599" y="580890"/>
                  <a:pt x="6709457" y="574546"/>
                </a:cubicBezTo>
                <a:lnTo>
                  <a:pt x="6730545" y="574546"/>
                </a:lnTo>
                <a:cubicBezTo>
                  <a:pt x="6727802" y="586719"/>
                  <a:pt x="6724245" y="596834"/>
                  <a:pt x="6719872" y="604893"/>
                </a:cubicBezTo>
                <a:cubicBezTo>
                  <a:pt x="6715501" y="612951"/>
                  <a:pt x="6710228" y="620580"/>
                  <a:pt x="6704056" y="627781"/>
                </a:cubicBezTo>
                <a:lnTo>
                  <a:pt x="6725916" y="661214"/>
                </a:lnTo>
                <a:lnTo>
                  <a:pt x="6700970" y="661214"/>
                </a:lnTo>
                <a:lnTo>
                  <a:pt x="6689654" y="642183"/>
                </a:lnTo>
                <a:cubicBezTo>
                  <a:pt x="6682454" y="648870"/>
                  <a:pt x="6674609" y="654185"/>
                  <a:pt x="6666123" y="658128"/>
                </a:cubicBezTo>
                <a:cubicBezTo>
                  <a:pt x="6657636" y="662071"/>
                  <a:pt x="6647992" y="664043"/>
                  <a:pt x="6637191" y="664043"/>
                </a:cubicBezTo>
                <a:cubicBezTo>
                  <a:pt x="6629989" y="664043"/>
                  <a:pt x="6623303" y="662971"/>
                  <a:pt x="6617131" y="660828"/>
                </a:cubicBezTo>
                <a:cubicBezTo>
                  <a:pt x="6610959" y="658685"/>
                  <a:pt x="6605558" y="655599"/>
                  <a:pt x="6600929" y="651570"/>
                </a:cubicBezTo>
                <a:cubicBezTo>
                  <a:pt x="6596300" y="647541"/>
                  <a:pt x="6592656" y="642612"/>
                  <a:pt x="6589999" y="636782"/>
                </a:cubicBezTo>
                <a:cubicBezTo>
                  <a:pt x="6587341" y="630953"/>
                  <a:pt x="6586013" y="624267"/>
                  <a:pt x="6586013" y="616723"/>
                </a:cubicBezTo>
                <a:cubicBezTo>
                  <a:pt x="6586013" y="609007"/>
                  <a:pt x="6587556" y="602235"/>
                  <a:pt x="6590642" y="596406"/>
                </a:cubicBezTo>
                <a:cubicBezTo>
                  <a:pt x="6593728" y="590577"/>
                  <a:pt x="6597714" y="585390"/>
                  <a:pt x="6602600" y="580847"/>
                </a:cubicBezTo>
                <a:cubicBezTo>
                  <a:pt x="6607487" y="576303"/>
                  <a:pt x="6612973" y="572274"/>
                  <a:pt x="6619060" y="568760"/>
                </a:cubicBezTo>
                <a:cubicBezTo>
                  <a:pt x="6625146" y="565245"/>
                  <a:pt x="6631190" y="561945"/>
                  <a:pt x="6637191" y="558858"/>
                </a:cubicBezTo>
                <a:cubicBezTo>
                  <a:pt x="6633590" y="553200"/>
                  <a:pt x="6630162" y="547071"/>
                  <a:pt x="6626904" y="540470"/>
                </a:cubicBezTo>
                <a:cubicBezTo>
                  <a:pt x="6623646" y="533870"/>
                  <a:pt x="6622017" y="526454"/>
                  <a:pt x="6622017" y="518225"/>
                </a:cubicBezTo>
                <a:cubicBezTo>
                  <a:pt x="6622017" y="512053"/>
                  <a:pt x="6623175" y="506480"/>
                  <a:pt x="6625489" y="501508"/>
                </a:cubicBezTo>
                <a:cubicBezTo>
                  <a:pt x="6627804" y="496536"/>
                  <a:pt x="6630975" y="492293"/>
                  <a:pt x="6635005" y="488778"/>
                </a:cubicBezTo>
                <a:cubicBezTo>
                  <a:pt x="6639034" y="485263"/>
                  <a:pt x="6643834" y="482520"/>
                  <a:pt x="6649406" y="480548"/>
                </a:cubicBezTo>
                <a:cubicBezTo>
                  <a:pt x="6654979" y="478577"/>
                  <a:pt x="6661108" y="477591"/>
                  <a:pt x="6667795" y="477591"/>
                </a:cubicBezTo>
                <a:close/>
                <a:moveTo>
                  <a:pt x="6208070" y="477591"/>
                </a:moveTo>
                <a:lnTo>
                  <a:pt x="6230187" y="477591"/>
                </a:lnTo>
                <a:lnTo>
                  <a:pt x="6224529" y="504337"/>
                </a:lnTo>
                <a:lnTo>
                  <a:pt x="6202413" y="504337"/>
                </a:lnTo>
                <a:close/>
                <a:moveTo>
                  <a:pt x="6068281" y="477591"/>
                </a:moveTo>
                <a:lnTo>
                  <a:pt x="6189154" y="477591"/>
                </a:lnTo>
                <a:lnTo>
                  <a:pt x="6184782" y="498165"/>
                </a:lnTo>
                <a:lnTo>
                  <a:pt x="6088341" y="498165"/>
                </a:lnTo>
                <a:lnTo>
                  <a:pt x="6076254" y="556544"/>
                </a:lnTo>
                <a:lnTo>
                  <a:pt x="6161122" y="556544"/>
                </a:lnTo>
                <a:lnTo>
                  <a:pt x="6156750" y="577118"/>
                </a:lnTo>
                <a:lnTo>
                  <a:pt x="6071882" y="577118"/>
                </a:lnTo>
                <a:lnTo>
                  <a:pt x="6054394" y="661214"/>
                </a:lnTo>
                <a:lnTo>
                  <a:pt x="6029962" y="661214"/>
                </a:lnTo>
                <a:close/>
                <a:moveTo>
                  <a:pt x="5588945" y="477591"/>
                </a:moveTo>
                <a:lnTo>
                  <a:pt x="5611062" y="477591"/>
                </a:lnTo>
                <a:lnTo>
                  <a:pt x="5605404" y="504337"/>
                </a:lnTo>
                <a:lnTo>
                  <a:pt x="5583288" y="504337"/>
                </a:lnTo>
                <a:close/>
                <a:moveTo>
                  <a:pt x="4506181" y="477591"/>
                </a:moveTo>
                <a:lnTo>
                  <a:pt x="4578448" y="477591"/>
                </a:lnTo>
                <a:cubicBezTo>
                  <a:pt x="4596107" y="477590"/>
                  <a:pt x="4609609" y="481791"/>
                  <a:pt x="4618953" y="490193"/>
                </a:cubicBezTo>
                <a:cubicBezTo>
                  <a:pt x="4628296" y="498594"/>
                  <a:pt x="4632968" y="511281"/>
                  <a:pt x="4632969" y="528254"/>
                </a:cubicBezTo>
                <a:cubicBezTo>
                  <a:pt x="4632971" y="533912"/>
                  <a:pt x="4631856" y="540127"/>
                  <a:pt x="4629626" y="546900"/>
                </a:cubicBezTo>
                <a:cubicBezTo>
                  <a:pt x="4627397" y="553672"/>
                  <a:pt x="4623582" y="559973"/>
                  <a:pt x="4618181" y="565802"/>
                </a:cubicBezTo>
                <a:cubicBezTo>
                  <a:pt x="4612781" y="571631"/>
                  <a:pt x="4605580" y="576475"/>
                  <a:pt x="4596579" y="580332"/>
                </a:cubicBezTo>
                <a:cubicBezTo>
                  <a:pt x="4587578" y="584190"/>
                  <a:pt x="4576304" y="586119"/>
                  <a:pt x="4562760" y="586119"/>
                </a:cubicBezTo>
                <a:lnTo>
                  <a:pt x="4508239" y="586119"/>
                </a:lnTo>
                <a:lnTo>
                  <a:pt x="4492294" y="661214"/>
                </a:lnTo>
                <a:lnTo>
                  <a:pt x="4467863" y="661214"/>
                </a:lnTo>
                <a:close/>
                <a:moveTo>
                  <a:pt x="4141145" y="477591"/>
                </a:moveTo>
                <a:lnTo>
                  <a:pt x="4163262" y="477591"/>
                </a:lnTo>
                <a:lnTo>
                  <a:pt x="4157605" y="504337"/>
                </a:lnTo>
                <a:lnTo>
                  <a:pt x="4135488" y="504337"/>
                </a:lnTo>
                <a:close/>
                <a:moveTo>
                  <a:pt x="3839432" y="477591"/>
                </a:moveTo>
                <a:lnTo>
                  <a:pt x="3911698" y="477591"/>
                </a:lnTo>
                <a:cubicBezTo>
                  <a:pt x="3929357" y="477590"/>
                  <a:pt x="3942859" y="481791"/>
                  <a:pt x="3952203" y="490193"/>
                </a:cubicBezTo>
                <a:cubicBezTo>
                  <a:pt x="3961547" y="498594"/>
                  <a:pt x="3966218" y="511281"/>
                  <a:pt x="3966219" y="528254"/>
                </a:cubicBezTo>
                <a:cubicBezTo>
                  <a:pt x="3966221" y="533912"/>
                  <a:pt x="3965106" y="540127"/>
                  <a:pt x="3962876" y="546900"/>
                </a:cubicBezTo>
                <a:cubicBezTo>
                  <a:pt x="3960647" y="553672"/>
                  <a:pt x="3956832" y="559973"/>
                  <a:pt x="3951431" y="565802"/>
                </a:cubicBezTo>
                <a:cubicBezTo>
                  <a:pt x="3946031" y="571631"/>
                  <a:pt x="3938830" y="576475"/>
                  <a:pt x="3929829" y="580332"/>
                </a:cubicBezTo>
                <a:cubicBezTo>
                  <a:pt x="3920828" y="584190"/>
                  <a:pt x="3909555" y="586119"/>
                  <a:pt x="3896010" y="586119"/>
                </a:cubicBezTo>
                <a:lnTo>
                  <a:pt x="3841489" y="586119"/>
                </a:lnTo>
                <a:lnTo>
                  <a:pt x="3825544" y="661214"/>
                </a:lnTo>
                <a:lnTo>
                  <a:pt x="3801112" y="661214"/>
                </a:lnTo>
                <a:close/>
                <a:moveTo>
                  <a:pt x="3125057" y="477591"/>
                </a:moveTo>
                <a:lnTo>
                  <a:pt x="3197323" y="477591"/>
                </a:lnTo>
                <a:cubicBezTo>
                  <a:pt x="3214982" y="477590"/>
                  <a:pt x="3228484" y="481791"/>
                  <a:pt x="3237828" y="490193"/>
                </a:cubicBezTo>
                <a:cubicBezTo>
                  <a:pt x="3247172" y="498594"/>
                  <a:pt x="3251843" y="511281"/>
                  <a:pt x="3251844" y="528254"/>
                </a:cubicBezTo>
                <a:cubicBezTo>
                  <a:pt x="3251846" y="533912"/>
                  <a:pt x="3250732" y="540127"/>
                  <a:pt x="3248501" y="546900"/>
                </a:cubicBezTo>
                <a:cubicBezTo>
                  <a:pt x="3246272" y="553672"/>
                  <a:pt x="3242457" y="559973"/>
                  <a:pt x="3237056" y="565802"/>
                </a:cubicBezTo>
                <a:cubicBezTo>
                  <a:pt x="3231656" y="571631"/>
                  <a:pt x="3224455" y="576475"/>
                  <a:pt x="3215454" y="580332"/>
                </a:cubicBezTo>
                <a:cubicBezTo>
                  <a:pt x="3206453" y="584190"/>
                  <a:pt x="3195180" y="586119"/>
                  <a:pt x="3181635" y="586119"/>
                </a:cubicBezTo>
                <a:lnTo>
                  <a:pt x="3127114" y="586119"/>
                </a:lnTo>
                <a:lnTo>
                  <a:pt x="3111169" y="661214"/>
                </a:lnTo>
                <a:lnTo>
                  <a:pt x="3086738" y="661214"/>
                </a:lnTo>
                <a:close/>
                <a:moveTo>
                  <a:pt x="7767284" y="473219"/>
                </a:moveTo>
                <a:cubicBezTo>
                  <a:pt x="7776371" y="473219"/>
                  <a:pt x="7784986" y="474376"/>
                  <a:pt x="7793130" y="476691"/>
                </a:cubicBezTo>
                <a:cubicBezTo>
                  <a:pt x="7801274" y="479005"/>
                  <a:pt x="7808432" y="482520"/>
                  <a:pt x="7814604" y="487235"/>
                </a:cubicBezTo>
                <a:cubicBezTo>
                  <a:pt x="7820777" y="491950"/>
                  <a:pt x="7825620" y="497994"/>
                  <a:pt x="7829135" y="505366"/>
                </a:cubicBezTo>
                <a:cubicBezTo>
                  <a:pt x="7832649" y="512738"/>
                  <a:pt x="7834236" y="521568"/>
                  <a:pt x="7833893" y="531855"/>
                </a:cubicBezTo>
                <a:lnTo>
                  <a:pt x="7809461" y="531855"/>
                </a:lnTo>
                <a:cubicBezTo>
                  <a:pt x="7809632" y="524654"/>
                  <a:pt x="7808732" y="518610"/>
                  <a:pt x="7806761" y="513724"/>
                </a:cubicBezTo>
                <a:cubicBezTo>
                  <a:pt x="7804789" y="508838"/>
                  <a:pt x="7801960" y="504894"/>
                  <a:pt x="7798274" y="501894"/>
                </a:cubicBezTo>
                <a:cubicBezTo>
                  <a:pt x="7794588" y="498894"/>
                  <a:pt x="7790087" y="496793"/>
                  <a:pt x="7784772" y="495593"/>
                </a:cubicBezTo>
                <a:cubicBezTo>
                  <a:pt x="7779457" y="494393"/>
                  <a:pt x="7773628" y="493793"/>
                  <a:pt x="7767284" y="493793"/>
                </a:cubicBezTo>
                <a:cubicBezTo>
                  <a:pt x="7762827" y="493793"/>
                  <a:pt x="7758112" y="494350"/>
                  <a:pt x="7753140" y="495465"/>
                </a:cubicBezTo>
                <a:cubicBezTo>
                  <a:pt x="7748168" y="496579"/>
                  <a:pt x="7743581" y="498336"/>
                  <a:pt x="7739380" y="500737"/>
                </a:cubicBezTo>
                <a:cubicBezTo>
                  <a:pt x="7735180" y="503137"/>
                  <a:pt x="7731708" y="506223"/>
                  <a:pt x="7728965" y="509995"/>
                </a:cubicBezTo>
                <a:cubicBezTo>
                  <a:pt x="7726222" y="513767"/>
                  <a:pt x="7724851" y="518396"/>
                  <a:pt x="7724851" y="523883"/>
                </a:cubicBezTo>
                <a:cubicBezTo>
                  <a:pt x="7724851" y="528340"/>
                  <a:pt x="7725622" y="532155"/>
                  <a:pt x="7727165" y="535327"/>
                </a:cubicBezTo>
                <a:cubicBezTo>
                  <a:pt x="7728708" y="538498"/>
                  <a:pt x="7730808" y="541242"/>
                  <a:pt x="7733466" y="543556"/>
                </a:cubicBezTo>
                <a:cubicBezTo>
                  <a:pt x="7736123" y="545871"/>
                  <a:pt x="7739295" y="547800"/>
                  <a:pt x="7742981" y="549343"/>
                </a:cubicBezTo>
                <a:cubicBezTo>
                  <a:pt x="7746667" y="550886"/>
                  <a:pt x="7750568" y="552257"/>
                  <a:pt x="7754682" y="553458"/>
                </a:cubicBezTo>
                <a:lnTo>
                  <a:pt x="7779372" y="560144"/>
                </a:lnTo>
                <a:cubicBezTo>
                  <a:pt x="7785029" y="561687"/>
                  <a:pt x="7790516" y="563616"/>
                  <a:pt x="7795831" y="565931"/>
                </a:cubicBezTo>
                <a:cubicBezTo>
                  <a:pt x="7801145" y="568245"/>
                  <a:pt x="7805860" y="571245"/>
                  <a:pt x="7809975" y="574932"/>
                </a:cubicBezTo>
                <a:cubicBezTo>
                  <a:pt x="7814090" y="578618"/>
                  <a:pt x="7817391" y="583290"/>
                  <a:pt x="7819877" y="588948"/>
                </a:cubicBezTo>
                <a:cubicBezTo>
                  <a:pt x="7822362" y="594606"/>
                  <a:pt x="7823606" y="601549"/>
                  <a:pt x="7823606" y="609779"/>
                </a:cubicBezTo>
                <a:cubicBezTo>
                  <a:pt x="7823606" y="619380"/>
                  <a:pt x="7821420" y="627653"/>
                  <a:pt x="7817047" y="634596"/>
                </a:cubicBezTo>
                <a:cubicBezTo>
                  <a:pt x="7812675" y="641540"/>
                  <a:pt x="7807061" y="647284"/>
                  <a:pt x="7800202" y="651827"/>
                </a:cubicBezTo>
                <a:cubicBezTo>
                  <a:pt x="7793345" y="656370"/>
                  <a:pt x="7785672" y="659757"/>
                  <a:pt x="7777185" y="661985"/>
                </a:cubicBezTo>
                <a:cubicBezTo>
                  <a:pt x="7768698" y="664214"/>
                  <a:pt x="7760340" y="665329"/>
                  <a:pt x="7752111" y="665329"/>
                </a:cubicBezTo>
                <a:cubicBezTo>
                  <a:pt x="7741138" y="665329"/>
                  <a:pt x="7731022" y="664086"/>
                  <a:pt x="7721764" y="661600"/>
                </a:cubicBezTo>
                <a:cubicBezTo>
                  <a:pt x="7712506" y="659114"/>
                  <a:pt x="7704662" y="655299"/>
                  <a:pt x="7698232" y="650155"/>
                </a:cubicBezTo>
                <a:cubicBezTo>
                  <a:pt x="7691803" y="645012"/>
                  <a:pt x="7686917" y="638368"/>
                  <a:pt x="7683573" y="630224"/>
                </a:cubicBezTo>
                <a:cubicBezTo>
                  <a:pt x="7680231" y="622080"/>
                  <a:pt x="7678987" y="612351"/>
                  <a:pt x="7679845" y="601035"/>
                </a:cubicBezTo>
                <a:lnTo>
                  <a:pt x="7704276" y="601035"/>
                </a:lnTo>
                <a:cubicBezTo>
                  <a:pt x="7703933" y="609265"/>
                  <a:pt x="7704877" y="616208"/>
                  <a:pt x="7707105" y="621866"/>
                </a:cubicBezTo>
                <a:cubicBezTo>
                  <a:pt x="7709334" y="627524"/>
                  <a:pt x="7712634" y="632067"/>
                  <a:pt x="7717006" y="635496"/>
                </a:cubicBezTo>
                <a:cubicBezTo>
                  <a:pt x="7721379" y="638925"/>
                  <a:pt x="7726650" y="641369"/>
                  <a:pt x="7732823" y="642826"/>
                </a:cubicBezTo>
                <a:cubicBezTo>
                  <a:pt x="7738995" y="644283"/>
                  <a:pt x="7745767" y="645012"/>
                  <a:pt x="7753140" y="645012"/>
                </a:cubicBezTo>
                <a:cubicBezTo>
                  <a:pt x="7758797" y="645012"/>
                  <a:pt x="7764413" y="644326"/>
                  <a:pt x="7769984" y="642955"/>
                </a:cubicBezTo>
                <a:cubicBezTo>
                  <a:pt x="7775556" y="641583"/>
                  <a:pt x="7780486" y="639483"/>
                  <a:pt x="7784772" y="636654"/>
                </a:cubicBezTo>
                <a:cubicBezTo>
                  <a:pt x="7789058" y="633825"/>
                  <a:pt x="7792530" y="630182"/>
                  <a:pt x="7795188" y="625724"/>
                </a:cubicBezTo>
                <a:cubicBezTo>
                  <a:pt x="7797846" y="621266"/>
                  <a:pt x="7799174" y="615951"/>
                  <a:pt x="7799174" y="609779"/>
                </a:cubicBezTo>
                <a:cubicBezTo>
                  <a:pt x="7799174" y="605150"/>
                  <a:pt x="7798316" y="601164"/>
                  <a:pt x="7796602" y="597820"/>
                </a:cubicBezTo>
                <a:cubicBezTo>
                  <a:pt x="7794888" y="594477"/>
                  <a:pt x="7792530" y="591648"/>
                  <a:pt x="7789530" y="589334"/>
                </a:cubicBezTo>
                <a:cubicBezTo>
                  <a:pt x="7786529" y="587019"/>
                  <a:pt x="7783057" y="585090"/>
                  <a:pt x="7779114" y="583547"/>
                </a:cubicBezTo>
                <a:cubicBezTo>
                  <a:pt x="7775171" y="582004"/>
                  <a:pt x="7770970" y="580633"/>
                  <a:pt x="7766513" y="579432"/>
                </a:cubicBezTo>
                <a:lnTo>
                  <a:pt x="7741566" y="572746"/>
                </a:lnTo>
                <a:cubicBezTo>
                  <a:pt x="7736080" y="571203"/>
                  <a:pt x="7730851" y="569188"/>
                  <a:pt x="7725879" y="566702"/>
                </a:cubicBezTo>
                <a:cubicBezTo>
                  <a:pt x="7720907" y="564216"/>
                  <a:pt x="7716535" y="561130"/>
                  <a:pt x="7712763" y="557444"/>
                </a:cubicBezTo>
                <a:cubicBezTo>
                  <a:pt x="7708991" y="553758"/>
                  <a:pt x="7705991" y="549386"/>
                  <a:pt x="7703762" y="544328"/>
                </a:cubicBezTo>
                <a:cubicBezTo>
                  <a:pt x="7701533" y="539270"/>
                  <a:pt x="7700419" y="533312"/>
                  <a:pt x="7700419" y="526454"/>
                </a:cubicBezTo>
                <a:cubicBezTo>
                  <a:pt x="7700419" y="517539"/>
                  <a:pt x="7702390" y="509781"/>
                  <a:pt x="7706334" y="503180"/>
                </a:cubicBezTo>
                <a:cubicBezTo>
                  <a:pt x="7710277" y="496579"/>
                  <a:pt x="7715377" y="491050"/>
                  <a:pt x="7721636" y="486592"/>
                </a:cubicBezTo>
                <a:cubicBezTo>
                  <a:pt x="7727894" y="482134"/>
                  <a:pt x="7735009" y="478791"/>
                  <a:pt x="7742981" y="476562"/>
                </a:cubicBezTo>
                <a:cubicBezTo>
                  <a:pt x="7750954" y="474333"/>
                  <a:pt x="7759054" y="473219"/>
                  <a:pt x="7767284" y="473219"/>
                </a:cubicBezTo>
                <a:close/>
                <a:moveTo>
                  <a:pt x="6814032" y="473219"/>
                </a:moveTo>
                <a:lnTo>
                  <a:pt x="6832806" y="473219"/>
                </a:lnTo>
                <a:lnTo>
                  <a:pt x="6756682" y="665329"/>
                </a:lnTo>
                <a:lnTo>
                  <a:pt x="6738165" y="665329"/>
                </a:lnTo>
                <a:close/>
                <a:moveTo>
                  <a:pt x="1289152" y="102184"/>
                </a:moveTo>
                <a:cubicBezTo>
                  <a:pt x="1286713" y="104012"/>
                  <a:pt x="1283513" y="105346"/>
                  <a:pt x="1279551" y="106184"/>
                </a:cubicBezTo>
                <a:cubicBezTo>
                  <a:pt x="1275588" y="107022"/>
                  <a:pt x="1271435" y="107708"/>
                  <a:pt x="1267092" y="108242"/>
                </a:cubicBezTo>
                <a:cubicBezTo>
                  <a:pt x="1262748" y="108775"/>
                  <a:pt x="1258367" y="109385"/>
                  <a:pt x="1253947" y="110070"/>
                </a:cubicBezTo>
                <a:cubicBezTo>
                  <a:pt x="1249528" y="110756"/>
                  <a:pt x="1245565" y="111861"/>
                  <a:pt x="1242060" y="113385"/>
                </a:cubicBezTo>
                <a:cubicBezTo>
                  <a:pt x="1238555" y="114909"/>
                  <a:pt x="1235697" y="117081"/>
                  <a:pt x="1233488" y="119900"/>
                </a:cubicBezTo>
                <a:cubicBezTo>
                  <a:pt x="1231278" y="122720"/>
                  <a:pt x="1230173" y="126568"/>
                  <a:pt x="1230173" y="131445"/>
                </a:cubicBezTo>
                <a:cubicBezTo>
                  <a:pt x="1230173" y="134645"/>
                  <a:pt x="1230821" y="137350"/>
                  <a:pt x="1232116" y="139560"/>
                </a:cubicBezTo>
                <a:cubicBezTo>
                  <a:pt x="1233411" y="141770"/>
                  <a:pt x="1235088" y="143560"/>
                  <a:pt x="1237145" y="144932"/>
                </a:cubicBezTo>
                <a:cubicBezTo>
                  <a:pt x="1239203" y="146304"/>
                  <a:pt x="1241641" y="147294"/>
                  <a:pt x="1244460" y="147904"/>
                </a:cubicBezTo>
                <a:cubicBezTo>
                  <a:pt x="1247280" y="148513"/>
                  <a:pt x="1250137" y="148818"/>
                  <a:pt x="1253033" y="148818"/>
                </a:cubicBezTo>
                <a:cubicBezTo>
                  <a:pt x="1259434" y="148818"/>
                  <a:pt x="1264920" y="147942"/>
                  <a:pt x="1269492" y="146189"/>
                </a:cubicBezTo>
                <a:cubicBezTo>
                  <a:pt x="1274064" y="144437"/>
                  <a:pt x="1277798" y="142227"/>
                  <a:pt x="1280693" y="139560"/>
                </a:cubicBezTo>
                <a:cubicBezTo>
                  <a:pt x="1283589" y="136893"/>
                  <a:pt x="1285723" y="133997"/>
                  <a:pt x="1287094" y="130873"/>
                </a:cubicBezTo>
                <a:cubicBezTo>
                  <a:pt x="1288466" y="127749"/>
                  <a:pt x="1289152" y="124815"/>
                  <a:pt x="1289152" y="122072"/>
                </a:cubicBezTo>
                <a:close/>
                <a:moveTo>
                  <a:pt x="327127" y="102184"/>
                </a:moveTo>
                <a:cubicBezTo>
                  <a:pt x="324688" y="104012"/>
                  <a:pt x="321488" y="105346"/>
                  <a:pt x="317525" y="106184"/>
                </a:cubicBezTo>
                <a:cubicBezTo>
                  <a:pt x="313563" y="107022"/>
                  <a:pt x="309410" y="107708"/>
                  <a:pt x="305067" y="108242"/>
                </a:cubicBezTo>
                <a:cubicBezTo>
                  <a:pt x="300723" y="108775"/>
                  <a:pt x="296342" y="109385"/>
                  <a:pt x="291922" y="110070"/>
                </a:cubicBezTo>
                <a:cubicBezTo>
                  <a:pt x="287503" y="110756"/>
                  <a:pt x="283540" y="111861"/>
                  <a:pt x="280035" y="113385"/>
                </a:cubicBezTo>
                <a:cubicBezTo>
                  <a:pt x="276530" y="114909"/>
                  <a:pt x="273672" y="117081"/>
                  <a:pt x="271462" y="119900"/>
                </a:cubicBezTo>
                <a:cubicBezTo>
                  <a:pt x="269253" y="122720"/>
                  <a:pt x="268148" y="126568"/>
                  <a:pt x="268148" y="131445"/>
                </a:cubicBezTo>
                <a:cubicBezTo>
                  <a:pt x="268148" y="134645"/>
                  <a:pt x="268795" y="137350"/>
                  <a:pt x="270091" y="139560"/>
                </a:cubicBezTo>
                <a:cubicBezTo>
                  <a:pt x="271386" y="141770"/>
                  <a:pt x="273063" y="143560"/>
                  <a:pt x="275120" y="144932"/>
                </a:cubicBezTo>
                <a:cubicBezTo>
                  <a:pt x="277177" y="146304"/>
                  <a:pt x="279616" y="147294"/>
                  <a:pt x="282435" y="147904"/>
                </a:cubicBezTo>
                <a:cubicBezTo>
                  <a:pt x="285255" y="148513"/>
                  <a:pt x="288112" y="148818"/>
                  <a:pt x="291008" y="148818"/>
                </a:cubicBezTo>
                <a:cubicBezTo>
                  <a:pt x="297409" y="148818"/>
                  <a:pt x="302895" y="147942"/>
                  <a:pt x="307467" y="146189"/>
                </a:cubicBezTo>
                <a:cubicBezTo>
                  <a:pt x="312039" y="144437"/>
                  <a:pt x="315773" y="142227"/>
                  <a:pt x="318668" y="139560"/>
                </a:cubicBezTo>
                <a:cubicBezTo>
                  <a:pt x="321564" y="136893"/>
                  <a:pt x="323697" y="133997"/>
                  <a:pt x="325069" y="130873"/>
                </a:cubicBezTo>
                <a:cubicBezTo>
                  <a:pt x="326441" y="127749"/>
                  <a:pt x="327127" y="124815"/>
                  <a:pt x="327127" y="122072"/>
                </a:cubicBezTo>
                <a:close/>
                <a:moveTo>
                  <a:pt x="1521181" y="59435"/>
                </a:moveTo>
                <a:cubicBezTo>
                  <a:pt x="1516151" y="59435"/>
                  <a:pt x="1511618" y="60312"/>
                  <a:pt x="1507579" y="62064"/>
                </a:cubicBezTo>
                <a:cubicBezTo>
                  <a:pt x="1503540" y="63817"/>
                  <a:pt x="1500073" y="66217"/>
                  <a:pt x="1497178" y="69265"/>
                </a:cubicBezTo>
                <a:cubicBezTo>
                  <a:pt x="1494282" y="72313"/>
                  <a:pt x="1491996" y="75857"/>
                  <a:pt x="1490320" y="79895"/>
                </a:cubicBezTo>
                <a:cubicBezTo>
                  <a:pt x="1488643" y="83934"/>
                  <a:pt x="1487653" y="88239"/>
                  <a:pt x="1487348" y="92811"/>
                </a:cubicBezTo>
                <a:lnTo>
                  <a:pt x="1555242" y="92811"/>
                </a:lnTo>
                <a:cubicBezTo>
                  <a:pt x="1554937" y="88239"/>
                  <a:pt x="1553908" y="83896"/>
                  <a:pt x="1552156" y="79781"/>
                </a:cubicBezTo>
                <a:cubicBezTo>
                  <a:pt x="1550403" y="75666"/>
                  <a:pt x="1548041" y="72123"/>
                  <a:pt x="1545069" y="69151"/>
                </a:cubicBezTo>
                <a:cubicBezTo>
                  <a:pt x="1542098" y="66180"/>
                  <a:pt x="1538592" y="63817"/>
                  <a:pt x="1534554" y="62064"/>
                </a:cubicBezTo>
                <a:cubicBezTo>
                  <a:pt x="1530515" y="60312"/>
                  <a:pt x="1526057" y="59436"/>
                  <a:pt x="1521181" y="59435"/>
                </a:cubicBezTo>
                <a:close/>
                <a:moveTo>
                  <a:pt x="1388974" y="59435"/>
                </a:moveTo>
                <a:cubicBezTo>
                  <a:pt x="1382725" y="59435"/>
                  <a:pt x="1377391" y="60616"/>
                  <a:pt x="1372972" y="62979"/>
                </a:cubicBezTo>
                <a:cubicBezTo>
                  <a:pt x="1368552" y="65341"/>
                  <a:pt x="1364932" y="68503"/>
                  <a:pt x="1362113" y="72466"/>
                </a:cubicBezTo>
                <a:cubicBezTo>
                  <a:pt x="1359294" y="76428"/>
                  <a:pt x="1357236" y="81000"/>
                  <a:pt x="1355941" y="86182"/>
                </a:cubicBezTo>
                <a:cubicBezTo>
                  <a:pt x="1354646" y="91363"/>
                  <a:pt x="1353998" y="96774"/>
                  <a:pt x="1353998" y="102412"/>
                </a:cubicBezTo>
                <a:cubicBezTo>
                  <a:pt x="1353998" y="107746"/>
                  <a:pt x="1354531" y="113080"/>
                  <a:pt x="1355598" y="118414"/>
                </a:cubicBezTo>
                <a:cubicBezTo>
                  <a:pt x="1356665" y="123748"/>
                  <a:pt x="1358494" y="128587"/>
                  <a:pt x="1361084" y="132930"/>
                </a:cubicBezTo>
                <a:cubicBezTo>
                  <a:pt x="1363675" y="137274"/>
                  <a:pt x="1367104" y="140779"/>
                  <a:pt x="1371371" y="143446"/>
                </a:cubicBezTo>
                <a:cubicBezTo>
                  <a:pt x="1375638" y="146113"/>
                  <a:pt x="1380973" y="147446"/>
                  <a:pt x="1387373" y="147446"/>
                </a:cubicBezTo>
                <a:cubicBezTo>
                  <a:pt x="1393774" y="147447"/>
                  <a:pt x="1399222" y="146113"/>
                  <a:pt x="1403718" y="143446"/>
                </a:cubicBezTo>
                <a:cubicBezTo>
                  <a:pt x="1408214" y="140779"/>
                  <a:pt x="1411834" y="137274"/>
                  <a:pt x="1414577" y="132930"/>
                </a:cubicBezTo>
                <a:cubicBezTo>
                  <a:pt x="1417320" y="128587"/>
                  <a:pt x="1419339" y="123672"/>
                  <a:pt x="1420635" y="118186"/>
                </a:cubicBezTo>
                <a:cubicBezTo>
                  <a:pt x="1421930" y="112699"/>
                  <a:pt x="1422577" y="107213"/>
                  <a:pt x="1422578" y="101726"/>
                </a:cubicBezTo>
                <a:cubicBezTo>
                  <a:pt x="1422578" y="96545"/>
                  <a:pt x="1421969" y="91440"/>
                  <a:pt x="1420749" y="86410"/>
                </a:cubicBezTo>
                <a:cubicBezTo>
                  <a:pt x="1419530" y="81381"/>
                  <a:pt x="1417587" y="76847"/>
                  <a:pt x="1414920" y="72809"/>
                </a:cubicBezTo>
                <a:cubicBezTo>
                  <a:pt x="1412253" y="68770"/>
                  <a:pt x="1408786" y="65532"/>
                  <a:pt x="1404518" y="63093"/>
                </a:cubicBezTo>
                <a:cubicBezTo>
                  <a:pt x="1400251" y="60655"/>
                  <a:pt x="1395070" y="59436"/>
                  <a:pt x="1388974" y="59435"/>
                </a:cubicBezTo>
                <a:close/>
                <a:moveTo>
                  <a:pt x="797281" y="59435"/>
                </a:moveTo>
                <a:cubicBezTo>
                  <a:pt x="792251" y="59435"/>
                  <a:pt x="787718" y="60312"/>
                  <a:pt x="783679" y="62064"/>
                </a:cubicBezTo>
                <a:cubicBezTo>
                  <a:pt x="779640" y="63817"/>
                  <a:pt x="776173" y="66217"/>
                  <a:pt x="773278" y="69265"/>
                </a:cubicBezTo>
                <a:cubicBezTo>
                  <a:pt x="770382" y="72313"/>
                  <a:pt x="768096" y="75857"/>
                  <a:pt x="766420" y="79895"/>
                </a:cubicBezTo>
                <a:cubicBezTo>
                  <a:pt x="764743" y="83934"/>
                  <a:pt x="763753" y="88239"/>
                  <a:pt x="763448" y="92811"/>
                </a:cubicBezTo>
                <a:lnTo>
                  <a:pt x="831342" y="92811"/>
                </a:lnTo>
                <a:cubicBezTo>
                  <a:pt x="831037" y="88239"/>
                  <a:pt x="830008" y="83896"/>
                  <a:pt x="828256" y="79781"/>
                </a:cubicBezTo>
                <a:cubicBezTo>
                  <a:pt x="826503" y="75666"/>
                  <a:pt x="824141" y="72123"/>
                  <a:pt x="821169" y="69151"/>
                </a:cubicBezTo>
                <a:cubicBezTo>
                  <a:pt x="818198" y="66180"/>
                  <a:pt x="814692" y="63817"/>
                  <a:pt x="810654" y="62064"/>
                </a:cubicBezTo>
                <a:cubicBezTo>
                  <a:pt x="806615" y="60312"/>
                  <a:pt x="802157" y="59436"/>
                  <a:pt x="797281" y="59435"/>
                </a:cubicBezTo>
                <a:close/>
                <a:moveTo>
                  <a:pt x="623849" y="59435"/>
                </a:moveTo>
                <a:cubicBezTo>
                  <a:pt x="617296" y="59435"/>
                  <a:pt x="611734" y="60731"/>
                  <a:pt x="607162" y="63322"/>
                </a:cubicBezTo>
                <a:cubicBezTo>
                  <a:pt x="602590" y="65912"/>
                  <a:pt x="598856" y="69303"/>
                  <a:pt x="595960" y="73494"/>
                </a:cubicBezTo>
                <a:cubicBezTo>
                  <a:pt x="593065" y="77685"/>
                  <a:pt x="590969" y="82448"/>
                  <a:pt x="589674" y="87782"/>
                </a:cubicBezTo>
                <a:cubicBezTo>
                  <a:pt x="588378" y="93116"/>
                  <a:pt x="587731" y="98526"/>
                  <a:pt x="587731" y="104012"/>
                </a:cubicBezTo>
                <a:cubicBezTo>
                  <a:pt x="587731" y="109804"/>
                  <a:pt x="588416" y="115404"/>
                  <a:pt x="589788" y="120815"/>
                </a:cubicBezTo>
                <a:cubicBezTo>
                  <a:pt x="591160" y="126225"/>
                  <a:pt x="593331" y="130987"/>
                  <a:pt x="596303" y="135102"/>
                </a:cubicBezTo>
                <a:cubicBezTo>
                  <a:pt x="599275" y="139217"/>
                  <a:pt x="603123" y="142532"/>
                  <a:pt x="607847" y="145046"/>
                </a:cubicBezTo>
                <a:cubicBezTo>
                  <a:pt x="612572" y="147561"/>
                  <a:pt x="618287" y="148818"/>
                  <a:pt x="624992" y="148818"/>
                </a:cubicBezTo>
                <a:cubicBezTo>
                  <a:pt x="631698" y="148818"/>
                  <a:pt x="637299" y="147523"/>
                  <a:pt x="641795" y="144932"/>
                </a:cubicBezTo>
                <a:cubicBezTo>
                  <a:pt x="646290" y="142341"/>
                  <a:pt x="649910" y="138912"/>
                  <a:pt x="652653" y="134645"/>
                </a:cubicBezTo>
                <a:cubicBezTo>
                  <a:pt x="655396" y="130378"/>
                  <a:pt x="657377" y="125501"/>
                  <a:pt x="658597" y="120015"/>
                </a:cubicBezTo>
                <a:cubicBezTo>
                  <a:pt x="659816" y="114528"/>
                  <a:pt x="660426" y="108889"/>
                  <a:pt x="660426" y="103098"/>
                </a:cubicBezTo>
                <a:cubicBezTo>
                  <a:pt x="660426" y="97612"/>
                  <a:pt x="659702" y="92240"/>
                  <a:pt x="658254" y="86982"/>
                </a:cubicBezTo>
                <a:cubicBezTo>
                  <a:pt x="656806" y="81724"/>
                  <a:pt x="654596" y="77038"/>
                  <a:pt x="651624" y="72923"/>
                </a:cubicBezTo>
                <a:cubicBezTo>
                  <a:pt x="648653" y="68808"/>
                  <a:pt x="644843" y="65532"/>
                  <a:pt x="640194" y="63093"/>
                </a:cubicBezTo>
                <a:cubicBezTo>
                  <a:pt x="635546" y="60655"/>
                  <a:pt x="630098" y="59436"/>
                  <a:pt x="623849" y="59435"/>
                </a:cubicBezTo>
                <a:close/>
                <a:moveTo>
                  <a:pt x="130302" y="45034"/>
                </a:moveTo>
                <a:lnTo>
                  <a:pt x="155219" y="45034"/>
                </a:lnTo>
                <a:lnTo>
                  <a:pt x="183566" y="86410"/>
                </a:lnTo>
                <a:lnTo>
                  <a:pt x="213055" y="45034"/>
                </a:lnTo>
                <a:lnTo>
                  <a:pt x="236372" y="45034"/>
                </a:lnTo>
                <a:lnTo>
                  <a:pt x="195682" y="99440"/>
                </a:lnTo>
                <a:lnTo>
                  <a:pt x="241402" y="163220"/>
                </a:lnTo>
                <a:lnTo>
                  <a:pt x="216484" y="163220"/>
                </a:lnTo>
                <a:lnTo>
                  <a:pt x="183566" y="114300"/>
                </a:lnTo>
                <a:lnTo>
                  <a:pt x="150647" y="163220"/>
                </a:lnTo>
                <a:lnTo>
                  <a:pt x="127102" y="163220"/>
                </a:lnTo>
                <a:lnTo>
                  <a:pt x="171450" y="101041"/>
                </a:lnTo>
                <a:close/>
                <a:moveTo>
                  <a:pt x="1522324" y="42291"/>
                </a:moveTo>
                <a:cubicBezTo>
                  <a:pt x="1532839" y="42291"/>
                  <a:pt x="1541564" y="44462"/>
                  <a:pt x="1548498" y="48806"/>
                </a:cubicBezTo>
                <a:cubicBezTo>
                  <a:pt x="1555432" y="53149"/>
                  <a:pt x="1560995" y="58673"/>
                  <a:pt x="1565186" y="65379"/>
                </a:cubicBezTo>
                <a:cubicBezTo>
                  <a:pt x="1569377" y="72085"/>
                  <a:pt x="1572273" y="79400"/>
                  <a:pt x="1573873" y="87325"/>
                </a:cubicBezTo>
                <a:cubicBezTo>
                  <a:pt x="1575473" y="95249"/>
                  <a:pt x="1576121" y="102793"/>
                  <a:pt x="1575816" y="109956"/>
                </a:cubicBezTo>
                <a:lnTo>
                  <a:pt x="1487348" y="109956"/>
                </a:lnTo>
                <a:cubicBezTo>
                  <a:pt x="1487195" y="115138"/>
                  <a:pt x="1487805" y="120053"/>
                  <a:pt x="1489177" y="124701"/>
                </a:cubicBezTo>
                <a:cubicBezTo>
                  <a:pt x="1490548" y="129349"/>
                  <a:pt x="1492758" y="133464"/>
                  <a:pt x="1495806" y="137045"/>
                </a:cubicBezTo>
                <a:cubicBezTo>
                  <a:pt x="1498854" y="140627"/>
                  <a:pt x="1502740" y="143484"/>
                  <a:pt x="1507465" y="145618"/>
                </a:cubicBezTo>
                <a:cubicBezTo>
                  <a:pt x="1512189" y="147751"/>
                  <a:pt x="1517752" y="148818"/>
                  <a:pt x="1524152" y="148818"/>
                </a:cubicBezTo>
                <a:cubicBezTo>
                  <a:pt x="1532382" y="148818"/>
                  <a:pt x="1539126" y="146913"/>
                  <a:pt x="1544384" y="143103"/>
                </a:cubicBezTo>
                <a:cubicBezTo>
                  <a:pt x="1549641" y="139293"/>
                  <a:pt x="1553108" y="133502"/>
                  <a:pt x="1554785" y="125730"/>
                </a:cubicBezTo>
                <a:lnTo>
                  <a:pt x="1573987" y="125730"/>
                </a:lnTo>
                <a:cubicBezTo>
                  <a:pt x="1571396" y="138988"/>
                  <a:pt x="1565681" y="148971"/>
                  <a:pt x="1556842" y="155676"/>
                </a:cubicBezTo>
                <a:cubicBezTo>
                  <a:pt x="1548003" y="162382"/>
                  <a:pt x="1536878" y="165735"/>
                  <a:pt x="1523467" y="165735"/>
                </a:cubicBezTo>
                <a:cubicBezTo>
                  <a:pt x="1514018" y="165735"/>
                  <a:pt x="1505826" y="164211"/>
                  <a:pt x="1498892" y="161163"/>
                </a:cubicBezTo>
                <a:cubicBezTo>
                  <a:pt x="1491958" y="158115"/>
                  <a:pt x="1486129" y="153847"/>
                  <a:pt x="1481404" y="148361"/>
                </a:cubicBezTo>
                <a:cubicBezTo>
                  <a:pt x="1476680" y="142874"/>
                  <a:pt x="1473136" y="136321"/>
                  <a:pt x="1470774" y="128701"/>
                </a:cubicBezTo>
                <a:cubicBezTo>
                  <a:pt x="1468412" y="121081"/>
                  <a:pt x="1467079" y="112775"/>
                  <a:pt x="1466774" y="103784"/>
                </a:cubicBezTo>
                <a:cubicBezTo>
                  <a:pt x="1466774" y="94792"/>
                  <a:pt x="1468145" y="86563"/>
                  <a:pt x="1470889" y="79095"/>
                </a:cubicBezTo>
                <a:cubicBezTo>
                  <a:pt x="1473632" y="71628"/>
                  <a:pt x="1477480" y="65151"/>
                  <a:pt x="1482433" y="59664"/>
                </a:cubicBezTo>
                <a:cubicBezTo>
                  <a:pt x="1487386" y="54178"/>
                  <a:pt x="1493253" y="49911"/>
                  <a:pt x="1500035" y="46863"/>
                </a:cubicBezTo>
                <a:cubicBezTo>
                  <a:pt x="1506817" y="43815"/>
                  <a:pt x="1514246" y="42291"/>
                  <a:pt x="1522324" y="42291"/>
                </a:cubicBezTo>
                <a:close/>
                <a:moveTo>
                  <a:pt x="1388059" y="42291"/>
                </a:moveTo>
                <a:cubicBezTo>
                  <a:pt x="1395527" y="42291"/>
                  <a:pt x="1402385" y="43929"/>
                  <a:pt x="1408633" y="47205"/>
                </a:cubicBezTo>
                <a:cubicBezTo>
                  <a:pt x="1414882" y="50482"/>
                  <a:pt x="1419758" y="55397"/>
                  <a:pt x="1423264" y="61950"/>
                </a:cubicBezTo>
                <a:lnTo>
                  <a:pt x="1423492" y="61950"/>
                </a:lnTo>
                <a:lnTo>
                  <a:pt x="1423492" y="45034"/>
                </a:lnTo>
                <a:lnTo>
                  <a:pt x="1441780" y="45034"/>
                </a:lnTo>
                <a:lnTo>
                  <a:pt x="1441780" y="153162"/>
                </a:lnTo>
                <a:cubicBezTo>
                  <a:pt x="1441780" y="172516"/>
                  <a:pt x="1437361" y="186994"/>
                  <a:pt x="1428521" y="196596"/>
                </a:cubicBezTo>
                <a:cubicBezTo>
                  <a:pt x="1419682" y="206197"/>
                  <a:pt x="1405814" y="210997"/>
                  <a:pt x="1386916" y="210997"/>
                </a:cubicBezTo>
                <a:cubicBezTo>
                  <a:pt x="1381430" y="210997"/>
                  <a:pt x="1375829" y="210388"/>
                  <a:pt x="1370114" y="209169"/>
                </a:cubicBezTo>
                <a:cubicBezTo>
                  <a:pt x="1364399" y="207949"/>
                  <a:pt x="1359218" y="205968"/>
                  <a:pt x="1354569" y="203225"/>
                </a:cubicBezTo>
                <a:cubicBezTo>
                  <a:pt x="1349921" y="200482"/>
                  <a:pt x="1346073" y="196900"/>
                  <a:pt x="1343025" y="192481"/>
                </a:cubicBezTo>
                <a:cubicBezTo>
                  <a:pt x="1339977" y="188061"/>
                  <a:pt x="1338301" y="182651"/>
                  <a:pt x="1337996" y="176250"/>
                </a:cubicBezTo>
                <a:lnTo>
                  <a:pt x="1357427" y="176250"/>
                </a:lnTo>
                <a:cubicBezTo>
                  <a:pt x="1357579" y="179755"/>
                  <a:pt x="1358684" y="182727"/>
                  <a:pt x="1360741" y="185165"/>
                </a:cubicBezTo>
                <a:cubicBezTo>
                  <a:pt x="1362799" y="187604"/>
                  <a:pt x="1365314" y="189585"/>
                  <a:pt x="1368285" y="191109"/>
                </a:cubicBezTo>
                <a:cubicBezTo>
                  <a:pt x="1371257" y="192633"/>
                  <a:pt x="1374496" y="193738"/>
                  <a:pt x="1378001" y="194424"/>
                </a:cubicBezTo>
                <a:cubicBezTo>
                  <a:pt x="1381506" y="195110"/>
                  <a:pt x="1384859" y="195453"/>
                  <a:pt x="1388059" y="195453"/>
                </a:cubicBezTo>
                <a:cubicBezTo>
                  <a:pt x="1394460" y="195453"/>
                  <a:pt x="1399870" y="194348"/>
                  <a:pt x="1404290" y="192138"/>
                </a:cubicBezTo>
                <a:cubicBezTo>
                  <a:pt x="1408709" y="189928"/>
                  <a:pt x="1412367" y="186880"/>
                  <a:pt x="1415263" y="182994"/>
                </a:cubicBezTo>
                <a:cubicBezTo>
                  <a:pt x="1418158" y="179108"/>
                  <a:pt x="1420254" y="174421"/>
                  <a:pt x="1421549" y="168935"/>
                </a:cubicBezTo>
                <a:cubicBezTo>
                  <a:pt x="1422844" y="163449"/>
                  <a:pt x="1423492" y="157429"/>
                  <a:pt x="1423492" y="150876"/>
                </a:cubicBezTo>
                <a:lnTo>
                  <a:pt x="1423492" y="143103"/>
                </a:lnTo>
                <a:lnTo>
                  <a:pt x="1423035" y="143103"/>
                </a:lnTo>
                <a:cubicBezTo>
                  <a:pt x="1419682" y="150418"/>
                  <a:pt x="1414615" y="155790"/>
                  <a:pt x="1407833" y="159219"/>
                </a:cubicBezTo>
                <a:cubicBezTo>
                  <a:pt x="1401051" y="162648"/>
                  <a:pt x="1393850" y="164363"/>
                  <a:pt x="1386230" y="164363"/>
                </a:cubicBezTo>
                <a:cubicBezTo>
                  <a:pt x="1377391" y="164363"/>
                  <a:pt x="1369695" y="162763"/>
                  <a:pt x="1363142" y="159562"/>
                </a:cubicBezTo>
                <a:cubicBezTo>
                  <a:pt x="1356589" y="156362"/>
                  <a:pt x="1351102" y="152057"/>
                  <a:pt x="1346683" y="146646"/>
                </a:cubicBezTo>
                <a:cubicBezTo>
                  <a:pt x="1342263" y="141236"/>
                  <a:pt x="1338948" y="134912"/>
                  <a:pt x="1336739" y="127673"/>
                </a:cubicBezTo>
                <a:cubicBezTo>
                  <a:pt x="1334529" y="120434"/>
                  <a:pt x="1333424" y="112775"/>
                  <a:pt x="1333424" y="104698"/>
                </a:cubicBezTo>
                <a:cubicBezTo>
                  <a:pt x="1333424" y="97688"/>
                  <a:pt x="1334338" y="90487"/>
                  <a:pt x="1336167" y="83096"/>
                </a:cubicBezTo>
                <a:cubicBezTo>
                  <a:pt x="1337996" y="75704"/>
                  <a:pt x="1341044" y="68999"/>
                  <a:pt x="1345311" y="62979"/>
                </a:cubicBezTo>
                <a:cubicBezTo>
                  <a:pt x="1349578" y="56959"/>
                  <a:pt x="1355217" y="52006"/>
                  <a:pt x="1362227" y="48120"/>
                </a:cubicBezTo>
                <a:cubicBezTo>
                  <a:pt x="1369238" y="44234"/>
                  <a:pt x="1377848" y="42291"/>
                  <a:pt x="1388059" y="42291"/>
                </a:cubicBezTo>
                <a:close/>
                <a:moveTo>
                  <a:pt x="1264234" y="42291"/>
                </a:moveTo>
                <a:cubicBezTo>
                  <a:pt x="1269568" y="42291"/>
                  <a:pt x="1274864" y="42672"/>
                  <a:pt x="1280122" y="43434"/>
                </a:cubicBezTo>
                <a:cubicBezTo>
                  <a:pt x="1285380" y="44195"/>
                  <a:pt x="1290142" y="45758"/>
                  <a:pt x="1294410" y="48120"/>
                </a:cubicBezTo>
                <a:cubicBezTo>
                  <a:pt x="1298677" y="50482"/>
                  <a:pt x="1302106" y="53797"/>
                  <a:pt x="1304697" y="58064"/>
                </a:cubicBezTo>
                <a:cubicBezTo>
                  <a:pt x="1307287" y="62331"/>
                  <a:pt x="1308583" y="67894"/>
                  <a:pt x="1308583" y="74752"/>
                </a:cubicBezTo>
                <a:lnTo>
                  <a:pt x="1308583" y="135559"/>
                </a:lnTo>
                <a:cubicBezTo>
                  <a:pt x="1308583" y="140131"/>
                  <a:pt x="1308849" y="143484"/>
                  <a:pt x="1309383" y="145618"/>
                </a:cubicBezTo>
                <a:cubicBezTo>
                  <a:pt x="1309916" y="147751"/>
                  <a:pt x="1311707" y="148818"/>
                  <a:pt x="1314755" y="148818"/>
                </a:cubicBezTo>
                <a:cubicBezTo>
                  <a:pt x="1316431" y="148818"/>
                  <a:pt x="1318413" y="148437"/>
                  <a:pt x="1320698" y="147675"/>
                </a:cubicBezTo>
                <a:lnTo>
                  <a:pt x="1320698" y="162763"/>
                </a:lnTo>
                <a:cubicBezTo>
                  <a:pt x="1317346" y="164744"/>
                  <a:pt x="1312697" y="165735"/>
                  <a:pt x="1306754" y="165735"/>
                </a:cubicBezTo>
                <a:cubicBezTo>
                  <a:pt x="1301725" y="165735"/>
                  <a:pt x="1297724" y="164325"/>
                  <a:pt x="1294752" y="161505"/>
                </a:cubicBezTo>
                <a:cubicBezTo>
                  <a:pt x="1291781" y="158686"/>
                  <a:pt x="1290295" y="154076"/>
                  <a:pt x="1290295" y="147675"/>
                </a:cubicBezTo>
                <a:cubicBezTo>
                  <a:pt x="1284961" y="154076"/>
                  <a:pt x="1278750" y="158686"/>
                  <a:pt x="1271664" y="161505"/>
                </a:cubicBezTo>
                <a:cubicBezTo>
                  <a:pt x="1264577" y="164325"/>
                  <a:pt x="1256919" y="165735"/>
                  <a:pt x="1248689" y="165735"/>
                </a:cubicBezTo>
                <a:cubicBezTo>
                  <a:pt x="1243355" y="165735"/>
                  <a:pt x="1238326" y="165163"/>
                  <a:pt x="1233602" y="164020"/>
                </a:cubicBezTo>
                <a:cubicBezTo>
                  <a:pt x="1228877" y="162877"/>
                  <a:pt x="1224725" y="160972"/>
                  <a:pt x="1221143" y="158305"/>
                </a:cubicBezTo>
                <a:cubicBezTo>
                  <a:pt x="1217562" y="155638"/>
                  <a:pt x="1214742" y="152209"/>
                  <a:pt x="1212685" y="148018"/>
                </a:cubicBezTo>
                <a:cubicBezTo>
                  <a:pt x="1210628" y="143827"/>
                  <a:pt x="1209599" y="138760"/>
                  <a:pt x="1209599" y="132816"/>
                </a:cubicBezTo>
                <a:cubicBezTo>
                  <a:pt x="1209599" y="126110"/>
                  <a:pt x="1210742" y="120624"/>
                  <a:pt x="1213028" y="116357"/>
                </a:cubicBezTo>
                <a:cubicBezTo>
                  <a:pt x="1215314" y="112090"/>
                  <a:pt x="1218324" y="108623"/>
                  <a:pt x="1222058" y="105956"/>
                </a:cubicBezTo>
                <a:cubicBezTo>
                  <a:pt x="1225791" y="103289"/>
                  <a:pt x="1230059" y="101269"/>
                  <a:pt x="1234859" y="99898"/>
                </a:cubicBezTo>
                <a:cubicBezTo>
                  <a:pt x="1239660" y="98526"/>
                  <a:pt x="1244575" y="97383"/>
                  <a:pt x="1249604" y="96469"/>
                </a:cubicBezTo>
                <a:cubicBezTo>
                  <a:pt x="1254938" y="95402"/>
                  <a:pt x="1260005" y="94602"/>
                  <a:pt x="1264806" y="94068"/>
                </a:cubicBezTo>
                <a:cubicBezTo>
                  <a:pt x="1269606" y="93535"/>
                  <a:pt x="1273835" y="92773"/>
                  <a:pt x="1277493" y="91782"/>
                </a:cubicBezTo>
                <a:cubicBezTo>
                  <a:pt x="1281151" y="90792"/>
                  <a:pt x="1284046" y="89344"/>
                  <a:pt x="1286180" y="87439"/>
                </a:cubicBezTo>
                <a:cubicBezTo>
                  <a:pt x="1288313" y="85534"/>
                  <a:pt x="1289380" y="82753"/>
                  <a:pt x="1289380" y="79095"/>
                </a:cubicBezTo>
                <a:cubicBezTo>
                  <a:pt x="1289380" y="74828"/>
                  <a:pt x="1288580" y="71399"/>
                  <a:pt x="1286980" y="68808"/>
                </a:cubicBezTo>
                <a:cubicBezTo>
                  <a:pt x="1285380" y="66217"/>
                  <a:pt x="1283322" y="64236"/>
                  <a:pt x="1280808" y="62864"/>
                </a:cubicBezTo>
                <a:cubicBezTo>
                  <a:pt x="1278293" y="61493"/>
                  <a:pt x="1275474" y="60579"/>
                  <a:pt x="1272350" y="60121"/>
                </a:cubicBezTo>
                <a:cubicBezTo>
                  <a:pt x="1269225" y="59664"/>
                  <a:pt x="1266139" y="59435"/>
                  <a:pt x="1263091" y="59435"/>
                </a:cubicBezTo>
                <a:cubicBezTo>
                  <a:pt x="1254862" y="59435"/>
                  <a:pt x="1248004" y="60998"/>
                  <a:pt x="1242517" y="64122"/>
                </a:cubicBezTo>
                <a:cubicBezTo>
                  <a:pt x="1237031" y="67246"/>
                  <a:pt x="1234059" y="73152"/>
                  <a:pt x="1233602" y="81838"/>
                </a:cubicBezTo>
                <a:lnTo>
                  <a:pt x="1214171" y="81838"/>
                </a:lnTo>
                <a:cubicBezTo>
                  <a:pt x="1214476" y="74523"/>
                  <a:pt x="1216000" y="68351"/>
                  <a:pt x="1218743" y="63322"/>
                </a:cubicBezTo>
                <a:cubicBezTo>
                  <a:pt x="1221486" y="58293"/>
                  <a:pt x="1225144" y="54216"/>
                  <a:pt x="1229716" y="51092"/>
                </a:cubicBezTo>
                <a:cubicBezTo>
                  <a:pt x="1234288" y="47968"/>
                  <a:pt x="1239546" y="45720"/>
                  <a:pt x="1245489" y="44348"/>
                </a:cubicBezTo>
                <a:cubicBezTo>
                  <a:pt x="1251433" y="42976"/>
                  <a:pt x="1257681" y="42291"/>
                  <a:pt x="1264234" y="42291"/>
                </a:cubicBezTo>
                <a:close/>
                <a:moveTo>
                  <a:pt x="1140790" y="42291"/>
                </a:moveTo>
                <a:cubicBezTo>
                  <a:pt x="1147496" y="42291"/>
                  <a:pt x="1153668" y="42862"/>
                  <a:pt x="1159307" y="44005"/>
                </a:cubicBezTo>
                <a:cubicBezTo>
                  <a:pt x="1164946" y="45148"/>
                  <a:pt x="1169937" y="47129"/>
                  <a:pt x="1174280" y="49949"/>
                </a:cubicBezTo>
                <a:cubicBezTo>
                  <a:pt x="1178624" y="52768"/>
                  <a:pt x="1182091" y="56578"/>
                  <a:pt x="1184681" y="61379"/>
                </a:cubicBezTo>
                <a:cubicBezTo>
                  <a:pt x="1187272" y="66179"/>
                  <a:pt x="1188796" y="72161"/>
                  <a:pt x="1189253" y="79324"/>
                </a:cubicBezTo>
                <a:lnTo>
                  <a:pt x="1169822" y="79324"/>
                </a:lnTo>
                <a:cubicBezTo>
                  <a:pt x="1169518" y="75514"/>
                  <a:pt x="1168527" y="72351"/>
                  <a:pt x="1166851" y="69837"/>
                </a:cubicBezTo>
                <a:cubicBezTo>
                  <a:pt x="1165174" y="67322"/>
                  <a:pt x="1163041" y="65303"/>
                  <a:pt x="1160450" y="63779"/>
                </a:cubicBezTo>
                <a:cubicBezTo>
                  <a:pt x="1157859" y="62255"/>
                  <a:pt x="1155002" y="61150"/>
                  <a:pt x="1151877" y="60464"/>
                </a:cubicBezTo>
                <a:cubicBezTo>
                  <a:pt x="1148753" y="59778"/>
                  <a:pt x="1145591" y="59435"/>
                  <a:pt x="1142390" y="59435"/>
                </a:cubicBezTo>
                <a:cubicBezTo>
                  <a:pt x="1139495" y="59435"/>
                  <a:pt x="1136561" y="59664"/>
                  <a:pt x="1133589" y="60121"/>
                </a:cubicBezTo>
                <a:cubicBezTo>
                  <a:pt x="1130618" y="60579"/>
                  <a:pt x="1127912" y="61379"/>
                  <a:pt x="1125474" y="62522"/>
                </a:cubicBezTo>
                <a:cubicBezTo>
                  <a:pt x="1123036" y="63664"/>
                  <a:pt x="1121054" y="65188"/>
                  <a:pt x="1119530" y="67094"/>
                </a:cubicBezTo>
                <a:cubicBezTo>
                  <a:pt x="1118006" y="68998"/>
                  <a:pt x="1117244" y="71475"/>
                  <a:pt x="1117244" y="74523"/>
                </a:cubicBezTo>
                <a:cubicBezTo>
                  <a:pt x="1117244" y="77876"/>
                  <a:pt x="1118425" y="80657"/>
                  <a:pt x="1120788" y="82867"/>
                </a:cubicBezTo>
                <a:cubicBezTo>
                  <a:pt x="1123150" y="85077"/>
                  <a:pt x="1126160" y="86906"/>
                  <a:pt x="1129818" y="88353"/>
                </a:cubicBezTo>
                <a:cubicBezTo>
                  <a:pt x="1133475" y="89801"/>
                  <a:pt x="1137590" y="91020"/>
                  <a:pt x="1142162" y="92011"/>
                </a:cubicBezTo>
                <a:cubicBezTo>
                  <a:pt x="1146734" y="93002"/>
                  <a:pt x="1151306" y="94030"/>
                  <a:pt x="1155878" y="95097"/>
                </a:cubicBezTo>
                <a:cubicBezTo>
                  <a:pt x="1160755" y="96164"/>
                  <a:pt x="1165517" y="97459"/>
                  <a:pt x="1170165" y="98983"/>
                </a:cubicBezTo>
                <a:cubicBezTo>
                  <a:pt x="1174813" y="100507"/>
                  <a:pt x="1178928" y="102527"/>
                  <a:pt x="1182510" y="105041"/>
                </a:cubicBezTo>
                <a:cubicBezTo>
                  <a:pt x="1186091" y="107556"/>
                  <a:pt x="1188987" y="110718"/>
                  <a:pt x="1191197" y="114528"/>
                </a:cubicBezTo>
                <a:cubicBezTo>
                  <a:pt x="1193406" y="118338"/>
                  <a:pt x="1194511" y="123062"/>
                  <a:pt x="1194511" y="128701"/>
                </a:cubicBezTo>
                <a:cubicBezTo>
                  <a:pt x="1194511" y="135864"/>
                  <a:pt x="1193025" y="141808"/>
                  <a:pt x="1190054" y="146532"/>
                </a:cubicBezTo>
                <a:cubicBezTo>
                  <a:pt x="1187082" y="151257"/>
                  <a:pt x="1183196" y="155066"/>
                  <a:pt x="1178395" y="157962"/>
                </a:cubicBezTo>
                <a:cubicBezTo>
                  <a:pt x="1173594" y="160858"/>
                  <a:pt x="1168184" y="162877"/>
                  <a:pt x="1162164" y="164020"/>
                </a:cubicBezTo>
                <a:cubicBezTo>
                  <a:pt x="1156145" y="165163"/>
                  <a:pt x="1150163" y="165735"/>
                  <a:pt x="1144219" y="165735"/>
                </a:cubicBezTo>
                <a:cubicBezTo>
                  <a:pt x="1137666" y="165735"/>
                  <a:pt x="1131418" y="165049"/>
                  <a:pt x="1125474" y="163677"/>
                </a:cubicBezTo>
                <a:cubicBezTo>
                  <a:pt x="1119530" y="162306"/>
                  <a:pt x="1114273" y="160058"/>
                  <a:pt x="1109701" y="156933"/>
                </a:cubicBezTo>
                <a:cubicBezTo>
                  <a:pt x="1105129" y="153809"/>
                  <a:pt x="1101471" y="149694"/>
                  <a:pt x="1098728" y="144589"/>
                </a:cubicBezTo>
                <a:cubicBezTo>
                  <a:pt x="1095985" y="139484"/>
                  <a:pt x="1094461" y="133273"/>
                  <a:pt x="1094156" y="125958"/>
                </a:cubicBezTo>
                <a:lnTo>
                  <a:pt x="1113587" y="125958"/>
                </a:lnTo>
                <a:cubicBezTo>
                  <a:pt x="1113739" y="130225"/>
                  <a:pt x="1114730" y="133845"/>
                  <a:pt x="1116559" y="136817"/>
                </a:cubicBezTo>
                <a:cubicBezTo>
                  <a:pt x="1118387" y="139788"/>
                  <a:pt x="1120788" y="142151"/>
                  <a:pt x="1123760" y="143903"/>
                </a:cubicBezTo>
                <a:cubicBezTo>
                  <a:pt x="1126731" y="145656"/>
                  <a:pt x="1130084" y="146913"/>
                  <a:pt x="1133818" y="147675"/>
                </a:cubicBezTo>
                <a:cubicBezTo>
                  <a:pt x="1137552" y="148437"/>
                  <a:pt x="1141400" y="148818"/>
                  <a:pt x="1145362" y="148818"/>
                </a:cubicBezTo>
                <a:cubicBezTo>
                  <a:pt x="1148410" y="148818"/>
                  <a:pt x="1151611" y="148589"/>
                  <a:pt x="1154964" y="148132"/>
                </a:cubicBezTo>
                <a:cubicBezTo>
                  <a:pt x="1158316" y="147675"/>
                  <a:pt x="1161402" y="146837"/>
                  <a:pt x="1164222" y="145618"/>
                </a:cubicBezTo>
                <a:cubicBezTo>
                  <a:pt x="1167041" y="144399"/>
                  <a:pt x="1169365" y="142608"/>
                  <a:pt x="1171194" y="140246"/>
                </a:cubicBezTo>
                <a:cubicBezTo>
                  <a:pt x="1173023" y="137883"/>
                  <a:pt x="1173937" y="134874"/>
                  <a:pt x="1173937" y="131216"/>
                </a:cubicBezTo>
                <a:cubicBezTo>
                  <a:pt x="1173937" y="126187"/>
                  <a:pt x="1172032" y="122377"/>
                  <a:pt x="1168222" y="119786"/>
                </a:cubicBezTo>
                <a:cubicBezTo>
                  <a:pt x="1164412" y="117195"/>
                  <a:pt x="1159650" y="115100"/>
                  <a:pt x="1153935" y="113499"/>
                </a:cubicBezTo>
                <a:cubicBezTo>
                  <a:pt x="1148220" y="111899"/>
                  <a:pt x="1142009" y="110451"/>
                  <a:pt x="1135304" y="109156"/>
                </a:cubicBezTo>
                <a:cubicBezTo>
                  <a:pt x="1128598" y="107861"/>
                  <a:pt x="1122388" y="106032"/>
                  <a:pt x="1116673" y="103670"/>
                </a:cubicBezTo>
                <a:cubicBezTo>
                  <a:pt x="1110958" y="101307"/>
                  <a:pt x="1106195" y="97993"/>
                  <a:pt x="1102385" y="93726"/>
                </a:cubicBezTo>
                <a:cubicBezTo>
                  <a:pt x="1098575" y="89458"/>
                  <a:pt x="1096670" y="83515"/>
                  <a:pt x="1096670" y="75895"/>
                </a:cubicBezTo>
                <a:cubicBezTo>
                  <a:pt x="1096670" y="69951"/>
                  <a:pt x="1098004" y="64846"/>
                  <a:pt x="1100671" y="60579"/>
                </a:cubicBezTo>
                <a:cubicBezTo>
                  <a:pt x="1103338" y="56311"/>
                  <a:pt x="1106767" y="52844"/>
                  <a:pt x="1110958" y="50177"/>
                </a:cubicBezTo>
                <a:cubicBezTo>
                  <a:pt x="1115149" y="47510"/>
                  <a:pt x="1119873" y="45529"/>
                  <a:pt x="1125131" y="44234"/>
                </a:cubicBezTo>
                <a:cubicBezTo>
                  <a:pt x="1130389" y="42938"/>
                  <a:pt x="1135609" y="42291"/>
                  <a:pt x="1140790" y="42291"/>
                </a:cubicBezTo>
                <a:close/>
                <a:moveTo>
                  <a:pt x="798424" y="42291"/>
                </a:moveTo>
                <a:cubicBezTo>
                  <a:pt x="808939" y="42291"/>
                  <a:pt x="817664" y="44462"/>
                  <a:pt x="824598" y="48806"/>
                </a:cubicBezTo>
                <a:cubicBezTo>
                  <a:pt x="831533" y="53149"/>
                  <a:pt x="837095" y="58673"/>
                  <a:pt x="841286" y="65379"/>
                </a:cubicBezTo>
                <a:cubicBezTo>
                  <a:pt x="845477" y="72085"/>
                  <a:pt x="848373" y="79400"/>
                  <a:pt x="849973" y="87325"/>
                </a:cubicBezTo>
                <a:cubicBezTo>
                  <a:pt x="851573" y="95249"/>
                  <a:pt x="852221" y="102793"/>
                  <a:pt x="851916" y="109956"/>
                </a:cubicBezTo>
                <a:lnTo>
                  <a:pt x="763448" y="109956"/>
                </a:lnTo>
                <a:cubicBezTo>
                  <a:pt x="763295" y="115138"/>
                  <a:pt x="763905" y="120053"/>
                  <a:pt x="765277" y="124701"/>
                </a:cubicBezTo>
                <a:cubicBezTo>
                  <a:pt x="766648" y="129349"/>
                  <a:pt x="768858" y="133464"/>
                  <a:pt x="771906" y="137045"/>
                </a:cubicBezTo>
                <a:cubicBezTo>
                  <a:pt x="774954" y="140627"/>
                  <a:pt x="778840" y="143484"/>
                  <a:pt x="783565" y="145618"/>
                </a:cubicBezTo>
                <a:cubicBezTo>
                  <a:pt x="788289" y="147751"/>
                  <a:pt x="793852" y="148818"/>
                  <a:pt x="800252" y="148818"/>
                </a:cubicBezTo>
                <a:cubicBezTo>
                  <a:pt x="808482" y="148818"/>
                  <a:pt x="815226" y="146913"/>
                  <a:pt x="820483" y="143103"/>
                </a:cubicBezTo>
                <a:cubicBezTo>
                  <a:pt x="825741" y="139293"/>
                  <a:pt x="829208" y="133502"/>
                  <a:pt x="830885" y="125730"/>
                </a:cubicBezTo>
                <a:lnTo>
                  <a:pt x="850087" y="125730"/>
                </a:lnTo>
                <a:cubicBezTo>
                  <a:pt x="847496" y="138988"/>
                  <a:pt x="841781" y="148971"/>
                  <a:pt x="832942" y="155676"/>
                </a:cubicBezTo>
                <a:cubicBezTo>
                  <a:pt x="824103" y="162382"/>
                  <a:pt x="812978" y="165735"/>
                  <a:pt x="799567" y="165735"/>
                </a:cubicBezTo>
                <a:cubicBezTo>
                  <a:pt x="790118" y="165735"/>
                  <a:pt x="781926" y="164211"/>
                  <a:pt x="774992" y="161163"/>
                </a:cubicBezTo>
                <a:cubicBezTo>
                  <a:pt x="768058" y="158115"/>
                  <a:pt x="762229" y="153847"/>
                  <a:pt x="757504" y="148361"/>
                </a:cubicBezTo>
                <a:cubicBezTo>
                  <a:pt x="752780" y="142874"/>
                  <a:pt x="749237" y="136321"/>
                  <a:pt x="746874" y="128701"/>
                </a:cubicBezTo>
                <a:cubicBezTo>
                  <a:pt x="744512" y="121081"/>
                  <a:pt x="743179" y="112775"/>
                  <a:pt x="742874" y="103784"/>
                </a:cubicBezTo>
                <a:cubicBezTo>
                  <a:pt x="742874" y="94792"/>
                  <a:pt x="744245" y="86563"/>
                  <a:pt x="746989" y="79095"/>
                </a:cubicBezTo>
                <a:cubicBezTo>
                  <a:pt x="749732" y="71628"/>
                  <a:pt x="753580" y="65151"/>
                  <a:pt x="758533" y="59664"/>
                </a:cubicBezTo>
                <a:cubicBezTo>
                  <a:pt x="763486" y="54178"/>
                  <a:pt x="769353" y="49911"/>
                  <a:pt x="776135" y="46863"/>
                </a:cubicBezTo>
                <a:cubicBezTo>
                  <a:pt x="782917" y="43815"/>
                  <a:pt x="790346" y="42291"/>
                  <a:pt x="798424" y="42291"/>
                </a:cubicBezTo>
                <a:close/>
                <a:moveTo>
                  <a:pt x="626593" y="42291"/>
                </a:moveTo>
                <a:cubicBezTo>
                  <a:pt x="635737" y="42290"/>
                  <a:pt x="643700" y="43966"/>
                  <a:pt x="650481" y="47320"/>
                </a:cubicBezTo>
                <a:cubicBezTo>
                  <a:pt x="657263" y="50672"/>
                  <a:pt x="662902" y="55206"/>
                  <a:pt x="667398" y="60921"/>
                </a:cubicBezTo>
                <a:cubicBezTo>
                  <a:pt x="671894" y="66636"/>
                  <a:pt x="675284" y="73228"/>
                  <a:pt x="677570" y="80695"/>
                </a:cubicBezTo>
                <a:cubicBezTo>
                  <a:pt x="679856" y="88163"/>
                  <a:pt x="680999" y="96088"/>
                  <a:pt x="680999" y="104470"/>
                </a:cubicBezTo>
                <a:cubicBezTo>
                  <a:pt x="681000" y="112852"/>
                  <a:pt x="679895" y="120776"/>
                  <a:pt x="677685" y="128244"/>
                </a:cubicBezTo>
                <a:cubicBezTo>
                  <a:pt x="675475" y="135712"/>
                  <a:pt x="672122" y="142227"/>
                  <a:pt x="667626" y="147789"/>
                </a:cubicBezTo>
                <a:cubicBezTo>
                  <a:pt x="663130" y="153352"/>
                  <a:pt x="657492" y="157734"/>
                  <a:pt x="650710" y="160934"/>
                </a:cubicBezTo>
                <a:cubicBezTo>
                  <a:pt x="643928" y="164134"/>
                  <a:pt x="636041" y="165735"/>
                  <a:pt x="627050" y="165735"/>
                </a:cubicBezTo>
                <a:cubicBezTo>
                  <a:pt x="624154" y="165735"/>
                  <a:pt x="620916" y="165430"/>
                  <a:pt x="617334" y="164820"/>
                </a:cubicBezTo>
                <a:cubicBezTo>
                  <a:pt x="613753" y="164211"/>
                  <a:pt x="610210" y="163220"/>
                  <a:pt x="606704" y="161848"/>
                </a:cubicBezTo>
                <a:cubicBezTo>
                  <a:pt x="603199" y="160477"/>
                  <a:pt x="599884" y="158610"/>
                  <a:pt x="596760" y="156248"/>
                </a:cubicBezTo>
                <a:cubicBezTo>
                  <a:pt x="593636" y="153885"/>
                  <a:pt x="591007" y="150952"/>
                  <a:pt x="588874" y="147446"/>
                </a:cubicBezTo>
                <a:lnTo>
                  <a:pt x="588416" y="147446"/>
                </a:lnTo>
                <a:lnTo>
                  <a:pt x="588416" y="208254"/>
                </a:lnTo>
                <a:lnTo>
                  <a:pt x="568985" y="208254"/>
                </a:lnTo>
                <a:lnTo>
                  <a:pt x="568985" y="45034"/>
                </a:lnTo>
                <a:lnTo>
                  <a:pt x="588416" y="45034"/>
                </a:lnTo>
                <a:lnTo>
                  <a:pt x="588416" y="61036"/>
                </a:lnTo>
                <a:lnTo>
                  <a:pt x="588874" y="61036"/>
                </a:lnTo>
                <a:cubicBezTo>
                  <a:pt x="592074" y="54483"/>
                  <a:pt x="597103" y="49720"/>
                  <a:pt x="603961" y="46748"/>
                </a:cubicBezTo>
                <a:cubicBezTo>
                  <a:pt x="610819" y="43776"/>
                  <a:pt x="618363" y="42291"/>
                  <a:pt x="626593" y="42291"/>
                </a:cubicBezTo>
                <a:close/>
                <a:moveTo>
                  <a:pt x="434721" y="42291"/>
                </a:moveTo>
                <a:cubicBezTo>
                  <a:pt x="442036" y="42291"/>
                  <a:pt x="448666" y="43815"/>
                  <a:pt x="454609" y="46863"/>
                </a:cubicBezTo>
                <a:cubicBezTo>
                  <a:pt x="460553" y="49910"/>
                  <a:pt x="464744" y="55092"/>
                  <a:pt x="467182" y="62407"/>
                </a:cubicBezTo>
                <a:cubicBezTo>
                  <a:pt x="471145" y="56007"/>
                  <a:pt x="476364" y="51054"/>
                  <a:pt x="482841" y="47548"/>
                </a:cubicBezTo>
                <a:cubicBezTo>
                  <a:pt x="489318" y="44044"/>
                  <a:pt x="496443" y="42291"/>
                  <a:pt x="504215" y="42291"/>
                </a:cubicBezTo>
                <a:cubicBezTo>
                  <a:pt x="510159" y="42290"/>
                  <a:pt x="515531" y="42937"/>
                  <a:pt x="520332" y="44234"/>
                </a:cubicBezTo>
                <a:cubicBezTo>
                  <a:pt x="525132" y="45529"/>
                  <a:pt x="529247" y="47548"/>
                  <a:pt x="532676" y="50292"/>
                </a:cubicBezTo>
                <a:cubicBezTo>
                  <a:pt x="536105" y="53035"/>
                  <a:pt x="538772" y="56578"/>
                  <a:pt x="540677" y="60921"/>
                </a:cubicBezTo>
                <a:cubicBezTo>
                  <a:pt x="542581" y="65265"/>
                  <a:pt x="543533" y="70484"/>
                  <a:pt x="543535" y="76581"/>
                </a:cubicBezTo>
                <a:lnTo>
                  <a:pt x="543535" y="163220"/>
                </a:lnTo>
                <a:lnTo>
                  <a:pt x="524104" y="163220"/>
                </a:lnTo>
                <a:lnTo>
                  <a:pt x="524104" y="85725"/>
                </a:lnTo>
                <a:cubicBezTo>
                  <a:pt x="524106" y="82067"/>
                  <a:pt x="523801" y="78638"/>
                  <a:pt x="523189" y="75438"/>
                </a:cubicBezTo>
                <a:cubicBezTo>
                  <a:pt x="522579" y="72237"/>
                  <a:pt x="521436" y="69456"/>
                  <a:pt x="519760" y="67094"/>
                </a:cubicBezTo>
                <a:cubicBezTo>
                  <a:pt x="518084" y="64731"/>
                  <a:pt x="515760" y="62864"/>
                  <a:pt x="512788" y="61493"/>
                </a:cubicBezTo>
                <a:cubicBezTo>
                  <a:pt x="509817" y="60121"/>
                  <a:pt x="505968" y="59435"/>
                  <a:pt x="501244" y="59435"/>
                </a:cubicBezTo>
                <a:cubicBezTo>
                  <a:pt x="491642" y="59435"/>
                  <a:pt x="484099" y="62179"/>
                  <a:pt x="478612" y="67665"/>
                </a:cubicBezTo>
                <a:cubicBezTo>
                  <a:pt x="473126" y="73152"/>
                  <a:pt x="470383" y="80467"/>
                  <a:pt x="470383" y="89611"/>
                </a:cubicBezTo>
                <a:lnTo>
                  <a:pt x="470383" y="163220"/>
                </a:lnTo>
                <a:lnTo>
                  <a:pt x="450952" y="163220"/>
                </a:lnTo>
                <a:lnTo>
                  <a:pt x="450952" y="85725"/>
                </a:lnTo>
                <a:cubicBezTo>
                  <a:pt x="450952" y="81915"/>
                  <a:pt x="450609" y="78409"/>
                  <a:pt x="449923" y="75209"/>
                </a:cubicBezTo>
                <a:cubicBezTo>
                  <a:pt x="449237" y="72009"/>
                  <a:pt x="448056" y="69227"/>
                  <a:pt x="446380" y="66865"/>
                </a:cubicBezTo>
                <a:cubicBezTo>
                  <a:pt x="444704" y="64503"/>
                  <a:pt x="442456" y="62674"/>
                  <a:pt x="439636" y="61379"/>
                </a:cubicBezTo>
                <a:cubicBezTo>
                  <a:pt x="436816" y="60084"/>
                  <a:pt x="433197" y="59436"/>
                  <a:pt x="428777" y="59435"/>
                </a:cubicBezTo>
                <a:cubicBezTo>
                  <a:pt x="423139" y="59435"/>
                  <a:pt x="418300" y="60579"/>
                  <a:pt x="414261" y="62864"/>
                </a:cubicBezTo>
                <a:cubicBezTo>
                  <a:pt x="410223" y="65150"/>
                  <a:pt x="406946" y="67894"/>
                  <a:pt x="404432" y="71094"/>
                </a:cubicBezTo>
                <a:cubicBezTo>
                  <a:pt x="401917" y="74295"/>
                  <a:pt x="400088" y="77609"/>
                  <a:pt x="398945" y="81038"/>
                </a:cubicBezTo>
                <a:cubicBezTo>
                  <a:pt x="397802" y="84467"/>
                  <a:pt x="397230" y="87325"/>
                  <a:pt x="397230" y="89611"/>
                </a:cubicBezTo>
                <a:lnTo>
                  <a:pt x="397230" y="163220"/>
                </a:lnTo>
                <a:lnTo>
                  <a:pt x="377799" y="163220"/>
                </a:lnTo>
                <a:lnTo>
                  <a:pt x="377799" y="45034"/>
                </a:lnTo>
                <a:lnTo>
                  <a:pt x="396087" y="45034"/>
                </a:lnTo>
                <a:lnTo>
                  <a:pt x="396087" y="62407"/>
                </a:lnTo>
                <a:lnTo>
                  <a:pt x="396545" y="62407"/>
                </a:lnTo>
                <a:cubicBezTo>
                  <a:pt x="405384" y="48996"/>
                  <a:pt x="418109" y="42291"/>
                  <a:pt x="434721" y="42291"/>
                </a:cubicBezTo>
                <a:close/>
                <a:moveTo>
                  <a:pt x="302209" y="42291"/>
                </a:moveTo>
                <a:cubicBezTo>
                  <a:pt x="307543" y="42291"/>
                  <a:pt x="312839" y="42672"/>
                  <a:pt x="318097" y="43434"/>
                </a:cubicBezTo>
                <a:cubicBezTo>
                  <a:pt x="323355" y="44195"/>
                  <a:pt x="328117" y="45758"/>
                  <a:pt x="332384" y="48120"/>
                </a:cubicBezTo>
                <a:cubicBezTo>
                  <a:pt x="336651" y="50482"/>
                  <a:pt x="340081" y="53797"/>
                  <a:pt x="342671" y="58064"/>
                </a:cubicBezTo>
                <a:cubicBezTo>
                  <a:pt x="345262" y="62331"/>
                  <a:pt x="346558" y="67894"/>
                  <a:pt x="346558" y="74752"/>
                </a:cubicBezTo>
                <a:lnTo>
                  <a:pt x="346558" y="135559"/>
                </a:lnTo>
                <a:cubicBezTo>
                  <a:pt x="346558" y="140131"/>
                  <a:pt x="346824" y="143484"/>
                  <a:pt x="347358" y="145618"/>
                </a:cubicBezTo>
                <a:cubicBezTo>
                  <a:pt x="347891" y="147751"/>
                  <a:pt x="349682" y="148818"/>
                  <a:pt x="352730" y="148818"/>
                </a:cubicBezTo>
                <a:cubicBezTo>
                  <a:pt x="354406" y="148818"/>
                  <a:pt x="356387" y="148437"/>
                  <a:pt x="358673" y="147675"/>
                </a:cubicBezTo>
                <a:lnTo>
                  <a:pt x="358673" y="162763"/>
                </a:lnTo>
                <a:cubicBezTo>
                  <a:pt x="355321" y="164744"/>
                  <a:pt x="350672" y="165735"/>
                  <a:pt x="344729" y="165735"/>
                </a:cubicBezTo>
                <a:cubicBezTo>
                  <a:pt x="339700" y="165735"/>
                  <a:pt x="335699" y="164325"/>
                  <a:pt x="332727" y="161505"/>
                </a:cubicBezTo>
                <a:cubicBezTo>
                  <a:pt x="329755" y="158686"/>
                  <a:pt x="328270" y="154076"/>
                  <a:pt x="328270" y="147675"/>
                </a:cubicBezTo>
                <a:cubicBezTo>
                  <a:pt x="322936" y="154076"/>
                  <a:pt x="316725" y="158686"/>
                  <a:pt x="309639" y="161505"/>
                </a:cubicBezTo>
                <a:cubicBezTo>
                  <a:pt x="302552" y="164325"/>
                  <a:pt x="294894" y="165735"/>
                  <a:pt x="286664" y="165735"/>
                </a:cubicBezTo>
                <a:cubicBezTo>
                  <a:pt x="281330" y="165735"/>
                  <a:pt x="276301" y="165163"/>
                  <a:pt x="271577" y="164020"/>
                </a:cubicBezTo>
                <a:cubicBezTo>
                  <a:pt x="266852" y="162877"/>
                  <a:pt x="262700" y="160972"/>
                  <a:pt x="259118" y="158305"/>
                </a:cubicBezTo>
                <a:cubicBezTo>
                  <a:pt x="255537" y="155638"/>
                  <a:pt x="252717" y="152209"/>
                  <a:pt x="250660" y="148018"/>
                </a:cubicBezTo>
                <a:cubicBezTo>
                  <a:pt x="248602" y="143827"/>
                  <a:pt x="247574" y="138760"/>
                  <a:pt x="247574" y="132816"/>
                </a:cubicBezTo>
                <a:cubicBezTo>
                  <a:pt x="247574" y="126110"/>
                  <a:pt x="248717" y="120624"/>
                  <a:pt x="251003" y="116357"/>
                </a:cubicBezTo>
                <a:cubicBezTo>
                  <a:pt x="253289" y="112090"/>
                  <a:pt x="256299" y="108623"/>
                  <a:pt x="260032" y="105956"/>
                </a:cubicBezTo>
                <a:cubicBezTo>
                  <a:pt x="263766" y="103289"/>
                  <a:pt x="268033" y="101269"/>
                  <a:pt x="272834" y="99898"/>
                </a:cubicBezTo>
                <a:cubicBezTo>
                  <a:pt x="277635" y="98526"/>
                  <a:pt x="282550" y="97383"/>
                  <a:pt x="287579" y="96469"/>
                </a:cubicBezTo>
                <a:cubicBezTo>
                  <a:pt x="292913" y="95402"/>
                  <a:pt x="297980" y="94602"/>
                  <a:pt x="302781" y="94068"/>
                </a:cubicBezTo>
                <a:cubicBezTo>
                  <a:pt x="307581" y="93535"/>
                  <a:pt x="311810" y="92773"/>
                  <a:pt x="315468" y="91782"/>
                </a:cubicBezTo>
                <a:cubicBezTo>
                  <a:pt x="319126" y="90792"/>
                  <a:pt x="322021" y="89344"/>
                  <a:pt x="324155" y="87439"/>
                </a:cubicBezTo>
                <a:cubicBezTo>
                  <a:pt x="326288" y="85534"/>
                  <a:pt x="327355" y="82753"/>
                  <a:pt x="327355" y="79095"/>
                </a:cubicBezTo>
                <a:cubicBezTo>
                  <a:pt x="327355" y="74828"/>
                  <a:pt x="326555" y="71399"/>
                  <a:pt x="324955" y="68808"/>
                </a:cubicBezTo>
                <a:cubicBezTo>
                  <a:pt x="323355" y="66217"/>
                  <a:pt x="321297" y="64236"/>
                  <a:pt x="318783" y="62864"/>
                </a:cubicBezTo>
                <a:cubicBezTo>
                  <a:pt x="316268" y="61493"/>
                  <a:pt x="313449" y="60579"/>
                  <a:pt x="310324" y="60121"/>
                </a:cubicBezTo>
                <a:cubicBezTo>
                  <a:pt x="307200" y="59664"/>
                  <a:pt x="304114" y="59435"/>
                  <a:pt x="301066" y="59435"/>
                </a:cubicBezTo>
                <a:cubicBezTo>
                  <a:pt x="292837" y="59435"/>
                  <a:pt x="285979" y="60998"/>
                  <a:pt x="280492" y="64122"/>
                </a:cubicBezTo>
                <a:cubicBezTo>
                  <a:pt x="275006" y="67246"/>
                  <a:pt x="272034" y="73152"/>
                  <a:pt x="271577" y="81838"/>
                </a:cubicBezTo>
                <a:lnTo>
                  <a:pt x="252146" y="81838"/>
                </a:lnTo>
                <a:cubicBezTo>
                  <a:pt x="252451" y="74523"/>
                  <a:pt x="253975" y="68351"/>
                  <a:pt x="256718" y="63322"/>
                </a:cubicBezTo>
                <a:cubicBezTo>
                  <a:pt x="259461" y="58293"/>
                  <a:pt x="263119" y="54216"/>
                  <a:pt x="267691" y="51092"/>
                </a:cubicBezTo>
                <a:cubicBezTo>
                  <a:pt x="272262" y="47968"/>
                  <a:pt x="277520" y="45720"/>
                  <a:pt x="283464" y="44348"/>
                </a:cubicBezTo>
                <a:cubicBezTo>
                  <a:pt x="289408" y="42976"/>
                  <a:pt x="295656" y="42291"/>
                  <a:pt x="302209" y="42291"/>
                </a:cubicBezTo>
                <a:close/>
                <a:moveTo>
                  <a:pt x="942061" y="0"/>
                </a:moveTo>
                <a:lnTo>
                  <a:pt x="963778" y="0"/>
                </a:lnTo>
                <a:lnTo>
                  <a:pt x="963778" y="104241"/>
                </a:lnTo>
                <a:cubicBezTo>
                  <a:pt x="963778" y="118872"/>
                  <a:pt x="967664" y="129959"/>
                  <a:pt x="975436" y="137502"/>
                </a:cubicBezTo>
                <a:cubicBezTo>
                  <a:pt x="983209" y="145046"/>
                  <a:pt x="994410" y="148818"/>
                  <a:pt x="1009040" y="148818"/>
                </a:cubicBezTo>
                <a:cubicBezTo>
                  <a:pt x="1022909" y="148818"/>
                  <a:pt x="1033462" y="145046"/>
                  <a:pt x="1040702" y="137502"/>
                </a:cubicBezTo>
                <a:cubicBezTo>
                  <a:pt x="1047941" y="129959"/>
                  <a:pt x="1051560" y="118872"/>
                  <a:pt x="1051560" y="104241"/>
                </a:cubicBezTo>
                <a:lnTo>
                  <a:pt x="1051560" y="0"/>
                </a:lnTo>
                <a:lnTo>
                  <a:pt x="1073277" y="0"/>
                </a:lnTo>
                <a:lnTo>
                  <a:pt x="1073277" y="104241"/>
                </a:lnTo>
                <a:cubicBezTo>
                  <a:pt x="1073277" y="125120"/>
                  <a:pt x="1067715" y="140779"/>
                  <a:pt x="1056589" y="151218"/>
                </a:cubicBezTo>
                <a:cubicBezTo>
                  <a:pt x="1045464" y="161658"/>
                  <a:pt x="1029614" y="166878"/>
                  <a:pt x="1009040" y="166878"/>
                </a:cubicBezTo>
                <a:cubicBezTo>
                  <a:pt x="988009" y="166878"/>
                  <a:pt x="971588" y="161886"/>
                  <a:pt x="959777" y="151904"/>
                </a:cubicBezTo>
                <a:cubicBezTo>
                  <a:pt x="947966" y="141922"/>
                  <a:pt x="942061" y="126034"/>
                  <a:pt x="942061" y="104241"/>
                </a:cubicBezTo>
                <a:close/>
                <a:moveTo>
                  <a:pt x="702793" y="0"/>
                </a:moveTo>
                <a:lnTo>
                  <a:pt x="722224" y="0"/>
                </a:lnTo>
                <a:lnTo>
                  <a:pt x="722224" y="163220"/>
                </a:lnTo>
                <a:lnTo>
                  <a:pt x="702793" y="163220"/>
                </a:lnTo>
                <a:close/>
                <a:moveTo>
                  <a:pt x="0" y="0"/>
                </a:moveTo>
                <a:lnTo>
                  <a:pt x="112700" y="0"/>
                </a:lnTo>
                <a:lnTo>
                  <a:pt x="112700" y="18288"/>
                </a:lnTo>
                <a:lnTo>
                  <a:pt x="21717" y="18288"/>
                </a:lnTo>
                <a:lnTo>
                  <a:pt x="21717" y="70180"/>
                </a:lnTo>
                <a:lnTo>
                  <a:pt x="106528" y="70180"/>
                </a:lnTo>
                <a:lnTo>
                  <a:pt x="106528" y="88468"/>
                </a:lnTo>
                <a:lnTo>
                  <a:pt x="21717" y="88468"/>
                </a:lnTo>
                <a:lnTo>
                  <a:pt x="21717" y="144932"/>
                </a:lnTo>
                <a:lnTo>
                  <a:pt x="113386" y="144932"/>
                </a:lnTo>
                <a:lnTo>
                  <a:pt x="113386" y="163220"/>
                </a:lnTo>
                <a:lnTo>
                  <a:pt x="0" y="16322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i="1" dirty="0">
              <a:solidFill>
                <a:srgbClr val="686868"/>
              </a:solidFill>
              <a:latin typeface="Helvetica Neue" panose="02000503000000020004" pitchFamily="5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" y="4131541"/>
            <a:ext cx="10490202" cy="23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047" y="123586"/>
            <a:ext cx="3066554" cy="49381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592448" y="665099"/>
            <a:ext cx="4394312" cy="5663972"/>
            <a:chOff x="5000144" y="475810"/>
            <a:chExt cx="4394312" cy="5663972"/>
          </a:xfrm>
        </p:grpSpPr>
        <p:pic>
          <p:nvPicPr>
            <p:cNvPr id="237" name="Picture 2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000144" y="475810"/>
              <a:ext cx="4394312" cy="566397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459157" y="5495346"/>
              <a:ext cx="3699357" cy="339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8536746" y="5641241"/>
              <a:ext cx="650796" cy="289396"/>
            </a:xfrm>
            <a:custGeom>
              <a:avLst/>
              <a:gdLst>
                <a:gd name="connsiteX0" fmla="*/ 546234 w 5968999"/>
                <a:gd name="connsiteY0" fmla="*/ 1971430 h 2654300"/>
                <a:gd name="connsiteX1" fmla="*/ 546234 w 5968999"/>
                <a:gd name="connsiteY1" fmla="*/ 2154602 h 2654300"/>
                <a:gd name="connsiteX2" fmla="*/ 1866585 w 5968999"/>
                <a:gd name="connsiteY2" fmla="*/ 2154602 h 2654300"/>
                <a:gd name="connsiteX3" fmla="*/ 1866585 w 5968999"/>
                <a:gd name="connsiteY3" fmla="*/ 1971430 h 2654300"/>
                <a:gd name="connsiteX4" fmla="*/ 1418226 w 5968999"/>
                <a:gd name="connsiteY4" fmla="*/ 1100648 h 2654300"/>
                <a:gd name="connsiteX5" fmla="*/ 1418226 w 5968999"/>
                <a:gd name="connsiteY5" fmla="*/ 1207977 h 2654300"/>
                <a:gd name="connsiteX6" fmla="*/ 546232 w 5968999"/>
                <a:gd name="connsiteY6" fmla="*/ 1207977 h 2654300"/>
                <a:gd name="connsiteX7" fmla="*/ 546232 w 5968999"/>
                <a:gd name="connsiteY7" fmla="*/ 1402159 h 2654300"/>
                <a:gd name="connsiteX8" fmla="*/ 1418226 w 5968999"/>
                <a:gd name="connsiteY8" fmla="*/ 1402159 h 2654300"/>
                <a:gd name="connsiteX9" fmla="*/ 1418226 w 5968999"/>
                <a:gd name="connsiteY9" fmla="*/ 1509487 h 2654300"/>
                <a:gd name="connsiteX10" fmla="*/ 1616772 w 5968999"/>
                <a:gd name="connsiteY10" fmla="*/ 1305067 h 2654300"/>
                <a:gd name="connsiteX11" fmla="*/ 2817866 w 5968999"/>
                <a:gd name="connsiteY11" fmla="*/ 695532 h 2654300"/>
                <a:gd name="connsiteX12" fmla="*/ 2822527 w 5968999"/>
                <a:gd name="connsiteY12" fmla="*/ 695532 h 2654300"/>
                <a:gd name="connsiteX13" fmla="*/ 3099880 w 5968999"/>
                <a:gd name="connsiteY13" fmla="*/ 1471653 h 2654300"/>
                <a:gd name="connsiteX14" fmla="*/ 2535851 w 5968999"/>
                <a:gd name="connsiteY14" fmla="*/ 1471653 h 2654300"/>
                <a:gd name="connsiteX15" fmla="*/ 546234 w 5968999"/>
                <a:gd name="connsiteY15" fmla="*/ 499243 h 2654300"/>
                <a:gd name="connsiteX16" fmla="*/ 546234 w 5968999"/>
                <a:gd name="connsiteY16" fmla="*/ 682416 h 2654300"/>
                <a:gd name="connsiteX17" fmla="*/ 1866585 w 5968999"/>
                <a:gd name="connsiteY17" fmla="*/ 682416 h 2654300"/>
                <a:gd name="connsiteX18" fmla="*/ 1866585 w 5968999"/>
                <a:gd name="connsiteY18" fmla="*/ 499243 h 2654300"/>
                <a:gd name="connsiteX19" fmla="*/ 3765640 w 5968999"/>
                <a:gd name="connsiteY19" fmla="*/ 495092 h 2654300"/>
                <a:gd name="connsiteX20" fmla="*/ 3765640 w 5968999"/>
                <a:gd name="connsiteY20" fmla="*/ 2159208 h 2654300"/>
                <a:gd name="connsiteX21" fmla="*/ 3975403 w 5968999"/>
                <a:gd name="connsiteY21" fmla="*/ 2159208 h 2654300"/>
                <a:gd name="connsiteX22" fmla="*/ 3975403 w 5968999"/>
                <a:gd name="connsiteY22" fmla="*/ 774776 h 2654300"/>
                <a:gd name="connsiteX23" fmla="*/ 3980064 w 5968999"/>
                <a:gd name="connsiteY23" fmla="*/ 774776 h 2654300"/>
                <a:gd name="connsiteX24" fmla="*/ 4499810 w 5968999"/>
                <a:gd name="connsiteY24" fmla="*/ 2159208 h 2654300"/>
                <a:gd name="connsiteX25" fmla="*/ 4688596 w 5968999"/>
                <a:gd name="connsiteY25" fmla="*/ 2159208 h 2654300"/>
                <a:gd name="connsiteX26" fmla="*/ 5208342 w 5968999"/>
                <a:gd name="connsiteY26" fmla="*/ 774776 h 2654300"/>
                <a:gd name="connsiteX27" fmla="*/ 5213004 w 5968999"/>
                <a:gd name="connsiteY27" fmla="*/ 774776 h 2654300"/>
                <a:gd name="connsiteX28" fmla="*/ 5213004 w 5968999"/>
                <a:gd name="connsiteY28" fmla="*/ 2159208 h 2654300"/>
                <a:gd name="connsiteX29" fmla="*/ 5422766 w 5968999"/>
                <a:gd name="connsiteY29" fmla="*/ 2159208 h 2654300"/>
                <a:gd name="connsiteX30" fmla="*/ 5422766 w 5968999"/>
                <a:gd name="connsiteY30" fmla="*/ 495092 h 2654300"/>
                <a:gd name="connsiteX31" fmla="*/ 5119775 w 5968999"/>
                <a:gd name="connsiteY31" fmla="*/ 495092 h 2654300"/>
                <a:gd name="connsiteX32" fmla="*/ 4593038 w 5968999"/>
                <a:gd name="connsiteY32" fmla="*/ 1893509 h 2654300"/>
                <a:gd name="connsiteX33" fmla="*/ 4068631 w 5968999"/>
                <a:gd name="connsiteY33" fmla="*/ 495092 h 2654300"/>
                <a:gd name="connsiteX34" fmla="*/ 2701331 w 5968999"/>
                <a:gd name="connsiteY34" fmla="*/ 495092 h 2654300"/>
                <a:gd name="connsiteX35" fmla="*/ 2053397 w 5968999"/>
                <a:gd name="connsiteY35" fmla="*/ 2159208 h 2654300"/>
                <a:gd name="connsiteX36" fmla="*/ 2279474 w 5968999"/>
                <a:gd name="connsiteY36" fmla="*/ 2159208 h 2654300"/>
                <a:gd name="connsiteX37" fmla="*/ 2465930 w 5968999"/>
                <a:gd name="connsiteY37" fmla="*/ 1658109 h 2654300"/>
                <a:gd name="connsiteX38" fmla="*/ 3169801 w 5968999"/>
                <a:gd name="connsiteY38" fmla="*/ 1658109 h 2654300"/>
                <a:gd name="connsiteX39" fmla="*/ 3351595 w 5968999"/>
                <a:gd name="connsiteY39" fmla="*/ 2159208 h 2654300"/>
                <a:gd name="connsiteX40" fmla="*/ 3596318 w 5968999"/>
                <a:gd name="connsiteY40" fmla="*/ 2159208 h 2654300"/>
                <a:gd name="connsiteX41" fmla="*/ 2946054 w 5968999"/>
                <a:gd name="connsiteY41" fmla="*/ 495092 h 2654300"/>
                <a:gd name="connsiteX42" fmla="*/ 0 w 5968999"/>
                <a:gd name="connsiteY42" fmla="*/ 0 h 2654300"/>
                <a:gd name="connsiteX43" fmla="*/ 5968999 w 5968999"/>
                <a:gd name="connsiteY43" fmla="*/ 0 h 2654300"/>
                <a:gd name="connsiteX44" fmla="*/ 5968999 w 5968999"/>
                <a:gd name="connsiteY44" fmla="*/ 2654300 h 2654300"/>
                <a:gd name="connsiteX45" fmla="*/ 0 w 5968999"/>
                <a:gd name="connsiteY45" fmla="*/ 2654300 h 265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68999" h="2654300">
                  <a:moveTo>
                    <a:pt x="546234" y="1971430"/>
                  </a:moveTo>
                  <a:lnTo>
                    <a:pt x="546234" y="2154602"/>
                  </a:lnTo>
                  <a:lnTo>
                    <a:pt x="1866585" y="2154602"/>
                  </a:lnTo>
                  <a:lnTo>
                    <a:pt x="1866585" y="1971430"/>
                  </a:lnTo>
                  <a:close/>
                  <a:moveTo>
                    <a:pt x="1418226" y="1100648"/>
                  </a:moveTo>
                  <a:lnTo>
                    <a:pt x="1418226" y="1207977"/>
                  </a:lnTo>
                  <a:lnTo>
                    <a:pt x="546232" y="1207977"/>
                  </a:lnTo>
                  <a:lnTo>
                    <a:pt x="546232" y="1402159"/>
                  </a:lnTo>
                  <a:lnTo>
                    <a:pt x="1418226" y="1402159"/>
                  </a:lnTo>
                  <a:lnTo>
                    <a:pt x="1418226" y="1509487"/>
                  </a:lnTo>
                  <a:lnTo>
                    <a:pt x="1616772" y="1305067"/>
                  </a:lnTo>
                  <a:close/>
                  <a:moveTo>
                    <a:pt x="2817866" y="695532"/>
                  </a:moveTo>
                  <a:lnTo>
                    <a:pt x="2822527" y="695532"/>
                  </a:lnTo>
                  <a:lnTo>
                    <a:pt x="3099880" y="1471653"/>
                  </a:lnTo>
                  <a:lnTo>
                    <a:pt x="2535851" y="1471653"/>
                  </a:lnTo>
                  <a:close/>
                  <a:moveTo>
                    <a:pt x="546234" y="499243"/>
                  </a:moveTo>
                  <a:lnTo>
                    <a:pt x="546234" y="682416"/>
                  </a:lnTo>
                  <a:lnTo>
                    <a:pt x="1866585" y="682416"/>
                  </a:lnTo>
                  <a:lnTo>
                    <a:pt x="1866585" y="499243"/>
                  </a:lnTo>
                  <a:close/>
                  <a:moveTo>
                    <a:pt x="3765640" y="495092"/>
                  </a:moveTo>
                  <a:lnTo>
                    <a:pt x="3765640" y="2159208"/>
                  </a:lnTo>
                  <a:lnTo>
                    <a:pt x="3975403" y="2159208"/>
                  </a:lnTo>
                  <a:lnTo>
                    <a:pt x="3975403" y="774776"/>
                  </a:lnTo>
                  <a:lnTo>
                    <a:pt x="3980064" y="774776"/>
                  </a:lnTo>
                  <a:lnTo>
                    <a:pt x="4499810" y="2159208"/>
                  </a:lnTo>
                  <a:lnTo>
                    <a:pt x="4688596" y="2159208"/>
                  </a:lnTo>
                  <a:lnTo>
                    <a:pt x="5208342" y="774776"/>
                  </a:lnTo>
                  <a:lnTo>
                    <a:pt x="5213004" y="774776"/>
                  </a:lnTo>
                  <a:lnTo>
                    <a:pt x="5213004" y="2159208"/>
                  </a:lnTo>
                  <a:lnTo>
                    <a:pt x="5422766" y="2159208"/>
                  </a:lnTo>
                  <a:lnTo>
                    <a:pt x="5422766" y="495092"/>
                  </a:lnTo>
                  <a:lnTo>
                    <a:pt x="5119775" y="495092"/>
                  </a:lnTo>
                  <a:lnTo>
                    <a:pt x="4593038" y="1893509"/>
                  </a:lnTo>
                  <a:lnTo>
                    <a:pt x="4068631" y="495092"/>
                  </a:lnTo>
                  <a:close/>
                  <a:moveTo>
                    <a:pt x="2701331" y="495092"/>
                  </a:moveTo>
                  <a:lnTo>
                    <a:pt x="2053397" y="2159208"/>
                  </a:lnTo>
                  <a:lnTo>
                    <a:pt x="2279474" y="2159208"/>
                  </a:lnTo>
                  <a:lnTo>
                    <a:pt x="2465930" y="1658109"/>
                  </a:lnTo>
                  <a:lnTo>
                    <a:pt x="3169801" y="1658109"/>
                  </a:lnTo>
                  <a:lnTo>
                    <a:pt x="3351595" y="2159208"/>
                  </a:lnTo>
                  <a:lnTo>
                    <a:pt x="3596318" y="2159208"/>
                  </a:lnTo>
                  <a:lnTo>
                    <a:pt x="2946054" y="495092"/>
                  </a:lnTo>
                  <a:close/>
                  <a:moveTo>
                    <a:pt x="0" y="0"/>
                  </a:moveTo>
                  <a:lnTo>
                    <a:pt x="5968999" y="0"/>
                  </a:lnTo>
                  <a:lnTo>
                    <a:pt x="5968999" y="2654300"/>
                  </a:lnTo>
                  <a:lnTo>
                    <a:pt x="0" y="265430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202361" y="5338564"/>
            <a:ext cx="1878122" cy="518131"/>
            <a:chOff x="1470402" y="3375361"/>
            <a:chExt cx="7101565" cy="1959135"/>
          </a:xfrm>
          <a:solidFill>
            <a:schemeClr val="bg1">
              <a:lumMod val="65000"/>
            </a:schemeClr>
          </a:solidFill>
        </p:grpSpPr>
        <p:sp>
          <p:nvSpPr>
            <p:cNvPr id="138" name="TextBox 10"/>
            <p:cNvSpPr txBox="1"/>
            <p:nvPr/>
          </p:nvSpPr>
          <p:spPr>
            <a:xfrm>
              <a:off x="6326267" y="5084114"/>
              <a:ext cx="182774" cy="211635"/>
            </a:xfrm>
            <a:custGeom>
              <a:avLst/>
              <a:gdLst/>
              <a:ahLst/>
              <a:cxnLst/>
              <a:rect l="l" t="t" r="r" b="b"/>
              <a:pathLst>
                <a:path w="175907" h="203684">
                  <a:moveTo>
                    <a:pt x="87954" y="1"/>
                  </a:moveTo>
                  <a:cubicBezTo>
                    <a:pt x="102527" y="0"/>
                    <a:pt x="115300" y="2658"/>
                    <a:pt x="126273" y="7974"/>
                  </a:cubicBezTo>
                  <a:cubicBezTo>
                    <a:pt x="137246" y="13288"/>
                    <a:pt x="146418" y="20404"/>
                    <a:pt x="153790" y="29319"/>
                  </a:cubicBezTo>
                  <a:cubicBezTo>
                    <a:pt x="161163" y="38234"/>
                    <a:pt x="166692" y="48479"/>
                    <a:pt x="170378" y="60052"/>
                  </a:cubicBezTo>
                  <a:cubicBezTo>
                    <a:pt x="174063" y="71624"/>
                    <a:pt x="175906" y="83669"/>
                    <a:pt x="175907" y="96185"/>
                  </a:cubicBezTo>
                  <a:cubicBezTo>
                    <a:pt x="175907" y="110244"/>
                    <a:pt x="173593" y="123617"/>
                    <a:pt x="168964" y="136304"/>
                  </a:cubicBezTo>
                  <a:cubicBezTo>
                    <a:pt x="164335" y="148991"/>
                    <a:pt x="157391" y="159964"/>
                    <a:pt x="148133" y="169222"/>
                  </a:cubicBezTo>
                  <a:lnTo>
                    <a:pt x="172307" y="188253"/>
                  </a:lnTo>
                  <a:lnTo>
                    <a:pt x="159963" y="203684"/>
                  </a:lnTo>
                  <a:lnTo>
                    <a:pt x="131931" y="181310"/>
                  </a:lnTo>
                  <a:cubicBezTo>
                    <a:pt x="119586" y="188510"/>
                    <a:pt x="104927" y="192111"/>
                    <a:pt x="87954" y="192111"/>
                  </a:cubicBezTo>
                  <a:cubicBezTo>
                    <a:pt x="73380" y="192111"/>
                    <a:pt x="60607" y="189496"/>
                    <a:pt x="49635" y="184267"/>
                  </a:cubicBezTo>
                  <a:cubicBezTo>
                    <a:pt x="38662" y="179038"/>
                    <a:pt x="29489" y="171966"/>
                    <a:pt x="22117" y="163050"/>
                  </a:cubicBezTo>
                  <a:cubicBezTo>
                    <a:pt x="14744" y="154135"/>
                    <a:pt x="9215" y="143891"/>
                    <a:pt x="5529" y="132318"/>
                  </a:cubicBezTo>
                  <a:cubicBezTo>
                    <a:pt x="1843" y="120745"/>
                    <a:pt x="0" y="108701"/>
                    <a:pt x="0" y="96185"/>
                  </a:cubicBezTo>
                  <a:cubicBezTo>
                    <a:pt x="0" y="83669"/>
                    <a:pt x="1843" y="71624"/>
                    <a:pt x="5529" y="60052"/>
                  </a:cubicBezTo>
                  <a:cubicBezTo>
                    <a:pt x="9215" y="48479"/>
                    <a:pt x="14744" y="38235"/>
                    <a:pt x="22117" y="29319"/>
                  </a:cubicBezTo>
                  <a:cubicBezTo>
                    <a:pt x="29489" y="20404"/>
                    <a:pt x="38662" y="13289"/>
                    <a:pt x="49635" y="7974"/>
                  </a:cubicBezTo>
                  <a:cubicBezTo>
                    <a:pt x="60607" y="2659"/>
                    <a:pt x="73380" y="1"/>
                    <a:pt x="87954" y="1"/>
                  </a:cubicBezTo>
                  <a:close/>
                  <a:moveTo>
                    <a:pt x="87954" y="20575"/>
                  </a:moveTo>
                  <a:cubicBezTo>
                    <a:pt x="76809" y="20575"/>
                    <a:pt x="67208" y="22761"/>
                    <a:pt x="59150" y="27133"/>
                  </a:cubicBezTo>
                  <a:cubicBezTo>
                    <a:pt x="51092" y="31505"/>
                    <a:pt x="44491" y="37292"/>
                    <a:pt x="39348" y="44492"/>
                  </a:cubicBezTo>
                  <a:cubicBezTo>
                    <a:pt x="34204" y="51693"/>
                    <a:pt x="30432" y="59794"/>
                    <a:pt x="28032" y="68796"/>
                  </a:cubicBezTo>
                  <a:cubicBezTo>
                    <a:pt x="25632" y="77797"/>
                    <a:pt x="24431" y="86926"/>
                    <a:pt x="24431" y="96185"/>
                  </a:cubicBezTo>
                  <a:cubicBezTo>
                    <a:pt x="24431" y="105443"/>
                    <a:pt x="25631" y="114573"/>
                    <a:pt x="28032" y="123574"/>
                  </a:cubicBezTo>
                  <a:cubicBezTo>
                    <a:pt x="30432" y="132575"/>
                    <a:pt x="34204" y="140676"/>
                    <a:pt x="39348" y="147877"/>
                  </a:cubicBezTo>
                  <a:cubicBezTo>
                    <a:pt x="44491" y="155078"/>
                    <a:pt x="51092" y="160864"/>
                    <a:pt x="59150" y="165236"/>
                  </a:cubicBezTo>
                  <a:cubicBezTo>
                    <a:pt x="67208" y="169608"/>
                    <a:pt x="76809" y="171794"/>
                    <a:pt x="87954" y="171794"/>
                  </a:cubicBezTo>
                  <a:cubicBezTo>
                    <a:pt x="96698" y="171794"/>
                    <a:pt x="105184" y="170080"/>
                    <a:pt x="113414" y="166651"/>
                  </a:cubicBezTo>
                  <a:lnTo>
                    <a:pt x="93097" y="150449"/>
                  </a:lnTo>
                  <a:lnTo>
                    <a:pt x="105956" y="135532"/>
                  </a:lnTo>
                  <a:lnTo>
                    <a:pt x="130388" y="155078"/>
                  </a:lnTo>
                  <a:cubicBezTo>
                    <a:pt x="137588" y="147877"/>
                    <a:pt x="142903" y="139090"/>
                    <a:pt x="146332" y="128717"/>
                  </a:cubicBezTo>
                  <a:cubicBezTo>
                    <a:pt x="149761" y="118345"/>
                    <a:pt x="151475" y="107500"/>
                    <a:pt x="151476" y="96185"/>
                  </a:cubicBezTo>
                  <a:cubicBezTo>
                    <a:pt x="151476" y="86926"/>
                    <a:pt x="150276" y="77797"/>
                    <a:pt x="147875" y="68796"/>
                  </a:cubicBezTo>
                  <a:cubicBezTo>
                    <a:pt x="145475" y="59794"/>
                    <a:pt x="141703" y="51693"/>
                    <a:pt x="136560" y="44492"/>
                  </a:cubicBezTo>
                  <a:cubicBezTo>
                    <a:pt x="131416" y="37292"/>
                    <a:pt x="124815" y="31505"/>
                    <a:pt x="116757" y="27133"/>
                  </a:cubicBezTo>
                  <a:cubicBezTo>
                    <a:pt x="108699" y="22761"/>
                    <a:pt x="99098" y="20575"/>
                    <a:pt x="87954" y="2057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TextBox 11"/>
            <p:cNvSpPr txBox="1"/>
            <p:nvPr/>
          </p:nvSpPr>
          <p:spPr>
            <a:xfrm>
              <a:off x="6690836" y="5088658"/>
              <a:ext cx="22713" cy="27790"/>
            </a:xfrm>
            <a:custGeom>
              <a:avLst/>
              <a:gdLst/>
              <a:ahLst/>
              <a:cxnLst/>
              <a:rect l="l" t="t" r="r" b="b"/>
              <a:pathLst>
                <a:path w="21860" h="26746">
                  <a:moveTo>
                    <a:pt x="0" y="0"/>
                  </a:moveTo>
                  <a:lnTo>
                    <a:pt x="21860" y="0"/>
                  </a:lnTo>
                  <a:lnTo>
                    <a:pt x="21860" y="26746"/>
                  </a:lnTo>
                  <a:lnTo>
                    <a:pt x="0" y="267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TextBox 12"/>
            <p:cNvSpPr txBox="1"/>
            <p:nvPr/>
          </p:nvSpPr>
          <p:spPr>
            <a:xfrm>
              <a:off x="6888772" y="5088659"/>
              <a:ext cx="120247" cy="190791"/>
            </a:xfrm>
            <a:custGeom>
              <a:avLst/>
              <a:gdLst/>
              <a:ahLst/>
              <a:cxnLst/>
              <a:rect l="l" t="t" r="r" b="b"/>
              <a:pathLst>
                <a:path w="115729" h="183623">
                  <a:moveTo>
                    <a:pt x="0" y="0"/>
                  </a:moveTo>
                  <a:lnTo>
                    <a:pt x="21860" y="0"/>
                  </a:lnTo>
                  <a:lnTo>
                    <a:pt x="21860" y="108785"/>
                  </a:lnTo>
                  <a:lnTo>
                    <a:pt x="82553" y="50664"/>
                  </a:lnTo>
                  <a:lnTo>
                    <a:pt x="111871" y="50664"/>
                  </a:lnTo>
                  <a:lnTo>
                    <a:pt x="59150" y="99013"/>
                  </a:lnTo>
                  <a:lnTo>
                    <a:pt x="115729" y="183623"/>
                  </a:lnTo>
                  <a:lnTo>
                    <a:pt x="87954" y="183623"/>
                  </a:lnTo>
                  <a:lnTo>
                    <a:pt x="42434" y="114186"/>
                  </a:lnTo>
                  <a:lnTo>
                    <a:pt x="21860" y="133217"/>
                  </a:lnTo>
                  <a:lnTo>
                    <a:pt x="21860" y="183623"/>
                  </a:lnTo>
                  <a:lnTo>
                    <a:pt x="0" y="183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TextBox 13"/>
            <p:cNvSpPr txBox="1"/>
            <p:nvPr/>
          </p:nvSpPr>
          <p:spPr>
            <a:xfrm>
              <a:off x="7099011" y="5088659"/>
              <a:ext cx="126391" cy="190791"/>
            </a:xfrm>
            <a:custGeom>
              <a:avLst/>
              <a:gdLst/>
              <a:ahLst/>
              <a:cxnLst/>
              <a:rect l="l" t="t" r="r" b="b"/>
              <a:pathLst>
                <a:path w="121643" h="183623">
                  <a:moveTo>
                    <a:pt x="0" y="0"/>
                  </a:moveTo>
                  <a:lnTo>
                    <a:pt x="24431" y="0"/>
                  </a:lnTo>
                  <a:lnTo>
                    <a:pt x="24431" y="163049"/>
                  </a:lnTo>
                  <a:lnTo>
                    <a:pt x="121643" y="163049"/>
                  </a:lnTo>
                  <a:lnTo>
                    <a:pt x="121643" y="183623"/>
                  </a:lnTo>
                  <a:lnTo>
                    <a:pt x="0" y="183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TextBox 14"/>
            <p:cNvSpPr txBox="1"/>
            <p:nvPr/>
          </p:nvSpPr>
          <p:spPr>
            <a:xfrm>
              <a:off x="7245058" y="5088658"/>
              <a:ext cx="22713" cy="27790"/>
            </a:xfrm>
            <a:custGeom>
              <a:avLst/>
              <a:gdLst/>
              <a:ahLst/>
              <a:cxnLst/>
              <a:rect l="l" t="t" r="r" b="b"/>
              <a:pathLst>
                <a:path w="21860" h="26746">
                  <a:moveTo>
                    <a:pt x="0" y="0"/>
                  </a:moveTo>
                  <a:lnTo>
                    <a:pt x="21860" y="0"/>
                  </a:lnTo>
                  <a:lnTo>
                    <a:pt x="21860" y="26746"/>
                  </a:lnTo>
                  <a:lnTo>
                    <a:pt x="0" y="267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TextBox 15"/>
            <p:cNvSpPr txBox="1"/>
            <p:nvPr/>
          </p:nvSpPr>
          <p:spPr>
            <a:xfrm>
              <a:off x="7452891" y="5088659"/>
              <a:ext cx="120247" cy="190791"/>
            </a:xfrm>
            <a:custGeom>
              <a:avLst/>
              <a:gdLst/>
              <a:ahLst/>
              <a:cxnLst/>
              <a:rect l="l" t="t" r="r" b="b"/>
              <a:pathLst>
                <a:path w="115729" h="183623">
                  <a:moveTo>
                    <a:pt x="0" y="0"/>
                  </a:moveTo>
                  <a:lnTo>
                    <a:pt x="21860" y="0"/>
                  </a:lnTo>
                  <a:lnTo>
                    <a:pt x="21860" y="108785"/>
                  </a:lnTo>
                  <a:lnTo>
                    <a:pt x="82553" y="50664"/>
                  </a:lnTo>
                  <a:lnTo>
                    <a:pt x="111871" y="50664"/>
                  </a:lnTo>
                  <a:lnTo>
                    <a:pt x="59150" y="99013"/>
                  </a:lnTo>
                  <a:lnTo>
                    <a:pt x="115729" y="183623"/>
                  </a:lnTo>
                  <a:lnTo>
                    <a:pt x="87954" y="183623"/>
                  </a:lnTo>
                  <a:lnTo>
                    <a:pt x="42434" y="114186"/>
                  </a:lnTo>
                  <a:lnTo>
                    <a:pt x="21860" y="133217"/>
                  </a:lnTo>
                  <a:lnTo>
                    <a:pt x="21860" y="183623"/>
                  </a:lnTo>
                  <a:lnTo>
                    <a:pt x="0" y="183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4" name="TextBox 16"/>
            <p:cNvSpPr txBox="1"/>
            <p:nvPr/>
          </p:nvSpPr>
          <p:spPr>
            <a:xfrm>
              <a:off x="8019414" y="5088659"/>
              <a:ext cx="132538" cy="190791"/>
            </a:xfrm>
            <a:custGeom>
              <a:avLst/>
              <a:gdLst/>
              <a:ahLst/>
              <a:cxnLst/>
              <a:rect l="l" t="t" r="r" b="b"/>
              <a:pathLst>
                <a:path w="127559" h="183623">
                  <a:moveTo>
                    <a:pt x="0" y="0"/>
                  </a:moveTo>
                  <a:lnTo>
                    <a:pt x="126788" y="0"/>
                  </a:lnTo>
                  <a:lnTo>
                    <a:pt x="126788" y="20574"/>
                  </a:lnTo>
                  <a:lnTo>
                    <a:pt x="24432" y="20574"/>
                  </a:lnTo>
                  <a:lnTo>
                    <a:pt x="24432" y="78953"/>
                  </a:lnTo>
                  <a:lnTo>
                    <a:pt x="119844" y="78953"/>
                  </a:lnTo>
                  <a:lnTo>
                    <a:pt x="119844" y="99527"/>
                  </a:lnTo>
                  <a:lnTo>
                    <a:pt x="24432" y="99527"/>
                  </a:lnTo>
                  <a:lnTo>
                    <a:pt x="24432" y="163049"/>
                  </a:lnTo>
                  <a:lnTo>
                    <a:pt x="127559" y="163049"/>
                  </a:lnTo>
                  <a:lnTo>
                    <a:pt x="127559" y="183623"/>
                  </a:lnTo>
                  <a:lnTo>
                    <a:pt x="0" y="183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5" name="TextBox 17"/>
            <p:cNvSpPr txBox="1"/>
            <p:nvPr/>
          </p:nvSpPr>
          <p:spPr>
            <a:xfrm>
              <a:off x="8155317" y="5088659"/>
              <a:ext cx="176896" cy="190791"/>
            </a:xfrm>
            <a:custGeom>
              <a:avLst/>
              <a:gdLst/>
              <a:ahLst/>
              <a:cxnLst/>
              <a:rect l="l" t="t" r="r" b="b"/>
              <a:pathLst>
                <a:path w="170250" h="183623">
                  <a:moveTo>
                    <a:pt x="71494" y="0"/>
                  </a:moveTo>
                  <a:lnTo>
                    <a:pt x="98498" y="0"/>
                  </a:lnTo>
                  <a:lnTo>
                    <a:pt x="170250" y="183623"/>
                  </a:lnTo>
                  <a:lnTo>
                    <a:pt x="143246" y="183623"/>
                  </a:lnTo>
                  <a:lnTo>
                    <a:pt x="123187" y="128331"/>
                  </a:lnTo>
                  <a:lnTo>
                    <a:pt x="45520" y="128331"/>
                  </a:lnTo>
                  <a:lnTo>
                    <a:pt x="24946" y="183623"/>
                  </a:lnTo>
                  <a:lnTo>
                    <a:pt x="0" y="183623"/>
                  </a:lnTo>
                  <a:lnTo>
                    <a:pt x="71494" y="0"/>
                  </a:lnTo>
                  <a:close/>
                  <a:moveTo>
                    <a:pt x="84354" y="22117"/>
                  </a:moveTo>
                  <a:lnTo>
                    <a:pt x="53235" y="107756"/>
                  </a:lnTo>
                  <a:lnTo>
                    <a:pt x="115472" y="107756"/>
                  </a:lnTo>
                  <a:lnTo>
                    <a:pt x="84868" y="22117"/>
                  </a:lnTo>
                  <a:lnTo>
                    <a:pt x="84354" y="221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TextBox 18"/>
            <p:cNvSpPr txBox="1"/>
            <p:nvPr/>
          </p:nvSpPr>
          <p:spPr>
            <a:xfrm>
              <a:off x="8346544" y="5088659"/>
              <a:ext cx="189990" cy="190791"/>
            </a:xfrm>
            <a:custGeom>
              <a:avLst/>
              <a:gdLst/>
              <a:ahLst/>
              <a:cxnLst/>
              <a:rect l="l" t="t" r="r" b="b"/>
              <a:pathLst>
                <a:path w="182852" h="183623">
                  <a:moveTo>
                    <a:pt x="0" y="0"/>
                  </a:moveTo>
                  <a:lnTo>
                    <a:pt x="33433" y="0"/>
                  </a:lnTo>
                  <a:lnTo>
                    <a:pt x="91297" y="154305"/>
                  </a:lnTo>
                  <a:lnTo>
                    <a:pt x="149418" y="0"/>
                  </a:lnTo>
                  <a:lnTo>
                    <a:pt x="182852" y="0"/>
                  </a:lnTo>
                  <a:lnTo>
                    <a:pt x="182852" y="183623"/>
                  </a:lnTo>
                  <a:lnTo>
                    <a:pt x="159706" y="183623"/>
                  </a:lnTo>
                  <a:lnTo>
                    <a:pt x="159706" y="30861"/>
                  </a:lnTo>
                  <a:lnTo>
                    <a:pt x="159191" y="30861"/>
                  </a:lnTo>
                  <a:lnTo>
                    <a:pt x="101841" y="183623"/>
                  </a:lnTo>
                  <a:lnTo>
                    <a:pt x="81010" y="183623"/>
                  </a:lnTo>
                  <a:lnTo>
                    <a:pt x="23660" y="30861"/>
                  </a:lnTo>
                  <a:lnTo>
                    <a:pt x="23146" y="30861"/>
                  </a:lnTo>
                  <a:lnTo>
                    <a:pt x="23146" y="183623"/>
                  </a:lnTo>
                  <a:lnTo>
                    <a:pt x="0" y="183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TextBox 19"/>
            <p:cNvSpPr txBox="1"/>
            <p:nvPr/>
          </p:nvSpPr>
          <p:spPr>
            <a:xfrm>
              <a:off x="4349052" y="5099883"/>
              <a:ext cx="73751" cy="179567"/>
            </a:xfrm>
            <a:custGeom>
              <a:avLst/>
              <a:gdLst/>
              <a:ahLst/>
              <a:cxnLst/>
              <a:rect l="l" t="t" r="r" b="b"/>
              <a:pathLst>
                <a:path w="70980" h="172821">
                  <a:moveTo>
                    <a:pt x="22631" y="0"/>
                  </a:moveTo>
                  <a:lnTo>
                    <a:pt x="44491" y="0"/>
                  </a:lnTo>
                  <a:lnTo>
                    <a:pt x="44491" y="39862"/>
                  </a:lnTo>
                  <a:lnTo>
                    <a:pt x="70980" y="39862"/>
                  </a:lnTo>
                  <a:lnTo>
                    <a:pt x="70980" y="59150"/>
                  </a:lnTo>
                  <a:lnTo>
                    <a:pt x="44491" y="59150"/>
                  </a:lnTo>
                  <a:lnTo>
                    <a:pt x="44491" y="141703"/>
                  </a:lnTo>
                  <a:cubicBezTo>
                    <a:pt x="44491" y="144275"/>
                    <a:pt x="44705" y="146332"/>
                    <a:pt x="45134" y="147875"/>
                  </a:cubicBezTo>
                  <a:cubicBezTo>
                    <a:pt x="45563" y="149418"/>
                    <a:pt x="46377" y="150618"/>
                    <a:pt x="47577" y="151476"/>
                  </a:cubicBezTo>
                  <a:cubicBezTo>
                    <a:pt x="48777" y="152333"/>
                    <a:pt x="50449" y="152890"/>
                    <a:pt x="52592" y="153147"/>
                  </a:cubicBezTo>
                  <a:cubicBezTo>
                    <a:pt x="54735" y="153404"/>
                    <a:pt x="57521" y="153533"/>
                    <a:pt x="60950" y="153533"/>
                  </a:cubicBezTo>
                  <a:lnTo>
                    <a:pt x="70980" y="153533"/>
                  </a:lnTo>
                  <a:lnTo>
                    <a:pt x="70980" y="172821"/>
                  </a:lnTo>
                  <a:lnTo>
                    <a:pt x="54264" y="172821"/>
                  </a:lnTo>
                  <a:cubicBezTo>
                    <a:pt x="48606" y="172821"/>
                    <a:pt x="43762" y="172435"/>
                    <a:pt x="39733" y="171664"/>
                  </a:cubicBezTo>
                  <a:cubicBezTo>
                    <a:pt x="35704" y="170892"/>
                    <a:pt x="32447" y="169478"/>
                    <a:pt x="29961" y="167420"/>
                  </a:cubicBezTo>
                  <a:cubicBezTo>
                    <a:pt x="27475" y="165363"/>
                    <a:pt x="25632" y="162448"/>
                    <a:pt x="24431" y="158677"/>
                  </a:cubicBezTo>
                  <a:cubicBezTo>
                    <a:pt x="23231" y="154905"/>
                    <a:pt x="22631" y="149933"/>
                    <a:pt x="22631" y="143760"/>
                  </a:cubicBezTo>
                  <a:lnTo>
                    <a:pt x="22631" y="59150"/>
                  </a:lnTo>
                  <a:lnTo>
                    <a:pt x="0" y="59150"/>
                  </a:lnTo>
                  <a:lnTo>
                    <a:pt x="0" y="39862"/>
                  </a:lnTo>
                  <a:lnTo>
                    <a:pt x="22631" y="39862"/>
                  </a:lnTo>
                  <a:lnTo>
                    <a:pt x="226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TextBox 20"/>
            <p:cNvSpPr txBox="1"/>
            <p:nvPr/>
          </p:nvSpPr>
          <p:spPr>
            <a:xfrm>
              <a:off x="5368424" y="5099883"/>
              <a:ext cx="73751" cy="179567"/>
            </a:xfrm>
            <a:custGeom>
              <a:avLst/>
              <a:gdLst/>
              <a:ahLst/>
              <a:cxnLst/>
              <a:rect l="l" t="t" r="r" b="b"/>
              <a:pathLst>
                <a:path w="70980" h="172821">
                  <a:moveTo>
                    <a:pt x="22631" y="0"/>
                  </a:moveTo>
                  <a:lnTo>
                    <a:pt x="44491" y="0"/>
                  </a:lnTo>
                  <a:lnTo>
                    <a:pt x="44491" y="39862"/>
                  </a:lnTo>
                  <a:lnTo>
                    <a:pt x="70980" y="39862"/>
                  </a:lnTo>
                  <a:lnTo>
                    <a:pt x="70980" y="59150"/>
                  </a:lnTo>
                  <a:lnTo>
                    <a:pt x="44491" y="59150"/>
                  </a:lnTo>
                  <a:lnTo>
                    <a:pt x="44491" y="141703"/>
                  </a:lnTo>
                  <a:cubicBezTo>
                    <a:pt x="44491" y="144275"/>
                    <a:pt x="44705" y="146332"/>
                    <a:pt x="45134" y="147875"/>
                  </a:cubicBezTo>
                  <a:cubicBezTo>
                    <a:pt x="45563" y="149418"/>
                    <a:pt x="46377" y="150618"/>
                    <a:pt x="47577" y="151476"/>
                  </a:cubicBezTo>
                  <a:cubicBezTo>
                    <a:pt x="48777" y="152333"/>
                    <a:pt x="50449" y="152890"/>
                    <a:pt x="52592" y="153147"/>
                  </a:cubicBezTo>
                  <a:cubicBezTo>
                    <a:pt x="54735" y="153404"/>
                    <a:pt x="57521" y="153533"/>
                    <a:pt x="60950" y="153533"/>
                  </a:cubicBezTo>
                  <a:lnTo>
                    <a:pt x="70980" y="153533"/>
                  </a:lnTo>
                  <a:lnTo>
                    <a:pt x="70980" y="172821"/>
                  </a:lnTo>
                  <a:lnTo>
                    <a:pt x="54264" y="172821"/>
                  </a:lnTo>
                  <a:cubicBezTo>
                    <a:pt x="48606" y="172821"/>
                    <a:pt x="43762" y="172435"/>
                    <a:pt x="39733" y="171664"/>
                  </a:cubicBezTo>
                  <a:cubicBezTo>
                    <a:pt x="35704" y="170892"/>
                    <a:pt x="32447" y="169478"/>
                    <a:pt x="29961" y="167420"/>
                  </a:cubicBezTo>
                  <a:cubicBezTo>
                    <a:pt x="27475" y="165363"/>
                    <a:pt x="25632" y="162448"/>
                    <a:pt x="24431" y="158677"/>
                  </a:cubicBezTo>
                  <a:cubicBezTo>
                    <a:pt x="23231" y="154905"/>
                    <a:pt x="22631" y="149933"/>
                    <a:pt x="22631" y="143760"/>
                  </a:cubicBezTo>
                  <a:lnTo>
                    <a:pt x="22631" y="59150"/>
                  </a:lnTo>
                  <a:lnTo>
                    <a:pt x="0" y="59150"/>
                  </a:lnTo>
                  <a:lnTo>
                    <a:pt x="0" y="39862"/>
                  </a:lnTo>
                  <a:lnTo>
                    <a:pt x="22631" y="39862"/>
                  </a:lnTo>
                  <a:lnTo>
                    <a:pt x="226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TextBox 21"/>
            <p:cNvSpPr txBox="1"/>
            <p:nvPr/>
          </p:nvSpPr>
          <p:spPr>
            <a:xfrm>
              <a:off x="4445338" y="5138093"/>
              <a:ext cx="127546" cy="144295"/>
            </a:xfrm>
            <a:custGeom>
              <a:avLst/>
              <a:gdLst/>
              <a:ahLst/>
              <a:cxnLst/>
              <a:rect l="l" t="t" r="r" b="b"/>
              <a:pathLst>
                <a:path w="122754" h="138874">
                  <a:moveTo>
                    <a:pt x="62493" y="0"/>
                  </a:moveTo>
                  <a:cubicBezTo>
                    <a:pt x="74323" y="0"/>
                    <a:pt x="84139" y="2443"/>
                    <a:pt x="91940" y="7329"/>
                  </a:cubicBezTo>
                  <a:cubicBezTo>
                    <a:pt x="99741" y="12215"/>
                    <a:pt x="105999" y="18430"/>
                    <a:pt x="110713" y="25974"/>
                  </a:cubicBezTo>
                  <a:cubicBezTo>
                    <a:pt x="115428" y="33518"/>
                    <a:pt x="118686" y="41748"/>
                    <a:pt x="120486" y="50663"/>
                  </a:cubicBezTo>
                  <a:cubicBezTo>
                    <a:pt x="122286" y="59578"/>
                    <a:pt x="123015" y="68065"/>
                    <a:pt x="122672" y="76123"/>
                  </a:cubicBezTo>
                  <a:lnTo>
                    <a:pt x="23145" y="76123"/>
                  </a:lnTo>
                  <a:cubicBezTo>
                    <a:pt x="22974" y="81953"/>
                    <a:pt x="23660" y="87482"/>
                    <a:pt x="25203" y="92711"/>
                  </a:cubicBezTo>
                  <a:cubicBezTo>
                    <a:pt x="26746" y="97940"/>
                    <a:pt x="29232" y="102570"/>
                    <a:pt x="32661" y="106599"/>
                  </a:cubicBezTo>
                  <a:cubicBezTo>
                    <a:pt x="36090" y="110628"/>
                    <a:pt x="40462" y="113842"/>
                    <a:pt x="45777" y="116243"/>
                  </a:cubicBezTo>
                  <a:cubicBezTo>
                    <a:pt x="51092" y="118643"/>
                    <a:pt x="57350" y="119843"/>
                    <a:pt x="64550" y="119843"/>
                  </a:cubicBezTo>
                  <a:cubicBezTo>
                    <a:pt x="73809" y="119843"/>
                    <a:pt x="81395" y="117700"/>
                    <a:pt x="87310" y="113414"/>
                  </a:cubicBezTo>
                  <a:cubicBezTo>
                    <a:pt x="93225" y="109127"/>
                    <a:pt x="97126" y="102612"/>
                    <a:pt x="99012" y="93868"/>
                  </a:cubicBezTo>
                  <a:lnTo>
                    <a:pt x="120615" y="93868"/>
                  </a:lnTo>
                  <a:cubicBezTo>
                    <a:pt x="117700" y="108785"/>
                    <a:pt x="111271" y="120015"/>
                    <a:pt x="101327" y="127558"/>
                  </a:cubicBezTo>
                  <a:cubicBezTo>
                    <a:pt x="91382" y="135102"/>
                    <a:pt x="78867" y="138874"/>
                    <a:pt x="63779" y="138874"/>
                  </a:cubicBezTo>
                  <a:cubicBezTo>
                    <a:pt x="53149" y="138874"/>
                    <a:pt x="43934" y="137160"/>
                    <a:pt x="36133" y="133731"/>
                  </a:cubicBezTo>
                  <a:cubicBezTo>
                    <a:pt x="28332" y="130302"/>
                    <a:pt x="21774" y="125501"/>
                    <a:pt x="16459" y="119329"/>
                  </a:cubicBezTo>
                  <a:cubicBezTo>
                    <a:pt x="11144" y="113157"/>
                    <a:pt x="7158" y="105784"/>
                    <a:pt x="4500" y="97212"/>
                  </a:cubicBezTo>
                  <a:cubicBezTo>
                    <a:pt x="1843" y="88639"/>
                    <a:pt x="342" y="79295"/>
                    <a:pt x="0" y="69180"/>
                  </a:cubicBezTo>
                  <a:cubicBezTo>
                    <a:pt x="0" y="59064"/>
                    <a:pt x="1543" y="49806"/>
                    <a:pt x="4629" y="41405"/>
                  </a:cubicBezTo>
                  <a:cubicBezTo>
                    <a:pt x="7715" y="33004"/>
                    <a:pt x="12044" y="25717"/>
                    <a:pt x="17616" y="19545"/>
                  </a:cubicBezTo>
                  <a:cubicBezTo>
                    <a:pt x="23188" y="13373"/>
                    <a:pt x="29789" y="8572"/>
                    <a:pt x="37419" y="5143"/>
                  </a:cubicBezTo>
                  <a:cubicBezTo>
                    <a:pt x="45048" y="1715"/>
                    <a:pt x="53406" y="0"/>
                    <a:pt x="62493" y="0"/>
                  </a:cubicBezTo>
                  <a:close/>
                  <a:moveTo>
                    <a:pt x="61207" y="19288"/>
                  </a:moveTo>
                  <a:cubicBezTo>
                    <a:pt x="55549" y="19288"/>
                    <a:pt x="50449" y="20274"/>
                    <a:pt x="45905" y="22245"/>
                  </a:cubicBezTo>
                  <a:cubicBezTo>
                    <a:pt x="41362" y="24217"/>
                    <a:pt x="37461" y="26917"/>
                    <a:pt x="34204" y="30346"/>
                  </a:cubicBezTo>
                  <a:cubicBezTo>
                    <a:pt x="30946" y="33775"/>
                    <a:pt x="28375" y="37761"/>
                    <a:pt x="26489" y="42305"/>
                  </a:cubicBezTo>
                  <a:cubicBezTo>
                    <a:pt x="24603" y="46848"/>
                    <a:pt x="23488" y="51692"/>
                    <a:pt x="23145" y="56835"/>
                  </a:cubicBezTo>
                  <a:lnTo>
                    <a:pt x="99526" y="56835"/>
                  </a:lnTo>
                  <a:cubicBezTo>
                    <a:pt x="99183" y="51692"/>
                    <a:pt x="98026" y="46805"/>
                    <a:pt x="96054" y="42176"/>
                  </a:cubicBezTo>
                  <a:cubicBezTo>
                    <a:pt x="94083" y="37547"/>
                    <a:pt x="91425" y="33561"/>
                    <a:pt x="88082" y="30218"/>
                  </a:cubicBezTo>
                  <a:cubicBezTo>
                    <a:pt x="84739" y="26875"/>
                    <a:pt x="80795" y="24217"/>
                    <a:pt x="76252" y="22245"/>
                  </a:cubicBezTo>
                  <a:cubicBezTo>
                    <a:pt x="71709" y="20274"/>
                    <a:pt x="66694" y="19288"/>
                    <a:pt x="61207" y="1928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TextBox 22"/>
            <p:cNvSpPr txBox="1"/>
            <p:nvPr/>
          </p:nvSpPr>
          <p:spPr>
            <a:xfrm>
              <a:off x="4591375" y="5138094"/>
              <a:ext cx="114368" cy="141356"/>
            </a:xfrm>
            <a:custGeom>
              <a:avLst/>
              <a:gdLst/>
              <a:ahLst/>
              <a:cxnLst/>
              <a:rect l="l" t="t" r="r" b="b"/>
              <a:pathLst>
                <a:path w="110071" h="136045">
                  <a:moveTo>
                    <a:pt x="64294" y="0"/>
                  </a:moveTo>
                  <a:cubicBezTo>
                    <a:pt x="73038" y="0"/>
                    <a:pt x="80325" y="1200"/>
                    <a:pt x="86154" y="3600"/>
                  </a:cubicBezTo>
                  <a:cubicBezTo>
                    <a:pt x="91983" y="6000"/>
                    <a:pt x="96698" y="9344"/>
                    <a:pt x="100299" y="13630"/>
                  </a:cubicBezTo>
                  <a:cubicBezTo>
                    <a:pt x="103899" y="17916"/>
                    <a:pt x="106428" y="23017"/>
                    <a:pt x="107885" y="28932"/>
                  </a:cubicBezTo>
                  <a:cubicBezTo>
                    <a:pt x="109342" y="34847"/>
                    <a:pt x="110071" y="41405"/>
                    <a:pt x="110071" y="48606"/>
                  </a:cubicBezTo>
                  <a:lnTo>
                    <a:pt x="110071" y="136045"/>
                  </a:lnTo>
                  <a:lnTo>
                    <a:pt x="88211" y="136045"/>
                  </a:lnTo>
                  <a:lnTo>
                    <a:pt x="88211" y="46034"/>
                  </a:lnTo>
                  <a:cubicBezTo>
                    <a:pt x="88211" y="37804"/>
                    <a:pt x="85811" y="31289"/>
                    <a:pt x="81011" y="26489"/>
                  </a:cubicBezTo>
                  <a:cubicBezTo>
                    <a:pt x="76210" y="21688"/>
                    <a:pt x="69609" y="19288"/>
                    <a:pt x="61208" y="19288"/>
                  </a:cubicBezTo>
                  <a:cubicBezTo>
                    <a:pt x="54522" y="19288"/>
                    <a:pt x="48735" y="20316"/>
                    <a:pt x="43849" y="22374"/>
                  </a:cubicBezTo>
                  <a:cubicBezTo>
                    <a:pt x="38963" y="24431"/>
                    <a:pt x="34891" y="27346"/>
                    <a:pt x="31633" y="31118"/>
                  </a:cubicBezTo>
                  <a:cubicBezTo>
                    <a:pt x="28375" y="34890"/>
                    <a:pt x="25932" y="39304"/>
                    <a:pt x="24303" y="44362"/>
                  </a:cubicBezTo>
                  <a:cubicBezTo>
                    <a:pt x="22675" y="49420"/>
                    <a:pt x="21860" y="54949"/>
                    <a:pt x="21860" y="60950"/>
                  </a:cubicBezTo>
                  <a:lnTo>
                    <a:pt x="21860" y="136045"/>
                  </a:lnTo>
                  <a:lnTo>
                    <a:pt x="0" y="136045"/>
                  </a:lnTo>
                  <a:lnTo>
                    <a:pt x="0" y="3086"/>
                  </a:lnTo>
                  <a:lnTo>
                    <a:pt x="20574" y="3086"/>
                  </a:lnTo>
                  <a:lnTo>
                    <a:pt x="20574" y="24174"/>
                  </a:lnTo>
                  <a:lnTo>
                    <a:pt x="21089" y="24174"/>
                  </a:lnTo>
                  <a:cubicBezTo>
                    <a:pt x="30176" y="8058"/>
                    <a:pt x="44577" y="0"/>
                    <a:pt x="642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1" name="TextBox 23"/>
            <p:cNvSpPr txBox="1"/>
            <p:nvPr/>
          </p:nvSpPr>
          <p:spPr>
            <a:xfrm>
              <a:off x="4731010" y="5138093"/>
              <a:ext cx="117306" cy="144295"/>
            </a:xfrm>
            <a:custGeom>
              <a:avLst/>
              <a:gdLst/>
              <a:ahLst/>
              <a:cxnLst/>
              <a:rect l="l" t="t" r="r" b="b"/>
              <a:pathLst>
                <a:path w="112899" h="138874">
                  <a:moveTo>
                    <a:pt x="52463" y="0"/>
                  </a:moveTo>
                  <a:cubicBezTo>
                    <a:pt x="60007" y="0"/>
                    <a:pt x="66951" y="642"/>
                    <a:pt x="73295" y="1928"/>
                  </a:cubicBezTo>
                  <a:cubicBezTo>
                    <a:pt x="79638" y="3214"/>
                    <a:pt x="85253" y="5443"/>
                    <a:pt x="90139" y="8615"/>
                  </a:cubicBezTo>
                  <a:cubicBezTo>
                    <a:pt x="95026" y="11787"/>
                    <a:pt x="98926" y="16073"/>
                    <a:pt x="101841" y="21474"/>
                  </a:cubicBezTo>
                  <a:cubicBezTo>
                    <a:pt x="104756" y="26874"/>
                    <a:pt x="106470" y="33604"/>
                    <a:pt x="106984" y="41662"/>
                  </a:cubicBezTo>
                  <a:lnTo>
                    <a:pt x="85125" y="41662"/>
                  </a:lnTo>
                  <a:cubicBezTo>
                    <a:pt x="84782" y="37376"/>
                    <a:pt x="83667" y="33818"/>
                    <a:pt x="81781" y="30989"/>
                  </a:cubicBezTo>
                  <a:cubicBezTo>
                    <a:pt x="79895" y="28160"/>
                    <a:pt x="77495" y="25889"/>
                    <a:pt x="74580" y="24174"/>
                  </a:cubicBezTo>
                  <a:cubicBezTo>
                    <a:pt x="71666" y="22460"/>
                    <a:pt x="68451" y="21217"/>
                    <a:pt x="64936" y="20445"/>
                  </a:cubicBezTo>
                  <a:cubicBezTo>
                    <a:pt x="61422" y="19673"/>
                    <a:pt x="57864" y="19288"/>
                    <a:pt x="54264" y="19288"/>
                  </a:cubicBezTo>
                  <a:cubicBezTo>
                    <a:pt x="51006" y="19288"/>
                    <a:pt x="47706" y="19545"/>
                    <a:pt x="44362" y="20059"/>
                  </a:cubicBezTo>
                  <a:cubicBezTo>
                    <a:pt x="41019" y="20574"/>
                    <a:pt x="37976" y="21474"/>
                    <a:pt x="35233" y="22760"/>
                  </a:cubicBezTo>
                  <a:cubicBezTo>
                    <a:pt x="32489" y="24045"/>
                    <a:pt x="30261" y="25760"/>
                    <a:pt x="28546" y="27903"/>
                  </a:cubicBezTo>
                  <a:cubicBezTo>
                    <a:pt x="26832" y="30046"/>
                    <a:pt x="25974" y="32832"/>
                    <a:pt x="25974" y="36261"/>
                  </a:cubicBezTo>
                  <a:cubicBezTo>
                    <a:pt x="25974" y="40033"/>
                    <a:pt x="27303" y="43162"/>
                    <a:pt x="29961" y="45648"/>
                  </a:cubicBezTo>
                  <a:cubicBezTo>
                    <a:pt x="32618" y="48134"/>
                    <a:pt x="36004" y="50192"/>
                    <a:pt x="40119" y="51820"/>
                  </a:cubicBezTo>
                  <a:cubicBezTo>
                    <a:pt x="44234" y="53449"/>
                    <a:pt x="48863" y="54820"/>
                    <a:pt x="54006" y="55935"/>
                  </a:cubicBezTo>
                  <a:cubicBezTo>
                    <a:pt x="59150" y="57050"/>
                    <a:pt x="64293" y="58207"/>
                    <a:pt x="69437" y="59407"/>
                  </a:cubicBezTo>
                  <a:cubicBezTo>
                    <a:pt x="74923" y="60607"/>
                    <a:pt x="80281" y="62064"/>
                    <a:pt x="85510" y="63779"/>
                  </a:cubicBezTo>
                  <a:cubicBezTo>
                    <a:pt x="90740" y="65493"/>
                    <a:pt x="95369" y="67765"/>
                    <a:pt x="99398" y="70594"/>
                  </a:cubicBezTo>
                  <a:cubicBezTo>
                    <a:pt x="103427" y="73423"/>
                    <a:pt x="106684" y="76981"/>
                    <a:pt x="109170" y="81267"/>
                  </a:cubicBezTo>
                  <a:cubicBezTo>
                    <a:pt x="111656" y="85553"/>
                    <a:pt x="112899" y="90868"/>
                    <a:pt x="112899" y="97212"/>
                  </a:cubicBezTo>
                  <a:cubicBezTo>
                    <a:pt x="112899" y="105270"/>
                    <a:pt x="111228" y="111956"/>
                    <a:pt x="107885" y="117271"/>
                  </a:cubicBezTo>
                  <a:cubicBezTo>
                    <a:pt x="104541" y="122586"/>
                    <a:pt x="100169" y="126873"/>
                    <a:pt x="94769" y="130130"/>
                  </a:cubicBezTo>
                  <a:cubicBezTo>
                    <a:pt x="89368" y="133388"/>
                    <a:pt x="83282" y="135659"/>
                    <a:pt x="76509" y="136945"/>
                  </a:cubicBezTo>
                  <a:cubicBezTo>
                    <a:pt x="69737" y="138231"/>
                    <a:pt x="63008" y="138874"/>
                    <a:pt x="56321" y="138874"/>
                  </a:cubicBezTo>
                  <a:cubicBezTo>
                    <a:pt x="48949" y="138874"/>
                    <a:pt x="41919" y="138103"/>
                    <a:pt x="35233" y="136559"/>
                  </a:cubicBezTo>
                  <a:cubicBezTo>
                    <a:pt x="28546" y="135016"/>
                    <a:pt x="22631" y="132488"/>
                    <a:pt x="17488" y="128973"/>
                  </a:cubicBezTo>
                  <a:cubicBezTo>
                    <a:pt x="12344" y="125458"/>
                    <a:pt x="8229" y="120829"/>
                    <a:pt x="5143" y="115085"/>
                  </a:cubicBezTo>
                  <a:cubicBezTo>
                    <a:pt x="2057" y="109342"/>
                    <a:pt x="343" y="102355"/>
                    <a:pt x="0" y="94126"/>
                  </a:cubicBezTo>
                  <a:lnTo>
                    <a:pt x="21860" y="94126"/>
                  </a:lnTo>
                  <a:cubicBezTo>
                    <a:pt x="22031" y="98926"/>
                    <a:pt x="23145" y="102998"/>
                    <a:pt x="25203" y="106341"/>
                  </a:cubicBezTo>
                  <a:cubicBezTo>
                    <a:pt x="27260" y="109685"/>
                    <a:pt x="29961" y="112342"/>
                    <a:pt x="33304" y="114314"/>
                  </a:cubicBezTo>
                  <a:cubicBezTo>
                    <a:pt x="36647" y="116286"/>
                    <a:pt x="40419" y="117700"/>
                    <a:pt x="44620" y="118557"/>
                  </a:cubicBezTo>
                  <a:cubicBezTo>
                    <a:pt x="48820" y="119414"/>
                    <a:pt x="53149" y="119843"/>
                    <a:pt x="57607" y="119843"/>
                  </a:cubicBezTo>
                  <a:cubicBezTo>
                    <a:pt x="61036" y="119843"/>
                    <a:pt x="64636" y="119586"/>
                    <a:pt x="68408" y="119072"/>
                  </a:cubicBezTo>
                  <a:cubicBezTo>
                    <a:pt x="72180" y="118557"/>
                    <a:pt x="75652" y="117614"/>
                    <a:pt x="78824" y="116243"/>
                  </a:cubicBezTo>
                  <a:cubicBezTo>
                    <a:pt x="81996" y="114871"/>
                    <a:pt x="84610" y="112857"/>
                    <a:pt x="86668" y="110199"/>
                  </a:cubicBezTo>
                  <a:cubicBezTo>
                    <a:pt x="88725" y="107542"/>
                    <a:pt x="89754" y="104155"/>
                    <a:pt x="89754" y="100041"/>
                  </a:cubicBezTo>
                  <a:cubicBezTo>
                    <a:pt x="89754" y="94383"/>
                    <a:pt x="87611" y="90097"/>
                    <a:pt x="83324" y="87182"/>
                  </a:cubicBezTo>
                  <a:cubicBezTo>
                    <a:pt x="79038" y="84267"/>
                    <a:pt x="73680" y="81910"/>
                    <a:pt x="67251" y="80110"/>
                  </a:cubicBezTo>
                  <a:cubicBezTo>
                    <a:pt x="60822" y="78309"/>
                    <a:pt x="53835" y="76681"/>
                    <a:pt x="46291" y="75223"/>
                  </a:cubicBezTo>
                  <a:cubicBezTo>
                    <a:pt x="38747" y="73766"/>
                    <a:pt x="31761" y="71709"/>
                    <a:pt x="25331" y="69051"/>
                  </a:cubicBezTo>
                  <a:cubicBezTo>
                    <a:pt x="18902" y="66394"/>
                    <a:pt x="13544" y="62665"/>
                    <a:pt x="9258" y="57864"/>
                  </a:cubicBezTo>
                  <a:cubicBezTo>
                    <a:pt x="4972" y="53063"/>
                    <a:pt x="2829" y="46377"/>
                    <a:pt x="2829" y="37804"/>
                  </a:cubicBezTo>
                  <a:cubicBezTo>
                    <a:pt x="2829" y="31118"/>
                    <a:pt x="4329" y="25374"/>
                    <a:pt x="7329" y="20574"/>
                  </a:cubicBezTo>
                  <a:cubicBezTo>
                    <a:pt x="10330" y="15773"/>
                    <a:pt x="14187" y="11873"/>
                    <a:pt x="18902" y="8872"/>
                  </a:cubicBezTo>
                  <a:cubicBezTo>
                    <a:pt x="23617" y="5872"/>
                    <a:pt x="28932" y="3643"/>
                    <a:pt x="34847" y="2186"/>
                  </a:cubicBezTo>
                  <a:cubicBezTo>
                    <a:pt x="40762" y="728"/>
                    <a:pt x="46634" y="0"/>
                    <a:pt x="524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2" name="TextBox 24"/>
            <p:cNvSpPr txBox="1"/>
            <p:nvPr/>
          </p:nvSpPr>
          <p:spPr>
            <a:xfrm>
              <a:off x="4957557" y="5138094"/>
              <a:ext cx="114368" cy="141356"/>
            </a:xfrm>
            <a:custGeom>
              <a:avLst/>
              <a:gdLst/>
              <a:ahLst/>
              <a:cxnLst/>
              <a:rect l="l" t="t" r="r" b="b"/>
              <a:pathLst>
                <a:path w="110071" h="136045">
                  <a:moveTo>
                    <a:pt x="64294" y="0"/>
                  </a:moveTo>
                  <a:cubicBezTo>
                    <a:pt x="73038" y="0"/>
                    <a:pt x="80325" y="1200"/>
                    <a:pt x="86154" y="3600"/>
                  </a:cubicBezTo>
                  <a:cubicBezTo>
                    <a:pt x="91983" y="6000"/>
                    <a:pt x="96698" y="9344"/>
                    <a:pt x="100299" y="13630"/>
                  </a:cubicBezTo>
                  <a:cubicBezTo>
                    <a:pt x="103899" y="17916"/>
                    <a:pt x="106428" y="23017"/>
                    <a:pt x="107885" y="28932"/>
                  </a:cubicBezTo>
                  <a:cubicBezTo>
                    <a:pt x="109342" y="34847"/>
                    <a:pt x="110071" y="41405"/>
                    <a:pt x="110071" y="48606"/>
                  </a:cubicBezTo>
                  <a:lnTo>
                    <a:pt x="110071" y="136045"/>
                  </a:lnTo>
                  <a:lnTo>
                    <a:pt x="88211" y="136045"/>
                  </a:lnTo>
                  <a:lnTo>
                    <a:pt x="88211" y="46034"/>
                  </a:lnTo>
                  <a:cubicBezTo>
                    <a:pt x="88211" y="37804"/>
                    <a:pt x="85811" y="31289"/>
                    <a:pt x="81011" y="26489"/>
                  </a:cubicBezTo>
                  <a:cubicBezTo>
                    <a:pt x="76210" y="21688"/>
                    <a:pt x="69609" y="19288"/>
                    <a:pt x="61208" y="19288"/>
                  </a:cubicBezTo>
                  <a:cubicBezTo>
                    <a:pt x="54521" y="19288"/>
                    <a:pt x="48735" y="20316"/>
                    <a:pt x="43849" y="22374"/>
                  </a:cubicBezTo>
                  <a:cubicBezTo>
                    <a:pt x="38962" y="24431"/>
                    <a:pt x="34890" y="27346"/>
                    <a:pt x="31633" y="31118"/>
                  </a:cubicBezTo>
                  <a:cubicBezTo>
                    <a:pt x="28375" y="34890"/>
                    <a:pt x="25932" y="39304"/>
                    <a:pt x="24303" y="44362"/>
                  </a:cubicBezTo>
                  <a:cubicBezTo>
                    <a:pt x="22675" y="49420"/>
                    <a:pt x="21860" y="54949"/>
                    <a:pt x="21860" y="60950"/>
                  </a:cubicBezTo>
                  <a:lnTo>
                    <a:pt x="21860" y="136045"/>
                  </a:lnTo>
                  <a:lnTo>
                    <a:pt x="0" y="136045"/>
                  </a:lnTo>
                  <a:lnTo>
                    <a:pt x="0" y="3086"/>
                  </a:lnTo>
                  <a:lnTo>
                    <a:pt x="20574" y="3086"/>
                  </a:lnTo>
                  <a:lnTo>
                    <a:pt x="20574" y="24174"/>
                  </a:lnTo>
                  <a:lnTo>
                    <a:pt x="21089" y="24174"/>
                  </a:lnTo>
                  <a:cubicBezTo>
                    <a:pt x="30176" y="8058"/>
                    <a:pt x="44577" y="0"/>
                    <a:pt x="642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TextBox 25"/>
            <p:cNvSpPr txBox="1"/>
            <p:nvPr/>
          </p:nvSpPr>
          <p:spPr>
            <a:xfrm>
              <a:off x="5237084" y="5138093"/>
              <a:ext cx="125590" cy="144295"/>
            </a:xfrm>
            <a:custGeom>
              <a:avLst/>
              <a:gdLst/>
              <a:ahLst/>
              <a:cxnLst/>
              <a:rect l="l" t="t" r="r" b="b"/>
              <a:pathLst>
                <a:path w="120872" h="138874">
                  <a:moveTo>
                    <a:pt x="62750" y="0"/>
                  </a:moveTo>
                  <a:cubicBezTo>
                    <a:pt x="70294" y="0"/>
                    <a:pt x="77366" y="900"/>
                    <a:pt x="83967" y="2700"/>
                  </a:cubicBezTo>
                  <a:cubicBezTo>
                    <a:pt x="90568" y="4500"/>
                    <a:pt x="96397" y="7286"/>
                    <a:pt x="101455" y="11058"/>
                  </a:cubicBezTo>
                  <a:cubicBezTo>
                    <a:pt x="106513" y="14830"/>
                    <a:pt x="110670" y="19588"/>
                    <a:pt x="113928" y="25331"/>
                  </a:cubicBezTo>
                  <a:cubicBezTo>
                    <a:pt x="117186" y="31075"/>
                    <a:pt x="119243" y="37890"/>
                    <a:pt x="120100" y="45777"/>
                  </a:cubicBezTo>
                  <a:lnTo>
                    <a:pt x="97469" y="45777"/>
                  </a:lnTo>
                  <a:cubicBezTo>
                    <a:pt x="95754" y="37376"/>
                    <a:pt x="92154" y="30861"/>
                    <a:pt x="86667" y="26231"/>
                  </a:cubicBezTo>
                  <a:cubicBezTo>
                    <a:pt x="81181" y="21602"/>
                    <a:pt x="73809" y="19288"/>
                    <a:pt x="64550" y="19288"/>
                  </a:cubicBezTo>
                  <a:cubicBezTo>
                    <a:pt x="56664" y="19287"/>
                    <a:pt x="50063" y="20745"/>
                    <a:pt x="44748" y="23660"/>
                  </a:cubicBezTo>
                  <a:cubicBezTo>
                    <a:pt x="39433" y="26574"/>
                    <a:pt x="35190" y="30432"/>
                    <a:pt x="32018" y="35233"/>
                  </a:cubicBezTo>
                  <a:cubicBezTo>
                    <a:pt x="28846" y="40033"/>
                    <a:pt x="26574" y="45562"/>
                    <a:pt x="25203" y="51820"/>
                  </a:cubicBezTo>
                  <a:cubicBezTo>
                    <a:pt x="23831" y="58078"/>
                    <a:pt x="23145" y="64550"/>
                    <a:pt x="23145" y="71237"/>
                  </a:cubicBezTo>
                  <a:cubicBezTo>
                    <a:pt x="23145" y="77409"/>
                    <a:pt x="23874" y="83410"/>
                    <a:pt x="25331" y="89239"/>
                  </a:cubicBezTo>
                  <a:cubicBezTo>
                    <a:pt x="26789" y="95069"/>
                    <a:pt x="29060" y="100255"/>
                    <a:pt x="32146" y="104798"/>
                  </a:cubicBezTo>
                  <a:cubicBezTo>
                    <a:pt x="35233" y="109342"/>
                    <a:pt x="39262" y="112985"/>
                    <a:pt x="44234" y="115728"/>
                  </a:cubicBezTo>
                  <a:cubicBezTo>
                    <a:pt x="49206" y="118472"/>
                    <a:pt x="55121" y="119843"/>
                    <a:pt x="61979" y="119843"/>
                  </a:cubicBezTo>
                  <a:cubicBezTo>
                    <a:pt x="72780" y="119843"/>
                    <a:pt x="81224" y="117014"/>
                    <a:pt x="87310" y="111356"/>
                  </a:cubicBezTo>
                  <a:cubicBezTo>
                    <a:pt x="93397" y="105698"/>
                    <a:pt x="97126" y="97726"/>
                    <a:pt x="98498" y="87439"/>
                  </a:cubicBezTo>
                  <a:lnTo>
                    <a:pt x="120872" y="87439"/>
                  </a:lnTo>
                  <a:cubicBezTo>
                    <a:pt x="118471" y="103898"/>
                    <a:pt x="112342" y="116586"/>
                    <a:pt x="102484" y="125501"/>
                  </a:cubicBezTo>
                  <a:cubicBezTo>
                    <a:pt x="92625" y="134416"/>
                    <a:pt x="79209" y="138874"/>
                    <a:pt x="62236" y="138874"/>
                  </a:cubicBezTo>
                  <a:cubicBezTo>
                    <a:pt x="52120" y="138874"/>
                    <a:pt x="43162" y="137245"/>
                    <a:pt x="35361" y="133988"/>
                  </a:cubicBezTo>
                  <a:cubicBezTo>
                    <a:pt x="27560" y="130730"/>
                    <a:pt x="21045" y="126101"/>
                    <a:pt x="15816" y="120100"/>
                  </a:cubicBezTo>
                  <a:cubicBezTo>
                    <a:pt x="10587" y="114100"/>
                    <a:pt x="6643" y="106941"/>
                    <a:pt x="3986" y="98626"/>
                  </a:cubicBezTo>
                  <a:cubicBezTo>
                    <a:pt x="1328" y="90311"/>
                    <a:pt x="0" y="81181"/>
                    <a:pt x="0" y="71237"/>
                  </a:cubicBezTo>
                  <a:cubicBezTo>
                    <a:pt x="0" y="61293"/>
                    <a:pt x="1285" y="51992"/>
                    <a:pt x="3857" y="43334"/>
                  </a:cubicBezTo>
                  <a:cubicBezTo>
                    <a:pt x="6429" y="34675"/>
                    <a:pt x="10329" y="27132"/>
                    <a:pt x="15559" y="20702"/>
                  </a:cubicBezTo>
                  <a:cubicBezTo>
                    <a:pt x="20788" y="14273"/>
                    <a:pt x="27346" y="9215"/>
                    <a:pt x="35233" y="5529"/>
                  </a:cubicBezTo>
                  <a:cubicBezTo>
                    <a:pt x="43119" y="1843"/>
                    <a:pt x="52292" y="0"/>
                    <a:pt x="6275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TextBox 26"/>
            <p:cNvSpPr txBox="1"/>
            <p:nvPr/>
          </p:nvSpPr>
          <p:spPr>
            <a:xfrm>
              <a:off x="5533987" y="5138093"/>
              <a:ext cx="125591" cy="144295"/>
            </a:xfrm>
            <a:custGeom>
              <a:avLst/>
              <a:gdLst/>
              <a:ahLst/>
              <a:cxnLst/>
              <a:rect l="l" t="t" r="r" b="b"/>
              <a:pathLst>
                <a:path w="120873" h="138874">
                  <a:moveTo>
                    <a:pt x="62751" y="0"/>
                  </a:moveTo>
                  <a:cubicBezTo>
                    <a:pt x="70295" y="0"/>
                    <a:pt x="77367" y="900"/>
                    <a:pt x="83968" y="2700"/>
                  </a:cubicBezTo>
                  <a:cubicBezTo>
                    <a:pt x="90569" y="4500"/>
                    <a:pt x="96398" y="7286"/>
                    <a:pt x="101456" y="11058"/>
                  </a:cubicBezTo>
                  <a:cubicBezTo>
                    <a:pt x="106514" y="14830"/>
                    <a:pt x="110671" y="19588"/>
                    <a:pt x="113929" y="25331"/>
                  </a:cubicBezTo>
                  <a:cubicBezTo>
                    <a:pt x="117187" y="31075"/>
                    <a:pt x="119244" y="37890"/>
                    <a:pt x="120101" y="45777"/>
                  </a:cubicBezTo>
                  <a:lnTo>
                    <a:pt x="97470" y="45777"/>
                  </a:lnTo>
                  <a:cubicBezTo>
                    <a:pt x="95755" y="37376"/>
                    <a:pt x="92155" y="30861"/>
                    <a:pt x="86669" y="26231"/>
                  </a:cubicBezTo>
                  <a:cubicBezTo>
                    <a:pt x="81182" y="21602"/>
                    <a:pt x="73810" y="19288"/>
                    <a:pt x="64551" y="19288"/>
                  </a:cubicBezTo>
                  <a:cubicBezTo>
                    <a:pt x="56665" y="19287"/>
                    <a:pt x="50064" y="20745"/>
                    <a:pt x="44749" y="23660"/>
                  </a:cubicBezTo>
                  <a:cubicBezTo>
                    <a:pt x="39434" y="26574"/>
                    <a:pt x="35191" y="30432"/>
                    <a:pt x="32019" y="35233"/>
                  </a:cubicBezTo>
                  <a:cubicBezTo>
                    <a:pt x="28847" y="40033"/>
                    <a:pt x="26575" y="45562"/>
                    <a:pt x="25204" y="51820"/>
                  </a:cubicBezTo>
                  <a:cubicBezTo>
                    <a:pt x="23832" y="58078"/>
                    <a:pt x="23146" y="64550"/>
                    <a:pt x="23146" y="71237"/>
                  </a:cubicBezTo>
                  <a:cubicBezTo>
                    <a:pt x="23146" y="77409"/>
                    <a:pt x="23875" y="83410"/>
                    <a:pt x="25332" y="89239"/>
                  </a:cubicBezTo>
                  <a:cubicBezTo>
                    <a:pt x="26790" y="95069"/>
                    <a:pt x="29061" y="100255"/>
                    <a:pt x="32147" y="104798"/>
                  </a:cubicBezTo>
                  <a:cubicBezTo>
                    <a:pt x="35233" y="109342"/>
                    <a:pt x="39263" y="112985"/>
                    <a:pt x="44235" y="115728"/>
                  </a:cubicBezTo>
                  <a:cubicBezTo>
                    <a:pt x="49207" y="118472"/>
                    <a:pt x="55122" y="119843"/>
                    <a:pt x="61980" y="119843"/>
                  </a:cubicBezTo>
                  <a:cubicBezTo>
                    <a:pt x="72781" y="119843"/>
                    <a:pt x="81225" y="117014"/>
                    <a:pt x="87311" y="111356"/>
                  </a:cubicBezTo>
                  <a:cubicBezTo>
                    <a:pt x="93398" y="105698"/>
                    <a:pt x="97127" y="97726"/>
                    <a:pt x="98498" y="87439"/>
                  </a:cubicBezTo>
                  <a:lnTo>
                    <a:pt x="120873" y="87439"/>
                  </a:lnTo>
                  <a:cubicBezTo>
                    <a:pt x="118473" y="103898"/>
                    <a:pt x="112343" y="116586"/>
                    <a:pt x="102485" y="125501"/>
                  </a:cubicBezTo>
                  <a:cubicBezTo>
                    <a:pt x="92626" y="134416"/>
                    <a:pt x="79211" y="138874"/>
                    <a:pt x="62237" y="138874"/>
                  </a:cubicBezTo>
                  <a:cubicBezTo>
                    <a:pt x="52121" y="138874"/>
                    <a:pt x="43163" y="137245"/>
                    <a:pt x="35362" y="133988"/>
                  </a:cubicBezTo>
                  <a:cubicBezTo>
                    <a:pt x="27561" y="130730"/>
                    <a:pt x="21046" y="126101"/>
                    <a:pt x="15817" y="120100"/>
                  </a:cubicBezTo>
                  <a:cubicBezTo>
                    <a:pt x="10588" y="114100"/>
                    <a:pt x="6644" y="106941"/>
                    <a:pt x="3987" y="98626"/>
                  </a:cubicBezTo>
                  <a:cubicBezTo>
                    <a:pt x="1329" y="90311"/>
                    <a:pt x="0" y="81181"/>
                    <a:pt x="0" y="71237"/>
                  </a:cubicBezTo>
                  <a:cubicBezTo>
                    <a:pt x="0" y="61293"/>
                    <a:pt x="1286" y="51992"/>
                    <a:pt x="3858" y="43334"/>
                  </a:cubicBezTo>
                  <a:cubicBezTo>
                    <a:pt x="6430" y="34675"/>
                    <a:pt x="10330" y="27132"/>
                    <a:pt x="15559" y="20702"/>
                  </a:cubicBezTo>
                  <a:cubicBezTo>
                    <a:pt x="20789" y="14273"/>
                    <a:pt x="27347" y="9215"/>
                    <a:pt x="35233" y="5529"/>
                  </a:cubicBezTo>
                  <a:cubicBezTo>
                    <a:pt x="43120" y="1843"/>
                    <a:pt x="52293" y="0"/>
                    <a:pt x="6275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TextBox 27"/>
            <p:cNvSpPr txBox="1"/>
            <p:nvPr/>
          </p:nvSpPr>
          <p:spPr>
            <a:xfrm>
              <a:off x="5672544" y="5138093"/>
              <a:ext cx="134141" cy="144295"/>
            </a:xfrm>
            <a:custGeom>
              <a:avLst/>
              <a:gdLst/>
              <a:ahLst/>
              <a:cxnLst/>
              <a:rect l="l" t="t" r="r" b="b"/>
              <a:pathLst>
                <a:path w="129101" h="138874">
                  <a:moveTo>
                    <a:pt x="64550" y="0"/>
                  </a:moveTo>
                  <a:cubicBezTo>
                    <a:pt x="75180" y="0"/>
                    <a:pt x="84481" y="1800"/>
                    <a:pt x="92454" y="5400"/>
                  </a:cubicBezTo>
                  <a:cubicBezTo>
                    <a:pt x="100426" y="9001"/>
                    <a:pt x="107156" y="13930"/>
                    <a:pt x="112642" y="20188"/>
                  </a:cubicBezTo>
                  <a:cubicBezTo>
                    <a:pt x="118129" y="26446"/>
                    <a:pt x="122243" y="33818"/>
                    <a:pt x="124987" y="42305"/>
                  </a:cubicBezTo>
                  <a:cubicBezTo>
                    <a:pt x="127730" y="50792"/>
                    <a:pt x="129101" y="59921"/>
                    <a:pt x="129101" y="69694"/>
                  </a:cubicBezTo>
                  <a:cubicBezTo>
                    <a:pt x="129102" y="79467"/>
                    <a:pt x="127730" y="88553"/>
                    <a:pt x="124987" y="96955"/>
                  </a:cubicBezTo>
                  <a:cubicBezTo>
                    <a:pt x="122243" y="105356"/>
                    <a:pt x="118129" y="112685"/>
                    <a:pt x="112642" y="118943"/>
                  </a:cubicBezTo>
                  <a:cubicBezTo>
                    <a:pt x="107156" y="125201"/>
                    <a:pt x="100426" y="130087"/>
                    <a:pt x="92454" y="133602"/>
                  </a:cubicBezTo>
                  <a:cubicBezTo>
                    <a:pt x="84482" y="137117"/>
                    <a:pt x="75180" y="138874"/>
                    <a:pt x="64550" y="138874"/>
                  </a:cubicBezTo>
                  <a:cubicBezTo>
                    <a:pt x="54092" y="138874"/>
                    <a:pt x="44834" y="137117"/>
                    <a:pt x="36775" y="133602"/>
                  </a:cubicBezTo>
                  <a:cubicBezTo>
                    <a:pt x="28717" y="130087"/>
                    <a:pt x="21945" y="125201"/>
                    <a:pt x="16459" y="118943"/>
                  </a:cubicBezTo>
                  <a:cubicBezTo>
                    <a:pt x="10972" y="112685"/>
                    <a:pt x="6858" y="105356"/>
                    <a:pt x="4114" y="96955"/>
                  </a:cubicBezTo>
                  <a:cubicBezTo>
                    <a:pt x="1371" y="88553"/>
                    <a:pt x="0" y="79467"/>
                    <a:pt x="0" y="69694"/>
                  </a:cubicBezTo>
                  <a:cubicBezTo>
                    <a:pt x="0" y="59921"/>
                    <a:pt x="1371" y="50792"/>
                    <a:pt x="4114" y="42305"/>
                  </a:cubicBezTo>
                  <a:cubicBezTo>
                    <a:pt x="6858" y="33818"/>
                    <a:pt x="10972" y="26446"/>
                    <a:pt x="16459" y="20188"/>
                  </a:cubicBezTo>
                  <a:cubicBezTo>
                    <a:pt x="21945" y="13930"/>
                    <a:pt x="28717" y="9001"/>
                    <a:pt x="36775" y="5400"/>
                  </a:cubicBezTo>
                  <a:cubicBezTo>
                    <a:pt x="44834" y="1800"/>
                    <a:pt x="54092" y="0"/>
                    <a:pt x="64550" y="0"/>
                  </a:cubicBezTo>
                  <a:close/>
                  <a:moveTo>
                    <a:pt x="64550" y="19288"/>
                  </a:moveTo>
                  <a:cubicBezTo>
                    <a:pt x="58893" y="19288"/>
                    <a:pt x="53535" y="20402"/>
                    <a:pt x="48477" y="22631"/>
                  </a:cubicBezTo>
                  <a:cubicBezTo>
                    <a:pt x="43419" y="24860"/>
                    <a:pt x="39004" y="28117"/>
                    <a:pt x="35232" y="32404"/>
                  </a:cubicBezTo>
                  <a:cubicBezTo>
                    <a:pt x="31461" y="36690"/>
                    <a:pt x="28503" y="41962"/>
                    <a:pt x="26360" y="48220"/>
                  </a:cubicBezTo>
                  <a:cubicBezTo>
                    <a:pt x="24217" y="54478"/>
                    <a:pt x="23145" y="61636"/>
                    <a:pt x="23145" y="69694"/>
                  </a:cubicBezTo>
                  <a:cubicBezTo>
                    <a:pt x="23145" y="77752"/>
                    <a:pt x="24217" y="84910"/>
                    <a:pt x="26360" y="91168"/>
                  </a:cubicBezTo>
                  <a:cubicBezTo>
                    <a:pt x="28503" y="97426"/>
                    <a:pt x="31461" y="102655"/>
                    <a:pt x="35232" y="106856"/>
                  </a:cubicBezTo>
                  <a:cubicBezTo>
                    <a:pt x="39004" y="111056"/>
                    <a:pt x="43419" y="114271"/>
                    <a:pt x="48477" y="116500"/>
                  </a:cubicBezTo>
                  <a:cubicBezTo>
                    <a:pt x="53535" y="118729"/>
                    <a:pt x="58893" y="119843"/>
                    <a:pt x="64550" y="119843"/>
                  </a:cubicBezTo>
                  <a:cubicBezTo>
                    <a:pt x="70208" y="119843"/>
                    <a:pt x="75566" y="118729"/>
                    <a:pt x="80624" y="116500"/>
                  </a:cubicBezTo>
                  <a:cubicBezTo>
                    <a:pt x="85682" y="114271"/>
                    <a:pt x="90097" y="111056"/>
                    <a:pt x="93868" y="106856"/>
                  </a:cubicBezTo>
                  <a:cubicBezTo>
                    <a:pt x="97640" y="102655"/>
                    <a:pt x="100598" y="97426"/>
                    <a:pt x="102741" y="91168"/>
                  </a:cubicBezTo>
                  <a:cubicBezTo>
                    <a:pt x="104884" y="84910"/>
                    <a:pt x="105956" y="77752"/>
                    <a:pt x="105956" y="69694"/>
                  </a:cubicBezTo>
                  <a:cubicBezTo>
                    <a:pt x="105956" y="61636"/>
                    <a:pt x="104884" y="54478"/>
                    <a:pt x="102741" y="48220"/>
                  </a:cubicBezTo>
                  <a:cubicBezTo>
                    <a:pt x="100598" y="41962"/>
                    <a:pt x="97640" y="36690"/>
                    <a:pt x="93868" y="32404"/>
                  </a:cubicBezTo>
                  <a:cubicBezTo>
                    <a:pt x="90097" y="28117"/>
                    <a:pt x="85682" y="24860"/>
                    <a:pt x="80624" y="22631"/>
                  </a:cubicBezTo>
                  <a:cubicBezTo>
                    <a:pt x="75566" y="20403"/>
                    <a:pt x="70208" y="19288"/>
                    <a:pt x="64550" y="1928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TextBox 28"/>
            <p:cNvSpPr txBox="1"/>
            <p:nvPr/>
          </p:nvSpPr>
          <p:spPr>
            <a:xfrm>
              <a:off x="5828477" y="5138092"/>
              <a:ext cx="193730" cy="141357"/>
            </a:xfrm>
            <a:custGeom>
              <a:avLst/>
              <a:gdLst/>
              <a:ahLst/>
              <a:cxnLst/>
              <a:rect l="l" t="t" r="r" b="b"/>
              <a:pathLst>
                <a:path w="186452" h="136046">
                  <a:moveTo>
                    <a:pt x="64037" y="1"/>
                  </a:moveTo>
                  <a:cubicBezTo>
                    <a:pt x="72267" y="1"/>
                    <a:pt x="79725" y="1715"/>
                    <a:pt x="86411" y="5144"/>
                  </a:cubicBezTo>
                  <a:cubicBezTo>
                    <a:pt x="93098" y="8573"/>
                    <a:pt x="97813" y="14402"/>
                    <a:pt x="100556" y="22632"/>
                  </a:cubicBezTo>
                  <a:cubicBezTo>
                    <a:pt x="105014" y="15431"/>
                    <a:pt x="110886" y="9859"/>
                    <a:pt x="118172" y="5916"/>
                  </a:cubicBezTo>
                  <a:cubicBezTo>
                    <a:pt x="125459" y="1973"/>
                    <a:pt x="133474" y="1"/>
                    <a:pt x="142218" y="1"/>
                  </a:cubicBezTo>
                  <a:cubicBezTo>
                    <a:pt x="148905" y="0"/>
                    <a:pt x="154948" y="728"/>
                    <a:pt x="160349" y="2187"/>
                  </a:cubicBezTo>
                  <a:cubicBezTo>
                    <a:pt x="165750" y="3644"/>
                    <a:pt x="170379" y="5915"/>
                    <a:pt x="174236" y="9002"/>
                  </a:cubicBezTo>
                  <a:cubicBezTo>
                    <a:pt x="178094" y="12088"/>
                    <a:pt x="181094" y="16074"/>
                    <a:pt x="183238" y="20960"/>
                  </a:cubicBezTo>
                  <a:cubicBezTo>
                    <a:pt x="185379" y="25847"/>
                    <a:pt x="186451" y="31719"/>
                    <a:pt x="186452" y="38577"/>
                  </a:cubicBezTo>
                  <a:lnTo>
                    <a:pt x="186452" y="136046"/>
                  </a:lnTo>
                  <a:lnTo>
                    <a:pt x="164592" y="136046"/>
                  </a:lnTo>
                  <a:lnTo>
                    <a:pt x="164592" y="48864"/>
                  </a:lnTo>
                  <a:cubicBezTo>
                    <a:pt x="164595" y="44749"/>
                    <a:pt x="164252" y="40891"/>
                    <a:pt x="163564" y="37291"/>
                  </a:cubicBezTo>
                  <a:cubicBezTo>
                    <a:pt x="162878" y="33690"/>
                    <a:pt x="161592" y="30562"/>
                    <a:pt x="159706" y="27904"/>
                  </a:cubicBezTo>
                  <a:cubicBezTo>
                    <a:pt x="157820" y="25247"/>
                    <a:pt x="155205" y="23146"/>
                    <a:pt x="151862" y="21603"/>
                  </a:cubicBezTo>
                  <a:cubicBezTo>
                    <a:pt x="148520" y="20060"/>
                    <a:pt x="144190" y="19289"/>
                    <a:pt x="138875" y="19289"/>
                  </a:cubicBezTo>
                  <a:cubicBezTo>
                    <a:pt x="128074" y="19289"/>
                    <a:pt x="119587" y="22375"/>
                    <a:pt x="113415" y="28547"/>
                  </a:cubicBezTo>
                  <a:cubicBezTo>
                    <a:pt x="107242" y="34719"/>
                    <a:pt x="104156" y="42949"/>
                    <a:pt x="104156" y="53236"/>
                  </a:cubicBezTo>
                  <a:lnTo>
                    <a:pt x="104156" y="136046"/>
                  </a:lnTo>
                  <a:lnTo>
                    <a:pt x="82296" y="136046"/>
                  </a:lnTo>
                  <a:lnTo>
                    <a:pt x="82296" y="48864"/>
                  </a:lnTo>
                  <a:cubicBezTo>
                    <a:pt x="82296" y="44578"/>
                    <a:pt x="81911" y="40634"/>
                    <a:pt x="81139" y="37034"/>
                  </a:cubicBezTo>
                  <a:cubicBezTo>
                    <a:pt x="80368" y="33433"/>
                    <a:pt x="79039" y="30304"/>
                    <a:pt x="77153" y="27647"/>
                  </a:cubicBezTo>
                  <a:cubicBezTo>
                    <a:pt x="75267" y="24989"/>
                    <a:pt x="72739" y="22932"/>
                    <a:pt x="69566" y="21475"/>
                  </a:cubicBezTo>
                  <a:cubicBezTo>
                    <a:pt x="66394" y="20018"/>
                    <a:pt x="62322" y="19289"/>
                    <a:pt x="57350" y="19289"/>
                  </a:cubicBezTo>
                  <a:cubicBezTo>
                    <a:pt x="51007" y="19289"/>
                    <a:pt x="45563" y="20575"/>
                    <a:pt x="41020" y="23146"/>
                  </a:cubicBezTo>
                  <a:cubicBezTo>
                    <a:pt x="36477" y="25718"/>
                    <a:pt x="32790" y="28804"/>
                    <a:pt x="29961" y="32405"/>
                  </a:cubicBezTo>
                  <a:cubicBezTo>
                    <a:pt x="27132" y="36005"/>
                    <a:pt x="25075" y="39734"/>
                    <a:pt x="23789" y="43592"/>
                  </a:cubicBezTo>
                  <a:cubicBezTo>
                    <a:pt x="22503" y="47449"/>
                    <a:pt x="21860" y="50664"/>
                    <a:pt x="21860" y="53236"/>
                  </a:cubicBezTo>
                  <a:lnTo>
                    <a:pt x="21860" y="136046"/>
                  </a:lnTo>
                  <a:lnTo>
                    <a:pt x="0" y="136046"/>
                  </a:lnTo>
                  <a:lnTo>
                    <a:pt x="0" y="3087"/>
                  </a:lnTo>
                  <a:lnTo>
                    <a:pt x="20574" y="3087"/>
                  </a:lnTo>
                  <a:lnTo>
                    <a:pt x="20574" y="22632"/>
                  </a:lnTo>
                  <a:lnTo>
                    <a:pt x="21089" y="22632"/>
                  </a:lnTo>
                  <a:cubicBezTo>
                    <a:pt x="31033" y="7544"/>
                    <a:pt x="45349" y="1"/>
                    <a:pt x="6403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TextBox 29"/>
            <p:cNvSpPr txBox="1"/>
            <p:nvPr/>
          </p:nvSpPr>
          <p:spPr>
            <a:xfrm>
              <a:off x="6741399" y="5138093"/>
              <a:ext cx="125591" cy="144295"/>
            </a:xfrm>
            <a:custGeom>
              <a:avLst/>
              <a:gdLst/>
              <a:ahLst/>
              <a:cxnLst/>
              <a:rect l="l" t="t" r="r" b="b"/>
              <a:pathLst>
                <a:path w="120873" h="138874">
                  <a:moveTo>
                    <a:pt x="62751" y="0"/>
                  </a:moveTo>
                  <a:cubicBezTo>
                    <a:pt x="70295" y="0"/>
                    <a:pt x="77367" y="900"/>
                    <a:pt x="83968" y="2700"/>
                  </a:cubicBezTo>
                  <a:cubicBezTo>
                    <a:pt x="90569" y="4500"/>
                    <a:pt x="96398" y="7286"/>
                    <a:pt x="101456" y="11058"/>
                  </a:cubicBezTo>
                  <a:cubicBezTo>
                    <a:pt x="106514" y="14830"/>
                    <a:pt x="110671" y="19588"/>
                    <a:pt x="113929" y="25331"/>
                  </a:cubicBezTo>
                  <a:cubicBezTo>
                    <a:pt x="117187" y="31075"/>
                    <a:pt x="119244" y="37890"/>
                    <a:pt x="120101" y="45777"/>
                  </a:cubicBezTo>
                  <a:lnTo>
                    <a:pt x="97470" y="45777"/>
                  </a:lnTo>
                  <a:cubicBezTo>
                    <a:pt x="95755" y="37376"/>
                    <a:pt x="92155" y="30861"/>
                    <a:pt x="86668" y="26231"/>
                  </a:cubicBezTo>
                  <a:cubicBezTo>
                    <a:pt x="81182" y="21602"/>
                    <a:pt x="73810" y="19288"/>
                    <a:pt x="64551" y="19288"/>
                  </a:cubicBezTo>
                  <a:cubicBezTo>
                    <a:pt x="56665" y="19287"/>
                    <a:pt x="50064" y="20745"/>
                    <a:pt x="44749" y="23660"/>
                  </a:cubicBezTo>
                  <a:cubicBezTo>
                    <a:pt x="39434" y="26574"/>
                    <a:pt x="35190" y="30432"/>
                    <a:pt x="32019" y="35233"/>
                  </a:cubicBezTo>
                  <a:cubicBezTo>
                    <a:pt x="28847" y="40033"/>
                    <a:pt x="26575" y="45562"/>
                    <a:pt x="25204" y="51820"/>
                  </a:cubicBezTo>
                  <a:cubicBezTo>
                    <a:pt x="23832" y="58078"/>
                    <a:pt x="23146" y="64550"/>
                    <a:pt x="23146" y="71237"/>
                  </a:cubicBezTo>
                  <a:cubicBezTo>
                    <a:pt x="23146" y="77409"/>
                    <a:pt x="23875" y="83410"/>
                    <a:pt x="25332" y="89239"/>
                  </a:cubicBezTo>
                  <a:cubicBezTo>
                    <a:pt x="26790" y="95069"/>
                    <a:pt x="29061" y="100255"/>
                    <a:pt x="32147" y="104798"/>
                  </a:cubicBezTo>
                  <a:cubicBezTo>
                    <a:pt x="35233" y="109342"/>
                    <a:pt x="39262" y="112985"/>
                    <a:pt x="44235" y="115728"/>
                  </a:cubicBezTo>
                  <a:cubicBezTo>
                    <a:pt x="49207" y="118472"/>
                    <a:pt x="55122" y="119843"/>
                    <a:pt x="61980" y="119843"/>
                  </a:cubicBezTo>
                  <a:cubicBezTo>
                    <a:pt x="72781" y="119843"/>
                    <a:pt x="81225" y="117014"/>
                    <a:pt x="87311" y="111356"/>
                  </a:cubicBezTo>
                  <a:cubicBezTo>
                    <a:pt x="93398" y="105698"/>
                    <a:pt x="97127" y="97726"/>
                    <a:pt x="98498" y="87439"/>
                  </a:cubicBezTo>
                  <a:lnTo>
                    <a:pt x="120873" y="87439"/>
                  </a:lnTo>
                  <a:cubicBezTo>
                    <a:pt x="118472" y="103898"/>
                    <a:pt x="112343" y="116586"/>
                    <a:pt x="102485" y="125501"/>
                  </a:cubicBezTo>
                  <a:cubicBezTo>
                    <a:pt x="92626" y="134416"/>
                    <a:pt x="79210" y="138874"/>
                    <a:pt x="62237" y="138874"/>
                  </a:cubicBezTo>
                  <a:cubicBezTo>
                    <a:pt x="52121" y="138874"/>
                    <a:pt x="43163" y="137245"/>
                    <a:pt x="35362" y="133988"/>
                  </a:cubicBezTo>
                  <a:cubicBezTo>
                    <a:pt x="27561" y="130730"/>
                    <a:pt x="21046" y="126101"/>
                    <a:pt x="15817" y="120100"/>
                  </a:cubicBezTo>
                  <a:cubicBezTo>
                    <a:pt x="10587" y="114100"/>
                    <a:pt x="6644" y="106941"/>
                    <a:pt x="3987" y="98626"/>
                  </a:cubicBezTo>
                  <a:cubicBezTo>
                    <a:pt x="1329" y="90311"/>
                    <a:pt x="0" y="81181"/>
                    <a:pt x="0" y="71237"/>
                  </a:cubicBezTo>
                  <a:cubicBezTo>
                    <a:pt x="0" y="61293"/>
                    <a:pt x="1286" y="51992"/>
                    <a:pt x="3858" y="43334"/>
                  </a:cubicBezTo>
                  <a:cubicBezTo>
                    <a:pt x="6430" y="34675"/>
                    <a:pt x="10330" y="27132"/>
                    <a:pt x="15560" y="20702"/>
                  </a:cubicBezTo>
                  <a:cubicBezTo>
                    <a:pt x="20789" y="14273"/>
                    <a:pt x="27347" y="9215"/>
                    <a:pt x="35233" y="5529"/>
                  </a:cubicBezTo>
                  <a:cubicBezTo>
                    <a:pt x="43120" y="1843"/>
                    <a:pt x="52293" y="0"/>
                    <a:pt x="6275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8" name="TextBox 30"/>
            <p:cNvSpPr txBox="1"/>
            <p:nvPr/>
          </p:nvSpPr>
          <p:spPr>
            <a:xfrm>
              <a:off x="7303102" y="5138094"/>
              <a:ext cx="114368" cy="141356"/>
            </a:xfrm>
            <a:custGeom>
              <a:avLst/>
              <a:gdLst/>
              <a:ahLst/>
              <a:cxnLst/>
              <a:rect l="l" t="t" r="r" b="b"/>
              <a:pathLst>
                <a:path w="110071" h="136045">
                  <a:moveTo>
                    <a:pt x="64294" y="0"/>
                  </a:moveTo>
                  <a:cubicBezTo>
                    <a:pt x="73038" y="0"/>
                    <a:pt x="80324" y="1200"/>
                    <a:pt x="86154" y="3600"/>
                  </a:cubicBezTo>
                  <a:cubicBezTo>
                    <a:pt x="91983" y="6000"/>
                    <a:pt x="96698" y="9344"/>
                    <a:pt x="100298" y="13630"/>
                  </a:cubicBezTo>
                  <a:cubicBezTo>
                    <a:pt x="103898" y="17916"/>
                    <a:pt x="106428" y="23017"/>
                    <a:pt x="107885" y="28932"/>
                  </a:cubicBezTo>
                  <a:cubicBezTo>
                    <a:pt x="109342" y="34847"/>
                    <a:pt x="110070" y="41405"/>
                    <a:pt x="110071" y="48606"/>
                  </a:cubicBezTo>
                  <a:lnTo>
                    <a:pt x="110071" y="136045"/>
                  </a:lnTo>
                  <a:lnTo>
                    <a:pt x="88211" y="136045"/>
                  </a:lnTo>
                  <a:lnTo>
                    <a:pt x="88211" y="46034"/>
                  </a:lnTo>
                  <a:cubicBezTo>
                    <a:pt x="88211" y="37804"/>
                    <a:pt x="85811" y="31289"/>
                    <a:pt x="81010" y="26489"/>
                  </a:cubicBezTo>
                  <a:cubicBezTo>
                    <a:pt x="76210" y="21688"/>
                    <a:pt x="69609" y="19288"/>
                    <a:pt x="61208" y="19288"/>
                  </a:cubicBezTo>
                  <a:cubicBezTo>
                    <a:pt x="54521" y="19288"/>
                    <a:pt x="48735" y="20316"/>
                    <a:pt x="43848" y="22374"/>
                  </a:cubicBezTo>
                  <a:cubicBezTo>
                    <a:pt x="38962" y="24431"/>
                    <a:pt x="34890" y="27346"/>
                    <a:pt x="31632" y="31118"/>
                  </a:cubicBezTo>
                  <a:cubicBezTo>
                    <a:pt x="28375" y="34890"/>
                    <a:pt x="25932" y="39304"/>
                    <a:pt x="24303" y="44362"/>
                  </a:cubicBezTo>
                  <a:cubicBezTo>
                    <a:pt x="22674" y="49420"/>
                    <a:pt x="21860" y="54949"/>
                    <a:pt x="21860" y="60950"/>
                  </a:cubicBezTo>
                  <a:lnTo>
                    <a:pt x="21860" y="136045"/>
                  </a:lnTo>
                  <a:lnTo>
                    <a:pt x="0" y="136045"/>
                  </a:lnTo>
                  <a:lnTo>
                    <a:pt x="0" y="3086"/>
                  </a:lnTo>
                  <a:lnTo>
                    <a:pt x="20574" y="3086"/>
                  </a:lnTo>
                  <a:lnTo>
                    <a:pt x="20574" y="24174"/>
                  </a:lnTo>
                  <a:lnTo>
                    <a:pt x="21088" y="24174"/>
                  </a:lnTo>
                  <a:cubicBezTo>
                    <a:pt x="30176" y="8058"/>
                    <a:pt x="44577" y="0"/>
                    <a:pt x="642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9" name="TextBox 31"/>
            <p:cNvSpPr txBox="1"/>
            <p:nvPr/>
          </p:nvSpPr>
          <p:spPr>
            <a:xfrm>
              <a:off x="7581292" y="5138093"/>
              <a:ext cx="117307" cy="144295"/>
            </a:xfrm>
            <a:custGeom>
              <a:avLst/>
              <a:gdLst/>
              <a:ahLst/>
              <a:cxnLst/>
              <a:rect l="l" t="t" r="r" b="b"/>
              <a:pathLst>
                <a:path w="112900" h="138874">
                  <a:moveTo>
                    <a:pt x="52464" y="0"/>
                  </a:moveTo>
                  <a:cubicBezTo>
                    <a:pt x="60008" y="0"/>
                    <a:pt x="66952" y="642"/>
                    <a:pt x="73295" y="1928"/>
                  </a:cubicBezTo>
                  <a:cubicBezTo>
                    <a:pt x="79639" y="3214"/>
                    <a:pt x="85254" y="5443"/>
                    <a:pt x="90140" y="8615"/>
                  </a:cubicBezTo>
                  <a:cubicBezTo>
                    <a:pt x="95027" y="11787"/>
                    <a:pt x="98927" y="16073"/>
                    <a:pt x="101842" y="21474"/>
                  </a:cubicBezTo>
                  <a:cubicBezTo>
                    <a:pt x="104756" y="26874"/>
                    <a:pt x="106471" y="33604"/>
                    <a:pt x="106985" y="41662"/>
                  </a:cubicBezTo>
                  <a:lnTo>
                    <a:pt x="85125" y="41662"/>
                  </a:lnTo>
                  <a:cubicBezTo>
                    <a:pt x="84782" y="37376"/>
                    <a:pt x="83668" y="33818"/>
                    <a:pt x="81782" y="30989"/>
                  </a:cubicBezTo>
                  <a:cubicBezTo>
                    <a:pt x="79896" y="28160"/>
                    <a:pt x="77496" y="25889"/>
                    <a:pt x="74581" y="24174"/>
                  </a:cubicBezTo>
                  <a:cubicBezTo>
                    <a:pt x="71666" y="22460"/>
                    <a:pt x="68452" y="21217"/>
                    <a:pt x="64937" y="20445"/>
                  </a:cubicBezTo>
                  <a:cubicBezTo>
                    <a:pt x="61422" y="19673"/>
                    <a:pt x="57865" y="19288"/>
                    <a:pt x="54264" y="19288"/>
                  </a:cubicBezTo>
                  <a:cubicBezTo>
                    <a:pt x="51007" y="19288"/>
                    <a:pt x="47706" y="19545"/>
                    <a:pt x="44363" y="20059"/>
                  </a:cubicBezTo>
                  <a:cubicBezTo>
                    <a:pt x="41020" y="20574"/>
                    <a:pt x="37977" y="21474"/>
                    <a:pt x="35233" y="22760"/>
                  </a:cubicBezTo>
                  <a:cubicBezTo>
                    <a:pt x="32490" y="24045"/>
                    <a:pt x="30262" y="25760"/>
                    <a:pt x="28547" y="27903"/>
                  </a:cubicBezTo>
                  <a:cubicBezTo>
                    <a:pt x="26832" y="30046"/>
                    <a:pt x="25975" y="32832"/>
                    <a:pt x="25975" y="36261"/>
                  </a:cubicBezTo>
                  <a:cubicBezTo>
                    <a:pt x="25975" y="40033"/>
                    <a:pt x="27304" y="43162"/>
                    <a:pt x="29961" y="45648"/>
                  </a:cubicBezTo>
                  <a:cubicBezTo>
                    <a:pt x="32619" y="48134"/>
                    <a:pt x="36005" y="50192"/>
                    <a:pt x="40120" y="51820"/>
                  </a:cubicBezTo>
                  <a:cubicBezTo>
                    <a:pt x="44234" y="53449"/>
                    <a:pt x="48864" y="54820"/>
                    <a:pt x="54007" y="55935"/>
                  </a:cubicBezTo>
                  <a:cubicBezTo>
                    <a:pt x="59151" y="57050"/>
                    <a:pt x="64294" y="58207"/>
                    <a:pt x="69438" y="59407"/>
                  </a:cubicBezTo>
                  <a:cubicBezTo>
                    <a:pt x="74924" y="60607"/>
                    <a:pt x="80282" y="62064"/>
                    <a:pt x="85511" y="63779"/>
                  </a:cubicBezTo>
                  <a:cubicBezTo>
                    <a:pt x="90740" y="65493"/>
                    <a:pt x="95370" y="67765"/>
                    <a:pt x="99398" y="70594"/>
                  </a:cubicBezTo>
                  <a:cubicBezTo>
                    <a:pt x="103428" y="73423"/>
                    <a:pt x="106685" y="76981"/>
                    <a:pt x="109171" y="81267"/>
                  </a:cubicBezTo>
                  <a:cubicBezTo>
                    <a:pt x="111657" y="85553"/>
                    <a:pt x="112900" y="90868"/>
                    <a:pt x="112900" y="97212"/>
                  </a:cubicBezTo>
                  <a:cubicBezTo>
                    <a:pt x="112900" y="105270"/>
                    <a:pt x="111229" y="111956"/>
                    <a:pt x="107885" y="117271"/>
                  </a:cubicBezTo>
                  <a:cubicBezTo>
                    <a:pt x="104542" y="122586"/>
                    <a:pt x="100170" y="126873"/>
                    <a:pt x="94770" y="130130"/>
                  </a:cubicBezTo>
                  <a:cubicBezTo>
                    <a:pt x="89369" y="133388"/>
                    <a:pt x="83282" y="135659"/>
                    <a:pt x="76510" y="136945"/>
                  </a:cubicBezTo>
                  <a:cubicBezTo>
                    <a:pt x="69738" y="138231"/>
                    <a:pt x="63008" y="138874"/>
                    <a:pt x="56322" y="138874"/>
                  </a:cubicBezTo>
                  <a:cubicBezTo>
                    <a:pt x="48949" y="138874"/>
                    <a:pt x="41920" y="138103"/>
                    <a:pt x="35233" y="136559"/>
                  </a:cubicBezTo>
                  <a:cubicBezTo>
                    <a:pt x="28547" y="135016"/>
                    <a:pt x="22632" y="132488"/>
                    <a:pt x="17488" y="128973"/>
                  </a:cubicBezTo>
                  <a:cubicBezTo>
                    <a:pt x="12345" y="125458"/>
                    <a:pt x="8230" y="120829"/>
                    <a:pt x="5144" y="115085"/>
                  </a:cubicBezTo>
                  <a:cubicBezTo>
                    <a:pt x="2058" y="109342"/>
                    <a:pt x="343" y="102355"/>
                    <a:pt x="0" y="94126"/>
                  </a:cubicBezTo>
                  <a:lnTo>
                    <a:pt x="21860" y="94126"/>
                  </a:lnTo>
                  <a:cubicBezTo>
                    <a:pt x="22032" y="98926"/>
                    <a:pt x="23146" y="102998"/>
                    <a:pt x="25204" y="106341"/>
                  </a:cubicBezTo>
                  <a:cubicBezTo>
                    <a:pt x="27261" y="109685"/>
                    <a:pt x="29961" y="112342"/>
                    <a:pt x="33304" y="114314"/>
                  </a:cubicBezTo>
                  <a:cubicBezTo>
                    <a:pt x="36648" y="116286"/>
                    <a:pt x="40420" y="117700"/>
                    <a:pt x="44620" y="118557"/>
                  </a:cubicBezTo>
                  <a:cubicBezTo>
                    <a:pt x="48821" y="119414"/>
                    <a:pt x="53150" y="119843"/>
                    <a:pt x="57608" y="119843"/>
                  </a:cubicBezTo>
                  <a:cubicBezTo>
                    <a:pt x="61037" y="119843"/>
                    <a:pt x="64637" y="119586"/>
                    <a:pt x="68409" y="119072"/>
                  </a:cubicBezTo>
                  <a:cubicBezTo>
                    <a:pt x="72181" y="118557"/>
                    <a:pt x="75653" y="117614"/>
                    <a:pt x="78824" y="116243"/>
                  </a:cubicBezTo>
                  <a:cubicBezTo>
                    <a:pt x="81996" y="114871"/>
                    <a:pt x="84611" y="112857"/>
                    <a:pt x="86668" y="110199"/>
                  </a:cubicBezTo>
                  <a:cubicBezTo>
                    <a:pt x="88726" y="107542"/>
                    <a:pt x="89754" y="104155"/>
                    <a:pt x="89754" y="100041"/>
                  </a:cubicBezTo>
                  <a:cubicBezTo>
                    <a:pt x="89754" y="94383"/>
                    <a:pt x="87612" y="90097"/>
                    <a:pt x="83325" y="87182"/>
                  </a:cubicBezTo>
                  <a:cubicBezTo>
                    <a:pt x="79039" y="84267"/>
                    <a:pt x="73681" y="81910"/>
                    <a:pt x="67252" y="80110"/>
                  </a:cubicBezTo>
                  <a:cubicBezTo>
                    <a:pt x="60822" y="78309"/>
                    <a:pt x="53836" y="76681"/>
                    <a:pt x="46292" y="75223"/>
                  </a:cubicBezTo>
                  <a:cubicBezTo>
                    <a:pt x="38748" y="73766"/>
                    <a:pt x="31762" y="71709"/>
                    <a:pt x="25332" y="69051"/>
                  </a:cubicBezTo>
                  <a:cubicBezTo>
                    <a:pt x="18903" y="66394"/>
                    <a:pt x="13545" y="62665"/>
                    <a:pt x="9259" y="57864"/>
                  </a:cubicBezTo>
                  <a:cubicBezTo>
                    <a:pt x="4972" y="53063"/>
                    <a:pt x="2830" y="46377"/>
                    <a:pt x="2830" y="37804"/>
                  </a:cubicBezTo>
                  <a:cubicBezTo>
                    <a:pt x="2830" y="31118"/>
                    <a:pt x="4330" y="25374"/>
                    <a:pt x="7330" y="20574"/>
                  </a:cubicBezTo>
                  <a:cubicBezTo>
                    <a:pt x="10330" y="15773"/>
                    <a:pt x="14188" y="11873"/>
                    <a:pt x="18903" y="8872"/>
                  </a:cubicBezTo>
                  <a:cubicBezTo>
                    <a:pt x="23618" y="5872"/>
                    <a:pt x="28932" y="3643"/>
                    <a:pt x="34848" y="2186"/>
                  </a:cubicBezTo>
                  <a:cubicBezTo>
                    <a:pt x="40762" y="728"/>
                    <a:pt x="46635" y="0"/>
                    <a:pt x="5246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0" name="TextBox 32"/>
            <p:cNvSpPr txBox="1"/>
            <p:nvPr/>
          </p:nvSpPr>
          <p:spPr>
            <a:xfrm>
              <a:off x="4346647" y="5141301"/>
              <a:ext cx="4216043" cy="193195"/>
            </a:xfrm>
            <a:custGeom>
              <a:avLst/>
              <a:gdLst/>
              <a:ahLst/>
              <a:cxnLst/>
              <a:rect l="l" t="t" r="r" b="b"/>
              <a:pathLst>
                <a:path w="4057650" h="185937">
                  <a:moveTo>
                    <a:pt x="716433" y="0"/>
                  </a:moveTo>
                  <a:lnTo>
                    <a:pt x="741121" y="0"/>
                  </a:lnTo>
                  <a:lnTo>
                    <a:pt x="779955" y="108785"/>
                  </a:lnTo>
                  <a:lnTo>
                    <a:pt x="780469" y="108785"/>
                  </a:lnTo>
                  <a:lnTo>
                    <a:pt x="817760" y="0"/>
                  </a:lnTo>
                  <a:lnTo>
                    <a:pt x="840905" y="0"/>
                  </a:lnTo>
                  <a:lnTo>
                    <a:pt x="783041" y="150447"/>
                  </a:lnTo>
                  <a:lnTo>
                    <a:pt x="782321" y="152009"/>
                  </a:lnTo>
                  <a:lnTo>
                    <a:pt x="1014413" y="152009"/>
                  </a:lnTo>
                  <a:lnTo>
                    <a:pt x="2028825" y="152009"/>
                  </a:lnTo>
                  <a:lnTo>
                    <a:pt x="3043238" y="152009"/>
                  </a:lnTo>
                  <a:lnTo>
                    <a:pt x="4057650" y="152009"/>
                  </a:lnTo>
                  <a:lnTo>
                    <a:pt x="4057650" y="171059"/>
                  </a:lnTo>
                  <a:lnTo>
                    <a:pt x="3043238" y="171059"/>
                  </a:lnTo>
                  <a:lnTo>
                    <a:pt x="2028825" y="171059"/>
                  </a:lnTo>
                  <a:lnTo>
                    <a:pt x="1014413" y="171059"/>
                  </a:lnTo>
                  <a:lnTo>
                    <a:pt x="772327" y="171059"/>
                  </a:lnTo>
                  <a:lnTo>
                    <a:pt x="767225" y="177836"/>
                  </a:lnTo>
                  <a:cubicBezTo>
                    <a:pt x="764224" y="180665"/>
                    <a:pt x="760924" y="182723"/>
                    <a:pt x="757323" y="184008"/>
                  </a:cubicBezTo>
                  <a:cubicBezTo>
                    <a:pt x="753723" y="185294"/>
                    <a:pt x="749437" y="185937"/>
                    <a:pt x="744465" y="185937"/>
                  </a:cubicBezTo>
                  <a:cubicBezTo>
                    <a:pt x="741893" y="185937"/>
                    <a:pt x="739321" y="185765"/>
                    <a:pt x="736749" y="185423"/>
                  </a:cubicBezTo>
                  <a:cubicBezTo>
                    <a:pt x="734178" y="185080"/>
                    <a:pt x="731692" y="184480"/>
                    <a:pt x="729291" y="183623"/>
                  </a:cubicBezTo>
                  <a:lnTo>
                    <a:pt x="729291" y="171059"/>
                  </a:lnTo>
                  <a:lnTo>
                    <a:pt x="0" y="171059"/>
                  </a:lnTo>
                  <a:lnTo>
                    <a:pt x="0" y="152009"/>
                  </a:lnTo>
                  <a:lnTo>
                    <a:pt x="761179" y="152009"/>
                  </a:lnTo>
                  <a:lnTo>
                    <a:pt x="769153" y="132188"/>
                  </a:lnTo>
                  <a:lnTo>
                    <a:pt x="71643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Box 33"/>
            <p:cNvSpPr txBox="1"/>
            <p:nvPr/>
          </p:nvSpPr>
          <p:spPr>
            <a:xfrm>
              <a:off x="6541048" y="5141300"/>
              <a:ext cx="114368" cy="141089"/>
            </a:xfrm>
            <a:custGeom>
              <a:avLst/>
              <a:gdLst/>
              <a:ahLst/>
              <a:cxnLst/>
              <a:rect l="l" t="t" r="r" b="b"/>
              <a:pathLst>
                <a:path w="110071" h="135788">
                  <a:moveTo>
                    <a:pt x="0" y="0"/>
                  </a:moveTo>
                  <a:lnTo>
                    <a:pt x="21860" y="0"/>
                  </a:lnTo>
                  <a:lnTo>
                    <a:pt x="21860" y="90011"/>
                  </a:lnTo>
                  <a:cubicBezTo>
                    <a:pt x="21860" y="98241"/>
                    <a:pt x="24261" y="104756"/>
                    <a:pt x="29061" y="109556"/>
                  </a:cubicBezTo>
                  <a:cubicBezTo>
                    <a:pt x="33862" y="114357"/>
                    <a:pt x="40463" y="116757"/>
                    <a:pt x="48864" y="116757"/>
                  </a:cubicBezTo>
                  <a:cubicBezTo>
                    <a:pt x="55550" y="116757"/>
                    <a:pt x="61337" y="115728"/>
                    <a:pt x="66223" y="113671"/>
                  </a:cubicBezTo>
                  <a:cubicBezTo>
                    <a:pt x="71109" y="111614"/>
                    <a:pt x="75181" y="108699"/>
                    <a:pt x="78439" y="104927"/>
                  </a:cubicBezTo>
                  <a:cubicBezTo>
                    <a:pt x="81696" y="101155"/>
                    <a:pt x="84139" y="96740"/>
                    <a:pt x="85768" y="91683"/>
                  </a:cubicBezTo>
                  <a:cubicBezTo>
                    <a:pt x="87397" y="86625"/>
                    <a:pt x="88211" y="81096"/>
                    <a:pt x="88211" y="75095"/>
                  </a:cubicBezTo>
                  <a:lnTo>
                    <a:pt x="88211" y="0"/>
                  </a:lnTo>
                  <a:lnTo>
                    <a:pt x="110071" y="0"/>
                  </a:lnTo>
                  <a:lnTo>
                    <a:pt x="110071" y="132959"/>
                  </a:lnTo>
                  <a:lnTo>
                    <a:pt x="89497" y="132959"/>
                  </a:lnTo>
                  <a:lnTo>
                    <a:pt x="89497" y="111871"/>
                  </a:lnTo>
                  <a:lnTo>
                    <a:pt x="88983" y="111871"/>
                  </a:lnTo>
                  <a:cubicBezTo>
                    <a:pt x="84354" y="120100"/>
                    <a:pt x="78439" y="126144"/>
                    <a:pt x="71238" y="130002"/>
                  </a:cubicBezTo>
                  <a:cubicBezTo>
                    <a:pt x="64037" y="133859"/>
                    <a:pt x="55550" y="135788"/>
                    <a:pt x="45778" y="135788"/>
                  </a:cubicBezTo>
                  <a:cubicBezTo>
                    <a:pt x="37034" y="135788"/>
                    <a:pt x="29747" y="134631"/>
                    <a:pt x="23918" y="132316"/>
                  </a:cubicBezTo>
                  <a:cubicBezTo>
                    <a:pt x="18088" y="130002"/>
                    <a:pt x="13373" y="126701"/>
                    <a:pt x="9773" y="122415"/>
                  </a:cubicBezTo>
                  <a:cubicBezTo>
                    <a:pt x="6173" y="118129"/>
                    <a:pt x="3644" y="113028"/>
                    <a:pt x="2186" y="107113"/>
                  </a:cubicBezTo>
                  <a:cubicBezTo>
                    <a:pt x="729" y="101198"/>
                    <a:pt x="0" y="94640"/>
                    <a:pt x="0" y="8743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2" name="TextBox 34"/>
            <p:cNvSpPr txBox="1"/>
            <p:nvPr/>
          </p:nvSpPr>
          <p:spPr>
            <a:xfrm>
              <a:off x="6690836" y="5141301"/>
              <a:ext cx="22713" cy="138149"/>
            </a:xfrm>
            <a:custGeom>
              <a:avLst/>
              <a:gdLst/>
              <a:ahLst/>
              <a:cxnLst/>
              <a:rect l="l" t="t" r="r" b="b"/>
              <a:pathLst>
                <a:path w="21860" h="132959">
                  <a:moveTo>
                    <a:pt x="0" y="0"/>
                  </a:moveTo>
                  <a:lnTo>
                    <a:pt x="21860" y="0"/>
                  </a:lnTo>
                  <a:lnTo>
                    <a:pt x="21860" y="132959"/>
                  </a:lnTo>
                  <a:lnTo>
                    <a:pt x="0" y="1329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3" name="TextBox 35"/>
            <p:cNvSpPr txBox="1"/>
            <p:nvPr/>
          </p:nvSpPr>
          <p:spPr>
            <a:xfrm>
              <a:off x="7245058" y="5141301"/>
              <a:ext cx="22713" cy="138149"/>
            </a:xfrm>
            <a:custGeom>
              <a:avLst/>
              <a:gdLst/>
              <a:ahLst/>
              <a:cxnLst/>
              <a:rect l="l" t="t" r="r" b="b"/>
              <a:pathLst>
                <a:path w="21860" h="132959">
                  <a:moveTo>
                    <a:pt x="0" y="0"/>
                  </a:moveTo>
                  <a:lnTo>
                    <a:pt x="21860" y="0"/>
                  </a:lnTo>
                  <a:lnTo>
                    <a:pt x="21860" y="132959"/>
                  </a:lnTo>
                  <a:lnTo>
                    <a:pt x="0" y="1329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4" name="TextBox 36"/>
            <p:cNvSpPr txBox="1"/>
            <p:nvPr/>
          </p:nvSpPr>
          <p:spPr>
            <a:xfrm>
              <a:off x="6100778" y="5142101"/>
              <a:ext cx="135745" cy="139218"/>
            </a:xfrm>
            <a:custGeom>
              <a:avLst/>
              <a:gdLst/>
              <a:ahLst/>
              <a:cxnLst/>
              <a:rect l="l" t="t" r="r" b="b"/>
              <a:pathLst>
                <a:path w="130645" h="133988">
                  <a:moveTo>
                    <a:pt x="0" y="0"/>
                  </a:moveTo>
                  <a:lnTo>
                    <a:pt x="130645" y="59150"/>
                  </a:lnTo>
                  <a:lnTo>
                    <a:pt x="130645" y="75095"/>
                  </a:lnTo>
                  <a:lnTo>
                    <a:pt x="0" y="133988"/>
                  </a:lnTo>
                  <a:lnTo>
                    <a:pt x="0" y="116758"/>
                  </a:lnTo>
                  <a:lnTo>
                    <a:pt x="109300" y="67123"/>
                  </a:lnTo>
                  <a:lnTo>
                    <a:pt x="0" y="1748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5" name="TextBox 37"/>
            <p:cNvSpPr txBox="1"/>
            <p:nvPr/>
          </p:nvSpPr>
          <p:spPr>
            <a:xfrm>
              <a:off x="7783237" y="5142101"/>
              <a:ext cx="135745" cy="139218"/>
            </a:xfrm>
            <a:custGeom>
              <a:avLst/>
              <a:gdLst/>
              <a:ahLst/>
              <a:cxnLst/>
              <a:rect l="l" t="t" r="r" b="b"/>
              <a:pathLst>
                <a:path w="130645" h="133988">
                  <a:moveTo>
                    <a:pt x="0" y="0"/>
                  </a:moveTo>
                  <a:lnTo>
                    <a:pt x="130645" y="59150"/>
                  </a:lnTo>
                  <a:lnTo>
                    <a:pt x="130645" y="75095"/>
                  </a:lnTo>
                  <a:lnTo>
                    <a:pt x="0" y="133988"/>
                  </a:lnTo>
                  <a:lnTo>
                    <a:pt x="0" y="116758"/>
                  </a:lnTo>
                  <a:lnTo>
                    <a:pt x="109299" y="67123"/>
                  </a:lnTo>
                  <a:lnTo>
                    <a:pt x="0" y="1748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6" name="TextBox 38"/>
            <p:cNvSpPr txBox="1"/>
            <p:nvPr/>
          </p:nvSpPr>
          <p:spPr>
            <a:xfrm>
              <a:off x="4883460" y="5249789"/>
              <a:ext cx="29660" cy="29660"/>
            </a:xfrm>
            <a:custGeom>
              <a:avLst/>
              <a:gdLst/>
              <a:ahLst/>
              <a:cxnLst/>
              <a:rect l="l" t="t" r="r" b="b"/>
              <a:pathLst>
                <a:path w="28546" h="28546">
                  <a:moveTo>
                    <a:pt x="0" y="0"/>
                  </a:moveTo>
                  <a:lnTo>
                    <a:pt x="28546" y="0"/>
                  </a:lnTo>
                  <a:lnTo>
                    <a:pt x="28546" y="28546"/>
                  </a:lnTo>
                  <a:lnTo>
                    <a:pt x="0" y="285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7" name="TextBox 39"/>
            <p:cNvSpPr txBox="1"/>
            <p:nvPr/>
          </p:nvSpPr>
          <p:spPr>
            <a:xfrm>
              <a:off x="5477269" y="5249789"/>
              <a:ext cx="29660" cy="29660"/>
            </a:xfrm>
            <a:custGeom>
              <a:avLst/>
              <a:gdLst/>
              <a:ahLst/>
              <a:cxnLst/>
              <a:rect l="l" t="t" r="r" b="b"/>
              <a:pathLst>
                <a:path w="28546" h="28546">
                  <a:moveTo>
                    <a:pt x="0" y="0"/>
                  </a:moveTo>
                  <a:lnTo>
                    <a:pt x="28546" y="0"/>
                  </a:lnTo>
                  <a:lnTo>
                    <a:pt x="28546" y="28546"/>
                  </a:lnTo>
                  <a:lnTo>
                    <a:pt x="0" y="285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8" name="TextBox 40"/>
            <p:cNvSpPr txBox="1">
              <a:spLocks noChangeArrowheads="1"/>
            </p:cNvSpPr>
            <p:nvPr/>
          </p:nvSpPr>
          <p:spPr bwMode="auto">
            <a:xfrm>
              <a:off x="2512854" y="3693014"/>
              <a:ext cx="265262" cy="528348"/>
            </a:xfrm>
            <a:custGeom>
              <a:avLst/>
              <a:gdLst/>
              <a:ahLst/>
              <a:cxnLst/>
              <a:rect l="l" t="t" r="r" b="b"/>
              <a:pathLst>
                <a:path w="255296" h="508498">
                  <a:moveTo>
                    <a:pt x="1471" y="0"/>
                  </a:moveTo>
                  <a:lnTo>
                    <a:pt x="255296" y="252176"/>
                  </a:lnTo>
                  <a:lnTo>
                    <a:pt x="0" y="508498"/>
                  </a:lnTo>
                  <a:lnTo>
                    <a:pt x="742" y="360874"/>
                  </a:lnTo>
                  <a:lnTo>
                    <a:pt x="109663" y="251128"/>
                  </a:lnTo>
                  <a:lnTo>
                    <a:pt x="1789" y="143454"/>
                  </a:lnTo>
                  <a:lnTo>
                    <a:pt x="147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1473376" y="3856613"/>
              <a:ext cx="7098591" cy="909290"/>
              <a:chOff x="1473375" y="3856611"/>
              <a:chExt cx="6831873" cy="875142"/>
            </a:xfrm>
            <a:grpFill/>
          </p:grpSpPr>
          <p:sp>
            <p:nvSpPr>
              <p:cNvPr id="182" name="TextBox 54"/>
              <p:cNvSpPr txBox="1">
                <a:spLocks noChangeArrowheads="1"/>
              </p:cNvSpPr>
              <p:nvPr/>
            </p:nvSpPr>
            <p:spPr bwMode="auto">
              <a:xfrm>
                <a:off x="2963481" y="3856611"/>
                <a:ext cx="237267" cy="373071"/>
              </a:xfrm>
              <a:custGeom>
                <a:avLst/>
                <a:gdLst/>
                <a:ahLst/>
                <a:cxnLst/>
                <a:rect l="l" t="t" r="r" b="b"/>
                <a:pathLst>
                  <a:path w="237268" h="373065">
                    <a:moveTo>
                      <a:pt x="122673" y="0"/>
                    </a:moveTo>
                    <a:cubicBezTo>
                      <a:pt x="148587" y="-2"/>
                      <a:pt x="169032" y="4205"/>
                      <a:pt x="184009" y="12620"/>
                    </a:cubicBezTo>
                    <a:cubicBezTo>
                      <a:pt x="198985" y="21034"/>
                      <a:pt x="210175" y="31719"/>
                      <a:pt x="217580" y="44677"/>
                    </a:cubicBezTo>
                    <a:cubicBezTo>
                      <a:pt x="224983" y="57633"/>
                      <a:pt x="229611" y="71600"/>
                      <a:pt x="231462" y="86577"/>
                    </a:cubicBezTo>
                    <a:cubicBezTo>
                      <a:pt x="233311" y="101553"/>
                      <a:pt x="234237" y="115604"/>
                      <a:pt x="234239" y="128730"/>
                    </a:cubicBezTo>
                    <a:lnTo>
                      <a:pt x="161544" y="128730"/>
                    </a:lnTo>
                    <a:cubicBezTo>
                      <a:pt x="161544" y="102479"/>
                      <a:pt x="158431" y="83380"/>
                      <a:pt x="152205" y="71432"/>
                    </a:cubicBezTo>
                    <a:cubicBezTo>
                      <a:pt x="145979" y="59485"/>
                      <a:pt x="134620" y="53511"/>
                      <a:pt x="118129" y="53511"/>
                    </a:cubicBezTo>
                    <a:cubicBezTo>
                      <a:pt x="109042" y="53509"/>
                      <a:pt x="101554" y="55949"/>
                      <a:pt x="95664" y="60831"/>
                    </a:cubicBezTo>
                    <a:cubicBezTo>
                      <a:pt x="89775" y="65710"/>
                      <a:pt x="85147" y="73619"/>
                      <a:pt x="81782" y="84558"/>
                    </a:cubicBezTo>
                    <a:cubicBezTo>
                      <a:pt x="78417" y="95495"/>
                      <a:pt x="76061" y="109799"/>
                      <a:pt x="74714" y="127468"/>
                    </a:cubicBezTo>
                    <a:cubicBezTo>
                      <a:pt x="73368" y="145137"/>
                      <a:pt x="72695" y="166760"/>
                      <a:pt x="72695" y="192338"/>
                    </a:cubicBezTo>
                    <a:cubicBezTo>
                      <a:pt x="72695" y="219598"/>
                      <a:pt x="73620" y="241642"/>
                      <a:pt x="75471" y="258470"/>
                    </a:cubicBezTo>
                    <a:cubicBezTo>
                      <a:pt x="77322" y="275297"/>
                      <a:pt x="80183" y="288339"/>
                      <a:pt x="84053" y="297594"/>
                    </a:cubicBezTo>
                    <a:cubicBezTo>
                      <a:pt x="87924" y="306849"/>
                      <a:pt x="92804" y="313075"/>
                      <a:pt x="98693" y="316272"/>
                    </a:cubicBezTo>
                    <a:cubicBezTo>
                      <a:pt x="104583" y="319470"/>
                      <a:pt x="111398" y="321068"/>
                      <a:pt x="119139" y="321068"/>
                    </a:cubicBezTo>
                    <a:cubicBezTo>
                      <a:pt x="125533" y="321068"/>
                      <a:pt x="131507" y="319974"/>
                      <a:pt x="137060" y="317787"/>
                    </a:cubicBezTo>
                    <a:cubicBezTo>
                      <a:pt x="142613" y="315599"/>
                      <a:pt x="147409" y="311224"/>
                      <a:pt x="151448" y="304661"/>
                    </a:cubicBezTo>
                    <a:cubicBezTo>
                      <a:pt x="155486" y="298099"/>
                      <a:pt x="158683" y="288844"/>
                      <a:pt x="161039" y="276896"/>
                    </a:cubicBezTo>
                    <a:cubicBezTo>
                      <a:pt x="163393" y="264949"/>
                      <a:pt x="164571" y="249215"/>
                      <a:pt x="164573" y="229695"/>
                    </a:cubicBezTo>
                    <a:lnTo>
                      <a:pt x="237268" y="229695"/>
                    </a:lnTo>
                    <a:cubicBezTo>
                      <a:pt x="237268" y="249215"/>
                      <a:pt x="235753" y="267725"/>
                      <a:pt x="232724" y="285226"/>
                    </a:cubicBezTo>
                    <a:cubicBezTo>
                      <a:pt x="229696" y="302726"/>
                      <a:pt x="224059" y="318039"/>
                      <a:pt x="215813" y="331165"/>
                    </a:cubicBezTo>
                    <a:cubicBezTo>
                      <a:pt x="207567" y="344290"/>
                      <a:pt x="195956" y="354555"/>
                      <a:pt x="180980" y="361959"/>
                    </a:cubicBezTo>
                    <a:cubicBezTo>
                      <a:pt x="166003" y="369363"/>
                      <a:pt x="146568" y="373065"/>
                      <a:pt x="122673" y="373065"/>
                    </a:cubicBezTo>
                    <a:cubicBezTo>
                      <a:pt x="95412" y="373065"/>
                      <a:pt x="73704" y="368690"/>
                      <a:pt x="57550" y="359940"/>
                    </a:cubicBezTo>
                    <a:cubicBezTo>
                      <a:pt x="41396" y="351189"/>
                      <a:pt x="29027" y="338569"/>
                      <a:pt x="20445" y="322078"/>
                    </a:cubicBezTo>
                    <a:cubicBezTo>
                      <a:pt x="11863" y="305587"/>
                      <a:pt x="6310" y="285899"/>
                      <a:pt x="3786" y="263013"/>
                    </a:cubicBezTo>
                    <a:cubicBezTo>
                      <a:pt x="1262" y="240128"/>
                      <a:pt x="0" y="214887"/>
                      <a:pt x="0" y="187290"/>
                    </a:cubicBezTo>
                    <a:cubicBezTo>
                      <a:pt x="0" y="160029"/>
                      <a:pt x="1262" y="134872"/>
                      <a:pt x="3786" y="111818"/>
                    </a:cubicBezTo>
                    <a:cubicBezTo>
                      <a:pt x="6310" y="88765"/>
                      <a:pt x="11863" y="68992"/>
                      <a:pt x="20445" y="52501"/>
                    </a:cubicBezTo>
                    <a:cubicBezTo>
                      <a:pt x="29027" y="36010"/>
                      <a:pt x="41396" y="23137"/>
                      <a:pt x="57550" y="13882"/>
                    </a:cubicBezTo>
                    <a:cubicBezTo>
                      <a:pt x="73704" y="4629"/>
                      <a:pt x="95412" y="1"/>
                      <a:pt x="1226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3" name="TextBox 55"/>
              <p:cNvSpPr txBox="1">
                <a:spLocks noChangeArrowheads="1"/>
              </p:cNvSpPr>
              <p:nvPr/>
            </p:nvSpPr>
            <p:spPr bwMode="auto">
              <a:xfrm>
                <a:off x="1473375" y="3863678"/>
                <a:ext cx="206473" cy="360450"/>
              </a:xfrm>
              <a:custGeom>
                <a:avLst/>
                <a:gdLst/>
                <a:ahLst/>
                <a:cxnLst/>
                <a:rect l="l" t="t" r="r" b="b"/>
                <a:pathLst>
                  <a:path w="206474" h="360445">
                    <a:moveTo>
                      <a:pt x="0" y="0"/>
                    </a:moveTo>
                    <a:lnTo>
                      <a:pt x="201426" y="0"/>
                    </a:lnTo>
                    <a:lnTo>
                      <a:pt x="201426" y="59569"/>
                    </a:lnTo>
                    <a:lnTo>
                      <a:pt x="72695" y="59569"/>
                    </a:lnTo>
                    <a:lnTo>
                      <a:pt x="72695" y="144380"/>
                    </a:lnTo>
                    <a:lnTo>
                      <a:pt x="193853" y="144380"/>
                    </a:lnTo>
                    <a:lnTo>
                      <a:pt x="193853" y="203949"/>
                    </a:lnTo>
                    <a:lnTo>
                      <a:pt x="72695" y="203949"/>
                    </a:lnTo>
                    <a:lnTo>
                      <a:pt x="72695" y="300876"/>
                    </a:lnTo>
                    <a:lnTo>
                      <a:pt x="206474" y="300876"/>
                    </a:lnTo>
                    <a:lnTo>
                      <a:pt x="206474" y="360445"/>
                    </a:lnTo>
                    <a:lnTo>
                      <a:pt x="0" y="3604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4" name="TextBox 56"/>
              <p:cNvSpPr txBox="1">
                <a:spLocks noChangeArrowheads="1"/>
              </p:cNvSpPr>
              <p:nvPr/>
            </p:nvSpPr>
            <p:spPr bwMode="auto">
              <a:xfrm>
                <a:off x="1686259" y="3863678"/>
                <a:ext cx="280682" cy="360450"/>
              </a:xfrm>
              <a:custGeom>
                <a:avLst/>
                <a:gdLst/>
                <a:ahLst/>
                <a:cxnLst/>
                <a:rect l="l" t="t" r="r" b="b"/>
                <a:pathLst>
                  <a:path w="280683" h="360445">
                    <a:moveTo>
                      <a:pt x="95412" y="0"/>
                    </a:moveTo>
                    <a:lnTo>
                      <a:pt x="185271" y="0"/>
                    </a:lnTo>
                    <a:lnTo>
                      <a:pt x="280683" y="360445"/>
                    </a:lnTo>
                    <a:lnTo>
                      <a:pt x="204959" y="360445"/>
                    </a:lnTo>
                    <a:lnTo>
                      <a:pt x="188300" y="284217"/>
                    </a:lnTo>
                    <a:lnTo>
                      <a:pt x="92383" y="284217"/>
                    </a:lnTo>
                    <a:lnTo>
                      <a:pt x="75724" y="360445"/>
                    </a:lnTo>
                    <a:lnTo>
                      <a:pt x="0" y="360445"/>
                    </a:lnTo>
                    <a:lnTo>
                      <a:pt x="95412" y="0"/>
                    </a:lnTo>
                    <a:close/>
                    <a:moveTo>
                      <a:pt x="139837" y="62598"/>
                    </a:moveTo>
                    <a:lnTo>
                      <a:pt x="105004" y="224647"/>
                    </a:lnTo>
                    <a:lnTo>
                      <a:pt x="175679" y="224647"/>
                    </a:lnTo>
                    <a:lnTo>
                      <a:pt x="140846" y="62598"/>
                    </a:lnTo>
                    <a:lnTo>
                      <a:pt x="139837" y="625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5" name="TextBox 57"/>
              <p:cNvSpPr txBox="1">
                <a:spLocks noChangeArrowheads="1"/>
              </p:cNvSpPr>
              <p:nvPr/>
            </p:nvSpPr>
            <p:spPr bwMode="auto">
              <a:xfrm>
                <a:off x="1989239" y="3863678"/>
                <a:ext cx="320058" cy="360450"/>
              </a:xfrm>
              <a:custGeom>
                <a:avLst/>
                <a:gdLst/>
                <a:ahLst/>
                <a:cxnLst/>
                <a:rect l="l" t="t" r="r" b="b"/>
                <a:pathLst>
                  <a:path w="320059" h="360445">
                    <a:moveTo>
                      <a:pt x="0" y="0"/>
                    </a:moveTo>
                    <a:lnTo>
                      <a:pt x="108032" y="0"/>
                    </a:lnTo>
                    <a:lnTo>
                      <a:pt x="159525" y="254432"/>
                    </a:lnTo>
                    <a:lnTo>
                      <a:pt x="160534" y="254432"/>
                    </a:lnTo>
                    <a:lnTo>
                      <a:pt x="212531" y="0"/>
                    </a:lnTo>
                    <a:lnTo>
                      <a:pt x="320059" y="0"/>
                    </a:lnTo>
                    <a:lnTo>
                      <a:pt x="320059" y="360445"/>
                    </a:lnTo>
                    <a:lnTo>
                      <a:pt x="253422" y="360445"/>
                    </a:lnTo>
                    <a:lnTo>
                      <a:pt x="253422" y="72695"/>
                    </a:lnTo>
                    <a:lnTo>
                      <a:pt x="252412" y="72695"/>
                    </a:lnTo>
                    <a:lnTo>
                      <a:pt x="188300" y="360445"/>
                    </a:lnTo>
                    <a:lnTo>
                      <a:pt x="131759" y="360445"/>
                    </a:lnTo>
                    <a:lnTo>
                      <a:pt x="67646" y="72695"/>
                    </a:lnTo>
                    <a:lnTo>
                      <a:pt x="66637" y="72695"/>
                    </a:lnTo>
                    <a:lnTo>
                      <a:pt x="66637" y="360445"/>
                    </a:lnTo>
                    <a:lnTo>
                      <a:pt x="0" y="3604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6" name="TextBox 58"/>
              <p:cNvSpPr txBox="1">
                <a:spLocks noChangeArrowheads="1"/>
              </p:cNvSpPr>
              <p:nvPr/>
            </p:nvSpPr>
            <p:spPr bwMode="auto">
              <a:xfrm>
                <a:off x="3235734" y="3863678"/>
                <a:ext cx="205968" cy="360450"/>
              </a:xfrm>
              <a:custGeom>
                <a:avLst/>
                <a:gdLst/>
                <a:ahLst/>
                <a:cxnLst/>
                <a:rect l="l" t="t" r="r" b="b"/>
                <a:pathLst>
                  <a:path w="205969" h="360445">
                    <a:moveTo>
                      <a:pt x="0" y="0"/>
                    </a:moveTo>
                    <a:lnTo>
                      <a:pt x="69666" y="0"/>
                    </a:lnTo>
                    <a:lnTo>
                      <a:pt x="69666" y="116615"/>
                    </a:lnTo>
                    <a:lnTo>
                      <a:pt x="70676" y="116615"/>
                    </a:lnTo>
                    <a:cubicBezTo>
                      <a:pt x="84138" y="93393"/>
                      <a:pt x="106182" y="81782"/>
                      <a:pt x="136808" y="81782"/>
                    </a:cubicBezTo>
                    <a:cubicBezTo>
                      <a:pt x="159020" y="81782"/>
                      <a:pt x="176100" y="87840"/>
                      <a:pt x="188047" y="99955"/>
                    </a:cubicBezTo>
                    <a:cubicBezTo>
                      <a:pt x="199995" y="112071"/>
                      <a:pt x="205969" y="131759"/>
                      <a:pt x="205969" y="159020"/>
                    </a:cubicBezTo>
                    <a:lnTo>
                      <a:pt x="205969" y="360445"/>
                    </a:lnTo>
                    <a:lnTo>
                      <a:pt x="136303" y="360445"/>
                    </a:lnTo>
                    <a:lnTo>
                      <a:pt x="136303" y="173155"/>
                    </a:lnTo>
                    <a:cubicBezTo>
                      <a:pt x="136304" y="159020"/>
                      <a:pt x="133948" y="149176"/>
                      <a:pt x="129235" y="143623"/>
                    </a:cubicBezTo>
                    <a:cubicBezTo>
                      <a:pt x="124524" y="138070"/>
                      <a:pt x="116951" y="135293"/>
                      <a:pt x="106518" y="135293"/>
                    </a:cubicBezTo>
                    <a:cubicBezTo>
                      <a:pt x="81950" y="135293"/>
                      <a:pt x="69666" y="150269"/>
                      <a:pt x="69666" y="180223"/>
                    </a:cubicBezTo>
                    <a:lnTo>
                      <a:pt x="69666" y="360445"/>
                    </a:lnTo>
                    <a:lnTo>
                      <a:pt x="0" y="3604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7" name="TextBox 59"/>
              <p:cNvSpPr txBox="1">
                <a:spLocks noChangeArrowheads="1"/>
              </p:cNvSpPr>
              <p:nvPr/>
            </p:nvSpPr>
            <p:spPr bwMode="auto">
              <a:xfrm>
                <a:off x="4572763" y="3863678"/>
                <a:ext cx="320058" cy="360450"/>
              </a:xfrm>
              <a:custGeom>
                <a:avLst/>
                <a:gdLst/>
                <a:ahLst/>
                <a:cxnLst/>
                <a:rect l="l" t="t" r="r" b="b"/>
                <a:pathLst>
                  <a:path w="320059" h="360445">
                    <a:moveTo>
                      <a:pt x="0" y="0"/>
                    </a:moveTo>
                    <a:lnTo>
                      <a:pt x="108032" y="0"/>
                    </a:lnTo>
                    <a:lnTo>
                      <a:pt x="159525" y="254432"/>
                    </a:lnTo>
                    <a:lnTo>
                      <a:pt x="160534" y="254432"/>
                    </a:lnTo>
                    <a:lnTo>
                      <a:pt x="212531" y="0"/>
                    </a:lnTo>
                    <a:lnTo>
                      <a:pt x="320059" y="0"/>
                    </a:lnTo>
                    <a:lnTo>
                      <a:pt x="320059" y="360445"/>
                    </a:lnTo>
                    <a:lnTo>
                      <a:pt x="253422" y="360445"/>
                    </a:lnTo>
                    <a:lnTo>
                      <a:pt x="253422" y="72695"/>
                    </a:lnTo>
                    <a:lnTo>
                      <a:pt x="252412" y="72695"/>
                    </a:lnTo>
                    <a:lnTo>
                      <a:pt x="188300" y="360445"/>
                    </a:lnTo>
                    <a:lnTo>
                      <a:pt x="131759" y="360445"/>
                    </a:lnTo>
                    <a:lnTo>
                      <a:pt x="67647" y="72695"/>
                    </a:lnTo>
                    <a:lnTo>
                      <a:pt x="66637" y="72695"/>
                    </a:lnTo>
                    <a:lnTo>
                      <a:pt x="66637" y="360445"/>
                    </a:lnTo>
                    <a:lnTo>
                      <a:pt x="0" y="3604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8" name="TextBox 60"/>
              <p:cNvSpPr txBox="1">
                <a:spLocks noChangeArrowheads="1"/>
              </p:cNvSpPr>
              <p:nvPr/>
            </p:nvSpPr>
            <p:spPr bwMode="auto">
              <a:xfrm>
                <a:off x="7266681" y="3863676"/>
                <a:ext cx="230199" cy="360450"/>
              </a:xfrm>
              <a:custGeom>
                <a:avLst/>
                <a:gdLst/>
                <a:ahLst/>
                <a:cxnLst/>
                <a:rect l="l" t="t" r="r" b="b"/>
                <a:pathLst>
                  <a:path w="230200" h="360445">
                    <a:moveTo>
                      <a:pt x="0" y="0"/>
                    </a:moveTo>
                    <a:lnTo>
                      <a:pt x="230200" y="0"/>
                    </a:lnTo>
                    <a:lnTo>
                      <a:pt x="230200" y="59569"/>
                    </a:lnTo>
                    <a:lnTo>
                      <a:pt x="151448" y="59569"/>
                    </a:lnTo>
                    <a:lnTo>
                      <a:pt x="151448" y="360445"/>
                    </a:lnTo>
                    <a:lnTo>
                      <a:pt x="78752" y="360445"/>
                    </a:lnTo>
                    <a:lnTo>
                      <a:pt x="78752" y="59569"/>
                    </a:lnTo>
                    <a:lnTo>
                      <a:pt x="0" y="595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9" name="TextBox 61"/>
              <p:cNvSpPr txBox="1">
                <a:spLocks noChangeArrowheads="1"/>
              </p:cNvSpPr>
              <p:nvPr/>
            </p:nvSpPr>
            <p:spPr bwMode="auto">
              <a:xfrm>
                <a:off x="7025527" y="3874782"/>
                <a:ext cx="145389" cy="350860"/>
              </a:xfrm>
              <a:custGeom>
                <a:avLst/>
                <a:gdLst/>
                <a:ahLst/>
                <a:cxnLst/>
                <a:rect l="l" t="t" r="r" b="b"/>
                <a:pathLst>
                  <a:path w="145390" h="350854">
                    <a:moveTo>
                      <a:pt x="35338" y="0"/>
                    </a:moveTo>
                    <a:lnTo>
                      <a:pt x="105004" y="0"/>
                    </a:lnTo>
                    <a:lnTo>
                      <a:pt x="105004" y="77743"/>
                    </a:lnTo>
                    <a:lnTo>
                      <a:pt x="145390" y="77743"/>
                    </a:lnTo>
                    <a:lnTo>
                      <a:pt x="145390" y="125197"/>
                    </a:lnTo>
                    <a:lnTo>
                      <a:pt x="105004" y="125197"/>
                    </a:lnTo>
                    <a:lnTo>
                      <a:pt x="105004" y="272101"/>
                    </a:lnTo>
                    <a:cubicBezTo>
                      <a:pt x="105004" y="282871"/>
                      <a:pt x="106602" y="290527"/>
                      <a:pt x="109800" y="295070"/>
                    </a:cubicBezTo>
                    <a:cubicBezTo>
                      <a:pt x="112997" y="299614"/>
                      <a:pt x="119644" y="301886"/>
                      <a:pt x="129740" y="301886"/>
                    </a:cubicBezTo>
                    <a:cubicBezTo>
                      <a:pt x="132433" y="301886"/>
                      <a:pt x="135125" y="301801"/>
                      <a:pt x="137818" y="301633"/>
                    </a:cubicBezTo>
                    <a:cubicBezTo>
                      <a:pt x="140510" y="301465"/>
                      <a:pt x="143034" y="301213"/>
                      <a:pt x="145390" y="300876"/>
                    </a:cubicBezTo>
                    <a:lnTo>
                      <a:pt x="145390" y="349339"/>
                    </a:lnTo>
                    <a:cubicBezTo>
                      <a:pt x="137649" y="349339"/>
                      <a:pt x="130161" y="349592"/>
                      <a:pt x="122925" y="350096"/>
                    </a:cubicBezTo>
                    <a:cubicBezTo>
                      <a:pt x="115689" y="350601"/>
                      <a:pt x="108033" y="350854"/>
                      <a:pt x="99956" y="350854"/>
                    </a:cubicBezTo>
                    <a:cubicBezTo>
                      <a:pt x="86494" y="350854"/>
                      <a:pt x="75472" y="349928"/>
                      <a:pt x="66889" y="348077"/>
                    </a:cubicBezTo>
                    <a:cubicBezTo>
                      <a:pt x="58307" y="346226"/>
                      <a:pt x="51745" y="342524"/>
                      <a:pt x="47201" y="336971"/>
                    </a:cubicBezTo>
                    <a:cubicBezTo>
                      <a:pt x="42658" y="331418"/>
                      <a:pt x="39545" y="324098"/>
                      <a:pt x="37862" y="315011"/>
                    </a:cubicBezTo>
                    <a:cubicBezTo>
                      <a:pt x="36179" y="305924"/>
                      <a:pt x="35338" y="294481"/>
                      <a:pt x="35338" y="280683"/>
                    </a:cubicBezTo>
                    <a:lnTo>
                      <a:pt x="35338" y="125197"/>
                    </a:lnTo>
                    <a:lnTo>
                      <a:pt x="0" y="125197"/>
                    </a:lnTo>
                    <a:lnTo>
                      <a:pt x="0" y="77743"/>
                    </a:lnTo>
                    <a:lnTo>
                      <a:pt x="35338" y="77743"/>
                    </a:lnTo>
                    <a:lnTo>
                      <a:pt x="35338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0" name="TextBox 62"/>
              <p:cNvSpPr txBox="1">
                <a:spLocks noChangeArrowheads="1"/>
              </p:cNvSpPr>
              <p:nvPr/>
            </p:nvSpPr>
            <p:spPr bwMode="auto">
              <a:xfrm>
                <a:off x="3483821" y="3945459"/>
                <a:ext cx="211016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11017" h="284216">
                    <a:moveTo>
                      <a:pt x="103994" y="0"/>
                    </a:moveTo>
                    <a:cubicBezTo>
                      <a:pt x="124860" y="0"/>
                      <a:pt x="141688" y="2019"/>
                      <a:pt x="154477" y="6058"/>
                    </a:cubicBezTo>
                    <a:cubicBezTo>
                      <a:pt x="167266" y="10096"/>
                      <a:pt x="177194" y="15817"/>
                      <a:pt x="184261" y="23222"/>
                    </a:cubicBezTo>
                    <a:cubicBezTo>
                      <a:pt x="191329" y="30626"/>
                      <a:pt x="196125" y="39460"/>
                      <a:pt x="198649" y="49725"/>
                    </a:cubicBezTo>
                    <a:cubicBezTo>
                      <a:pt x="201173" y="59990"/>
                      <a:pt x="202435" y="71180"/>
                      <a:pt x="202435" y="83296"/>
                    </a:cubicBezTo>
                    <a:lnTo>
                      <a:pt x="202435" y="226161"/>
                    </a:lnTo>
                    <a:cubicBezTo>
                      <a:pt x="202435" y="238950"/>
                      <a:pt x="203024" y="248878"/>
                      <a:pt x="204202" y="255946"/>
                    </a:cubicBezTo>
                    <a:cubicBezTo>
                      <a:pt x="205380" y="263014"/>
                      <a:pt x="207652" y="270586"/>
                      <a:pt x="211017" y="278663"/>
                    </a:cubicBezTo>
                    <a:lnTo>
                      <a:pt x="144380" y="278663"/>
                    </a:lnTo>
                    <a:cubicBezTo>
                      <a:pt x="142024" y="274288"/>
                      <a:pt x="140258" y="269660"/>
                      <a:pt x="139080" y="264780"/>
                    </a:cubicBezTo>
                    <a:cubicBezTo>
                      <a:pt x="137903" y="259900"/>
                      <a:pt x="136810" y="255105"/>
                      <a:pt x="135798" y="250393"/>
                    </a:cubicBezTo>
                    <a:lnTo>
                      <a:pt x="134789" y="250393"/>
                    </a:lnTo>
                    <a:cubicBezTo>
                      <a:pt x="126711" y="264528"/>
                      <a:pt x="117372" y="273699"/>
                      <a:pt x="106771" y="277906"/>
                    </a:cubicBezTo>
                    <a:cubicBezTo>
                      <a:pt x="96169" y="282113"/>
                      <a:pt x="82455" y="284216"/>
                      <a:pt x="65628" y="284216"/>
                    </a:cubicBezTo>
                    <a:cubicBezTo>
                      <a:pt x="53512" y="284216"/>
                      <a:pt x="43247" y="282113"/>
                      <a:pt x="34833" y="277906"/>
                    </a:cubicBezTo>
                    <a:cubicBezTo>
                      <a:pt x="26420" y="273699"/>
                      <a:pt x="19689" y="267894"/>
                      <a:pt x="14640" y="260489"/>
                    </a:cubicBezTo>
                    <a:cubicBezTo>
                      <a:pt x="9592" y="253085"/>
                      <a:pt x="5890" y="244756"/>
                      <a:pt x="3534" y="235501"/>
                    </a:cubicBezTo>
                    <a:cubicBezTo>
                      <a:pt x="1178" y="226245"/>
                      <a:pt x="0" y="217074"/>
                      <a:pt x="0" y="207988"/>
                    </a:cubicBezTo>
                    <a:cubicBezTo>
                      <a:pt x="0" y="195199"/>
                      <a:pt x="1347" y="184177"/>
                      <a:pt x="4039" y="174922"/>
                    </a:cubicBezTo>
                    <a:cubicBezTo>
                      <a:pt x="6731" y="165667"/>
                      <a:pt x="10854" y="157758"/>
                      <a:pt x="16407" y="151195"/>
                    </a:cubicBezTo>
                    <a:cubicBezTo>
                      <a:pt x="21960" y="144632"/>
                      <a:pt x="29028" y="139163"/>
                      <a:pt x="37610" y="134788"/>
                    </a:cubicBezTo>
                    <a:cubicBezTo>
                      <a:pt x="46192" y="130413"/>
                      <a:pt x="56541" y="126543"/>
                      <a:pt x="68656" y="123177"/>
                    </a:cubicBezTo>
                    <a:lnTo>
                      <a:pt x="108033" y="112576"/>
                    </a:lnTo>
                    <a:cubicBezTo>
                      <a:pt x="118466" y="109883"/>
                      <a:pt x="125702" y="106181"/>
                      <a:pt x="129740" y="101470"/>
                    </a:cubicBezTo>
                    <a:cubicBezTo>
                      <a:pt x="133779" y="96758"/>
                      <a:pt x="135798" y="89859"/>
                      <a:pt x="135798" y="80772"/>
                    </a:cubicBezTo>
                    <a:cubicBezTo>
                      <a:pt x="135798" y="70339"/>
                      <a:pt x="133358" y="62177"/>
                      <a:pt x="128478" y="56288"/>
                    </a:cubicBezTo>
                    <a:cubicBezTo>
                      <a:pt x="123598" y="50399"/>
                      <a:pt x="115269" y="47454"/>
                      <a:pt x="103489" y="47453"/>
                    </a:cubicBezTo>
                    <a:cubicBezTo>
                      <a:pt x="92720" y="47453"/>
                      <a:pt x="84643" y="50651"/>
                      <a:pt x="79258" y="57045"/>
                    </a:cubicBezTo>
                    <a:cubicBezTo>
                      <a:pt x="73873" y="63439"/>
                      <a:pt x="71181" y="72021"/>
                      <a:pt x="71181" y="82791"/>
                    </a:cubicBezTo>
                    <a:lnTo>
                      <a:pt x="71181" y="90363"/>
                    </a:lnTo>
                    <a:lnTo>
                      <a:pt x="8582" y="90363"/>
                    </a:lnTo>
                    <a:lnTo>
                      <a:pt x="8582" y="83801"/>
                    </a:lnTo>
                    <a:cubicBezTo>
                      <a:pt x="8582" y="67983"/>
                      <a:pt x="11106" y="54773"/>
                      <a:pt x="16155" y="44172"/>
                    </a:cubicBezTo>
                    <a:cubicBezTo>
                      <a:pt x="21203" y="33571"/>
                      <a:pt x="28018" y="24989"/>
                      <a:pt x="36600" y="18426"/>
                    </a:cubicBezTo>
                    <a:cubicBezTo>
                      <a:pt x="45182" y="11863"/>
                      <a:pt x="55279" y="7151"/>
                      <a:pt x="66890" y="4291"/>
                    </a:cubicBezTo>
                    <a:cubicBezTo>
                      <a:pt x="78501" y="1430"/>
                      <a:pt x="90869" y="0"/>
                      <a:pt x="103994" y="0"/>
                    </a:cubicBezTo>
                    <a:close/>
                    <a:moveTo>
                      <a:pt x="135798" y="142865"/>
                    </a:moveTo>
                    <a:cubicBezTo>
                      <a:pt x="131087" y="146567"/>
                      <a:pt x="126038" y="149512"/>
                      <a:pt x="120653" y="151700"/>
                    </a:cubicBezTo>
                    <a:cubicBezTo>
                      <a:pt x="115269" y="153887"/>
                      <a:pt x="110389" y="155486"/>
                      <a:pt x="106014" y="156495"/>
                    </a:cubicBezTo>
                    <a:cubicBezTo>
                      <a:pt x="91878" y="159524"/>
                      <a:pt x="81782" y="164573"/>
                      <a:pt x="75724" y="171640"/>
                    </a:cubicBezTo>
                    <a:cubicBezTo>
                      <a:pt x="69666" y="178708"/>
                      <a:pt x="66637" y="188299"/>
                      <a:pt x="66637" y="200415"/>
                    </a:cubicBezTo>
                    <a:cubicBezTo>
                      <a:pt x="66637" y="210848"/>
                      <a:pt x="68656" y="219767"/>
                      <a:pt x="72695" y="227171"/>
                    </a:cubicBezTo>
                    <a:cubicBezTo>
                      <a:pt x="76734" y="234575"/>
                      <a:pt x="83465" y="238277"/>
                      <a:pt x="92888" y="238277"/>
                    </a:cubicBezTo>
                    <a:cubicBezTo>
                      <a:pt x="97600" y="238277"/>
                      <a:pt x="102480" y="237520"/>
                      <a:pt x="107528" y="236005"/>
                    </a:cubicBezTo>
                    <a:cubicBezTo>
                      <a:pt x="112576" y="234491"/>
                      <a:pt x="117204" y="232051"/>
                      <a:pt x="121411" y="228685"/>
                    </a:cubicBezTo>
                    <a:cubicBezTo>
                      <a:pt x="125618" y="225320"/>
                      <a:pt x="129067" y="220945"/>
                      <a:pt x="131760" y="215560"/>
                    </a:cubicBezTo>
                    <a:cubicBezTo>
                      <a:pt x="134452" y="210175"/>
                      <a:pt x="135798" y="203781"/>
                      <a:pt x="135798" y="196377"/>
                    </a:cubicBezTo>
                    <a:lnTo>
                      <a:pt x="135798" y="1428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1" name="TextBox 63"/>
              <p:cNvSpPr txBox="1">
                <a:spLocks noChangeArrowheads="1"/>
              </p:cNvSpPr>
              <p:nvPr/>
            </p:nvSpPr>
            <p:spPr bwMode="auto">
              <a:xfrm>
                <a:off x="3731033" y="3945460"/>
                <a:ext cx="205968" cy="278667"/>
              </a:xfrm>
              <a:custGeom>
                <a:avLst/>
                <a:gdLst/>
                <a:ahLst/>
                <a:cxnLst/>
                <a:rect l="l" t="t" r="r" b="b"/>
                <a:pathLst>
                  <a:path w="205969" h="278663">
                    <a:moveTo>
                      <a:pt x="136808" y="0"/>
                    </a:moveTo>
                    <a:cubicBezTo>
                      <a:pt x="159020" y="0"/>
                      <a:pt x="176100" y="6058"/>
                      <a:pt x="188047" y="18173"/>
                    </a:cubicBezTo>
                    <a:cubicBezTo>
                      <a:pt x="199995" y="30289"/>
                      <a:pt x="205968" y="49977"/>
                      <a:pt x="205969" y="77238"/>
                    </a:cubicBezTo>
                    <a:lnTo>
                      <a:pt x="205969" y="278663"/>
                    </a:lnTo>
                    <a:lnTo>
                      <a:pt x="136303" y="278663"/>
                    </a:lnTo>
                    <a:lnTo>
                      <a:pt x="136303" y="91373"/>
                    </a:lnTo>
                    <a:cubicBezTo>
                      <a:pt x="136303" y="77238"/>
                      <a:pt x="133948" y="67394"/>
                      <a:pt x="129235" y="61841"/>
                    </a:cubicBezTo>
                    <a:cubicBezTo>
                      <a:pt x="124524" y="56288"/>
                      <a:pt x="116951" y="53511"/>
                      <a:pt x="106518" y="53511"/>
                    </a:cubicBezTo>
                    <a:cubicBezTo>
                      <a:pt x="81950" y="53511"/>
                      <a:pt x="69666" y="68487"/>
                      <a:pt x="69666" y="98441"/>
                    </a:cubicBezTo>
                    <a:lnTo>
                      <a:pt x="69666" y="278663"/>
                    </a:lnTo>
                    <a:lnTo>
                      <a:pt x="0" y="278663"/>
                    </a:lnTo>
                    <a:lnTo>
                      <a:pt x="0" y="7067"/>
                    </a:lnTo>
                    <a:lnTo>
                      <a:pt x="66637" y="7067"/>
                    </a:lnTo>
                    <a:lnTo>
                      <a:pt x="66637" y="38871"/>
                    </a:lnTo>
                    <a:lnTo>
                      <a:pt x="67647" y="38871"/>
                    </a:lnTo>
                    <a:cubicBezTo>
                      <a:pt x="75051" y="25410"/>
                      <a:pt x="84642" y="15566"/>
                      <a:pt x="96422" y="9339"/>
                    </a:cubicBezTo>
                    <a:cubicBezTo>
                      <a:pt x="108201" y="3114"/>
                      <a:pt x="121663" y="1"/>
                      <a:pt x="1368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2" name="TextBox 64"/>
              <p:cNvSpPr txBox="1">
                <a:spLocks noChangeArrowheads="1"/>
              </p:cNvSpPr>
              <p:nvPr/>
            </p:nvSpPr>
            <p:spPr bwMode="auto">
              <a:xfrm>
                <a:off x="3982653" y="3945459"/>
                <a:ext cx="208997" cy="370041"/>
              </a:xfrm>
              <a:custGeom>
                <a:avLst/>
                <a:gdLst/>
                <a:ahLst/>
                <a:cxnLst/>
                <a:rect l="l" t="t" r="r" b="b"/>
                <a:pathLst>
                  <a:path w="208998" h="370036">
                    <a:moveTo>
                      <a:pt x="85315" y="0"/>
                    </a:moveTo>
                    <a:cubicBezTo>
                      <a:pt x="95075" y="-1"/>
                      <a:pt x="105172" y="2691"/>
                      <a:pt x="115605" y="8077"/>
                    </a:cubicBezTo>
                    <a:cubicBezTo>
                      <a:pt x="126038" y="13461"/>
                      <a:pt x="134620" y="23221"/>
                      <a:pt x="141351" y="37357"/>
                    </a:cubicBezTo>
                    <a:lnTo>
                      <a:pt x="142361" y="37357"/>
                    </a:lnTo>
                    <a:lnTo>
                      <a:pt x="142361" y="7067"/>
                    </a:lnTo>
                    <a:lnTo>
                      <a:pt x="208998" y="7067"/>
                    </a:lnTo>
                    <a:lnTo>
                      <a:pt x="208998" y="265033"/>
                    </a:lnTo>
                    <a:cubicBezTo>
                      <a:pt x="208998" y="300034"/>
                      <a:pt x="200332" y="326285"/>
                      <a:pt x="182999" y="343786"/>
                    </a:cubicBezTo>
                    <a:cubicBezTo>
                      <a:pt x="165667" y="361286"/>
                      <a:pt x="136639" y="370037"/>
                      <a:pt x="95917" y="370036"/>
                    </a:cubicBezTo>
                    <a:cubicBezTo>
                      <a:pt x="66300" y="370036"/>
                      <a:pt x="43499" y="363726"/>
                      <a:pt x="27513" y="351106"/>
                    </a:cubicBezTo>
                    <a:cubicBezTo>
                      <a:pt x="11527" y="338485"/>
                      <a:pt x="3534" y="320564"/>
                      <a:pt x="3534" y="297342"/>
                    </a:cubicBezTo>
                    <a:lnTo>
                      <a:pt x="70171" y="297342"/>
                    </a:lnTo>
                    <a:cubicBezTo>
                      <a:pt x="70171" y="306092"/>
                      <a:pt x="73704" y="312991"/>
                      <a:pt x="80772" y="318039"/>
                    </a:cubicBezTo>
                    <a:cubicBezTo>
                      <a:pt x="84138" y="320395"/>
                      <a:pt x="87755" y="322246"/>
                      <a:pt x="91626" y="323593"/>
                    </a:cubicBezTo>
                    <a:cubicBezTo>
                      <a:pt x="95496" y="324939"/>
                      <a:pt x="99619" y="325612"/>
                      <a:pt x="103994" y="325612"/>
                    </a:cubicBezTo>
                    <a:cubicBezTo>
                      <a:pt x="118129" y="325612"/>
                      <a:pt x="128057" y="321068"/>
                      <a:pt x="133779" y="311982"/>
                    </a:cubicBezTo>
                    <a:cubicBezTo>
                      <a:pt x="139500" y="302895"/>
                      <a:pt x="142361" y="291620"/>
                      <a:pt x="142361" y="278158"/>
                    </a:cubicBezTo>
                    <a:lnTo>
                      <a:pt x="142361" y="242316"/>
                    </a:lnTo>
                    <a:lnTo>
                      <a:pt x="141351" y="242316"/>
                    </a:lnTo>
                    <a:cubicBezTo>
                      <a:pt x="134284" y="252412"/>
                      <a:pt x="125618" y="260489"/>
                      <a:pt x="115353" y="266547"/>
                    </a:cubicBezTo>
                    <a:cubicBezTo>
                      <a:pt x="105088" y="272605"/>
                      <a:pt x="94402" y="275634"/>
                      <a:pt x="83296" y="275634"/>
                    </a:cubicBezTo>
                    <a:cubicBezTo>
                      <a:pt x="55699" y="275634"/>
                      <a:pt x="34917" y="265117"/>
                      <a:pt x="20950" y="244083"/>
                    </a:cubicBezTo>
                    <a:cubicBezTo>
                      <a:pt x="6983" y="223048"/>
                      <a:pt x="0" y="187795"/>
                      <a:pt x="0" y="138322"/>
                    </a:cubicBezTo>
                    <a:cubicBezTo>
                      <a:pt x="0" y="122504"/>
                      <a:pt x="926" y="106350"/>
                      <a:pt x="2777" y="89859"/>
                    </a:cubicBezTo>
                    <a:cubicBezTo>
                      <a:pt x="4628" y="73368"/>
                      <a:pt x="8498" y="58475"/>
                      <a:pt x="14388" y="45182"/>
                    </a:cubicBezTo>
                    <a:cubicBezTo>
                      <a:pt x="20277" y="31888"/>
                      <a:pt x="28859" y="21034"/>
                      <a:pt x="40134" y="12620"/>
                    </a:cubicBezTo>
                    <a:cubicBezTo>
                      <a:pt x="51408" y="4207"/>
                      <a:pt x="66469" y="0"/>
                      <a:pt x="85315" y="0"/>
                    </a:cubicBezTo>
                    <a:close/>
                    <a:moveTo>
                      <a:pt x="106013" y="53511"/>
                    </a:moveTo>
                    <a:cubicBezTo>
                      <a:pt x="98273" y="53511"/>
                      <a:pt x="92046" y="55194"/>
                      <a:pt x="87335" y="58559"/>
                    </a:cubicBezTo>
                    <a:cubicBezTo>
                      <a:pt x="82623" y="61925"/>
                      <a:pt x="78921" y="67394"/>
                      <a:pt x="76229" y="74966"/>
                    </a:cubicBezTo>
                    <a:cubicBezTo>
                      <a:pt x="73536" y="82539"/>
                      <a:pt x="71769" y="92635"/>
                      <a:pt x="70928" y="105256"/>
                    </a:cubicBezTo>
                    <a:cubicBezTo>
                      <a:pt x="70087" y="117876"/>
                      <a:pt x="69667" y="133274"/>
                      <a:pt x="69666" y="151447"/>
                    </a:cubicBezTo>
                    <a:cubicBezTo>
                      <a:pt x="69666" y="160871"/>
                      <a:pt x="70087" y="169789"/>
                      <a:pt x="70928" y="178203"/>
                    </a:cubicBezTo>
                    <a:cubicBezTo>
                      <a:pt x="71769" y="186617"/>
                      <a:pt x="73452" y="194105"/>
                      <a:pt x="75976" y="200668"/>
                    </a:cubicBezTo>
                    <a:cubicBezTo>
                      <a:pt x="78500" y="207230"/>
                      <a:pt x="82034" y="212447"/>
                      <a:pt x="86578" y="216317"/>
                    </a:cubicBezTo>
                    <a:cubicBezTo>
                      <a:pt x="91121" y="220188"/>
                      <a:pt x="97095" y="222123"/>
                      <a:pt x="104499" y="222123"/>
                    </a:cubicBezTo>
                    <a:cubicBezTo>
                      <a:pt x="111903" y="222123"/>
                      <a:pt x="118045" y="220188"/>
                      <a:pt x="122925" y="216317"/>
                    </a:cubicBezTo>
                    <a:cubicBezTo>
                      <a:pt x="127805" y="212447"/>
                      <a:pt x="131675" y="207146"/>
                      <a:pt x="134536" y="200415"/>
                    </a:cubicBezTo>
                    <a:cubicBezTo>
                      <a:pt x="137397" y="193684"/>
                      <a:pt x="139416" y="185523"/>
                      <a:pt x="140594" y="175931"/>
                    </a:cubicBezTo>
                    <a:cubicBezTo>
                      <a:pt x="141772" y="166340"/>
                      <a:pt x="142361" y="155822"/>
                      <a:pt x="142361" y="144380"/>
                    </a:cubicBezTo>
                    <a:cubicBezTo>
                      <a:pt x="142361" y="111398"/>
                      <a:pt x="139753" y="88008"/>
                      <a:pt x="134536" y="74209"/>
                    </a:cubicBezTo>
                    <a:cubicBezTo>
                      <a:pt x="129319" y="60410"/>
                      <a:pt x="119812" y="53511"/>
                      <a:pt x="106013" y="535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3" name="TextBox 65"/>
              <p:cNvSpPr txBox="1">
                <a:spLocks noChangeArrowheads="1"/>
              </p:cNvSpPr>
              <p:nvPr/>
            </p:nvSpPr>
            <p:spPr bwMode="auto">
              <a:xfrm>
                <a:off x="4235285" y="3945459"/>
                <a:ext cx="207482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07483" h="284216">
                    <a:moveTo>
                      <a:pt x="108032" y="0"/>
                    </a:moveTo>
                    <a:cubicBezTo>
                      <a:pt x="128225" y="0"/>
                      <a:pt x="144800" y="3281"/>
                      <a:pt x="157757" y="9844"/>
                    </a:cubicBezTo>
                    <a:cubicBezTo>
                      <a:pt x="170714" y="16407"/>
                      <a:pt x="180895" y="25662"/>
                      <a:pt x="188299" y="37609"/>
                    </a:cubicBezTo>
                    <a:cubicBezTo>
                      <a:pt x="195703" y="49557"/>
                      <a:pt x="200752" y="64028"/>
                      <a:pt x="203444" y="81024"/>
                    </a:cubicBezTo>
                    <a:cubicBezTo>
                      <a:pt x="206136" y="98020"/>
                      <a:pt x="207483" y="116951"/>
                      <a:pt x="207483" y="137817"/>
                    </a:cubicBezTo>
                    <a:lnTo>
                      <a:pt x="207483" y="153467"/>
                    </a:lnTo>
                    <a:lnTo>
                      <a:pt x="69665" y="153467"/>
                    </a:lnTo>
                    <a:lnTo>
                      <a:pt x="69665" y="175174"/>
                    </a:lnTo>
                    <a:cubicBezTo>
                      <a:pt x="69665" y="183251"/>
                      <a:pt x="70254" y="191076"/>
                      <a:pt x="71432" y="198648"/>
                    </a:cubicBezTo>
                    <a:cubicBezTo>
                      <a:pt x="72610" y="206221"/>
                      <a:pt x="74545" y="212952"/>
                      <a:pt x="77238" y="218841"/>
                    </a:cubicBezTo>
                    <a:cubicBezTo>
                      <a:pt x="79930" y="224731"/>
                      <a:pt x="83464" y="229443"/>
                      <a:pt x="87839" y="232976"/>
                    </a:cubicBezTo>
                    <a:cubicBezTo>
                      <a:pt x="92214" y="236510"/>
                      <a:pt x="97599" y="238277"/>
                      <a:pt x="103994" y="238277"/>
                    </a:cubicBezTo>
                    <a:cubicBezTo>
                      <a:pt x="115773" y="238277"/>
                      <a:pt x="124355" y="234070"/>
                      <a:pt x="129740" y="225657"/>
                    </a:cubicBezTo>
                    <a:cubicBezTo>
                      <a:pt x="135124" y="217243"/>
                      <a:pt x="138826" y="204454"/>
                      <a:pt x="140846" y="187290"/>
                    </a:cubicBezTo>
                    <a:lnTo>
                      <a:pt x="203444" y="187290"/>
                    </a:lnTo>
                    <a:cubicBezTo>
                      <a:pt x="202098" y="218926"/>
                      <a:pt x="193684" y="242989"/>
                      <a:pt x="178203" y="259480"/>
                    </a:cubicBezTo>
                    <a:cubicBezTo>
                      <a:pt x="162722" y="275971"/>
                      <a:pt x="138322" y="284216"/>
                      <a:pt x="105003" y="284216"/>
                    </a:cubicBezTo>
                    <a:cubicBezTo>
                      <a:pt x="79762" y="284216"/>
                      <a:pt x="60074" y="280009"/>
                      <a:pt x="45939" y="271596"/>
                    </a:cubicBezTo>
                    <a:cubicBezTo>
                      <a:pt x="31804" y="263182"/>
                      <a:pt x="21371" y="252076"/>
                      <a:pt x="14640" y="238277"/>
                    </a:cubicBezTo>
                    <a:cubicBezTo>
                      <a:pt x="7909" y="224479"/>
                      <a:pt x="3786" y="208997"/>
                      <a:pt x="2271" y="191833"/>
                    </a:cubicBezTo>
                    <a:cubicBezTo>
                      <a:pt x="757" y="174669"/>
                      <a:pt x="0" y="157505"/>
                      <a:pt x="0" y="140341"/>
                    </a:cubicBezTo>
                    <a:cubicBezTo>
                      <a:pt x="0" y="122167"/>
                      <a:pt x="1262" y="104667"/>
                      <a:pt x="3786" y="87839"/>
                    </a:cubicBezTo>
                    <a:cubicBezTo>
                      <a:pt x="6310" y="71012"/>
                      <a:pt x="11358" y="56035"/>
                      <a:pt x="18931" y="42910"/>
                    </a:cubicBezTo>
                    <a:cubicBezTo>
                      <a:pt x="26503" y="29785"/>
                      <a:pt x="37357" y="19352"/>
                      <a:pt x="51492" y="11611"/>
                    </a:cubicBezTo>
                    <a:cubicBezTo>
                      <a:pt x="65627" y="3872"/>
                      <a:pt x="84474" y="1"/>
                      <a:pt x="108032" y="0"/>
                    </a:cubicBezTo>
                    <a:close/>
                    <a:moveTo>
                      <a:pt x="105508" y="47453"/>
                    </a:moveTo>
                    <a:cubicBezTo>
                      <a:pt x="98440" y="47452"/>
                      <a:pt x="92635" y="49051"/>
                      <a:pt x="88092" y="52249"/>
                    </a:cubicBezTo>
                    <a:cubicBezTo>
                      <a:pt x="83548" y="55446"/>
                      <a:pt x="79930" y="59653"/>
                      <a:pt x="77238" y="64870"/>
                    </a:cubicBezTo>
                    <a:cubicBezTo>
                      <a:pt x="74545" y="70086"/>
                      <a:pt x="72610" y="75892"/>
                      <a:pt x="71432" y="82286"/>
                    </a:cubicBezTo>
                    <a:cubicBezTo>
                      <a:pt x="70254" y="88681"/>
                      <a:pt x="69665" y="95075"/>
                      <a:pt x="69665" y="101470"/>
                    </a:cubicBezTo>
                    <a:lnTo>
                      <a:pt x="69665" y="112071"/>
                    </a:lnTo>
                    <a:lnTo>
                      <a:pt x="140846" y="112071"/>
                    </a:lnTo>
                    <a:cubicBezTo>
                      <a:pt x="140509" y="101638"/>
                      <a:pt x="139836" y="92467"/>
                      <a:pt x="138827" y="84558"/>
                    </a:cubicBezTo>
                    <a:cubicBezTo>
                      <a:pt x="137817" y="76649"/>
                      <a:pt x="136050" y="69918"/>
                      <a:pt x="133526" y="64365"/>
                    </a:cubicBezTo>
                    <a:cubicBezTo>
                      <a:pt x="131002" y="58812"/>
                      <a:pt x="127468" y="54605"/>
                      <a:pt x="122925" y="51744"/>
                    </a:cubicBezTo>
                    <a:cubicBezTo>
                      <a:pt x="118381" y="48885"/>
                      <a:pt x="112576" y="47454"/>
                      <a:pt x="105508" y="4745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4" name="TextBox 66"/>
              <p:cNvSpPr txBox="1">
                <a:spLocks noChangeArrowheads="1"/>
              </p:cNvSpPr>
              <p:nvPr/>
            </p:nvSpPr>
            <p:spPr bwMode="auto">
              <a:xfrm>
                <a:off x="4931617" y="3945459"/>
                <a:ext cx="211016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11017" h="284216">
                    <a:moveTo>
                      <a:pt x="103994" y="0"/>
                    </a:moveTo>
                    <a:cubicBezTo>
                      <a:pt x="124860" y="0"/>
                      <a:pt x="141688" y="2019"/>
                      <a:pt x="154477" y="6058"/>
                    </a:cubicBezTo>
                    <a:cubicBezTo>
                      <a:pt x="167266" y="10096"/>
                      <a:pt x="177194" y="15817"/>
                      <a:pt x="184261" y="23222"/>
                    </a:cubicBezTo>
                    <a:cubicBezTo>
                      <a:pt x="191329" y="30626"/>
                      <a:pt x="196125" y="39460"/>
                      <a:pt x="198649" y="49725"/>
                    </a:cubicBezTo>
                    <a:cubicBezTo>
                      <a:pt x="201173" y="59990"/>
                      <a:pt x="202435" y="71180"/>
                      <a:pt x="202435" y="83296"/>
                    </a:cubicBezTo>
                    <a:lnTo>
                      <a:pt x="202435" y="226161"/>
                    </a:lnTo>
                    <a:cubicBezTo>
                      <a:pt x="202435" y="238950"/>
                      <a:pt x="203024" y="248878"/>
                      <a:pt x="204202" y="255946"/>
                    </a:cubicBezTo>
                    <a:cubicBezTo>
                      <a:pt x="205380" y="263014"/>
                      <a:pt x="207652" y="270586"/>
                      <a:pt x="211017" y="278663"/>
                    </a:cubicBezTo>
                    <a:lnTo>
                      <a:pt x="144380" y="278663"/>
                    </a:lnTo>
                    <a:cubicBezTo>
                      <a:pt x="142024" y="274288"/>
                      <a:pt x="140257" y="269660"/>
                      <a:pt x="139080" y="264780"/>
                    </a:cubicBezTo>
                    <a:cubicBezTo>
                      <a:pt x="137903" y="259900"/>
                      <a:pt x="136810" y="255105"/>
                      <a:pt x="135798" y="250393"/>
                    </a:cubicBezTo>
                    <a:lnTo>
                      <a:pt x="134789" y="250393"/>
                    </a:lnTo>
                    <a:cubicBezTo>
                      <a:pt x="126711" y="264528"/>
                      <a:pt x="117372" y="273699"/>
                      <a:pt x="106771" y="277906"/>
                    </a:cubicBezTo>
                    <a:cubicBezTo>
                      <a:pt x="96169" y="282113"/>
                      <a:pt x="82455" y="284216"/>
                      <a:pt x="65628" y="284216"/>
                    </a:cubicBezTo>
                    <a:cubicBezTo>
                      <a:pt x="53512" y="284216"/>
                      <a:pt x="43247" y="282113"/>
                      <a:pt x="34833" y="277906"/>
                    </a:cubicBezTo>
                    <a:cubicBezTo>
                      <a:pt x="26420" y="273699"/>
                      <a:pt x="19689" y="267894"/>
                      <a:pt x="14640" y="260489"/>
                    </a:cubicBezTo>
                    <a:cubicBezTo>
                      <a:pt x="9592" y="253085"/>
                      <a:pt x="5890" y="244756"/>
                      <a:pt x="3534" y="235501"/>
                    </a:cubicBezTo>
                    <a:cubicBezTo>
                      <a:pt x="1178" y="226245"/>
                      <a:pt x="0" y="217074"/>
                      <a:pt x="0" y="207988"/>
                    </a:cubicBezTo>
                    <a:cubicBezTo>
                      <a:pt x="0" y="195199"/>
                      <a:pt x="1346" y="184177"/>
                      <a:pt x="4039" y="174922"/>
                    </a:cubicBezTo>
                    <a:cubicBezTo>
                      <a:pt x="6731" y="165667"/>
                      <a:pt x="10854" y="157758"/>
                      <a:pt x="16407" y="151195"/>
                    </a:cubicBezTo>
                    <a:cubicBezTo>
                      <a:pt x="21960" y="144632"/>
                      <a:pt x="29028" y="139163"/>
                      <a:pt x="37610" y="134788"/>
                    </a:cubicBezTo>
                    <a:cubicBezTo>
                      <a:pt x="46192" y="130413"/>
                      <a:pt x="56541" y="126543"/>
                      <a:pt x="68656" y="123177"/>
                    </a:cubicBezTo>
                    <a:lnTo>
                      <a:pt x="108033" y="112576"/>
                    </a:lnTo>
                    <a:cubicBezTo>
                      <a:pt x="118466" y="109883"/>
                      <a:pt x="125701" y="106181"/>
                      <a:pt x="129740" y="101470"/>
                    </a:cubicBezTo>
                    <a:cubicBezTo>
                      <a:pt x="133779" y="96758"/>
                      <a:pt x="135798" y="89859"/>
                      <a:pt x="135798" y="80772"/>
                    </a:cubicBezTo>
                    <a:cubicBezTo>
                      <a:pt x="135798" y="70339"/>
                      <a:pt x="133358" y="62177"/>
                      <a:pt x="128478" y="56288"/>
                    </a:cubicBezTo>
                    <a:cubicBezTo>
                      <a:pt x="123598" y="50399"/>
                      <a:pt x="115269" y="47454"/>
                      <a:pt x="103489" y="47453"/>
                    </a:cubicBezTo>
                    <a:cubicBezTo>
                      <a:pt x="92720" y="47453"/>
                      <a:pt x="84643" y="50651"/>
                      <a:pt x="79258" y="57045"/>
                    </a:cubicBezTo>
                    <a:cubicBezTo>
                      <a:pt x="73873" y="63439"/>
                      <a:pt x="71181" y="72021"/>
                      <a:pt x="71181" y="82791"/>
                    </a:cubicBezTo>
                    <a:lnTo>
                      <a:pt x="71181" y="90363"/>
                    </a:lnTo>
                    <a:lnTo>
                      <a:pt x="8582" y="90363"/>
                    </a:lnTo>
                    <a:lnTo>
                      <a:pt x="8582" y="83801"/>
                    </a:lnTo>
                    <a:cubicBezTo>
                      <a:pt x="8582" y="67983"/>
                      <a:pt x="11106" y="54773"/>
                      <a:pt x="16155" y="44172"/>
                    </a:cubicBezTo>
                    <a:cubicBezTo>
                      <a:pt x="21203" y="33571"/>
                      <a:pt x="28018" y="24989"/>
                      <a:pt x="36600" y="18426"/>
                    </a:cubicBezTo>
                    <a:cubicBezTo>
                      <a:pt x="45182" y="11863"/>
                      <a:pt x="55279" y="7151"/>
                      <a:pt x="66890" y="4291"/>
                    </a:cubicBezTo>
                    <a:cubicBezTo>
                      <a:pt x="78501" y="1430"/>
                      <a:pt x="90869" y="0"/>
                      <a:pt x="103994" y="0"/>
                    </a:cubicBezTo>
                    <a:close/>
                    <a:moveTo>
                      <a:pt x="135798" y="142865"/>
                    </a:moveTo>
                    <a:cubicBezTo>
                      <a:pt x="131086" y="146567"/>
                      <a:pt x="126038" y="149512"/>
                      <a:pt x="120653" y="151700"/>
                    </a:cubicBezTo>
                    <a:cubicBezTo>
                      <a:pt x="115269" y="153887"/>
                      <a:pt x="110389" y="155486"/>
                      <a:pt x="106014" y="156495"/>
                    </a:cubicBezTo>
                    <a:cubicBezTo>
                      <a:pt x="91878" y="159524"/>
                      <a:pt x="81782" y="164573"/>
                      <a:pt x="75724" y="171640"/>
                    </a:cubicBezTo>
                    <a:cubicBezTo>
                      <a:pt x="69666" y="178708"/>
                      <a:pt x="66637" y="188299"/>
                      <a:pt x="66637" y="200415"/>
                    </a:cubicBezTo>
                    <a:cubicBezTo>
                      <a:pt x="66637" y="210848"/>
                      <a:pt x="68656" y="219767"/>
                      <a:pt x="72695" y="227171"/>
                    </a:cubicBezTo>
                    <a:cubicBezTo>
                      <a:pt x="76734" y="234575"/>
                      <a:pt x="83465" y="238277"/>
                      <a:pt x="92888" y="238277"/>
                    </a:cubicBezTo>
                    <a:cubicBezTo>
                      <a:pt x="97600" y="238277"/>
                      <a:pt x="102480" y="237520"/>
                      <a:pt x="107528" y="236005"/>
                    </a:cubicBezTo>
                    <a:cubicBezTo>
                      <a:pt x="112576" y="234491"/>
                      <a:pt x="117204" y="232051"/>
                      <a:pt x="121411" y="228685"/>
                    </a:cubicBezTo>
                    <a:cubicBezTo>
                      <a:pt x="125618" y="225320"/>
                      <a:pt x="129067" y="220945"/>
                      <a:pt x="131760" y="215560"/>
                    </a:cubicBezTo>
                    <a:cubicBezTo>
                      <a:pt x="134452" y="210175"/>
                      <a:pt x="135798" y="203781"/>
                      <a:pt x="135798" y="196377"/>
                    </a:cubicBezTo>
                    <a:lnTo>
                      <a:pt x="135798" y="1428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5" name="TextBox 67"/>
              <p:cNvSpPr txBox="1">
                <a:spLocks noChangeArrowheads="1"/>
              </p:cNvSpPr>
              <p:nvPr/>
            </p:nvSpPr>
            <p:spPr bwMode="auto">
              <a:xfrm>
                <a:off x="5178828" y="3945460"/>
                <a:ext cx="205968" cy="278667"/>
              </a:xfrm>
              <a:custGeom>
                <a:avLst/>
                <a:gdLst/>
                <a:ahLst/>
                <a:cxnLst/>
                <a:rect l="l" t="t" r="r" b="b"/>
                <a:pathLst>
                  <a:path w="205969" h="278663">
                    <a:moveTo>
                      <a:pt x="136808" y="0"/>
                    </a:moveTo>
                    <a:cubicBezTo>
                      <a:pt x="159020" y="0"/>
                      <a:pt x="176100" y="6058"/>
                      <a:pt x="188047" y="18173"/>
                    </a:cubicBezTo>
                    <a:cubicBezTo>
                      <a:pt x="199995" y="30289"/>
                      <a:pt x="205968" y="49977"/>
                      <a:pt x="205969" y="77238"/>
                    </a:cubicBezTo>
                    <a:lnTo>
                      <a:pt x="205969" y="278663"/>
                    </a:lnTo>
                    <a:lnTo>
                      <a:pt x="136303" y="278663"/>
                    </a:lnTo>
                    <a:lnTo>
                      <a:pt x="136303" y="91373"/>
                    </a:lnTo>
                    <a:cubicBezTo>
                      <a:pt x="136303" y="77238"/>
                      <a:pt x="133948" y="67394"/>
                      <a:pt x="129235" y="61841"/>
                    </a:cubicBezTo>
                    <a:cubicBezTo>
                      <a:pt x="124524" y="56288"/>
                      <a:pt x="116951" y="53511"/>
                      <a:pt x="106518" y="53511"/>
                    </a:cubicBezTo>
                    <a:cubicBezTo>
                      <a:pt x="81950" y="53511"/>
                      <a:pt x="69666" y="68487"/>
                      <a:pt x="69666" y="98441"/>
                    </a:cubicBezTo>
                    <a:lnTo>
                      <a:pt x="69666" y="278663"/>
                    </a:lnTo>
                    <a:lnTo>
                      <a:pt x="0" y="278663"/>
                    </a:lnTo>
                    <a:lnTo>
                      <a:pt x="0" y="7067"/>
                    </a:lnTo>
                    <a:lnTo>
                      <a:pt x="66637" y="7067"/>
                    </a:lnTo>
                    <a:lnTo>
                      <a:pt x="66637" y="38871"/>
                    </a:lnTo>
                    <a:lnTo>
                      <a:pt x="67647" y="38871"/>
                    </a:lnTo>
                    <a:cubicBezTo>
                      <a:pt x="75051" y="25410"/>
                      <a:pt x="84642" y="15566"/>
                      <a:pt x="96422" y="9339"/>
                    </a:cubicBezTo>
                    <a:cubicBezTo>
                      <a:pt x="108201" y="3114"/>
                      <a:pt x="121663" y="1"/>
                      <a:pt x="1368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6" name="TextBox 68"/>
              <p:cNvSpPr txBox="1">
                <a:spLocks noChangeArrowheads="1"/>
              </p:cNvSpPr>
              <p:nvPr/>
            </p:nvSpPr>
            <p:spPr bwMode="auto">
              <a:xfrm>
                <a:off x="5426915" y="3945459"/>
                <a:ext cx="211016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11017" h="284216">
                    <a:moveTo>
                      <a:pt x="103994" y="0"/>
                    </a:moveTo>
                    <a:cubicBezTo>
                      <a:pt x="124860" y="0"/>
                      <a:pt x="141688" y="2019"/>
                      <a:pt x="154477" y="6058"/>
                    </a:cubicBezTo>
                    <a:cubicBezTo>
                      <a:pt x="167266" y="10096"/>
                      <a:pt x="177194" y="15817"/>
                      <a:pt x="184261" y="23222"/>
                    </a:cubicBezTo>
                    <a:cubicBezTo>
                      <a:pt x="191329" y="30626"/>
                      <a:pt x="196125" y="39460"/>
                      <a:pt x="198649" y="49725"/>
                    </a:cubicBezTo>
                    <a:cubicBezTo>
                      <a:pt x="201173" y="59990"/>
                      <a:pt x="202435" y="71180"/>
                      <a:pt x="202435" y="83296"/>
                    </a:cubicBezTo>
                    <a:lnTo>
                      <a:pt x="202435" y="226161"/>
                    </a:lnTo>
                    <a:cubicBezTo>
                      <a:pt x="202435" y="238950"/>
                      <a:pt x="203024" y="248878"/>
                      <a:pt x="204202" y="255946"/>
                    </a:cubicBezTo>
                    <a:cubicBezTo>
                      <a:pt x="205380" y="263014"/>
                      <a:pt x="207652" y="270586"/>
                      <a:pt x="211017" y="278663"/>
                    </a:cubicBezTo>
                    <a:lnTo>
                      <a:pt x="144380" y="278663"/>
                    </a:lnTo>
                    <a:cubicBezTo>
                      <a:pt x="142024" y="274288"/>
                      <a:pt x="140257" y="269660"/>
                      <a:pt x="139080" y="264780"/>
                    </a:cubicBezTo>
                    <a:cubicBezTo>
                      <a:pt x="137903" y="259900"/>
                      <a:pt x="136810" y="255105"/>
                      <a:pt x="135798" y="250393"/>
                    </a:cubicBezTo>
                    <a:lnTo>
                      <a:pt x="134789" y="250393"/>
                    </a:lnTo>
                    <a:cubicBezTo>
                      <a:pt x="126711" y="264528"/>
                      <a:pt x="117372" y="273699"/>
                      <a:pt x="106771" y="277906"/>
                    </a:cubicBezTo>
                    <a:cubicBezTo>
                      <a:pt x="96169" y="282113"/>
                      <a:pt x="82455" y="284216"/>
                      <a:pt x="65627" y="284216"/>
                    </a:cubicBezTo>
                    <a:cubicBezTo>
                      <a:pt x="53512" y="284216"/>
                      <a:pt x="43247" y="282113"/>
                      <a:pt x="34833" y="277906"/>
                    </a:cubicBezTo>
                    <a:cubicBezTo>
                      <a:pt x="26419" y="273699"/>
                      <a:pt x="19688" y="267894"/>
                      <a:pt x="14640" y="260489"/>
                    </a:cubicBezTo>
                    <a:cubicBezTo>
                      <a:pt x="9592" y="253085"/>
                      <a:pt x="5890" y="244756"/>
                      <a:pt x="3534" y="235501"/>
                    </a:cubicBezTo>
                    <a:cubicBezTo>
                      <a:pt x="1178" y="226245"/>
                      <a:pt x="0" y="217074"/>
                      <a:pt x="0" y="207988"/>
                    </a:cubicBezTo>
                    <a:cubicBezTo>
                      <a:pt x="0" y="195199"/>
                      <a:pt x="1346" y="184177"/>
                      <a:pt x="4039" y="174922"/>
                    </a:cubicBezTo>
                    <a:cubicBezTo>
                      <a:pt x="6731" y="165667"/>
                      <a:pt x="10854" y="157758"/>
                      <a:pt x="16407" y="151195"/>
                    </a:cubicBezTo>
                    <a:cubicBezTo>
                      <a:pt x="21960" y="144632"/>
                      <a:pt x="29028" y="139163"/>
                      <a:pt x="37610" y="134788"/>
                    </a:cubicBezTo>
                    <a:cubicBezTo>
                      <a:pt x="46192" y="130413"/>
                      <a:pt x="56541" y="126543"/>
                      <a:pt x="68657" y="123177"/>
                    </a:cubicBezTo>
                    <a:lnTo>
                      <a:pt x="108033" y="112576"/>
                    </a:lnTo>
                    <a:cubicBezTo>
                      <a:pt x="118466" y="109883"/>
                      <a:pt x="125702" y="106181"/>
                      <a:pt x="129740" y="101470"/>
                    </a:cubicBezTo>
                    <a:cubicBezTo>
                      <a:pt x="133779" y="96758"/>
                      <a:pt x="135798" y="89859"/>
                      <a:pt x="135798" y="80772"/>
                    </a:cubicBezTo>
                    <a:cubicBezTo>
                      <a:pt x="135798" y="70339"/>
                      <a:pt x="133358" y="62177"/>
                      <a:pt x="128478" y="56288"/>
                    </a:cubicBezTo>
                    <a:cubicBezTo>
                      <a:pt x="123598" y="50399"/>
                      <a:pt x="115269" y="47454"/>
                      <a:pt x="103489" y="47453"/>
                    </a:cubicBezTo>
                    <a:cubicBezTo>
                      <a:pt x="92720" y="47453"/>
                      <a:pt x="84642" y="50651"/>
                      <a:pt x="79258" y="57045"/>
                    </a:cubicBezTo>
                    <a:cubicBezTo>
                      <a:pt x="73873" y="63439"/>
                      <a:pt x="71181" y="72021"/>
                      <a:pt x="71181" y="82791"/>
                    </a:cubicBezTo>
                    <a:lnTo>
                      <a:pt x="71181" y="90363"/>
                    </a:lnTo>
                    <a:lnTo>
                      <a:pt x="8582" y="90363"/>
                    </a:lnTo>
                    <a:lnTo>
                      <a:pt x="8582" y="83801"/>
                    </a:lnTo>
                    <a:cubicBezTo>
                      <a:pt x="8582" y="67983"/>
                      <a:pt x="11106" y="54773"/>
                      <a:pt x="16155" y="44172"/>
                    </a:cubicBezTo>
                    <a:cubicBezTo>
                      <a:pt x="21203" y="33571"/>
                      <a:pt x="28018" y="24989"/>
                      <a:pt x="36600" y="18426"/>
                    </a:cubicBezTo>
                    <a:cubicBezTo>
                      <a:pt x="45182" y="11863"/>
                      <a:pt x="55279" y="7151"/>
                      <a:pt x="66890" y="4291"/>
                    </a:cubicBezTo>
                    <a:cubicBezTo>
                      <a:pt x="78500" y="1430"/>
                      <a:pt x="90869" y="0"/>
                      <a:pt x="103994" y="0"/>
                    </a:cubicBezTo>
                    <a:close/>
                    <a:moveTo>
                      <a:pt x="135798" y="142865"/>
                    </a:moveTo>
                    <a:cubicBezTo>
                      <a:pt x="131086" y="146567"/>
                      <a:pt x="126038" y="149512"/>
                      <a:pt x="120653" y="151700"/>
                    </a:cubicBezTo>
                    <a:cubicBezTo>
                      <a:pt x="115269" y="153887"/>
                      <a:pt x="110389" y="155486"/>
                      <a:pt x="106014" y="156495"/>
                    </a:cubicBezTo>
                    <a:cubicBezTo>
                      <a:pt x="91878" y="159524"/>
                      <a:pt x="81782" y="164573"/>
                      <a:pt x="75724" y="171640"/>
                    </a:cubicBezTo>
                    <a:cubicBezTo>
                      <a:pt x="69666" y="178708"/>
                      <a:pt x="66637" y="188299"/>
                      <a:pt x="66637" y="200415"/>
                    </a:cubicBezTo>
                    <a:cubicBezTo>
                      <a:pt x="66637" y="210848"/>
                      <a:pt x="68657" y="219767"/>
                      <a:pt x="72695" y="227171"/>
                    </a:cubicBezTo>
                    <a:cubicBezTo>
                      <a:pt x="76734" y="234575"/>
                      <a:pt x="83465" y="238277"/>
                      <a:pt x="92888" y="238277"/>
                    </a:cubicBezTo>
                    <a:cubicBezTo>
                      <a:pt x="97600" y="238277"/>
                      <a:pt x="102479" y="237520"/>
                      <a:pt x="107528" y="236005"/>
                    </a:cubicBezTo>
                    <a:cubicBezTo>
                      <a:pt x="112576" y="234491"/>
                      <a:pt x="117204" y="232051"/>
                      <a:pt x="121411" y="228685"/>
                    </a:cubicBezTo>
                    <a:cubicBezTo>
                      <a:pt x="125618" y="225320"/>
                      <a:pt x="129067" y="220945"/>
                      <a:pt x="131760" y="215560"/>
                    </a:cubicBezTo>
                    <a:cubicBezTo>
                      <a:pt x="134452" y="210175"/>
                      <a:pt x="135798" y="203781"/>
                      <a:pt x="135798" y="196377"/>
                    </a:cubicBezTo>
                    <a:lnTo>
                      <a:pt x="135798" y="1428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7" name="TextBox 69"/>
              <p:cNvSpPr txBox="1">
                <a:spLocks noChangeArrowheads="1"/>
              </p:cNvSpPr>
              <p:nvPr/>
            </p:nvSpPr>
            <p:spPr bwMode="auto">
              <a:xfrm>
                <a:off x="5668573" y="3945459"/>
                <a:ext cx="208996" cy="370041"/>
              </a:xfrm>
              <a:custGeom>
                <a:avLst/>
                <a:gdLst/>
                <a:ahLst/>
                <a:cxnLst/>
                <a:rect l="l" t="t" r="r" b="b"/>
                <a:pathLst>
                  <a:path w="208997" h="370036">
                    <a:moveTo>
                      <a:pt x="85316" y="0"/>
                    </a:moveTo>
                    <a:cubicBezTo>
                      <a:pt x="95075" y="-1"/>
                      <a:pt x="105172" y="2691"/>
                      <a:pt x="115605" y="8077"/>
                    </a:cubicBezTo>
                    <a:cubicBezTo>
                      <a:pt x="126038" y="13461"/>
                      <a:pt x="134620" y="23221"/>
                      <a:pt x="141351" y="37357"/>
                    </a:cubicBezTo>
                    <a:lnTo>
                      <a:pt x="142361" y="37357"/>
                    </a:lnTo>
                    <a:lnTo>
                      <a:pt x="142361" y="7067"/>
                    </a:lnTo>
                    <a:lnTo>
                      <a:pt x="208997" y="7067"/>
                    </a:lnTo>
                    <a:lnTo>
                      <a:pt x="208997" y="265033"/>
                    </a:lnTo>
                    <a:cubicBezTo>
                      <a:pt x="208998" y="300034"/>
                      <a:pt x="200332" y="326285"/>
                      <a:pt x="182999" y="343786"/>
                    </a:cubicBezTo>
                    <a:cubicBezTo>
                      <a:pt x="165667" y="361286"/>
                      <a:pt x="136639" y="370037"/>
                      <a:pt x="95917" y="370036"/>
                    </a:cubicBezTo>
                    <a:cubicBezTo>
                      <a:pt x="66300" y="370036"/>
                      <a:pt x="43499" y="363726"/>
                      <a:pt x="27513" y="351106"/>
                    </a:cubicBezTo>
                    <a:cubicBezTo>
                      <a:pt x="11527" y="338485"/>
                      <a:pt x="3534" y="320564"/>
                      <a:pt x="3534" y="297342"/>
                    </a:cubicBezTo>
                    <a:lnTo>
                      <a:pt x="70171" y="297342"/>
                    </a:lnTo>
                    <a:cubicBezTo>
                      <a:pt x="70171" y="306092"/>
                      <a:pt x="73705" y="312991"/>
                      <a:pt x="80772" y="318039"/>
                    </a:cubicBezTo>
                    <a:cubicBezTo>
                      <a:pt x="84137" y="320395"/>
                      <a:pt x="87755" y="322246"/>
                      <a:pt x="91626" y="323593"/>
                    </a:cubicBezTo>
                    <a:cubicBezTo>
                      <a:pt x="95496" y="324939"/>
                      <a:pt x="99619" y="325612"/>
                      <a:pt x="103994" y="325612"/>
                    </a:cubicBezTo>
                    <a:cubicBezTo>
                      <a:pt x="118129" y="325612"/>
                      <a:pt x="128057" y="321068"/>
                      <a:pt x="133779" y="311982"/>
                    </a:cubicBezTo>
                    <a:cubicBezTo>
                      <a:pt x="139500" y="302895"/>
                      <a:pt x="142361" y="291620"/>
                      <a:pt x="142361" y="278158"/>
                    </a:cubicBezTo>
                    <a:lnTo>
                      <a:pt x="142361" y="242316"/>
                    </a:lnTo>
                    <a:lnTo>
                      <a:pt x="141351" y="242316"/>
                    </a:lnTo>
                    <a:cubicBezTo>
                      <a:pt x="134284" y="252412"/>
                      <a:pt x="125617" y="260489"/>
                      <a:pt x="115353" y="266547"/>
                    </a:cubicBezTo>
                    <a:cubicBezTo>
                      <a:pt x="105088" y="272605"/>
                      <a:pt x="94402" y="275634"/>
                      <a:pt x="83296" y="275634"/>
                    </a:cubicBezTo>
                    <a:cubicBezTo>
                      <a:pt x="55699" y="275634"/>
                      <a:pt x="34917" y="265117"/>
                      <a:pt x="20950" y="244083"/>
                    </a:cubicBezTo>
                    <a:cubicBezTo>
                      <a:pt x="6984" y="223048"/>
                      <a:pt x="0" y="187795"/>
                      <a:pt x="0" y="138322"/>
                    </a:cubicBezTo>
                    <a:cubicBezTo>
                      <a:pt x="0" y="122504"/>
                      <a:pt x="926" y="106350"/>
                      <a:pt x="2777" y="89859"/>
                    </a:cubicBezTo>
                    <a:cubicBezTo>
                      <a:pt x="4628" y="73368"/>
                      <a:pt x="8498" y="58475"/>
                      <a:pt x="14388" y="45182"/>
                    </a:cubicBezTo>
                    <a:cubicBezTo>
                      <a:pt x="20277" y="31888"/>
                      <a:pt x="28859" y="21034"/>
                      <a:pt x="40134" y="12620"/>
                    </a:cubicBezTo>
                    <a:cubicBezTo>
                      <a:pt x="51408" y="4207"/>
                      <a:pt x="66469" y="0"/>
                      <a:pt x="85316" y="0"/>
                    </a:cubicBezTo>
                    <a:close/>
                    <a:moveTo>
                      <a:pt x="106013" y="53511"/>
                    </a:moveTo>
                    <a:cubicBezTo>
                      <a:pt x="98273" y="53511"/>
                      <a:pt x="92046" y="55194"/>
                      <a:pt x="87335" y="58559"/>
                    </a:cubicBezTo>
                    <a:cubicBezTo>
                      <a:pt x="82623" y="61925"/>
                      <a:pt x="78921" y="67394"/>
                      <a:pt x="76229" y="74966"/>
                    </a:cubicBezTo>
                    <a:cubicBezTo>
                      <a:pt x="73536" y="82539"/>
                      <a:pt x="71769" y="92635"/>
                      <a:pt x="70928" y="105256"/>
                    </a:cubicBezTo>
                    <a:cubicBezTo>
                      <a:pt x="70087" y="117876"/>
                      <a:pt x="69666" y="133274"/>
                      <a:pt x="69666" y="151447"/>
                    </a:cubicBezTo>
                    <a:cubicBezTo>
                      <a:pt x="69666" y="160871"/>
                      <a:pt x="70086" y="169789"/>
                      <a:pt x="70928" y="178203"/>
                    </a:cubicBezTo>
                    <a:cubicBezTo>
                      <a:pt x="71769" y="186617"/>
                      <a:pt x="73452" y="194105"/>
                      <a:pt x="75976" y="200668"/>
                    </a:cubicBezTo>
                    <a:cubicBezTo>
                      <a:pt x="78500" y="207230"/>
                      <a:pt x="82034" y="212447"/>
                      <a:pt x="86578" y="216317"/>
                    </a:cubicBezTo>
                    <a:cubicBezTo>
                      <a:pt x="91121" y="220188"/>
                      <a:pt x="97095" y="222123"/>
                      <a:pt x="104499" y="222123"/>
                    </a:cubicBezTo>
                    <a:cubicBezTo>
                      <a:pt x="111903" y="222123"/>
                      <a:pt x="118045" y="220188"/>
                      <a:pt x="122925" y="216317"/>
                    </a:cubicBezTo>
                    <a:cubicBezTo>
                      <a:pt x="127805" y="212447"/>
                      <a:pt x="131675" y="207146"/>
                      <a:pt x="134536" y="200415"/>
                    </a:cubicBezTo>
                    <a:cubicBezTo>
                      <a:pt x="137397" y="193684"/>
                      <a:pt x="139416" y="185523"/>
                      <a:pt x="140594" y="175931"/>
                    </a:cubicBezTo>
                    <a:cubicBezTo>
                      <a:pt x="141772" y="166340"/>
                      <a:pt x="142361" y="155822"/>
                      <a:pt x="142361" y="144380"/>
                    </a:cubicBezTo>
                    <a:cubicBezTo>
                      <a:pt x="142361" y="111398"/>
                      <a:pt x="139753" y="88008"/>
                      <a:pt x="134536" y="74209"/>
                    </a:cubicBezTo>
                    <a:cubicBezTo>
                      <a:pt x="129320" y="60410"/>
                      <a:pt x="119812" y="53511"/>
                      <a:pt x="106013" y="535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8" name="TextBox 70"/>
              <p:cNvSpPr txBox="1">
                <a:spLocks noChangeArrowheads="1"/>
              </p:cNvSpPr>
              <p:nvPr/>
            </p:nvSpPr>
            <p:spPr bwMode="auto">
              <a:xfrm>
                <a:off x="5921202" y="3945459"/>
                <a:ext cx="207483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07484" h="284216">
                    <a:moveTo>
                      <a:pt x="108033" y="0"/>
                    </a:moveTo>
                    <a:cubicBezTo>
                      <a:pt x="128226" y="0"/>
                      <a:pt x="144801" y="3281"/>
                      <a:pt x="157758" y="9844"/>
                    </a:cubicBezTo>
                    <a:cubicBezTo>
                      <a:pt x="170715" y="16407"/>
                      <a:pt x="180896" y="25662"/>
                      <a:pt x="188300" y="37609"/>
                    </a:cubicBezTo>
                    <a:cubicBezTo>
                      <a:pt x="195704" y="49557"/>
                      <a:pt x="200753" y="64028"/>
                      <a:pt x="203445" y="81024"/>
                    </a:cubicBezTo>
                    <a:cubicBezTo>
                      <a:pt x="206137" y="98020"/>
                      <a:pt x="207484" y="116951"/>
                      <a:pt x="207484" y="137817"/>
                    </a:cubicBezTo>
                    <a:lnTo>
                      <a:pt x="207484" y="153467"/>
                    </a:lnTo>
                    <a:lnTo>
                      <a:pt x="69667" y="153467"/>
                    </a:lnTo>
                    <a:lnTo>
                      <a:pt x="69667" y="175174"/>
                    </a:lnTo>
                    <a:cubicBezTo>
                      <a:pt x="69666" y="183251"/>
                      <a:pt x="70255" y="191076"/>
                      <a:pt x="71433" y="198648"/>
                    </a:cubicBezTo>
                    <a:cubicBezTo>
                      <a:pt x="72611" y="206221"/>
                      <a:pt x="74546" y="212952"/>
                      <a:pt x="77239" y="218841"/>
                    </a:cubicBezTo>
                    <a:cubicBezTo>
                      <a:pt x="79931" y="224731"/>
                      <a:pt x="83465" y="229443"/>
                      <a:pt x="87840" y="232976"/>
                    </a:cubicBezTo>
                    <a:cubicBezTo>
                      <a:pt x="92215" y="236510"/>
                      <a:pt x="97600" y="238277"/>
                      <a:pt x="103994" y="238277"/>
                    </a:cubicBezTo>
                    <a:cubicBezTo>
                      <a:pt x="115774" y="238277"/>
                      <a:pt x="124356" y="234070"/>
                      <a:pt x="129740" y="225657"/>
                    </a:cubicBezTo>
                    <a:cubicBezTo>
                      <a:pt x="135125" y="217243"/>
                      <a:pt x="138827" y="204454"/>
                      <a:pt x="140847" y="187290"/>
                    </a:cubicBezTo>
                    <a:lnTo>
                      <a:pt x="203445" y="187290"/>
                    </a:lnTo>
                    <a:cubicBezTo>
                      <a:pt x="202099" y="218926"/>
                      <a:pt x="193685" y="242989"/>
                      <a:pt x="178204" y="259480"/>
                    </a:cubicBezTo>
                    <a:cubicBezTo>
                      <a:pt x="162722" y="275971"/>
                      <a:pt x="138323" y="284216"/>
                      <a:pt x="105004" y="284216"/>
                    </a:cubicBezTo>
                    <a:cubicBezTo>
                      <a:pt x="79763" y="284216"/>
                      <a:pt x="60075" y="280009"/>
                      <a:pt x="45940" y="271596"/>
                    </a:cubicBezTo>
                    <a:cubicBezTo>
                      <a:pt x="31805" y="263182"/>
                      <a:pt x="21372" y="252076"/>
                      <a:pt x="14641" y="238277"/>
                    </a:cubicBezTo>
                    <a:cubicBezTo>
                      <a:pt x="7910" y="224479"/>
                      <a:pt x="3787" y="208997"/>
                      <a:pt x="2272" y="191833"/>
                    </a:cubicBezTo>
                    <a:cubicBezTo>
                      <a:pt x="758" y="174669"/>
                      <a:pt x="0" y="157505"/>
                      <a:pt x="0" y="140341"/>
                    </a:cubicBezTo>
                    <a:cubicBezTo>
                      <a:pt x="0" y="122167"/>
                      <a:pt x="1263" y="104667"/>
                      <a:pt x="3787" y="87839"/>
                    </a:cubicBezTo>
                    <a:cubicBezTo>
                      <a:pt x="6311" y="71012"/>
                      <a:pt x="11359" y="56035"/>
                      <a:pt x="18932" y="42910"/>
                    </a:cubicBezTo>
                    <a:cubicBezTo>
                      <a:pt x="26504" y="29785"/>
                      <a:pt x="37358" y="19352"/>
                      <a:pt x="51493" y="11611"/>
                    </a:cubicBezTo>
                    <a:cubicBezTo>
                      <a:pt x="65628" y="3872"/>
                      <a:pt x="84475" y="1"/>
                      <a:pt x="108033" y="0"/>
                    </a:cubicBezTo>
                    <a:close/>
                    <a:moveTo>
                      <a:pt x="105509" y="47453"/>
                    </a:moveTo>
                    <a:cubicBezTo>
                      <a:pt x="98442" y="47452"/>
                      <a:pt x="92636" y="49051"/>
                      <a:pt x="88092" y="52249"/>
                    </a:cubicBezTo>
                    <a:cubicBezTo>
                      <a:pt x="83549" y="55446"/>
                      <a:pt x="79931" y="59653"/>
                      <a:pt x="77239" y="64870"/>
                    </a:cubicBezTo>
                    <a:cubicBezTo>
                      <a:pt x="74546" y="70086"/>
                      <a:pt x="72611" y="75892"/>
                      <a:pt x="71433" y="82286"/>
                    </a:cubicBezTo>
                    <a:cubicBezTo>
                      <a:pt x="70255" y="88681"/>
                      <a:pt x="69667" y="95075"/>
                      <a:pt x="69667" y="101470"/>
                    </a:cubicBezTo>
                    <a:lnTo>
                      <a:pt x="69667" y="112071"/>
                    </a:lnTo>
                    <a:lnTo>
                      <a:pt x="140847" y="112071"/>
                    </a:lnTo>
                    <a:cubicBezTo>
                      <a:pt x="140510" y="101638"/>
                      <a:pt x="139837" y="92467"/>
                      <a:pt x="138827" y="84558"/>
                    </a:cubicBezTo>
                    <a:cubicBezTo>
                      <a:pt x="137818" y="76649"/>
                      <a:pt x="136051" y="69918"/>
                      <a:pt x="133527" y="64365"/>
                    </a:cubicBezTo>
                    <a:cubicBezTo>
                      <a:pt x="131003" y="58812"/>
                      <a:pt x="127469" y="54605"/>
                      <a:pt x="122926" y="51744"/>
                    </a:cubicBezTo>
                    <a:cubicBezTo>
                      <a:pt x="118382" y="48885"/>
                      <a:pt x="112576" y="47454"/>
                      <a:pt x="105509" y="4745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9" name="TextBox 71"/>
              <p:cNvSpPr txBox="1">
                <a:spLocks noChangeArrowheads="1"/>
              </p:cNvSpPr>
              <p:nvPr/>
            </p:nvSpPr>
            <p:spPr bwMode="auto">
              <a:xfrm>
                <a:off x="6169424" y="3945460"/>
                <a:ext cx="336212" cy="278667"/>
              </a:xfrm>
              <a:custGeom>
                <a:avLst/>
                <a:gdLst/>
                <a:ahLst/>
                <a:cxnLst/>
                <a:rect l="l" t="t" r="r" b="b"/>
                <a:pathLst>
                  <a:path w="336213" h="278663">
                    <a:moveTo>
                      <a:pt x="136303" y="0"/>
                    </a:moveTo>
                    <a:cubicBezTo>
                      <a:pt x="152457" y="-2"/>
                      <a:pt x="166003" y="3700"/>
                      <a:pt x="176941" y="11106"/>
                    </a:cubicBezTo>
                    <a:cubicBezTo>
                      <a:pt x="187879" y="18510"/>
                      <a:pt x="195199" y="29279"/>
                      <a:pt x="198901" y="43415"/>
                    </a:cubicBezTo>
                    <a:lnTo>
                      <a:pt x="199911" y="43415"/>
                    </a:lnTo>
                    <a:cubicBezTo>
                      <a:pt x="205295" y="28944"/>
                      <a:pt x="213962" y="18090"/>
                      <a:pt x="225909" y="10853"/>
                    </a:cubicBezTo>
                    <a:cubicBezTo>
                      <a:pt x="237857" y="3619"/>
                      <a:pt x="252076" y="1"/>
                      <a:pt x="268567" y="0"/>
                    </a:cubicBezTo>
                    <a:cubicBezTo>
                      <a:pt x="291789" y="-1"/>
                      <a:pt x="308869" y="6983"/>
                      <a:pt x="319807" y="20950"/>
                    </a:cubicBezTo>
                    <a:cubicBezTo>
                      <a:pt x="330745" y="34917"/>
                      <a:pt x="336213" y="55026"/>
                      <a:pt x="336213" y="81277"/>
                    </a:cubicBezTo>
                    <a:lnTo>
                      <a:pt x="336213" y="278663"/>
                    </a:lnTo>
                    <a:lnTo>
                      <a:pt x="266548" y="278663"/>
                    </a:lnTo>
                    <a:lnTo>
                      <a:pt x="266548" y="88849"/>
                    </a:lnTo>
                    <a:cubicBezTo>
                      <a:pt x="266548" y="77406"/>
                      <a:pt x="264444" y="68656"/>
                      <a:pt x="260237" y="62598"/>
                    </a:cubicBezTo>
                    <a:cubicBezTo>
                      <a:pt x="256031" y="56540"/>
                      <a:pt x="249047" y="53511"/>
                      <a:pt x="239287" y="53511"/>
                    </a:cubicBezTo>
                    <a:cubicBezTo>
                      <a:pt x="228181" y="53511"/>
                      <a:pt x="219346" y="57213"/>
                      <a:pt x="212784" y="64617"/>
                    </a:cubicBezTo>
                    <a:cubicBezTo>
                      <a:pt x="206221" y="72021"/>
                      <a:pt x="202940" y="83801"/>
                      <a:pt x="202940" y="99955"/>
                    </a:cubicBezTo>
                    <a:lnTo>
                      <a:pt x="202940" y="278663"/>
                    </a:lnTo>
                    <a:lnTo>
                      <a:pt x="133274" y="278663"/>
                    </a:lnTo>
                    <a:lnTo>
                      <a:pt x="133274" y="88849"/>
                    </a:lnTo>
                    <a:cubicBezTo>
                      <a:pt x="133274" y="77406"/>
                      <a:pt x="131171" y="68656"/>
                      <a:pt x="126964" y="62598"/>
                    </a:cubicBezTo>
                    <a:cubicBezTo>
                      <a:pt x="122757" y="56540"/>
                      <a:pt x="115773" y="53511"/>
                      <a:pt x="106013" y="53511"/>
                    </a:cubicBezTo>
                    <a:cubicBezTo>
                      <a:pt x="94907" y="53511"/>
                      <a:pt x="86073" y="57213"/>
                      <a:pt x="79510" y="64617"/>
                    </a:cubicBezTo>
                    <a:cubicBezTo>
                      <a:pt x="72947" y="72021"/>
                      <a:pt x="69666" y="83801"/>
                      <a:pt x="69666" y="99955"/>
                    </a:cubicBezTo>
                    <a:lnTo>
                      <a:pt x="69666" y="278663"/>
                    </a:lnTo>
                    <a:lnTo>
                      <a:pt x="0" y="278663"/>
                    </a:lnTo>
                    <a:lnTo>
                      <a:pt x="0" y="7067"/>
                    </a:lnTo>
                    <a:lnTo>
                      <a:pt x="66637" y="7067"/>
                    </a:lnTo>
                    <a:lnTo>
                      <a:pt x="66637" y="34833"/>
                    </a:lnTo>
                    <a:lnTo>
                      <a:pt x="67647" y="34833"/>
                    </a:lnTo>
                    <a:cubicBezTo>
                      <a:pt x="76397" y="22380"/>
                      <a:pt x="86241" y="13462"/>
                      <a:pt x="97179" y="8077"/>
                    </a:cubicBezTo>
                    <a:cubicBezTo>
                      <a:pt x="108117" y="2692"/>
                      <a:pt x="121158" y="0"/>
                      <a:pt x="1363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0" name="TextBox 72"/>
              <p:cNvSpPr txBox="1">
                <a:spLocks noChangeArrowheads="1"/>
              </p:cNvSpPr>
              <p:nvPr/>
            </p:nvSpPr>
            <p:spPr bwMode="auto">
              <a:xfrm>
                <a:off x="6540325" y="3945459"/>
                <a:ext cx="207483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07484" h="284216">
                    <a:moveTo>
                      <a:pt x="108033" y="0"/>
                    </a:moveTo>
                    <a:cubicBezTo>
                      <a:pt x="128226" y="0"/>
                      <a:pt x="144801" y="3281"/>
                      <a:pt x="157758" y="9844"/>
                    </a:cubicBezTo>
                    <a:cubicBezTo>
                      <a:pt x="170715" y="16407"/>
                      <a:pt x="180896" y="25662"/>
                      <a:pt x="188300" y="37609"/>
                    </a:cubicBezTo>
                    <a:cubicBezTo>
                      <a:pt x="195704" y="49557"/>
                      <a:pt x="200753" y="64028"/>
                      <a:pt x="203445" y="81024"/>
                    </a:cubicBezTo>
                    <a:cubicBezTo>
                      <a:pt x="206138" y="98020"/>
                      <a:pt x="207484" y="116951"/>
                      <a:pt x="207484" y="137817"/>
                    </a:cubicBezTo>
                    <a:lnTo>
                      <a:pt x="207484" y="153467"/>
                    </a:lnTo>
                    <a:lnTo>
                      <a:pt x="69667" y="153467"/>
                    </a:lnTo>
                    <a:lnTo>
                      <a:pt x="69667" y="175174"/>
                    </a:lnTo>
                    <a:cubicBezTo>
                      <a:pt x="69666" y="183251"/>
                      <a:pt x="70255" y="191076"/>
                      <a:pt x="71433" y="198648"/>
                    </a:cubicBezTo>
                    <a:cubicBezTo>
                      <a:pt x="72611" y="206221"/>
                      <a:pt x="74546" y="212952"/>
                      <a:pt x="77239" y="218841"/>
                    </a:cubicBezTo>
                    <a:cubicBezTo>
                      <a:pt x="79931" y="224731"/>
                      <a:pt x="83465" y="229443"/>
                      <a:pt x="87840" y="232976"/>
                    </a:cubicBezTo>
                    <a:cubicBezTo>
                      <a:pt x="92215" y="236510"/>
                      <a:pt x="97600" y="238277"/>
                      <a:pt x="103994" y="238277"/>
                    </a:cubicBezTo>
                    <a:cubicBezTo>
                      <a:pt x="115774" y="238277"/>
                      <a:pt x="124356" y="234070"/>
                      <a:pt x="129740" y="225657"/>
                    </a:cubicBezTo>
                    <a:cubicBezTo>
                      <a:pt x="135125" y="217243"/>
                      <a:pt x="138827" y="204454"/>
                      <a:pt x="140847" y="187290"/>
                    </a:cubicBezTo>
                    <a:lnTo>
                      <a:pt x="203445" y="187290"/>
                    </a:lnTo>
                    <a:cubicBezTo>
                      <a:pt x="202099" y="218926"/>
                      <a:pt x="193685" y="242989"/>
                      <a:pt x="178204" y="259480"/>
                    </a:cubicBezTo>
                    <a:cubicBezTo>
                      <a:pt x="162722" y="275971"/>
                      <a:pt x="138323" y="284216"/>
                      <a:pt x="105004" y="284216"/>
                    </a:cubicBezTo>
                    <a:cubicBezTo>
                      <a:pt x="79763" y="284216"/>
                      <a:pt x="60075" y="280009"/>
                      <a:pt x="45940" y="271596"/>
                    </a:cubicBezTo>
                    <a:cubicBezTo>
                      <a:pt x="31805" y="263182"/>
                      <a:pt x="21372" y="252076"/>
                      <a:pt x="14641" y="238277"/>
                    </a:cubicBezTo>
                    <a:cubicBezTo>
                      <a:pt x="7910" y="224479"/>
                      <a:pt x="3787" y="208997"/>
                      <a:pt x="2272" y="191833"/>
                    </a:cubicBezTo>
                    <a:cubicBezTo>
                      <a:pt x="758" y="174669"/>
                      <a:pt x="0" y="157505"/>
                      <a:pt x="0" y="140341"/>
                    </a:cubicBezTo>
                    <a:cubicBezTo>
                      <a:pt x="0" y="122167"/>
                      <a:pt x="1263" y="104667"/>
                      <a:pt x="3787" y="87839"/>
                    </a:cubicBezTo>
                    <a:cubicBezTo>
                      <a:pt x="6311" y="71012"/>
                      <a:pt x="11359" y="56035"/>
                      <a:pt x="18932" y="42910"/>
                    </a:cubicBezTo>
                    <a:cubicBezTo>
                      <a:pt x="26504" y="29785"/>
                      <a:pt x="37358" y="19352"/>
                      <a:pt x="51493" y="11611"/>
                    </a:cubicBezTo>
                    <a:cubicBezTo>
                      <a:pt x="65628" y="3872"/>
                      <a:pt x="84475" y="1"/>
                      <a:pt x="108033" y="0"/>
                    </a:cubicBezTo>
                    <a:close/>
                    <a:moveTo>
                      <a:pt x="105509" y="47453"/>
                    </a:moveTo>
                    <a:cubicBezTo>
                      <a:pt x="98442" y="47452"/>
                      <a:pt x="92636" y="49051"/>
                      <a:pt x="88092" y="52249"/>
                    </a:cubicBezTo>
                    <a:cubicBezTo>
                      <a:pt x="83549" y="55446"/>
                      <a:pt x="79931" y="59653"/>
                      <a:pt x="77239" y="64870"/>
                    </a:cubicBezTo>
                    <a:cubicBezTo>
                      <a:pt x="74546" y="70086"/>
                      <a:pt x="72611" y="75892"/>
                      <a:pt x="71433" y="82286"/>
                    </a:cubicBezTo>
                    <a:cubicBezTo>
                      <a:pt x="70255" y="88681"/>
                      <a:pt x="69667" y="95075"/>
                      <a:pt x="69667" y="101470"/>
                    </a:cubicBezTo>
                    <a:lnTo>
                      <a:pt x="69667" y="112071"/>
                    </a:lnTo>
                    <a:lnTo>
                      <a:pt x="140847" y="112071"/>
                    </a:lnTo>
                    <a:cubicBezTo>
                      <a:pt x="140510" y="101638"/>
                      <a:pt x="139837" y="92467"/>
                      <a:pt x="138827" y="84558"/>
                    </a:cubicBezTo>
                    <a:cubicBezTo>
                      <a:pt x="137818" y="76649"/>
                      <a:pt x="136051" y="69918"/>
                      <a:pt x="133527" y="64365"/>
                    </a:cubicBezTo>
                    <a:cubicBezTo>
                      <a:pt x="131003" y="58812"/>
                      <a:pt x="127469" y="54605"/>
                      <a:pt x="122926" y="51744"/>
                    </a:cubicBezTo>
                    <a:cubicBezTo>
                      <a:pt x="118382" y="48885"/>
                      <a:pt x="112576" y="47454"/>
                      <a:pt x="105509" y="4745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1" name="TextBox 73"/>
              <p:cNvSpPr txBox="1">
                <a:spLocks noChangeArrowheads="1"/>
              </p:cNvSpPr>
              <p:nvPr/>
            </p:nvSpPr>
            <p:spPr bwMode="auto">
              <a:xfrm>
                <a:off x="6788547" y="3945460"/>
                <a:ext cx="205968" cy="278667"/>
              </a:xfrm>
              <a:custGeom>
                <a:avLst/>
                <a:gdLst/>
                <a:ahLst/>
                <a:cxnLst/>
                <a:rect l="l" t="t" r="r" b="b"/>
                <a:pathLst>
                  <a:path w="205969" h="278663">
                    <a:moveTo>
                      <a:pt x="136808" y="0"/>
                    </a:moveTo>
                    <a:cubicBezTo>
                      <a:pt x="159020" y="0"/>
                      <a:pt x="176100" y="6058"/>
                      <a:pt x="188047" y="18173"/>
                    </a:cubicBezTo>
                    <a:cubicBezTo>
                      <a:pt x="199995" y="30289"/>
                      <a:pt x="205968" y="49977"/>
                      <a:pt x="205969" y="77238"/>
                    </a:cubicBezTo>
                    <a:lnTo>
                      <a:pt x="205969" y="278663"/>
                    </a:lnTo>
                    <a:lnTo>
                      <a:pt x="136303" y="278663"/>
                    </a:lnTo>
                    <a:lnTo>
                      <a:pt x="136303" y="91373"/>
                    </a:lnTo>
                    <a:cubicBezTo>
                      <a:pt x="136304" y="77238"/>
                      <a:pt x="133948" y="67394"/>
                      <a:pt x="129235" y="61841"/>
                    </a:cubicBezTo>
                    <a:cubicBezTo>
                      <a:pt x="124523" y="56288"/>
                      <a:pt x="116951" y="53511"/>
                      <a:pt x="106518" y="53511"/>
                    </a:cubicBezTo>
                    <a:cubicBezTo>
                      <a:pt x="81950" y="53511"/>
                      <a:pt x="69666" y="68487"/>
                      <a:pt x="69666" y="98441"/>
                    </a:cubicBezTo>
                    <a:lnTo>
                      <a:pt x="69666" y="278663"/>
                    </a:lnTo>
                    <a:lnTo>
                      <a:pt x="0" y="278663"/>
                    </a:lnTo>
                    <a:lnTo>
                      <a:pt x="0" y="7067"/>
                    </a:lnTo>
                    <a:lnTo>
                      <a:pt x="66637" y="7067"/>
                    </a:lnTo>
                    <a:lnTo>
                      <a:pt x="66637" y="38871"/>
                    </a:lnTo>
                    <a:lnTo>
                      <a:pt x="67647" y="38871"/>
                    </a:lnTo>
                    <a:cubicBezTo>
                      <a:pt x="75051" y="25410"/>
                      <a:pt x="84642" y="15566"/>
                      <a:pt x="96422" y="9339"/>
                    </a:cubicBezTo>
                    <a:cubicBezTo>
                      <a:pt x="108201" y="3114"/>
                      <a:pt x="121663" y="1"/>
                      <a:pt x="1368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2" name="TextBox 74"/>
              <p:cNvSpPr txBox="1">
                <a:spLocks noChangeArrowheads="1"/>
              </p:cNvSpPr>
              <p:nvPr/>
            </p:nvSpPr>
            <p:spPr bwMode="auto">
              <a:xfrm>
                <a:off x="7473772" y="3945459"/>
                <a:ext cx="207483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07484" h="284216">
                    <a:moveTo>
                      <a:pt x="108033" y="0"/>
                    </a:moveTo>
                    <a:cubicBezTo>
                      <a:pt x="128226" y="0"/>
                      <a:pt x="144801" y="3281"/>
                      <a:pt x="157758" y="9844"/>
                    </a:cubicBezTo>
                    <a:cubicBezTo>
                      <a:pt x="170715" y="16407"/>
                      <a:pt x="180896" y="25662"/>
                      <a:pt x="188300" y="37609"/>
                    </a:cubicBezTo>
                    <a:cubicBezTo>
                      <a:pt x="195704" y="49557"/>
                      <a:pt x="200752" y="64028"/>
                      <a:pt x="203445" y="81024"/>
                    </a:cubicBezTo>
                    <a:cubicBezTo>
                      <a:pt x="206138" y="98020"/>
                      <a:pt x="207484" y="116951"/>
                      <a:pt x="207484" y="137817"/>
                    </a:cubicBezTo>
                    <a:lnTo>
                      <a:pt x="207484" y="153467"/>
                    </a:lnTo>
                    <a:lnTo>
                      <a:pt x="69666" y="153467"/>
                    </a:lnTo>
                    <a:lnTo>
                      <a:pt x="69666" y="175174"/>
                    </a:lnTo>
                    <a:cubicBezTo>
                      <a:pt x="69666" y="183251"/>
                      <a:pt x="70255" y="191076"/>
                      <a:pt x="71433" y="198648"/>
                    </a:cubicBezTo>
                    <a:cubicBezTo>
                      <a:pt x="72611" y="206221"/>
                      <a:pt x="74546" y="212952"/>
                      <a:pt x="77238" y="218841"/>
                    </a:cubicBezTo>
                    <a:cubicBezTo>
                      <a:pt x="79931" y="224731"/>
                      <a:pt x="83465" y="229443"/>
                      <a:pt x="87840" y="232976"/>
                    </a:cubicBezTo>
                    <a:cubicBezTo>
                      <a:pt x="92215" y="236510"/>
                      <a:pt x="97600" y="238277"/>
                      <a:pt x="103994" y="238277"/>
                    </a:cubicBezTo>
                    <a:cubicBezTo>
                      <a:pt x="115774" y="238277"/>
                      <a:pt x="124356" y="234070"/>
                      <a:pt x="129740" y="225657"/>
                    </a:cubicBezTo>
                    <a:cubicBezTo>
                      <a:pt x="135125" y="217243"/>
                      <a:pt x="138827" y="204454"/>
                      <a:pt x="140846" y="187290"/>
                    </a:cubicBezTo>
                    <a:lnTo>
                      <a:pt x="203445" y="187290"/>
                    </a:lnTo>
                    <a:cubicBezTo>
                      <a:pt x="202098" y="218926"/>
                      <a:pt x="193685" y="242989"/>
                      <a:pt x="178204" y="259480"/>
                    </a:cubicBezTo>
                    <a:cubicBezTo>
                      <a:pt x="162722" y="275971"/>
                      <a:pt x="138322" y="284216"/>
                      <a:pt x="105004" y="284216"/>
                    </a:cubicBezTo>
                    <a:cubicBezTo>
                      <a:pt x="79763" y="284216"/>
                      <a:pt x="60074" y="280009"/>
                      <a:pt x="45940" y="271596"/>
                    </a:cubicBezTo>
                    <a:cubicBezTo>
                      <a:pt x="31804" y="263182"/>
                      <a:pt x="21372" y="252076"/>
                      <a:pt x="14640" y="238277"/>
                    </a:cubicBezTo>
                    <a:cubicBezTo>
                      <a:pt x="7910" y="224479"/>
                      <a:pt x="3786" y="208997"/>
                      <a:pt x="2272" y="191833"/>
                    </a:cubicBezTo>
                    <a:cubicBezTo>
                      <a:pt x="758" y="174669"/>
                      <a:pt x="0" y="157505"/>
                      <a:pt x="0" y="140341"/>
                    </a:cubicBezTo>
                    <a:cubicBezTo>
                      <a:pt x="0" y="122167"/>
                      <a:pt x="1262" y="104667"/>
                      <a:pt x="3786" y="87839"/>
                    </a:cubicBezTo>
                    <a:cubicBezTo>
                      <a:pt x="6310" y="71012"/>
                      <a:pt x="11359" y="56035"/>
                      <a:pt x="18932" y="42910"/>
                    </a:cubicBezTo>
                    <a:cubicBezTo>
                      <a:pt x="26504" y="29785"/>
                      <a:pt x="37358" y="19352"/>
                      <a:pt x="51492" y="11611"/>
                    </a:cubicBezTo>
                    <a:cubicBezTo>
                      <a:pt x="65628" y="3872"/>
                      <a:pt x="84474" y="1"/>
                      <a:pt x="108033" y="0"/>
                    </a:cubicBezTo>
                    <a:close/>
                    <a:moveTo>
                      <a:pt x="105509" y="47453"/>
                    </a:moveTo>
                    <a:cubicBezTo>
                      <a:pt x="98442" y="47452"/>
                      <a:pt x="92636" y="49051"/>
                      <a:pt x="88092" y="52249"/>
                    </a:cubicBezTo>
                    <a:cubicBezTo>
                      <a:pt x="83549" y="55446"/>
                      <a:pt x="79931" y="59653"/>
                      <a:pt x="77238" y="64870"/>
                    </a:cubicBezTo>
                    <a:cubicBezTo>
                      <a:pt x="74546" y="70086"/>
                      <a:pt x="72611" y="75892"/>
                      <a:pt x="71433" y="82286"/>
                    </a:cubicBezTo>
                    <a:cubicBezTo>
                      <a:pt x="70256" y="88681"/>
                      <a:pt x="69666" y="95075"/>
                      <a:pt x="69666" y="101470"/>
                    </a:cubicBezTo>
                    <a:lnTo>
                      <a:pt x="69666" y="112071"/>
                    </a:lnTo>
                    <a:lnTo>
                      <a:pt x="140846" y="112071"/>
                    </a:lnTo>
                    <a:cubicBezTo>
                      <a:pt x="140510" y="101638"/>
                      <a:pt x="139837" y="92467"/>
                      <a:pt x="138828" y="84558"/>
                    </a:cubicBezTo>
                    <a:cubicBezTo>
                      <a:pt x="137818" y="76649"/>
                      <a:pt x="136050" y="69918"/>
                      <a:pt x="133527" y="64365"/>
                    </a:cubicBezTo>
                    <a:cubicBezTo>
                      <a:pt x="131002" y="58812"/>
                      <a:pt x="127468" y="54605"/>
                      <a:pt x="122926" y="51744"/>
                    </a:cubicBezTo>
                    <a:cubicBezTo>
                      <a:pt x="118382" y="48885"/>
                      <a:pt x="112576" y="47454"/>
                      <a:pt x="105509" y="4745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3" name="TextBox 75"/>
              <p:cNvSpPr txBox="1">
                <a:spLocks noChangeArrowheads="1"/>
              </p:cNvSpPr>
              <p:nvPr/>
            </p:nvSpPr>
            <p:spPr bwMode="auto">
              <a:xfrm>
                <a:off x="7712907" y="3945459"/>
                <a:ext cx="211016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211017" h="284216">
                    <a:moveTo>
                      <a:pt x="103994" y="0"/>
                    </a:moveTo>
                    <a:cubicBezTo>
                      <a:pt x="124861" y="0"/>
                      <a:pt x="141687" y="2019"/>
                      <a:pt x="154477" y="6058"/>
                    </a:cubicBezTo>
                    <a:cubicBezTo>
                      <a:pt x="167265" y="10096"/>
                      <a:pt x="177193" y="15817"/>
                      <a:pt x="184261" y="23222"/>
                    </a:cubicBezTo>
                    <a:cubicBezTo>
                      <a:pt x="191329" y="30626"/>
                      <a:pt x="196125" y="39460"/>
                      <a:pt x="198649" y="49725"/>
                    </a:cubicBezTo>
                    <a:cubicBezTo>
                      <a:pt x="201173" y="59990"/>
                      <a:pt x="202435" y="71180"/>
                      <a:pt x="202435" y="83296"/>
                    </a:cubicBezTo>
                    <a:lnTo>
                      <a:pt x="202435" y="226161"/>
                    </a:lnTo>
                    <a:cubicBezTo>
                      <a:pt x="202435" y="238950"/>
                      <a:pt x="203024" y="248878"/>
                      <a:pt x="204202" y="255946"/>
                    </a:cubicBezTo>
                    <a:cubicBezTo>
                      <a:pt x="205380" y="263014"/>
                      <a:pt x="207651" y="270586"/>
                      <a:pt x="211017" y="278663"/>
                    </a:cubicBezTo>
                    <a:lnTo>
                      <a:pt x="144380" y="278663"/>
                    </a:lnTo>
                    <a:cubicBezTo>
                      <a:pt x="142025" y="274288"/>
                      <a:pt x="140257" y="269660"/>
                      <a:pt x="139079" y="264780"/>
                    </a:cubicBezTo>
                    <a:cubicBezTo>
                      <a:pt x="137903" y="259900"/>
                      <a:pt x="136809" y="255105"/>
                      <a:pt x="135798" y="250393"/>
                    </a:cubicBezTo>
                    <a:lnTo>
                      <a:pt x="134788" y="250393"/>
                    </a:lnTo>
                    <a:cubicBezTo>
                      <a:pt x="126711" y="264528"/>
                      <a:pt x="117372" y="273699"/>
                      <a:pt x="106771" y="277906"/>
                    </a:cubicBezTo>
                    <a:cubicBezTo>
                      <a:pt x="96169" y="282113"/>
                      <a:pt x="82455" y="284216"/>
                      <a:pt x="65627" y="284216"/>
                    </a:cubicBezTo>
                    <a:cubicBezTo>
                      <a:pt x="53511" y="284216"/>
                      <a:pt x="43247" y="282113"/>
                      <a:pt x="34833" y="277906"/>
                    </a:cubicBezTo>
                    <a:cubicBezTo>
                      <a:pt x="26419" y="273699"/>
                      <a:pt x="19688" y="267894"/>
                      <a:pt x="14640" y="260489"/>
                    </a:cubicBezTo>
                    <a:cubicBezTo>
                      <a:pt x="9591" y="253085"/>
                      <a:pt x="5889" y="244756"/>
                      <a:pt x="3534" y="235501"/>
                    </a:cubicBezTo>
                    <a:cubicBezTo>
                      <a:pt x="1178" y="226245"/>
                      <a:pt x="0" y="217074"/>
                      <a:pt x="0" y="207988"/>
                    </a:cubicBezTo>
                    <a:cubicBezTo>
                      <a:pt x="0" y="195199"/>
                      <a:pt x="1347" y="184177"/>
                      <a:pt x="4039" y="174922"/>
                    </a:cubicBezTo>
                    <a:cubicBezTo>
                      <a:pt x="6731" y="165667"/>
                      <a:pt x="10854" y="157758"/>
                      <a:pt x="16407" y="151195"/>
                    </a:cubicBezTo>
                    <a:cubicBezTo>
                      <a:pt x="21960" y="144632"/>
                      <a:pt x="29027" y="139163"/>
                      <a:pt x="37609" y="134788"/>
                    </a:cubicBezTo>
                    <a:cubicBezTo>
                      <a:pt x="46191" y="130413"/>
                      <a:pt x="56541" y="126543"/>
                      <a:pt x="68657" y="123177"/>
                    </a:cubicBezTo>
                    <a:lnTo>
                      <a:pt x="108033" y="112576"/>
                    </a:lnTo>
                    <a:cubicBezTo>
                      <a:pt x="118465" y="109883"/>
                      <a:pt x="125701" y="106181"/>
                      <a:pt x="129740" y="101470"/>
                    </a:cubicBezTo>
                    <a:cubicBezTo>
                      <a:pt x="133779" y="96758"/>
                      <a:pt x="135798" y="89859"/>
                      <a:pt x="135798" y="80772"/>
                    </a:cubicBezTo>
                    <a:cubicBezTo>
                      <a:pt x="135798" y="70339"/>
                      <a:pt x="133358" y="62177"/>
                      <a:pt x="128478" y="56288"/>
                    </a:cubicBezTo>
                    <a:cubicBezTo>
                      <a:pt x="123598" y="50399"/>
                      <a:pt x="115269" y="47454"/>
                      <a:pt x="103489" y="47453"/>
                    </a:cubicBezTo>
                    <a:cubicBezTo>
                      <a:pt x="92720" y="47453"/>
                      <a:pt x="84643" y="50651"/>
                      <a:pt x="79258" y="57045"/>
                    </a:cubicBezTo>
                    <a:cubicBezTo>
                      <a:pt x="73873" y="63439"/>
                      <a:pt x="71181" y="72021"/>
                      <a:pt x="71181" y="82791"/>
                    </a:cubicBezTo>
                    <a:lnTo>
                      <a:pt x="71181" y="90363"/>
                    </a:lnTo>
                    <a:lnTo>
                      <a:pt x="8582" y="90363"/>
                    </a:lnTo>
                    <a:lnTo>
                      <a:pt x="8582" y="83801"/>
                    </a:lnTo>
                    <a:cubicBezTo>
                      <a:pt x="8582" y="67983"/>
                      <a:pt x="11106" y="54773"/>
                      <a:pt x="16155" y="44172"/>
                    </a:cubicBezTo>
                    <a:cubicBezTo>
                      <a:pt x="21203" y="33571"/>
                      <a:pt x="28018" y="24989"/>
                      <a:pt x="36600" y="18426"/>
                    </a:cubicBezTo>
                    <a:cubicBezTo>
                      <a:pt x="45182" y="11863"/>
                      <a:pt x="55279" y="7151"/>
                      <a:pt x="66889" y="4291"/>
                    </a:cubicBezTo>
                    <a:cubicBezTo>
                      <a:pt x="78501" y="1430"/>
                      <a:pt x="90869" y="0"/>
                      <a:pt x="103994" y="0"/>
                    </a:cubicBezTo>
                    <a:close/>
                    <a:moveTo>
                      <a:pt x="135798" y="142865"/>
                    </a:moveTo>
                    <a:cubicBezTo>
                      <a:pt x="131086" y="146567"/>
                      <a:pt x="126038" y="149512"/>
                      <a:pt x="120653" y="151700"/>
                    </a:cubicBezTo>
                    <a:cubicBezTo>
                      <a:pt x="115269" y="153887"/>
                      <a:pt x="110389" y="155486"/>
                      <a:pt x="106013" y="156495"/>
                    </a:cubicBezTo>
                    <a:cubicBezTo>
                      <a:pt x="91878" y="159524"/>
                      <a:pt x="81781" y="164573"/>
                      <a:pt x="75723" y="171640"/>
                    </a:cubicBezTo>
                    <a:cubicBezTo>
                      <a:pt x="69666" y="178708"/>
                      <a:pt x="66637" y="188299"/>
                      <a:pt x="66637" y="200415"/>
                    </a:cubicBezTo>
                    <a:cubicBezTo>
                      <a:pt x="66637" y="210848"/>
                      <a:pt x="68657" y="219767"/>
                      <a:pt x="72695" y="227171"/>
                    </a:cubicBezTo>
                    <a:cubicBezTo>
                      <a:pt x="76733" y="234575"/>
                      <a:pt x="83465" y="238277"/>
                      <a:pt x="92888" y="238277"/>
                    </a:cubicBezTo>
                    <a:cubicBezTo>
                      <a:pt x="97599" y="238277"/>
                      <a:pt x="102479" y="237520"/>
                      <a:pt x="107527" y="236005"/>
                    </a:cubicBezTo>
                    <a:cubicBezTo>
                      <a:pt x="112576" y="234491"/>
                      <a:pt x="117204" y="232051"/>
                      <a:pt x="121411" y="228685"/>
                    </a:cubicBezTo>
                    <a:cubicBezTo>
                      <a:pt x="125617" y="225320"/>
                      <a:pt x="129067" y="220945"/>
                      <a:pt x="131759" y="215560"/>
                    </a:cubicBezTo>
                    <a:cubicBezTo>
                      <a:pt x="134451" y="210175"/>
                      <a:pt x="135798" y="203781"/>
                      <a:pt x="135798" y="196377"/>
                    </a:cubicBezTo>
                    <a:lnTo>
                      <a:pt x="135798" y="1428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4" name="TextBox 76"/>
              <p:cNvSpPr txBox="1">
                <a:spLocks noChangeArrowheads="1"/>
              </p:cNvSpPr>
              <p:nvPr/>
            </p:nvSpPr>
            <p:spPr bwMode="auto">
              <a:xfrm>
                <a:off x="7960119" y="3945459"/>
                <a:ext cx="336212" cy="278667"/>
              </a:xfrm>
              <a:custGeom>
                <a:avLst/>
                <a:gdLst/>
                <a:ahLst/>
                <a:cxnLst/>
                <a:rect l="l" t="t" r="r" b="b"/>
                <a:pathLst>
                  <a:path w="336213" h="278663">
                    <a:moveTo>
                      <a:pt x="136303" y="0"/>
                    </a:moveTo>
                    <a:cubicBezTo>
                      <a:pt x="152457" y="-2"/>
                      <a:pt x="166003" y="3700"/>
                      <a:pt x="176941" y="11106"/>
                    </a:cubicBezTo>
                    <a:cubicBezTo>
                      <a:pt x="187879" y="18510"/>
                      <a:pt x="195199" y="29279"/>
                      <a:pt x="198901" y="43415"/>
                    </a:cubicBezTo>
                    <a:lnTo>
                      <a:pt x="199911" y="43415"/>
                    </a:lnTo>
                    <a:cubicBezTo>
                      <a:pt x="205295" y="28944"/>
                      <a:pt x="213961" y="18090"/>
                      <a:pt x="225909" y="10853"/>
                    </a:cubicBezTo>
                    <a:cubicBezTo>
                      <a:pt x="237857" y="3619"/>
                      <a:pt x="252076" y="1"/>
                      <a:pt x="268567" y="0"/>
                    </a:cubicBezTo>
                    <a:cubicBezTo>
                      <a:pt x="291789" y="-1"/>
                      <a:pt x="308869" y="6983"/>
                      <a:pt x="319807" y="20950"/>
                    </a:cubicBezTo>
                    <a:cubicBezTo>
                      <a:pt x="330745" y="34917"/>
                      <a:pt x="336213" y="55026"/>
                      <a:pt x="336213" y="81277"/>
                    </a:cubicBezTo>
                    <a:lnTo>
                      <a:pt x="336213" y="278663"/>
                    </a:lnTo>
                    <a:lnTo>
                      <a:pt x="266548" y="278663"/>
                    </a:lnTo>
                    <a:lnTo>
                      <a:pt x="266548" y="88849"/>
                    </a:lnTo>
                    <a:cubicBezTo>
                      <a:pt x="266548" y="77406"/>
                      <a:pt x="264444" y="68656"/>
                      <a:pt x="260237" y="62598"/>
                    </a:cubicBezTo>
                    <a:cubicBezTo>
                      <a:pt x="256031" y="56540"/>
                      <a:pt x="249047" y="53511"/>
                      <a:pt x="239287" y="53511"/>
                    </a:cubicBezTo>
                    <a:cubicBezTo>
                      <a:pt x="228181" y="53511"/>
                      <a:pt x="219347" y="57213"/>
                      <a:pt x="212783" y="64617"/>
                    </a:cubicBezTo>
                    <a:cubicBezTo>
                      <a:pt x="206221" y="72021"/>
                      <a:pt x="202939" y="83801"/>
                      <a:pt x="202939" y="99955"/>
                    </a:cubicBezTo>
                    <a:lnTo>
                      <a:pt x="202939" y="278663"/>
                    </a:lnTo>
                    <a:lnTo>
                      <a:pt x="133274" y="278663"/>
                    </a:lnTo>
                    <a:lnTo>
                      <a:pt x="133274" y="88849"/>
                    </a:lnTo>
                    <a:cubicBezTo>
                      <a:pt x="133275" y="77406"/>
                      <a:pt x="131171" y="68656"/>
                      <a:pt x="126963" y="62598"/>
                    </a:cubicBezTo>
                    <a:cubicBezTo>
                      <a:pt x="122757" y="56540"/>
                      <a:pt x="115773" y="53511"/>
                      <a:pt x="106013" y="53511"/>
                    </a:cubicBezTo>
                    <a:cubicBezTo>
                      <a:pt x="94907" y="53511"/>
                      <a:pt x="86073" y="57213"/>
                      <a:pt x="79510" y="64617"/>
                    </a:cubicBezTo>
                    <a:cubicBezTo>
                      <a:pt x="72947" y="72021"/>
                      <a:pt x="69665" y="83801"/>
                      <a:pt x="69665" y="99955"/>
                    </a:cubicBezTo>
                    <a:lnTo>
                      <a:pt x="69665" y="278663"/>
                    </a:lnTo>
                    <a:lnTo>
                      <a:pt x="0" y="278663"/>
                    </a:lnTo>
                    <a:lnTo>
                      <a:pt x="0" y="7067"/>
                    </a:lnTo>
                    <a:lnTo>
                      <a:pt x="66637" y="7067"/>
                    </a:lnTo>
                    <a:lnTo>
                      <a:pt x="66637" y="34833"/>
                    </a:lnTo>
                    <a:lnTo>
                      <a:pt x="67647" y="34833"/>
                    </a:lnTo>
                    <a:cubicBezTo>
                      <a:pt x="76397" y="22380"/>
                      <a:pt x="86241" y="13462"/>
                      <a:pt x="97179" y="8077"/>
                    </a:cubicBezTo>
                    <a:cubicBezTo>
                      <a:pt x="108117" y="2692"/>
                      <a:pt x="121158" y="0"/>
                      <a:pt x="1363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5" name="TextBox 77"/>
              <p:cNvSpPr txBox="1">
                <a:spLocks noChangeArrowheads="1"/>
              </p:cNvSpPr>
              <p:nvPr/>
            </p:nvSpPr>
            <p:spPr bwMode="auto">
              <a:xfrm>
                <a:off x="2473796" y="3986188"/>
                <a:ext cx="363522" cy="434963"/>
              </a:xfrm>
              <a:custGeom>
                <a:avLst/>
                <a:gdLst/>
                <a:ahLst/>
                <a:cxnLst/>
                <a:rect l="l" t="t" r="r" b="b"/>
                <a:pathLst>
                  <a:path w="363524" h="434956">
                    <a:moveTo>
                      <a:pt x="290183" y="0"/>
                    </a:moveTo>
                    <a:lnTo>
                      <a:pt x="363524" y="71280"/>
                    </a:lnTo>
                    <a:lnTo>
                      <a:pt x="255297" y="178635"/>
                    </a:lnTo>
                    <a:lnTo>
                      <a:pt x="0" y="434956"/>
                    </a:lnTo>
                    <a:lnTo>
                      <a:pt x="742" y="287332"/>
                    </a:lnTo>
                    <a:lnTo>
                      <a:pt x="109664" y="177586"/>
                    </a:lnTo>
                    <a:lnTo>
                      <a:pt x="29018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6" name="TextBox 78"/>
              <p:cNvSpPr txBox="1">
                <a:spLocks noChangeArrowheads="1"/>
              </p:cNvSpPr>
              <p:nvPr/>
            </p:nvSpPr>
            <p:spPr bwMode="auto">
              <a:xfrm>
                <a:off x="5540473" y="4418375"/>
                <a:ext cx="221360" cy="249035"/>
              </a:xfrm>
              <a:custGeom>
                <a:avLst/>
                <a:gdLst/>
                <a:ahLst/>
                <a:cxnLst/>
                <a:rect l="l" t="t" r="r" b="b"/>
                <a:pathLst>
                  <a:path w="221361" h="249031">
                    <a:moveTo>
                      <a:pt x="130683" y="0"/>
                    </a:moveTo>
                    <a:cubicBezTo>
                      <a:pt x="143574" y="0"/>
                      <a:pt x="155520" y="1722"/>
                      <a:pt x="166521" y="5167"/>
                    </a:cubicBezTo>
                    <a:cubicBezTo>
                      <a:pt x="177522" y="8612"/>
                      <a:pt x="187079" y="13724"/>
                      <a:pt x="195191" y="20503"/>
                    </a:cubicBezTo>
                    <a:cubicBezTo>
                      <a:pt x="203303" y="27281"/>
                      <a:pt x="209693" y="35838"/>
                      <a:pt x="214361" y="46172"/>
                    </a:cubicBezTo>
                    <a:cubicBezTo>
                      <a:pt x="219028" y="56507"/>
                      <a:pt x="221361" y="68564"/>
                      <a:pt x="221361" y="82344"/>
                    </a:cubicBezTo>
                    <a:lnTo>
                      <a:pt x="189691" y="82344"/>
                    </a:lnTo>
                    <a:cubicBezTo>
                      <a:pt x="189691" y="63675"/>
                      <a:pt x="184190" y="49728"/>
                      <a:pt x="173189" y="40505"/>
                    </a:cubicBezTo>
                    <a:cubicBezTo>
                      <a:pt x="162187" y="31282"/>
                      <a:pt x="148019" y="26670"/>
                      <a:pt x="130683" y="26670"/>
                    </a:cubicBezTo>
                    <a:cubicBezTo>
                      <a:pt x="114015" y="26670"/>
                      <a:pt x="99513" y="30170"/>
                      <a:pt x="87178" y="37171"/>
                    </a:cubicBezTo>
                    <a:cubicBezTo>
                      <a:pt x="74843" y="44172"/>
                      <a:pt x="64564" y="53229"/>
                      <a:pt x="56341" y="64341"/>
                    </a:cubicBezTo>
                    <a:cubicBezTo>
                      <a:pt x="48117" y="75454"/>
                      <a:pt x="41950" y="88066"/>
                      <a:pt x="37838" y="102179"/>
                    </a:cubicBezTo>
                    <a:cubicBezTo>
                      <a:pt x="33727" y="116292"/>
                      <a:pt x="31671" y="130572"/>
                      <a:pt x="31671" y="145018"/>
                    </a:cubicBezTo>
                    <a:cubicBezTo>
                      <a:pt x="31671" y="156575"/>
                      <a:pt x="33116" y="167132"/>
                      <a:pt x="36005" y="176689"/>
                    </a:cubicBezTo>
                    <a:cubicBezTo>
                      <a:pt x="38894" y="186246"/>
                      <a:pt x="43228" y="194413"/>
                      <a:pt x="49007" y="201192"/>
                    </a:cubicBezTo>
                    <a:cubicBezTo>
                      <a:pt x="54785" y="207970"/>
                      <a:pt x="62064" y="213249"/>
                      <a:pt x="70843" y="217027"/>
                    </a:cubicBezTo>
                    <a:cubicBezTo>
                      <a:pt x="79622" y="220805"/>
                      <a:pt x="90012" y="222694"/>
                      <a:pt x="102013" y="222694"/>
                    </a:cubicBezTo>
                    <a:cubicBezTo>
                      <a:pt x="121571" y="222694"/>
                      <a:pt x="137462" y="217527"/>
                      <a:pt x="149686" y="207193"/>
                    </a:cubicBezTo>
                    <a:cubicBezTo>
                      <a:pt x="161910" y="196858"/>
                      <a:pt x="170577" y="182245"/>
                      <a:pt x="175689" y="163354"/>
                    </a:cubicBezTo>
                    <a:lnTo>
                      <a:pt x="207360" y="163354"/>
                    </a:lnTo>
                    <a:cubicBezTo>
                      <a:pt x="201359" y="190024"/>
                      <a:pt x="189635" y="210971"/>
                      <a:pt x="172189" y="226195"/>
                    </a:cubicBezTo>
                    <a:cubicBezTo>
                      <a:pt x="154742" y="241419"/>
                      <a:pt x="131350" y="249031"/>
                      <a:pt x="102013" y="249031"/>
                    </a:cubicBezTo>
                    <a:cubicBezTo>
                      <a:pt x="69342" y="249031"/>
                      <a:pt x="44173" y="239974"/>
                      <a:pt x="26504" y="221861"/>
                    </a:cubicBezTo>
                    <a:cubicBezTo>
                      <a:pt x="8835" y="203748"/>
                      <a:pt x="0" y="178133"/>
                      <a:pt x="0" y="145018"/>
                    </a:cubicBezTo>
                    <a:cubicBezTo>
                      <a:pt x="0" y="125682"/>
                      <a:pt x="3001" y="107291"/>
                      <a:pt x="9002" y="89845"/>
                    </a:cubicBezTo>
                    <a:cubicBezTo>
                      <a:pt x="15002" y="72398"/>
                      <a:pt x="23614" y="57007"/>
                      <a:pt x="34838" y="43672"/>
                    </a:cubicBezTo>
                    <a:cubicBezTo>
                      <a:pt x="46062" y="30337"/>
                      <a:pt x="59786" y="19725"/>
                      <a:pt x="76010" y="11835"/>
                    </a:cubicBezTo>
                    <a:cubicBezTo>
                      <a:pt x="92234" y="3945"/>
                      <a:pt x="110459" y="0"/>
                      <a:pt x="1306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7" name="TextBox 79"/>
              <p:cNvSpPr txBox="1">
                <a:spLocks noChangeArrowheads="1"/>
              </p:cNvSpPr>
              <p:nvPr/>
            </p:nvSpPr>
            <p:spPr bwMode="auto">
              <a:xfrm>
                <a:off x="3399811" y="4424042"/>
                <a:ext cx="81676" cy="238034"/>
              </a:xfrm>
              <a:custGeom>
                <a:avLst/>
                <a:gdLst/>
                <a:ahLst/>
                <a:cxnLst/>
                <a:rect l="l" t="t" r="r" b="b"/>
                <a:pathLst>
                  <a:path w="81677" h="238030">
                    <a:moveTo>
                      <a:pt x="50006" y="0"/>
                    </a:moveTo>
                    <a:lnTo>
                      <a:pt x="81677" y="0"/>
                    </a:lnTo>
                    <a:lnTo>
                      <a:pt x="31671" y="238030"/>
                    </a:lnTo>
                    <a:lnTo>
                      <a:pt x="0" y="238030"/>
                    </a:lnTo>
                    <a:lnTo>
                      <a:pt x="5000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8" name="TextBox 80"/>
              <p:cNvSpPr txBox="1">
                <a:spLocks noChangeArrowheads="1"/>
              </p:cNvSpPr>
              <p:nvPr/>
            </p:nvSpPr>
            <p:spPr bwMode="auto">
              <a:xfrm>
                <a:off x="3967641" y="4424042"/>
                <a:ext cx="78010" cy="238034"/>
              </a:xfrm>
              <a:custGeom>
                <a:avLst/>
                <a:gdLst/>
                <a:ahLst/>
                <a:cxnLst/>
                <a:rect l="l" t="t" r="r" b="b"/>
                <a:pathLst>
                  <a:path w="78010" h="238030">
                    <a:moveTo>
                      <a:pt x="49673" y="0"/>
                    </a:moveTo>
                    <a:lnTo>
                      <a:pt x="78010" y="0"/>
                    </a:lnTo>
                    <a:lnTo>
                      <a:pt x="28003" y="238030"/>
                    </a:lnTo>
                    <a:lnTo>
                      <a:pt x="0" y="238030"/>
                    </a:lnTo>
                    <a:lnTo>
                      <a:pt x="4967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9" name="TextBox 81"/>
              <p:cNvSpPr txBox="1">
                <a:spLocks noChangeArrowheads="1"/>
              </p:cNvSpPr>
              <p:nvPr/>
            </p:nvSpPr>
            <p:spPr bwMode="auto">
              <a:xfrm>
                <a:off x="5019292" y="4424043"/>
                <a:ext cx="36003" cy="34671"/>
              </a:xfrm>
              <a:custGeom>
                <a:avLst/>
                <a:gdLst/>
                <a:ahLst/>
                <a:cxnLst/>
                <a:rect l="l" t="t" r="r" b="b"/>
                <a:pathLst>
                  <a:path w="36004" h="34671">
                    <a:moveTo>
                      <a:pt x="7334" y="0"/>
                    </a:moveTo>
                    <a:lnTo>
                      <a:pt x="36004" y="0"/>
                    </a:lnTo>
                    <a:lnTo>
                      <a:pt x="28670" y="34671"/>
                    </a:lnTo>
                    <a:lnTo>
                      <a:pt x="0" y="34671"/>
                    </a:lnTo>
                    <a:lnTo>
                      <a:pt x="733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0" name="TextBox 82"/>
              <p:cNvSpPr txBox="1">
                <a:spLocks noChangeArrowheads="1"/>
              </p:cNvSpPr>
              <p:nvPr/>
            </p:nvSpPr>
            <p:spPr bwMode="auto">
              <a:xfrm>
                <a:off x="5764596" y="4424042"/>
                <a:ext cx="168021" cy="238034"/>
              </a:xfrm>
              <a:custGeom>
                <a:avLst/>
                <a:gdLst/>
                <a:ahLst/>
                <a:cxnLst/>
                <a:rect l="l" t="t" r="r" b="b"/>
                <a:pathLst>
                  <a:path w="168021" h="238030">
                    <a:moveTo>
                      <a:pt x="50006" y="0"/>
                    </a:moveTo>
                    <a:lnTo>
                      <a:pt x="78343" y="0"/>
                    </a:lnTo>
                    <a:lnTo>
                      <a:pt x="58007" y="91012"/>
                    </a:lnTo>
                    <a:lnTo>
                      <a:pt x="58674" y="91679"/>
                    </a:lnTo>
                    <a:cubicBezTo>
                      <a:pt x="65786" y="81677"/>
                      <a:pt x="74787" y="74176"/>
                      <a:pt x="85677" y="69176"/>
                    </a:cubicBezTo>
                    <a:cubicBezTo>
                      <a:pt x="96567" y="64175"/>
                      <a:pt x="108013" y="61675"/>
                      <a:pt x="120015" y="61675"/>
                    </a:cubicBezTo>
                    <a:cubicBezTo>
                      <a:pt x="136239" y="61675"/>
                      <a:pt x="148296" y="65231"/>
                      <a:pt x="156186" y="72343"/>
                    </a:cubicBezTo>
                    <a:cubicBezTo>
                      <a:pt x="164075" y="79455"/>
                      <a:pt x="168020" y="90678"/>
                      <a:pt x="168021" y="106014"/>
                    </a:cubicBezTo>
                    <a:cubicBezTo>
                      <a:pt x="168021" y="109792"/>
                      <a:pt x="167576" y="114681"/>
                      <a:pt x="166687" y="120682"/>
                    </a:cubicBezTo>
                    <a:cubicBezTo>
                      <a:pt x="165798" y="126683"/>
                      <a:pt x="164576" y="133017"/>
                      <a:pt x="163020" y="139685"/>
                    </a:cubicBezTo>
                    <a:lnTo>
                      <a:pt x="142017" y="238030"/>
                    </a:lnTo>
                    <a:lnTo>
                      <a:pt x="113681" y="238030"/>
                    </a:lnTo>
                    <a:lnTo>
                      <a:pt x="135683" y="137351"/>
                    </a:lnTo>
                    <a:cubicBezTo>
                      <a:pt x="135905" y="135573"/>
                      <a:pt x="136239" y="133517"/>
                      <a:pt x="136683" y="131183"/>
                    </a:cubicBezTo>
                    <a:cubicBezTo>
                      <a:pt x="137128" y="128850"/>
                      <a:pt x="137572" y="126405"/>
                      <a:pt x="138017" y="123849"/>
                    </a:cubicBezTo>
                    <a:cubicBezTo>
                      <a:pt x="138461" y="121294"/>
                      <a:pt x="138850" y="118849"/>
                      <a:pt x="139184" y="116515"/>
                    </a:cubicBezTo>
                    <a:cubicBezTo>
                      <a:pt x="139517" y="114182"/>
                      <a:pt x="139684" y="112237"/>
                      <a:pt x="139684" y="110681"/>
                    </a:cubicBezTo>
                    <a:cubicBezTo>
                      <a:pt x="139684" y="102458"/>
                      <a:pt x="136795" y="96402"/>
                      <a:pt x="131016" y="92512"/>
                    </a:cubicBezTo>
                    <a:cubicBezTo>
                      <a:pt x="125237" y="88623"/>
                      <a:pt x="118125" y="86678"/>
                      <a:pt x="109680" y="86678"/>
                    </a:cubicBezTo>
                    <a:cubicBezTo>
                      <a:pt x="101901" y="86678"/>
                      <a:pt x="94178" y="88567"/>
                      <a:pt x="86510" y="92345"/>
                    </a:cubicBezTo>
                    <a:cubicBezTo>
                      <a:pt x="78843" y="96123"/>
                      <a:pt x="72342" y="100902"/>
                      <a:pt x="67008" y="106680"/>
                    </a:cubicBezTo>
                    <a:cubicBezTo>
                      <a:pt x="61896" y="111125"/>
                      <a:pt x="57896" y="116515"/>
                      <a:pt x="55006" y="122849"/>
                    </a:cubicBezTo>
                    <a:cubicBezTo>
                      <a:pt x="52117" y="129183"/>
                      <a:pt x="49784" y="135795"/>
                      <a:pt x="48006" y="142685"/>
                    </a:cubicBezTo>
                    <a:lnTo>
                      <a:pt x="28003" y="238030"/>
                    </a:lnTo>
                    <a:lnTo>
                      <a:pt x="0" y="238030"/>
                    </a:lnTo>
                    <a:lnTo>
                      <a:pt x="5000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1" name="TextBox 83"/>
              <p:cNvSpPr txBox="1">
                <a:spLocks noChangeArrowheads="1"/>
              </p:cNvSpPr>
              <p:nvPr/>
            </p:nvSpPr>
            <p:spPr bwMode="auto">
              <a:xfrm>
                <a:off x="6751218" y="4424042"/>
                <a:ext cx="197690" cy="238034"/>
              </a:xfrm>
              <a:custGeom>
                <a:avLst/>
                <a:gdLst/>
                <a:ahLst/>
                <a:cxnLst/>
                <a:rect l="l" t="t" r="r" b="b"/>
                <a:pathLst>
                  <a:path w="197691" h="238030">
                    <a:moveTo>
                      <a:pt x="5667" y="0"/>
                    </a:moveTo>
                    <a:lnTo>
                      <a:pt x="197691" y="0"/>
                    </a:lnTo>
                    <a:lnTo>
                      <a:pt x="191690" y="26670"/>
                    </a:lnTo>
                    <a:lnTo>
                      <a:pt x="111680" y="26670"/>
                    </a:lnTo>
                    <a:lnTo>
                      <a:pt x="67008" y="238030"/>
                    </a:lnTo>
                    <a:lnTo>
                      <a:pt x="35337" y="238030"/>
                    </a:lnTo>
                    <a:lnTo>
                      <a:pt x="80010" y="26670"/>
                    </a:lnTo>
                    <a:lnTo>
                      <a:pt x="0" y="26670"/>
                    </a:lnTo>
                    <a:lnTo>
                      <a:pt x="566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2" name="TextBox 84"/>
              <p:cNvSpPr txBox="1">
                <a:spLocks noChangeArrowheads="1"/>
              </p:cNvSpPr>
              <p:nvPr/>
            </p:nvSpPr>
            <p:spPr bwMode="auto">
              <a:xfrm>
                <a:off x="6920382" y="4424042"/>
                <a:ext cx="168021" cy="238034"/>
              </a:xfrm>
              <a:custGeom>
                <a:avLst/>
                <a:gdLst/>
                <a:ahLst/>
                <a:cxnLst/>
                <a:rect l="l" t="t" r="r" b="b"/>
                <a:pathLst>
                  <a:path w="168021" h="238030">
                    <a:moveTo>
                      <a:pt x="50006" y="0"/>
                    </a:moveTo>
                    <a:lnTo>
                      <a:pt x="78343" y="0"/>
                    </a:lnTo>
                    <a:lnTo>
                      <a:pt x="58007" y="91012"/>
                    </a:lnTo>
                    <a:lnTo>
                      <a:pt x="58674" y="91679"/>
                    </a:lnTo>
                    <a:cubicBezTo>
                      <a:pt x="65786" y="81677"/>
                      <a:pt x="74787" y="74176"/>
                      <a:pt x="85677" y="69176"/>
                    </a:cubicBezTo>
                    <a:cubicBezTo>
                      <a:pt x="96567" y="64175"/>
                      <a:pt x="108013" y="61675"/>
                      <a:pt x="120015" y="61675"/>
                    </a:cubicBezTo>
                    <a:cubicBezTo>
                      <a:pt x="136239" y="61675"/>
                      <a:pt x="148296" y="65231"/>
                      <a:pt x="156186" y="72343"/>
                    </a:cubicBezTo>
                    <a:cubicBezTo>
                      <a:pt x="164075" y="79455"/>
                      <a:pt x="168020" y="90678"/>
                      <a:pt x="168021" y="106014"/>
                    </a:cubicBezTo>
                    <a:cubicBezTo>
                      <a:pt x="168021" y="109792"/>
                      <a:pt x="167576" y="114681"/>
                      <a:pt x="166687" y="120682"/>
                    </a:cubicBezTo>
                    <a:cubicBezTo>
                      <a:pt x="165798" y="126683"/>
                      <a:pt x="164576" y="133017"/>
                      <a:pt x="163020" y="139685"/>
                    </a:cubicBezTo>
                    <a:lnTo>
                      <a:pt x="142018" y="238030"/>
                    </a:lnTo>
                    <a:lnTo>
                      <a:pt x="113681" y="238030"/>
                    </a:lnTo>
                    <a:lnTo>
                      <a:pt x="135683" y="137351"/>
                    </a:lnTo>
                    <a:cubicBezTo>
                      <a:pt x="135906" y="135573"/>
                      <a:pt x="136239" y="133517"/>
                      <a:pt x="136683" y="131183"/>
                    </a:cubicBezTo>
                    <a:cubicBezTo>
                      <a:pt x="137128" y="128850"/>
                      <a:pt x="137572" y="126405"/>
                      <a:pt x="138017" y="123849"/>
                    </a:cubicBezTo>
                    <a:cubicBezTo>
                      <a:pt x="138461" y="121294"/>
                      <a:pt x="138850" y="118849"/>
                      <a:pt x="139184" y="116515"/>
                    </a:cubicBezTo>
                    <a:cubicBezTo>
                      <a:pt x="139517" y="114182"/>
                      <a:pt x="139684" y="112237"/>
                      <a:pt x="139684" y="110681"/>
                    </a:cubicBezTo>
                    <a:cubicBezTo>
                      <a:pt x="139684" y="102458"/>
                      <a:pt x="136795" y="96402"/>
                      <a:pt x="131016" y="92512"/>
                    </a:cubicBezTo>
                    <a:cubicBezTo>
                      <a:pt x="125238" y="88623"/>
                      <a:pt x="118126" y="86678"/>
                      <a:pt x="109680" y="86678"/>
                    </a:cubicBezTo>
                    <a:cubicBezTo>
                      <a:pt x="101901" y="86678"/>
                      <a:pt x="94178" y="88567"/>
                      <a:pt x="86510" y="92345"/>
                    </a:cubicBezTo>
                    <a:cubicBezTo>
                      <a:pt x="78843" y="96123"/>
                      <a:pt x="72342" y="100902"/>
                      <a:pt x="67008" y="106680"/>
                    </a:cubicBezTo>
                    <a:cubicBezTo>
                      <a:pt x="61896" y="111125"/>
                      <a:pt x="57896" y="116515"/>
                      <a:pt x="55007" y="122849"/>
                    </a:cubicBezTo>
                    <a:cubicBezTo>
                      <a:pt x="52117" y="129183"/>
                      <a:pt x="49784" y="135795"/>
                      <a:pt x="48006" y="142685"/>
                    </a:cubicBezTo>
                    <a:lnTo>
                      <a:pt x="28003" y="238030"/>
                    </a:lnTo>
                    <a:lnTo>
                      <a:pt x="0" y="238030"/>
                    </a:lnTo>
                    <a:lnTo>
                      <a:pt x="5000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3" name="TextBox 85"/>
              <p:cNvSpPr txBox="1">
                <a:spLocks noChangeArrowheads="1"/>
              </p:cNvSpPr>
              <p:nvPr/>
            </p:nvSpPr>
            <p:spPr bwMode="auto">
              <a:xfrm>
                <a:off x="7476495" y="4424038"/>
                <a:ext cx="163354" cy="238034"/>
              </a:xfrm>
              <a:custGeom>
                <a:avLst/>
                <a:gdLst/>
                <a:ahLst/>
                <a:cxnLst/>
                <a:rect l="l" t="t" r="r" b="b"/>
                <a:pathLst>
                  <a:path w="163354" h="238030">
                    <a:moveTo>
                      <a:pt x="50007" y="0"/>
                    </a:moveTo>
                    <a:lnTo>
                      <a:pt x="81678" y="0"/>
                    </a:lnTo>
                    <a:lnTo>
                      <a:pt x="37672" y="211360"/>
                    </a:lnTo>
                    <a:lnTo>
                      <a:pt x="163354" y="211360"/>
                    </a:lnTo>
                    <a:lnTo>
                      <a:pt x="157687" y="238030"/>
                    </a:lnTo>
                    <a:lnTo>
                      <a:pt x="0" y="238030"/>
                    </a:lnTo>
                    <a:lnTo>
                      <a:pt x="5000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4" name="TextBox 86"/>
              <p:cNvSpPr txBox="1">
                <a:spLocks noChangeArrowheads="1"/>
              </p:cNvSpPr>
              <p:nvPr/>
            </p:nvSpPr>
            <p:spPr bwMode="auto">
              <a:xfrm>
                <a:off x="4884848" y="4438707"/>
                <a:ext cx="97012" cy="225031"/>
              </a:xfrm>
              <a:custGeom>
                <a:avLst/>
                <a:gdLst/>
                <a:ahLst/>
                <a:cxnLst/>
                <a:rect l="l" t="t" r="r" b="b"/>
                <a:pathLst>
                  <a:path w="97012" h="225028">
                    <a:moveTo>
                      <a:pt x="45005" y="0"/>
                    </a:moveTo>
                    <a:lnTo>
                      <a:pt x="73342" y="0"/>
                    </a:lnTo>
                    <a:lnTo>
                      <a:pt x="62674" y="51006"/>
                    </a:lnTo>
                    <a:lnTo>
                      <a:pt x="97012" y="51006"/>
                    </a:lnTo>
                    <a:lnTo>
                      <a:pt x="91678" y="76009"/>
                    </a:lnTo>
                    <a:lnTo>
                      <a:pt x="57340" y="76009"/>
                    </a:lnTo>
                    <a:lnTo>
                      <a:pt x="36004" y="177355"/>
                    </a:lnTo>
                    <a:cubicBezTo>
                      <a:pt x="35783" y="179356"/>
                      <a:pt x="35561" y="181245"/>
                      <a:pt x="35337" y="183023"/>
                    </a:cubicBezTo>
                    <a:cubicBezTo>
                      <a:pt x="35116" y="184801"/>
                      <a:pt x="35005" y="186690"/>
                      <a:pt x="35004" y="188690"/>
                    </a:cubicBezTo>
                    <a:cubicBezTo>
                      <a:pt x="35004" y="193135"/>
                      <a:pt x="36726" y="196191"/>
                      <a:pt x="40171" y="197858"/>
                    </a:cubicBezTo>
                    <a:cubicBezTo>
                      <a:pt x="43616" y="199525"/>
                      <a:pt x="47561" y="200358"/>
                      <a:pt x="52006" y="200358"/>
                    </a:cubicBezTo>
                    <a:cubicBezTo>
                      <a:pt x="54895" y="200358"/>
                      <a:pt x="57673" y="200081"/>
                      <a:pt x="60340" y="199525"/>
                    </a:cubicBezTo>
                    <a:cubicBezTo>
                      <a:pt x="63007" y="198969"/>
                      <a:pt x="65674" y="198247"/>
                      <a:pt x="68342" y="197358"/>
                    </a:cubicBezTo>
                    <a:lnTo>
                      <a:pt x="63341" y="223361"/>
                    </a:lnTo>
                    <a:cubicBezTo>
                      <a:pt x="60007" y="223806"/>
                      <a:pt x="56673" y="224195"/>
                      <a:pt x="53340" y="224528"/>
                    </a:cubicBezTo>
                    <a:cubicBezTo>
                      <a:pt x="50006" y="224861"/>
                      <a:pt x="46672" y="225028"/>
                      <a:pt x="43338" y="225028"/>
                    </a:cubicBezTo>
                    <a:cubicBezTo>
                      <a:pt x="38004" y="225028"/>
                      <a:pt x="33004" y="224639"/>
                      <a:pt x="28336" y="223861"/>
                    </a:cubicBezTo>
                    <a:cubicBezTo>
                      <a:pt x="23669" y="223083"/>
                      <a:pt x="19613" y="221639"/>
                      <a:pt x="16168" y="219527"/>
                    </a:cubicBezTo>
                    <a:cubicBezTo>
                      <a:pt x="12724" y="217416"/>
                      <a:pt x="9945" y="214582"/>
                      <a:pt x="7834" y="211026"/>
                    </a:cubicBezTo>
                    <a:cubicBezTo>
                      <a:pt x="5723" y="207470"/>
                      <a:pt x="4667" y="202914"/>
                      <a:pt x="4667" y="197358"/>
                    </a:cubicBezTo>
                    <a:cubicBezTo>
                      <a:pt x="4667" y="194913"/>
                      <a:pt x="4833" y="192580"/>
                      <a:pt x="5167" y="190357"/>
                    </a:cubicBezTo>
                    <a:cubicBezTo>
                      <a:pt x="5500" y="188135"/>
                      <a:pt x="5889" y="185690"/>
                      <a:pt x="6334" y="183023"/>
                    </a:cubicBezTo>
                    <a:lnTo>
                      <a:pt x="29003" y="76009"/>
                    </a:lnTo>
                    <a:lnTo>
                      <a:pt x="0" y="76009"/>
                    </a:lnTo>
                    <a:lnTo>
                      <a:pt x="5333" y="51006"/>
                    </a:lnTo>
                    <a:lnTo>
                      <a:pt x="34337" y="51006"/>
                    </a:lnTo>
                    <a:lnTo>
                      <a:pt x="45005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5" name="TextBox 87"/>
              <p:cNvSpPr txBox="1">
                <a:spLocks noChangeArrowheads="1"/>
              </p:cNvSpPr>
              <p:nvPr/>
            </p:nvSpPr>
            <p:spPr bwMode="auto">
              <a:xfrm>
                <a:off x="7285139" y="4438705"/>
                <a:ext cx="97013" cy="225031"/>
              </a:xfrm>
              <a:custGeom>
                <a:avLst/>
                <a:gdLst/>
                <a:ahLst/>
                <a:cxnLst/>
                <a:rect l="l" t="t" r="r" b="b"/>
                <a:pathLst>
                  <a:path w="97013" h="225028">
                    <a:moveTo>
                      <a:pt x="45006" y="0"/>
                    </a:moveTo>
                    <a:lnTo>
                      <a:pt x="73343" y="0"/>
                    </a:lnTo>
                    <a:lnTo>
                      <a:pt x="62675" y="51006"/>
                    </a:lnTo>
                    <a:lnTo>
                      <a:pt x="97013" y="51006"/>
                    </a:lnTo>
                    <a:lnTo>
                      <a:pt x="91679" y="76009"/>
                    </a:lnTo>
                    <a:lnTo>
                      <a:pt x="57341" y="76009"/>
                    </a:lnTo>
                    <a:lnTo>
                      <a:pt x="36005" y="177355"/>
                    </a:lnTo>
                    <a:cubicBezTo>
                      <a:pt x="35784" y="179356"/>
                      <a:pt x="35562" y="181245"/>
                      <a:pt x="35338" y="183023"/>
                    </a:cubicBezTo>
                    <a:cubicBezTo>
                      <a:pt x="35117" y="184801"/>
                      <a:pt x="35005" y="186690"/>
                      <a:pt x="35005" y="188690"/>
                    </a:cubicBezTo>
                    <a:cubicBezTo>
                      <a:pt x="35005" y="193135"/>
                      <a:pt x="36727" y="196191"/>
                      <a:pt x="40172" y="197858"/>
                    </a:cubicBezTo>
                    <a:cubicBezTo>
                      <a:pt x="43617" y="199525"/>
                      <a:pt x="47562" y="200358"/>
                      <a:pt x="52007" y="200358"/>
                    </a:cubicBezTo>
                    <a:cubicBezTo>
                      <a:pt x="54896" y="200358"/>
                      <a:pt x="57674" y="200081"/>
                      <a:pt x="60341" y="199525"/>
                    </a:cubicBezTo>
                    <a:cubicBezTo>
                      <a:pt x="63008" y="198969"/>
                      <a:pt x="65675" y="198247"/>
                      <a:pt x="68342" y="197358"/>
                    </a:cubicBezTo>
                    <a:lnTo>
                      <a:pt x="63341" y="223361"/>
                    </a:lnTo>
                    <a:cubicBezTo>
                      <a:pt x="60008" y="223806"/>
                      <a:pt x="56674" y="224195"/>
                      <a:pt x="53341" y="224528"/>
                    </a:cubicBezTo>
                    <a:cubicBezTo>
                      <a:pt x="50007" y="224861"/>
                      <a:pt x="46673" y="225028"/>
                      <a:pt x="43339" y="225028"/>
                    </a:cubicBezTo>
                    <a:cubicBezTo>
                      <a:pt x="38005" y="225028"/>
                      <a:pt x="33005" y="224639"/>
                      <a:pt x="28337" y="223861"/>
                    </a:cubicBezTo>
                    <a:cubicBezTo>
                      <a:pt x="23670" y="223083"/>
                      <a:pt x="19614" y="221639"/>
                      <a:pt x="16169" y="219527"/>
                    </a:cubicBezTo>
                    <a:cubicBezTo>
                      <a:pt x="12724" y="217416"/>
                      <a:pt x="9946" y="214582"/>
                      <a:pt x="7835" y="211026"/>
                    </a:cubicBezTo>
                    <a:cubicBezTo>
                      <a:pt x="5723" y="207470"/>
                      <a:pt x="4667" y="202914"/>
                      <a:pt x="4667" y="197358"/>
                    </a:cubicBezTo>
                    <a:cubicBezTo>
                      <a:pt x="4667" y="194913"/>
                      <a:pt x="4834" y="192580"/>
                      <a:pt x="5168" y="190357"/>
                    </a:cubicBezTo>
                    <a:cubicBezTo>
                      <a:pt x="5501" y="188135"/>
                      <a:pt x="5890" y="185690"/>
                      <a:pt x="6335" y="183023"/>
                    </a:cubicBezTo>
                    <a:lnTo>
                      <a:pt x="29004" y="76009"/>
                    </a:lnTo>
                    <a:lnTo>
                      <a:pt x="0" y="76009"/>
                    </a:lnTo>
                    <a:lnTo>
                      <a:pt x="5334" y="51006"/>
                    </a:lnTo>
                    <a:lnTo>
                      <a:pt x="34338" y="51006"/>
                    </a:lnTo>
                    <a:lnTo>
                      <a:pt x="4500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6" name="TextBox 88"/>
              <p:cNvSpPr txBox="1">
                <a:spLocks noChangeArrowheads="1"/>
              </p:cNvSpPr>
              <p:nvPr/>
            </p:nvSpPr>
            <p:spPr bwMode="auto">
              <a:xfrm>
                <a:off x="7999512" y="4438708"/>
                <a:ext cx="97012" cy="225031"/>
              </a:xfrm>
              <a:custGeom>
                <a:avLst/>
                <a:gdLst/>
                <a:ahLst/>
                <a:cxnLst/>
                <a:rect l="l" t="t" r="r" b="b"/>
                <a:pathLst>
                  <a:path w="97012" h="225028">
                    <a:moveTo>
                      <a:pt x="45006" y="0"/>
                    </a:moveTo>
                    <a:lnTo>
                      <a:pt x="73343" y="0"/>
                    </a:lnTo>
                    <a:lnTo>
                      <a:pt x="62675" y="51006"/>
                    </a:lnTo>
                    <a:lnTo>
                      <a:pt x="97012" y="51006"/>
                    </a:lnTo>
                    <a:lnTo>
                      <a:pt x="91678" y="76009"/>
                    </a:lnTo>
                    <a:lnTo>
                      <a:pt x="57341" y="76009"/>
                    </a:lnTo>
                    <a:lnTo>
                      <a:pt x="36005" y="177355"/>
                    </a:lnTo>
                    <a:cubicBezTo>
                      <a:pt x="35784" y="179356"/>
                      <a:pt x="35562" y="181245"/>
                      <a:pt x="35338" y="183023"/>
                    </a:cubicBezTo>
                    <a:cubicBezTo>
                      <a:pt x="35116" y="184801"/>
                      <a:pt x="35006" y="186690"/>
                      <a:pt x="35005" y="188690"/>
                    </a:cubicBezTo>
                    <a:cubicBezTo>
                      <a:pt x="35005" y="193135"/>
                      <a:pt x="36727" y="196191"/>
                      <a:pt x="40172" y="197858"/>
                    </a:cubicBezTo>
                    <a:cubicBezTo>
                      <a:pt x="43617" y="199525"/>
                      <a:pt x="47562" y="200358"/>
                      <a:pt x="52006" y="200358"/>
                    </a:cubicBezTo>
                    <a:cubicBezTo>
                      <a:pt x="54896" y="200358"/>
                      <a:pt x="57674" y="200081"/>
                      <a:pt x="60341" y="199525"/>
                    </a:cubicBezTo>
                    <a:cubicBezTo>
                      <a:pt x="63008" y="198969"/>
                      <a:pt x="65676" y="198247"/>
                      <a:pt x="68342" y="197358"/>
                    </a:cubicBezTo>
                    <a:lnTo>
                      <a:pt x="63342" y="223361"/>
                    </a:lnTo>
                    <a:cubicBezTo>
                      <a:pt x="60008" y="223806"/>
                      <a:pt x="56674" y="224195"/>
                      <a:pt x="53340" y="224528"/>
                    </a:cubicBezTo>
                    <a:cubicBezTo>
                      <a:pt x="50006" y="224861"/>
                      <a:pt x="46673" y="225028"/>
                      <a:pt x="43340" y="225028"/>
                    </a:cubicBezTo>
                    <a:cubicBezTo>
                      <a:pt x="38006" y="225028"/>
                      <a:pt x="33004" y="224639"/>
                      <a:pt x="28338" y="223861"/>
                    </a:cubicBezTo>
                    <a:cubicBezTo>
                      <a:pt x="23670" y="223083"/>
                      <a:pt x="19614" y="221639"/>
                      <a:pt x="16169" y="219527"/>
                    </a:cubicBezTo>
                    <a:cubicBezTo>
                      <a:pt x="12724" y="217416"/>
                      <a:pt x="9946" y="214582"/>
                      <a:pt x="7834" y="211026"/>
                    </a:cubicBezTo>
                    <a:cubicBezTo>
                      <a:pt x="5724" y="207470"/>
                      <a:pt x="4668" y="202914"/>
                      <a:pt x="4668" y="197358"/>
                    </a:cubicBezTo>
                    <a:cubicBezTo>
                      <a:pt x="4668" y="194913"/>
                      <a:pt x="4834" y="192580"/>
                      <a:pt x="5168" y="190357"/>
                    </a:cubicBezTo>
                    <a:cubicBezTo>
                      <a:pt x="5501" y="188135"/>
                      <a:pt x="5890" y="185690"/>
                      <a:pt x="6334" y="183023"/>
                    </a:cubicBezTo>
                    <a:lnTo>
                      <a:pt x="29004" y="76009"/>
                    </a:lnTo>
                    <a:lnTo>
                      <a:pt x="0" y="76009"/>
                    </a:lnTo>
                    <a:lnTo>
                      <a:pt x="5334" y="51006"/>
                    </a:lnTo>
                    <a:lnTo>
                      <a:pt x="34338" y="51006"/>
                    </a:lnTo>
                    <a:lnTo>
                      <a:pt x="4500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7" name="TextBox 89"/>
              <p:cNvSpPr txBox="1">
                <a:spLocks noChangeArrowheads="1"/>
              </p:cNvSpPr>
              <p:nvPr/>
            </p:nvSpPr>
            <p:spPr bwMode="auto">
              <a:xfrm>
                <a:off x="3481869" y="4485716"/>
                <a:ext cx="267366" cy="176357"/>
              </a:xfrm>
              <a:custGeom>
                <a:avLst/>
                <a:gdLst/>
                <a:ahLst/>
                <a:cxnLst/>
                <a:rect l="l" t="t" r="r" b="b"/>
                <a:pathLst>
                  <a:path w="267367" h="176355">
                    <a:moveTo>
                      <a:pt x="117014" y="0"/>
                    </a:moveTo>
                    <a:cubicBezTo>
                      <a:pt x="127905" y="0"/>
                      <a:pt x="137239" y="2333"/>
                      <a:pt x="145018" y="7001"/>
                    </a:cubicBezTo>
                    <a:cubicBezTo>
                      <a:pt x="152797" y="11668"/>
                      <a:pt x="157908" y="19669"/>
                      <a:pt x="160353" y="31004"/>
                    </a:cubicBezTo>
                    <a:cubicBezTo>
                      <a:pt x="167021" y="21669"/>
                      <a:pt x="175633" y="14168"/>
                      <a:pt x="186190" y="8501"/>
                    </a:cubicBezTo>
                    <a:cubicBezTo>
                      <a:pt x="196747" y="2833"/>
                      <a:pt x="207804" y="0"/>
                      <a:pt x="219361" y="0"/>
                    </a:cubicBezTo>
                    <a:cubicBezTo>
                      <a:pt x="225361" y="0"/>
                      <a:pt x="231251" y="722"/>
                      <a:pt x="237029" y="2167"/>
                    </a:cubicBezTo>
                    <a:cubicBezTo>
                      <a:pt x="242808" y="3611"/>
                      <a:pt x="247975" y="5834"/>
                      <a:pt x="252531" y="8834"/>
                    </a:cubicBezTo>
                    <a:cubicBezTo>
                      <a:pt x="257087" y="11835"/>
                      <a:pt x="260699" y="15780"/>
                      <a:pt x="263366" y="20669"/>
                    </a:cubicBezTo>
                    <a:cubicBezTo>
                      <a:pt x="266033" y="25559"/>
                      <a:pt x="267367" y="31559"/>
                      <a:pt x="267367" y="38671"/>
                    </a:cubicBezTo>
                    <a:cubicBezTo>
                      <a:pt x="267367" y="43783"/>
                      <a:pt x="266811" y="49561"/>
                      <a:pt x="265700" y="56007"/>
                    </a:cubicBezTo>
                    <a:cubicBezTo>
                      <a:pt x="264588" y="62452"/>
                      <a:pt x="263477" y="68119"/>
                      <a:pt x="262366" y="73009"/>
                    </a:cubicBezTo>
                    <a:lnTo>
                      <a:pt x="240697" y="176355"/>
                    </a:lnTo>
                    <a:lnTo>
                      <a:pt x="212360" y="176355"/>
                    </a:lnTo>
                    <a:lnTo>
                      <a:pt x="236363" y="67008"/>
                    </a:lnTo>
                    <a:cubicBezTo>
                      <a:pt x="237029" y="64341"/>
                      <a:pt x="237641" y="61174"/>
                      <a:pt x="238196" y="57507"/>
                    </a:cubicBezTo>
                    <a:cubicBezTo>
                      <a:pt x="238752" y="53840"/>
                      <a:pt x="239030" y="50784"/>
                      <a:pt x="239030" y="48339"/>
                    </a:cubicBezTo>
                    <a:cubicBezTo>
                      <a:pt x="239030" y="41672"/>
                      <a:pt x="236529" y="36115"/>
                      <a:pt x="231529" y="31670"/>
                    </a:cubicBezTo>
                    <a:cubicBezTo>
                      <a:pt x="226529" y="27225"/>
                      <a:pt x="220250" y="25003"/>
                      <a:pt x="212693" y="25003"/>
                    </a:cubicBezTo>
                    <a:cubicBezTo>
                      <a:pt x="208693" y="25003"/>
                      <a:pt x="204636" y="25670"/>
                      <a:pt x="200525" y="27003"/>
                    </a:cubicBezTo>
                    <a:cubicBezTo>
                      <a:pt x="196413" y="28336"/>
                      <a:pt x="192468" y="30058"/>
                      <a:pt x="188690" y="32170"/>
                    </a:cubicBezTo>
                    <a:cubicBezTo>
                      <a:pt x="184912" y="34282"/>
                      <a:pt x="181356" y="36782"/>
                      <a:pt x="178022" y="39671"/>
                    </a:cubicBezTo>
                    <a:cubicBezTo>
                      <a:pt x="174689" y="42561"/>
                      <a:pt x="171800" y="45561"/>
                      <a:pt x="169354" y="48673"/>
                    </a:cubicBezTo>
                    <a:cubicBezTo>
                      <a:pt x="164687" y="53784"/>
                      <a:pt x="161242" y="59674"/>
                      <a:pt x="159020" y="66341"/>
                    </a:cubicBezTo>
                    <a:cubicBezTo>
                      <a:pt x="156797" y="73009"/>
                      <a:pt x="154908" y="80010"/>
                      <a:pt x="153352" y="87344"/>
                    </a:cubicBezTo>
                    <a:lnTo>
                      <a:pt x="134350" y="176355"/>
                    </a:lnTo>
                    <a:lnTo>
                      <a:pt x="106013" y="176355"/>
                    </a:lnTo>
                    <a:lnTo>
                      <a:pt x="126682" y="78010"/>
                    </a:lnTo>
                    <a:cubicBezTo>
                      <a:pt x="128237" y="71342"/>
                      <a:pt x="129515" y="65119"/>
                      <a:pt x="130516" y="59341"/>
                    </a:cubicBezTo>
                    <a:cubicBezTo>
                      <a:pt x="131516" y="53562"/>
                      <a:pt x="132016" y="49673"/>
                      <a:pt x="132016" y="47672"/>
                    </a:cubicBezTo>
                    <a:cubicBezTo>
                      <a:pt x="132017" y="40560"/>
                      <a:pt x="129961" y="35004"/>
                      <a:pt x="125849" y="31004"/>
                    </a:cubicBezTo>
                    <a:cubicBezTo>
                      <a:pt x="121737" y="27003"/>
                      <a:pt x="115792" y="25003"/>
                      <a:pt x="108013" y="25003"/>
                    </a:cubicBezTo>
                    <a:cubicBezTo>
                      <a:pt x="100235" y="25003"/>
                      <a:pt x="92511" y="27225"/>
                      <a:pt x="84844" y="31670"/>
                    </a:cubicBezTo>
                    <a:cubicBezTo>
                      <a:pt x="77176" y="36115"/>
                      <a:pt x="70786" y="41227"/>
                      <a:pt x="65675" y="47006"/>
                    </a:cubicBezTo>
                    <a:cubicBezTo>
                      <a:pt x="59674" y="52784"/>
                      <a:pt x="55562" y="58618"/>
                      <a:pt x="53340" y="64508"/>
                    </a:cubicBezTo>
                    <a:cubicBezTo>
                      <a:pt x="51117" y="70397"/>
                      <a:pt x="49117" y="77565"/>
                      <a:pt x="47339" y="86011"/>
                    </a:cubicBezTo>
                    <a:lnTo>
                      <a:pt x="28003" y="176355"/>
                    </a:lnTo>
                    <a:lnTo>
                      <a:pt x="0" y="176355"/>
                    </a:lnTo>
                    <a:lnTo>
                      <a:pt x="36338" y="4000"/>
                    </a:lnTo>
                    <a:lnTo>
                      <a:pt x="62674" y="4000"/>
                    </a:lnTo>
                    <a:lnTo>
                      <a:pt x="56340" y="29670"/>
                    </a:lnTo>
                    <a:lnTo>
                      <a:pt x="57007" y="30337"/>
                    </a:lnTo>
                    <a:cubicBezTo>
                      <a:pt x="64341" y="21002"/>
                      <a:pt x="73176" y="13613"/>
                      <a:pt x="83510" y="8167"/>
                    </a:cubicBezTo>
                    <a:cubicBezTo>
                      <a:pt x="93845" y="2723"/>
                      <a:pt x="105013" y="1"/>
                      <a:pt x="1170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8" name="TextBox 90"/>
              <p:cNvSpPr txBox="1">
                <a:spLocks noChangeArrowheads="1"/>
              </p:cNvSpPr>
              <p:nvPr/>
            </p:nvSpPr>
            <p:spPr bwMode="auto">
              <a:xfrm>
                <a:off x="3752948" y="4485715"/>
                <a:ext cx="196024" cy="242034"/>
              </a:xfrm>
              <a:custGeom>
                <a:avLst/>
                <a:gdLst/>
                <a:ahLst/>
                <a:cxnLst/>
                <a:rect l="l" t="t" r="r" b="b"/>
                <a:pathLst>
                  <a:path w="196025" h="242030">
                    <a:moveTo>
                      <a:pt x="128350" y="0"/>
                    </a:moveTo>
                    <a:cubicBezTo>
                      <a:pt x="139462" y="0"/>
                      <a:pt x="149186" y="1722"/>
                      <a:pt x="157520" y="5167"/>
                    </a:cubicBezTo>
                    <a:cubicBezTo>
                      <a:pt x="165854" y="8612"/>
                      <a:pt x="172911" y="13446"/>
                      <a:pt x="178689" y="19669"/>
                    </a:cubicBezTo>
                    <a:cubicBezTo>
                      <a:pt x="184468" y="25892"/>
                      <a:pt x="188802" y="33337"/>
                      <a:pt x="191691" y="42005"/>
                    </a:cubicBezTo>
                    <a:cubicBezTo>
                      <a:pt x="194580" y="50673"/>
                      <a:pt x="196025" y="60229"/>
                      <a:pt x="196025" y="70675"/>
                    </a:cubicBezTo>
                    <a:cubicBezTo>
                      <a:pt x="196025" y="83788"/>
                      <a:pt x="193858" y="96845"/>
                      <a:pt x="189524" y="109847"/>
                    </a:cubicBezTo>
                    <a:cubicBezTo>
                      <a:pt x="185190" y="122848"/>
                      <a:pt x="178967" y="134572"/>
                      <a:pt x="170855" y="145018"/>
                    </a:cubicBezTo>
                    <a:cubicBezTo>
                      <a:pt x="162743" y="155464"/>
                      <a:pt x="152742" y="163909"/>
                      <a:pt x="140851" y="170354"/>
                    </a:cubicBezTo>
                    <a:cubicBezTo>
                      <a:pt x="128961" y="176800"/>
                      <a:pt x="115459" y="180022"/>
                      <a:pt x="100346" y="180022"/>
                    </a:cubicBezTo>
                    <a:cubicBezTo>
                      <a:pt x="95234" y="180022"/>
                      <a:pt x="89845" y="179578"/>
                      <a:pt x="84178" y="178689"/>
                    </a:cubicBezTo>
                    <a:cubicBezTo>
                      <a:pt x="78510" y="177800"/>
                      <a:pt x="73176" y="176188"/>
                      <a:pt x="68175" y="173855"/>
                    </a:cubicBezTo>
                    <a:cubicBezTo>
                      <a:pt x="63175" y="171521"/>
                      <a:pt x="58730" y="168410"/>
                      <a:pt x="54840" y="164520"/>
                    </a:cubicBezTo>
                    <a:cubicBezTo>
                      <a:pt x="50951" y="160631"/>
                      <a:pt x="48229" y="155797"/>
                      <a:pt x="46673" y="150019"/>
                    </a:cubicBezTo>
                    <a:lnTo>
                      <a:pt x="46006" y="150019"/>
                    </a:lnTo>
                    <a:lnTo>
                      <a:pt x="27670" y="242030"/>
                    </a:lnTo>
                    <a:lnTo>
                      <a:pt x="0" y="242030"/>
                    </a:lnTo>
                    <a:lnTo>
                      <a:pt x="50007" y="4000"/>
                    </a:lnTo>
                    <a:lnTo>
                      <a:pt x="76677" y="4000"/>
                    </a:lnTo>
                    <a:lnTo>
                      <a:pt x="70676" y="28670"/>
                    </a:lnTo>
                    <a:lnTo>
                      <a:pt x="71343" y="28670"/>
                    </a:lnTo>
                    <a:cubicBezTo>
                      <a:pt x="79788" y="17558"/>
                      <a:pt x="88511" y="10001"/>
                      <a:pt x="97513" y="6001"/>
                    </a:cubicBezTo>
                    <a:cubicBezTo>
                      <a:pt x="106514" y="2000"/>
                      <a:pt x="116793" y="0"/>
                      <a:pt x="128350" y="0"/>
                    </a:cubicBezTo>
                    <a:close/>
                    <a:moveTo>
                      <a:pt x="123349" y="25003"/>
                    </a:moveTo>
                    <a:cubicBezTo>
                      <a:pt x="112681" y="25003"/>
                      <a:pt x="103124" y="27781"/>
                      <a:pt x="94679" y="33337"/>
                    </a:cubicBezTo>
                    <a:cubicBezTo>
                      <a:pt x="86233" y="38894"/>
                      <a:pt x="79177" y="45894"/>
                      <a:pt x="73509" y="54340"/>
                    </a:cubicBezTo>
                    <a:cubicBezTo>
                      <a:pt x="67842" y="62785"/>
                      <a:pt x="63508" y="72009"/>
                      <a:pt x="60508" y="82010"/>
                    </a:cubicBezTo>
                    <a:cubicBezTo>
                      <a:pt x="57508" y="92011"/>
                      <a:pt x="56007" y="101568"/>
                      <a:pt x="56007" y="110680"/>
                    </a:cubicBezTo>
                    <a:cubicBezTo>
                      <a:pt x="56007" y="123571"/>
                      <a:pt x="59730" y="134239"/>
                      <a:pt x="67175" y="142684"/>
                    </a:cubicBezTo>
                    <a:cubicBezTo>
                      <a:pt x="74621" y="151130"/>
                      <a:pt x="85344" y="155352"/>
                      <a:pt x="99346" y="155352"/>
                    </a:cubicBezTo>
                    <a:cubicBezTo>
                      <a:pt x="110681" y="155353"/>
                      <a:pt x="120571" y="152741"/>
                      <a:pt x="129016" y="147518"/>
                    </a:cubicBezTo>
                    <a:cubicBezTo>
                      <a:pt x="137462" y="142295"/>
                      <a:pt x="144574" y="135572"/>
                      <a:pt x="150352" y="127349"/>
                    </a:cubicBezTo>
                    <a:cubicBezTo>
                      <a:pt x="156131" y="119126"/>
                      <a:pt x="160465" y="110014"/>
                      <a:pt x="163354" y="100012"/>
                    </a:cubicBezTo>
                    <a:cubicBezTo>
                      <a:pt x="166243" y="90011"/>
                      <a:pt x="167687" y="80232"/>
                      <a:pt x="167688" y="70675"/>
                    </a:cubicBezTo>
                    <a:cubicBezTo>
                      <a:pt x="167688" y="56674"/>
                      <a:pt x="164187" y="45561"/>
                      <a:pt x="157187" y="37338"/>
                    </a:cubicBezTo>
                    <a:cubicBezTo>
                      <a:pt x="150186" y="29115"/>
                      <a:pt x="138907" y="25003"/>
                      <a:pt x="123349" y="250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9" name="TextBox 91"/>
              <p:cNvSpPr txBox="1">
                <a:spLocks noChangeArrowheads="1"/>
              </p:cNvSpPr>
              <p:nvPr/>
            </p:nvSpPr>
            <p:spPr bwMode="auto">
              <a:xfrm>
                <a:off x="4048509" y="4485715"/>
                <a:ext cx="161687" cy="180024"/>
              </a:xfrm>
              <a:custGeom>
                <a:avLst/>
                <a:gdLst/>
                <a:ahLst/>
                <a:cxnLst/>
                <a:rect l="l" t="t" r="r" b="b"/>
                <a:pathLst>
                  <a:path w="161687" h="180022">
                    <a:moveTo>
                      <a:pt x="88678" y="0"/>
                    </a:moveTo>
                    <a:cubicBezTo>
                      <a:pt x="114014" y="0"/>
                      <a:pt x="132517" y="6667"/>
                      <a:pt x="144185" y="20002"/>
                    </a:cubicBezTo>
                    <a:cubicBezTo>
                      <a:pt x="155853" y="33337"/>
                      <a:pt x="161687" y="52117"/>
                      <a:pt x="161687" y="76343"/>
                    </a:cubicBezTo>
                    <a:cubicBezTo>
                      <a:pt x="161687" y="80788"/>
                      <a:pt x="161354" y="85010"/>
                      <a:pt x="160687" y="89011"/>
                    </a:cubicBezTo>
                    <a:cubicBezTo>
                      <a:pt x="160021" y="93011"/>
                      <a:pt x="159466" y="96234"/>
                      <a:pt x="159020" y="98679"/>
                    </a:cubicBezTo>
                    <a:lnTo>
                      <a:pt x="29337" y="98679"/>
                    </a:lnTo>
                    <a:cubicBezTo>
                      <a:pt x="28670" y="103568"/>
                      <a:pt x="28337" y="108569"/>
                      <a:pt x="28337" y="113681"/>
                    </a:cubicBezTo>
                    <a:cubicBezTo>
                      <a:pt x="28337" y="120348"/>
                      <a:pt x="29559" y="126293"/>
                      <a:pt x="32004" y="131516"/>
                    </a:cubicBezTo>
                    <a:cubicBezTo>
                      <a:pt x="34449" y="136739"/>
                      <a:pt x="37782" y="141073"/>
                      <a:pt x="42005" y="144518"/>
                    </a:cubicBezTo>
                    <a:cubicBezTo>
                      <a:pt x="46228" y="147963"/>
                      <a:pt x="51006" y="150630"/>
                      <a:pt x="56340" y="152519"/>
                    </a:cubicBezTo>
                    <a:cubicBezTo>
                      <a:pt x="61674" y="154408"/>
                      <a:pt x="67231" y="155352"/>
                      <a:pt x="73009" y="155352"/>
                    </a:cubicBezTo>
                    <a:cubicBezTo>
                      <a:pt x="85677" y="155352"/>
                      <a:pt x="96123" y="152519"/>
                      <a:pt x="104346" y="146851"/>
                    </a:cubicBezTo>
                    <a:cubicBezTo>
                      <a:pt x="112569" y="141184"/>
                      <a:pt x="118681" y="133016"/>
                      <a:pt x="122682" y="122348"/>
                    </a:cubicBezTo>
                    <a:lnTo>
                      <a:pt x="151019" y="122348"/>
                    </a:lnTo>
                    <a:cubicBezTo>
                      <a:pt x="148796" y="131905"/>
                      <a:pt x="145240" y="140295"/>
                      <a:pt x="140351" y="147518"/>
                    </a:cubicBezTo>
                    <a:cubicBezTo>
                      <a:pt x="135461" y="154741"/>
                      <a:pt x="129572" y="160742"/>
                      <a:pt x="122682" y="165520"/>
                    </a:cubicBezTo>
                    <a:cubicBezTo>
                      <a:pt x="115792" y="170299"/>
                      <a:pt x="108125" y="173910"/>
                      <a:pt x="99679" y="176355"/>
                    </a:cubicBezTo>
                    <a:cubicBezTo>
                      <a:pt x="91234" y="178800"/>
                      <a:pt x="82344" y="180022"/>
                      <a:pt x="73009" y="180022"/>
                    </a:cubicBezTo>
                    <a:cubicBezTo>
                      <a:pt x="58785" y="180022"/>
                      <a:pt x="46950" y="177855"/>
                      <a:pt x="37505" y="173521"/>
                    </a:cubicBezTo>
                    <a:cubicBezTo>
                      <a:pt x="28059" y="169188"/>
                      <a:pt x="20558" y="163631"/>
                      <a:pt x="15002" y="156853"/>
                    </a:cubicBezTo>
                    <a:cubicBezTo>
                      <a:pt x="9446" y="150074"/>
                      <a:pt x="5556" y="142629"/>
                      <a:pt x="3334" y="134517"/>
                    </a:cubicBezTo>
                    <a:cubicBezTo>
                      <a:pt x="1111" y="126404"/>
                      <a:pt x="0" y="118570"/>
                      <a:pt x="0" y="111014"/>
                    </a:cubicBezTo>
                    <a:cubicBezTo>
                      <a:pt x="0" y="94567"/>
                      <a:pt x="2389" y="79510"/>
                      <a:pt x="7168" y="65841"/>
                    </a:cubicBezTo>
                    <a:cubicBezTo>
                      <a:pt x="11946" y="52173"/>
                      <a:pt x="18391" y="40449"/>
                      <a:pt x="26503" y="30670"/>
                    </a:cubicBezTo>
                    <a:cubicBezTo>
                      <a:pt x="34615" y="20891"/>
                      <a:pt x="44061" y="13335"/>
                      <a:pt x="54840" y="8001"/>
                    </a:cubicBezTo>
                    <a:cubicBezTo>
                      <a:pt x="65619" y="2667"/>
                      <a:pt x="76898" y="0"/>
                      <a:pt x="88678" y="0"/>
                    </a:cubicBezTo>
                    <a:close/>
                    <a:moveTo>
                      <a:pt x="93012" y="25003"/>
                    </a:moveTo>
                    <a:cubicBezTo>
                      <a:pt x="84788" y="25003"/>
                      <a:pt x="77399" y="26281"/>
                      <a:pt x="70842" y="28837"/>
                    </a:cubicBezTo>
                    <a:cubicBezTo>
                      <a:pt x="64286" y="31393"/>
                      <a:pt x="58563" y="34893"/>
                      <a:pt x="53673" y="39338"/>
                    </a:cubicBezTo>
                    <a:cubicBezTo>
                      <a:pt x="48784" y="43783"/>
                      <a:pt x="44672" y="48950"/>
                      <a:pt x="41339" y="54840"/>
                    </a:cubicBezTo>
                    <a:cubicBezTo>
                      <a:pt x="38005" y="60730"/>
                      <a:pt x="35338" y="67008"/>
                      <a:pt x="33337" y="73676"/>
                    </a:cubicBezTo>
                    <a:lnTo>
                      <a:pt x="133350" y="73676"/>
                    </a:lnTo>
                    <a:cubicBezTo>
                      <a:pt x="133795" y="67675"/>
                      <a:pt x="133406" y="61730"/>
                      <a:pt x="132183" y="55840"/>
                    </a:cubicBezTo>
                    <a:cubicBezTo>
                      <a:pt x="130961" y="49951"/>
                      <a:pt x="128738" y="44728"/>
                      <a:pt x="125516" y="40171"/>
                    </a:cubicBezTo>
                    <a:cubicBezTo>
                      <a:pt x="122293" y="35615"/>
                      <a:pt x="118015" y="31948"/>
                      <a:pt x="112681" y="29170"/>
                    </a:cubicBezTo>
                    <a:cubicBezTo>
                      <a:pt x="107347" y="26392"/>
                      <a:pt x="100790" y="25003"/>
                      <a:pt x="93012" y="250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TextBox 92"/>
              <p:cNvSpPr txBox="1">
                <a:spLocks noChangeArrowheads="1"/>
              </p:cNvSpPr>
              <p:nvPr/>
            </p:nvSpPr>
            <p:spPr bwMode="auto">
              <a:xfrm>
                <a:off x="4224816" y="4485716"/>
                <a:ext cx="267365" cy="176357"/>
              </a:xfrm>
              <a:custGeom>
                <a:avLst/>
                <a:gdLst/>
                <a:ahLst/>
                <a:cxnLst/>
                <a:rect l="l" t="t" r="r" b="b"/>
                <a:pathLst>
                  <a:path w="267366" h="176355">
                    <a:moveTo>
                      <a:pt x="117014" y="0"/>
                    </a:moveTo>
                    <a:cubicBezTo>
                      <a:pt x="127905" y="0"/>
                      <a:pt x="137239" y="2333"/>
                      <a:pt x="145018" y="7001"/>
                    </a:cubicBezTo>
                    <a:cubicBezTo>
                      <a:pt x="152797" y="11668"/>
                      <a:pt x="157908" y="19669"/>
                      <a:pt x="160353" y="31004"/>
                    </a:cubicBezTo>
                    <a:cubicBezTo>
                      <a:pt x="167021" y="21669"/>
                      <a:pt x="175633" y="14168"/>
                      <a:pt x="186190" y="8501"/>
                    </a:cubicBezTo>
                    <a:cubicBezTo>
                      <a:pt x="196747" y="2833"/>
                      <a:pt x="207803" y="0"/>
                      <a:pt x="219360" y="0"/>
                    </a:cubicBezTo>
                    <a:cubicBezTo>
                      <a:pt x="225361" y="0"/>
                      <a:pt x="231250" y="722"/>
                      <a:pt x="237029" y="2167"/>
                    </a:cubicBezTo>
                    <a:cubicBezTo>
                      <a:pt x="242808" y="3611"/>
                      <a:pt x="247975" y="5834"/>
                      <a:pt x="252531" y="8834"/>
                    </a:cubicBezTo>
                    <a:cubicBezTo>
                      <a:pt x="257087" y="11835"/>
                      <a:pt x="260699" y="15780"/>
                      <a:pt x="263366" y="20669"/>
                    </a:cubicBezTo>
                    <a:cubicBezTo>
                      <a:pt x="266033" y="25559"/>
                      <a:pt x="267366" y="31559"/>
                      <a:pt x="267366" y="38671"/>
                    </a:cubicBezTo>
                    <a:cubicBezTo>
                      <a:pt x="267366" y="43783"/>
                      <a:pt x="266811" y="49561"/>
                      <a:pt x="265700" y="56007"/>
                    </a:cubicBezTo>
                    <a:cubicBezTo>
                      <a:pt x="264588" y="62452"/>
                      <a:pt x="263477" y="68119"/>
                      <a:pt x="262366" y="73009"/>
                    </a:cubicBezTo>
                    <a:lnTo>
                      <a:pt x="240697" y="176355"/>
                    </a:lnTo>
                    <a:lnTo>
                      <a:pt x="212360" y="176355"/>
                    </a:lnTo>
                    <a:lnTo>
                      <a:pt x="236363" y="67008"/>
                    </a:lnTo>
                    <a:cubicBezTo>
                      <a:pt x="237029" y="64341"/>
                      <a:pt x="237641" y="61174"/>
                      <a:pt x="238196" y="57507"/>
                    </a:cubicBezTo>
                    <a:cubicBezTo>
                      <a:pt x="238752" y="53840"/>
                      <a:pt x="239030" y="50784"/>
                      <a:pt x="239030" y="48339"/>
                    </a:cubicBezTo>
                    <a:cubicBezTo>
                      <a:pt x="239030" y="41672"/>
                      <a:pt x="236529" y="36115"/>
                      <a:pt x="231529" y="31670"/>
                    </a:cubicBezTo>
                    <a:cubicBezTo>
                      <a:pt x="226529" y="27225"/>
                      <a:pt x="220250" y="25003"/>
                      <a:pt x="212693" y="25003"/>
                    </a:cubicBezTo>
                    <a:cubicBezTo>
                      <a:pt x="208693" y="25003"/>
                      <a:pt x="204636" y="25670"/>
                      <a:pt x="200525" y="27003"/>
                    </a:cubicBezTo>
                    <a:cubicBezTo>
                      <a:pt x="196413" y="28336"/>
                      <a:pt x="192468" y="30058"/>
                      <a:pt x="188690" y="32170"/>
                    </a:cubicBezTo>
                    <a:cubicBezTo>
                      <a:pt x="184912" y="34282"/>
                      <a:pt x="181356" y="36782"/>
                      <a:pt x="178022" y="39671"/>
                    </a:cubicBezTo>
                    <a:cubicBezTo>
                      <a:pt x="174689" y="42561"/>
                      <a:pt x="171800" y="45561"/>
                      <a:pt x="169354" y="48673"/>
                    </a:cubicBezTo>
                    <a:cubicBezTo>
                      <a:pt x="164687" y="53784"/>
                      <a:pt x="161242" y="59674"/>
                      <a:pt x="159020" y="66341"/>
                    </a:cubicBezTo>
                    <a:cubicBezTo>
                      <a:pt x="156797" y="73009"/>
                      <a:pt x="154908" y="80010"/>
                      <a:pt x="153352" y="87344"/>
                    </a:cubicBezTo>
                    <a:lnTo>
                      <a:pt x="134350" y="176355"/>
                    </a:lnTo>
                    <a:lnTo>
                      <a:pt x="106013" y="176355"/>
                    </a:lnTo>
                    <a:lnTo>
                      <a:pt x="126682" y="78010"/>
                    </a:lnTo>
                    <a:cubicBezTo>
                      <a:pt x="128237" y="71342"/>
                      <a:pt x="129515" y="65119"/>
                      <a:pt x="130516" y="59341"/>
                    </a:cubicBezTo>
                    <a:cubicBezTo>
                      <a:pt x="131516" y="53562"/>
                      <a:pt x="132016" y="49673"/>
                      <a:pt x="132016" y="47672"/>
                    </a:cubicBezTo>
                    <a:cubicBezTo>
                      <a:pt x="132017" y="40560"/>
                      <a:pt x="129961" y="35004"/>
                      <a:pt x="125849" y="31004"/>
                    </a:cubicBezTo>
                    <a:cubicBezTo>
                      <a:pt x="121737" y="27003"/>
                      <a:pt x="115792" y="25003"/>
                      <a:pt x="108013" y="25003"/>
                    </a:cubicBezTo>
                    <a:cubicBezTo>
                      <a:pt x="100235" y="25003"/>
                      <a:pt x="92511" y="27225"/>
                      <a:pt x="84844" y="31670"/>
                    </a:cubicBezTo>
                    <a:cubicBezTo>
                      <a:pt x="77176" y="36115"/>
                      <a:pt x="70786" y="41227"/>
                      <a:pt x="65675" y="47006"/>
                    </a:cubicBezTo>
                    <a:cubicBezTo>
                      <a:pt x="59674" y="52784"/>
                      <a:pt x="55562" y="58618"/>
                      <a:pt x="53340" y="64508"/>
                    </a:cubicBezTo>
                    <a:cubicBezTo>
                      <a:pt x="51117" y="70397"/>
                      <a:pt x="49117" y="77565"/>
                      <a:pt x="47339" y="86011"/>
                    </a:cubicBezTo>
                    <a:lnTo>
                      <a:pt x="28003" y="176355"/>
                    </a:lnTo>
                    <a:lnTo>
                      <a:pt x="0" y="176355"/>
                    </a:lnTo>
                    <a:lnTo>
                      <a:pt x="36338" y="4000"/>
                    </a:lnTo>
                    <a:lnTo>
                      <a:pt x="62674" y="4000"/>
                    </a:lnTo>
                    <a:lnTo>
                      <a:pt x="56340" y="29670"/>
                    </a:lnTo>
                    <a:lnTo>
                      <a:pt x="57007" y="30337"/>
                    </a:lnTo>
                    <a:cubicBezTo>
                      <a:pt x="64341" y="21002"/>
                      <a:pt x="73176" y="13613"/>
                      <a:pt x="83510" y="8167"/>
                    </a:cubicBezTo>
                    <a:cubicBezTo>
                      <a:pt x="93845" y="2723"/>
                      <a:pt x="105013" y="1"/>
                      <a:pt x="1170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1" name="TextBox 93"/>
              <p:cNvSpPr txBox="1">
                <a:spLocks noChangeArrowheads="1"/>
              </p:cNvSpPr>
              <p:nvPr/>
            </p:nvSpPr>
            <p:spPr bwMode="auto">
              <a:xfrm>
                <a:off x="4515233" y="4485715"/>
                <a:ext cx="161687" cy="180024"/>
              </a:xfrm>
              <a:custGeom>
                <a:avLst/>
                <a:gdLst/>
                <a:ahLst/>
                <a:cxnLst/>
                <a:rect l="l" t="t" r="r" b="b"/>
                <a:pathLst>
                  <a:path w="161687" h="180022">
                    <a:moveTo>
                      <a:pt x="88678" y="0"/>
                    </a:moveTo>
                    <a:cubicBezTo>
                      <a:pt x="114014" y="0"/>
                      <a:pt x="132516" y="6667"/>
                      <a:pt x="144185" y="20002"/>
                    </a:cubicBezTo>
                    <a:cubicBezTo>
                      <a:pt x="155853" y="33337"/>
                      <a:pt x="161687" y="52117"/>
                      <a:pt x="161687" y="76343"/>
                    </a:cubicBezTo>
                    <a:cubicBezTo>
                      <a:pt x="161687" y="80788"/>
                      <a:pt x="161354" y="85010"/>
                      <a:pt x="160687" y="89011"/>
                    </a:cubicBezTo>
                    <a:cubicBezTo>
                      <a:pt x="160021" y="93011"/>
                      <a:pt x="159466" y="96234"/>
                      <a:pt x="159020" y="98679"/>
                    </a:cubicBezTo>
                    <a:lnTo>
                      <a:pt x="29337" y="98679"/>
                    </a:lnTo>
                    <a:cubicBezTo>
                      <a:pt x="28670" y="103568"/>
                      <a:pt x="28337" y="108569"/>
                      <a:pt x="28337" y="113681"/>
                    </a:cubicBezTo>
                    <a:cubicBezTo>
                      <a:pt x="28337" y="120348"/>
                      <a:pt x="29559" y="126293"/>
                      <a:pt x="32004" y="131516"/>
                    </a:cubicBezTo>
                    <a:cubicBezTo>
                      <a:pt x="34449" y="136739"/>
                      <a:pt x="37782" y="141073"/>
                      <a:pt x="42005" y="144518"/>
                    </a:cubicBezTo>
                    <a:cubicBezTo>
                      <a:pt x="46228" y="147963"/>
                      <a:pt x="51006" y="150630"/>
                      <a:pt x="56340" y="152519"/>
                    </a:cubicBezTo>
                    <a:cubicBezTo>
                      <a:pt x="61674" y="154408"/>
                      <a:pt x="67231" y="155352"/>
                      <a:pt x="73009" y="155352"/>
                    </a:cubicBezTo>
                    <a:cubicBezTo>
                      <a:pt x="85677" y="155352"/>
                      <a:pt x="96123" y="152519"/>
                      <a:pt x="104346" y="146851"/>
                    </a:cubicBezTo>
                    <a:cubicBezTo>
                      <a:pt x="112569" y="141184"/>
                      <a:pt x="118681" y="133016"/>
                      <a:pt x="122682" y="122348"/>
                    </a:cubicBezTo>
                    <a:lnTo>
                      <a:pt x="151019" y="122348"/>
                    </a:lnTo>
                    <a:cubicBezTo>
                      <a:pt x="148796" y="131905"/>
                      <a:pt x="145240" y="140295"/>
                      <a:pt x="140351" y="147518"/>
                    </a:cubicBezTo>
                    <a:cubicBezTo>
                      <a:pt x="135461" y="154741"/>
                      <a:pt x="129572" y="160742"/>
                      <a:pt x="122682" y="165520"/>
                    </a:cubicBezTo>
                    <a:cubicBezTo>
                      <a:pt x="115792" y="170299"/>
                      <a:pt x="108124" y="173910"/>
                      <a:pt x="99679" y="176355"/>
                    </a:cubicBezTo>
                    <a:cubicBezTo>
                      <a:pt x="91234" y="178800"/>
                      <a:pt x="82344" y="180022"/>
                      <a:pt x="73009" y="180022"/>
                    </a:cubicBezTo>
                    <a:cubicBezTo>
                      <a:pt x="58785" y="180022"/>
                      <a:pt x="46950" y="177855"/>
                      <a:pt x="37505" y="173521"/>
                    </a:cubicBezTo>
                    <a:cubicBezTo>
                      <a:pt x="28059" y="169188"/>
                      <a:pt x="20558" y="163631"/>
                      <a:pt x="15002" y="156853"/>
                    </a:cubicBezTo>
                    <a:cubicBezTo>
                      <a:pt x="9446" y="150074"/>
                      <a:pt x="5556" y="142629"/>
                      <a:pt x="3334" y="134517"/>
                    </a:cubicBezTo>
                    <a:cubicBezTo>
                      <a:pt x="1111" y="126404"/>
                      <a:pt x="0" y="118570"/>
                      <a:pt x="0" y="111014"/>
                    </a:cubicBezTo>
                    <a:cubicBezTo>
                      <a:pt x="0" y="94567"/>
                      <a:pt x="2389" y="79510"/>
                      <a:pt x="7168" y="65841"/>
                    </a:cubicBezTo>
                    <a:cubicBezTo>
                      <a:pt x="11946" y="52173"/>
                      <a:pt x="18391" y="40449"/>
                      <a:pt x="26503" y="30670"/>
                    </a:cubicBezTo>
                    <a:cubicBezTo>
                      <a:pt x="34615" y="20891"/>
                      <a:pt x="44061" y="13335"/>
                      <a:pt x="54840" y="8001"/>
                    </a:cubicBezTo>
                    <a:cubicBezTo>
                      <a:pt x="65619" y="2667"/>
                      <a:pt x="76898" y="0"/>
                      <a:pt x="88678" y="0"/>
                    </a:cubicBezTo>
                    <a:close/>
                    <a:moveTo>
                      <a:pt x="93012" y="25003"/>
                    </a:moveTo>
                    <a:cubicBezTo>
                      <a:pt x="84788" y="25003"/>
                      <a:pt x="77399" y="26281"/>
                      <a:pt x="70842" y="28837"/>
                    </a:cubicBezTo>
                    <a:cubicBezTo>
                      <a:pt x="64286" y="31393"/>
                      <a:pt x="58563" y="34893"/>
                      <a:pt x="53673" y="39338"/>
                    </a:cubicBezTo>
                    <a:cubicBezTo>
                      <a:pt x="48784" y="43783"/>
                      <a:pt x="44672" y="48950"/>
                      <a:pt x="41338" y="54840"/>
                    </a:cubicBezTo>
                    <a:cubicBezTo>
                      <a:pt x="38005" y="60730"/>
                      <a:pt x="35338" y="67008"/>
                      <a:pt x="33337" y="73676"/>
                    </a:cubicBezTo>
                    <a:lnTo>
                      <a:pt x="133350" y="73676"/>
                    </a:lnTo>
                    <a:cubicBezTo>
                      <a:pt x="133794" y="67675"/>
                      <a:pt x="133406" y="61730"/>
                      <a:pt x="132183" y="55840"/>
                    </a:cubicBezTo>
                    <a:cubicBezTo>
                      <a:pt x="130961" y="49951"/>
                      <a:pt x="128738" y="44728"/>
                      <a:pt x="125516" y="40171"/>
                    </a:cubicBezTo>
                    <a:cubicBezTo>
                      <a:pt x="122293" y="35615"/>
                      <a:pt x="118015" y="31948"/>
                      <a:pt x="112681" y="29170"/>
                    </a:cubicBezTo>
                    <a:cubicBezTo>
                      <a:pt x="107347" y="26392"/>
                      <a:pt x="100790" y="25003"/>
                      <a:pt x="93012" y="250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2" name="TextBox 94"/>
              <p:cNvSpPr txBox="1">
                <a:spLocks noChangeArrowheads="1"/>
              </p:cNvSpPr>
              <p:nvPr/>
            </p:nvSpPr>
            <p:spPr bwMode="auto">
              <a:xfrm>
                <a:off x="4691539" y="4485716"/>
                <a:ext cx="168021" cy="176357"/>
              </a:xfrm>
              <a:custGeom>
                <a:avLst/>
                <a:gdLst/>
                <a:ahLst/>
                <a:cxnLst/>
                <a:rect l="l" t="t" r="r" b="b"/>
                <a:pathLst>
                  <a:path w="168021" h="176355">
                    <a:moveTo>
                      <a:pt x="120015" y="0"/>
                    </a:moveTo>
                    <a:cubicBezTo>
                      <a:pt x="136239" y="0"/>
                      <a:pt x="148296" y="3556"/>
                      <a:pt x="156186" y="10668"/>
                    </a:cubicBezTo>
                    <a:cubicBezTo>
                      <a:pt x="164076" y="17780"/>
                      <a:pt x="168021" y="29003"/>
                      <a:pt x="168021" y="44339"/>
                    </a:cubicBezTo>
                    <a:cubicBezTo>
                      <a:pt x="168021" y="48117"/>
                      <a:pt x="167576" y="53006"/>
                      <a:pt x="166687" y="59007"/>
                    </a:cubicBezTo>
                    <a:cubicBezTo>
                      <a:pt x="165798" y="65008"/>
                      <a:pt x="164576" y="71342"/>
                      <a:pt x="163020" y="78010"/>
                    </a:cubicBezTo>
                    <a:lnTo>
                      <a:pt x="142017" y="176355"/>
                    </a:lnTo>
                    <a:lnTo>
                      <a:pt x="113681" y="176355"/>
                    </a:lnTo>
                    <a:lnTo>
                      <a:pt x="135683" y="75676"/>
                    </a:lnTo>
                    <a:cubicBezTo>
                      <a:pt x="135906" y="73898"/>
                      <a:pt x="136239" y="71842"/>
                      <a:pt x="136684" y="69508"/>
                    </a:cubicBezTo>
                    <a:cubicBezTo>
                      <a:pt x="137128" y="67175"/>
                      <a:pt x="137572" y="64730"/>
                      <a:pt x="138017" y="62174"/>
                    </a:cubicBezTo>
                    <a:cubicBezTo>
                      <a:pt x="138462" y="59619"/>
                      <a:pt x="138850" y="57174"/>
                      <a:pt x="139184" y="54840"/>
                    </a:cubicBezTo>
                    <a:cubicBezTo>
                      <a:pt x="139517" y="52507"/>
                      <a:pt x="139684" y="50562"/>
                      <a:pt x="139684" y="49006"/>
                    </a:cubicBezTo>
                    <a:cubicBezTo>
                      <a:pt x="139684" y="40783"/>
                      <a:pt x="136795" y="34727"/>
                      <a:pt x="131016" y="30837"/>
                    </a:cubicBezTo>
                    <a:cubicBezTo>
                      <a:pt x="125238" y="26948"/>
                      <a:pt x="118126" y="25003"/>
                      <a:pt x="109680" y="25003"/>
                    </a:cubicBezTo>
                    <a:cubicBezTo>
                      <a:pt x="101901" y="25003"/>
                      <a:pt x="94178" y="26892"/>
                      <a:pt x="86511" y="30670"/>
                    </a:cubicBezTo>
                    <a:cubicBezTo>
                      <a:pt x="78843" y="34448"/>
                      <a:pt x="72342" y="39227"/>
                      <a:pt x="67008" y="45005"/>
                    </a:cubicBezTo>
                    <a:cubicBezTo>
                      <a:pt x="61896" y="49450"/>
                      <a:pt x="57896" y="54840"/>
                      <a:pt x="55007" y="61174"/>
                    </a:cubicBezTo>
                    <a:cubicBezTo>
                      <a:pt x="52117" y="67508"/>
                      <a:pt x="49784" y="74120"/>
                      <a:pt x="48006" y="81010"/>
                    </a:cubicBezTo>
                    <a:lnTo>
                      <a:pt x="28003" y="176355"/>
                    </a:lnTo>
                    <a:lnTo>
                      <a:pt x="0" y="176355"/>
                    </a:lnTo>
                    <a:lnTo>
                      <a:pt x="36004" y="4000"/>
                    </a:lnTo>
                    <a:lnTo>
                      <a:pt x="63341" y="4000"/>
                    </a:lnTo>
                    <a:lnTo>
                      <a:pt x="58007" y="30004"/>
                    </a:lnTo>
                    <a:lnTo>
                      <a:pt x="58674" y="30004"/>
                    </a:lnTo>
                    <a:cubicBezTo>
                      <a:pt x="65786" y="20002"/>
                      <a:pt x="74787" y="12501"/>
                      <a:pt x="85677" y="7501"/>
                    </a:cubicBezTo>
                    <a:cubicBezTo>
                      <a:pt x="96567" y="2500"/>
                      <a:pt x="108013" y="0"/>
                      <a:pt x="1200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3" name="TextBox 95"/>
              <p:cNvSpPr txBox="1">
                <a:spLocks noChangeArrowheads="1"/>
              </p:cNvSpPr>
              <p:nvPr/>
            </p:nvSpPr>
            <p:spPr bwMode="auto">
              <a:xfrm>
                <a:off x="5053488" y="4485716"/>
                <a:ext cx="168021" cy="176357"/>
              </a:xfrm>
              <a:custGeom>
                <a:avLst/>
                <a:gdLst/>
                <a:ahLst/>
                <a:cxnLst/>
                <a:rect l="l" t="t" r="r" b="b"/>
                <a:pathLst>
                  <a:path w="168021" h="176355">
                    <a:moveTo>
                      <a:pt x="120015" y="0"/>
                    </a:moveTo>
                    <a:cubicBezTo>
                      <a:pt x="136239" y="0"/>
                      <a:pt x="148296" y="3556"/>
                      <a:pt x="156186" y="10668"/>
                    </a:cubicBezTo>
                    <a:cubicBezTo>
                      <a:pt x="164076" y="17780"/>
                      <a:pt x="168021" y="29003"/>
                      <a:pt x="168021" y="44339"/>
                    </a:cubicBezTo>
                    <a:cubicBezTo>
                      <a:pt x="168021" y="48117"/>
                      <a:pt x="167576" y="53006"/>
                      <a:pt x="166687" y="59007"/>
                    </a:cubicBezTo>
                    <a:cubicBezTo>
                      <a:pt x="165798" y="65008"/>
                      <a:pt x="164576" y="71342"/>
                      <a:pt x="163020" y="78010"/>
                    </a:cubicBezTo>
                    <a:lnTo>
                      <a:pt x="142017" y="176355"/>
                    </a:lnTo>
                    <a:lnTo>
                      <a:pt x="113681" y="176355"/>
                    </a:lnTo>
                    <a:lnTo>
                      <a:pt x="135684" y="75676"/>
                    </a:lnTo>
                    <a:cubicBezTo>
                      <a:pt x="135906" y="73898"/>
                      <a:pt x="136239" y="71842"/>
                      <a:pt x="136684" y="69508"/>
                    </a:cubicBezTo>
                    <a:cubicBezTo>
                      <a:pt x="137128" y="67175"/>
                      <a:pt x="137573" y="64730"/>
                      <a:pt x="138017" y="62174"/>
                    </a:cubicBezTo>
                    <a:cubicBezTo>
                      <a:pt x="138461" y="59619"/>
                      <a:pt x="138850" y="57174"/>
                      <a:pt x="139184" y="54840"/>
                    </a:cubicBezTo>
                    <a:cubicBezTo>
                      <a:pt x="139517" y="52507"/>
                      <a:pt x="139684" y="50562"/>
                      <a:pt x="139684" y="49006"/>
                    </a:cubicBezTo>
                    <a:cubicBezTo>
                      <a:pt x="139684" y="40783"/>
                      <a:pt x="136795" y="34727"/>
                      <a:pt x="131016" y="30837"/>
                    </a:cubicBezTo>
                    <a:cubicBezTo>
                      <a:pt x="125238" y="26948"/>
                      <a:pt x="118126" y="25003"/>
                      <a:pt x="109680" y="25003"/>
                    </a:cubicBezTo>
                    <a:cubicBezTo>
                      <a:pt x="101901" y="25003"/>
                      <a:pt x="94178" y="26892"/>
                      <a:pt x="86511" y="30670"/>
                    </a:cubicBezTo>
                    <a:cubicBezTo>
                      <a:pt x="78843" y="34448"/>
                      <a:pt x="72342" y="39227"/>
                      <a:pt x="67008" y="45005"/>
                    </a:cubicBezTo>
                    <a:cubicBezTo>
                      <a:pt x="61896" y="49450"/>
                      <a:pt x="57896" y="54840"/>
                      <a:pt x="55007" y="61174"/>
                    </a:cubicBezTo>
                    <a:cubicBezTo>
                      <a:pt x="52117" y="67508"/>
                      <a:pt x="49784" y="74120"/>
                      <a:pt x="48006" y="81010"/>
                    </a:cubicBezTo>
                    <a:lnTo>
                      <a:pt x="28003" y="176355"/>
                    </a:lnTo>
                    <a:lnTo>
                      <a:pt x="0" y="176355"/>
                    </a:lnTo>
                    <a:lnTo>
                      <a:pt x="36004" y="4000"/>
                    </a:lnTo>
                    <a:lnTo>
                      <a:pt x="63341" y="4000"/>
                    </a:lnTo>
                    <a:lnTo>
                      <a:pt x="58007" y="30004"/>
                    </a:lnTo>
                    <a:lnTo>
                      <a:pt x="58674" y="30004"/>
                    </a:lnTo>
                    <a:cubicBezTo>
                      <a:pt x="65786" y="20002"/>
                      <a:pt x="74787" y="12501"/>
                      <a:pt x="85677" y="7501"/>
                    </a:cubicBezTo>
                    <a:cubicBezTo>
                      <a:pt x="96567" y="2500"/>
                      <a:pt x="108013" y="0"/>
                      <a:pt x="1200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4" name="TextBox 96"/>
              <p:cNvSpPr txBox="1">
                <a:spLocks noChangeArrowheads="1"/>
              </p:cNvSpPr>
              <p:nvPr/>
            </p:nvSpPr>
            <p:spPr bwMode="auto">
              <a:xfrm>
                <a:off x="5228793" y="4485716"/>
                <a:ext cx="191024" cy="246035"/>
              </a:xfrm>
              <a:custGeom>
                <a:avLst/>
                <a:gdLst/>
                <a:ahLst/>
                <a:cxnLst/>
                <a:rect l="l" t="t" r="r" b="b"/>
                <a:pathLst>
                  <a:path w="191024" h="246031">
                    <a:moveTo>
                      <a:pt x="103680" y="0"/>
                    </a:moveTo>
                    <a:cubicBezTo>
                      <a:pt x="110125" y="0"/>
                      <a:pt x="116293" y="833"/>
                      <a:pt x="122182" y="2500"/>
                    </a:cubicBezTo>
                    <a:cubicBezTo>
                      <a:pt x="128072" y="4167"/>
                      <a:pt x="133517" y="6501"/>
                      <a:pt x="138518" y="9501"/>
                    </a:cubicBezTo>
                    <a:cubicBezTo>
                      <a:pt x="143518" y="12501"/>
                      <a:pt x="147741" y="16168"/>
                      <a:pt x="151186" y="20502"/>
                    </a:cubicBezTo>
                    <a:cubicBezTo>
                      <a:pt x="154631" y="24836"/>
                      <a:pt x="157020" y="29670"/>
                      <a:pt x="158354" y="35004"/>
                    </a:cubicBezTo>
                    <a:lnTo>
                      <a:pt x="158354" y="35671"/>
                    </a:lnTo>
                    <a:lnTo>
                      <a:pt x="159020" y="35671"/>
                    </a:lnTo>
                    <a:lnTo>
                      <a:pt x="164354" y="4000"/>
                    </a:lnTo>
                    <a:lnTo>
                      <a:pt x="191024" y="4000"/>
                    </a:lnTo>
                    <a:lnTo>
                      <a:pt x="160020" y="151352"/>
                    </a:lnTo>
                    <a:cubicBezTo>
                      <a:pt x="158020" y="160242"/>
                      <a:pt x="155909" y="168743"/>
                      <a:pt x="153686" y="176855"/>
                    </a:cubicBezTo>
                    <a:cubicBezTo>
                      <a:pt x="151464" y="184967"/>
                      <a:pt x="149130" y="192024"/>
                      <a:pt x="146685" y="198025"/>
                    </a:cubicBezTo>
                    <a:cubicBezTo>
                      <a:pt x="139351" y="215360"/>
                      <a:pt x="129128" y="227695"/>
                      <a:pt x="116015" y="235029"/>
                    </a:cubicBezTo>
                    <a:cubicBezTo>
                      <a:pt x="102902" y="242363"/>
                      <a:pt x="87011" y="246031"/>
                      <a:pt x="68342" y="246031"/>
                    </a:cubicBezTo>
                    <a:cubicBezTo>
                      <a:pt x="59452" y="246031"/>
                      <a:pt x="50951" y="245030"/>
                      <a:pt x="42839" y="243030"/>
                    </a:cubicBezTo>
                    <a:cubicBezTo>
                      <a:pt x="34727" y="241030"/>
                      <a:pt x="27559" y="237918"/>
                      <a:pt x="21336" y="233696"/>
                    </a:cubicBezTo>
                    <a:cubicBezTo>
                      <a:pt x="15113" y="229473"/>
                      <a:pt x="10057" y="223972"/>
                      <a:pt x="6168" y="217194"/>
                    </a:cubicBezTo>
                    <a:cubicBezTo>
                      <a:pt x="2278" y="210415"/>
                      <a:pt x="223" y="202247"/>
                      <a:pt x="0" y="192691"/>
                    </a:cubicBezTo>
                    <a:lnTo>
                      <a:pt x="28004" y="192691"/>
                    </a:lnTo>
                    <a:cubicBezTo>
                      <a:pt x="28448" y="198469"/>
                      <a:pt x="29949" y="203192"/>
                      <a:pt x="32504" y="206859"/>
                    </a:cubicBezTo>
                    <a:cubicBezTo>
                      <a:pt x="35060" y="210526"/>
                      <a:pt x="38283" y="213415"/>
                      <a:pt x="42172" y="215527"/>
                    </a:cubicBezTo>
                    <a:cubicBezTo>
                      <a:pt x="46062" y="217638"/>
                      <a:pt x="50562" y="219083"/>
                      <a:pt x="55674" y="219861"/>
                    </a:cubicBezTo>
                    <a:cubicBezTo>
                      <a:pt x="60786" y="220638"/>
                      <a:pt x="66009" y="221027"/>
                      <a:pt x="71343" y="221027"/>
                    </a:cubicBezTo>
                    <a:cubicBezTo>
                      <a:pt x="82233" y="221027"/>
                      <a:pt x="91178" y="219027"/>
                      <a:pt x="98179" y="215027"/>
                    </a:cubicBezTo>
                    <a:cubicBezTo>
                      <a:pt x="105180" y="211026"/>
                      <a:pt x="110903" y="205803"/>
                      <a:pt x="115348" y="199358"/>
                    </a:cubicBezTo>
                    <a:cubicBezTo>
                      <a:pt x="119793" y="192913"/>
                      <a:pt x="123293" y="185523"/>
                      <a:pt x="125849" y="177189"/>
                    </a:cubicBezTo>
                    <a:cubicBezTo>
                      <a:pt x="128404" y="168854"/>
                      <a:pt x="130794" y="160464"/>
                      <a:pt x="133017" y="152019"/>
                    </a:cubicBezTo>
                    <a:lnTo>
                      <a:pt x="132350" y="151352"/>
                    </a:lnTo>
                    <a:cubicBezTo>
                      <a:pt x="126127" y="160687"/>
                      <a:pt x="118348" y="167354"/>
                      <a:pt x="109014" y="171355"/>
                    </a:cubicBezTo>
                    <a:cubicBezTo>
                      <a:pt x="99679" y="175355"/>
                      <a:pt x="89567" y="177355"/>
                      <a:pt x="78677" y="177355"/>
                    </a:cubicBezTo>
                    <a:cubicBezTo>
                      <a:pt x="68009" y="177355"/>
                      <a:pt x="58619" y="175633"/>
                      <a:pt x="50507" y="172188"/>
                    </a:cubicBezTo>
                    <a:cubicBezTo>
                      <a:pt x="42395" y="168743"/>
                      <a:pt x="35671" y="163854"/>
                      <a:pt x="30337" y="157519"/>
                    </a:cubicBezTo>
                    <a:cubicBezTo>
                      <a:pt x="25004" y="151185"/>
                      <a:pt x="20948" y="143684"/>
                      <a:pt x="18169" y="135017"/>
                    </a:cubicBezTo>
                    <a:cubicBezTo>
                      <a:pt x="15391" y="126349"/>
                      <a:pt x="14002" y="116792"/>
                      <a:pt x="14002" y="106346"/>
                    </a:cubicBezTo>
                    <a:cubicBezTo>
                      <a:pt x="14002" y="93678"/>
                      <a:pt x="16058" y="81010"/>
                      <a:pt x="20170" y="68342"/>
                    </a:cubicBezTo>
                    <a:cubicBezTo>
                      <a:pt x="24281" y="55673"/>
                      <a:pt x="30171" y="44283"/>
                      <a:pt x="37838" y="34171"/>
                    </a:cubicBezTo>
                    <a:cubicBezTo>
                      <a:pt x="45506" y="24058"/>
                      <a:pt x="54896" y="15835"/>
                      <a:pt x="66009" y="9501"/>
                    </a:cubicBezTo>
                    <a:cubicBezTo>
                      <a:pt x="77121" y="3167"/>
                      <a:pt x="89678" y="0"/>
                      <a:pt x="103680" y="0"/>
                    </a:cubicBezTo>
                    <a:close/>
                    <a:moveTo>
                      <a:pt x="103346" y="25003"/>
                    </a:moveTo>
                    <a:cubicBezTo>
                      <a:pt x="93345" y="25003"/>
                      <a:pt x="84567" y="27781"/>
                      <a:pt x="77010" y="33337"/>
                    </a:cubicBezTo>
                    <a:cubicBezTo>
                      <a:pt x="69453" y="38894"/>
                      <a:pt x="63119" y="45728"/>
                      <a:pt x="58007" y="53840"/>
                    </a:cubicBezTo>
                    <a:cubicBezTo>
                      <a:pt x="52896" y="61952"/>
                      <a:pt x="49006" y="70731"/>
                      <a:pt x="46340" y="80176"/>
                    </a:cubicBezTo>
                    <a:cubicBezTo>
                      <a:pt x="43672" y="89622"/>
                      <a:pt x="42339" y="98345"/>
                      <a:pt x="42339" y="106346"/>
                    </a:cubicBezTo>
                    <a:cubicBezTo>
                      <a:pt x="42339" y="112569"/>
                      <a:pt x="43228" y="118459"/>
                      <a:pt x="45006" y="124015"/>
                    </a:cubicBezTo>
                    <a:cubicBezTo>
                      <a:pt x="46784" y="129572"/>
                      <a:pt x="49395" y="134461"/>
                      <a:pt x="52840" y="138684"/>
                    </a:cubicBezTo>
                    <a:cubicBezTo>
                      <a:pt x="56285" y="142907"/>
                      <a:pt x="60674" y="146296"/>
                      <a:pt x="66009" y="148852"/>
                    </a:cubicBezTo>
                    <a:cubicBezTo>
                      <a:pt x="71343" y="151408"/>
                      <a:pt x="77566" y="152686"/>
                      <a:pt x="84678" y="152686"/>
                    </a:cubicBezTo>
                    <a:cubicBezTo>
                      <a:pt x="95345" y="152686"/>
                      <a:pt x="104625" y="150019"/>
                      <a:pt x="112514" y="144685"/>
                    </a:cubicBezTo>
                    <a:cubicBezTo>
                      <a:pt x="120404" y="139351"/>
                      <a:pt x="126905" y="132572"/>
                      <a:pt x="132017" y="124349"/>
                    </a:cubicBezTo>
                    <a:cubicBezTo>
                      <a:pt x="137129" y="116125"/>
                      <a:pt x="140962" y="107180"/>
                      <a:pt x="143518" y="97512"/>
                    </a:cubicBezTo>
                    <a:cubicBezTo>
                      <a:pt x="146073" y="87844"/>
                      <a:pt x="147351" y="78676"/>
                      <a:pt x="147352" y="70009"/>
                    </a:cubicBezTo>
                    <a:cubicBezTo>
                      <a:pt x="147352" y="56451"/>
                      <a:pt x="143740" y="45561"/>
                      <a:pt x="136517" y="37338"/>
                    </a:cubicBezTo>
                    <a:cubicBezTo>
                      <a:pt x="129294" y="29115"/>
                      <a:pt x="118237" y="25003"/>
                      <a:pt x="103346" y="250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5" name="TextBox 97"/>
              <p:cNvSpPr txBox="1">
                <a:spLocks noChangeArrowheads="1"/>
              </p:cNvSpPr>
              <p:nvPr/>
            </p:nvSpPr>
            <p:spPr bwMode="auto">
              <a:xfrm>
                <a:off x="5943903" y="4485715"/>
                <a:ext cx="158352" cy="180024"/>
              </a:xfrm>
              <a:custGeom>
                <a:avLst/>
                <a:gdLst/>
                <a:ahLst/>
                <a:cxnLst/>
                <a:rect l="l" t="t" r="r" b="b"/>
                <a:pathLst>
                  <a:path w="158353" h="180022">
                    <a:moveTo>
                      <a:pt x="95345" y="0"/>
                    </a:moveTo>
                    <a:cubicBezTo>
                      <a:pt x="103790" y="0"/>
                      <a:pt x="111791" y="667"/>
                      <a:pt x="119348" y="2000"/>
                    </a:cubicBezTo>
                    <a:cubicBezTo>
                      <a:pt x="126904" y="3334"/>
                      <a:pt x="133572" y="5667"/>
                      <a:pt x="139350" y="9001"/>
                    </a:cubicBezTo>
                    <a:cubicBezTo>
                      <a:pt x="145129" y="12335"/>
                      <a:pt x="149741" y="16835"/>
                      <a:pt x="153185" y="22503"/>
                    </a:cubicBezTo>
                    <a:cubicBezTo>
                      <a:pt x="156630" y="28170"/>
                      <a:pt x="158353" y="35338"/>
                      <a:pt x="158353" y="44005"/>
                    </a:cubicBezTo>
                    <a:cubicBezTo>
                      <a:pt x="158353" y="48895"/>
                      <a:pt x="157742" y="54173"/>
                      <a:pt x="156519" y="59841"/>
                    </a:cubicBezTo>
                    <a:cubicBezTo>
                      <a:pt x="155297" y="65508"/>
                      <a:pt x="154130" y="70675"/>
                      <a:pt x="153019" y="75343"/>
                    </a:cubicBezTo>
                    <a:lnTo>
                      <a:pt x="142017" y="122348"/>
                    </a:lnTo>
                    <a:cubicBezTo>
                      <a:pt x="141351" y="125904"/>
                      <a:pt x="140406" y="129905"/>
                      <a:pt x="139184" y="134350"/>
                    </a:cubicBezTo>
                    <a:cubicBezTo>
                      <a:pt x="137961" y="138795"/>
                      <a:pt x="137350" y="143018"/>
                      <a:pt x="137350" y="147018"/>
                    </a:cubicBezTo>
                    <a:cubicBezTo>
                      <a:pt x="137349" y="151019"/>
                      <a:pt x="138127" y="153797"/>
                      <a:pt x="139684" y="155352"/>
                    </a:cubicBezTo>
                    <a:cubicBezTo>
                      <a:pt x="141240" y="156908"/>
                      <a:pt x="143240" y="157686"/>
                      <a:pt x="145684" y="157686"/>
                    </a:cubicBezTo>
                    <a:cubicBezTo>
                      <a:pt x="147018" y="157686"/>
                      <a:pt x="148518" y="157408"/>
                      <a:pt x="150185" y="156853"/>
                    </a:cubicBezTo>
                    <a:lnTo>
                      <a:pt x="154686" y="155352"/>
                    </a:lnTo>
                    <a:lnTo>
                      <a:pt x="150352" y="176355"/>
                    </a:lnTo>
                    <a:cubicBezTo>
                      <a:pt x="148129" y="177244"/>
                      <a:pt x="145296" y="178078"/>
                      <a:pt x="141851" y="178855"/>
                    </a:cubicBezTo>
                    <a:cubicBezTo>
                      <a:pt x="138406" y="179633"/>
                      <a:pt x="135461" y="180022"/>
                      <a:pt x="133016" y="180022"/>
                    </a:cubicBezTo>
                    <a:cubicBezTo>
                      <a:pt x="125238" y="180022"/>
                      <a:pt x="119348" y="177911"/>
                      <a:pt x="115347" y="173688"/>
                    </a:cubicBezTo>
                    <a:cubicBezTo>
                      <a:pt x="111347" y="169465"/>
                      <a:pt x="109792" y="163576"/>
                      <a:pt x="110680" y="156019"/>
                    </a:cubicBezTo>
                    <a:lnTo>
                      <a:pt x="110013" y="155352"/>
                    </a:lnTo>
                    <a:cubicBezTo>
                      <a:pt x="104013" y="163354"/>
                      <a:pt x="96567" y="169465"/>
                      <a:pt x="87677" y="173688"/>
                    </a:cubicBezTo>
                    <a:cubicBezTo>
                      <a:pt x="78787" y="177911"/>
                      <a:pt x="67008" y="180022"/>
                      <a:pt x="52340" y="180022"/>
                    </a:cubicBezTo>
                    <a:cubicBezTo>
                      <a:pt x="45005" y="180022"/>
                      <a:pt x="38171" y="179189"/>
                      <a:pt x="31837" y="177522"/>
                    </a:cubicBezTo>
                    <a:cubicBezTo>
                      <a:pt x="25503" y="175855"/>
                      <a:pt x="20002" y="173077"/>
                      <a:pt x="15335" y="169188"/>
                    </a:cubicBezTo>
                    <a:cubicBezTo>
                      <a:pt x="10668" y="165298"/>
                      <a:pt x="6945" y="160298"/>
                      <a:pt x="4167" y="154186"/>
                    </a:cubicBezTo>
                    <a:cubicBezTo>
                      <a:pt x="1389" y="148074"/>
                      <a:pt x="0" y="140573"/>
                      <a:pt x="0" y="131683"/>
                    </a:cubicBezTo>
                    <a:cubicBezTo>
                      <a:pt x="0" y="119015"/>
                      <a:pt x="2722" y="109125"/>
                      <a:pt x="8167" y="102013"/>
                    </a:cubicBezTo>
                    <a:cubicBezTo>
                      <a:pt x="13613" y="94901"/>
                      <a:pt x="20558" y="89511"/>
                      <a:pt x="29003" y="85844"/>
                    </a:cubicBezTo>
                    <a:cubicBezTo>
                      <a:pt x="37449" y="82177"/>
                      <a:pt x="46783" y="79676"/>
                      <a:pt x="57007" y="78343"/>
                    </a:cubicBezTo>
                    <a:cubicBezTo>
                      <a:pt x="67230" y="77010"/>
                      <a:pt x="77121" y="75899"/>
                      <a:pt x="86677" y="75009"/>
                    </a:cubicBezTo>
                    <a:cubicBezTo>
                      <a:pt x="94234" y="74342"/>
                      <a:pt x="100735" y="73620"/>
                      <a:pt x="106180" y="72842"/>
                    </a:cubicBezTo>
                    <a:cubicBezTo>
                      <a:pt x="111625" y="72064"/>
                      <a:pt x="116125" y="70786"/>
                      <a:pt x="119681" y="69008"/>
                    </a:cubicBezTo>
                    <a:cubicBezTo>
                      <a:pt x="123237" y="67230"/>
                      <a:pt x="125848" y="64675"/>
                      <a:pt x="127515" y="61341"/>
                    </a:cubicBezTo>
                    <a:cubicBezTo>
                      <a:pt x="129183" y="58007"/>
                      <a:pt x="130016" y="53451"/>
                      <a:pt x="130016" y="47672"/>
                    </a:cubicBezTo>
                    <a:cubicBezTo>
                      <a:pt x="130016" y="43005"/>
                      <a:pt x="128905" y="39227"/>
                      <a:pt x="126682" y="36338"/>
                    </a:cubicBezTo>
                    <a:cubicBezTo>
                      <a:pt x="124460" y="33449"/>
                      <a:pt x="121682" y="31171"/>
                      <a:pt x="118348" y="29503"/>
                    </a:cubicBezTo>
                    <a:cubicBezTo>
                      <a:pt x="115014" y="27837"/>
                      <a:pt x="111291" y="26670"/>
                      <a:pt x="107180" y="26003"/>
                    </a:cubicBezTo>
                    <a:cubicBezTo>
                      <a:pt x="103068" y="25336"/>
                      <a:pt x="99123" y="25003"/>
                      <a:pt x="95345" y="25003"/>
                    </a:cubicBezTo>
                    <a:cubicBezTo>
                      <a:pt x="90011" y="25002"/>
                      <a:pt x="84733" y="25557"/>
                      <a:pt x="79510" y="26670"/>
                    </a:cubicBezTo>
                    <a:cubicBezTo>
                      <a:pt x="74287" y="27781"/>
                      <a:pt x="69564" y="29615"/>
                      <a:pt x="65341" y="32170"/>
                    </a:cubicBezTo>
                    <a:cubicBezTo>
                      <a:pt x="61118" y="34726"/>
                      <a:pt x="57562" y="37949"/>
                      <a:pt x="54673" y="41838"/>
                    </a:cubicBezTo>
                    <a:cubicBezTo>
                      <a:pt x="51784" y="45728"/>
                      <a:pt x="49895" y="50451"/>
                      <a:pt x="49006" y="56007"/>
                    </a:cubicBezTo>
                    <a:lnTo>
                      <a:pt x="20669" y="56007"/>
                    </a:lnTo>
                    <a:cubicBezTo>
                      <a:pt x="22002" y="46450"/>
                      <a:pt x="24947" y="38171"/>
                      <a:pt x="29503" y="31170"/>
                    </a:cubicBezTo>
                    <a:cubicBezTo>
                      <a:pt x="34060" y="24169"/>
                      <a:pt x="39671" y="18335"/>
                      <a:pt x="46339" y="13668"/>
                    </a:cubicBezTo>
                    <a:cubicBezTo>
                      <a:pt x="53006" y="9001"/>
                      <a:pt x="60563" y="5556"/>
                      <a:pt x="69008" y="3334"/>
                    </a:cubicBezTo>
                    <a:cubicBezTo>
                      <a:pt x="77454" y="1111"/>
                      <a:pt x="86233" y="0"/>
                      <a:pt x="95345" y="0"/>
                    </a:cubicBezTo>
                    <a:close/>
                    <a:moveTo>
                      <a:pt x="121682" y="88344"/>
                    </a:moveTo>
                    <a:cubicBezTo>
                      <a:pt x="117681" y="91233"/>
                      <a:pt x="112625" y="93289"/>
                      <a:pt x="106513" y="94512"/>
                    </a:cubicBezTo>
                    <a:cubicBezTo>
                      <a:pt x="100401" y="95734"/>
                      <a:pt x="93900" y="96678"/>
                      <a:pt x="87011" y="97345"/>
                    </a:cubicBezTo>
                    <a:cubicBezTo>
                      <a:pt x="80121" y="98012"/>
                      <a:pt x="73176" y="98845"/>
                      <a:pt x="66175" y="99846"/>
                    </a:cubicBezTo>
                    <a:cubicBezTo>
                      <a:pt x="59174" y="100845"/>
                      <a:pt x="52895" y="102457"/>
                      <a:pt x="47339" y="104680"/>
                    </a:cubicBezTo>
                    <a:cubicBezTo>
                      <a:pt x="41783" y="106902"/>
                      <a:pt x="37226" y="110069"/>
                      <a:pt x="33671" y="114181"/>
                    </a:cubicBezTo>
                    <a:cubicBezTo>
                      <a:pt x="30115" y="118292"/>
                      <a:pt x="28226" y="124015"/>
                      <a:pt x="28003" y="131350"/>
                    </a:cubicBezTo>
                    <a:cubicBezTo>
                      <a:pt x="28003" y="139350"/>
                      <a:pt x="31170" y="145351"/>
                      <a:pt x="37504" y="149352"/>
                    </a:cubicBezTo>
                    <a:cubicBezTo>
                      <a:pt x="43839" y="153352"/>
                      <a:pt x="51006" y="155352"/>
                      <a:pt x="59007" y="155352"/>
                    </a:cubicBezTo>
                    <a:cubicBezTo>
                      <a:pt x="81454" y="155353"/>
                      <a:pt x="97568" y="147796"/>
                      <a:pt x="107346" y="132683"/>
                    </a:cubicBezTo>
                    <a:cubicBezTo>
                      <a:pt x="112014" y="126238"/>
                      <a:pt x="115181" y="119237"/>
                      <a:pt x="116848" y="111680"/>
                    </a:cubicBezTo>
                    <a:cubicBezTo>
                      <a:pt x="118515" y="104124"/>
                      <a:pt x="120348" y="96345"/>
                      <a:pt x="122348" y="88344"/>
                    </a:cubicBezTo>
                    <a:lnTo>
                      <a:pt x="121682" y="883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6" name="TextBox 98"/>
              <p:cNvSpPr txBox="1">
                <a:spLocks noChangeArrowheads="1"/>
              </p:cNvSpPr>
              <p:nvPr/>
            </p:nvSpPr>
            <p:spPr bwMode="auto">
              <a:xfrm>
                <a:off x="6117020" y="4485716"/>
                <a:ext cx="168021" cy="176357"/>
              </a:xfrm>
              <a:custGeom>
                <a:avLst/>
                <a:gdLst/>
                <a:ahLst/>
                <a:cxnLst/>
                <a:rect l="l" t="t" r="r" b="b"/>
                <a:pathLst>
                  <a:path w="168021" h="176355">
                    <a:moveTo>
                      <a:pt x="120015" y="0"/>
                    </a:moveTo>
                    <a:cubicBezTo>
                      <a:pt x="136239" y="0"/>
                      <a:pt x="148296" y="3556"/>
                      <a:pt x="156186" y="10668"/>
                    </a:cubicBezTo>
                    <a:cubicBezTo>
                      <a:pt x="164075" y="17780"/>
                      <a:pt x="168021" y="29003"/>
                      <a:pt x="168021" y="44339"/>
                    </a:cubicBezTo>
                    <a:cubicBezTo>
                      <a:pt x="168021" y="48117"/>
                      <a:pt x="167576" y="53006"/>
                      <a:pt x="166687" y="59007"/>
                    </a:cubicBezTo>
                    <a:cubicBezTo>
                      <a:pt x="165798" y="65008"/>
                      <a:pt x="164576" y="71342"/>
                      <a:pt x="163020" y="78010"/>
                    </a:cubicBezTo>
                    <a:lnTo>
                      <a:pt x="142017" y="176355"/>
                    </a:lnTo>
                    <a:lnTo>
                      <a:pt x="113680" y="176355"/>
                    </a:lnTo>
                    <a:lnTo>
                      <a:pt x="135683" y="75676"/>
                    </a:lnTo>
                    <a:cubicBezTo>
                      <a:pt x="135905" y="73898"/>
                      <a:pt x="136239" y="71842"/>
                      <a:pt x="136683" y="69508"/>
                    </a:cubicBezTo>
                    <a:cubicBezTo>
                      <a:pt x="137128" y="67175"/>
                      <a:pt x="137572" y="64730"/>
                      <a:pt x="138017" y="62174"/>
                    </a:cubicBezTo>
                    <a:cubicBezTo>
                      <a:pt x="138461" y="59619"/>
                      <a:pt x="138850" y="57174"/>
                      <a:pt x="139184" y="54840"/>
                    </a:cubicBezTo>
                    <a:cubicBezTo>
                      <a:pt x="139517" y="52507"/>
                      <a:pt x="139684" y="50562"/>
                      <a:pt x="139684" y="49006"/>
                    </a:cubicBezTo>
                    <a:cubicBezTo>
                      <a:pt x="139684" y="40783"/>
                      <a:pt x="136795" y="34727"/>
                      <a:pt x="131016" y="30837"/>
                    </a:cubicBezTo>
                    <a:cubicBezTo>
                      <a:pt x="125237" y="26948"/>
                      <a:pt x="118126" y="25003"/>
                      <a:pt x="109680" y="25003"/>
                    </a:cubicBezTo>
                    <a:cubicBezTo>
                      <a:pt x="101901" y="25003"/>
                      <a:pt x="94178" y="26892"/>
                      <a:pt x="86510" y="30670"/>
                    </a:cubicBezTo>
                    <a:cubicBezTo>
                      <a:pt x="78843" y="34448"/>
                      <a:pt x="72342" y="39227"/>
                      <a:pt x="67008" y="45005"/>
                    </a:cubicBezTo>
                    <a:cubicBezTo>
                      <a:pt x="61896" y="49450"/>
                      <a:pt x="57896" y="54840"/>
                      <a:pt x="55006" y="61174"/>
                    </a:cubicBezTo>
                    <a:cubicBezTo>
                      <a:pt x="52117" y="67508"/>
                      <a:pt x="49784" y="74120"/>
                      <a:pt x="48006" y="81010"/>
                    </a:cubicBezTo>
                    <a:lnTo>
                      <a:pt x="28003" y="176355"/>
                    </a:lnTo>
                    <a:lnTo>
                      <a:pt x="0" y="176355"/>
                    </a:lnTo>
                    <a:lnTo>
                      <a:pt x="36004" y="4000"/>
                    </a:lnTo>
                    <a:lnTo>
                      <a:pt x="63341" y="4000"/>
                    </a:lnTo>
                    <a:lnTo>
                      <a:pt x="58007" y="30004"/>
                    </a:lnTo>
                    <a:lnTo>
                      <a:pt x="58673" y="30004"/>
                    </a:lnTo>
                    <a:cubicBezTo>
                      <a:pt x="65786" y="20002"/>
                      <a:pt x="74787" y="12501"/>
                      <a:pt x="85677" y="7501"/>
                    </a:cubicBezTo>
                    <a:cubicBezTo>
                      <a:pt x="96567" y="2500"/>
                      <a:pt x="108013" y="0"/>
                      <a:pt x="1200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7" name="TextBox 99"/>
              <p:cNvSpPr txBox="1">
                <a:spLocks noChangeArrowheads="1"/>
              </p:cNvSpPr>
              <p:nvPr/>
            </p:nvSpPr>
            <p:spPr bwMode="auto">
              <a:xfrm>
                <a:off x="6292325" y="4485718"/>
                <a:ext cx="191024" cy="246035"/>
              </a:xfrm>
              <a:custGeom>
                <a:avLst/>
                <a:gdLst/>
                <a:ahLst/>
                <a:cxnLst/>
                <a:rect l="l" t="t" r="r" b="b"/>
                <a:pathLst>
                  <a:path w="191024" h="246031">
                    <a:moveTo>
                      <a:pt x="103680" y="0"/>
                    </a:moveTo>
                    <a:cubicBezTo>
                      <a:pt x="110125" y="0"/>
                      <a:pt x="116292" y="833"/>
                      <a:pt x="122182" y="2500"/>
                    </a:cubicBezTo>
                    <a:cubicBezTo>
                      <a:pt x="128072" y="4167"/>
                      <a:pt x="133517" y="6501"/>
                      <a:pt x="138517" y="9501"/>
                    </a:cubicBezTo>
                    <a:cubicBezTo>
                      <a:pt x="143518" y="12501"/>
                      <a:pt x="147741" y="16168"/>
                      <a:pt x="151186" y="20502"/>
                    </a:cubicBezTo>
                    <a:cubicBezTo>
                      <a:pt x="154630" y="24836"/>
                      <a:pt x="157020" y="29670"/>
                      <a:pt x="158353" y="35004"/>
                    </a:cubicBezTo>
                    <a:lnTo>
                      <a:pt x="158353" y="35671"/>
                    </a:lnTo>
                    <a:lnTo>
                      <a:pt x="159020" y="35671"/>
                    </a:lnTo>
                    <a:lnTo>
                      <a:pt x="164354" y="4000"/>
                    </a:lnTo>
                    <a:lnTo>
                      <a:pt x="191024" y="4000"/>
                    </a:lnTo>
                    <a:lnTo>
                      <a:pt x="160020" y="151352"/>
                    </a:lnTo>
                    <a:cubicBezTo>
                      <a:pt x="158020" y="160242"/>
                      <a:pt x="155909" y="168743"/>
                      <a:pt x="153686" y="176855"/>
                    </a:cubicBezTo>
                    <a:cubicBezTo>
                      <a:pt x="151463" y="184967"/>
                      <a:pt x="149130" y="192024"/>
                      <a:pt x="146685" y="198025"/>
                    </a:cubicBezTo>
                    <a:cubicBezTo>
                      <a:pt x="139351" y="215360"/>
                      <a:pt x="129128" y="227695"/>
                      <a:pt x="116015" y="235029"/>
                    </a:cubicBezTo>
                    <a:cubicBezTo>
                      <a:pt x="102902" y="242363"/>
                      <a:pt x="87011" y="246031"/>
                      <a:pt x="68342" y="246031"/>
                    </a:cubicBezTo>
                    <a:cubicBezTo>
                      <a:pt x="59452" y="246031"/>
                      <a:pt x="50951" y="245030"/>
                      <a:pt x="42839" y="243030"/>
                    </a:cubicBezTo>
                    <a:cubicBezTo>
                      <a:pt x="34727" y="241030"/>
                      <a:pt x="27559" y="237918"/>
                      <a:pt x="21336" y="233696"/>
                    </a:cubicBezTo>
                    <a:cubicBezTo>
                      <a:pt x="15113" y="229473"/>
                      <a:pt x="10057" y="223972"/>
                      <a:pt x="6168" y="217194"/>
                    </a:cubicBezTo>
                    <a:cubicBezTo>
                      <a:pt x="2278" y="210415"/>
                      <a:pt x="222" y="202247"/>
                      <a:pt x="0" y="192691"/>
                    </a:cubicBezTo>
                    <a:lnTo>
                      <a:pt x="28004" y="192691"/>
                    </a:lnTo>
                    <a:cubicBezTo>
                      <a:pt x="28448" y="198469"/>
                      <a:pt x="29948" y="203192"/>
                      <a:pt x="32504" y="206859"/>
                    </a:cubicBezTo>
                    <a:cubicBezTo>
                      <a:pt x="35060" y="210526"/>
                      <a:pt x="38283" y="213415"/>
                      <a:pt x="42172" y="215527"/>
                    </a:cubicBezTo>
                    <a:cubicBezTo>
                      <a:pt x="46061" y="217638"/>
                      <a:pt x="50562" y="219083"/>
                      <a:pt x="55674" y="219861"/>
                    </a:cubicBezTo>
                    <a:cubicBezTo>
                      <a:pt x="60786" y="220638"/>
                      <a:pt x="66009" y="221027"/>
                      <a:pt x="71343" y="221027"/>
                    </a:cubicBezTo>
                    <a:cubicBezTo>
                      <a:pt x="82233" y="221027"/>
                      <a:pt x="91178" y="219027"/>
                      <a:pt x="98179" y="215027"/>
                    </a:cubicBezTo>
                    <a:cubicBezTo>
                      <a:pt x="105180" y="211026"/>
                      <a:pt x="110903" y="205803"/>
                      <a:pt x="115348" y="199358"/>
                    </a:cubicBezTo>
                    <a:cubicBezTo>
                      <a:pt x="119793" y="192913"/>
                      <a:pt x="123293" y="185523"/>
                      <a:pt x="125849" y="177189"/>
                    </a:cubicBezTo>
                    <a:cubicBezTo>
                      <a:pt x="128405" y="168854"/>
                      <a:pt x="130794" y="160464"/>
                      <a:pt x="133017" y="152019"/>
                    </a:cubicBezTo>
                    <a:lnTo>
                      <a:pt x="132350" y="151352"/>
                    </a:lnTo>
                    <a:cubicBezTo>
                      <a:pt x="126127" y="160687"/>
                      <a:pt x="118348" y="167354"/>
                      <a:pt x="109014" y="171355"/>
                    </a:cubicBezTo>
                    <a:cubicBezTo>
                      <a:pt x="99679" y="175355"/>
                      <a:pt x="89567" y="177355"/>
                      <a:pt x="78677" y="177355"/>
                    </a:cubicBezTo>
                    <a:cubicBezTo>
                      <a:pt x="68009" y="177355"/>
                      <a:pt x="58619" y="175633"/>
                      <a:pt x="50507" y="172188"/>
                    </a:cubicBezTo>
                    <a:cubicBezTo>
                      <a:pt x="42395" y="168743"/>
                      <a:pt x="35671" y="163854"/>
                      <a:pt x="30337" y="157519"/>
                    </a:cubicBezTo>
                    <a:cubicBezTo>
                      <a:pt x="25003" y="151185"/>
                      <a:pt x="20947" y="143684"/>
                      <a:pt x="18169" y="135017"/>
                    </a:cubicBezTo>
                    <a:cubicBezTo>
                      <a:pt x="15391" y="126349"/>
                      <a:pt x="14002" y="116792"/>
                      <a:pt x="14002" y="106346"/>
                    </a:cubicBezTo>
                    <a:cubicBezTo>
                      <a:pt x="14002" y="93678"/>
                      <a:pt x="16058" y="81010"/>
                      <a:pt x="20169" y="68342"/>
                    </a:cubicBezTo>
                    <a:cubicBezTo>
                      <a:pt x="24281" y="55673"/>
                      <a:pt x="30171" y="44283"/>
                      <a:pt x="37838" y="34171"/>
                    </a:cubicBezTo>
                    <a:cubicBezTo>
                      <a:pt x="45506" y="24058"/>
                      <a:pt x="54896" y="15835"/>
                      <a:pt x="66009" y="9501"/>
                    </a:cubicBezTo>
                    <a:cubicBezTo>
                      <a:pt x="77121" y="3167"/>
                      <a:pt x="89678" y="0"/>
                      <a:pt x="103680" y="0"/>
                    </a:cubicBezTo>
                    <a:close/>
                    <a:moveTo>
                      <a:pt x="103346" y="25003"/>
                    </a:moveTo>
                    <a:cubicBezTo>
                      <a:pt x="93345" y="25003"/>
                      <a:pt x="84566" y="27781"/>
                      <a:pt x="77010" y="33337"/>
                    </a:cubicBezTo>
                    <a:cubicBezTo>
                      <a:pt x="69453" y="38894"/>
                      <a:pt x="63119" y="45728"/>
                      <a:pt x="58008" y="53840"/>
                    </a:cubicBezTo>
                    <a:cubicBezTo>
                      <a:pt x="52896" y="61952"/>
                      <a:pt x="49006" y="70731"/>
                      <a:pt x="46339" y="80176"/>
                    </a:cubicBezTo>
                    <a:cubicBezTo>
                      <a:pt x="43672" y="89622"/>
                      <a:pt x="42339" y="98345"/>
                      <a:pt x="42339" y="106346"/>
                    </a:cubicBezTo>
                    <a:cubicBezTo>
                      <a:pt x="42339" y="112569"/>
                      <a:pt x="43228" y="118459"/>
                      <a:pt x="45006" y="124015"/>
                    </a:cubicBezTo>
                    <a:cubicBezTo>
                      <a:pt x="46784" y="129572"/>
                      <a:pt x="49395" y="134461"/>
                      <a:pt x="52840" y="138684"/>
                    </a:cubicBezTo>
                    <a:cubicBezTo>
                      <a:pt x="56285" y="142907"/>
                      <a:pt x="60675" y="146296"/>
                      <a:pt x="66009" y="148852"/>
                    </a:cubicBezTo>
                    <a:cubicBezTo>
                      <a:pt x="71343" y="151408"/>
                      <a:pt x="77566" y="152686"/>
                      <a:pt x="84677" y="152686"/>
                    </a:cubicBezTo>
                    <a:cubicBezTo>
                      <a:pt x="95345" y="152686"/>
                      <a:pt x="104624" y="150019"/>
                      <a:pt x="112514" y="144685"/>
                    </a:cubicBezTo>
                    <a:cubicBezTo>
                      <a:pt x="120404" y="139351"/>
                      <a:pt x="126905" y="132572"/>
                      <a:pt x="132017" y="124349"/>
                    </a:cubicBezTo>
                    <a:cubicBezTo>
                      <a:pt x="137128" y="116125"/>
                      <a:pt x="140962" y="107180"/>
                      <a:pt x="143518" y="97512"/>
                    </a:cubicBezTo>
                    <a:cubicBezTo>
                      <a:pt x="146073" y="87844"/>
                      <a:pt x="147351" y="78676"/>
                      <a:pt x="147352" y="70009"/>
                    </a:cubicBezTo>
                    <a:cubicBezTo>
                      <a:pt x="147352" y="56451"/>
                      <a:pt x="143740" y="45561"/>
                      <a:pt x="136517" y="37338"/>
                    </a:cubicBezTo>
                    <a:cubicBezTo>
                      <a:pt x="129294" y="29115"/>
                      <a:pt x="118237" y="25003"/>
                      <a:pt x="103346" y="250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8" name="TextBox 100"/>
              <p:cNvSpPr txBox="1">
                <a:spLocks noChangeArrowheads="1"/>
              </p:cNvSpPr>
              <p:nvPr/>
            </p:nvSpPr>
            <p:spPr bwMode="auto">
              <a:xfrm>
                <a:off x="6493160" y="4485716"/>
                <a:ext cx="161687" cy="180024"/>
              </a:xfrm>
              <a:custGeom>
                <a:avLst/>
                <a:gdLst/>
                <a:ahLst/>
                <a:cxnLst/>
                <a:rect l="l" t="t" r="r" b="b"/>
                <a:pathLst>
                  <a:path w="161687" h="180022">
                    <a:moveTo>
                      <a:pt x="88678" y="0"/>
                    </a:moveTo>
                    <a:cubicBezTo>
                      <a:pt x="114014" y="0"/>
                      <a:pt x="132517" y="6667"/>
                      <a:pt x="144185" y="20002"/>
                    </a:cubicBezTo>
                    <a:cubicBezTo>
                      <a:pt x="155853" y="33337"/>
                      <a:pt x="161687" y="52117"/>
                      <a:pt x="161687" y="76343"/>
                    </a:cubicBezTo>
                    <a:cubicBezTo>
                      <a:pt x="161687" y="80788"/>
                      <a:pt x="161353" y="85010"/>
                      <a:pt x="160687" y="89011"/>
                    </a:cubicBezTo>
                    <a:cubicBezTo>
                      <a:pt x="160021" y="93011"/>
                      <a:pt x="159465" y="96234"/>
                      <a:pt x="159020" y="98679"/>
                    </a:cubicBezTo>
                    <a:lnTo>
                      <a:pt x="29337" y="98679"/>
                    </a:lnTo>
                    <a:cubicBezTo>
                      <a:pt x="28670" y="103568"/>
                      <a:pt x="28337" y="108569"/>
                      <a:pt x="28337" y="113681"/>
                    </a:cubicBezTo>
                    <a:cubicBezTo>
                      <a:pt x="28337" y="120348"/>
                      <a:pt x="29559" y="126293"/>
                      <a:pt x="32004" y="131516"/>
                    </a:cubicBezTo>
                    <a:cubicBezTo>
                      <a:pt x="34449" y="136739"/>
                      <a:pt x="37782" y="141073"/>
                      <a:pt x="42005" y="144518"/>
                    </a:cubicBezTo>
                    <a:cubicBezTo>
                      <a:pt x="46228" y="147963"/>
                      <a:pt x="51006" y="150630"/>
                      <a:pt x="56340" y="152519"/>
                    </a:cubicBezTo>
                    <a:cubicBezTo>
                      <a:pt x="61674" y="154408"/>
                      <a:pt x="67230" y="155352"/>
                      <a:pt x="73009" y="155352"/>
                    </a:cubicBezTo>
                    <a:cubicBezTo>
                      <a:pt x="85677" y="155352"/>
                      <a:pt x="96123" y="152519"/>
                      <a:pt x="104346" y="146851"/>
                    </a:cubicBezTo>
                    <a:cubicBezTo>
                      <a:pt x="112569" y="141184"/>
                      <a:pt x="118681" y="133016"/>
                      <a:pt x="122682" y="122348"/>
                    </a:cubicBezTo>
                    <a:lnTo>
                      <a:pt x="151019" y="122348"/>
                    </a:lnTo>
                    <a:cubicBezTo>
                      <a:pt x="148796" y="131905"/>
                      <a:pt x="145240" y="140295"/>
                      <a:pt x="140351" y="147518"/>
                    </a:cubicBezTo>
                    <a:cubicBezTo>
                      <a:pt x="135461" y="154741"/>
                      <a:pt x="129572" y="160742"/>
                      <a:pt x="122682" y="165520"/>
                    </a:cubicBezTo>
                    <a:cubicBezTo>
                      <a:pt x="115792" y="170299"/>
                      <a:pt x="108124" y="173910"/>
                      <a:pt x="99679" y="176355"/>
                    </a:cubicBezTo>
                    <a:cubicBezTo>
                      <a:pt x="91234" y="178800"/>
                      <a:pt x="82343" y="180022"/>
                      <a:pt x="73009" y="180022"/>
                    </a:cubicBezTo>
                    <a:cubicBezTo>
                      <a:pt x="58785" y="180022"/>
                      <a:pt x="46950" y="177855"/>
                      <a:pt x="37505" y="173521"/>
                    </a:cubicBezTo>
                    <a:cubicBezTo>
                      <a:pt x="28059" y="169188"/>
                      <a:pt x="20558" y="163631"/>
                      <a:pt x="15002" y="156853"/>
                    </a:cubicBezTo>
                    <a:cubicBezTo>
                      <a:pt x="9446" y="150074"/>
                      <a:pt x="5556" y="142629"/>
                      <a:pt x="3334" y="134517"/>
                    </a:cubicBezTo>
                    <a:cubicBezTo>
                      <a:pt x="1111" y="126404"/>
                      <a:pt x="0" y="118570"/>
                      <a:pt x="0" y="111014"/>
                    </a:cubicBezTo>
                    <a:cubicBezTo>
                      <a:pt x="0" y="94567"/>
                      <a:pt x="2389" y="79510"/>
                      <a:pt x="7167" y="65841"/>
                    </a:cubicBezTo>
                    <a:cubicBezTo>
                      <a:pt x="11946" y="52173"/>
                      <a:pt x="18391" y="40449"/>
                      <a:pt x="26503" y="30670"/>
                    </a:cubicBezTo>
                    <a:cubicBezTo>
                      <a:pt x="34615" y="20891"/>
                      <a:pt x="44061" y="13335"/>
                      <a:pt x="54840" y="8001"/>
                    </a:cubicBezTo>
                    <a:cubicBezTo>
                      <a:pt x="65619" y="2667"/>
                      <a:pt x="76898" y="0"/>
                      <a:pt x="88678" y="0"/>
                    </a:cubicBezTo>
                    <a:close/>
                    <a:moveTo>
                      <a:pt x="93011" y="25003"/>
                    </a:moveTo>
                    <a:cubicBezTo>
                      <a:pt x="84788" y="25003"/>
                      <a:pt x="77399" y="26281"/>
                      <a:pt x="70842" y="28837"/>
                    </a:cubicBezTo>
                    <a:cubicBezTo>
                      <a:pt x="64286" y="31393"/>
                      <a:pt x="58563" y="34893"/>
                      <a:pt x="53673" y="39338"/>
                    </a:cubicBezTo>
                    <a:cubicBezTo>
                      <a:pt x="48784" y="43783"/>
                      <a:pt x="44672" y="48950"/>
                      <a:pt x="41338" y="54840"/>
                    </a:cubicBezTo>
                    <a:cubicBezTo>
                      <a:pt x="38005" y="60730"/>
                      <a:pt x="35338" y="67008"/>
                      <a:pt x="33337" y="73676"/>
                    </a:cubicBezTo>
                    <a:lnTo>
                      <a:pt x="133350" y="73676"/>
                    </a:lnTo>
                    <a:cubicBezTo>
                      <a:pt x="133794" y="67675"/>
                      <a:pt x="133405" y="61730"/>
                      <a:pt x="132183" y="55840"/>
                    </a:cubicBezTo>
                    <a:cubicBezTo>
                      <a:pt x="130961" y="49951"/>
                      <a:pt x="128738" y="44728"/>
                      <a:pt x="125515" y="40171"/>
                    </a:cubicBezTo>
                    <a:cubicBezTo>
                      <a:pt x="122293" y="35615"/>
                      <a:pt x="118014" y="31948"/>
                      <a:pt x="112681" y="29170"/>
                    </a:cubicBezTo>
                    <a:cubicBezTo>
                      <a:pt x="107347" y="26392"/>
                      <a:pt x="100791" y="25003"/>
                      <a:pt x="93011" y="250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9" name="TextBox 101"/>
              <p:cNvSpPr txBox="1">
                <a:spLocks noChangeArrowheads="1"/>
              </p:cNvSpPr>
              <p:nvPr/>
            </p:nvSpPr>
            <p:spPr bwMode="auto">
              <a:xfrm>
                <a:off x="7099689" y="4485714"/>
                <a:ext cx="158352" cy="180024"/>
              </a:xfrm>
              <a:custGeom>
                <a:avLst/>
                <a:gdLst/>
                <a:ahLst/>
                <a:cxnLst/>
                <a:rect l="l" t="t" r="r" b="b"/>
                <a:pathLst>
                  <a:path w="158353" h="180022">
                    <a:moveTo>
                      <a:pt x="95345" y="0"/>
                    </a:moveTo>
                    <a:cubicBezTo>
                      <a:pt x="103790" y="0"/>
                      <a:pt x="111791" y="667"/>
                      <a:pt x="119348" y="2000"/>
                    </a:cubicBezTo>
                    <a:cubicBezTo>
                      <a:pt x="126904" y="3334"/>
                      <a:pt x="133572" y="5667"/>
                      <a:pt x="139350" y="9001"/>
                    </a:cubicBezTo>
                    <a:cubicBezTo>
                      <a:pt x="145129" y="12335"/>
                      <a:pt x="149741" y="16835"/>
                      <a:pt x="153186" y="22503"/>
                    </a:cubicBezTo>
                    <a:cubicBezTo>
                      <a:pt x="156631" y="28170"/>
                      <a:pt x="158353" y="35338"/>
                      <a:pt x="158353" y="44005"/>
                    </a:cubicBezTo>
                    <a:cubicBezTo>
                      <a:pt x="158353" y="48895"/>
                      <a:pt x="157742" y="54173"/>
                      <a:pt x="156519" y="59841"/>
                    </a:cubicBezTo>
                    <a:cubicBezTo>
                      <a:pt x="155297" y="65508"/>
                      <a:pt x="154130" y="70675"/>
                      <a:pt x="153019" y="75343"/>
                    </a:cubicBezTo>
                    <a:lnTo>
                      <a:pt x="142017" y="122348"/>
                    </a:lnTo>
                    <a:cubicBezTo>
                      <a:pt x="141351" y="125904"/>
                      <a:pt x="140406" y="129905"/>
                      <a:pt x="139184" y="134350"/>
                    </a:cubicBezTo>
                    <a:cubicBezTo>
                      <a:pt x="137961" y="138795"/>
                      <a:pt x="137350" y="143018"/>
                      <a:pt x="137350" y="147018"/>
                    </a:cubicBezTo>
                    <a:cubicBezTo>
                      <a:pt x="137349" y="151019"/>
                      <a:pt x="138126" y="153797"/>
                      <a:pt x="139684" y="155352"/>
                    </a:cubicBezTo>
                    <a:cubicBezTo>
                      <a:pt x="141240" y="156908"/>
                      <a:pt x="143240" y="157686"/>
                      <a:pt x="145685" y="157686"/>
                    </a:cubicBezTo>
                    <a:cubicBezTo>
                      <a:pt x="147018" y="157686"/>
                      <a:pt x="148519" y="157408"/>
                      <a:pt x="150185" y="156853"/>
                    </a:cubicBezTo>
                    <a:lnTo>
                      <a:pt x="154686" y="155352"/>
                    </a:lnTo>
                    <a:lnTo>
                      <a:pt x="150352" y="176355"/>
                    </a:lnTo>
                    <a:cubicBezTo>
                      <a:pt x="148129" y="177244"/>
                      <a:pt x="145296" y="178078"/>
                      <a:pt x="141851" y="178855"/>
                    </a:cubicBezTo>
                    <a:cubicBezTo>
                      <a:pt x="138406" y="179633"/>
                      <a:pt x="135461" y="180022"/>
                      <a:pt x="133017" y="180022"/>
                    </a:cubicBezTo>
                    <a:cubicBezTo>
                      <a:pt x="125238" y="180022"/>
                      <a:pt x="119348" y="177911"/>
                      <a:pt x="115348" y="173688"/>
                    </a:cubicBezTo>
                    <a:cubicBezTo>
                      <a:pt x="111348" y="169465"/>
                      <a:pt x="109792" y="163576"/>
                      <a:pt x="110680" y="156019"/>
                    </a:cubicBezTo>
                    <a:lnTo>
                      <a:pt x="110014" y="155352"/>
                    </a:lnTo>
                    <a:cubicBezTo>
                      <a:pt x="104013" y="163354"/>
                      <a:pt x="96567" y="169465"/>
                      <a:pt x="87677" y="173688"/>
                    </a:cubicBezTo>
                    <a:cubicBezTo>
                      <a:pt x="78787" y="177911"/>
                      <a:pt x="67008" y="180022"/>
                      <a:pt x="52340" y="180022"/>
                    </a:cubicBezTo>
                    <a:cubicBezTo>
                      <a:pt x="45005" y="180022"/>
                      <a:pt x="38171" y="179189"/>
                      <a:pt x="31837" y="177522"/>
                    </a:cubicBezTo>
                    <a:cubicBezTo>
                      <a:pt x="25503" y="175855"/>
                      <a:pt x="20002" y="173077"/>
                      <a:pt x="15335" y="169188"/>
                    </a:cubicBezTo>
                    <a:cubicBezTo>
                      <a:pt x="10668" y="165298"/>
                      <a:pt x="6945" y="160298"/>
                      <a:pt x="4167" y="154186"/>
                    </a:cubicBezTo>
                    <a:cubicBezTo>
                      <a:pt x="1389" y="148074"/>
                      <a:pt x="0" y="140573"/>
                      <a:pt x="0" y="131683"/>
                    </a:cubicBezTo>
                    <a:cubicBezTo>
                      <a:pt x="0" y="119015"/>
                      <a:pt x="2722" y="109125"/>
                      <a:pt x="8168" y="102013"/>
                    </a:cubicBezTo>
                    <a:cubicBezTo>
                      <a:pt x="13613" y="94901"/>
                      <a:pt x="20558" y="89511"/>
                      <a:pt x="29003" y="85844"/>
                    </a:cubicBezTo>
                    <a:cubicBezTo>
                      <a:pt x="37449" y="82177"/>
                      <a:pt x="46783" y="79676"/>
                      <a:pt x="57007" y="78343"/>
                    </a:cubicBezTo>
                    <a:cubicBezTo>
                      <a:pt x="67230" y="77010"/>
                      <a:pt x="77121" y="75899"/>
                      <a:pt x="86677" y="75009"/>
                    </a:cubicBezTo>
                    <a:cubicBezTo>
                      <a:pt x="94234" y="74342"/>
                      <a:pt x="100735" y="73620"/>
                      <a:pt x="106180" y="72842"/>
                    </a:cubicBezTo>
                    <a:cubicBezTo>
                      <a:pt x="111625" y="72064"/>
                      <a:pt x="116125" y="70786"/>
                      <a:pt x="119681" y="69008"/>
                    </a:cubicBezTo>
                    <a:cubicBezTo>
                      <a:pt x="123237" y="67230"/>
                      <a:pt x="125848" y="64675"/>
                      <a:pt x="127516" y="61341"/>
                    </a:cubicBezTo>
                    <a:cubicBezTo>
                      <a:pt x="129183" y="58007"/>
                      <a:pt x="130016" y="53451"/>
                      <a:pt x="130016" y="47672"/>
                    </a:cubicBezTo>
                    <a:cubicBezTo>
                      <a:pt x="130016" y="43005"/>
                      <a:pt x="128905" y="39227"/>
                      <a:pt x="126682" y="36338"/>
                    </a:cubicBezTo>
                    <a:cubicBezTo>
                      <a:pt x="124460" y="33449"/>
                      <a:pt x="121682" y="31171"/>
                      <a:pt x="118348" y="29503"/>
                    </a:cubicBezTo>
                    <a:cubicBezTo>
                      <a:pt x="115014" y="27837"/>
                      <a:pt x="111291" y="26670"/>
                      <a:pt x="107180" y="26003"/>
                    </a:cubicBezTo>
                    <a:cubicBezTo>
                      <a:pt x="103068" y="25336"/>
                      <a:pt x="99123" y="25003"/>
                      <a:pt x="95345" y="25003"/>
                    </a:cubicBezTo>
                    <a:cubicBezTo>
                      <a:pt x="90011" y="25002"/>
                      <a:pt x="84732" y="25557"/>
                      <a:pt x="79510" y="26670"/>
                    </a:cubicBezTo>
                    <a:cubicBezTo>
                      <a:pt x="74287" y="27781"/>
                      <a:pt x="69564" y="29615"/>
                      <a:pt x="65341" y="32170"/>
                    </a:cubicBezTo>
                    <a:cubicBezTo>
                      <a:pt x="61119" y="34726"/>
                      <a:pt x="57562" y="37949"/>
                      <a:pt x="54673" y="41838"/>
                    </a:cubicBezTo>
                    <a:cubicBezTo>
                      <a:pt x="51784" y="45728"/>
                      <a:pt x="49895" y="50451"/>
                      <a:pt x="49006" y="56007"/>
                    </a:cubicBezTo>
                    <a:lnTo>
                      <a:pt x="20669" y="56007"/>
                    </a:lnTo>
                    <a:cubicBezTo>
                      <a:pt x="22003" y="46450"/>
                      <a:pt x="24947" y="38171"/>
                      <a:pt x="29503" y="31170"/>
                    </a:cubicBezTo>
                    <a:cubicBezTo>
                      <a:pt x="34060" y="24169"/>
                      <a:pt x="39671" y="18335"/>
                      <a:pt x="46339" y="13668"/>
                    </a:cubicBezTo>
                    <a:cubicBezTo>
                      <a:pt x="53006" y="9001"/>
                      <a:pt x="60563" y="5556"/>
                      <a:pt x="69009" y="3334"/>
                    </a:cubicBezTo>
                    <a:cubicBezTo>
                      <a:pt x="77454" y="1111"/>
                      <a:pt x="86233" y="0"/>
                      <a:pt x="95345" y="0"/>
                    </a:cubicBezTo>
                    <a:close/>
                    <a:moveTo>
                      <a:pt x="121682" y="88344"/>
                    </a:moveTo>
                    <a:cubicBezTo>
                      <a:pt x="117681" y="91233"/>
                      <a:pt x="112625" y="93289"/>
                      <a:pt x="106513" y="94512"/>
                    </a:cubicBezTo>
                    <a:cubicBezTo>
                      <a:pt x="100401" y="95734"/>
                      <a:pt x="93900" y="96678"/>
                      <a:pt x="87011" y="97345"/>
                    </a:cubicBezTo>
                    <a:cubicBezTo>
                      <a:pt x="80121" y="98012"/>
                      <a:pt x="73176" y="98845"/>
                      <a:pt x="66175" y="99846"/>
                    </a:cubicBezTo>
                    <a:cubicBezTo>
                      <a:pt x="59174" y="100845"/>
                      <a:pt x="52895" y="102457"/>
                      <a:pt x="47339" y="104680"/>
                    </a:cubicBezTo>
                    <a:cubicBezTo>
                      <a:pt x="41783" y="106902"/>
                      <a:pt x="37226" y="110069"/>
                      <a:pt x="33671" y="114181"/>
                    </a:cubicBezTo>
                    <a:cubicBezTo>
                      <a:pt x="30115" y="118292"/>
                      <a:pt x="28225" y="124015"/>
                      <a:pt x="28003" y="131350"/>
                    </a:cubicBezTo>
                    <a:cubicBezTo>
                      <a:pt x="28003" y="139350"/>
                      <a:pt x="31170" y="145351"/>
                      <a:pt x="37505" y="149352"/>
                    </a:cubicBezTo>
                    <a:cubicBezTo>
                      <a:pt x="43839" y="153352"/>
                      <a:pt x="51006" y="155352"/>
                      <a:pt x="59007" y="155352"/>
                    </a:cubicBezTo>
                    <a:cubicBezTo>
                      <a:pt x="81454" y="155353"/>
                      <a:pt x="97567" y="147796"/>
                      <a:pt x="107347" y="132683"/>
                    </a:cubicBezTo>
                    <a:cubicBezTo>
                      <a:pt x="112014" y="126238"/>
                      <a:pt x="115181" y="119237"/>
                      <a:pt x="116848" y="111680"/>
                    </a:cubicBezTo>
                    <a:cubicBezTo>
                      <a:pt x="118515" y="104124"/>
                      <a:pt x="120348" y="96345"/>
                      <a:pt x="122349" y="88344"/>
                    </a:cubicBezTo>
                    <a:lnTo>
                      <a:pt x="121682" y="883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0" name="TextBox 102"/>
              <p:cNvSpPr txBox="1">
                <a:spLocks noChangeArrowheads="1"/>
              </p:cNvSpPr>
              <p:nvPr/>
            </p:nvSpPr>
            <p:spPr bwMode="auto">
              <a:xfrm>
                <a:off x="7652136" y="4485712"/>
                <a:ext cx="158351" cy="180024"/>
              </a:xfrm>
              <a:custGeom>
                <a:avLst/>
                <a:gdLst/>
                <a:ahLst/>
                <a:cxnLst/>
                <a:rect l="l" t="t" r="r" b="b"/>
                <a:pathLst>
                  <a:path w="158352" h="180022">
                    <a:moveTo>
                      <a:pt x="95345" y="0"/>
                    </a:moveTo>
                    <a:cubicBezTo>
                      <a:pt x="103790" y="0"/>
                      <a:pt x="111792" y="667"/>
                      <a:pt x="119348" y="2000"/>
                    </a:cubicBezTo>
                    <a:cubicBezTo>
                      <a:pt x="126904" y="3334"/>
                      <a:pt x="133572" y="5667"/>
                      <a:pt x="139350" y="9001"/>
                    </a:cubicBezTo>
                    <a:cubicBezTo>
                      <a:pt x="145129" y="12335"/>
                      <a:pt x="149740" y="16835"/>
                      <a:pt x="153186" y="22503"/>
                    </a:cubicBezTo>
                    <a:cubicBezTo>
                      <a:pt x="156630" y="28170"/>
                      <a:pt x="158352" y="35338"/>
                      <a:pt x="158352" y="44005"/>
                    </a:cubicBezTo>
                    <a:cubicBezTo>
                      <a:pt x="158352" y="48895"/>
                      <a:pt x="157742" y="54173"/>
                      <a:pt x="156519" y="59841"/>
                    </a:cubicBezTo>
                    <a:cubicBezTo>
                      <a:pt x="155297" y="65508"/>
                      <a:pt x="154130" y="70675"/>
                      <a:pt x="153018" y="75343"/>
                    </a:cubicBezTo>
                    <a:lnTo>
                      <a:pt x="142018" y="122348"/>
                    </a:lnTo>
                    <a:cubicBezTo>
                      <a:pt x="141350" y="125904"/>
                      <a:pt x="140406" y="129905"/>
                      <a:pt x="139184" y="134350"/>
                    </a:cubicBezTo>
                    <a:cubicBezTo>
                      <a:pt x="137961" y="138795"/>
                      <a:pt x="137350" y="143018"/>
                      <a:pt x="137350" y="147018"/>
                    </a:cubicBezTo>
                    <a:cubicBezTo>
                      <a:pt x="137348" y="151019"/>
                      <a:pt x="138126" y="153797"/>
                      <a:pt x="139684" y="155352"/>
                    </a:cubicBezTo>
                    <a:cubicBezTo>
                      <a:pt x="141240" y="156908"/>
                      <a:pt x="143240" y="157686"/>
                      <a:pt x="145684" y="157686"/>
                    </a:cubicBezTo>
                    <a:cubicBezTo>
                      <a:pt x="147018" y="157686"/>
                      <a:pt x="148518" y="157408"/>
                      <a:pt x="150185" y="156853"/>
                    </a:cubicBezTo>
                    <a:lnTo>
                      <a:pt x="154686" y="155352"/>
                    </a:lnTo>
                    <a:lnTo>
                      <a:pt x="150352" y="176355"/>
                    </a:lnTo>
                    <a:cubicBezTo>
                      <a:pt x="148129" y="177244"/>
                      <a:pt x="145296" y="178078"/>
                      <a:pt x="141851" y="178855"/>
                    </a:cubicBezTo>
                    <a:cubicBezTo>
                      <a:pt x="138406" y="179633"/>
                      <a:pt x="135462" y="180022"/>
                      <a:pt x="133016" y="180022"/>
                    </a:cubicBezTo>
                    <a:cubicBezTo>
                      <a:pt x="125238" y="180022"/>
                      <a:pt x="119348" y="177911"/>
                      <a:pt x="115348" y="173688"/>
                    </a:cubicBezTo>
                    <a:cubicBezTo>
                      <a:pt x="111347" y="169465"/>
                      <a:pt x="109792" y="163576"/>
                      <a:pt x="110680" y="156019"/>
                    </a:cubicBezTo>
                    <a:lnTo>
                      <a:pt x="110014" y="155352"/>
                    </a:lnTo>
                    <a:cubicBezTo>
                      <a:pt x="104012" y="163354"/>
                      <a:pt x="96568" y="169465"/>
                      <a:pt x="87678" y="173688"/>
                    </a:cubicBezTo>
                    <a:cubicBezTo>
                      <a:pt x="78787" y="177911"/>
                      <a:pt x="67008" y="180022"/>
                      <a:pt x="52340" y="180022"/>
                    </a:cubicBezTo>
                    <a:cubicBezTo>
                      <a:pt x="45005" y="180022"/>
                      <a:pt x="38171" y="179189"/>
                      <a:pt x="31837" y="177522"/>
                    </a:cubicBezTo>
                    <a:cubicBezTo>
                      <a:pt x="25503" y="175855"/>
                      <a:pt x="20002" y="173077"/>
                      <a:pt x="15335" y="169188"/>
                    </a:cubicBezTo>
                    <a:cubicBezTo>
                      <a:pt x="10668" y="165298"/>
                      <a:pt x="6945" y="160298"/>
                      <a:pt x="4167" y="154186"/>
                    </a:cubicBezTo>
                    <a:cubicBezTo>
                      <a:pt x="1388" y="148074"/>
                      <a:pt x="0" y="140573"/>
                      <a:pt x="0" y="131683"/>
                    </a:cubicBezTo>
                    <a:cubicBezTo>
                      <a:pt x="0" y="119015"/>
                      <a:pt x="2722" y="109125"/>
                      <a:pt x="8168" y="102013"/>
                    </a:cubicBezTo>
                    <a:cubicBezTo>
                      <a:pt x="13612" y="94901"/>
                      <a:pt x="20558" y="89511"/>
                      <a:pt x="29004" y="85844"/>
                    </a:cubicBezTo>
                    <a:cubicBezTo>
                      <a:pt x="37448" y="82177"/>
                      <a:pt x="46783" y="79676"/>
                      <a:pt x="57007" y="78343"/>
                    </a:cubicBezTo>
                    <a:cubicBezTo>
                      <a:pt x="67230" y="77010"/>
                      <a:pt x="77120" y="75899"/>
                      <a:pt x="86677" y="75009"/>
                    </a:cubicBezTo>
                    <a:cubicBezTo>
                      <a:pt x="94234" y="74342"/>
                      <a:pt x="100734" y="73620"/>
                      <a:pt x="106180" y="72842"/>
                    </a:cubicBezTo>
                    <a:cubicBezTo>
                      <a:pt x="111624" y="72064"/>
                      <a:pt x="116125" y="70786"/>
                      <a:pt x="119681" y="69008"/>
                    </a:cubicBezTo>
                    <a:cubicBezTo>
                      <a:pt x="123237" y="67230"/>
                      <a:pt x="125848" y="64675"/>
                      <a:pt x="127516" y="61341"/>
                    </a:cubicBezTo>
                    <a:cubicBezTo>
                      <a:pt x="129182" y="58007"/>
                      <a:pt x="130016" y="53451"/>
                      <a:pt x="130016" y="47672"/>
                    </a:cubicBezTo>
                    <a:cubicBezTo>
                      <a:pt x="130016" y="43005"/>
                      <a:pt x="128905" y="39227"/>
                      <a:pt x="126682" y="36338"/>
                    </a:cubicBezTo>
                    <a:cubicBezTo>
                      <a:pt x="124460" y="33449"/>
                      <a:pt x="121682" y="31171"/>
                      <a:pt x="118348" y="29503"/>
                    </a:cubicBezTo>
                    <a:cubicBezTo>
                      <a:pt x="115014" y="27837"/>
                      <a:pt x="111292" y="26670"/>
                      <a:pt x="107180" y="26003"/>
                    </a:cubicBezTo>
                    <a:cubicBezTo>
                      <a:pt x="103068" y="25336"/>
                      <a:pt x="99123" y="25003"/>
                      <a:pt x="95345" y="25003"/>
                    </a:cubicBezTo>
                    <a:cubicBezTo>
                      <a:pt x="90011" y="25002"/>
                      <a:pt x="84732" y="25557"/>
                      <a:pt x="79510" y="26670"/>
                    </a:cubicBezTo>
                    <a:cubicBezTo>
                      <a:pt x="74286" y="27781"/>
                      <a:pt x="69564" y="29615"/>
                      <a:pt x="65341" y="32170"/>
                    </a:cubicBezTo>
                    <a:cubicBezTo>
                      <a:pt x="61118" y="34726"/>
                      <a:pt x="57562" y="37949"/>
                      <a:pt x="54674" y="41838"/>
                    </a:cubicBezTo>
                    <a:cubicBezTo>
                      <a:pt x="51784" y="45728"/>
                      <a:pt x="49895" y="50451"/>
                      <a:pt x="49006" y="56007"/>
                    </a:cubicBezTo>
                    <a:lnTo>
                      <a:pt x="20669" y="56007"/>
                    </a:lnTo>
                    <a:cubicBezTo>
                      <a:pt x="22002" y="46450"/>
                      <a:pt x="24947" y="38171"/>
                      <a:pt x="29504" y="31170"/>
                    </a:cubicBezTo>
                    <a:cubicBezTo>
                      <a:pt x="34059" y="24169"/>
                      <a:pt x="39672" y="18335"/>
                      <a:pt x="46339" y="13668"/>
                    </a:cubicBezTo>
                    <a:cubicBezTo>
                      <a:pt x="53006" y="9001"/>
                      <a:pt x="60562" y="5556"/>
                      <a:pt x="69008" y="3334"/>
                    </a:cubicBezTo>
                    <a:cubicBezTo>
                      <a:pt x="77454" y="1111"/>
                      <a:pt x="86232" y="0"/>
                      <a:pt x="95345" y="0"/>
                    </a:cubicBezTo>
                    <a:close/>
                    <a:moveTo>
                      <a:pt x="121682" y="88344"/>
                    </a:moveTo>
                    <a:cubicBezTo>
                      <a:pt x="117681" y="91233"/>
                      <a:pt x="112625" y="93289"/>
                      <a:pt x="106513" y="94512"/>
                    </a:cubicBezTo>
                    <a:cubicBezTo>
                      <a:pt x="100402" y="95734"/>
                      <a:pt x="93900" y="96678"/>
                      <a:pt x="87010" y="97345"/>
                    </a:cubicBezTo>
                    <a:cubicBezTo>
                      <a:pt x="80120" y="98012"/>
                      <a:pt x="73176" y="98845"/>
                      <a:pt x="66174" y="99846"/>
                    </a:cubicBezTo>
                    <a:cubicBezTo>
                      <a:pt x="59174" y="100845"/>
                      <a:pt x="52895" y="102457"/>
                      <a:pt x="47339" y="104680"/>
                    </a:cubicBezTo>
                    <a:cubicBezTo>
                      <a:pt x="41782" y="106902"/>
                      <a:pt x="37226" y="110069"/>
                      <a:pt x="33670" y="114181"/>
                    </a:cubicBezTo>
                    <a:cubicBezTo>
                      <a:pt x="30114" y="118292"/>
                      <a:pt x="28226" y="124015"/>
                      <a:pt x="28003" y="131350"/>
                    </a:cubicBezTo>
                    <a:cubicBezTo>
                      <a:pt x="28003" y="139350"/>
                      <a:pt x="31170" y="145351"/>
                      <a:pt x="37504" y="149352"/>
                    </a:cubicBezTo>
                    <a:cubicBezTo>
                      <a:pt x="43838" y="153352"/>
                      <a:pt x="51006" y="155352"/>
                      <a:pt x="59007" y="155352"/>
                    </a:cubicBezTo>
                    <a:cubicBezTo>
                      <a:pt x="81454" y="155353"/>
                      <a:pt x="97568" y="147796"/>
                      <a:pt x="107346" y="132683"/>
                    </a:cubicBezTo>
                    <a:cubicBezTo>
                      <a:pt x="112014" y="126238"/>
                      <a:pt x="115180" y="119237"/>
                      <a:pt x="116848" y="111680"/>
                    </a:cubicBezTo>
                    <a:cubicBezTo>
                      <a:pt x="118514" y="104124"/>
                      <a:pt x="120348" y="96345"/>
                      <a:pt x="122348" y="88344"/>
                    </a:cubicBezTo>
                    <a:lnTo>
                      <a:pt x="121682" y="883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1" name="TextBox 103"/>
              <p:cNvSpPr txBox="1">
                <a:spLocks noChangeArrowheads="1"/>
              </p:cNvSpPr>
              <p:nvPr/>
            </p:nvSpPr>
            <p:spPr bwMode="auto">
              <a:xfrm>
                <a:off x="7823919" y="4485708"/>
                <a:ext cx="149352" cy="180025"/>
              </a:xfrm>
              <a:custGeom>
                <a:avLst/>
                <a:gdLst/>
                <a:ahLst/>
                <a:cxnLst/>
                <a:rect l="l" t="t" r="r" b="b"/>
                <a:pathLst>
                  <a:path w="149353" h="180023">
                    <a:moveTo>
                      <a:pt x="84344" y="1"/>
                    </a:moveTo>
                    <a:cubicBezTo>
                      <a:pt x="92346" y="-1"/>
                      <a:pt x="100236" y="944"/>
                      <a:pt x="108014" y="2834"/>
                    </a:cubicBezTo>
                    <a:cubicBezTo>
                      <a:pt x="115794" y="4723"/>
                      <a:pt x="122738" y="7835"/>
                      <a:pt x="128850" y="12169"/>
                    </a:cubicBezTo>
                    <a:cubicBezTo>
                      <a:pt x="134962" y="16503"/>
                      <a:pt x="139908" y="22170"/>
                      <a:pt x="143686" y="29171"/>
                    </a:cubicBezTo>
                    <a:cubicBezTo>
                      <a:pt x="147464" y="36172"/>
                      <a:pt x="149353" y="44673"/>
                      <a:pt x="149353" y="54674"/>
                    </a:cubicBezTo>
                    <a:lnTo>
                      <a:pt x="121016" y="54674"/>
                    </a:lnTo>
                    <a:cubicBezTo>
                      <a:pt x="121460" y="44895"/>
                      <a:pt x="118127" y="37505"/>
                      <a:pt x="111015" y="32505"/>
                    </a:cubicBezTo>
                    <a:cubicBezTo>
                      <a:pt x="103903" y="27504"/>
                      <a:pt x="95346" y="25004"/>
                      <a:pt x="85345" y="25004"/>
                    </a:cubicBezTo>
                    <a:cubicBezTo>
                      <a:pt x="81122" y="25004"/>
                      <a:pt x="76788" y="25337"/>
                      <a:pt x="72343" y="26004"/>
                    </a:cubicBezTo>
                    <a:cubicBezTo>
                      <a:pt x="67898" y="26671"/>
                      <a:pt x="63954" y="27838"/>
                      <a:pt x="60508" y="29504"/>
                    </a:cubicBezTo>
                    <a:cubicBezTo>
                      <a:pt x="57064" y="31171"/>
                      <a:pt x="54230" y="33394"/>
                      <a:pt x="52008" y="36172"/>
                    </a:cubicBezTo>
                    <a:cubicBezTo>
                      <a:pt x="49785" y="38950"/>
                      <a:pt x="48674" y="42562"/>
                      <a:pt x="48674" y="47007"/>
                    </a:cubicBezTo>
                    <a:cubicBezTo>
                      <a:pt x="48674" y="51007"/>
                      <a:pt x="49952" y="54452"/>
                      <a:pt x="52508" y="57341"/>
                    </a:cubicBezTo>
                    <a:cubicBezTo>
                      <a:pt x="55064" y="60231"/>
                      <a:pt x="58508" y="62898"/>
                      <a:pt x="62842" y="65342"/>
                    </a:cubicBezTo>
                    <a:cubicBezTo>
                      <a:pt x="67176" y="67787"/>
                      <a:pt x="72066" y="70065"/>
                      <a:pt x="77510" y="72176"/>
                    </a:cubicBezTo>
                    <a:cubicBezTo>
                      <a:pt x="82956" y="74288"/>
                      <a:pt x="88456" y="76455"/>
                      <a:pt x="94012" y="78677"/>
                    </a:cubicBezTo>
                    <a:cubicBezTo>
                      <a:pt x="99792" y="81122"/>
                      <a:pt x="105403" y="83789"/>
                      <a:pt x="110848" y="86678"/>
                    </a:cubicBezTo>
                    <a:cubicBezTo>
                      <a:pt x="116294" y="89568"/>
                      <a:pt x="121128" y="92846"/>
                      <a:pt x="125350" y="96513"/>
                    </a:cubicBezTo>
                    <a:cubicBezTo>
                      <a:pt x="129572" y="100180"/>
                      <a:pt x="133017" y="104514"/>
                      <a:pt x="135684" y="109514"/>
                    </a:cubicBezTo>
                    <a:cubicBezTo>
                      <a:pt x="138352" y="114515"/>
                      <a:pt x="139685" y="120349"/>
                      <a:pt x="139685" y="127017"/>
                    </a:cubicBezTo>
                    <a:cubicBezTo>
                      <a:pt x="139685" y="136573"/>
                      <a:pt x="137574" y="144741"/>
                      <a:pt x="133350" y="151520"/>
                    </a:cubicBezTo>
                    <a:cubicBezTo>
                      <a:pt x="129128" y="158298"/>
                      <a:pt x="123683" y="163799"/>
                      <a:pt x="117016" y="168022"/>
                    </a:cubicBezTo>
                    <a:cubicBezTo>
                      <a:pt x="110348" y="172245"/>
                      <a:pt x="102847" y="175300"/>
                      <a:pt x="94512" y="177190"/>
                    </a:cubicBezTo>
                    <a:cubicBezTo>
                      <a:pt x="86178" y="179079"/>
                      <a:pt x="77788" y="180023"/>
                      <a:pt x="69343" y="180023"/>
                    </a:cubicBezTo>
                    <a:cubicBezTo>
                      <a:pt x="59342" y="180023"/>
                      <a:pt x="50118" y="179079"/>
                      <a:pt x="41672" y="177190"/>
                    </a:cubicBezTo>
                    <a:cubicBezTo>
                      <a:pt x="33228" y="175300"/>
                      <a:pt x="25949" y="172133"/>
                      <a:pt x="19836" y="167688"/>
                    </a:cubicBezTo>
                    <a:cubicBezTo>
                      <a:pt x="13725" y="163243"/>
                      <a:pt x="8891" y="157298"/>
                      <a:pt x="5335" y="149853"/>
                    </a:cubicBezTo>
                    <a:cubicBezTo>
                      <a:pt x="1779" y="142407"/>
                      <a:pt x="0" y="133129"/>
                      <a:pt x="0" y="122016"/>
                    </a:cubicBezTo>
                    <a:lnTo>
                      <a:pt x="28004" y="122016"/>
                    </a:lnTo>
                    <a:cubicBezTo>
                      <a:pt x="27560" y="128239"/>
                      <a:pt x="28504" y="133517"/>
                      <a:pt x="30838" y="137851"/>
                    </a:cubicBezTo>
                    <a:cubicBezTo>
                      <a:pt x="33172" y="142185"/>
                      <a:pt x="36394" y="145630"/>
                      <a:pt x="40506" y="148186"/>
                    </a:cubicBezTo>
                    <a:cubicBezTo>
                      <a:pt x="44618" y="150742"/>
                      <a:pt x="49396" y="152575"/>
                      <a:pt x="54841" y="153687"/>
                    </a:cubicBezTo>
                    <a:cubicBezTo>
                      <a:pt x="60286" y="154798"/>
                      <a:pt x="66009" y="155353"/>
                      <a:pt x="72010" y="155353"/>
                    </a:cubicBezTo>
                    <a:cubicBezTo>
                      <a:pt x="76677" y="155354"/>
                      <a:pt x="81344" y="154909"/>
                      <a:pt x="86012" y="154020"/>
                    </a:cubicBezTo>
                    <a:cubicBezTo>
                      <a:pt x="90679" y="153131"/>
                      <a:pt x="94902" y="151631"/>
                      <a:pt x="98680" y="149519"/>
                    </a:cubicBezTo>
                    <a:cubicBezTo>
                      <a:pt x="102458" y="147408"/>
                      <a:pt x="105514" y="144686"/>
                      <a:pt x="107848" y="141352"/>
                    </a:cubicBezTo>
                    <a:cubicBezTo>
                      <a:pt x="110181" y="138018"/>
                      <a:pt x="111348" y="133906"/>
                      <a:pt x="111348" y="129017"/>
                    </a:cubicBezTo>
                    <a:cubicBezTo>
                      <a:pt x="111348" y="124794"/>
                      <a:pt x="110014" y="121183"/>
                      <a:pt x="107348" y="118182"/>
                    </a:cubicBezTo>
                    <a:cubicBezTo>
                      <a:pt x="104680" y="115182"/>
                      <a:pt x="101236" y="112459"/>
                      <a:pt x="97013" y="110015"/>
                    </a:cubicBezTo>
                    <a:cubicBezTo>
                      <a:pt x="92790" y="107570"/>
                      <a:pt x="87956" y="105292"/>
                      <a:pt x="82511" y="103180"/>
                    </a:cubicBezTo>
                    <a:cubicBezTo>
                      <a:pt x="77066" y="101069"/>
                      <a:pt x="71566" y="98791"/>
                      <a:pt x="66009" y="96346"/>
                    </a:cubicBezTo>
                    <a:cubicBezTo>
                      <a:pt x="60230" y="94124"/>
                      <a:pt x="54619" y="91679"/>
                      <a:pt x="49174" y="89012"/>
                    </a:cubicBezTo>
                    <a:cubicBezTo>
                      <a:pt x="43728" y="86345"/>
                      <a:pt x="38839" y="83178"/>
                      <a:pt x="34506" y="79511"/>
                    </a:cubicBezTo>
                    <a:cubicBezTo>
                      <a:pt x="30171" y="75844"/>
                      <a:pt x="26726" y="71565"/>
                      <a:pt x="24170" y="66676"/>
                    </a:cubicBezTo>
                    <a:cubicBezTo>
                      <a:pt x="21615" y="61786"/>
                      <a:pt x="20336" y="56119"/>
                      <a:pt x="20336" y="49674"/>
                    </a:cubicBezTo>
                    <a:cubicBezTo>
                      <a:pt x="20336" y="41673"/>
                      <a:pt x="22170" y="34561"/>
                      <a:pt x="25838" y="28338"/>
                    </a:cubicBezTo>
                    <a:cubicBezTo>
                      <a:pt x="29504" y="22115"/>
                      <a:pt x="34338" y="16947"/>
                      <a:pt x="40339" y="12836"/>
                    </a:cubicBezTo>
                    <a:cubicBezTo>
                      <a:pt x="46340" y="8724"/>
                      <a:pt x="53174" y="5557"/>
                      <a:pt x="60842" y="3335"/>
                    </a:cubicBezTo>
                    <a:cubicBezTo>
                      <a:pt x="68510" y="1112"/>
                      <a:pt x="76344" y="1"/>
                      <a:pt x="843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2" name="TextBox 104"/>
              <p:cNvSpPr txBox="1">
                <a:spLocks noChangeArrowheads="1"/>
              </p:cNvSpPr>
              <p:nvPr/>
            </p:nvSpPr>
            <p:spPr bwMode="auto">
              <a:xfrm>
                <a:off x="8090618" y="4485703"/>
                <a:ext cx="149352" cy="180025"/>
              </a:xfrm>
              <a:custGeom>
                <a:avLst/>
                <a:gdLst/>
                <a:ahLst/>
                <a:cxnLst/>
                <a:rect l="l" t="t" r="r" b="b"/>
                <a:pathLst>
                  <a:path w="149353" h="180023">
                    <a:moveTo>
                      <a:pt x="84344" y="1"/>
                    </a:moveTo>
                    <a:cubicBezTo>
                      <a:pt x="92346" y="-1"/>
                      <a:pt x="100236" y="944"/>
                      <a:pt x="108014" y="2834"/>
                    </a:cubicBezTo>
                    <a:cubicBezTo>
                      <a:pt x="115794" y="4723"/>
                      <a:pt x="122738" y="7835"/>
                      <a:pt x="128850" y="12169"/>
                    </a:cubicBezTo>
                    <a:cubicBezTo>
                      <a:pt x="134962" y="16503"/>
                      <a:pt x="139908" y="22170"/>
                      <a:pt x="143686" y="29171"/>
                    </a:cubicBezTo>
                    <a:cubicBezTo>
                      <a:pt x="147464" y="36172"/>
                      <a:pt x="149353" y="44673"/>
                      <a:pt x="149353" y="54674"/>
                    </a:cubicBezTo>
                    <a:lnTo>
                      <a:pt x="121016" y="54674"/>
                    </a:lnTo>
                    <a:cubicBezTo>
                      <a:pt x="121460" y="44895"/>
                      <a:pt x="118127" y="37505"/>
                      <a:pt x="111015" y="32505"/>
                    </a:cubicBezTo>
                    <a:cubicBezTo>
                      <a:pt x="103903" y="27504"/>
                      <a:pt x="95346" y="25004"/>
                      <a:pt x="85345" y="25004"/>
                    </a:cubicBezTo>
                    <a:cubicBezTo>
                      <a:pt x="81122" y="25004"/>
                      <a:pt x="76788" y="25337"/>
                      <a:pt x="72343" y="26004"/>
                    </a:cubicBezTo>
                    <a:cubicBezTo>
                      <a:pt x="67898" y="26671"/>
                      <a:pt x="63954" y="27838"/>
                      <a:pt x="60508" y="29504"/>
                    </a:cubicBezTo>
                    <a:cubicBezTo>
                      <a:pt x="57064" y="31171"/>
                      <a:pt x="54230" y="33394"/>
                      <a:pt x="52008" y="36172"/>
                    </a:cubicBezTo>
                    <a:cubicBezTo>
                      <a:pt x="49785" y="38950"/>
                      <a:pt x="48674" y="42562"/>
                      <a:pt x="48674" y="47007"/>
                    </a:cubicBezTo>
                    <a:cubicBezTo>
                      <a:pt x="48674" y="51007"/>
                      <a:pt x="49952" y="54452"/>
                      <a:pt x="52508" y="57341"/>
                    </a:cubicBezTo>
                    <a:cubicBezTo>
                      <a:pt x="55064" y="60231"/>
                      <a:pt x="58508" y="62898"/>
                      <a:pt x="62842" y="65342"/>
                    </a:cubicBezTo>
                    <a:cubicBezTo>
                      <a:pt x="67176" y="67787"/>
                      <a:pt x="72066" y="70065"/>
                      <a:pt x="77510" y="72176"/>
                    </a:cubicBezTo>
                    <a:cubicBezTo>
                      <a:pt x="82956" y="74288"/>
                      <a:pt x="88456" y="76455"/>
                      <a:pt x="94012" y="78677"/>
                    </a:cubicBezTo>
                    <a:cubicBezTo>
                      <a:pt x="99792" y="81122"/>
                      <a:pt x="105403" y="83789"/>
                      <a:pt x="110848" y="86678"/>
                    </a:cubicBezTo>
                    <a:cubicBezTo>
                      <a:pt x="116294" y="89568"/>
                      <a:pt x="121128" y="92846"/>
                      <a:pt x="125350" y="96513"/>
                    </a:cubicBezTo>
                    <a:cubicBezTo>
                      <a:pt x="129572" y="100180"/>
                      <a:pt x="133017" y="104514"/>
                      <a:pt x="135684" y="109514"/>
                    </a:cubicBezTo>
                    <a:cubicBezTo>
                      <a:pt x="138352" y="114515"/>
                      <a:pt x="139685" y="120349"/>
                      <a:pt x="139685" y="127017"/>
                    </a:cubicBezTo>
                    <a:cubicBezTo>
                      <a:pt x="139685" y="136573"/>
                      <a:pt x="137574" y="144741"/>
                      <a:pt x="133350" y="151520"/>
                    </a:cubicBezTo>
                    <a:cubicBezTo>
                      <a:pt x="129128" y="158298"/>
                      <a:pt x="123683" y="163799"/>
                      <a:pt x="117016" y="168022"/>
                    </a:cubicBezTo>
                    <a:cubicBezTo>
                      <a:pt x="110348" y="172245"/>
                      <a:pt x="102847" y="175300"/>
                      <a:pt x="94512" y="177190"/>
                    </a:cubicBezTo>
                    <a:cubicBezTo>
                      <a:pt x="86178" y="179079"/>
                      <a:pt x="77788" y="180023"/>
                      <a:pt x="69343" y="180023"/>
                    </a:cubicBezTo>
                    <a:cubicBezTo>
                      <a:pt x="59342" y="180023"/>
                      <a:pt x="50118" y="179079"/>
                      <a:pt x="41672" y="177190"/>
                    </a:cubicBezTo>
                    <a:cubicBezTo>
                      <a:pt x="33228" y="175300"/>
                      <a:pt x="25949" y="172133"/>
                      <a:pt x="19836" y="167688"/>
                    </a:cubicBezTo>
                    <a:cubicBezTo>
                      <a:pt x="13725" y="163243"/>
                      <a:pt x="8891" y="157298"/>
                      <a:pt x="5335" y="149853"/>
                    </a:cubicBezTo>
                    <a:cubicBezTo>
                      <a:pt x="1779" y="142407"/>
                      <a:pt x="0" y="133129"/>
                      <a:pt x="0" y="122016"/>
                    </a:cubicBezTo>
                    <a:lnTo>
                      <a:pt x="28004" y="122016"/>
                    </a:lnTo>
                    <a:cubicBezTo>
                      <a:pt x="27560" y="128239"/>
                      <a:pt x="28504" y="133517"/>
                      <a:pt x="30838" y="137851"/>
                    </a:cubicBezTo>
                    <a:cubicBezTo>
                      <a:pt x="33172" y="142185"/>
                      <a:pt x="36394" y="145630"/>
                      <a:pt x="40506" y="148186"/>
                    </a:cubicBezTo>
                    <a:cubicBezTo>
                      <a:pt x="44618" y="150742"/>
                      <a:pt x="49396" y="152575"/>
                      <a:pt x="54841" y="153687"/>
                    </a:cubicBezTo>
                    <a:cubicBezTo>
                      <a:pt x="60286" y="154798"/>
                      <a:pt x="66009" y="155353"/>
                      <a:pt x="72010" y="155353"/>
                    </a:cubicBezTo>
                    <a:cubicBezTo>
                      <a:pt x="76677" y="155354"/>
                      <a:pt x="81344" y="154909"/>
                      <a:pt x="86012" y="154020"/>
                    </a:cubicBezTo>
                    <a:cubicBezTo>
                      <a:pt x="90679" y="153131"/>
                      <a:pt x="94902" y="151631"/>
                      <a:pt x="98680" y="149519"/>
                    </a:cubicBezTo>
                    <a:cubicBezTo>
                      <a:pt x="102458" y="147408"/>
                      <a:pt x="105514" y="144686"/>
                      <a:pt x="107848" y="141352"/>
                    </a:cubicBezTo>
                    <a:cubicBezTo>
                      <a:pt x="110181" y="138018"/>
                      <a:pt x="111348" y="133906"/>
                      <a:pt x="111348" y="129017"/>
                    </a:cubicBezTo>
                    <a:cubicBezTo>
                      <a:pt x="111348" y="124794"/>
                      <a:pt x="110014" y="121183"/>
                      <a:pt x="107348" y="118182"/>
                    </a:cubicBezTo>
                    <a:cubicBezTo>
                      <a:pt x="104680" y="115182"/>
                      <a:pt x="101236" y="112459"/>
                      <a:pt x="97013" y="110015"/>
                    </a:cubicBezTo>
                    <a:cubicBezTo>
                      <a:pt x="92790" y="107570"/>
                      <a:pt x="87956" y="105292"/>
                      <a:pt x="82511" y="103180"/>
                    </a:cubicBezTo>
                    <a:cubicBezTo>
                      <a:pt x="77066" y="101069"/>
                      <a:pt x="71566" y="98791"/>
                      <a:pt x="66009" y="96346"/>
                    </a:cubicBezTo>
                    <a:cubicBezTo>
                      <a:pt x="60230" y="94124"/>
                      <a:pt x="54619" y="91679"/>
                      <a:pt x="49174" y="89012"/>
                    </a:cubicBezTo>
                    <a:cubicBezTo>
                      <a:pt x="43728" y="86345"/>
                      <a:pt x="38839" y="83178"/>
                      <a:pt x="34506" y="79511"/>
                    </a:cubicBezTo>
                    <a:cubicBezTo>
                      <a:pt x="30171" y="75844"/>
                      <a:pt x="26726" y="71565"/>
                      <a:pt x="24170" y="66676"/>
                    </a:cubicBezTo>
                    <a:cubicBezTo>
                      <a:pt x="21615" y="61786"/>
                      <a:pt x="20336" y="56119"/>
                      <a:pt x="20336" y="49674"/>
                    </a:cubicBezTo>
                    <a:cubicBezTo>
                      <a:pt x="20336" y="41673"/>
                      <a:pt x="22170" y="34561"/>
                      <a:pt x="25838" y="28338"/>
                    </a:cubicBezTo>
                    <a:cubicBezTo>
                      <a:pt x="29504" y="22115"/>
                      <a:pt x="34338" y="16947"/>
                      <a:pt x="40339" y="12836"/>
                    </a:cubicBezTo>
                    <a:cubicBezTo>
                      <a:pt x="46340" y="8724"/>
                      <a:pt x="53174" y="5557"/>
                      <a:pt x="60842" y="3335"/>
                    </a:cubicBezTo>
                    <a:cubicBezTo>
                      <a:pt x="68510" y="1112"/>
                      <a:pt x="76344" y="1"/>
                      <a:pt x="843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3" name="TextBox 105"/>
              <p:cNvSpPr txBox="1">
                <a:spLocks noChangeArrowheads="1"/>
              </p:cNvSpPr>
              <p:nvPr/>
            </p:nvSpPr>
            <p:spPr bwMode="auto">
              <a:xfrm>
                <a:off x="4977287" y="4489707"/>
                <a:ext cx="64008" cy="172357"/>
              </a:xfrm>
              <a:custGeom>
                <a:avLst/>
                <a:gdLst/>
                <a:ahLst/>
                <a:cxnLst/>
                <a:rect l="l" t="t" r="r" b="b"/>
                <a:pathLst>
                  <a:path w="64008" h="172355">
                    <a:moveTo>
                      <a:pt x="35671" y="0"/>
                    </a:moveTo>
                    <a:lnTo>
                      <a:pt x="64008" y="0"/>
                    </a:lnTo>
                    <a:lnTo>
                      <a:pt x="28003" y="172355"/>
                    </a:lnTo>
                    <a:lnTo>
                      <a:pt x="0" y="172355"/>
                    </a:lnTo>
                    <a:lnTo>
                      <a:pt x="3567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4" name="TextBox 106"/>
              <p:cNvSpPr txBox="1">
                <a:spLocks noChangeArrowheads="1"/>
              </p:cNvSpPr>
              <p:nvPr/>
            </p:nvSpPr>
            <p:spPr bwMode="auto">
              <a:xfrm>
                <a:off x="8260242" y="4625013"/>
                <a:ext cx="45006" cy="37004"/>
              </a:xfrm>
              <a:custGeom>
                <a:avLst/>
                <a:gdLst/>
                <a:ahLst/>
                <a:cxnLst/>
                <a:rect l="l" t="t" r="r" b="b"/>
                <a:pathLst>
                  <a:path w="45006" h="37004">
                    <a:moveTo>
                      <a:pt x="8001" y="0"/>
                    </a:moveTo>
                    <a:lnTo>
                      <a:pt x="45006" y="0"/>
                    </a:lnTo>
                    <a:lnTo>
                      <a:pt x="37004" y="37004"/>
                    </a:lnTo>
                    <a:lnTo>
                      <a:pt x="0" y="37004"/>
                    </a:lnTo>
                    <a:lnTo>
                      <a:pt x="800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0" name="TextBox 42"/>
            <p:cNvSpPr txBox="1"/>
            <p:nvPr/>
          </p:nvSpPr>
          <p:spPr>
            <a:xfrm>
              <a:off x="1470402" y="3375361"/>
              <a:ext cx="106413" cy="142818"/>
            </a:xfrm>
            <a:custGeom>
              <a:avLst/>
              <a:gdLst/>
              <a:ahLst/>
              <a:cxnLst/>
              <a:rect l="l" t="t" r="r" b="b"/>
              <a:pathLst>
                <a:path w="106413" h="142818">
                  <a:moveTo>
                    <a:pt x="0" y="0"/>
                  </a:moveTo>
                  <a:lnTo>
                    <a:pt x="62608" y="0"/>
                  </a:lnTo>
                  <a:cubicBezTo>
                    <a:pt x="77010" y="0"/>
                    <a:pt x="87911" y="3701"/>
                    <a:pt x="95312" y="11102"/>
                  </a:cubicBezTo>
                  <a:cubicBezTo>
                    <a:pt x="102713" y="18503"/>
                    <a:pt x="106413" y="28871"/>
                    <a:pt x="106413" y="42206"/>
                  </a:cubicBezTo>
                  <a:cubicBezTo>
                    <a:pt x="106413" y="55541"/>
                    <a:pt x="102713" y="65942"/>
                    <a:pt x="95312" y="73409"/>
                  </a:cubicBezTo>
                  <a:cubicBezTo>
                    <a:pt x="87911" y="80877"/>
                    <a:pt x="77010" y="84544"/>
                    <a:pt x="62608" y="84411"/>
                  </a:cubicBezTo>
                  <a:lnTo>
                    <a:pt x="19002" y="84411"/>
                  </a:lnTo>
                  <a:lnTo>
                    <a:pt x="19002" y="142818"/>
                  </a:lnTo>
                  <a:lnTo>
                    <a:pt x="0" y="142818"/>
                  </a:lnTo>
                  <a:lnTo>
                    <a:pt x="0" y="0"/>
                  </a:lnTo>
                  <a:close/>
                  <a:moveTo>
                    <a:pt x="19002" y="16002"/>
                  </a:moveTo>
                  <a:lnTo>
                    <a:pt x="19002" y="68409"/>
                  </a:lnTo>
                  <a:lnTo>
                    <a:pt x="56207" y="68409"/>
                  </a:lnTo>
                  <a:cubicBezTo>
                    <a:pt x="67008" y="68542"/>
                    <a:pt x="74909" y="66342"/>
                    <a:pt x="79910" y="61808"/>
                  </a:cubicBezTo>
                  <a:cubicBezTo>
                    <a:pt x="84911" y="57274"/>
                    <a:pt x="87411" y="50740"/>
                    <a:pt x="87411" y="42206"/>
                  </a:cubicBezTo>
                  <a:cubicBezTo>
                    <a:pt x="87411" y="33671"/>
                    <a:pt x="84911" y="27170"/>
                    <a:pt x="79910" y="22703"/>
                  </a:cubicBezTo>
                  <a:cubicBezTo>
                    <a:pt x="74909" y="18236"/>
                    <a:pt x="67008" y="16003"/>
                    <a:pt x="56207" y="16002"/>
                  </a:cubicBezTo>
                  <a:lnTo>
                    <a:pt x="19002" y="160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1" name="TextBox 43"/>
            <p:cNvSpPr txBox="1"/>
            <p:nvPr/>
          </p:nvSpPr>
          <p:spPr>
            <a:xfrm>
              <a:off x="1776325" y="3375361"/>
              <a:ext cx="98012" cy="145018"/>
            </a:xfrm>
            <a:custGeom>
              <a:avLst/>
              <a:gdLst/>
              <a:ahLst/>
              <a:cxnLst/>
              <a:rect l="l" t="t" r="r" b="b"/>
              <a:pathLst>
                <a:path w="98012" h="145018">
                  <a:moveTo>
                    <a:pt x="81010" y="0"/>
                  </a:moveTo>
                  <a:lnTo>
                    <a:pt x="98012" y="0"/>
                  </a:lnTo>
                  <a:lnTo>
                    <a:pt x="98012" y="142818"/>
                  </a:lnTo>
                  <a:lnTo>
                    <a:pt x="81010" y="142818"/>
                  </a:lnTo>
                  <a:lnTo>
                    <a:pt x="81010" y="128816"/>
                  </a:lnTo>
                  <a:lnTo>
                    <a:pt x="80610" y="128816"/>
                  </a:lnTo>
                  <a:cubicBezTo>
                    <a:pt x="77810" y="134550"/>
                    <a:pt x="73409" y="138684"/>
                    <a:pt x="67408" y="141218"/>
                  </a:cubicBezTo>
                  <a:cubicBezTo>
                    <a:pt x="61408" y="143752"/>
                    <a:pt x="54807" y="145018"/>
                    <a:pt x="47606" y="145018"/>
                  </a:cubicBezTo>
                  <a:cubicBezTo>
                    <a:pt x="39605" y="145018"/>
                    <a:pt x="32638" y="143552"/>
                    <a:pt x="26703" y="140618"/>
                  </a:cubicBezTo>
                  <a:cubicBezTo>
                    <a:pt x="20769" y="137684"/>
                    <a:pt x="15835" y="133750"/>
                    <a:pt x="11902" y="128816"/>
                  </a:cubicBezTo>
                  <a:cubicBezTo>
                    <a:pt x="7968" y="123882"/>
                    <a:pt x="5001" y="118148"/>
                    <a:pt x="3000" y="111614"/>
                  </a:cubicBezTo>
                  <a:cubicBezTo>
                    <a:pt x="1000" y="105080"/>
                    <a:pt x="0" y="98146"/>
                    <a:pt x="0" y="90812"/>
                  </a:cubicBezTo>
                  <a:cubicBezTo>
                    <a:pt x="0" y="83477"/>
                    <a:pt x="967" y="76543"/>
                    <a:pt x="2900" y="70009"/>
                  </a:cubicBezTo>
                  <a:cubicBezTo>
                    <a:pt x="4834" y="63475"/>
                    <a:pt x="7768" y="57774"/>
                    <a:pt x="11701" y="52907"/>
                  </a:cubicBezTo>
                  <a:cubicBezTo>
                    <a:pt x="15635" y="48040"/>
                    <a:pt x="20569" y="44172"/>
                    <a:pt x="26503" y="41305"/>
                  </a:cubicBezTo>
                  <a:cubicBezTo>
                    <a:pt x="32437" y="38439"/>
                    <a:pt x="39338" y="37006"/>
                    <a:pt x="47206" y="37005"/>
                  </a:cubicBezTo>
                  <a:cubicBezTo>
                    <a:pt x="49873" y="37003"/>
                    <a:pt x="52740" y="37270"/>
                    <a:pt x="55807" y="37805"/>
                  </a:cubicBezTo>
                  <a:cubicBezTo>
                    <a:pt x="58874" y="38338"/>
                    <a:pt x="61941" y="39239"/>
                    <a:pt x="65008" y="40505"/>
                  </a:cubicBezTo>
                  <a:cubicBezTo>
                    <a:pt x="68075" y="41772"/>
                    <a:pt x="70976" y="43439"/>
                    <a:pt x="73709" y="45506"/>
                  </a:cubicBezTo>
                  <a:cubicBezTo>
                    <a:pt x="76443" y="47573"/>
                    <a:pt x="78743" y="50140"/>
                    <a:pt x="80610" y="53207"/>
                  </a:cubicBezTo>
                  <a:lnTo>
                    <a:pt x="81010" y="53207"/>
                  </a:lnTo>
                  <a:lnTo>
                    <a:pt x="81010" y="0"/>
                  </a:lnTo>
                  <a:close/>
                  <a:moveTo>
                    <a:pt x="49006" y="52007"/>
                  </a:moveTo>
                  <a:cubicBezTo>
                    <a:pt x="43272" y="52007"/>
                    <a:pt x="38405" y="53140"/>
                    <a:pt x="34404" y="55407"/>
                  </a:cubicBezTo>
                  <a:cubicBezTo>
                    <a:pt x="30404" y="57674"/>
                    <a:pt x="27203" y="60675"/>
                    <a:pt x="24803" y="64408"/>
                  </a:cubicBezTo>
                  <a:cubicBezTo>
                    <a:pt x="22403" y="68142"/>
                    <a:pt x="20669" y="72409"/>
                    <a:pt x="19602" y="77210"/>
                  </a:cubicBezTo>
                  <a:cubicBezTo>
                    <a:pt x="18536" y="82010"/>
                    <a:pt x="18002" y="86944"/>
                    <a:pt x="18002" y="92012"/>
                  </a:cubicBezTo>
                  <a:cubicBezTo>
                    <a:pt x="18002" y="96812"/>
                    <a:pt x="18636" y="101513"/>
                    <a:pt x="19903" y="106114"/>
                  </a:cubicBezTo>
                  <a:cubicBezTo>
                    <a:pt x="21169" y="110714"/>
                    <a:pt x="23103" y="114815"/>
                    <a:pt x="25703" y="118415"/>
                  </a:cubicBezTo>
                  <a:cubicBezTo>
                    <a:pt x="28304" y="122016"/>
                    <a:pt x="31637" y="124883"/>
                    <a:pt x="35705" y="127016"/>
                  </a:cubicBezTo>
                  <a:cubicBezTo>
                    <a:pt x="39772" y="129150"/>
                    <a:pt x="44539" y="130217"/>
                    <a:pt x="50006" y="130217"/>
                  </a:cubicBezTo>
                  <a:cubicBezTo>
                    <a:pt x="55740" y="130217"/>
                    <a:pt x="60608" y="129083"/>
                    <a:pt x="64608" y="126816"/>
                  </a:cubicBezTo>
                  <a:cubicBezTo>
                    <a:pt x="68609" y="124549"/>
                    <a:pt x="71876" y="121582"/>
                    <a:pt x="74409" y="117915"/>
                  </a:cubicBezTo>
                  <a:cubicBezTo>
                    <a:pt x="76943" y="114248"/>
                    <a:pt x="78776" y="110081"/>
                    <a:pt x="79910" y="105413"/>
                  </a:cubicBezTo>
                  <a:cubicBezTo>
                    <a:pt x="81043" y="100746"/>
                    <a:pt x="81610" y="96012"/>
                    <a:pt x="81610" y="91212"/>
                  </a:cubicBezTo>
                  <a:cubicBezTo>
                    <a:pt x="81610" y="86144"/>
                    <a:pt x="81010" y="81244"/>
                    <a:pt x="79810" y="76510"/>
                  </a:cubicBezTo>
                  <a:cubicBezTo>
                    <a:pt x="78610" y="71776"/>
                    <a:pt x="76710" y="67609"/>
                    <a:pt x="74109" y="64008"/>
                  </a:cubicBezTo>
                  <a:cubicBezTo>
                    <a:pt x="71509" y="60408"/>
                    <a:pt x="68142" y="57507"/>
                    <a:pt x="64008" y="55307"/>
                  </a:cubicBezTo>
                  <a:cubicBezTo>
                    <a:pt x="59874" y="53107"/>
                    <a:pt x="54874" y="52007"/>
                    <a:pt x="49006" y="5200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2" name="TextBox 44"/>
            <p:cNvSpPr txBox="1"/>
            <p:nvPr/>
          </p:nvSpPr>
          <p:spPr>
            <a:xfrm>
              <a:off x="2214475" y="3375361"/>
              <a:ext cx="98012" cy="145018"/>
            </a:xfrm>
            <a:custGeom>
              <a:avLst/>
              <a:gdLst/>
              <a:ahLst/>
              <a:cxnLst/>
              <a:rect l="l" t="t" r="r" b="b"/>
              <a:pathLst>
                <a:path w="98012" h="145018">
                  <a:moveTo>
                    <a:pt x="81010" y="0"/>
                  </a:moveTo>
                  <a:lnTo>
                    <a:pt x="98012" y="0"/>
                  </a:lnTo>
                  <a:lnTo>
                    <a:pt x="98012" y="142818"/>
                  </a:lnTo>
                  <a:lnTo>
                    <a:pt x="81010" y="142818"/>
                  </a:lnTo>
                  <a:lnTo>
                    <a:pt x="81010" y="128816"/>
                  </a:lnTo>
                  <a:lnTo>
                    <a:pt x="80610" y="128816"/>
                  </a:lnTo>
                  <a:cubicBezTo>
                    <a:pt x="77810" y="134550"/>
                    <a:pt x="73409" y="138684"/>
                    <a:pt x="67408" y="141218"/>
                  </a:cubicBezTo>
                  <a:cubicBezTo>
                    <a:pt x="61408" y="143752"/>
                    <a:pt x="54807" y="145018"/>
                    <a:pt x="47606" y="145018"/>
                  </a:cubicBezTo>
                  <a:cubicBezTo>
                    <a:pt x="39605" y="145018"/>
                    <a:pt x="32637" y="143552"/>
                    <a:pt x="26703" y="140618"/>
                  </a:cubicBezTo>
                  <a:cubicBezTo>
                    <a:pt x="20769" y="137684"/>
                    <a:pt x="15835" y="133750"/>
                    <a:pt x="11902" y="128816"/>
                  </a:cubicBezTo>
                  <a:cubicBezTo>
                    <a:pt x="7968" y="123882"/>
                    <a:pt x="5001" y="118148"/>
                    <a:pt x="3000" y="111614"/>
                  </a:cubicBezTo>
                  <a:cubicBezTo>
                    <a:pt x="1000" y="105080"/>
                    <a:pt x="0" y="98146"/>
                    <a:pt x="0" y="90812"/>
                  </a:cubicBezTo>
                  <a:cubicBezTo>
                    <a:pt x="0" y="83477"/>
                    <a:pt x="967" y="76543"/>
                    <a:pt x="2900" y="70009"/>
                  </a:cubicBezTo>
                  <a:cubicBezTo>
                    <a:pt x="4834" y="63475"/>
                    <a:pt x="7768" y="57774"/>
                    <a:pt x="11701" y="52907"/>
                  </a:cubicBezTo>
                  <a:cubicBezTo>
                    <a:pt x="15635" y="48040"/>
                    <a:pt x="20569" y="44172"/>
                    <a:pt x="26503" y="41305"/>
                  </a:cubicBezTo>
                  <a:cubicBezTo>
                    <a:pt x="32437" y="38439"/>
                    <a:pt x="39338" y="37006"/>
                    <a:pt x="47206" y="37005"/>
                  </a:cubicBezTo>
                  <a:cubicBezTo>
                    <a:pt x="49873" y="37003"/>
                    <a:pt x="52740" y="37270"/>
                    <a:pt x="55807" y="37805"/>
                  </a:cubicBezTo>
                  <a:cubicBezTo>
                    <a:pt x="58874" y="38338"/>
                    <a:pt x="61941" y="39239"/>
                    <a:pt x="65008" y="40505"/>
                  </a:cubicBezTo>
                  <a:cubicBezTo>
                    <a:pt x="68075" y="41772"/>
                    <a:pt x="70976" y="43439"/>
                    <a:pt x="73709" y="45506"/>
                  </a:cubicBezTo>
                  <a:cubicBezTo>
                    <a:pt x="76443" y="47573"/>
                    <a:pt x="78743" y="50140"/>
                    <a:pt x="80610" y="53207"/>
                  </a:cubicBezTo>
                  <a:lnTo>
                    <a:pt x="81010" y="53207"/>
                  </a:lnTo>
                  <a:lnTo>
                    <a:pt x="81010" y="0"/>
                  </a:lnTo>
                  <a:close/>
                  <a:moveTo>
                    <a:pt x="49006" y="52007"/>
                  </a:moveTo>
                  <a:cubicBezTo>
                    <a:pt x="43272" y="52007"/>
                    <a:pt x="38405" y="53140"/>
                    <a:pt x="34404" y="55407"/>
                  </a:cubicBezTo>
                  <a:cubicBezTo>
                    <a:pt x="30404" y="57674"/>
                    <a:pt x="27203" y="60675"/>
                    <a:pt x="24803" y="64408"/>
                  </a:cubicBezTo>
                  <a:cubicBezTo>
                    <a:pt x="22403" y="68142"/>
                    <a:pt x="20669" y="72409"/>
                    <a:pt x="19603" y="77210"/>
                  </a:cubicBezTo>
                  <a:cubicBezTo>
                    <a:pt x="18536" y="82010"/>
                    <a:pt x="18002" y="86944"/>
                    <a:pt x="18002" y="92012"/>
                  </a:cubicBezTo>
                  <a:cubicBezTo>
                    <a:pt x="18002" y="96812"/>
                    <a:pt x="18636" y="101513"/>
                    <a:pt x="19903" y="106114"/>
                  </a:cubicBezTo>
                  <a:cubicBezTo>
                    <a:pt x="21169" y="110714"/>
                    <a:pt x="23103" y="114815"/>
                    <a:pt x="25703" y="118415"/>
                  </a:cubicBezTo>
                  <a:cubicBezTo>
                    <a:pt x="28304" y="122016"/>
                    <a:pt x="31637" y="124883"/>
                    <a:pt x="35705" y="127016"/>
                  </a:cubicBezTo>
                  <a:cubicBezTo>
                    <a:pt x="39772" y="129150"/>
                    <a:pt x="44539" y="130217"/>
                    <a:pt x="50006" y="130217"/>
                  </a:cubicBezTo>
                  <a:cubicBezTo>
                    <a:pt x="55740" y="130217"/>
                    <a:pt x="60608" y="129083"/>
                    <a:pt x="64608" y="126816"/>
                  </a:cubicBezTo>
                  <a:cubicBezTo>
                    <a:pt x="68609" y="124549"/>
                    <a:pt x="71876" y="121582"/>
                    <a:pt x="74409" y="117915"/>
                  </a:cubicBezTo>
                  <a:cubicBezTo>
                    <a:pt x="76943" y="114248"/>
                    <a:pt x="78776" y="110081"/>
                    <a:pt x="79910" y="105413"/>
                  </a:cubicBezTo>
                  <a:cubicBezTo>
                    <a:pt x="81043" y="100746"/>
                    <a:pt x="81610" y="96012"/>
                    <a:pt x="81610" y="91212"/>
                  </a:cubicBezTo>
                  <a:cubicBezTo>
                    <a:pt x="81610" y="86144"/>
                    <a:pt x="81010" y="81244"/>
                    <a:pt x="79810" y="76510"/>
                  </a:cubicBezTo>
                  <a:cubicBezTo>
                    <a:pt x="78610" y="71776"/>
                    <a:pt x="76710" y="67609"/>
                    <a:pt x="74109" y="64008"/>
                  </a:cubicBezTo>
                  <a:cubicBezTo>
                    <a:pt x="71509" y="60408"/>
                    <a:pt x="68142" y="57507"/>
                    <a:pt x="64008" y="55307"/>
                  </a:cubicBezTo>
                  <a:cubicBezTo>
                    <a:pt x="59874" y="53107"/>
                    <a:pt x="54874" y="52007"/>
                    <a:pt x="49006" y="5200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3" name="TextBox 45"/>
            <p:cNvSpPr txBox="1"/>
            <p:nvPr/>
          </p:nvSpPr>
          <p:spPr>
            <a:xfrm>
              <a:off x="2411176" y="3375361"/>
              <a:ext cx="98012" cy="145018"/>
            </a:xfrm>
            <a:custGeom>
              <a:avLst/>
              <a:gdLst/>
              <a:ahLst/>
              <a:cxnLst/>
              <a:rect l="l" t="t" r="r" b="b"/>
              <a:pathLst>
                <a:path w="98012" h="145018">
                  <a:moveTo>
                    <a:pt x="0" y="0"/>
                  </a:moveTo>
                  <a:lnTo>
                    <a:pt x="17002" y="0"/>
                  </a:lnTo>
                  <a:lnTo>
                    <a:pt x="17002" y="53407"/>
                  </a:lnTo>
                  <a:lnTo>
                    <a:pt x="17402" y="53407"/>
                  </a:lnTo>
                  <a:cubicBezTo>
                    <a:pt x="20202" y="47673"/>
                    <a:pt x="24603" y="43506"/>
                    <a:pt x="30604" y="40905"/>
                  </a:cubicBezTo>
                  <a:cubicBezTo>
                    <a:pt x="36604" y="38305"/>
                    <a:pt x="43205" y="37005"/>
                    <a:pt x="50406" y="37005"/>
                  </a:cubicBezTo>
                  <a:cubicBezTo>
                    <a:pt x="58407" y="37004"/>
                    <a:pt x="65375" y="38471"/>
                    <a:pt x="71309" y="41405"/>
                  </a:cubicBezTo>
                  <a:cubicBezTo>
                    <a:pt x="77243" y="44339"/>
                    <a:pt x="82177" y="48306"/>
                    <a:pt x="86111" y="53307"/>
                  </a:cubicBezTo>
                  <a:cubicBezTo>
                    <a:pt x="90044" y="58308"/>
                    <a:pt x="93011" y="64075"/>
                    <a:pt x="95012" y="70609"/>
                  </a:cubicBezTo>
                  <a:cubicBezTo>
                    <a:pt x="97012" y="77143"/>
                    <a:pt x="98012" y="84077"/>
                    <a:pt x="98012" y="91412"/>
                  </a:cubicBezTo>
                  <a:cubicBezTo>
                    <a:pt x="98013" y="98746"/>
                    <a:pt x="97046" y="105680"/>
                    <a:pt x="95112" y="112214"/>
                  </a:cubicBezTo>
                  <a:cubicBezTo>
                    <a:pt x="93178" y="118748"/>
                    <a:pt x="90245" y="124449"/>
                    <a:pt x="86311" y="129316"/>
                  </a:cubicBezTo>
                  <a:cubicBezTo>
                    <a:pt x="82377" y="134184"/>
                    <a:pt x="77443" y="138018"/>
                    <a:pt x="71509" y="140818"/>
                  </a:cubicBezTo>
                  <a:cubicBezTo>
                    <a:pt x="65575" y="143618"/>
                    <a:pt x="58674" y="145018"/>
                    <a:pt x="50806" y="145018"/>
                  </a:cubicBezTo>
                  <a:cubicBezTo>
                    <a:pt x="48273" y="145018"/>
                    <a:pt x="45439" y="144752"/>
                    <a:pt x="42305" y="144218"/>
                  </a:cubicBezTo>
                  <a:cubicBezTo>
                    <a:pt x="39171" y="143685"/>
                    <a:pt x="36071" y="142818"/>
                    <a:pt x="33004" y="141618"/>
                  </a:cubicBezTo>
                  <a:cubicBezTo>
                    <a:pt x="29937" y="140418"/>
                    <a:pt x="27037" y="138784"/>
                    <a:pt x="24303" y="136717"/>
                  </a:cubicBezTo>
                  <a:cubicBezTo>
                    <a:pt x="21569" y="134650"/>
                    <a:pt x="19269" y="132083"/>
                    <a:pt x="17402" y="129016"/>
                  </a:cubicBezTo>
                  <a:lnTo>
                    <a:pt x="17002" y="129016"/>
                  </a:lnTo>
                  <a:lnTo>
                    <a:pt x="17002" y="142818"/>
                  </a:lnTo>
                  <a:lnTo>
                    <a:pt x="0" y="142818"/>
                  </a:lnTo>
                  <a:lnTo>
                    <a:pt x="0" y="0"/>
                  </a:lnTo>
                  <a:close/>
                  <a:moveTo>
                    <a:pt x="48006" y="52007"/>
                  </a:moveTo>
                  <a:cubicBezTo>
                    <a:pt x="42272" y="52007"/>
                    <a:pt x="37405" y="53140"/>
                    <a:pt x="33404" y="55407"/>
                  </a:cubicBezTo>
                  <a:cubicBezTo>
                    <a:pt x="29403" y="57674"/>
                    <a:pt x="26137" y="60641"/>
                    <a:pt x="23603" y="64308"/>
                  </a:cubicBezTo>
                  <a:cubicBezTo>
                    <a:pt x="21069" y="67975"/>
                    <a:pt x="19236" y="72143"/>
                    <a:pt x="18102" y="76810"/>
                  </a:cubicBezTo>
                  <a:cubicBezTo>
                    <a:pt x="16969" y="81477"/>
                    <a:pt x="16402" y="86211"/>
                    <a:pt x="16402" y="91012"/>
                  </a:cubicBezTo>
                  <a:cubicBezTo>
                    <a:pt x="16402" y="96079"/>
                    <a:pt x="17002" y="100980"/>
                    <a:pt x="18202" y="105714"/>
                  </a:cubicBezTo>
                  <a:cubicBezTo>
                    <a:pt x="19402" y="110447"/>
                    <a:pt x="21303" y="114615"/>
                    <a:pt x="23903" y="118215"/>
                  </a:cubicBezTo>
                  <a:cubicBezTo>
                    <a:pt x="26503" y="121816"/>
                    <a:pt x="29870" y="124716"/>
                    <a:pt x="34004" y="126916"/>
                  </a:cubicBezTo>
                  <a:cubicBezTo>
                    <a:pt x="38138" y="129116"/>
                    <a:pt x="43139" y="130217"/>
                    <a:pt x="49006" y="130217"/>
                  </a:cubicBezTo>
                  <a:cubicBezTo>
                    <a:pt x="54873" y="130217"/>
                    <a:pt x="59774" y="129083"/>
                    <a:pt x="63708" y="126816"/>
                  </a:cubicBezTo>
                  <a:cubicBezTo>
                    <a:pt x="67641" y="124549"/>
                    <a:pt x="70809" y="121549"/>
                    <a:pt x="73209" y="117815"/>
                  </a:cubicBezTo>
                  <a:cubicBezTo>
                    <a:pt x="75609" y="114081"/>
                    <a:pt x="77343" y="109814"/>
                    <a:pt x="78410" y="105013"/>
                  </a:cubicBezTo>
                  <a:cubicBezTo>
                    <a:pt x="79476" y="100213"/>
                    <a:pt x="80010" y="95279"/>
                    <a:pt x="80010" y="90212"/>
                  </a:cubicBezTo>
                  <a:cubicBezTo>
                    <a:pt x="80010" y="85411"/>
                    <a:pt x="79377" y="80710"/>
                    <a:pt x="78110" y="76110"/>
                  </a:cubicBezTo>
                  <a:cubicBezTo>
                    <a:pt x="76843" y="71509"/>
                    <a:pt x="74909" y="67409"/>
                    <a:pt x="72309" y="63808"/>
                  </a:cubicBezTo>
                  <a:cubicBezTo>
                    <a:pt x="69709" y="60208"/>
                    <a:pt x="66375" y="57341"/>
                    <a:pt x="62308" y="55207"/>
                  </a:cubicBezTo>
                  <a:cubicBezTo>
                    <a:pt x="58241" y="53074"/>
                    <a:pt x="53473" y="52007"/>
                    <a:pt x="48006" y="5200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4" name="TextBox 46"/>
            <p:cNvSpPr txBox="1"/>
            <p:nvPr/>
          </p:nvSpPr>
          <p:spPr>
            <a:xfrm>
              <a:off x="1600351" y="3412341"/>
              <a:ext cx="54406" cy="105839"/>
            </a:xfrm>
            <a:custGeom>
              <a:avLst/>
              <a:gdLst/>
              <a:ahLst/>
              <a:cxnLst/>
              <a:rect l="l" t="t" r="r" b="b"/>
              <a:pathLst>
                <a:path w="54406" h="105839">
                  <a:moveTo>
                    <a:pt x="54406" y="26"/>
                  </a:moveTo>
                  <a:lnTo>
                    <a:pt x="54406" y="18028"/>
                  </a:lnTo>
                  <a:cubicBezTo>
                    <a:pt x="47606" y="18028"/>
                    <a:pt x="41805" y="18961"/>
                    <a:pt x="37004" y="20829"/>
                  </a:cubicBezTo>
                  <a:cubicBezTo>
                    <a:pt x="32204" y="22695"/>
                    <a:pt x="28337" y="25429"/>
                    <a:pt x="25403" y="29030"/>
                  </a:cubicBezTo>
                  <a:cubicBezTo>
                    <a:pt x="22469" y="32630"/>
                    <a:pt x="20336" y="36997"/>
                    <a:pt x="19002" y="42131"/>
                  </a:cubicBezTo>
                  <a:cubicBezTo>
                    <a:pt x="17669" y="47265"/>
                    <a:pt x="17002" y="53166"/>
                    <a:pt x="17002" y="59833"/>
                  </a:cubicBezTo>
                  <a:lnTo>
                    <a:pt x="17002" y="105839"/>
                  </a:lnTo>
                  <a:lnTo>
                    <a:pt x="0" y="105839"/>
                  </a:lnTo>
                  <a:lnTo>
                    <a:pt x="0" y="2426"/>
                  </a:lnTo>
                  <a:lnTo>
                    <a:pt x="16002" y="2426"/>
                  </a:lnTo>
                  <a:lnTo>
                    <a:pt x="16002" y="24229"/>
                  </a:lnTo>
                  <a:lnTo>
                    <a:pt x="16402" y="24229"/>
                  </a:lnTo>
                  <a:cubicBezTo>
                    <a:pt x="20536" y="15828"/>
                    <a:pt x="25603" y="9627"/>
                    <a:pt x="31604" y="5627"/>
                  </a:cubicBezTo>
                  <a:cubicBezTo>
                    <a:pt x="37604" y="1626"/>
                    <a:pt x="45205" y="-241"/>
                    <a:pt x="54406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5" name="TextBox 47"/>
            <p:cNvSpPr txBox="1"/>
            <p:nvPr/>
          </p:nvSpPr>
          <p:spPr>
            <a:xfrm>
              <a:off x="1662026" y="3412367"/>
              <a:ext cx="100413" cy="108013"/>
            </a:xfrm>
            <a:custGeom>
              <a:avLst/>
              <a:gdLst/>
              <a:ahLst/>
              <a:cxnLst/>
              <a:rect l="l" t="t" r="r" b="b"/>
              <a:pathLst>
                <a:path w="100413" h="108013">
                  <a:moveTo>
                    <a:pt x="50206" y="0"/>
                  </a:moveTo>
                  <a:cubicBezTo>
                    <a:pt x="58474" y="0"/>
                    <a:pt x="65708" y="1400"/>
                    <a:pt x="71909" y="4200"/>
                  </a:cubicBezTo>
                  <a:cubicBezTo>
                    <a:pt x="78110" y="7001"/>
                    <a:pt x="83344" y="10834"/>
                    <a:pt x="87611" y="15702"/>
                  </a:cubicBezTo>
                  <a:cubicBezTo>
                    <a:pt x="91878" y="20569"/>
                    <a:pt x="95079" y="26303"/>
                    <a:pt x="97212" y="32904"/>
                  </a:cubicBezTo>
                  <a:cubicBezTo>
                    <a:pt x="99346" y="39505"/>
                    <a:pt x="100413" y="46606"/>
                    <a:pt x="100413" y="54207"/>
                  </a:cubicBezTo>
                  <a:cubicBezTo>
                    <a:pt x="100413" y="61808"/>
                    <a:pt x="99346" y="68875"/>
                    <a:pt x="97212" y="75409"/>
                  </a:cubicBezTo>
                  <a:cubicBezTo>
                    <a:pt x="95079" y="81943"/>
                    <a:pt x="91878" y="87644"/>
                    <a:pt x="87611" y="92511"/>
                  </a:cubicBezTo>
                  <a:cubicBezTo>
                    <a:pt x="83344" y="97379"/>
                    <a:pt x="78110" y="101179"/>
                    <a:pt x="71909" y="103913"/>
                  </a:cubicBezTo>
                  <a:cubicBezTo>
                    <a:pt x="65708" y="106647"/>
                    <a:pt x="58474" y="108013"/>
                    <a:pt x="50206" y="108013"/>
                  </a:cubicBezTo>
                  <a:cubicBezTo>
                    <a:pt x="42072" y="108013"/>
                    <a:pt x="34871" y="106647"/>
                    <a:pt x="28604" y="103913"/>
                  </a:cubicBezTo>
                  <a:cubicBezTo>
                    <a:pt x="22336" y="101179"/>
                    <a:pt x="17069" y="97379"/>
                    <a:pt x="12802" y="92511"/>
                  </a:cubicBezTo>
                  <a:cubicBezTo>
                    <a:pt x="8534" y="87644"/>
                    <a:pt x="5334" y="81943"/>
                    <a:pt x="3200" y="75409"/>
                  </a:cubicBezTo>
                  <a:cubicBezTo>
                    <a:pt x="1067" y="68875"/>
                    <a:pt x="0" y="61808"/>
                    <a:pt x="0" y="54207"/>
                  </a:cubicBezTo>
                  <a:cubicBezTo>
                    <a:pt x="0" y="46606"/>
                    <a:pt x="1067" y="39505"/>
                    <a:pt x="3200" y="32904"/>
                  </a:cubicBezTo>
                  <a:cubicBezTo>
                    <a:pt x="5334" y="26303"/>
                    <a:pt x="8534" y="20569"/>
                    <a:pt x="12802" y="15702"/>
                  </a:cubicBezTo>
                  <a:cubicBezTo>
                    <a:pt x="17069" y="10835"/>
                    <a:pt x="22336" y="7001"/>
                    <a:pt x="28604" y="4200"/>
                  </a:cubicBezTo>
                  <a:cubicBezTo>
                    <a:pt x="34871" y="1400"/>
                    <a:pt x="42072" y="0"/>
                    <a:pt x="50206" y="0"/>
                  </a:cubicBezTo>
                  <a:close/>
                  <a:moveTo>
                    <a:pt x="50206" y="15002"/>
                  </a:moveTo>
                  <a:cubicBezTo>
                    <a:pt x="45806" y="15002"/>
                    <a:pt x="41639" y="15869"/>
                    <a:pt x="37705" y="17602"/>
                  </a:cubicBezTo>
                  <a:cubicBezTo>
                    <a:pt x="33771" y="19336"/>
                    <a:pt x="30337" y="21869"/>
                    <a:pt x="27403" y="25203"/>
                  </a:cubicBezTo>
                  <a:cubicBezTo>
                    <a:pt x="24470" y="28537"/>
                    <a:pt x="22169" y="32637"/>
                    <a:pt x="20503" y="37505"/>
                  </a:cubicBezTo>
                  <a:cubicBezTo>
                    <a:pt x="18836" y="42372"/>
                    <a:pt x="18002" y="47939"/>
                    <a:pt x="18002" y="54207"/>
                  </a:cubicBezTo>
                  <a:cubicBezTo>
                    <a:pt x="18002" y="60474"/>
                    <a:pt x="18836" y="66041"/>
                    <a:pt x="20503" y="70909"/>
                  </a:cubicBezTo>
                  <a:cubicBezTo>
                    <a:pt x="22169" y="75776"/>
                    <a:pt x="24470" y="79843"/>
                    <a:pt x="27403" y="83110"/>
                  </a:cubicBezTo>
                  <a:cubicBezTo>
                    <a:pt x="30337" y="86377"/>
                    <a:pt x="33771" y="88878"/>
                    <a:pt x="37705" y="90611"/>
                  </a:cubicBezTo>
                  <a:cubicBezTo>
                    <a:pt x="41639" y="92345"/>
                    <a:pt x="45806" y="93212"/>
                    <a:pt x="50206" y="93212"/>
                  </a:cubicBezTo>
                  <a:cubicBezTo>
                    <a:pt x="54607" y="93212"/>
                    <a:pt x="58774" y="92345"/>
                    <a:pt x="62708" y="90611"/>
                  </a:cubicBezTo>
                  <a:cubicBezTo>
                    <a:pt x="66642" y="88878"/>
                    <a:pt x="70075" y="86377"/>
                    <a:pt x="73009" y="83110"/>
                  </a:cubicBezTo>
                  <a:cubicBezTo>
                    <a:pt x="75943" y="79843"/>
                    <a:pt x="78243" y="75776"/>
                    <a:pt x="79910" y="70909"/>
                  </a:cubicBezTo>
                  <a:cubicBezTo>
                    <a:pt x="81577" y="66041"/>
                    <a:pt x="82410" y="60474"/>
                    <a:pt x="82410" y="54207"/>
                  </a:cubicBezTo>
                  <a:cubicBezTo>
                    <a:pt x="82411" y="47939"/>
                    <a:pt x="81577" y="42372"/>
                    <a:pt x="79910" y="37505"/>
                  </a:cubicBezTo>
                  <a:cubicBezTo>
                    <a:pt x="78243" y="32637"/>
                    <a:pt x="75943" y="28537"/>
                    <a:pt x="73009" y="25203"/>
                  </a:cubicBezTo>
                  <a:cubicBezTo>
                    <a:pt x="70075" y="21869"/>
                    <a:pt x="66642" y="19336"/>
                    <a:pt x="62708" y="17602"/>
                  </a:cubicBezTo>
                  <a:cubicBezTo>
                    <a:pt x="58774" y="15869"/>
                    <a:pt x="54607" y="15002"/>
                    <a:pt x="50206" y="150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6" name="TextBox 48"/>
            <p:cNvSpPr txBox="1"/>
            <p:nvPr/>
          </p:nvSpPr>
          <p:spPr>
            <a:xfrm>
              <a:off x="2004925" y="3412367"/>
              <a:ext cx="94012" cy="108013"/>
            </a:xfrm>
            <a:custGeom>
              <a:avLst/>
              <a:gdLst/>
              <a:ahLst/>
              <a:cxnLst/>
              <a:rect l="l" t="t" r="r" b="b"/>
              <a:pathLst>
                <a:path w="94012" h="108013">
                  <a:moveTo>
                    <a:pt x="48806" y="0"/>
                  </a:moveTo>
                  <a:cubicBezTo>
                    <a:pt x="54674" y="0"/>
                    <a:pt x="60174" y="700"/>
                    <a:pt x="65308" y="2100"/>
                  </a:cubicBezTo>
                  <a:cubicBezTo>
                    <a:pt x="70442" y="3500"/>
                    <a:pt x="74976" y="5667"/>
                    <a:pt x="78910" y="8601"/>
                  </a:cubicBezTo>
                  <a:cubicBezTo>
                    <a:pt x="82844" y="11535"/>
                    <a:pt x="86077" y="15235"/>
                    <a:pt x="88611" y="19702"/>
                  </a:cubicBezTo>
                  <a:cubicBezTo>
                    <a:pt x="91145" y="24170"/>
                    <a:pt x="92745" y="29470"/>
                    <a:pt x="93412" y="35604"/>
                  </a:cubicBezTo>
                  <a:lnTo>
                    <a:pt x="75809" y="35604"/>
                  </a:lnTo>
                  <a:cubicBezTo>
                    <a:pt x="74476" y="29070"/>
                    <a:pt x="71676" y="24003"/>
                    <a:pt x="67408" y="20402"/>
                  </a:cubicBezTo>
                  <a:cubicBezTo>
                    <a:pt x="63141" y="16802"/>
                    <a:pt x="57407" y="15002"/>
                    <a:pt x="50206" y="15002"/>
                  </a:cubicBezTo>
                  <a:cubicBezTo>
                    <a:pt x="44072" y="15002"/>
                    <a:pt x="38938" y="16135"/>
                    <a:pt x="34804" y="18402"/>
                  </a:cubicBezTo>
                  <a:cubicBezTo>
                    <a:pt x="30671" y="20669"/>
                    <a:pt x="27370" y="23670"/>
                    <a:pt x="24903" y="27403"/>
                  </a:cubicBezTo>
                  <a:cubicBezTo>
                    <a:pt x="22436" y="31137"/>
                    <a:pt x="20669" y="35438"/>
                    <a:pt x="19603" y="40305"/>
                  </a:cubicBezTo>
                  <a:cubicBezTo>
                    <a:pt x="18536" y="45172"/>
                    <a:pt x="18002" y="50206"/>
                    <a:pt x="18002" y="55407"/>
                  </a:cubicBezTo>
                  <a:cubicBezTo>
                    <a:pt x="18002" y="60207"/>
                    <a:pt x="18569" y="64875"/>
                    <a:pt x="19703" y="69409"/>
                  </a:cubicBezTo>
                  <a:cubicBezTo>
                    <a:pt x="20836" y="73942"/>
                    <a:pt x="22603" y="77976"/>
                    <a:pt x="25003" y="81510"/>
                  </a:cubicBezTo>
                  <a:cubicBezTo>
                    <a:pt x="27403" y="85044"/>
                    <a:pt x="30537" y="87878"/>
                    <a:pt x="34404" y="90011"/>
                  </a:cubicBezTo>
                  <a:cubicBezTo>
                    <a:pt x="38272" y="92145"/>
                    <a:pt x="42872" y="93212"/>
                    <a:pt x="48206" y="93212"/>
                  </a:cubicBezTo>
                  <a:cubicBezTo>
                    <a:pt x="56607" y="93212"/>
                    <a:pt x="63175" y="91011"/>
                    <a:pt x="67909" y="86611"/>
                  </a:cubicBezTo>
                  <a:cubicBezTo>
                    <a:pt x="72642" y="82210"/>
                    <a:pt x="75543" y="76009"/>
                    <a:pt x="76610" y="68008"/>
                  </a:cubicBezTo>
                  <a:lnTo>
                    <a:pt x="94012" y="68008"/>
                  </a:lnTo>
                  <a:cubicBezTo>
                    <a:pt x="92145" y="80810"/>
                    <a:pt x="87378" y="90678"/>
                    <a:pt x="79710" y="97612"/>
                  </a:cubicBezTo>
                  <a:cubicBezTo>
                    <a:pt x="72042" y="104546"/>
                    <a:pt x="61608" y="108013"/>
                    <a:pt x="48406" y="108013"/>
                  </a:cubicBezTo>
                  <a:cubicBezTo>
                    <a:pt x="40538" y="108013"/>
                    <a:pt x="33571" y="106747"/>
                    <a:pt x="27503" y="104213"/>
                  </a:cubicBezTo>
                  <a:cubicBezTo>
                    <a:pt x="21436" y="101679"/>
                    <a:pt x="16369" y="98079"/>
                    <a:pt x="12302" y="93412"/>
                  </a:cubicBezTo>
                  <a:cubicBezTo>
                    <a:pt x="8234" y="88744"/>
                    <a:pt x="5167" y="83177"/>
                    <a:pt x="3100" y="76710"/>
                  </a:cubicBezTo>
                  <a:cubicBezTo>
                    <a:pt x="1034" y="70242"/>
                    <a:pt x="0" y="63141"/>
                    <a:pt x="0" y="55407"/>
                  </a:cubicBezTo>
                  <a:cubicBezTo>
                    <a:pt x="0" y="47673"/>
                    <a:pt x="1000" y="40438"/>
                    <a:pt x="3000" y="33704"/>
                  </a:cubicBezTo>
                  <a:cubicBezTo>
                    <a:pt x="5001" y="26970"/>
                    <a:pt x="8034" y="21103"/>
                    <a:pt x="12102" y="16102"/>
                  </a:cubicBezTo>
                  <a:cubicBezTo>
                    <a:pt x="16169" y="11101"/>
                    <a:pt x="21269" y="7167"/>
                    <a:pt x="27403" y="4300"/>
                  </a:cubicBezTo>
                  <a:cubicBezTo>
                    <a:pt x="33538" y="1434"/>
                    <a:pt x="40672" y="1"/>
                    <a:pt x="488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7" name="TextBox 49"/>
            <p:cNvSpPr txBox="1"/>
            <p:nvPr/>
          </p:nvSpPr>
          <p:spPr>
            <a:xfrm>
              <a:off x="2109700" y="3412367"/>
              <a:ext cx="95476" cy="108013"/>
            </a:xfrm>
            <a:custGeom>
              <a:avLst/>
              <a:gdLst/>
              <a:ahLst/>
              <a:cxnLst/>
              <a:rect l="l" t="t" r="r" b="b"/>
              <a:pathLst>
                <a:path w="95476" h="108013">
                  <a:moveTo>
                    <a:pt x="48606" y="0"/>
                  </a:moveTo>
                  <a:cubicBezTo>
                    <a:pt x="57807" y="0"/>
                    <a:pt x="65442" y="1900"/>
                    <a:pt x="71509" y="5701"/>
                  </a:cubicBezTo>
                  <a:cubicBezTo>
                    <a:pt x="77576" y="9501"/>
                    <a:pt x="82444" y="14335"/>
                    <a:pt x="86111" y="20202"/>
                  </a:cubicBezTo>
                  <a:cubicBezTo>
                    <a:pt x="89778" y="26070"/>
                    <a:pt x="92312" y="32471"/>
                    <a:pt x="93712" y="39405"/>
                  </a:cubicBezTo>
                  <a:cubicBezTo>
                    <a:pt x="95112" y="46339"/>
                    <a:pt x="95679" y="52940"/>
                    <a:pt x="95412" y="59207"/>
                  </a:cubicBezTo>
                  <a:lnTo>
                    <a:pt x="18002" y="59207"/>
                  </a:lnTo>
                  <a:cubicBezTo>
                    <a:pt x="17869" y="63741"/>
                    <a:pt x="18402" y="68042"/>
                    <a:pt x="19603" y="72109"/>
                  </a:cubicBezTo>
                  <a:cubicBezTo>
                    <a:pt x="20803" y="76176"/>
                    <a:pt x="22736" y="79777"/>
                    <a:pt x="25403" y="82910"/>
                  </a:cubicBezTo>
                  <a:cubicBezTo>
                    <a:pt x="28070" y="86044"/>
                    <a:pt x="31471" y="88544"/>
                    <a:pt x="35605" y="90411"/>
                  </a:cubicBezTo>
                  <a:cubicBezTo>
                    <a:pt x="39738" y="92278"/>
                    <a:pt x="44606" y="93212"/>
                    <a:pt x="50206" y="93212"/>
                  </a:cubicBezTo>
                  <a:cubicBezTo>
                    <a:pt x="57407" y="93212"/>
                    <a:pt x="63308" y="91545"/>
                    <a:pt x="67909" y="88211"/>
                  </a:cubicBezTo>
                  <a:cubicBezTo>
                    <a:pt x="72509" y="84877"/>
                    <a:pt x="75543" y="79810"/>
                    <a:pt x="77010" y="73009"/>
                  </a:cubicBezTo>
                  <a:lnTo>
                    <a:pt x="93812" y="73009"/>
                  </a:lnTo>
                  <a:cubicBezTo>
                    <a:pt x="91545" y="84610"/>
                    <a:pt x="86544" y="93345"/>
                    <a:pt x="78810" y="99212"/>
                  </a:cubicBezTo>
                  <a:cubicBezTo>
                    <a:pt x="71076" y="105080"/>
                    <a:pt x="61341" y="108013"/>
                    <a:pt x="49606" y="108013"/>
                  </a:cubicBezTo>
                  <a:cubicBezTo>
                    <a:pt x="41339" y="108013"/>
                    <a:pt x="34171" y="106680"/>
                    <a:pt x="28104" y="104013"/>
                  </a:cubicBezTo>
                  <a:cubicBezTo>
                    <a:pt x="22036" y="101346"/>
                    <a:pt x="16936" y="97612"/>
                    <a:pt x="12802" y="92812"/>
                  </a:cubicBezTo>
                  <a:cubicBezTo>
                    <a:pt x="8668" y="88011"/>
                    <a:pt x="5567" y="82277"/>
                    <a:pt x="3500" y="75609"/>
                  </a:cubicBezTo>
                  <a:cubicBezTo>
                    <a:pt x="1434" y="68942"/>
                    <a:pt x="267" y="61674"/>
                    <a:pt x="0" y="53807"/>
                  </a:cubicBezTo>
                  <a:cubicBezTo>
                    <a:pt x="0" y="45939"/>
                    <a:pt x="1200" y="38738"/>
                    <a:pt x="3601" y="32204"/>
                  </a:cubicBezTo>
                  <a:cubicBezTo>
                    <a:pt x="6001" y="25670"/>
                    <a:pt x="9368" y="20002"/>
                    <a:pt x="13702" y="15202"/>
                  </a:cubicBezTo>
                  <a:cubicBezTo>
                    <a:pt x="18036" y="10401"/>
                    <a:pt x="23170" y="6667"/>
                    <a:pt x="29104" y="4000"/>
                  </a:cubicBezTo>
                  <a:cubicBezTo>
                    <a:pt x="35038" y="1334"/>
                    <a:pt x="41539" y="0"/>
                    <a:pt x="48606" y="0"/>
                  </a:cubicBezTo>
                  <a:close/>
                  <a:moveTo>
                    <a:pt x="47606" y="15002"/>
                  </a:moveTo>
                  <a:cubicBezTo>
                    <a:pt x="43206" y="15002"/>
                    <a:pt x="39238" y="15769"/>
                    <a:pt x="35705" y="17302"/>
                  </a:cubicBezTo>
                  <a:cubicBezTo>
                    <a:pt x="32171" y="18836"/>
                    <a:pt x="29137" y="20936"/>
                    <a:pt x="26603" y="23603"/>
                  </a:cubicBezTo>
                  <a:cubicBezTo>
                    <a:pt x="24070" y="26270"/>
                    <a:pt x="22069" y="29370"/>
                    <a:pt x="20603" y="32904"/>
                  </a:cubicBezTo>
                  <a:cubicBezTo>
                    <a:pt x="19136" y="36438"/>
                    <a:pt x="18269" y="40205"/>
                    <a:pt x="18002" y="44205"/>
                  </a:cubicBezTo>
                  <a:lnTo>
                    <a:pt x="77410" y="44205"/>
                  </a:lnTo>
                  <a:cubicBezTo>
                    <a:pt x="77143" y="40205"/>
                    <a:pt x="76243" y="36404"/>
                    <a:pt x="74709" y="32804"/>
                  </a:cubicBezTo>
                  <a:cubicBezTo>
                    <a:pt x="73176" y="29204"/>
                    <a:pt x="71109" y="26103"/>
                    <a:pt x="68509" y="23503"/>
                  </a:cubicBezTo>
                  <a:cubicBezTo>
                    <a:pt x="65908" y="20903"/>
                    <a:pt x="62841" y="18836"/>
                    <a:pt x="59307" y="17302"/>
                  </a:cubicBezTo>
                  <a:cubicBezTo>
                    <a:pt x="55774" y="15769"/>
                    <a:pt x="51873" y="15002"/>
                    <a:pt x="47606" y="150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8" name="TextBox 50"/>
            <p:cNvSpPr txBox="1"/>
            <p:nvPr/>
          </p:nvSpPr>
          <p:spPr>
            <a:xfrm>
              <a:off x="1896226" y="3414767"/>
              <a:ext cx="85610" cy="105613"/>
            </a:xfrm>
            <a:custGeom>
              <a:avLst/>
              <a:gdLst/>
              <a:ahLst/>
              <a:cxnLst/>
              <a:rect l="l" t="t" r="r" b="b"/>
              <a:pathLst>
                <a:path w="85610" h="105613">
                  <a:moveTo>
                    <a:pt x="0" y="0"/>
                  </a:moveTo>
                  <a:lnTo>
                    <a:pt x="17002" y="0"/>
                  </a:lnTo>
                  <a:lnTo>
                    <a:pt x="17002" y="70009"/>
                  </a:lnTo>
                  <a:cubicBezTo>
                    <a:pt x="17002" y="76410"/>
                    <a:pt x="18869" y="81477"/>
                    <a:pt x="22603" y="85211"/>
                  </a:cubicBezTo>
                  <a:cubicBezTo>
                    <a:pt x="26336" y="88945"/>
                    <a:pt x="31470" y="90812"/>
                    <a:pt x="38005" y="90812"/>
                  </a:cubicBezTo>
                  <a:cubicBezTo>
                    <a:pt x="43205" y="90812"/>
                    <a:pt x="47706" y="90011"/>
                    <a:pt x="51506" y="88411"/>
                  </a:cubicBezTo>
                  <a:cubicBezTo>
                    <a:pt x="55307" y="86811"/>
                    <a:pt x="58474" y="84544"/>
                    <a:pt x="61007" y="81610"/>
                  </a:cubicBezTo>
                  <a:cubicBezTo>
                    <a:pt x="63541" y="78677"/>
                    <a:pt x="65441" y="75243"/>
                    <a:pt x="66708" y="71309"/>
                  </a:cubicBezTo>
                  <a:cubicBezTo>
                    <a:pt x="67975" y="67375"/>
                    <a:pt x="68608" y="63075"/>
                    <a:pt x="68608" y="58408"/>
                  </a:cubicBezTo>
                  <a:lnTo>
                    <a:pt x="68608" y="0"/>
                  </a:lnTo>
                  <a:lnTo>
                    <a:pt x="85610" y="0"/>
                  </a:lnTo>
                  <a:lnTo>
                    <a:pt x="85610" y="103413"/>
                  </a:lnTo>
                  <a:lnTo>
                    <a:pt x="69608" y="103413"/>
                  </a:lnTo>
                  <a:lnTo>
                    <a:pt x="69608" y="87011"/>
                  </a:lnTo>
                  <a:lnTo>
                    <a:pt x="69208" y="87011"/>
                  </a:lnTo>
                  <a:cubicBezTo>
                    <a:pt x="65608" y="93412"/>
                    <a:pt x="61007" y="98112"/>
                    <a:pt x="55407" y="101113"/>
                  </a:cubicBezTo>
                  <a:cubicBezTo>
                    <a:pt x="49806" y="104113"/>
                    <a:pt x="43205" y="105613"/>
                    <a:pt x="35604" y="105613"/>
                  </a:cubicBezTo>
                  <a:cubicBezTo>
                    <a:pt x="28803" y="105613"/>
                    <a:pt x="23136" y="104713"/>
                    <a:pt x="18602" y="102913"/>
                  </a:cubicBezTo>
                  <a:cubicBezTo>
                    <a:pt x="14068" y="101113"/>
                    <a:pt x="10401" y="98546"/>
                    <a:pt x="7601" y="95212"/>
                  </a:cubicBezTo>
                  <a:cubicBezTo>
                    <a:pt x="4800" y="91878"/>
                    <a:pt x="2833" y="87911"/>
                    <a:pt x="1700" y="83311"/>
                  </a:cubicBezTo>
                  <a:cubicBezTo>
                    <a:pt x="566" y="78710"/>
                    <a:pt x="0" y="73609"/>
                    <a:pt x="0" y="6800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9" name="TextBox 51"/>
            <p:cNvSpPr txBox="1"/>
            <p:nvPr/>
          </p:nvSpPr>
          <p:spPr>
            <a:xfrm>
              <a:off x="2513675" y="3414766"/>
              <a:ext cx="96813" cy="144618"/>
            </a:xfrm>
            <a:custGeom>
              <a:avLst/>
              <a:gdLst/>
              <a:ahLst/>
              <a:cxnLst/>
              <a:rect l="l" t="t" r="r" b="b"/>
              <a:pathLst>
                <a:path w="96813" h="144618">
                  <a:moveTo>
                    <a:pt x="0" y="0"/>
                  </a:moveTo>
                  <a:lnTo>
                    <a:pt x="19203" y="0"/>
                  </a:lnTo>
                  <a:lnTo>
                    <a:pt x="49407" y="84611"/>
                  </a:lnTo>
                  <a:lnTo>
                    <a:pt x="49807" y="84611"/>
                  </a:lnTo>
                  <a:lnTo>
                    <a:pt x="78810" y="0"/>
                  </a:lnTo>
                  <a:lnTo>
                    <a:pt x="96813" y="0"/>
                  </a:lnTo>
                  <a:lnTo>
                    <a:pt x="51807" y="117015"/>
                  </a:lnTo>
                  <a:cubicBezTo>
                    <a:pt x="49807" y="122082"/>
                    <a:pt x="47840" y="126349"/>
                    <a:pt x="45906" y="129816"/>
                  </a:cubicBezTo>
                  <a:cubicBezTo>
                    <a:pt x="43973" y="133284"/>
                    <a:pt x="41839" y="136117"/>
                    <a:pt x="39505" y="138318"/>
                  </a:cubicBezTo>
                  <a:cubicBezTo>
                    <a:pt x="37172" y="140518"/>
                    <a:pt x="34605" y="142118"/>
                    <a:pt x="31804" y="143118"/>
                  </a:cubicBezTo>
                  <a:cubicBezTo>
                    <a:pt x="29004" y="144118"/>
                    <a:pt x="25670" y="144618"/>
                    <a:pt x="21803" y="144618"/>
                  </a:cubicBezTo>
                  <a:cubicBezTo>
                    <a:pt x="19803" y="144618"/>
                    <a:pt x="17803" y="144485"/>
                    <a:pt x="15802" y="144218"/>
                  </a:cubicBezTo>
                  <a:cubicBezTo>
                    <a:pt x="13802" y="143951"/>
                    <a:pt x="11869" y="143485"/>
                    <a:pt x="10002" y="142818"/>
                  </a:cubicBezTo>
                  <a:lnTo>
                    <a:pt x="10002" y="127216"/>
                  </a:lnTo>
                  <a:cubicBezTo>
                    <a:pt x="11602" y="127750"/>
                    <a:pt x="13235" y="128283"/>
                    <a:pt x="14902" y="128816"/>
                  </a:cubicBezTo>
                  <a:cubicBezTo>
                    <a:pt x="16569" y="129350"/>
                    <a:pt x="18269" y="129617"/>
                    <a:pt x="20003" y="129616"/>
                  </a:cubicBezTo>
                  <a:cubicBezTo>
                    <a:pt x="23470" y="129616"/>
                    <a:pt x="26270" y="128816"/>
                    <a:pt x="28404" y="127216"/>
                  </a:cubicBezTo>
                  <a:cubicBezTo>
                    <a:pt x="30538" y="125616"/>
                    <a:pt x="32404" y="123282"/>
                    <a:pt x="34005" y="120215"/>
                  </a:cubicBezTo>
                  <a:lnTo>
                    <a:pt x="41005" y="1028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0" name="TextBox 52"/>
            <p:cNvSpPr txBox="1"/>
            <p:nvPr/>
          </p:nvSpPr>
          <p:spPr>
            <a:xfrm>
              <a:off x="2633452" y="3414767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22203" h="22203">
                  <a:moveTo>
                    <a:pt x="0" y="0"/>
                  </a:moveTo>
                  <a:lnTo>
                    <a:pt x="22203" y="0"/>
                  </a:lnTo>
                  <a:lnTo>
                    <a:pt x="22203" y="22203"/>
                  </a:lnTo>
                  <a:lnTo>
                    <a:pt x="0" y="222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1" name="TextBox 53"/>
            <p:cNvSpPr txBox="1"/>
            <p:nvPr/>
          </p:nvSpPr>
          <p:spPr>
            <a:xfrm>
              <a:off x="2633452" y="3495977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22203" h="22203">
                  <a:moveTo>
                    <a:pt x="0" y="0"/>
                  </a:moveTo>
                  <a:lnTo>
                    <a:pt x="22203" y="0"/>
                  </a:lnTo>
                  <a:lnTo>
                    <a:pt x="22203" y="22203"/>
                  </a:lnTo>
                  <a:lnTo>
                    <a:pt x="0" y="222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830843" y="4962259"/>
            <a:ext cx="2481942" cy="1077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4" y="665099"/>
            <a:ext cx="4322439" cy="55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12192000" cy="1945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755086" y="6116234"/>
            <a:ext cx="1210290" cy="538192"/>
          </a:xfrm>
          <a:custGeom>
            <a:avLst/>
            <a:gdLst>
              <a:gd name="connsiteX0" fmla="*/ 546234 w 5968999"/>
              <a:gd name="connsiteY0" fmla="*/ 1971430 h 2654300"/>
              <a:gd name="connsiteX1" fmla="*/ 546234 w 5968999"/>
              <a:gd name="connsiteY1" fmla="*/ 2154602 h 2654300"/>
              <a:gd name="connsiteX2" fmla="*/ 1866585 w 5968999"/>
              <a:gd name="connsiteY2" fmla="*/ 2154602 h 2654300"/>
              <a:gd name="connsiteX3" fmla="*/ 1866585 w 5968999"/>
              <a:gd name="connsiteY3" fmla="*/ 1971430 h 2654300"/>
              <a:gd name="connsiteX4" fmla="*/ 1418226 w 5968999"/>
              <a:gd name="connsiteY4" fmla="*/ 1100648 h 2654300"/>
              <a:gd name="connsiteX5" fmla="*/ 1418226 w 5968999"/>
              <a:gd name="connsiteY5" fmla="*/ 1207977 h 2654300"/>
              <a:gd name="connsiteX6" fmla="*/ 546232 w 5968999"/>
              <a:gd name="connsiteY6" fmla="*/ 1207977 h 2654300"/>
              <a:gd name="connsiteX7" fmla="*/ 546232 w 5968999"/>
              <a:gd name="connsiteY7" fmla="*/ 1402159 h 2654300"/>
              <a:gd name="connsiteX8" fmla="*/ 1418226 w 5968999"/>
              <a:gd name="connsiteY8" fmla="*/ 1402159 h 2654300"/>
              <a:gd name="connsiteX9" fmla="*/ 1418226 w 5968999"/>
              <a:gd name="connsiteY9" fmla="*/ 1509487 h 2654300"/>
              <a:gd name="connsiteX10" fmla="*/ 1616772 w 5968999"/>
              <a:gd name="connsiteY10" fmla="*/ 1305067 h 2654300"/>
              <a:gd name="connsiteX11" fmla="*/ 2817866 w 5968999"/>
              <a:gd name="connsiteY11" fmla="*/ 695532 h 2654300"/>
              <a:gd name="connsiteX12" fmla="*/ 2822527 w 5968999"/>
              <a:gd name="connsiteY12" fmla="*/ 695532 h 2654300"/>
              <a:gd name="connsiteX13" fmla="*/ 3099880 w 5968999"/>
              <a:gd name="connsiteY13" fmla="*/ 1471653 h 2654300"/>
              <a:gd name="connsiteX14" fmla="*/ 2535851 w 5968999"/>
              <a:gd name="connsiteY14" fmla="*/ 1471653 h 2654300"/>
              <a:gd name="connsiteX15" fmla="*/ 546234 w 5968999"/>
              <a:gd name="connsiteY15" fmla="*/ 499243 h 2654300"/>
              <a:gd name="connsiteX16" fmla="*/ 546234 w 5968999"/>
              <a:gd name="connsiteY16" fmla="*/ 682416 h 2654300"/>
              <a:gd name="connsiteX17" fmla="*/ 1866585 w 5968999"/>
              <a:gd name="connsiteY17" fmla="*/ 682416 h 2654300"/>
              <a:gd name="connsiteX18" fmla="*/ 1866585 w 5968999"/>
              <a:gd name="connsiteY18" fmla="*/ 499243 h 2654300"/>
              <a:gd name="connsiteX19" fmla="*/ 3765640 w 5968999"/>
              <a:gd name="connsiteY19" fmla="*/ 495092 h 2654300"/>
              <a:gd name="connsiteX20" fmla="*/ 3765640 w 5968999"/>
              <a:gd name="connsiteY20" fmla="*/ 2159208 h 2654300"/>
              <a:gd name="connsiteX21" fmla="*/ 3975403 w 5968999"/>
              <a:gd name="connsiteY21" fmla="*/ 2159208 h 2654300"/>
              <a:gd name="connsiteX22" fmla="*/ 3975403 w 5968999"/>
              <a:gd name="connsiteY22" fmla="*/ 774776 h 2654300"/>
              <a:gd name="connsiteX23" fmla="*/ 3980064 w 5968999"/>
              <a:gd name="connsiteY23" fmla="*/ 774776 h 2654300"/>
              <a:gd name="connsiteX24" fmla="*/ 4499810 w 5968999"/>
              <a:gd name="connsiteY24" fmla="*/ 2159208 h 2654300"/>
              <a:gd name="connsiteX25" fmla="*/ 4688596 w 5968999"/>
              <a:gd name="connsiteY25" fmla="*/ 2159208 h 2654300"/>
              <a:gd name="connsiteX26" fmla="*/ 5208342 w 5968999"/>
              <a:gd name="connsiteY26" fmla="*/ 774776 h 2654300"/>
              <a:gd name="connsiteX27" fmla="*/ 5213004 w 5968999"/>
              <a:gd name="connsiteY27" fmla="*/ 774776 h 2654300"/>
              <a:gd name="connsiteX28" fmla="*/ 5213004 w 5968999"/>
              <a:gd name="connsiteY28" fmla="*/ 2159208 h 2654300"/>
              <a:gd name="connsiteX29" fmla="*/ 5422766 w 5968999"/>
              <a:gd name="connsiteY29" fmla="*/ 2159208 h 2654300"/>
              <a:gd name="connsiteX30" fmla="*/ 5422766 w 5968999"/>
              <a:gd name="connsiteY30" fmla="*/ 495092 h 2654300"/>
              <a:gd name="connsiteX31" fmla="*/ 5119775 w 5968999"/>
              <a:gd name="connsiteY31" fmla="*/ 495092 h 2654300"/>
              <a:gd name="connsiteX32" fmla="*/ 4593038 w 5968999"/>
              <a:gd name="connsiteY32" fmla="*/ 1893509 h 2654300"/>
              <a:gd name="connsiteX33" fmla="*/ 4068631 w 5968999"/>
              <a:gd name="connsiteY33" fmla="*/ 495092 h 2654300"/>
              <a:gd name="connsiteX34" fmla="*/ 2701331 w 5968999"/>
              <a:gd name="connsiteY34" fmla="*/ 495092 h 2654300"/>
              <a:gd name="connsiteX35" fmla="*/ 2053397 w 5968999"/>
              <a:gd name="connsiteY35" fmla="*/ 2159208 h 2654300"/>
              <a:gd name="connsiteX36" fmla="*/ 2279474 w 5968999"/>
              <a:gd name="connsiteY36" fmla="*/ 2159208 h 2654300"/>
              <a:gd name="connsiteX37" fmla="*/ 2465930 w 5968999"/>
              <a:gd name="connsiteY37" fmla="*/ 1658109 h 2654300"/>
              <a:gd name="connsiteX38" fmla="*/ 3169801 w 5968999"/>
              <a:gd name="connsiteY38" fmla="*/ 1658109 h 2654300"/>
              <a:gd name="connsiteX39" fmla="*/ 3351595 w 5968999"/>
              <a:gd name="connsiteY39" fmla="*/ 2159208 h 2654300"/>
              <a:gd name="connsiteX40" fmla="*/ 3596318 w 5968999"/>
              <a:gd name="connsiteY40" fmla="*/ 2159208 h 2654300"/>
              <a:gd name="connsiteX41" fmla="*/ 2946054 w 5968999"/>
              <a:gd name="connsiteY41" fmla="*/ 495092 h 2654300"/>
              <a:gd name="connsiteX42" fmla="*/ 0 w 5968999"/>
              <a:gd name="connsiteY42" fmla="*/ 0 h 2654300"/>
              <a:gd name="connsiteX43" fmla="*/ 5968999 w 5968999"/>
              <a:gd name="connsiteY43" fmla="*/ 0 h 2654300"/>
              <a:gd name="connsiteX44" fmla="*/ 5968999 w 5968999"/>
              <a:gd name="connsiteY44" fmla="*/ 2654300 h 2654300"/>
              <a:gd name="connsiteX45" fmla="*/ 0 w 5968999"/>
              <a:gd name="connsiteY45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8999" h="2654300">
                <a:moveTo>
                  <a:pt x="546234" y="1971430"/>
                </a:moveTo>
                <a:lnTo>
                  <a:pt x="546234" y="2154602"/>
                </a:lnTo>
                <a:lnTo>
                  <a:pt x="1866585" y="2154602"/>
                </a:lnTo>
                <a:lnTo>
                  <a:pt x="1866585" y="1971430"/>
                </a:lnTo>
                <a:close/>
                <a:moveTo>
                  <a:pt x="1418226" y="1100648"/>
                </a:moveTo>
                <a:lnTo>
                  <a:pt x="1418226" y="1207977"/>
                </a:lnTo>
                <a:lnTo>
                  <a:pt x="546232" y="1207977"/>
                </a:lnTo>
                <a:lnTo>
                  <a:pt x="546232" y="1402159"/>
                </a:lnTo>
                <a:lnTo>
                  <a:pt x="1418226" y="1402159"/>
                </a:lnTo>
                <a:lnTo>
                  <a:pt x="1418226" y="1509487"/>
                </a:lnTo>
                <a:lnTo>
                  <a:pt x="1616772" y="1305067"/>
                </a:lnTo>
                <a:close/>
                <a:moveTo>
                  <a:pt x="2817866" y="695532"/>
                </a:moveTo>
                <a:lnTo>
                  <a:pt x="2822527" y="695532"/>
                </a:lnTo>
                <a:lnTo>
                  <a:pt x="3099880" y="1471653"/>
                </a:lnTo>
                <a:lnTo>
                  <a:pt x="2535851" y="1471653"/>
                </a:lnTo>
                <a:close/>
                <a:moveTo>
                  <a:pt x="546234" y="499243"/>
                </a:moveTo>
                <a:lnTo>
                  <a:pt x="546234" y="682416"/>
                </a:lnTo>
                <a:lnTo>
                  <a:pt x="1866585" y="682416"/>
                </a:lnTo>
                <a:lnTo>
                  <a:pt x="1866585" y="499243"/>
                </a:lnTo>
                <a:close/>
                <a:moveTo>
                  <a:pt x="3765640" y="495092"/>
                </a:moveTo>
                <a:lnTo>
                  <a:pt x="3765640" y="2159208"/>
                </a:lnTo>
                <a:lnTo>
                  <a:pt x="3975403" y="2159208"/>
                </a:lnTo>
                <a:lnTo>
                  <a:pt x="3975403" y="774776"/>
                </a:lnTo>
                <a:lnTo>
                  <a:pt x="3980064" y="774776"/>
                </a:lnTo>
                <a:lnTo>
                  <a:pt x="4499810" y="2159208"/>
                </a:lnTo>
                <a:lnTo>
                  <a:pt x="4688596" y="2159208"/>
                </a:lnTo>
                <a:lnTo>
                  <a:pt x="5208342" y="774776"/>
                </a:lnTo>
                <a:lnTo>
                  <a:pt x="5213004" y="774776"/>
                </a:lnTo>
                <a:lnTo>
                  <a:pt x="5213004" y="2159208"/>
                </a:lnTo>
                <a:lnTo>
                  <a:pt x="5422766" y="2159208"/>
                </a:lnTo>
                <a:lnTo>
                  <a:pt x="5422766" y="495092"/>
                </a:lnTo>
                <a:lnTo>
                  <a:pt x="5119775" y="495092"/>
                </a:lnTo>
                <a:lnTo>
                  <a:pt x="4593038" y="1893509"/>
                </a:lnTo>
                <a:lnTo>
                  <a:pt x="4068631" y="495092"/>
                </a:lnTo>
                <a:close/>
                <a:moveTo>
                  <a:pt x="2701331" y="495092"/>
                </a:moveTo>
                <a:lnTo>
                  <a:pt x="2053397" y="2159208"/>
                </a:lnTo>
                <a:lnTo>
                  <a:pt x="2279474" y="2159208"/>
                </a:lnTo>
                <a:lnTo>
                  <a:pt x="2465930" y="1658109"/>
                </a:lnTo>
                <a:lnTo>
                  <a:pt x="3169801" y="1658109"/>
                </a:lnTo>
                <a:lnTo>
                  <a:pt x="3351595" y="2159208"/>
                </a:lnTo>
                <a:lnTo>
                  <a:pt x="3596318" y="2159208"/>
                </a:lnTo>
                <a:lnTo>
                  <a:pt x="2946054" y="495092"/>
                </a:lnTo>
                <a:close/>
                <a:moveTo>
                  <a:pt x="0" y="0"/>
                </a:moveTo>
                <a:lnTo>
                  <a:pt x="5968999" y="0"/>
                </a:lnTo>
                <a:lnTo>
                  <a:pt x="5968999" y="2654300"/>
                </a:lnTo>
                <a:lnTo>
                  <a:pt x="0" y="2654300"/>
                </a:lnTo>
                <a:close/>
              </a:path>
            </a:pathLst>
          </a:custGeom>
          <a:solidFill>
            <a:srgbClr val="23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88077" y="509850"/>
            <a:ext cx="9530624" cy="5510517"/>
          </a:xfrm>
          <a:custGeom>
            <a:avLst/>
            <a:gdLst/>
            <a:ahLst/>
            <a:cxnLst/>
            <a:rect l="l" t="t" r="r" b="b"/>
            <a:pathLst>
              <a:path w="9530624" h="5510517">
                <a:moveTo>
                  <a:pt x="8130281" y="5447109"/>
                </a:moveTo>
                <a:lnTo>
                  <a:pt x="8152484" y="5447109"/>
                </a:lnTo>
                <a:lnTo>
                  <a:pt x="8152484" y="5469312"/>
                </a:lnTo>
                <a:lnTo>
                  <a:pt x="8130281" y="5469312"/>
                </a:lnTo>
                <a:close/>
                <a:moveTo>
                  <a:pt x="6787256" y="5447109"/>
                </a:moveTo>
                <a:lnTo>
                  <a:pt x="6809459" y="5447109"/>
                </a:lnTo>
                <a:lnTo>
                  <a:pt x="6809459" y="5467312"/>
                </a:lnTo>
                <a:cubicBezTo>
                  <a:pt x="6809459" y="5474913"/>
                  <a:pt x="6807726" y="5481447"/>
                  <a:pt x="6804258" y="5486914"/>
                </a:cubicBezTo>
                <a:cubicBezTo>
                  <a:pt x="6800791" y="5492382"/>
                  <a:pt x="6795190" y="5496249"/>
                  <a:pt x="6787456" y="5498516"/>
                </a:cubicBezTo>
                <a:lnTo>
                  <a:pt x="6787456" y="5488515"/>
                </a:lnTo>
                <a:cubicBezTo>
                  <a:pt x="6789723" y="5487715"/>
                  <a:pt x="6791623" y="5486548"/>
                  <a:pt x="6793157" y="5485014"/>
                </a:cubicBezTo>
                <a:cubicBezTo>
                  <a:pt x="6794690" y="5483481"/>
                  <a:pt x="6795924" y="5481814"/>
                  <a:pt x="6796857" y="5480014"/>
                </a:cubicBezTo>
                <a:cubicBezTo>
                  <a:pt x="6797791" y="5478213"/>
                  <a:pt x="6798424" y="5476380"/>
                  <a:pt x="6798758" y="5474513"/>
                </a:cubicBezTo>
                <a:cubicBezTo>
                  <a:pt x="6799091" y="5472646"/>
                  <a:pt x="6799191" y="5470912"/>
                  <a:pt x="6799057" y="5469312"/>
                </a:cubicBezTo>
                <a:lnTo>
                  <a:pt x="6787256" y="5469312"/>
                </a:lnTo>
                <a:close/>
                <a:moveTo>
                  <a:pt x="5539481" y="5447109"/>
                </a:moveTo>
                <a:lnTo>
                  <a:pt x="5561684" y="5447109"/>
                </a:lnTo>
                <a:lnTo>
                  <a:pt x="5561684" y="5467312"/>
                </a:lnTo>
                <a:cubicBezTo>
                  <a:pt x="5561684" y="5474913"/>
                  <a:pt x="5559950" y="5481447"/>
                  <a:pt x="5556483" y="5486914"/>
                </a:cubicBezTo>
                <a:cubicBezTo>
                  <a:pt x="5553016" y="5492382"/>
                  <a:pt x="5547415" y="5496249"/>
                  <a:pt x="5539681" y="5498516"/>
                </a:cubicBezTo>
                <a:lnTo>
                  <a:pt x="5539681" y="5488515"/>
                </a:lnTo>
                <a:cubicBezTo>
                  <a:pt x="5541948" y="5487715"/>
                  <a:pt x="5543848" y="5486548"/>
                  <a:pt x="5545382" y="5485014"/>
                </a:cubicBezTo>
                <a:cubicBezTo>
                  <a:pt x="5546915" y="5483481"/>
                  <a:pt x="5548148" y="5481814"/>
                  <a:pt x="5549082" y="5480014"/>
                </a:cubicBezTo>
                <a:cubicBezTo>
                  <a:pt x="5550016" y="5478213"/>
                  <a:pt x="5550649" y="5476380"/>
                  <a:pt x="5550983" y="5474513"/>
                </a:cubicBezTo>
                <a:cubicBezTo>
                  <a:pt x="5551316" y="5472646"/>
                  <a:pt x="5551416" y="5470912"/>
                  <a:pt x="5551282" y="5469312"/>
                </a:cubicBezTo>
                <a:lnTo>
                  <a:pt x="5539481" y="5469312"/>
                </a:lnTo>
                <a:close/>
                <a:moveTo>
                  <a:pt x="4501256" y="5447109"/>
                </a:moveTo>
                <a:lnTo>
                  <a:pt x="4523459" y="5447109"/>
                </a:lnTo>
                <a:lnTo>
                  <a:pt x="4523459" y="5467312"/>
                </a:lnTo>
                <a:cubicBezTo>
                  <a:pt x="4523459" y="5474913"/>
                  <a:pt x="4521725" y="5481447"/>
                  <a:pt x="4518258" y="5486914"/>
                </a:cubicBezTo>
                <a:cubicBezTo>
                  <a:pt x="4514791" y="5492382"/>
                  <a:pt x="4509190" y="5496249"/>
                  <a:pt x="4501456" y="5498516"/>
                </a:cubicBezTo>
                <a:lnTo>
                  <a:pt x="4501456" y="5488515"/>
                </a:lnTo>
                <a:cubicBezTo>
                  <a:pt x="4503723" y="5487715"/>
                  <a:pt x="4505623" y="5486548"/>
                  <a:pt x="4507157" y="5485014"/>
                </a:cubicBezTo>
                <a:cubicBezTo>
                  <a:pt x="4508690" y="5483481"/>
                  <a:pt x="4509924" y="5481814"/>
                  <a:pt x="4510857" y="5480014"/>
                </a:cubicBezTo>
                <a:cubicBezTo>
                  <a:pt x="4511790" y="5478213"/>
                  <a:pt x="4512424" y="5476380"/>
                  <a:pt x="4512757" y="5474513"/>
                </a:cubicBezTo>
                <a:cubicBezTo>
                  <a:pt x="4513091" y="5472646"/>
                  <a:pt x="4513191" y="5470912"/>
                  <a:pt x="4513057" y="5469312"/>
                </a:cubicBezTo>
                <a:lnTo>
                  <a:pt x="4501256" y="5469312"/>
                </a:lnTo>
                <a:close/>
                <a:moveTo>
                  <a:pt x="2910581" y="5447109"/>
                </a:moveTo>
                <a:lnTo>
                  <a:pt x="2932784" y="5447109"/>
                </a:lnTo>
                <a:lnTo>
                  <a:pt x="2932784" y="5467312"/>
                </a:lnTo>
                <a:cubicBezTo>
                  <a:pt x="2932784" y="5474913"/>
                  <a:pt x="2931050" y="5481447"/>
                  <a:pt x="2927583" y="5486914"/>
                </a:cubicBezTo>
                <a:cubicBezTo>
                  <a:pt x="2924116" y="5492382"/>
                  <a:pt x="2918515" y="5496249"/>
                  <a:pt x="2910781" y="5498516"/>
                </a:cubicBezTo>
                <a:lnTo>
                  <a:pt x="2910781" y="5488515"/>
                </a:lnTo>
                <a:cubicBezTo>
                  <a:pt x="2913048" y="5487715"/>
                  <a:pt x="2914948" y="5486548"/>
                  <a:pt x="2916482" y="5485014"/>
                </a:cubicBezTo>
                <a:cubicBezTo>
                  <a:pt x="2918015" y="5483481"/>
                  <a:pt x="2919249" y="5481814"/>
                  <a:pt x="2920182" y="5480014"/>
                </a:cubicBezTo>
                <a:cubicBezTo>
                  <a:pt x="2921116" y="5478213"/>
                  <a:pt x="2921749" y="5476380"/>
                  <a:pt x="2922082" y="5474513"/>
                </a:cubicBezTo>
                <a:cubicBezTo>
                  <a:pt x="2922416" y="5472646"/>
                  <a:pt x="2922516" y="5470912"/>
                  <a:pt x="2922382" y="5469312"/>
                </a:cubicBezTo>
                <a:lnTo>
                  <a:pt x="2910581" y="5469312"/>
                </a:lnTo>
                <a:close/>
                <a:moveTo>
                  <a:pt x="7733289" y="5415906"/>
                </a:moveTo>
                <a:cubicBezTo>
                  <a:pt x="7731155" y="5417506"/>
                  <a:pt x="7728355" y="5418673"/>
                  <a:pt x="7724887" y="5419406"/>
                </a:cubicBezTo>
                <a:cubicBezTo>
                  <a:pt x="7721420" y="5420139"/>
                  <a:pt x="7717787" y="5420740"/>
                  <a:pt x="7713985" y="5421206"/>
                </a:cubicBezTo>
                <a:cubicBezTo>
                  <a:pt x="7710185" y="5421673"/>
                  <a:pt x="7706352" y="5422206"/>
                  <a:pt x="7702485" y="5422806"/>
                </a:cubicBezTo>
                <a:cubicBezTo>
                  <a:pt x="7698617" y="5423406"/>
                  <a:pt x="7695150" y="5424373"/>
                  <a:pt x="7692083" y="5425707"/>
                </a:cubicBezTo>
                <a:cubicBezTo>
                  <a:pt x="7689017" y="5427040"/>
                  <a:pt x="7686516" y="5428941"/>
                  <a:pt x="7684583" y="5431407"/>
                </a:cubicBezTo>
                <a:cubicBezTo>
                  <a:pt x="7682649" y="5433874"/>
                  <a:pt x="7681682" y="5437242"/>
                  <a:pt x="7681682" y="5441509"/>
                </a:cubicBezTo>
                <a:cubicBezTo>
                  <a:pt x="7681682" y="5444309"/>
                  <a:pt x="7682249" y="5446676"/>
                  <a:pt x="7683383" y="5448610"/>
                </a:cubicBezTo>
                <a:cubicBezTo>
                  <a:pt x="7684515" y="5450543"/>
                  <a:pt x="7685983" y="5452110"/>
                  <a:pt x="7687783" y="5453310"/>
                </a:cubicBezTo>
                <a:cubicBezTo>
                  <a:pt x="7689583" y="5454510"/>
                  <a:pt x="7691716" y="5455377"/>
                  <a:pt x="7694183" y="5455911"/>
                </a:cubicBezTo>
                <a:cubicBezTo>
                  <a:pt x="7696651" y="5456444"/>
                  <a:pt x="7699151" y="5456711"/>
                  <a:pt x="7701685" y="5456711"/>
                </a:cubicBezTo>
                <a:cubicBezTo>
                  <a:pt x="7707285" y="5456711"/>
                  <a:pt x="7712086" y="5455944"/>
                  <a:pt x="7716086" y="5454410"/>
                </a:cubicBezTo>
                <a:cubicBezTo>
                  <a:pt x="7720087" y="5452877"/>
                  <a:pt x="7723353" y="5450943"/>
                  <a:pt x="7725887" y="5448610"/>
                </a:cubicBezTo>
                <a:cubicBezTo>
                  <a:pt x="7728421" y="5446276"/>
                  <a:pt x="7730288" y="5443742"/>
                  <a:pt x="7731488" y="5441009"/>
                </a:cubicBezTo>
                <a:cubicBezTo>
                  <a:pt x="7732688" y="5438275"/>
                  <a:pt x="7733289" y="5435708"/>
                  <a:pt x="7733289" y="5433308"/>
                </a:cubicBezTo>
                <a:close/>
                <a:moveTo>
                  <a:pt x="7295139" y="5415906"/>
                </a:moveTo>
                <a:cubicBezTo>
                  <a:pt x="7293005" y="5417506"/>
                  <a:pt x="7290205" y="5418673"/>
                  <a:pt x="7286737" y="5419406"/>
                </a:cubicBezTo>
                <a:cubicBezTo>
                  <a:pt x="7283270" y="5420139"/>
                  <a:pt x="7279637" y="5420740"/>
                  <a:pt x="7275835" y="5421206"/>
                </a:cubicBezTo>
                <a:cubicBezTo>
                  <a:pt x="7272035" y="5421673"/>
                  <a:pt x="7268202" y="5422206"/>
                  <a:pt x="7264335" y="5422806"/>
                </a:cubicBezTo>
                <a:cubicBezTo>
                  <a:pt x="7260467" y="5423406"/>
                  <a:pt x="7257000" y="5424373"/>
                  <a:pt x="7253933" y="5425707"/>
                </a:cubicBezTo>
                <a:cubicBezTo>
                  <a:pt x="7250865" y="5427040"/>
                  <a:pt x="7248366" y="5428941"/>
                  <a:pt x="7246433" y="5431407"/>
                </a:cubicBezTo>
                <a:cubicBezTo>
                  <a:pt x="7244499" y="5433874"/>
                  <a:pt x="7243532" y="5437242"/>
                  <a:pt x="7243532" y="5441509"/>
                </a:cubicBezTo>
                <a:cubicBezTo>
                  <a:pt x="7243532" y="5444309"/>
                  <a:pt x="7244099" y="5446676"/>
                  <a:pt x="7245233" y="5448610"/>
                </a:cubicBezTo>
                <a:cubicBezTo>
                  <a:pt x="7246365" y="5450543"/>
                  <a:pt x="7247832" y="5452110"/>
                  <a:pt x="7249633" y="5453310"/>
                </a:cubicBezTo>
                <a:cubicBezTo>
                  <a:pt x="7251433" y="5454510"/>
                  <a:pt x="7253566" y="5455377"/>
                  <a:pt x="7256033" y="5455911"/>
                </a:cubicBezTo>
                <a:cubicBezTo>
                  <a:pt x="7258501" y="5456444"/>
                  <a:pt x="7261001" y="5456711"/>
                  <a:pt x="7263534" y="5456711"/>
                </a:cubicBezTo>
                <a:cubicBezTo>
                  <a:pt x="7269135" y="5456711"/>
                  <a:pt x="7273936" y="5455944"/>
                  <a:pt x="7277936" y="5454410"/>
                </a:cubicBezTo>
                <a:cubicBezTo>
                  <a:pt x="7281937" y="5452877"/>
                  <a:pt x="7285203" y="5450943"/>
                  <a:pt x="7287737" y="5448610"/>
                </a:cubicBezTo>
                <a:cubicBezTo>
                  <a:pt x="7290271" y="5446276"/>
                  <a:pt x="7292138" y="5443742"/>
                  <a:pt x="7293338" y="5441009"/>
                </a:cubicBezTo>
                <a:cubicBezTo>
                  <a:pt x="7294538" y="5438275"/>
                  <a:pt x="7295139" y="5435708"/>
                  <a:pt x="7295139" y="5433308"/>
                </a:cubicBezTo>
                <a:close/>
                <a:moveTo>
                  <a:pt x="6418838" y="5415906"/>
                </a:moveTo>
                <a:cubicBezTo>
                  <a:pt x="6416705" y="5417506"/>
                  <a:pt x="6413905" y="5418673"/>
                  <a:pt x="6410438" y="5419406"/>
                </a:cubicBezTo>
                <a:cubicBezTo>
                  <a:pt x="6406970" y="5420139"/>
                  <a:pt x="6403337" y="5420740"/>
                  <a:pt x="6399536" y="5421206"/>
                </a:cubicBezTo>
                <a:cubicBezTo>
                  <a:pt x="6395736" y="5421673"/>
                  <a:pt x="6391902" y="5422206"/>
                  <a:pt x="6388034" y="5422806"/>
                </a:cubicBezTo>
                <a:cubicBezTo>
                  <a:pt x="6384168" y="5423406"/>
                  <a:pt x="6380700" y="5424373"/>
                  <a:pt x="6377633" y="5425707"/>
                </a:cubicBezTo>
                <a:cubicBezTo>
                  <a:pt x="6374567" y="5427040"/>
                  <a:pt x="6372066" y="5428941"/>
                  <a:pt x="6370133" y="5431407"/>
                </a:cubicBezTo>
                <a:cubicBezTo>
                  <a:pt x="6368199" y="5433874"/>
                  <a:pt x="6367232" y="5437242"/>
                  <a:pt x="6367232" y="5441509"/>
                </a:cubicBezTo>
                <a:cubicBezTo>
                  <a:pt x="6367232" y="5444309"/>
                  <a:pt x="6367799" y="5446676"/>
                  <a:pt x="6368932" y="5448610"/>
                </a:cubicBezTo>
                <a:cubicBezTo>
                  <a:pt x="6370066" y="5450543"/>
                  <a:pt x="6371532" y="5452110"/>
                  <a:pt x="6373333" y="5453310"/>
                </a:cubicBezTo>
                <a:cubicBezTo>
                  <a:pt x="6375133" y="5454510"/>
                  <a:pt x="6377267" y="5455377"/>
                  <a:pt x="6379734" y="5455911"/>
                </a:cubicBezTo>
                <a:cubicBezTo>
                  <a:pt x="6382200" y="5456444"/>
                  <a:pt x="6384701" y="5456711"/>
                  <a:pt x="6387234" y="5456711"/>
                </a:cubicBezTo>
                <a:cubicBezTo>
                  <a:pt x="6392835" y="5456711"/>
                  <a:pt x="6397635" y="5455944"/>
                  <a:pt x="6401636" y="5454410"/>
                </a:cubicBezTo>
                <a:cubicBezTo>
                  <a:pt x="6405637" y="5452877"/>
                  <a:pt x="6408904" y="5450943"/>
                  <a:pt x="6411438" y="5448610"/>
                </a:cubicBezTo>
                <a:cubicBezTo>
                  <a:pt x="6413971" y="5446276"/>
                  <a:pt x="6415838" y="5443742"/>
                  <a:pt x="6417038" y="5441009"/>
                </a:cubicBezTo>
                <a:cubicBezTo>
                  <a:pt x="6418238" y="5438275"/>
                  <a:pt x="6418838" y="5435708"/>
                  <a:pt x="6418838" y="5433308"/>
                </a:cubicBezTo>
                <a:close/>
                <a:moveTo>
                  <a:pt x="6018788" y="5415906"/>
                </a:moveTo>
                <a:cubicBezTo>
                  <a:pt x="6016655" y="5417506"/>
                  <a:pt x="6013854" y="5418673"/>
                  <a:pt x="6010387" y="5419406"/>
                </a:cubicBezTo>
                <a:cubicBezTo>
                  <a:pt x="6006920" y="5420139"/>
                  <a:pt x="6003287" y="5420740"/>
                  <a:pt x="5999486" y="5421206"/>
                </a:cubicBezTo>
                <a:cubicBezTo>
                  <a:pt x="5995686" y="5421673"/>
                  <a:pt x="5991852" y="5422206"/>
                  <a:pt x="5987984" y="5422806"/>
                </a:cubicBezTo>
                <a:cubicBezTo>
                  <a:pt x="5984118" y="5423406"/>
                  <a:pt x="5980650" y="5424373"/>
                  <a:pt x="5977583" y="5425707"/>
                </a:cubicBezTo>
                <a:cubicBezTo>
                  <a:pt x="5974517" y="5427040"/>
                  <a:pt x="5972016" y="5428941"/>
                  <a:pt x="5970082" y="5431407"/>
                </a:cubicBezTo>
                <a:cubicBezTo>
                  <a:pt x="5968149" y="5433874"/>
                  <a:pt x="5967182" y="5437242"/>
                  <a:pt x="5967182" y="5441509"/>
                </a:cubicBezTo>
                <a:cubicBezTo>
                  <a:pt x="5967182" y="5444309"/>
                  <a:pt x="5967749" y="5446676"/>
                  <a:pt x="5968882" y="5448610"/>
                </a:cubicBezTo>
                <a:cubicBezTo>
                  <a:pt x="5970016" y="5450543"/>
                  <a:pt x="5971482" y="5452110"/>
                  <a:pt x="5973282" y="5453310"/>
                </a:cubicBezTo>
                <a:cubicBezTo>
                  <a:pt x="5975083" y="5454510"/>
                  <a:pt x="5977216" y="5455377"/>
                  <a:pt x="5979683" y="5455911"/>
                </a:cubicBezTo>
                <a:cubicBezTo>
                  <a:pt x="5982150" y="5456444"/>
                  <a:pt x="5984651" y="5456711"/>
                  <a:pt x="5987184" y="5456711"/>
                </a:cubicBezTo>
                <a:cubicBezTo>
                  <a:pt x="5992785" y="5456711"/>
                  <a:pt x="5997585" y="5455944"/>
                  <a:pt x="6001586" y="5454410"/>
                </a:cubicBezTo>
                <a:cubicBezTo>
                  <a:pt x="6005587" y="5452877"/>
                  <a:pt x="6008854" y="5450943"/>
                  <a:pt x="6011388" y="5448610"/>
                </a:cubicBezTo>
                <a:cubicBezTo>
                  <a:pt x="6013921" y="5446276"/>
                  <a:pt x="6015788" y="5443742"/>
                  <a:pt x="6016988" y="5441009"/>
                </a:cubicBezTo>
                <a:cubicBezTo>
                  <a:pt x="6018188" y="5438275"/>
                  <a:pt x="6018788" y="5435708"/>
                  <a:pt x="6018788" y="5433308"/>
                </a:cubicBezTo>
                <a:close/>
                <a:moveTo>
                  <a:pt x="5171064" y="5415906"/>
                </a:moveTo>
                <a:cubicBezTo>
                  <a:pt x="5168930" y="5417506"/>
                  <a:pt x="5166129" y="5418673"/>
                  <a:pt x="5162663" y="5419406"/>
                </a:cubicBezTo>
                <a:cubicBezTo>
                  <a:pt x="5159195" y="5420139"/>
                  <a:pt x="5155562" y="5420740"/>
                  <a:pt x="5151761" y="5421206"/>
                </a:cubicBezTo>
                <a:cubicBezTo>
                  <a:pt x="5147961" y="5421673"/>
                  <a:pt x="5144127" y="5422206"/>
                  <a:pt x="5140260" y="5422806"/>
                </a:cubicBezTo>
                <a:cubicBezTo>
                  <a:pt x="5136393" y="5423406"/>
                  <a:pt x="5132925" y="5424373"/>
                  <a:pt x="5129858" y="5425707"/>
                </a:cubicBezTo>
                <a:cubicBezTo>
                  <a:pt x="5126791" y="5427040"/>
                  <a:pt x="5124291" y="5428941"/>
                  <a:pt x="5122358" y="5431407"/>
                </a:cubicBezTo>
                <a:cubicBezTo>
                  <a:pt x="5120424" y="5433874"/>
                  <a:pt x="5119457" y="5437242"/>
                  <a:pt x="5119457" y="5441509"/>
                </a:cubicBezTo>
                <a:cubicBezTo>
                  <a:pt x="5119457" y="5444309"/>
                  <a:pt x="5120023" y="5446676"/>
                  <a:pt x="5121158" y="5448610"/>
                </a:cubicBezTo>
                <a:cubicBezTo>
                  <a:pt x="5122291" y="5450543"/>
                  <a:pt x="5123757" y="5452110"/>
                  <a:pt x="5125558" y="5453310"/>
                </a:cubicBezTo>
                <a:cubicBezTo>
                  <a:pt x="5127358" y="5454510"/>
                  <a:pt x="5129491" y="5455377"/>
                  <a:pt x="5131959" y="5455911"/>
                </a:cubicBezTo>
                <a:cubicBezTo>
                  <a:pt x="5134425" y="5456444"/>
                  <a:pt x="5136926" y="5456711"/>
                  <a:pt x="5139459" y="5456711"/>
                </a:cubicBezTo>
                <a:cubicBezTo>
                  <a:pt x="5145060" y="5456711"/>
                  <a:pt x="5149861" y="5455944"/>
                  <a:pt x="5153861" y="5454410"/>
                </a:cubicBezTo>
                <a:cubicBezTo>
                  <a:pt x="5157862" y="5452877"/>
                  <a:pt x="5161129" y="5450943"/>
                  <a:pt x="5163663" y="5448610"/>
                </a:cubicBezTo>
                <a:cubicBezTo>
                  <a:pt x="5166196" y="5446276"/>
                  <a:pt x="5168063" y="5443742"/>
                  <a:pt x="5169263" y="5441009"/>
                </a:cubicBezTo>
                <a:cubicBezTo>
                  <a:pt x="5170463" y="5438275"/>
                  <a:pt x="5171064" y="5435708"/>
                  <a:pt x="5171064" y="5433308"/>
                </a:cubicBezTo>
                <a:close/>
                <a:moveTo>
                  <a:pt x="4409063" y="5415906"/>
                </a:moveTo>
                <a:cubicBezTo>
                  <a:pt x="4406930" y="5417506"/>
                  <a:pt x="4404129" y="5418673"/>
                  <a:pt x="4400662" y="5419406"/>
                </a:cubicBezTo>
                <a:cubicBezTo>
                  <a:pt x="4397195" y="5420139"/>
                  <a:pt x="4393562" y="5420740"/>
                  <a:pt x="4389761" y="5421206"/>
                </a:cubicBezTo>
                <a:cubicBezTo>
                  <a:pt x="4385960" y="5421673"/>
                  <a:pt x="4382127" y="5422206"/>
                  <a:pt x="4378259" y="5422806"/>
                </a:cubicBezTo>
                <a:cubicBezTo>
                  <a:pt x="4374392" y="5423406"/>
                  <a:pt x="4370925" y="5424373"/>
                  <a:pt x="4367858" y="5425707"/>
                </a:cubicBezTo>
                <a:cubicBezTo>
                  <a:pt x="4364791" y="5427040"/>
                  <a:pt x="4362291" y="5428941"/>
                  <a:pt x="4360357" y="5431407"/>
                </a:cubicBezTo>
                <a:cubicBezTo>
                  <a:pt x="4358424" y="5433874"/>
                  <a:pt x="4357457" y="5437242"/>
                  <a:pt x="4357457" y="5441509"/>
                </a:cubicBezTo>
                <a:cubicBezTo>
                  <a:pt x="4357457" y="5444309"/>
                  <a:pt x="4358024" y="5446676"/>
                  <a:pt x="4359157" y="5448610"/>
                </a:cubicBezTo>
                <a:cubicBezTo>
                  <a:pt x="4360291" y="5450543"/>
                  <a:pt x="4361757" y="5452110"/>
                  <a:pt x="4363558" y="5453310"/>
                </a:cubicBezTo>
                <a:cubicBezTo>
                  <a:pt x="4365358" y="5454510"/>
                  <a:pt x="4367491" y="5455377"/>
                  <a:pt x="4369958" y="5455911"/>
                </a:cubicBezTo>
                <a:cubicBezTo>
                  <a:pt x="4372425" y="5456444"/>
                  <a:pt x="4374926" y="5456711"/>
                  <a:pt x="4377459" y="5456711"/>
                </a:cubicBezTo>
                <a:cubicBezTo>
                  <a:pt x="4383060" y="5456711"/>
                  <a:pt x="4387861" y="5455944"/>
                  <a:pt x="4391861" y="5454410"/>
                </a:cubicBezTo>
                <a:cubicBezTo>
                  <a:pt x="4395862" y="5452877"/>
                  <a:pt x="4399129" y="5450943"/>
                  <a:pt x="4401662" y="5448610"/>
                </a:cubicBezTo>
                <a:cubicBezTo>
                  <a:pt x="4404196" y="5446276"/>
                  <a:pt x="4406063" y="5443742"/>
                  <a:pt x="4407263" y="5441009"/>
                </a:cubicBezTo>
                <a:cubicBezTo>
                  <a:pt x="4408463" y="5438275"/>
                  <a:pt x="4409063" y="5435708"/>
                  <a:pt x="4409063" y="5433308"/>
                </a:cubicBezTo>
                <a:close/>
                <a:moveTo>
                  <a:pt x="3961388" y="5415906"/>
                </a:moveTo>
                <a:cubicBezTo>
                  <a:pt x="3959255" y="5417506"/>
                  <a:pt x="3956454" y="5418673"/>
                  <a:pt x="3952987" y="5419406"/>
                </a:cubicBezTo>
                <a:cubicBezTo>
                  <a:pt x="3949520" y="5420139"/>
                  <a:pt x="3945886" y="5420740"/>
                  <a:pt x="3942086" y="5421206"/>
                </a:cubicBezTo>
                <a:cubicBezTo>
                  <a:pt x="3938285" y="5421673"/>
                  <a:pt x="3934451" y="5422206"/>
                  <a:pt x="3930584" y="5422806"/>
                </a:cubicBezTo>
                <a:cubicBezTo>
                  <a:pt x="3926717" y="5423406"/>
                  <a:pt x="3923250" y="5424373"/>
                  <a:pt x="3920183" y="5425707"/>
                </a:cubicBezTo>
                <a:cubicBezTo>
                  <a:pt x="3917116" y="5427040"/>
                  <a:pt x="3914616" y="5428941"/>
                  <a:pt x="3912682" y="5431407"/>
                </a:cubicBezTo>
                <a:cubicBezTo>
                  <a:pt x="3910748" y="5433874"/>
                  <a:pt x="3909782" y="5437242"/>
                  <a:pt x="3909782" y="5441509"/>
                </a:cubicBezTo>
                <a:cubicBezTo>
                  <a:pt x="3909782" y="5444309"/>
                  <a:pt x="3910349" y="5446676"/>
                  <a:pt x="3911482" y="5448610"/>
                </a:cubicBezTo>
                <a:cubicBezTo>
                  <a:pt x="3912615" y="5450543"/>
                  <a:pt x="3914082" y="5452110"/>
                  <a:pt x="3915883" y="5453310"/>
                </a:cubicBezTo>
                <a:cubicBezTo>
                  <a:pt x="3917683" y="5454510"/>
                  <a:pt x="3919816" y="5455377"/>
                  <a:pt x="3922283" y="5455911"/>
                </a:cubicBezTo>
                <a:cubicBezTo>
                  <a:pt x="3924750" y="5456444"/>
                  <a:pt x="3927251" y="5456711"/>
                  <a:pt x="3929784" y="5456711"/>
                </a:cubicBezTo>
                <a:cubicBezTo>
                  <a:pt x="3935385" y="5456711"/>
                  <a:pt x="3940186" y="5455944"/>
                  <a:pt x="3944186" y="5454410"/>
                </a:cubicBezTo>
                <a:cubicBezTo>
                  <a:pt x="3948186" y="5452877"/>
                  <a:pt x="3951454" y="5450943"/>
                  <a:pt x="3953987" y="5448610"/>
                </a:cubicBezTo>
                <a:cubicBezTo>
                  <a:pt x="3956521" y="5446276"/>
                  <a:pt x="3958388" y="5443742"/>
                  <a:pt x="3959588" y="5441009"/>
                </a:cubicBezTo>
                <a:cubicBezTo>
                  <a:pt x="3960788" y="5438275"/>
                  <a:pt x="3961388" y="5435708"/>
                  <a:pt x="3961388" y="5433308"/>
                </a:cubicBezTo>
                <a:close/>
                <a:moveTo>
                  <a:pt x="3227963" y="5415906"/>
                </a:moveTo>
                <a:cubicBezTo>
                  <a:pt x="3225830" y="5417506"/>
                  <a:pt x="3223029" y="5418673"/>
                  <a:pt x="3219562" y="5419406"/>
                </a:cubicBezTo>
                <a:cubicBezTo>
                  <a:pt x="3216095" y="5420139"/>
                  <a:pt x="3212461" y="5420740"/>
                  <a:pt x="3208661" y="5421206"/>
                </a:cubicBezTo>
                <a:cubicBezTo>
                  <a:pt x="3204860" y="5421673"/>
                  <a:pt x="3201026" y="5422206"/>
                  <a:pt x="3197159" y="5422806"/>
                </a:cubicBezTo>
                <a:cubicBezTo>
                  <a:pt x="3193293" y="5423406"/>
                  <a:pt x="3189825" y="5424373"/>
                  <a:pt x="3186758" y="5425707"/>
                </a:cubicBezTo>
                <a:cubicBezTo>
                  <a:pt x="3183691" y="5427040"/>
                  <a:pt x="3181191" y="5428941"/>
                  <a:pt x="3179257" y="5431407"/>
                </a:cubicBezTo>
                <a:cubicBezTo>
                  <a:pt x="3177324" y="5433874"/>
                  <a:pt x="3176357" y="5437242"/>
                  <a:pt x="3176357" y="5441509"/>
                </a:cubicBezTo>
                <a:cubicBezTo>
                  <a:pt x="3176357" y="5444309"/>
                  <a:pt x="3176924" y="5446676"/>
                  <a:pt x="3178057" y="5448610"/>
                </a:cubicBezTo>
                <a:cubicBezTo>
                  <a:pt x="3179191" y="5450543"/>
                  <a:pt x="3180657" y="5452110"/>
                  <a:pt x="3182458" y="5453310"/>
                </a:cubicBezTo>
                <a:cubicBezTo>
                  <a:pt x="3184258" y="5454510"/>
                  <a:pt x="3186392" y="5455377"/>
                  <a:pt x="3188858" y="5455911"/>
                </a:cubicBezTo>
                <a:cubicBezTo>
                  <a:pt x="3191326" y="5456444"/>
                  <a:pt x="3193826" y="5456711"/>
                  <a:pt x="3196360" y="5456711"/>
                </a:cubicBezTo>
                <a:cubicBezTo>
                  <a:pt x="3201960" y="5456711"/>
                  <a:pt x="3206761" y="5455944"/>
                  <a:pt x="3210761" y="5454410"/>
                </a:cubicBezTo>
                <a:cubicBezTo>
                  <a:pt x="3214762" y="5452877"/>
                  <a:pt x="3218029" y="5450943"/>
                  <a:pt x="3220562" y="5448610"/>
                </a:cubicBezTo>
                <a:cubicBezTo>
                  <a:pt x="3223096" y="5446276"/>
                  <a:pt x="3224963" y="5443742"/>
                  <a:pt x="3226163" y="5441009"/>
                </a:cubicBezTo>
                <a:cubicBezTo>
                  <a:pt x="3227363" y="5438275"/>
                  <a:pt x="3227963" y="5435708"/>
                  <a:pt x="3227963" y="5433308"/>
                </a:cubicBezTo>
                <a:close/>
                <a:moveTo>
                  <a:pt x="2542164" y="5415906"/>
                </a:moveTo>
                <a:cubicBezTo>
                  <a:pt x="2540031" y="5417506"/>
                  <a:pt x="2537230" y="5418673"/>
                  <a:pt x="2533763" y="5419406"/>
                </a:cubicBezTo>
                <a:cubicBezTo>
                  <a:pt x="2530296" y="5420139"/>
                  <a:pt x="2526662" y="5420740"/>
                  <a:pt x="2522862" y="5421206"/>
                </a:cubicBezTo>
                <a:cubicBezTo>
                  <a:pt x="2519061" y="5421673"/>
                  <a:pt x="2515228" y="5422206"/>
                  <a:pt x="2511360" y="5422806"/>
                </a:cubicBezTo>
                <a:cubicBezTo>
                  <a:pt x="2507493" y="5423406"/>
                  <a:pt x="2504027" y="5424373"/>
                  <a:pt x="2500959" y="5425707"/>
                </a:cubicBezTo>
                <a:cubicBezTo>
                  <a:pt x="2497893" y="5427040"/>
                  <a:pt x="2495392" y="5428941"/>
                  <a:pt x="2493458" y="5431407"/>
                </a:cubicBezTo>
                <a:cubicBezTo>
                  <a:pt x="2491525" y="5433874"/>
                  <a:pt x="2490558" y="5437242"/>
                  <a:pt x="2490558" y="5441509"/>
                </a:cubicBezTo>
                <a:cubicBezTo>
                  <a:pt x="2490558" y="5444309"/>
                  <a:pt x="2491124" y="5446676"/>
                  <a:pt x="2492258" y="5448610"/>
                </a:cubicBezTo>
                <a:cubicBezTo>
                  <a:pt x="2493392" y="5450543"/>
                  <a:pt x="2494858" y="5452110"/>
                  <a:pt x="2496659" y="5453310"/>
                </a:cubicBezTo>
                <a:cubicBezTo>
                  <a:pt x="2498459" y="5454510"/>
                  <a:pt x="2500592" y="5455377"/>
                  <a:pt x="2503059" y="5455911"/>
                </a:cubicBezTo>
                <a:cubicBezTo>
                  <a:pt x="2505526" y="5456444"/>
                  <a:pt x="2508027" y="5456711"/>
                  <a:pt x="2510560" y="5456711"/>
                </a:cubicBezTo>
                <a:cubicBezTo>
                  <a:pt x="2516161" y="5456711"/>
                  <a:pt x="2520961" y="5455944"/>
                  <a:pt x="2524962" y="5454410"/>
                </a:cubicBezTo>
                <a:cubicBezTo>
                  <a:pt x="2528962" y="5452877"/>
                  <a:pt x="2532229" y="5450943"/>
                  <a:pt x="2534763" y="5448610"/>
                </a:cubicBezTo>
                <a:cubicBezTo>
                  <a:pt x="2537297" y="5446276"/>
                  <a:pt x="2539163" y="5443742"/>
                  <a:pt x="2540364" y="5441009"/>
                </a:cubicBezTo>
                <a:cubicBezTo>
                  <a:pt x="2541564" y="5438275"/>
                  <a:pt x="2542164" y="5435708"/>
                  <a:pt x="2542164" y="5433308"/>
                </a:cubicBezTo>
                <a:close/>
                <a:moveTo>
                  <a:pt x="6953410" y="5400304"/>
                </a:moveTo>
                <a:cubicBezTo>
                  <a:pt x="6950076" y="5402170"/>
                  <a:pt x="6946910" y="5404104"/>
                  <a:pt x="6943909" y="5406104"/>
                </a:cubicBezTo>
                <a:cubicBezTo>
                  <a:pt x="6940909" y="5408105"/>
                  <a:pt x="6938275" y="5410372"/>
                  <a:pt x="6936008" y="5412905"/>
                </a:cubicBezTo>
                <a:cubicBezTo>
                  <a:pt x="6933741" y="5415439"/>
                  <a:pt x="6931941" y="5418273"/>
                  <a:pt x="6930608" y="5421406"/>
                </a:cubicBezTo>
                <a:cubicBezTo>
                  <a:pt x="6929274" y="5424540"/>
                  <a:pt x="6928607" y="5428240"/>
                  <a:pt x="6928607" y="5432508"/>
                </a:cubicBezTo>
                <a:cubicBezTo>
                  <a:pt x="6928607" y="5436108"/>
                  <a:pt x="6929374" y="5439409"/>
                  <a:pt x="6930908" y="5442409"/>
                </a:cubicBezTo>
                <a:cubicBezTo>
                  <a:pt x="6932441" y="5445409"/>
                  <a:pt x="6934474" y="5447943"/>
                  <a:pt x="6937008" y="5450010"/>
                </a:cubicBezTo>
                <a:cubicBezTo>
                  <a:pt x="6939542" y="5452077"/>
                  <a:pt x="6942442" y="5453710"/>
                  <a:pt x="6945710" y="5454910"/>
                </a:cubicBezTo>
                <a:cubicBezTo>
                  <a:pt x="6948976" y="5456111"/>
                  <a:pt x="6952343" y="5456711"/>
                  <a:pt x="6955811" y="5456711"/>
                </a:cubicBezTo>
                <a:cubicBezTo>
                  <a:pt x="6962345" y="5456711"/>
                  <a:pt x="6968179" y="5455177"/>
                  <a:pt x="6973313" y="5452110"/>
                </a:cubicBezTo>
                <a:cubicBezTo>
                  <a:pt x="6978447" y="5449043"/>
                  <a:pt x="6982747" y="5444909"/>
                  <a:pt x="6986215" y="5439709"/>
                </a:cubicBezTo>
                <a:close/>
                <a:moveTo>
                  <a:pt x="7882736" y="5378501"/>
                </a:moveTo>
                <a:cubicBezTo>
                  <a:pt x="7878335" y="5378501"/>
                  <a:pt x="7874368" y="5379268"/>
                  <a:pt x="7870835" y="5380801"/>
                </a:cubicBezTo>
                <a:cubicBezTo>
                  <a:pt x="7867300" y="5382335"/>
                  <a:pt x="7864267" y="5384435"/>
                  <a:pt x="7861733" y="5387102"/>
                </a:cubicBezTo>
                <a:cubicBezTo>
                  <a:pt x="7859199" y="5389769"/>
                  <a:pt x="7857199" y="5392869"/>
                  <a:pt x="7855733" y="5396403"/>
                </a:cubicBezTo>
                <a:cubicBezTo>
                  <a:pt x="7854265" y="5399937"/>
                  <a:pt x="7853399" y="5403704"/>
                  <a:pt x="7853132" y="5407705"/>
                </a:cubicBezTo>
                <a:lnTo>
                  <a:pt x="7912539" y="5407705"/>
                </a:lnTo>
                <a:cubicBezTo>
                  <a:pt x="7912273" y="5403704"/>
                  <a:pt x="7911373" y="5399904"/>
                  <a:pt x="7909839" y="5396303"/>
                </a:cubicBezTo>
                <a:cubicBezTo>
                  <a:pt x="7908306" y="5392703"/>
                  <a:pt x="7906239" y="5389602"/>
                  <a:pt x="7903638" y="5387002"/>
                </a:cubicBezTo>
                <a:cubicBezTo>
                  <a:pt x="7901037" y="5384402"/>
                  <a:pt x="7897971" y="5382335"/>
                  <a:pt x="7894437" y="5380801"/>
                </a:cubicBezTo>
                <a:cubicBezTo>
                  <a:pt x="7890903" y="5379268"/>
                  <a:pt x="7887003" y="5378501"/>
                  <a:pt x="7882736" y="5378501"/>
                </a:cubicBezTo>
                <a:close/>
                <a:moveTo>
                  <a:pt x="7603586" y="5378501"/>
                </a:moveTo>
                <a:cubicBezTo>
                  <a:pt x="7597852" y="5378501"/>
                  <a:pt x="7592985" y="5379634"/>
                  <a:pt x="7588985" y="5381901"/>
                </a:cubicBezTo>
                <a:cubicBezTo>
                  <a:pt x="7584985" y="5384168"/>
                  <a:pt x="7581717" y="5387135"/>
                  <a:pt x="7579183" y="5390802"/>
                </a:cubicBezTo>
                <a:cubicBezTo>
                  <a:pt x="7576650" y="5394469"/>
                  <a:pt x="7574817" y="5398637"/>
                  <a:pt x="7573683" y="5403304"/>
                </a:cubicBezTo>
                <a:cubicBezTo>
                  <a:pt x="7572549" y="5407971"/>
                  <a:pt x="7571983" y="5412705"/>
                  <a:pt x="7571982" y="5417506"/>
                </a:cubicBezTo>
                <a:cubicBezTo>
                  <a:pt x="7571982" y="5422573"/>
                  <a:pt x="7572582" y="5427474"/>
                  <a:pt x="7573783" y="5432208"/>
                </a:cubicBezTo>
                <a:cubicBezTo>
                  <a:pt x="7574983" y="5436942"/>
                  <a:pt x="7576883" y="5441109"/>
                  <a:pt x="7579483" y="5444709"/>
                </a:cubicBezTo>
                <a:cubicBezTo>
                  <a:pt x="7582083" y="5448310"/>
                  <a:pt x="7585451" y="5451210"/>
                  <a:pt x="7589585" y="5453410"/>
                </a:cubicBezTo>
                <a:cubicBezTo>
                  <a:pt x="7593719" y="5455611"/>
                  <a:pt x="7598719" y="5456711"/>
                  <a:pt x="7604587" y="5456711"/>
                </a:cubicBezTo>
                <a:cubicBezTo>
                  <a:pt x="7610453" y="5456711"/>
                  <a:pt x="7615355" y="5455577"/>
                  <a:pt x="7619288" y="5453310"/>
                </a:cubicBezTo>
                <a:cubicBezTo>
                  <a:pt x="7623222" y="5451043"/>
                  <a:pt x="7626389" y="5448043"/>
                  <a:pt x="7628789" y="5444309"/>
                </a:cubicBezTo>
                <a:cubicBezTo>
                  <a:pt x="7631189" y="5440575"/>
                  <a:pt x="7632923" y="5436308"/>
                  <a:pt x="7633990" y="5431508"/>
                </a:cubicBezTo>
                <a:cubicBezTo>
                  <a:pt x="7635057" y="5426707"/>
                  <a:pt x="7635591" y="5421773"/>
                  <a:pt x="7635591" y="5416706"/>
                </a:cubicBezTo>
                <a:cubicBezTo>
                  <a:pt x="7635591" y="5411905"/>
                  <a:pt x="7634957" y="5407204"/>
                  <a:pt x="7633690" y="5402604"/>
                </a:cubicBezTo>
                <a:cubicBezTo>
                  <a:pt x="7632423" y="5398003"/>
                  <a:pt x="7630490" y="5393903"/>
                  <a:pt x="7627889" y="5390302"/>
                </a:cubicBezTo>
                <a:cubicBezTo>
                  <a:pt x="7625289" y="5386702"/>
                  <a:pt x="7621955" y="5383835"/>
                  <a:pt x="7617888" y="5381701"/>
                </a:cubicBezTo>
                <a:cubicBezTo>
                  <a:pt x="7613821" y="5379568"/>
                  <a:pt x="7609053" y="5378501"/>
                  <a:pt x="7603586" y="5378501"/>
                </a:cubicBezTo>
                <a:close/>
                <a:moveTo>
                  <a:pt x="6720686" y="5378501"/>
                </a:moveTo>
                <a:cubicBezTo>
                  <a:pt x="6716285" y="5378501"/>
                  <a:pt x="6712318" y="5379268"/>
                  <a:pt x="6708785" y="5380801"/>
                </a:cubicBezTo>
                <a:cubicBezTo>
                  <a:pt x="6705251" y="5382335"/>
                  <a:pt x="6702217" y="5384435"/>
                  <a:pt x="6699683" y="5387102"/>
                </a:cubicBezTo>
                <a:cubicBezTo>
                  <a:pt x="6697150" y="5389769"/>
                  <a:pt x="6695149" y="5392869"/>
                  <a:pt x="6693683" y="5396403"/>
                </a:cubicBezTo>
                <a:cubicBezTo>
                  <a:pt x="6692216" y="5399937"/>
                  <a:pt x="6691349" y="5403704"/>
                  <a:pt x="6691082" y="5407705"/>
                </a:cubicBezTo>
                <a:lnTo>
                  <a:pt x="6750490" y="5407705"/>
                </a:lnTo>
                <a:cubicBezTo>
                  <a:pt x="6750223" y="5403704"/>
                  <a:pt x="6749323" y="5399904"/>
                  <a:pt x="6747789" y="5396303"/>
                </a:cubicBezTo>
                <a:cubicBezTo>
                  <a:pt x="6746256" y="5392703"/>
                  <a:pt x="6744189" y="5389602"/>
                  <a:pt x="6741588" y="5387002"/>
                </a:cubicBezTo>
                <a:cubicBezTo>
                  <a:pt x="6738988" y="5384402"/>
                  <a:pt x="6735921" y="5382335"/>
                  <a:pt x="6732387" y="5380801"/>
                </a:cubicBezTo>
                <a:cubicBezTo>
                  <a:pt x="6728854" y="5379268"/>
                  <a:pt x="6724953" y="5378501"/>
                  <a:pt x="6720686" y="5378501"/>
                </a:cubicBezTo>
                <a:close/>
                <a:moveTo>
                  <a:pt x="6218461" y="5378501"/>
                </a:moveTo>
                <a:cubicBezTo>
                  <a:pt x="6214060" y="5378501"/>
                  <a:pt x="6209893" y="5379368"/>
                  <a:pt x="6205959" y="5381101"/>
                </a:cubicBezTo>
                <a:cubicBezTo>
                  <a:pt x="6202025" y="5382835"/>
                  <a:pt x="6198592" y="5385368"/>
                  <a:pt x="6195658" y="5388702"/>
                </a:cubicBezTo>
                <a:cubicBezTo>
                  <a:pt x="6192725" y="5392036"/>
                  <a:pt x="6190424" y="5396136"/>
                  <a:pt x="6188757" y="5401004"/>
                </a:cubicBezTo>
                <a:cubicBezTo>
                  <a:pt x="6187091" y="5405871"/>
                  <a:pt x="6186257" y="5411438"/>
                  <a:pt x="6186257" y="5417706"/>
                </a:cubicBezTo>
                <a:cubicBezTo>
                  <a:pt x="6186257" y="5423973"/>
                  <a:pt x="6187091" y="5429541"/>
                  <a:pt x="6188757" y="5434408"/>
                </a:cubicBezTo>
                <a:cubicBezTo>
                  <a:pt x="6190424" y="5439275"/>
                  <a:pt x="6192725" y="5443342"/>
                  <a:pt x="6195658" y="5446609"/>
                </a:cubicBezTo>
                <a:cubicBezTo>
                  <a:pt x="6198592" y="5449876"/>
                  <a:pt x="6202025" y="5452377"/>
                  <a:pt x="6205959" y="5454110"/>
                </a:cubicBezTo>
                <a:cubicBezTo>
                  <a:pt x="6209893" y="5455844"/>
                  <a:pt x="6214060" y="5456711"/>
                  <a:pt x="6218461" y="5456711"/>
                </a:cubicBezTo>
                <a:cubicBezTo>
                  <a:pt x="6222861" y="5456711"/>
                  <a:pt x="6227028" y="5455844"/>
                  <a:pt x="6230963" y="5454110"/>
                </a:cubicBezTo>
                <a:cubicBezTo>
                  <a:pt x="6234897" y="5452377"/>
                  <a:pt x="6238330" y="5449876"/>
                  <a:pt x="6241264" y="5446609"/>
                </a:cubicBezTo>
                <a:cubicBezTo>
                  <a:pt x="6244198" y="5443342"/>
                  <a:pt x="6246498" y="5439275"/>
                  <a:pt x="6248164" y="5434408"/>
                </a:cubicBezTo>
                <a:cubicBezTo>
                  <a:pt x="6249832" y="5429541"/>
                  <a:pt x="6250665" y="5423973"/>
                  <a:pt x="6250665" y="5417706"/>
                </a:cubicBezTo>
                <a:cubicBezTo>
                  <a:pt x="6250665" y="5411438"/>
                  <a:pt x="6249832" y="5405871"/>
                  <a:pt x="6248164" y="5401004"/>
                </a:cubicBezTo>
                <a:cubicBezTo>
                  <a:pt x="6246498" y="5396136"/>
                  <a:pt x="6244198" y="5392036"/>
                  <a:pt x="6241264" y="5388702"/>
                </a:cubicBezTo>
                <a:cubicBezTo>
                  <a:pt x="6238330" y="5385369"/>
                  <a:pt x="6234897" y="5382835"/>
                  <a:pt x="6230963" y="5381101"/>
                </a:cubicBezTo>
                <a:cubicBezTo>
                  <a:pt x="6227028" y="5379368"/>
                  <a:pt x="6222861" y="5378501"/>
                  <a:pt x="6218461" y="5378501"/>
                </a:cubicBezTo>
                <a:close/>
                <a:moveTo>
                  <a:pt x="6108161" y="5378501"/>
                </a:moveTo>
                <a:cubicBezTo>
                  <a:pt x="6102427" y="5378501"/>
                  <a:pt x="6097560" y="5379634"/>
                  <a:pt x="6093560" y="5381901"/>
                </a:cubicBezTo>
                <a:cubicBezTo>
                  <a:pt x="6089559" y="5384168"/>
                  <a:pt x="6086292" y="5387135"/>
                  <a:pt x="6083759" y="5390802"/>
                </a:cubicBezTo>
                <a:cubicBezTo>
                  <a:pt x="6081225" y="5394469"/>
                  <a:pt x="6079391" y="5398637"/>
                  <a:pt x="6078258" y="5403304"/>
                </a:cubicBezTo>
                <a:cubicBezTo>
                  <a:pt x="6077124" y="5407971"/>
                  <a:pt x="6076557" y="5412705"/>
                  <a:pt x="6076557" y="5417506"/>
                </a:cubicBezTo>
                <a:cubicBezTo>
                  <a:pt x="6076557" y="5422573"/>
                  <a:pt x="6077158" y="5427474"/>
                  <a:pt x="6078358" y="5432208"/>
                </a:cubicBezTo>
                <a:cubicBezTo>
                  <a:pt x="6079558" y="5436942"/>
                  <a:pt x="6081458" y="5441109"/>
                  <a:pt x="6084059" y="5444709"/>
                </a:cubicBezTo>
                <a:cubicBezTo>
                  <a:pt x="6086659" y="5448310"/>
                  <a:pt x="6090026" y="5451210"/>
                  <a:pt x="6094160" y="5453410"/>
                </a:cubicBezTo>
                <a:cubicBezTo>
                  <a:pt x="6098293" y="5455611"/>
                  <a:pt x="6103294" y="5456711"/>
                  <a:pt x="6109162" y="5456711"/>
                </a:cubicBezTo>
                <a:cubicBezTo>
                  <a:pt x="6115029" y="5456711"/>
                  <a:pt x="6119930" y="5455577"/>
                  <a:pt x="6123863" y="5453310"/>
                </a:cubicBezTo>
                <a:cubicBezTo>
                  <a:pt x="6127797" y="5451043"/>
                  <a:pt x="6130965" y="5448043"/>
                  <a:pt x="6133364" y="5444309"/>
                </a:cubicBezTo>
                <a:cubicBezTo>
                  <a:pt x="6135765" y="5440575"/>
                  <a:pt x="6137498" y="5436308"/>
                  <a:pt x="6138565" y="5431508"/>
                </a:cubicBezTo>
                <a:cubicBezTo>
                  <a:pt x="6139632" y="5426707"/>
                  <a:pt x="6140166" y="5421773"/>
                  <a:pt x="6140166" y="5416706"/>
                </a:cubicBezTo>
                <a:cubicBezTo>
                  <a:pt x="6140166" y="5411905"/>
                  <a:pt x="6139533" y="5407204"/>
                  <a:pt x="6138265" y="5402604"/>
                </a:cubicBezTo>
                <a:cubicBezTo>
                  <a:pt x="6136998" y="5398003"/>
                  <a:pt x="6135065" y="5393903"/>
                  <a:pt x="6132464" y="5390302"/>
                </a:cubicBezTo>
                <a:cubicBezTo>
                  <a:pt x="6129864" y="5386702"/>
                  <a:pt x="6126531" y="5383835"/>
                  <a:pt x="6122463" y="5381701"/>
                </a:cubicBezTo>
                <a:cubicBezTo>
                  <a:pt x="6118396" y="5379568"/>
                  <a:pt x="6113629" y="5378501"/>
                  <a:pt x="6108161" y="5378501"/>
                </a:cubicBezTo>
                <a:close/>
                <a:moveTo>
                  <a:pt x="5789836" y="5378501"/>
                </a:moveTo>
                <a:cubicBezTo>
                  <a:pt x="5785436" y="5378501"/>
                  <a:pt x="5781268" y="5379368"/>
                  <a:pt x="5777334" y="5381101"/>
                </a:cubicBezTo>
                <a:cubicBezTo>
                  <a:pt x="5773400" y="5382835"/>
                  <a:pt x="5769967" y="5385368"/>
                  <a:pt x="5767033" y="5388702"/>
                </a:cubicBezTo>
                <a:cubicBezTo>
                  <a:pt x="5764099" y="5392036"/>
                  <a:pt x="5761799" y="5396136"/>
                  <a:pt x="5760133" y="5401004"/>
                </a:cubicBezTo>
                <a:cubicBezTo>
                  <a:pt x="5758466" y="5405871"/>
                  <a:pt x="5757632" y="5411438"/>
                  <a:pt x="5757632" y="5417706"/>
                </a:cubicBezTo>
                <a:cubicBezTo>
                  <a:pt x="5757632" y="5423973"/>
                  <a:pt x="5758466" y="5429541"/>
                  <a:pt x="5760133" y="5434408"/>
                </a:cubicBezTo>
                <a:cubicBezTo>
                  <a:pt x="5761799" y="5439275"/>
                  <a:pt x="5764099" y="5443342"/>
                  <a:pt x="5767033" y="5446609"/>
                </a:cubicBezTo>
                <a:cubicBezTo>
                  <a:pt x="5769967" y="5449876"/>
                  <a:pt x="5773400" y="5452377"/>
                  <a:pt x="5777334" y="5454110"/>
                </a:cubicBezTo>
                <a:cubicBezTo>
                  <a:pt x="5781268" y="5455844"/>
                  <a:pt x="5785436" y="5456711"/>
                  <a:pt x="5789836" y="5456711"/>
                </a:cubicBezTo>
                <a:cubicBezTo>
                  <a:pt x="5794236" y="5456711"/>
                  <a:pt x="5798403" y="5455844"/>
                  <a:pt x="5802338" y="5454110"/>
                </a:cubicBezTo>
                <a:cubicBezTo>
                  <a:pt x="5806272" y="5452377"/>
                  <a:pt x="5809705" y="5449876"/>
                  <a:pt x="5812639" y="5446609"/>
                </a:cubicBezTo>
                <a:cubicBezTo>
                  <a:pt x="5815573" y="5443342"/>
                  <a:pt x="5817873" y="5439275"/>
                  <a:pt x="5819540" y="5434408"/>
                </a:cubicBezTo>
                <a:cubicBezTo>
                  <a:pt x="5821207" y="5429541"/>
                  <a:pt x="5822040" y="5423973"/>
                  <a:pt x="5822040" y="5417706"/>
                </a:cubicBezTo>
                <a:cubicBezTo>
                  <a:pt x="5822040" y="5411438"/>
                  <a:pt x="5821207" y="5405871"/>
                  <a:pt x="5819540" y="5401004"/>
                </a:cubicBezTo>
                <a:cubicBezTo>
                  <a:pt x="5817873" y="5396136"/>
                  <a:pt x="5815573" y="5392036"/>
                  <a:pt x="5812639" y="5388702"/>
                </a:cubicBezTo>
                <a:cubicBezTo>
                  <a:pt x="5809705" y="5385369"/>
                  <a:pt x="5806272" y="5382835"/>
                  <a:pt x="5802338" y="5381101"/>
                </a:cubicBezTo>
                <a:cubicBezTo>
                  <a:pt x="5798403" y="5379368"/>
                  <a:pt x="5794237" y="5378501"/>
                  <a:pt x="5789836" y="5378501"/>
                </a:cubicBezTo>
                <a:close/>
                <a:moveTo>
                  <a:pt x="5472911" y="5378501"/>
                </a:moveTo>
                <a:cubicBezTo>
                  <a:pt x="5468510" y="5378501"/>
                  <a:pt x="5464543" y="5379268"/>
                  <a:pt x="5461009" y="5380801"/>
                </a:cubicBezTo>
                <a:cubicBezTo>
                  <a:pt x="5457475" y="5382335"/>
                  <a:pt x="5454441" y="5384435"/>
                  <a:pt x="5451908" y="5387102"/>
                </a:cubicBezTo>
                <a:cubicBezTo>
                  <a:pt x="5449375" y="5389769"/>
                  <a:pt x="5447374" y="5392869"/>
                  <a:pt x="5445908" y="5396403"/>
                </a:cubicBezTo>
                <a:cubicBezTo>
                  <a:pt x="5444440" y="5399937"/>
                  <a:pt x="5443574" y="5403704"/>
                  <a:pt x="5443307" y="5407705"/>
                </a:cubicBezTo>
                <a:lnTo>
                  <a:pt x="5502715" y="5407705"/>
                </a:lnTo>
                <a:cubicBezTo>
                  <a:pt x="5502448" y="5403704"/>
                  <a:pt x="5501547" y="5399904"/>
                  <a:pt x="5500014" y="5396303"/>
                </a:cubicBezTo>
                <a:cubicBezTo>
                  <a:pt x="5498480" y="5392703"/>
                  <a:pt x="5496414" y="5389602"/>
                  <a:pt x="5493813" y="5387002"/>
                </a:cubicBezTo>
                <a:cubicBezTo>
                  <a:pt x="5491213" y="5384402"/>
                  <a:pt x="5488146" y="5382335"/>
                  <a:pt x="5484612" y="5380801"/>
                </a:cubicBezTo>
                <a:cubicBezTo>
                  <a:pt x="5481079" y="5379268"/>
                  <a:pt x="5477178" y="5378501"/>
                  <a:pt x="5472911" y="5378501"/>
                </a:cubicBezTo>
                <a:close/>
                <a:moveTo>
                  <a:pt x="4932586" y="5378501"/>
                </a:moveTo>
                <a:cubicBezTo>
                  <a:pt x="4928186" y="5378501"/>
                  <a:pt x="4924018" y="5379368"/>
                  <a:pt x="4920084" y="5381101"/>
                </a:cubicBezTo>
                <a:cubicBezTo>
                  <a:pt x="4916151" y="5382835"/>
                  <a:pt x="4912717" y="5385368"/>
                  <a:pt x="4909783" y="5388702"/>
                </a:cubicBezTo>
                <a:cubicBezTo>
                  <a:pt x="4906849" y="5392036"/>
                  <a:pt x="4904549" y="5396136"/>
                  <a:pt x="4902883" y="5401004"/>
                </a:cubicBezTo>
                <a:cubicBezTo>
                  <a:pt x="4901215" y="5405871"/>
                  <a:pt x="4900382" y="5411438"/>
                  <a:pt x="4900382" y="5417706"/>
                </a:cubicBezTo>
                <a:cubicBezTo>
                  <a:pt x="4900382" y="5423973"/>
                  <a:pt x="4901215" y="5429541"/>
                  <a:pt x="4902883" y="5434408"/>
                </a:cubicBezTo>
                <a:cubicBezTo>
                  <a:pt x="4904549" y="5439275"/>
                  <a:pt x="4906849" y="5443342"/>
                  <a:pt x="4909783" y="5446609"/>
                </a:cubicBezTo>
                <a:cubicBezTo>
                  <a:pt x="4912717" y="5449876"/>
                  <a:pt x="4916150" y="5452377"/>
                  <a:pt x="4920084" y="5454110"/>
                </a:cubicBezTo>
                <a:cubicBezTo>
                  <a:pt x="4924018" y="5455844"/>
                  <a:pt x="4928186" y="5456711"/>
                  <a:pt x="4932586" y="5456711"/>
                </a:cubicBezTo>
                <a:cubicBezTo>
                  <a:pt x="4936987" y="5456711"/>
                  <a:pt x="4941153" y="5455844"/>
                  <a:pt x="4945088" y="5454110"/>
                </a:cubicBezTo>
                <a:cubicBezTo>
                  <a:pt x="4949022" y="5452377"/>
                  <a:pt x="4952455" y="5449876"/>
                  <a:pt x="4955389" y="5446609"/>
                </a:cubicBezTo>
                <a:cubicBezTo>
                  <a:pt x="4958323" y="5443342"/>
                  <a:pt x="4960623" y="5439275"/>
                  <a:pt x="4962290" y="5434408"/>
                </a:cubicBezTo>
                <a:cubicBezTo>
                  <a:pt x="4963957" y="5429541"/>
                  <a:pt x="4964790" y="5423973"/>
                  <a:pt x="4964790" y="5417706"/>
                </a:cubicBezTo>
                <a:cubicBezTo>
                  <a:pt x="4964790" y="5411438"/>
                  <a:pt x="4963957" y="5405871"/>
                  <a:pt x="4962290" y="5401004"/>
                </a:cubicBezTo>
                <a:cubicBezTo>
                  <a:pt x="4960623" y="5396136"/>
                  <a:pt x="4958323" y="5392036"/>
                  <a:pt x="4955389" y="5388702"/>
                </a:cubicBezTo>
                <a:cubicBezTo>
                  <a:pt x="4952455" y="5385369"/>
                  <a:pt x="4949022" y="5382835"/>
                  <a:pt x="4945088" y="5381101"/>
                </a:cubicBezTo>
                <a:cubicBezTo>
                  <a:pt x="4941153" y="5379368"/>
                  <a:pt x="4936987" y="5378501"/>
                  <a:pt x="4932586" y="5378501"/>
                </a:cubicBezTo>
                <a:close/>
                <a:moveTo>
                  <a:pt x="4161061" y="5378501"/>
                </a:moveTo>
                <a:cubicBezTo>
                  <a:pt x="4156660" y="5378501"/>
                  <a:pt x="4152493" y="5379368"/>
                  <a:pt x="4148559" y="5381101"/>
                </a:cubicBezTo>
                <a:cubicBezTo>
                  <a:pt x="4144626" y="5382835"/>
                  <a:pt x="4141192" y="5385368"/>
                  <a:pt x="4138258" y="5388702"/>
                </a:cubicBezTo>
                <a:cubicBezTo>
                  <a:pt x="4135324" y="5392036"/>
                  <a:pt x="4133024" y="5396136"/>
                  <a:pt x="4131357" y="5401004"/>
                </a:cubicBezTo>
                <a:cubicBezTo>
                  <a:pt x="4129690" y="5405871"/>
                  <a:pt x="4128857" y="5411438"/>
                  <a:pt x="4128857" y="5417706"/>
                </a:cubicBezTo>
                <a:cubicBezTo>
                  <a:pt x="4128857" y="5423973"/>
                  <a:pt x="4129690" y="5429541"/>
                  <a:pt x="4131357" y="5434408"/>
                </a:cubicBezTo>
                <a:cubicBezTo>
                  <a:pt x="4133024" y="5439275"/>
                  <a:pt x="4135324" y="5443342"/>
                  <a:pt x="4138258" y="5446609"/>
                </a:cubicBezTo>
                <a:cubicBezTo>
                  <a:pt x="4141192" y="5449876"/>
                  <a:pt x="4144626" y="5452377"/>
                  <a:pt x="4148559" y="5454110"/>
                </a:cubicBezTo>
                <a:cubicBezTo>
                  <a:pt x="4152493" y="5455844"/>
                  <a:pt x="4156660" y="5456711"/>
                  <a:pt x="4161061" y="5456711"/>
                </a:cubicBezTo>
                <a:cubicBezTo>
                  <a:pt x="4165461" y="5456711"/>
                  <a:pt x="4169628" y="5455844"/>
                  <a:pt x="4173563" y="5454110"/>
                </a:cubicBezTo>
                <a:cubicBezTo>
                  <a:pt x="4177496" y="5452377"/>
                  <a:pt x="4180930" y="5449876"/>
                  <a:pt x="4183864" y="5446609"/>
                </a:cubicBezTo>
                <a:cubicBezTo>
                  <a:pt x="4186797" y="5443342"/>
                  <a:pt x="4189098" y="5439275"/>
                  <a:pt x="4190765" y="5434408"/>
                </a:cubicBezTo>
                <a:cubicBezTo>
                  <a:pt x="4192431" y="5429541"/>
                  <a:pt x="4193265" y="5423973"/>
                  <a:pt x="4193265" y="5417706"/>
                </a:cubicBezTo>
                <a:cubicBezTo>
                  <a:pt x="4193265" y="5411438"/>
                  <a:pt x="4192432" y="5405871"/>
                  <a:pt x="4190765" y="5401004"/>
                </a:cubicBezTo>
                <a:cubicBezTo>
                  <a:pt x="4189098" y="5396136"/>
                  <a:pt x="4186797" y="5392036"/>
                  <a:pt x="4183864" y="5388702"/>
                </a:cubicBezTo>
                <a:cubicBezTo>
                  <a:pt x="4180930" y="5385369"/>
                  <a:pt x="4177496" y="5382835"/>
                  <a:pt x="4173563" y="5381101"/>
                </a:cubicBezTo>
                <a:cubicBezTo>
                  <a:pt x="4169629" y="5379368"/>
                  <a:pt x="4165461" y="5378501"/>
                  <a:pt x="4161061" y="5378501"/>
                </a:cubicBezTo>
                <a:close/>
                <a:moveTo>
                  <a:pt x="3589561" y="5378501"/>
                </a:moveTo>
                <a:cubicBezTo>
                  <a:pt x="3585161" y="5378501"/>
                  <a:pt x="3580993" y="5379368"/>
                  <a:pt x="3577059" y="5381101"/>
                </a:cubicBezTo>
                <a:cubicBezTo>
                  <a:pt x="3573125" y="5382835"/>
                  <a:pt x="3569692" y="5385368"/>
                  <a:pt x="3566758" y="5388702"/>
                </a:cubicBezTo>
                <a:cubicBezTo>
                  <a:pt x="3563824" y="5392036"/>
                  <a:pt x="3561524" y="5396136"/>
                  <a:pt x="3559857" y="5401004"/>
                </a:cubicBezTo>
                <a:cubicBezTo>
                  <a:pt x="3558190" y="5405871"/>
                  <a:pt x="3557357" y="5411438"/>
                  <a:pt x="3557357" y="5417706"/>
                </a:cubicBezTo>
                <a:cubicBezTo>
                  <a:pt x="3557357" y="5423973"/>
                  <a:pt x="3558190" y="5429541"/>
                  <a:pt x="3559857" y="5434408"/>
                </a:cubicBezTo>
                <a:cubicBezTo>
                  <a:pt x="3561524" y="5439275"/>
                  <a:pt x="3563824" y="5443342"/>
                  <a:pt x="3566758" y="5446609"/>
                </a:cubicBezTo>
                <a:cubicBezTo>
                  <a:pt x="3569692" y="5449876"/>
                  <a:pt x="3573125" y="5452377"/>
                  <a:pt x="3577059" y="5454110"/>
                </a:cubicBezTo>
                <a:cubicBezTo>
                  <a:pt x="3580993" y="5455844"/>
                  <a:pt x="3585161" y="5456711"/>
                  <a:pt x="3589561" y="5456711"/>
                </a:cubicBezTo>
                <a:cubicBezTo>
                  <a:pt x="3593961" y="5456711"/>
                  <a:pt x="3598129" y="5455844"/>
                  <a:pt x="3602062" y="5454110"/>
                </a:cubicBezTo>
                <a:cubicBezTo>
                  <a:pt x="3605996" y="5452377"/>
                  <a:pt x="3609430" y="5449876"/>
                  <a:pt x="3612364" y="5446609"/>
                </a:cubicBezTo>
                <a:cubicBezTo>
                  <a:pt x="3615298" y="5443342"/>
                  <a:pt x="3617598" y="5439275"/>
                  <a:pt x="3619265" y="5434408"/>
                </a:cubicBezTo>
                <a:cubicBezTo>
                  <a:pt x="3620932" y="5429541"/>
                  <a:pt x="3621765" y="5423973"/>
                  <a:pt x="3621765" y="5417706"/>
                </a:cubicBezTo>
                <a:cubicBezTo>
                  <a:pt x="3621765" y="5411438"/>
                  <a:pt x="3620932" y="5405871"/>
                  <a:pt x="3619265" y="5401004"/>
                </a:cubicBezTo>
                <a:cubicBezTo>
                  <a:pt x="3617598" y="5396136"/>
                  <a:pt x="3615298" y="5392036"/>
                  <a:pt x="3612364" y="5388702"/>
                </a:cubicBezTo>
                <a:cubicBezTo>
                  <a:pt x="3609430" y="5385369"/>
                  <a:pt x="3605996" y="5382835"/>
                  <a:pt x="3602062" y="5381101"/>
                </a:cubicBezTo>
                <a:cubicBezTo>
                  <a:pt x="3598129" y="5379368"/>
                  <a:pt x="3593961" y="5378501"/>
                  <a:pt x="3589561" y="5378501"/>
                </a:cubicBezTo>
                <a:close/>
                <a:moveTo>
                  <a:pt x="2188187" y="5378501"/>
                </a:moveTo>
                <a:cubicBezTo>
                  <a:pt x="2182453" y="5378501"/>
                  <a:pt x="2177585" y="5379634"/>
                  <a:pt x="2173585" y="5381901"/>
                </a:cubicBezTo>
                <a:cubicBezTo>
                  <a:pt x="2169584" y="5384168"/>
                  <a:pt x="2166384" y="5387169"/>
                  <a:pt x="2163983" y="5390902"/>
                </a:cubicBezTo>
                <a:cubicBezTo>
                  <a:pt x="2161583" y="5394636"/>
                  <a:pt x="2159850" y="5398903"/>
                  <a:pt x="2158783" y="5403704"/>
                </a:cubicBezTo>
                <a:cubicBezTo>
                  <a:pt x="2157716" y="5408505"/>
                  <a:pt x="2157183" y="5413439"/>
                  <a:pt x="2157183" y="5418506"/>
                </a:cubicBezTo>
                <a:cubicBezTo>
                  <a:pt x="2157183" y="5423306"/>
                  <a:pt x="2157816" y="5428007"/>
                  <a:pt x="2159083" y="5432608"/>
                </a:cubicBezTo>
                <a:cubicBezTo>
                  <a:pt x="2160350" y="5437208"/>
                  <a:pt x="2162283" y="5441309"/>
                  <a:pt x="2164884" y="5444909"/>
                </a:cubicBezTo>
                <a:cubicBezTo>
                  <a:pt x="2167484" y="5448510"/>
                  <a:pt x="2170818" y="5451377"/>
                  <a:pt x="2174885" y="5453510"/>
                </a:cubicBezTo>
                <a:cubicBezTo>
                  <a:pt x="2178952" y="5455644"/>
                  <a:pt x="2183719" y="5456711"/>
                  <a:pt x="2189187" y="5456711"/>
                </a:cubicBezTo>
                <a:cubicBezTo>
                  <a:pt x="2194921" y="5456711"/>
                  <a:pt x="2199788" y="5455577"/>
                  <a:pt x="2203788" y="5453310"/>
                </a:cubicBezTo>
                <a:cubicBezTo>
                  <a:pt x="2207789" y="5451043"/>
                  <a:pt x="2211056" y="5448076"/>
                  <a:pt x="2213590" y="5444409"/>
                </a:cubicBezTo>
                <a:cubicBezTo>
                  <a:pt x="2216123" y="5440742"/>
                  <a:pt x="2217957" y="5436575"/>
                  <a:pt x="2219091" y="5431908"/>
                </a:cubicBezTo>
                <a:cubicBezTo>
                  <a:pt x="2220224" y="5427240"/>
                  <a:pt x="2220791" y="5422506"/>
                  <a:pt x="2220791" y="5417706"/>
                </a:cubicBezTo>
                <a:cubicBezTo>
                  <a:pt x="2220791" y="5412638"/>
                  <a:pt x="2220191" y="5407738"/>
                  <a:pt x="2218990" y="5403004"/>
                </a:cubicBezTo>
                <a:cubicBezTo>
                  <a:pt x="2217791" y="5398270"/>
                  <a:pt x="2215890" y="5394103"/>
                  <a:pt x="2213290" y="5390502"/>
                </a:cubicBezTo>
                <a:cubicBezTo>
                  <a:pt x="2210690" y="5386902"/>
                  <a:pt x="2207322" y="5384002"/>
                  <a:pt x="2203189" y="5381801"/>
                </a:cubicBezTo>
                <a:cubicBezTo>
                  <a:pt x="2199054" y="5379601"/>
                  <a:pt x="2194054" y="5378501"/>
                  <a:pt x="2188187" y="5378501"/>
                </a:cubicBezTo>
                <a:close/>
                <a:moveTo>
                  <a:pt x="6563904" y="5365899"/>
                </a:moveTo>
                <a:lnTo>
                  <a:pt x="6582907" y="5365899"/>
                </a:lnTo>
                <a:lnTo>
                  <a:pt x="6611910" y="5452110"/>
                </a:lnTo>
                <a:lnTo>
                  <a:pt x="6612310" y="5452110"/>
                </a:lnTo>
                <a:lnTo>
                  <a:pt x="6640514" y="5365899"/>
                </a:lnTo>
                <a:lnTo>
                  <a:pt x="6658316" y="5365899"/>
                </a:lnTo>
                <a:lnTo>
                  <a:pt x="6620511" y="5469312"/>
                </a:lnTo>
                <a:lnTo>
                  <a:pt x="6602309" y="5469312"/>
                </a:lnTo>
                <a:close/>
                <a:moveTo>
                  <a:pt x="6527281" y="5365899"/>
                </a:moveTo>
                <a:lnTo>
                  <a:pt x="6544283" y="5365899"/>
                </a:lnTo>
                <a:lnTo>
                  <a:pt x="6544283" y="5469312"/>
                </a:lnTo>
                <a:lnTo>
                  <a:pt x="6527281" y="5469312"/>
                </a:lnTo>
                <a:close/>
                <a:moveTo>
                  <a:pt x="5316129" y="5365899"/>
                </a:moveTo>
                <a:lnTo>
                  <a:pt x="5335132" y="5365899"/>
                </a:lnTo>
                <a:lnTo>
                  <a:pt x="5364135" y="5452110"/>
                </a:lnTo>
                <a:lnTo>
                  <a:pt x="5364535" y="5452110"/>
                </a:lnTo>
                <a:lnTo>
                  <a:pt x="5392739" y="5365899"/>
                </a:lnTo>
                <a:lnTo>
                  <a:pt x="5410541" y="5365899"/>
                </a:lnTo>
                <a:lnTo>
                  <a:pt x="5372736" y="5469312"/>
                </a:lnTo>
                <a:lnTo>
                  <a:pt x="5354534" y="5469312"/>
                </a:lnTo>
                <a:close/>
                <a:moveTo>
                  <a:pt x="5279505" y="5365899"/>
                </a:moveTo>
                <a:lnTo>
                  <a:pt x="5296508" y="5365899"/>
                </a:lnTo>
                <a:lnTo>
                  <a:pt x="5296508" y="5469312"/>
                </a:lnTo>
                <a:lnTo>
                  <a:pt x="5279505" y="5469312"/>
                </a:lnTo>
                <a:close/>
                <a:moveTo>
                  <a:pt x="4992279" y="5365899"/>
                </a:moveTo>
                <a:lnTo>
                  <a:pt x="5011282" y="5365899"/>
                </a:lnTo>
                <a:lnTo>
                  <a:pt x="5040285" y="5452110"/>
                </a:lnTo>
                <a:lnTo>
                  <a:pt x="5040685" y="5452110"/>
                </a:lnTo>
                <a:lnTo>
                  <a:pt x="5068889" y="5365899"/>
                </a:lnTo>
                <a:lnTo>
                  <a:pt x="5086691" y="5365899"/>
                </a:lnTo>
                <a:lnTo>
                  <a:pt x="5048886" y="5469312"/>
                </a:lnTo>
                <a:lnTo>
                  <a:pt x="5030684" y="5469312"/>
                </a:lnTo>
                <a:close/>
                <a:moveTo>
                  <a:pt x="4612755" y="5365899"/>
                </a:moveTo>
                <a:lnTo>
                  <a:pt x="4629757" y="5365899"/>
                </a:lnTo>
                <a:lnTo>
                  <a:pt x="4629757" y="5469312"/>
                </a:lnTo>
                <a:lnTo>
                  <a:pt x="4612755" y="5469312"/>
                </a:lnTo>
                <a:close/>
                <a:moveTo>
                  <a:pt x="4069830" y="5365899"/>
                </a:moveTo>
                <a:lnTo>
                  <a:pt x="4086833" y="5365899"/>
                </a:lnTo>
                <a:lnTo>
                  <a:pt x="4086833" y="5469312"/>
                </a:lnTo>
                <a:lnTo>
                  <a:pt x="4069830" y="5469312"/>
                </a:lnTo>
                <a:close/>
                <a:moveTo>
                  <a:pt x="2755382" y="5365899"/>
                </a:moveTo>
                <a:lnTo>
                  <a:pt x="2772384" y="5365899"/>
                </a:lnTo>
                <a:lnTo>
                  <a:pt x="2772384" y="5469312"/>
                </a:lnTo>
                <a:lnTo>
                  <a:pt x="2755382" y="5469312"/>
                </a:lnTo>
                <a:close/>
                <a:moveTo>
                  <a:pt x="2247880" y="5365899"/>
                </a:moveTo>
                <a:lnTo>
                  <a:pt x="2267082" y="5365899"/>
                </a:lnTo>
                <a:lnTo>
                  <a:pt x="2297286" y="5450510"/>
                </a:lnTo>
                <a:lnTo>
                  <a:pt x="2297686" y="5450510"/>
                </a:lnTo>
                <a:lnTo>
                  <a:pt x="2326690" y="5365899"/>
                </a:lnTo>
                <a:lnTo>
                  <a:pt x="2344692" y="5365899"/>
                </a:lnTo>
                <a:lnTo>
                  <a:pt x="2299686" y="5482914"/>
                </a:lnTo>
                <a:cubicBezTo>
                  <a:pt x="2297686" y="5487981"/>
                  <a:pt x="2295719" y="5492248"/>
                  <a:pt x="2293786" y="5495716"/>
                </a:cubicBezTo>
                <a:cubicBezTo>
                  <a:pt x="2291852" y="5499183"/>
                  <a:pt x="2289718" y="5502016"/>
                  <a:pt x="2287385" y="5504217"/>
                </a:cubicBezTo>
                <a:cubicBezTo>
                  <a:pt x="2285051" y="5506417"/>
                  <a:pt x="2282484" y="5508017"/>
                  <a:pt x="2279684" y="5509017"/>
                </a:cubicBezTo>
                <a:cubicBezTo>
                  <a:pt x="2276884" y="5510017"/>
                  <a:pt x="2273550" y="5510517"/>
                  <a:pt x="2269682" y="5510517"/>
                </a:cubicBezTo>
                <a:cubicBezTo>
                  <a:pt x="2267682" y="5510517"/>
                  <a:pt x="2265682" y="5510384"/>
                  <a:pt x="2263682" y="5510117"/>
                </a:cubicBezTo>
                <a:cubicBezTo>
                  <a:pt x="2261681" y="5509850"/>
                  <a:pt x="2259748" y="5509384"/>
                  <a:pt x="2257881" y="5508717"/>
                </a:cubicBezTo>
                <a:lnTo>
                  <a:pt x="2257881" y="5493115"/>
                </a:lnTo>
                <a:cubicBezTo>
                  <a:pt x="2259481" y="5493649"/>
                  <a:pt x="2261115" y="5494182"/>
                  <a:pt x="2262781" y="5494715"/>
                </a:cubicBezTo>
                <a:cubicBezTo>
                  <a:pt x="2264448" y="5495249"/>
                  <a:pt x="2266149" y="5495516"/>
                  <a:pt x="2267882" y="5495516"/>
                </a:cubicBezTo>
                <a:cubicBezTo>
                  <a:pt x="2271349" y="5495516"/>
                  <a:pt x="2274150" y="5494715"/>
                  <a:pt x="2276284" y="5493115"/>
                </a:cubicBezTo>
                <a:cubicBezTo>
                  <a:pt x="2278417" y="5491515"/>
                  <a:pt x="2280284" y="5489181"/>
                  <a:pt x="2281885" y="5486114"/>
                </a:cubicBezTo>
                <a:lnTo>
                  <a:pt x="2288885" y="5468712"/>
                </a:lnTo>
                <a:close/>
                <a:moveTo>
                  <a:pt x="1936231" y="5365899"/>
                </a:moveTo>
                <a:lnTo>
                  <a:pt x="1953234" y="5365899"/>
                </a:lnTo>
                <a:lnTo>
                  <a:pt x="1953234" y="5469312"/>
                </a:lnTo>
                <a:lnTo>
                  <a:pt x="1936231" y="5469312"/>
                </a:lnTo>
                <a:close/>
                <a:moveTo>
                  <a:pt x="7995511" y="5363499"/>
                </a:moveTo>
                <a:cubicBezTo>
                  <a:pt x="8002313" y="5363499"/>
                  <a:pt x="8007980" y="5364432"/>
                  <a:pt x="8012514" y="5366299"/>
                </a:cubicBezTo>
                <a:cubicBezTo>
                  <a:pt x="8017047" y="5368166"/>
                  <a:pt x="8020715" y="5370767"/>
                  <a:pt x="8023515" y="5374100"/>
                </a:cubicBezTo>
                <a:cubicBezTo>
                  <a:pt x="8026315" y="5377434"/>
                  <a:pt x="8028282" y="5381401"/>
                  <a:pt x="8029416" y="5386002"/>
                </a:cubicBezTo>
                <a:cubicBezTo>
                  <a:pt x="8030549" y="5390602"/>
                  <a:pt x="8031115" y="5395703"/>
                  <a:pt x="8031117" y="5401304"/>
                </a:cubicBezTo>
                <a:lnTo>
                  <a:pt x="8031117" y="5469312"/>
                </a:lnTo>
                <a:lnTo>
                  <a:pt x="8014114" y="5469312"/>
                </a:lnTo>
                <a:lnTo>
                  <a:pt x="8014114" y="5399303"/>
                </a:lnTo>
                <a:cubicBezTo>
                  <a:pt x="8014114" y="5392903"/>
                  <a:pt x="8012247" y="5387835"/>
                  <a:pt x="8008513" y="5384102"/>
                </a:cubicBezTo>
                <a:cubicBezTo>
                  <a:pt x="8004779" y="5380368"/>
                  <a:pt x="7999645" y="5378501"/>
                  <a:pt x="7993111" y="5378501"/>
                </a:cubicBezTo>
                <a:cubicBezTo>
                  <a:pt x="7987911" y="5378501"/>
                  <a:pt x="7983411" y="5379301"/>
                  <a:pt x="7979609" y="5380901"/>
                </a:cubicBezTo>
                <a:cubicBezTo>
                  <a:pt x="7975809" y="5382501"/>
                  <a:pt x="7972642" y="5384768"/>
                  <a:pt x="7970109" y="5387702"/>
                </a:cubicBezTo>
                <a:cubicBezTo>
                  <a:pt x="7967575" y="5390636"/>
                  <a:pt x="7965675" y="5394069"/>
                  <a:pt x="7964407" y="5398003"/>
                </a:cubicBezTo>
                <a:cubicBezTo>
                  <a:pt x="7963141" y="5401937"/>
                  <a:pt x="7962507" y="5406238"/>
                  <a:pt x="7962507" y="5410905"/>
                </a:cubicBezTo>
                <a:lnTo>
                  <a:pt x="7962507" y="5469312"/>
                </a:lnTo>
                <a:lnTo>
                  <a:pt x="7945505" y="5469312"/>
                </a:lnTo>
                <a:lnTo>
                  <a:pt x="7945505" y="5365899"/>
                </a:lnTo>
                <a:lnTo>
                  <a:pt x="7961508" y="5365899"/>
                </a:lnTo>
                <a:lnTo>
                  <a:pt x="7961508" y="5382301"/>
                </a:lnTo>
                <a:lnTo>
                  <a:pt x="7961908" y="5382301"/>
                </a:lnTo>
                <a:cubicBezTo>
                  <a:pt x="7968975" y="5369767"/>
                  <a:pt x="7980177" y="5363499"/>
                  <a:pt x="7995511" y="5363499"/>
                </a:cubicBezTo>
                <a:close/>
                <a:moveTo>
                  <a:pt x="7883736" y="5363499"/>
                </a:moveTo>
                <a:cubicBezTo>
                  <a:pt x="7892937" y="5363499"/>
                  <a:pt x="7900571" y="5365399"/>
                  <a:pt x="7906639" y="5369200"/>
                </a:cubicBezTo>
                <a:cubicBezTo>
                  <a:pt x="7912706" y="5373000"/>
                  <a:pt x="7917573" y="5377834"/>
                  <a:pt x="7921241" y="5383702"/>
                </a:cubicBezTo>
                <a:cubicBezTo>
                  <a:pt x="7924907" y="5389569"/>
                  <a:pt x="7927441" y="5395970"/>
                  <a:pt x="7928841" y="5402904"/>
                </a:cubicBezTo>
                <a:cubicBezTo>
                  <a:pt x="7930241" y="5409838"/>
                  <a:pt x="7930809" y="5416439"/>
                  <a:pt x="7930541" y="5422706"/>
                </a:cubicBezTo>
                <a:lnTo>
                  <a:pt x="7853132" y="5422706"/>
                </a:lnTo>
                <a:cubicBezTo>
                  <a:pt x="7852999" y="5427240"/>
                  <a:pt x="7853532" y="5431541"/>
                  <a:pt x="7854733" y="5435608"/>
                </a:cubicBezTo>
                <a:cubicBezTo>
                  <a:pt x="7855933" y="5439675"/>
                  <a:pt x="7857866" y="5443276"/>
                  <a:pt x="7860533" y="5446409"/>
                </a:cubicBezTo>
                <a:cubicBezTo>
                  <a:pt x="7863200" y="5449543"/>
                  <a:pt x="7866600" y="5452043"/>
                  <a:pt x="7870735" y="5453910"/>
                </a:cubicBezTo>
                <a:cubicBezTo>
                  <a:pt x="7874867" y="5455777"/>
                  <a:pt x="7879735" y="5456711"/>
                  <a:pt x="7885335" y="5456711"/>
                </a:cubicBezTo>
                <a:cubicBezTo>
                  <a:pt x="7892537" y="5456711"/>
                  <a:pt x="7898438" y="5455044"/>
                  <a:pt x="7903038" y="5451710"/>
                </a:cubicBezTo>
                <a:cubicBezTo>
                  <a:pt x="7907639" y="5448376"/>
                  <a:pt x="7910673" y="5443309"/>
                  <a:pt x="7912139" y="5436508"/>
                </a:cubicBezTo>
                <a:lnTo>
                  <a:pt x="7928941" y="5436508"/>
                </a:lnTo>
                <a:cubicBezTo>
                  <a:pt x="7926675" y="5448110"/>
                  <a:pt x="7921673" y="5456844"/>
                  <a:pt x="7913939" y="5462711"/>
                </a:cubicBezTo>
                <a:cubicBezTo>
                  <a:pt x="7906205" y="5468579"/>
                  <a:pt x="7896471" y="5471513"/>
                  <a:pt x="7884735" y="5471513"/>
                </a:cubicBezTo>
                <a:cubicBezTo>
                  <a:pt x="7876468" y="5471513"/>
                  <a:pt x="7869301" y="5470179"/>
                  <a:pt x="7863233" y="5467512"/>
                </a:cubicBezTo>
                <a:cubicBezTo>
                  <a:pt x="7857165" y="5464845"/>
                  <a:pt x="7852065" y="5461111"/>
                  <a:pt x="7847931" y="5456311"/>
                </a:cubicBezTo>
                <a:cubicBezTo>
                  <a:pt x="7843797" y="5451510"/>
                  <a:pt x="7840697" y="5445776"/>
                  <a:pt x="7838630" y="5439108"/>
                </a:cubicBezTo>
                <a:cubicBezTo>
                  <a:pt x="7836563" y="5432441"/>
                  <a:pt x="7835397" y="5425173"/>
                  <a:pt x="7835129" y="5417306"/>
                </a:cubicBezTo>
                <a:cubicBezTo>
                  <a:pt x="7835129" y="5409438"/>
                  <a:pt x="7836330" y="5402237"/>
                  <a:pt x="7838730" y="5395703"/>
                </a:cubicBezTo>
                <a:cubicBezTo>
                  <a:pt x="7841131" y="5389169"/>
                  <a:pt x="7844497" y="5383502"/>
                  <a:pt x="7848831" y="5378701"/>
                </a:cubicBezTo>
                <a:cubicBezTo>
                  <a:pt x="7853165" y="5373900"/>
                  <a:pt x="7858299" y="5370167"/>
                  <a:pt x="7864233" y="5367500"/>
                </a:cubicBezTo>
                <a:cubicBezTo>
                  <a:pt x="7870167" y="5364833"/>
                  <a:pt x="7876668" y="5363499"/>
                  <a:pt x="7883736" y="5363499"/>
                </a:cubicBezTo>
                <a:close/>
                <a:moveTo>
                  <a:pt x="7827862" y="5363499"/>
                </a:moveTo>
                <a:lnTo>
                  <a:pt x="7827862" y="5381501"/>
                </a:lnTo>
                <a:cubicBezTo>
                  <a:pt x="7821061" y="5381501"/>
                  <a:pt x="7815261" y="5382434"/>
                  <a:pt x="7810459" y="5384302"/>
                </a:cubicBezTo>
                <a:cubicBezTo>
                  <a:pt x="7805659" y="5386168"/>
                  <a:pt x="7801792" y="5388902"/>
                  <a:pt x="7798859" y="5392503"/>
                </a:cubicBezTo>
                <a:cubicBezTo>
                  <a:pt x="7795925" y="5396103"/>
                  <a:pt x="7793791" y="5400470"/>
                  <a:pt x="7792457" y="5405604"/>
                </a:cubicBezTo>
                <a:cubicBezTo>
                  <a:pt x="7791124" y="5410738"/>
                  <a:pt x="7790458" y="5416639"/>
                  <a:pt x="7790457" y="5423306"/>
                </a:cubicBezTo>
                <a:lnTo>
                  <a:pt x="7790457" y="5469312"/>
                </a:lnTo>
                <a:lnTo>
                  <a:pt x="7773455" y="5469312"/>
                </a:lnTo>
                <a:lnTo>
                  <a:pt x="7773455" y="5365899"/>
                </a:lnTo>
                <a:lnTo>
                  <a:pt x="7789457" y="5365899"/>
                </a:lnTo>
                <a:lnTo>
                  <a:pt x="7789457" y="5387702"/>
                </a:lnTo>
                <a:lnTo>
                  <a:pt x="7789857" y="5387702"/>
                </a:lnTo>
                <a:cubicBezTo>
                  <a:pt x="7793991" y="5379301"/>
                  <a:pt x="7799059" y="5373100"/>
                  <a:pt x="7805059" y="5369100"/>
                </a:cubicBezTo>
                <a:cubicBezTo>
                  <a:pt x="7811060" y="5365099"/>
                  <a:pt x="7818661" y="5363232"/>
                  <a:pt x="7827862" y="5363499"/>
                </a:cubicBezTo>
                <a:close/>
                <a:moveTo>
                  <a:pt x="7711486" y="5363499"/>
                </a:moveTo>
                <a:cubicBezTo>
                  <a:pt x="7716153" y="5363499"/>
                  <a:pt x="7720787" y="5363832"/>
                  <a:pt x="7725387" y="5364499"/>
                </a:cubicBezTo>
                <a:cubicBezTo>
                  <a:pt x="7729988" y="5365166"/>
                  <a:pt x="7734155" y="5366533"/>
                  <a:pt x="7737889" y="5368600"/>
                </a:cubicBezTo>
                <a:cubicBezTo>
                  <a:pt x="7741623" y="5370667"/>
                  <a:pt x="7744623" y="5373567"/>
                  <a:pt x="7746890" y="5377301"/>
                </a:cubicBezTo>
                <a:cubicBezTo>
                  <a:pt x="7749157" y="5381035"/>
                  <a:pt x="7750291" y="5385902"/>
                  <a:pt x="7750291" y="5391903"/>
                </a:cubicBezTo>
                <a:lnTo>
                  <a:pt x="7750291" y="5445109"/>
                </a:lnTo>
                <a:cubicBezTo>
                  <a:pt x="7750291" y="5449110"/>
                  <a:pt x="7750523" y="5452043"/>
                  <a:pt x="7750991" y="5453910"/>
                </a:cubicBezTo>
                <a:cubicBezTo>
                  <a:pt x="7751457" y="5455777"/>
                  <a:pt x="7753024" y="5456711"/>
                  <a:pt x="7755691" y="5456711"/>
                </a:cubicBezTo>
                <a:cubicBezTo>
                  <a:pt x="7757158" y="5456711"/>
                  <a:pt x="7758891" y="5456377"/>
                  <a:pt x="7760891" y="5455711"/>
                </a:cubicBezTo>
                <a:lnTo>
                  <a:pt x="7760891" y="5468912"/>
                </a:lnTo>
                <a:cubicBezTo>
                  <a:pt x="7757958" y="5470646"/>
                  <a:pt x="7753891" y="5471513"/>
                  <a:pt x="7748691" y="5471513"/>
                </a:cubicBezTo>
                <a:cubicBezTo>
                  <a:pt x="7744289" y="5471513"/>
                  <a:pt x="7740789" y="5470279"/>
                  <a:pt x="7738189" y="5467812"/>
                </a:cubicBezTo>
                <a:cubicBezTo>
                  <a:pt x="7735589" y="5465345"/>
                  <a:pt x="7734289" y="5461311"/>
                  <a:pt x="7734289" y="5455711"/>
                </a:cubicBezTo>
                <a:cubicBezTo>
                  <a:pt x="7729621" y="5461311"/>
                  <a:pt x="7724187" y="5465345"/>
                  <a:pt x="7717987" y="5467812"/>
                </a:cubicBezTo>
                <a:cubicBezTo>
                  <a:pt x="7711786" y="5470279"/>
                  <a:pt x="7705085" y="5471513"/>
                  <a:pt x="7697884" y="5471513"/>
                </a:cubicBezTo>
                <a:cubicBezTo>
                  <a:pt x="7693217" y="5471513"/>
                  <a:pt x="7688817" y="5471012"/>
                  <a:pt x="7684682" y="5470012"/>
                </a:cubicBezTo>
                <a:cubicBezTo>
                  <a:pt x="7680549" y="5469012"/>
                  <a:pt x="7676915" y="5467345"/>
                  <a:pt x="7673781" y="5465012"/>
                </a:cubicBezTo>
                <a:cubicBezTo>
                  <a:pt x="7670647" y="5462678"/>
                  <a:pt x="7668181" y="5459678"/>
                  <a:pt x="7666380" y="5456011"/>
                </a:cubicBezTo>
                <a:cubicBezTo>
                  <a:pt x="7664580" y="5452343"/>
                  <a:pt x="7663679" y="5447910"/>
                  <a:pt x="7663679" y="5442709"/>
                </a:cubicBezTo>
                <a:cubicBezTo>
                  <a:pt x="7663679" y="5436842"/>
                  <a:pt x="7664680" y="5432041"/>
                  <a:pt x="7666680" y="5428307"/>
                </a:cubicBezTo>
                <a:cubicBezTo>
                  <a:pt x="7668681" y="5424573"/>
                  <a:pt x="7671314" y="5421540"/>
                  <a:pt x="7674581" y="5419206"/>
                </a:cubicBezTo>
                <a:cubicBezTo>
                  <a:pt x="7677849" y="5416872"/>
                  <a:pt x="7681582" y="5415106"/>
                  <a:pt x="7685782" y="5413905"/>
                </a:cubicBezTo>
                <a:cubicBezTo>
                  <a:pt x="7689983" y="5412705"/>
                  <a:pt x="7694283" y="5411705"/>
                  <a:pt x="7698685" y="5410905"/>
                </a:cubicBezTo>
                <a:cubicBezTo>
                  <a:pt x="7703351" y="5409971"/>
                  <a:pt x="7707785" y="5409271"/>
                  <a:pt x="7711986" y="5408805"/>
                </a:cubicBezTo>
                <a:cubicBezTo>
                  <a:pt x="7716186" y="5408338"/>
                  <a:pt x="7719887" y="5407671"/>
                  <a:pt x="7723087" y="5406804"/>
                </a:cubicBezTo>
                <a:cubicBezTo>
                  <a:pt x="7726287" y="5405938"/>
                  <a:pt x="7728821" y="5404671"/>
                  <a:pt x="7730688" y="5403004"/>
                </a:cubicBezTo>
                <a:cubicBezTo>
                  <a:pt x="7732555" y="5401337"/>
                  <a:pt x="7733489" y="5398903"/>
                  <a:pt x="7733489" y="5395703"/>
                </a:cubicBezTo>
                <a:cubicBezTo>
                  <a:pt x="7733489" y="5391969"/>
                  <a:pt x="7732788" y="5388969"/>
                  <a:pt x="7731388" y="5386702"/>
                </a:cubicBezTo>
                <a:cubicBezTo>
                  <a:pt x="7729988" y="5384435"/>
                  <a:pt x="7728187" y="5382701"/>
                  <a:pt x="7725987" y="5381501"/>
                </a:cubicBezTo>
                <a:cubicBezTo>
                  <a:pt x="7723787" y="5380301"/>
                  <a:pt x="7721320" y="5379501"/>
                  <a:pt x="7718587" y="5379101"/>
                </a:cubicBezTo>
                <a:cubicBezTo>
                  <a:pt x="7715853" y="5378701"/>
                  <a:pt x="7713153" y="5378501"/>
                  <a:pt x="7710485" y="5378501"/>
                </a:cubicBezTo>
                <a:cubicBezTo>
                  <a:pt x="7703285" y="5378501"/>
                  <a:pt x="7697284" y="5379868"/>
                  <a:pt x="7692483" y="5382601"/>
                </a:cubicBezTo>
                <a:cubicBezTo>
                  <a:pt x="7687683" y="5385335"/>
                  <a:pt x="7685082" y="5390502"/>
                  <a:pt x="7684682" y="5398103"/>
                </a:cubicBezTo>
                <a:lnTo>
                  <a:pt x="7667681" y="5398103"/>
                </a:lnTo>
                <a:cubicBezTo>
                  <a:pt x="7667947" y="5391703"/>
                  <a:pt x="7669281" y="5386302"/>
                  <a:pt x="7671681" y="5381901"/>
                </a:cubicBezTo>
                <a:cubicBezTo>
                  <a:pt x="7674081" y="5377501"/>
                  <a:pt x="7677281" y="5373934"/>
                  <a:pt x="7681282" y="5371200"/>
                </a:cubicBezTo>
                <a:cubicBezTo>
                  <a:pt x="7685282" y="5368467"/>
                  <a:pt x="7689883" y="5366500"/>
                  <a:pt x="7695083" y="5365299"/>
                </a:cubicBezTo>
                <a:cubicBezTo>
                  <a:pt x="7700284" y="5364099"/>
                  <a:pt x="7705752" y="5363499"/>
                  <a:pt x="7711486" y="5363499"/>
                </a:cubicBezTo>
                <a:close/>
                <a:moveTo>
                  <a:pt x="7605987" y="5363499"/>
                </a:moveTo>
                <a:cubicBezTo>
                  <a:pt x="7613987" y="5363498"/>
                  <a:pt x="7620955" y="5364965"/>
                  <a:pt x="7626889" y="5367900"/>
                </a:cubicBezTo>
                <a:cubicBezTo>
                  <a:pt x="7632823" y="5370833"/>
                  <a:pt x="7637757" y="5374800"/>
                  <a:pt x="7641691" y="5379801"/>
                </a:cubicBezTo>
                <a:cubicBezTo>
                  <a:pt x="7645625" y="5384802"/>
                  <a:pt x="7648592" y="5390569"/>
                  <a:pt x="7650592" y="5397103"/>
                </a:cubicBezTo>
                <a:cubicBezTo>
                  <a:pt x="7652593" y="5403637"/>
                  <a:pt x="7653593" y="5410572"/>
                  <a:pt x="7653593" y="5417906"/>
                </a:cubicBezTo>
                <a:cubicBezTo>
                  <a:pt x="7653593" y="5425240"/>
                  <a:pt x="7652627" y="5432174"/>
                  <a:pt x="7650692" y="5438708"/>
                </a:cubicBezTo>
                <a:cubicBezTo>
                  <a:pt x="7648759" y="5445243"/>
                  <a:pt x="7645825" y="5450943"/>
                  <a:pt x="7641891" y="5455811"/>
                </a:cubicBezTo>
                <a:cubicBezTo>
                  <a:pt x="7637957" y="5460678"/>
                  <a:pt x="7633024" y="5464512"/>
                  <a:pt x="7627089" y="5467312"/>
                </a:cubicBezTo>
                <a:cubicBezTo>
                  <a:pt x="7621155" y="5470112"/>
                  <a:pt x="7614255" y="5471513"/>
                  <a:pt x="7606387" y="5471513"/>
                </a:cubicBezTo>
                <a:cubicBezTo>
                  <a:pt x="7603853" y="5471513"/>
                  <a:pt x="7601019" y="5471246"/>
                  <a:pt x="7597886" y="5470712"/>
                </a:cubicBezTo>
                <a:cubicBezTo>
                  <a:pt x="7594751" y="5470179"/>
                  <a:pt x="7591651" y="5469312"/>
                  <a:pt x="7588585" y="5468112"/>
                </a:cubicBezTo>
                <a:cubicBezTo>
                  <a:pt x="7585517" y="5466912"/>
                  <a:pt x="7582617" y="5465278"/>
                  <a:pt x="7579883" y="5463211"/>
                </a:cubicBezTo>
                <a:cubicBezTo>
                  <a:pt x="7577150" y="5461145"/>
                  <a:pt x="7574849" y="5458578"/>
                  <a:pt x="7572983" y="5455511"/>
                </a:cubicBezTo>
                <a:lnTo>
                  <a:pt x="7572582" y="5455511"/>
                </a:lnTo>
                <a:lnTo>
                  <a:pt x="7572582" y="5508717"/>
                </a:lnTo>
                <a:lnTo>
                  <a:pt x="7555580" y="5508717"/>
                </a:lnTo>
                <a:lnTo>
                  <a:pt x="7555580" y="5365899"/>
                </a:lnTo>
                <a:lnTo>
                  <a:pt x="7572582" y="5365899"/>
                </a:lnTo>
                <a:lnTo>
                  <a:pt x="7572582" y="5379901"/>
                </a:lnTo>
                <a:lnTo>
                  <a:pt x="7572983" y="5379901"/>
                </a:lnTo>
                <a:cubicBezTo>
                  <a:pt x="7575783" y="5374167"/>
                  <a:pt x="7580183" y="5370000"/>
                  <a:pt x="7586184" y="5367400"/>
                </a:cubicBezTo>
                <a:cubicBezTo>
                  <a:pt x="7592185" y="5364799"/>
                  <a:pt x="7598785" y="5363499"/>
                  <a:pt x="7605987" y="5363499"/>
                </a:cubicBezTo>
                <a:close/>
                <a:moveTo>
                  <a:pt x="7484409" y="5363499"/>
                </a:moveTo>
                <a:cubicBezTo>
                  <a:pt x="7490277" y="5363499"/>
                  <a:pt x="7495678" y="5363999"/>
                  <a:pt x="7500611" y="5364999"/>
                </a:cubicBezTo>
                <a:cubicBezTo>
                  <a:pt x="7505545" y="5365999"/>
                  <a:pt x="7509913" y="5367733"/>
                  <a:pt x="7513713" y="5370200"/>
                </a:cubicBezTo>
                <a:cubicBezTo>
                  <a:pt x="7517514" y="5372667"/>
                  <a:pt x="7520547" y="5376000"/>
                  <a:pt x="7522814" y="5380201"/>
                </a:cubicBezTo>
                <a:cubicBezTo>
                  <a:pt x="7525081" y="5384402"/>
                  <a:pt x="7526415" y="5389636"/>
                  <a:pt x="7526815" y="5395903"/>
                </a:cubicBezTo>
                <a:lnTo>
                  <a:pt x="7509813" y="5395903"/>
                </a:lnTo>
                <a:cubicBezTo>
                  <a:pt x="7509547" y="5392569"/>
                  <a:pt x="7508679" y="5389802"/>
                  <a:pt x="7507213" y="5387602"/>
                </a:cubicBezTo>
                <a:cubicBezTo>
                  <a:pt x="7505746" y="5385402"/>
                  <a:pt x="7503879" y="5383635"/>
                  <a:pt x="7501612" y="5382301"/>
                </a:cubicBezTo>
                <a:cubicBezTo>
                  <a:pt x="7499345" y="5380968"/>
                  <a:pt x="7496845" y="5380001"/>
                  <a:pt x="7494111" y="5379401"/>
                </a:cubicBezTo>
                <a:cubicBezTo>
                  <a:pt x="7491377" y="5378801"/>
                  <a:pt x="7488610" y="5378501"/>
                  <a:pt x="7485809" y="5378501"/>
                </a:cubicBezTo>
                <a:cubicBezTo>
                  <a:pt x="7483277" y="5378501"/>
                  <a:pt x="7480709" y="5378701"/>
                  <a:pt x="7478109" y="5379101"/>
                </a:cubicBezTo>
                <a:cubicBezTo>
                  <a:pt x="7475509" y="5379501"/>
                  <a:pt x="7473141" y="5380201"/>
                  <a:pt x="7471008" y="5381201"/>
                </a:cubicBezTo>
                <a:cubicBezTo>
                  <a:pt x="7468875" y="5382201"/>
                  <a:pt x="7467141" y="5383535"/>
                  <a:pt x="7465807" y="5385202"/>
                </a:cubicBezTo>
                <a:cubicBezTo>
                  <a:pt x="7464474" y="5386869"/>
                  <a:pt x="7463807" y="5389035"/>
                  <a:pt x="7463807" y="5391703"/>
                </a:cubicBezTo>
                <a:cubicBezTo>
                  <a:pt x="7463807" y="5394636"/>
                  <a:pt x="7464841" y="5397070"/>
                  <a:pt x="7466907" y="5399003"/>
                </a:cubicBezTo>
                <a:cubicBezTo>
                  <a:pt x="7468975" y="5400937"/>
                  <a:pt x="7471608" y="5402537"/>
                  <a:pt x="7474809" y="5403804"/>
                </a:cubicBezTo>
                <a:cubicBezTo>
                  <a:pt x="7478009" y="5405071"/>
                  <a:pt x="7481609" y="5406137"/>
                  <a:pt x="7485609" y="5407004"/>
                </a:cubicBezTo>
                <a:cubicBezTo>
                  <a:pt x="7489611" y="5407871"/>
                  <a:pt x="7493611" y="5408771"/>
                  <a:pt x="7497611" y="5409705"/>
                </a:cubicBezTo>
                <a:cubicBezTo>
                  <a:pt x="7501879" y="5410638"/>
                  <a:pt x="7506045" y="5411772"/>
                  <a:pt x="7510113" y="5413105"/>
                </a:cubicBezTo>
                <a:cubicBezTo>
                  <a:pt x="7514180" y="5414439"/>
                  <a:pt x="7517781" y="5416206"/>
                  <a:pt x="7520915" y="5418406"/>
                </a:cubicBezTo>
                <a:cubicBezTo>
                  <a:pt x="7524048" y="5420606"/>
                  <a:pt x="7526581" y="5423373"/>
                  <a:pt x="7528515" y="5426707"/>
                </a:cubicBezTo>
                <a:cubicBezTo>
                  <a:pt x="7530448" y="5430041"/>
                  <a:pt x="7531415" y="5434174"/>
                  <a:pt x="7531415" y="5439108"/>
                </a:cubicBezTo>
                <a:cubicBezTo>
                  <a:pt x="7531415" y="5445376"/>
                  <a:pt x="7530115" y="5450577"/>
                  <a:pt x="7527515" y="5454710"/>
                </a:cubicBezTo>
                <a:cubicBezTo>
                  <a:pt x="7524915" y="5458844"/>
                  <a:pt x="7521515" y="5462178"/>
                  <a:pt x="7517314" y="5464712"/>
                </a:cubicBezTo>
                <a:cubicBezTo>
                  <a:pt x="7513113" y="5467245"/>
                  <a:pt x="7508379" y="5469012"/>
                  <a:pt x="7503112" y="5470012"/>
                </a:cubicBezTo>
                <a:cubicBezTo>
                  <a:pt x="7497844" y="5471012"/>
                  <a:pt x="7492611" y="5471513"/>
                  <a:pt x="7487410" y="5471513"/>
                </a:cubicBezTo>
                <a:cubicBezTo>
                  <a:pt x="7481676" y="5471513"/>
                  <a:pt x="7476209" y="5470912"/>
                  <a:pt x="7471008" y="5469712"/>
                </a:cubicBezTo>
                <a:cubicBezTo>
                  <a:pt x="7465807" y="5468512"/>
                  <a:pt x="7461207" y="5466545"/>
                  <a:pt x="7457206" y="5463812"/>
                </a:cubicBezTo>
                <a:cubicBezTo>
                  <a:pt x="7453205" y="5461078"/>
                  <a:pt x="7450005" y="5457477"/>
                  <a:pt x="7447605" y="5453010"/>
                </a:cubicBezTo>
                <a:cubicBezTo>
                  <a:pt x="7445205" y="5448543"/>
                  <a:pt x="7443871" y="5443109"/>
                  <a:pt x="7443605" y="5436708"/>
                </a:cubicBezTo>
                <a:lnTo>
                  <a:pt x="7460607" y="5436708"/>
                </a:lnTo>
                <a:cubicBezTo>
                  <a:pt x="7460740" y="5440442"/>
                  <a:pt x="7461607" y="5443609"/>
                  <a:pt x="7463207" y="5446209"/>
                </a:cubicBezTo>
                <a:cubicBezTo>
                  <a:pt x="7464807" y="5448810"/>
                  <a:pt x="7466907" y="5450877"/>
                  <a:pt x="7469507" y="5452410"/>
                </a:cubicBezTo>
                <a:cubicBezTo>
                  <a:pt x="7472108" y="5453944"/>
                  <a:pt x="7475041" y="5455044"/>
                  <a:pt x="7478309" y="5455711"/>
                </a:cubicBezTo>
                <a:cubicBezTo>
                  <a:pt x="7481576" y="5456377"/>
                  <a:pt x="7484943" y="5456711"/>
                  <a:pt x="7488410" y="5456711"/>
                </a:cubicBezTo>
                <a:cubicBezTo>
                  <a:pt x="7491077" y="5456711"/>
                  <a:pt x="7493877" y="5456511"/>
                  <a:pt x="7496811" y="5456111"/>
                </a:cubicBezTo>
                <a:cubicBezTo>
                  <a:pt x="7499745" y="5455711"/>
                  <a:pt x="7502445" y="5454977"/>
                  <a:pt x="7504913" y="5453910"/>
                </a:cubicBezTo>
                <a:cubicBezTo>
                  <a:pt x="7507379" y="5452844"/>
                  <a:pt x="7509413" y="5451277"/>
                  <a:pt x="7511013" y="5449210"/>
                </a:cubicBezTo>
                <a:cubicBezTo>
                  <a:pt x="7512613" y="5447143"/>
                  <a:pt x="7513413" y="5444509"/>
                  <a:pt x="7513413" y="5441309"/>
                </a:cubicBezTo>
                <a:cubicBezTo>
                  <a:pt x="7513413" y="5436908"/>
                  <a:pt x="7511747" y="5433574"/>
                  <a:pt x="7508413" y="5431307"/>
                </a:cubicBezTo>
                <a:cubicBezTo>
                  <a:pt x="7505079" y="5429041"/>
                  <a:pt x="7500911" y="5427207"/>
                  <a:pt x="7495911" y="5425807"/>
                </a:cubicBezTo>
                <a:cubicBezTo>
                  <a:pt x="7490911" y="5424407"/>
                  <a:pt x="7485477" y="5423140"/>
                  <a:pt x="7479609" y="5422006"/>
                </a:cubicBezTo>
                <a:cubicBezTo>
                  <a:pt x="7473741" y="5420873"/>
                  <a:pt x="7468307" y="5419273"/>
                  <a:pt x="7463307" y="5417206"/>
                </a:cubicBezTo>
                <a:cubicBezTo>
                  <a:pt x="7458307" y="5415139"/>
                  <a:pt x="7454139" y="5412238"/>
                  <a:pt x="7450805" y="5408505"/>
                </a:cubicBezTo>
                <a:cubicBezTo>
                  <a:pt x="7447471" y="5404771"/>
                  <a:pt x="7445805" y="5399570"/>
                  <a:pt x="7445805" y="5392903"/>
                </a:cubicBezTo>
                <a:cubicBezTo>
                  <a:pt x="7445805" y="5387702"/>
                  <a:pt x="7446972" y="5383235"/>
                  <a:pt x="7449305" y="5379501"/>
                </a:cubicBezTo>
                <a:cubicBezTo>
                  <a:pt x="7451639" y="5375767"/>
                  <a:pt x="7454639" y="5372734"/>
                  <a:pt x="7458307" y="5370400"/>
                </a:cubicBezTo>
                <a:cubicBezTo>
                  <a:pt x="7461973" y="5368066"/>
                  <a:pt x="7466107" y="5366333"/>
                  <a:pt x="7470708" y="5365199"/>
                </a:cubicBezTo>
                <a:cubicBezTo>
                  <a:pt x="7475309" y="5364066"/>
                  <a:pt x="7479875" y="5363499"/>
                  <a:pt x="7484409" y="5363499"/>
                </a:cubicBezTo>
                <a:close/>
                <a:moveTo>
                  <a:pt x="7385911" y="5363499"/>
                </a:moveTo>
                <a:cubicBezTo>
                  <a:pt x="7392713" y="5363499"/>
                  <a:pt x="7398380" y="5364432"/>
                  <a:pt x="7402914" y="5366299"/>
                </a:cubicBezTo>
                <a:cubicBezTo>
                  <a:pt x="7407447" y="5368166"/>
                  <a:pt x="7411115" y="5370767"/>
                  <a:pt x="7413915" y="5374100"/>
                </a:cubicBezTo>
                <a:cubicBezTo>
                  <a:pt x="7416715" y="5377434"/>
                  <a:pt x="7418682" y="5381401"/>
                  <a:pt x="7419816" y="5386002"/>
                </a:cubicBezTo>
                <a:cubicBezTo>
                  <a:pt x="7420949" y="5390602"/>
                  <a:pt x="7421515" y="5395703"/>
                  <a:pt x="7421517" y="5401304"/>
                </a:cubicBezTo>
                <a:lnTo>
                  <a:pt x="7421517" y="5469312"/>
                </a:lnTo>
                <a:lnTo>
                  <a:pt x="7404514" y="5469312"/>
                </a:lnTo>
                <a:lnTo>
                  <a:pt x="7404514" y="5399303"/>
                </a:lnTo>
                <a:cubicBezTo>
                  <a:pt x="7404514" y="5392903"/>
                  <a:pt x="7402647" y="5387835"/>
                  <a:pt x="7398913" y="5384102"/>
                </a:cubicBezTo>
                <a:cubicBezTo>
                  <a:pt x="7395179" y="5380368"/>
                  <a:pt x="7390045" y="5378501"/>
                  <a:pt x="7383511" y="5378501"/>
                </a:cubicBezTo>
                <a:cubicBezTo>
                  <a:pt x="7378311" y="5378501"/>
                  <a:pt x="7373811" y="5379301"/>
                  <a:pt x="7370009" y="5380901"/>
                </a:cubicBezTo>
                <a:cubicBezTo>
                  <a:pt x="7366209" y="5382501"/>
                  <a:pt x="7363042" y="5384768"/>
                  <a:pt x="7360509" y="5387702"/>
                </a:cubicBezTo>
                <a:cubicBezTo>
                  <a:pt x="7357975" y="5390636"/>
                  <a:pt x="7356075" y="5394069"/>
                  <a:pt x="7354807" y="5398003"/>
                </a:cubicBezTo>
                <a:cubicBezTo>
                  <a:pt x="7353541" y="5401937"/>
                  <a:pt x="7352907" y="5406238"/>
                  <a:pt x="7352907" y="5410905"/>
                </a:cubicBezTo>
                <a:lnTo>
                  <a:pt x="7352907" y="5469312"/>
                </a:lnTo>
                <a:lnTo>
                  <a:pt x="7335905" y="5469312"/>
                </a:lnTo>
                <a:lnTo>
                  <a:pt x="7335905" y="5365899"/>
                </a:lnTo>
                <a:lnTo>
                  <a:pt x="7351908" y="5365899"/>
                </a:lnTo>
                <a:lnTo>
                  <a:pt x="7351908" y="5382301"/>
                </a:lnTo>
                <a:lnTo>
                  <a:pt x="7352308" y="5382301"/>
                </a:lnTo>
                <a:cubicBezTo>
                  <a:pt x="7359375" y="5369767"/>
                  <a:pt x="7370577" y="5363499"/>
                  <a:pt x="7385911" y="5363499"/>
                </a:cubicBezTo>
                <a:close/>
                <a:moveTo>
                  <a:pt x="7273336" y="5363499"/>
                </a:moveTo>
                <a:cubicBezTo>
                  <a:pt x="7278003" y="5363499"/>
                  <a:pt x="7282637" y="5363832"/>
                  <a:pt x="7287237" y="5364499"/>
                </a:cubicBezTo>
                <a:cubicBezTo>
                  <a:pt x="7291837" y="5365166"/>
                  <a:pt x="7296005" y="5366533"/>
                  <a:pt x="7299739" y="5368600"/>
                </a:cubicBezTo>
                <a:cubicBezTo>
                  <a:pt x="7303473" y="5370667"/>
                  <a:pt x="7306473" y="5373567"/>
                  <a:pt x="7308740" y="5377301"/>
                </a:cubicBezTo>
                <a:cubicBezTo>
                  <a:pt x="7311007" y="5381035"/>
                  <a:pt x="7312141" y="5385902"/>
                  <a:pt x="7312141" y="5391903"/>
                </a:cubicBezTo>
                <a:lnTo>
                  <a:pt x="7312141" y="5445109"/>
                </a:lnTo>
                <a:cubicBezTo>
                  <a:pt x="7312141" y="5449110"/>
                  <a:pt x="7312373" y="5452043"/>
                  <a:pt x="7312841" y="5453910"/>
                </a:cubicBezTo>
                <a:cubicBezTo>
                  <a:pt x="7313307" y="5455777"/>
                  <a:pt x="7314874" y="5456711"/>
                  <a:pt x="7317541" y="5456711"/>
                </a:cubicBezTo>
                <a:cubicBezTo>
                  <a:pt x="7319008" y="5456711"/>
                  <a:pt x="7320741" y="5456377"/>
                  <a:pt x="7322741" y="5455711"/>
                </a:cubicBezTo>
                <a:lnTo>
                  <a:pt x="7322741" y="5468912"/>
                </a:lnTo>
                <a:cubicBezTo>
                  <a:pt x="7319808" y="5470646"/>
                  <a:pt x="7315741" y="5471513"/>
                  <a:pt x="7310540" y="5471513"/>
                </a:cubicBezTo>
                <a:cubicBezTo>
                  <a:pt x="7306139" y="5471513"/>
                  <a:pt x="7302639" y="5470279"/>
                  <a:pt x="7300039" y="5467812"/>
                </a:cubicBezTo>
                <a:cubicBezTo>
                  <a:pt x="7297439" y="5465345"/>
                  <a:pt x="7296139" y="5461311"/>
                  <a:pt x="7296139" y="5455711"/>
                </a:cubicBezTo>
                <a:cubicBezTo>
                  <a:pt x="7291471" y="5461311"/>
                  <a:pt x="7286037" y="5465345"/>
                  <a:pt x="7279837" y="5467812"/>
                </a:cubicBezTo>
                <a:cubicBezTo>
                  <a:pt x="7273636" y="5470279"/>
                  <a:pt x="7266935" y="5471513"/>
                  <a:pt x="7259734" y="5471513"/>
                </a:cubicBezTo>
                <a:cubicBezTo>
                  <a:pt x="7255067" y="5471513"/>
                  <a:pt x="7250665" y="5471012"/>
                  <a:pt x="7246532" y="5470012"/>
                </a:cubicBezTo>
                <a:cubicBezTo>
                  <a:pt x="7242399" y="5469012"/>
                  <a:pt x="7238765" y="5467345"/>
                  <a:pt x="7235631" y="5465012"/>
                </a:cubicBezTo>
                <a:cubicBezTo>
                  <a:pt x="7232497" y="5462678"/>
                  <a:pt x="7230031" y="5459678"/>
                  <a:pt x="7228230" y="5456011"/>
                </a:cubicBezTo>
                <a:cubicBezTo>
                  <a:pt x="7226430" y="5452343"/>
                  <a:pt x="7225529" y="5447910"/>
                  <a:pt x="7225529" y="5442709"/>
                </a:cubicBezTo>
                <a:cubicBezTo>
                  <a:pt x="7225529" y="5436842"/>
                  <a:pt x="7226530" y="5432041"/>
                  <a:pt x="7228530" y="5428307"/>
                </a:cubicBezTo>
                <a:cubicBezTo>
                  <a:pt x="7230531" y="5424573"/>
                  <a:pt x="7233164" y="5421540"/>
                  <a:pt x="7236431" y="5419206"/>
                </a:cubicBezTo>
                <a:cubicBezTo>
                  <a:pt x="7239699" y="5416872"/>
                  <a:pt x="7243432" y="5415106"/>
                  <a:pt x="7247632" y="5413905"/>
                </a:cubicBezTo>
                <a:cubicBezTo>
                  <a:pt x="7251833" y="5412705"/>
                  <a:pt x="7256133" y="5411705"/>
                  <a:pt x="7260533" y="5410905"/>
                </a:cubicBezTo>
                <a:cubicBezTo>
                  <a:pt x="7265201" y="5409971"/>
                  <a:pt x="7269635" y="5409271"/>
                  <a:pt x="7273836" y="5408805"/>
                </a:cubicBezTo>
                <a:cubicBezTo>
                  <a:pt x="7278036" y="5408338"/>
                  <a:pt x="7281737" y="5407671"/>
                  <a:pt x="7284937" y="5406804"/>
                </a:cubicBezTo>
                <a:cubicBezTo>
                  <a:pt x="7288137" y="5405938"/>
                  <a:pt x="7290671" y="5404671"/>
                  <a:pt x="7292538" y="5403004"/>
                </a:cubicBezTo>
                <a:cubicBezTo>
                  <a:pt x="7294405" y="5401337"/>
                  <a:pt x="7295339" y="5398903"/>
                  <a:pt x="7295339" y="5395703"/>
                </a:cubicBezTo>
                <a:cubicBezTo>
                  <a:pt x="7295339" y="5391969"/>
                  <a:pt x="7294638" y="5388969"/>
                  <a:pt x="7293238" y="5386702"/>
                </a:cubicBezTo>
                <a:cubicBezTo>
                  <a:pt x="7291837" y="5384435"/>
                  <a:pt x="7290037" y="5382701"/>
                  <a:pt x="7287837" y="5381501"/>
                </a:cubicBezTo>
                <a:cubicBezTo>
                  <a:pt x="7285637" y="5380301"/>
                  <a:pt x="7283170" y="5379501"/>
                  <a:pt x="7280437" y="5379101"/>
                </a:cubicBezTo>
                <a:cubicBezTo>
                  <a:pt x="7277703" y="5378701"/>
                  <a:pt x="7275003" y="5378501"/>
                  <a:pt x="7272335" y="5378501"/>
                </a:cubicBezTo>
                <a:cubicBezTo>
                  <a:pt x="7265135" y="5378501"/>
                  <a:pt x="7259134" y="5379868"/>
                  <a:pt x="7254333" y="5382601"/>
                </a:cubicBezTo>
                <a:cubicBezTo>
                  <a:pt x="7249533" y="5385335"/>
                  <a:pt x="7246932" y="5390502"/>
                  <a:pt x="7246532" y="5398103"/>
                </a:cubicBezTo>
                <a:lnTo>
                  <a:pt x="7229531" y="5398103"/>
                </a:lnTo>
                <a:cubicBezTo>
                  <a:pt x="7229797" y="5391703"/>
                  <a:pt x="7231131" y="5386302"/>
                  <a:pt x="7233531" y="5381901"/>
                </a:cubicBezTo>
                <a:cubicBezTo>
                  <a:pt x="7235931" y="5377501"/>
                  <a:pt x="7239131" y="5373934"/>
                  <a:pt x="7243132" y="5371200"/>
                </a:cubicBezTo>
                <a:cubicBezTo>
                  <a:pt x="7247132" y="5368467"/>
                  <a:pt x="7251733" y="5366500"/>
                  <a:pt x="7256933" y="5365299"/>
                </a:cubicBezTo>
                <a:cubicBezTo>
                  <a:pt x="7262134" y="5364099"/>
                  <a:pt x="7267602" y="5363499"/>
                  <a:pt x="7273336" y="5363499"/>
                </a:cubicBezTo>
                <a:close/>
                <a:moveTo>
                  <a:pt x="7218262" y="5363499"/>
                </a:moveTo>
                <a:lnTo>
                  <a:pt x="7218262" y="5381501"/>
                </a:lnTo>
                <a:cubicBezTo>
                  <a:pt x="7211461" y="5381501"/>
                  <a:pt x="7205661" y="5382434"/>
                  <a:pt x="7200859" y="5384302"/>
                </a:cubicBezTo>
                <a:cubicBezTo>
                  <a:pt x="7196059" y="5386168"/>
                  <a:pt x="7192192" y="5388902"/>
                  <a:pt x="7189259" y="5392503"/>
                </a:cubicBezTo>
                <a:cubicBezTo>
                  <a:pt x="7186325" y="5396103"/>
                  <a:pt x="7184191" y="5400470"/>
                  <a:pt x="7182857" y="5405604"/>
                </a:cubicBezTo>
                <a:cubicBezTo>
                  <a:pt x="7181524" y="5410738"/>
                  <a:pt x="7180858" y="5416639"/>
                  <a:pt x="7180857" y="5423306"/>
                </a:cubicBezTo>
                <a:lnTo>
                  <a:pt x="7180857" y="5469312"/>
                </a:lnTo>
                <a:lnTo>
                  <a:pt x="7163855" y="5469312"/>
                </a:lnTo>
                <a:lnTo>
                  <a:pt x="7163855" y="5365899"/>
                </a:lnTo>
                <a:lnTo>
                  <a:pt x="7179857" y="5365899"/>
                </a:lnTo>
                <a:lnTo>
                  <a:pt x="7179857" y="5387702"/>
                </a:lnTo>
                <a:lnTo>
                  <a:pt x="7180257" y="5387702"/>
                </a:lnTo>
                <a:cubicBezTo>
                  <a:pt x="7184391" y="5379301"/>
                  <a:pt x="7189459" y="5373100"/>
                  <a:pt x="7195459" y="5369100"/>
                </a:cubicBezTo>
                <a:cubicBezTo>
                  <a:pt x="7201460" y="5365099"/>
                  <a:pt x="7209061" y="5363232"/>
                  <a:pt x="7218262" y="5363499"/>
                </a:cubicBezTo>
                <a:close/>
                <a:moveTo>
                  <a:pt x="6721686" y="5363499"/>
                </a:moveTo>
                <a:cubicBezTo>
                  <a:pt x="6730887" y="5363499"/>
                  <a:pt x="6738521" y="5365399"/>
                  <a:pt x="6744589" y="5369200"/>
                </a:cubicBezTo>
                <a:cubicBezTo>
                  <a:pt x="6750656" y="5373000"/>
                  <a:pt x="6755524" y="5377834"/>
                  <a:pt x="6759191" y="5383702"/>
                </a:cubicBezTo>
                <a:cubicBezTo>
                  <a:pt x="6762858" y="5389569"/>
                  <a:pt x="6765392" y="5395970"/>
                  <a:pt x="6766791" y="5402904"/>
                </a:cubicBezTo>
                <a:cubicBezTo>
                  <a:pt x="6768192" y="5409838"/>
                  <a:pt x="6768759" y="5416439"/>
                  <a:pt x="6768492" y="5422706"/>
                </a:cubicBezTo>
                <a:lnTo>
                  <a:pt x="6691082" y="5422706"/>
                </a:lnTo>
                <a:cubicBezTo>
                  <a:pt x="6690949" y="5427240"/>
                  <a:pt x="6691482" y="5431541"/>
                  <a:pt x="6692683" y="5435608"/>
                </a:cubicBezTo>
                <a:cubicBezTo>
                  <a:pt x="6693883" y="5439675"/>
                  <a:pt x="6695816" y="5443276"/>
                  <a:pt x="6698483" y="5446409"/>
                </a:cubicBezTo>
                <a:cubicBezTo>
                  <a:pt x="6701150" y="5449543"/>
                  <a:pt x="6704550" y="5452043"/>
                  <a:pt x="6708685" y="5453910"/>
                </a:cubicBezTo>
                <a:cubicBezTo>
                  <a:pt x="6712818" y="5455777"/>
                  <a:pt x="6717686" y="5456711"/>
                  <a:pt x="6723286" y="5456711"/>
                </a:cubicBezTo>
                <a:cubicBezTo>
                  <a:pt x="6730487" y="5456711"/>
                  <a:pt x="6736388" y="5455044"/>
                  <a:pt x="6740988" y="5451710"/>
                </a:cubicBezTo>
                <a:cubicBezTo>
                  <a:pt x="6745589" y="5448376"/>
                  <a:pt x="6748623" y="5443309"/>
                  <a:pt x="6750090" y="5436508"/>
                </a:cubicBezTo>
                <a:lnTo>
                  <a:pt x="6766891" y="5436508"/>
                </a:lnTo>
                <a:cubicBezTo>
                  <a:pt x="6764625" y="5448110"/>
                  <a:pt x="6759624" y="5456844"/>
                  <a:pt x="6751890" y="5462711"/>
                </a:cubicBezTo>
                <a:cubicBezTo>
                  <a:pt x="6744156" y="5468579"/>
                  <a:pt x="6734421" y="5471513"/>
                  <a:pt x="6722686" y="5471513"/>
                </a:cubicBezTo>
                <a:cubicBezTo>
                  <a:pt x="6714418" y="5471513"/>
                  <a:pt x="6707251" y="5470179"/>
                  <a:pt x="6701183" y="5467512"/>
                </a:cubicBezTo>
                <a:cubicBezTo>
                  <a:pt x="6695116" y="5464845"/>
                  <a:pt x="6690015" y="5461111"/>
                  <a:pt x="6685881" y="5456311"/>
                </a:cubicBezTo>
                <a:cubicBezTo>
                  <a:pt x="6681748" y="5451510"/>
                  <a:pt x="6678647" y="5445776"/>
                  <a:pt x="6676581" y="5439108"/>
                </a:cubicBezTo>
                <a:cubicBezTo>
                  <a:pt x="6674513" y="5432441"/>
                  <a:pt x="6673347" y="5425173"/>
                  <a:pt x="6673080" y="5417306"/>
                </a:cubicBezTo>
                <a:cubicBezTo>
                  <a:pt x="6673080" y="5409438"/>
                  <a:pt x="6674280" y="5402237"/>
                  <a:pt x="6676681" y="5395703"/>
                </a:cubicBezTo>
                <a:cubicBezTo>
                  <a:pt x="6679081" y="5389169"/>
                  <a:pt x="6682448" y="5383502"/>
                  <a:pt x="6686782" y="5378701"/>
                </a:cubicBezTo>
                <a:cubicBezTo>
                  <a:pt x="6691115" y="5373900"/>
                  <a:pt x="6696250" y="5370167"/>
                  <a:pt x="6702184" y="5367500"/>
                </a:cubicBezTo>
                <a:cubicBezTo>
                  <a:pt x="6708118" y="5364833"/>
                  <a:pt x="6714618" y="5363499"/>
                  <a:pt x="6721686" y="5363499"/>
                </a:cubicBezTo>
                <a:close/>
                <a:moveTo>
                  <a:pt x="6397036" y="5363499"/>
                </a:moveTo>
                <a:cubicBezTo>
                  <a:pt x="6401703" y="5363499"/>
                  <a:pt x="6406337" y="5363832"/>
                  <a:pt x="6410938" y="5364499"/>
                </a:cubicBezTo>
                <a:cubicBezTo>
                  <a:pt x="6415538" y="5365166"/>
                  <a:pt x="6419705" y="5366533"/>
                  <a:pt x="6423439" y="5368600"/>
                </a:cubicBezTo>
                <a:cubicBezTo>
                  <a:pt x="6427173" y="5370667"/>
                  <a:pt x="6430174" y="5373567"/>
                  <a:pt x="6432440" y="5377301"/>
                </a:cubicBezTo>
                <a:cubicBezTo>
                  <a:pt x="6434707" y="5381035"/>
                  <a:pt x="6435841" y="5385902"/>
                  <a:pt x="6435841" y="5391903"/>
                </a:cubicBezTo>
                <a:lnTo>
                  <a:pt x="6435841" y="5445109"/>
                </a:lnTo>
                <a:cubicBezTo>
                  <a:pt x="6435841" y="5449110"/>
                  <a:pt x="6436074" y="5452043"/>
                  <a:pt x="6436541" y="5453910"/>
                </a:cubicBezTo>
                <a:cubicBezTo>
                  <a:pt x="6437007" y="5455777"/>
                  <a:pt x="6438574" y="5456711"/>
                  <a:pt x="6441241" y="5456711"/>
                </a:cubicBezTo>
                <a:cubicBezTo>
                  <a:pt x="6442708" y="5456711"/>
                  <a:pt x="6444441" y="5456377"/>
                  <a:pt x="6446442" y="5455711"/>
                </a:cubicBezTo>
                <a:lnTo>
                  <a:pt x="6446442" y="5468912"/>
                </a:lnTo>
                <a:cubicBezTo>
                  <a:pt x="6443508" y="5470646"/>
                  <a:pt x="6439441" y="5471513"/>
                  <a:pt x="6434240" y="5471513"/>
                </a:cubicBezTo>
                <a:cubicBezTo>
                  <a:pt x="6429840" y="5471513"/>
                  <a:pt x="6426340" y="5470279"/>
                  <a:pt x="6423739" y="5467812"/>
                </a:cubicBezTo>
                <a:cubicBezTo>
                  <a:pt x="6421139" y="5465345"/>
                  <a:pt x="6419839" y="5461311"/>
                  <a:pt x="6419839" y="5455711"/>
                </a:cubicBezTo>
                <a:cubicBezTo>
                  <a:pt x="6415172" y="5461311"/>
                  <a:pt x="6409738" y="5465345"/>
                  <a:pt x="6403536" y="5467812"/>
                </a:cubicBezTo>
                <a:cubicBezTo>
                  <a:pt x="6397335" y="5470279"/>
                  <a:pt x="6390635" y="5471513"/>
                  <a:pt x="6383434" y="5471513"/>
                </a:cubicBezTo>
                <a:cubicBezTo>
                  <a:pt x="6378767" y="5471513"/>
                  <a:pt x="6374367" y="5471012"/>
                  <a:pt x="6370232" y="5470012"/>
                </a:cubicBezTo>
                <a:cubicBezTo>
                  <a:pt x="6366098" y="5469012"/>
                  <a:pt x="6362465" y="5467345"/>
                  <a:pt x="6359331" y="5465012"/>
                </a:cubicBezTo>
                <a:cubicBezTo>
                  <a:pt x="6356197" y="5462678"/>
                  <a:pt x="6353730" y="5459678"/>
                  <a:pt x="6351930" y="5456011"/>
                </a:cubicBezTo>
                <a:cubicBezTo>
                  <a:pt x="6350130" y="5452343"/>
                  <a:pt x="6349230" y="5447910"/>
                  <a:pt x="6349230" y="5442709"/>
                </a:cubicBezTo>
                <a:cubicBezTo>
                  <a:pt x="6349230" y="5436842"/>
                  <a:pt x="6350230" y="5432041"/>
                  <a:pt x="6352230" y="5428307"/>
                </a:cubicBezTo>
                <a:cubicBezTo>
                  <a:pt x="6354231" y="5424573"/>
                  <a:pt x="6356864" y="5421540"/>
                  <a:pt x="6360131" y="5419206"/>
                </a:cubicBezTo>
                <a:cubicBezTo>
                  <a:pt x="6363398" y="5416872"/>
                  <a:pt x="6367132" y="5415106"/>
                  <a:pt x="6371332" y="5413905"/>
                </a:cubicBezTo>
                <a:cubicBezTo>
                  <a:pt x="6375533" y="5412705"/>
                  <a:pt x="6379834" y="5411705"/>
                  <a:pt x="6384234" y="5410905"/>
                </a:cubicBezTo>
                <a:cubicBezTo>
                  <a:pt x="6388902" y="5409971"/>
                  <a:pt x="6393335" y="5409271"/>
                  <a:pt x="6397535" y="5408805"/>
                </a:cubicBezTo>
                <a:cubicBezTo>
                  <a:pt x="6401736" y="5408338"/>
                  <a:pt x="6405437" y="5407671"/>
                  <a:pt x="6408637" y="5406804"/>
                </a:cubicBezTo>
                <a:cubicBezTo>
                  <a:pt x="6411838" y="5405938"/>
                  <a:pt x="6414372" y="5404671"/>
                  <a:pt x="6416238" y="5403004"/>
                </a:cubicBezTo>
                <a:cubicBezTo>
                  <a:pt x="6418105" y="5401337"/>
                  <a:pt x="6419038" y="5398903"/>
                  <a:pt x="6419038" y="5395703"/>
                </a:cubicBezTo>
                <a:cubicBezTo>
                  <a:pt x="6419038" y="5391969"/>
                  <a:pt x="6418338" y="5388969"/>
                  <a:pt x="6416938" y="5386702"/>
                </a:cubicBezTo>
                <a:cubicBezTo>
                  <a:pt x="6415538" y="5384435"/>
                  <a:pt x="6413738" y="5382701"/>
                  <a:pt x="6411538" y="5381501"/>
                </a:cubicBezTo>
                <a:cubicBezTo>
                  <a:pt x="6409337" y="5380301"/>
                  <a:pt x="6406870" y="5379501"/>
                  <a:pt x="6404137" y="5379101"/>
                </a:cubicBezTo>
                <a:cubicBezTo>
                  <a:pt x="6401403" y="5378701"/>
                  <a:pt x="6398703" y="5378501"/>
                  <a:pt x="6396036" y="5378501"/>
                </a:cubicBezTo>
                <a:cubicBezTo>
                  <a:pt x="6388835" y="5378501"/>
                  <a:pt x="6382834" y="5379868"/>
                  <a:pt x="6378033" y="5382601"/>
                </a:cubicBezTo>
                <a:cubicBezTo>
                  <a:pt x="6373233" y="5385335"/>
                  <a:pt x="6370632" y="5390502"/>
                  <a:pt x="6370232" y="5398103"/>
                </a:cubicBezTo>
                <a:lnTo>
                  <a:pt x="6353230" y="5398103"/>
                </a:lnTo>
                <a:cubicBezTo>
                  <a:pt x="6353497" y="5391703"/>
                  <a:pt x="6354831" y="5386302"/>
                  <a:pt x="6357231" y="5381901"/>
                </a:cubicBezTo>
                <a:cubicBezTo>
                  <a:pt x="6359631" y="5377501"/>
                  <a:pt x="6362831" y="5373934"/>
                  <a:pt x="6366832" y="5371200"/>
                </a:cubicBezTo>
                <a:cubicBezTo>
                  <a:pt x="6370832" y="5368467"/>
                  <a:pt x="6375433" y="5366500"/>
                  <a:pt x="6380634" y="5365299"/>
                </a:cubicBezTo>
                <a:cubicBezTo>
                  <a:pt x="6385834" y="5364099"/>
                  <a:pt x="6391302" y="5363499"/>
                  <a:pt x="6397036" y="5363499"/>
                </a:cubicBezTo>
                <a:close/>
                <a:moveTo>
                  <a:pt x="6341962" y="5363499"/>
                </a:moveTo>
                <a:lnTo>
                  <a:pt x="6341962" y="5381501"/>
                </a:lnTo>
                <a:cubicBezTo>
                  <a:pt x="6335161" y="5381501"/>
                  <a:pt x="6329361" y="5382434"/>
                  <a:pt x="6324560" y="5384302"/>
                </a:cubicBezTo>
                <a:cubicBezTo>
                  <a:pt x="6319759" y="5386168"/>
                  <a:pt x="6315892" y="5388902"/>
                  <a:pt x="6312959" y="5392503"/>
                </a:cubicBezTo>
                <a:cubicBezTo>
                  <a:pt x="6310025" y="5396103"/>
                  <a:pt x="6307891" y="5400470"/>
                  <a:pt x="6306558" y="5405604"/>
                </a:cubicBezTo>
                <a:cubicBezTo>
                  <a:pt x="6305224" y="5410738"/>
                  <a:pt x="6304557" y="5416639"/>
                  <a:pt x="6304557" y="5423306"/>
                </a:cubicBezTo>
                <a:lnTo>
                  <a:pt x="6304557" y="5469312"/>
                </a:lnTo>
                <a:lnTo>
                  <a:pt x="6287556" y="5469312"/>
                </a:lnTo>
                <a:lnTo>
                  <a:pt x="6287556" y="5365899"/>
                </a:lnTo>
                <a:lnTo>
                  <a:pt x="6303557" y="5365899"/>
                </a:lnTo>
                <a:lnTo>
                  <a:pt x="6303557" y="5387702"/>
                </a:lnTo>
                <a:lnTo>
                  <a:pt x="6303957" y="5387702"/>
                </a:lnTo>
                <a:cubicBezTo>
                  <a:pt x="6308091" y="5379301"/>
                  <a:pt x="6313159" y="5373100"/>
                  <a:pt x="6319159" y="5369100"/>
                </a:cubicBezTo>
                <a:cubicBezTo>
                  <a:pt x="6325160" y="5365099"/>
                  <a:pt x="6332761" y="5363232"/>
                  <a:pt x="6341962" y="5363499"/>
                </a:cubicBezTo>
                <a:close/>
                <a:moveTo>
                  <a:pt x="6218461" y="5363499"/>
                </a:moveTo>
                <a:cubicBezTo>
                  <a:pt x="6226728" y="5363499"/>
                  <a:pt x="6233963" y="5364899"/>
                  <a:pt x="6240164" y="5367700"/>
                </a:cubicBezTo>
                <a:cubicBezTo>
                  <a:pt x="6246364" y="5370500"/>
                  <a:pt x="6251598" y="5374334"/>
                  <a:pt x="6255866" y="5379201"/>
                </a:cubicBezTo>
                <a:cubicBezTo>
                  <a:pt x="6260133" y="5384068"/>
                  <a:pt x="6263333" y="5389802"/>
                  <a:pt x="6265467" y="5396403"/>
                </a:cubicBezTo>
                <a:cubicBezTo>
                  <a:pt x="6267600" y="5403004"/>
                  <a:pt x="6268667" y="5410105"/>
                  <a:pt x="6268667" y="5417706"/>
                </a:cubicBezTo>
                <a:cubicBezTo>
                  <a:pt x="6268668" y="5425307"/>
                  <a:pt x="6267601" y="5432374"/>
                  <a:pt x="6265467" y="5438908"/>
                </a:cubicBezTo>
                <a:cubicBezTo>
                  <a:pt x="6263333" y="5445443"/>
                  <a:pt x="6260133" y="5451143"/>
                  <a:pt x="6255866" y="5456011"/>
                </a:cubicBezTo>
                <a:cubicBezTo>
                  <a:pt x="6251598" y="5460878"/>
                  <a:pt x="6246364" y="5464678"/>
                  <a:pt x="6240164" y="5467412"/>
                </a:cubicBezTo>
                <a:cubicBezTo>
                  <a:pt x="6233963" y="5470146"/>
                  <a:pt x="6226728" y="5471513"/>
                  <a:pt x="6218461" y="5471513"/>
                </a:cubicBezTo>
                <a:cubicBezTo>
                  <a:pt x="6210327" y="5471513"/>
                  <a:pt x="6203126" y="5470146"/>
                  <a:pt x="6196858" y="5467412"/>
                </a:cubicBezTo>
                <a:cubicBezTo>
                  <a:pt x="6190591" y="5464678"/>
                  <a:pt x="6185323" y="5460878"/>
                  <a:pt x="6181056" y="5456011"/>
                </a:cubicBezTo>
                <a:cubicBezTo>
                  <a:pt x="6176789" y="5451143"/>
                  <a:pt x="6173589" y="5445443"/>
                  <a:pt x="6171455" y="5438908"/>
                </a:cubicBezTo>
                <a:cubicBezTo>
                  <a:pt x="6169322" y="5432374"/>
                  <a:pt x="6168255" y="5425307"/>
                  <a:pt x="6168255" y="5417706"/>
                </a:cubicBezTo>
                <a:cubicBezTo>
                  <a:pt x="6168255" y="5410105"/>
                  <a:pt x="6169322" y="5403004"/>
                  <a:pt x="6171455" y="5396403"/>
                </a:cubicBezTo>
                <a:cubicBezTo>
                  <a:pt x="6173589" y="5389802"/>
                  <a:pt x="6176789" y="5384068"/>
                  <a:pt x="6181056" y="5379201"/>
                </a:cubicBezTo>
                <a:cubicBezTo>
                  <a:pt x="6185323" y="5374334"/>
                  <a:pt x="6190591" y="5370500"/>
                  <a:pt x="6196858" y="5367700"/>
                </a:cubicBezTo>
                <a:cubicBezTo>
                  <a:pt x="6203126" y="5364899"/>
                  <a:pt x="6210327" y="5363499"/>
                  <a:pt x="6218461" y="5363499"/>
                </a:cubicBezTo>
                <a:close/>
                <a:moveTo>
                  <a:pt x="5996986" y="5363499"/>
                </a:moveTo>
                <a:cubicBezTo>
                  <a:pt x="6001653" y="5363499"/>
                  <a:pt x="6006287" y="5363832"/>
                  <a:pt x="6010887" y="5364499"/>
                </a:cubicBezTo>
                <a:cubicBezTo>
                  <a:pt x="6015488" y="5365166"/>
                  <a:pt x="6019655" y="5366533"/>
                  <a:pt x="6023389" y="5368600"/>
                </a:cubicBezTo>
                <a:cubicBezTo>
                  <a:pt x="6027123" y="5370667"/>
                  <a:pt x="6030123" y="5373567"/>
                  <a:pt x="6032390" y="5377301"/>
                </a:cubicBezTo>
                <a:cubicBezTo>
                  <a:pt x="6034657" y="5381035"/>
                  <a:pt x="6035790" y="5385902"/>
                  <a:pt x="6035790" y="5391903"/>
                </a:cubicBezTo>
                <a:lnTo>
                  <a:pt x="6035790" y="5445109"/>
                </a:lnTo>
                <a:cubicBezTo>
                  <a:pt x="6035790" y="5449110"/>
                  <a:pt x="6036024" y="5452043"/>
                  <a:pt x="6036491" y="5453910"/>
                </a:cubicBezTo>
                <a:cubicBezTo>
                  <a:pt x="6036957" y="5455777"/>
                  <a:pt x="6038524" y="5456711"/>
                  <a:pt x="6041191" y="5456711"/>
                </a:cubicBezTo>
                <a:cubicBezTo>
                  <a:pt x="6042658" y="5456711"/>
                  <a:pt x="6044391" y="5456377"/>
                  <a:pt x="6046392" y="5455711"/>
                </a:cubicBezTo>
                <a:lnTo>
                  <a:pt x="6046392" y="5468912"/>
                </a:lnTo>
                <a:cubicBezTo>
                  <a:pt x="6043458" y="5470646"/>
                  <a:pt x="6039391" y="5471513"/>
                  <a:pt x="6034190" y="5471513"/>
                </a:cubicBezTo>
                <a:cubicBezTo>
                  <a:pt x="6029790" y="5471513"/>
                  <a:pt x="6026289" y="5470279"/>
                  <a:pt x="6023689" y="5467812"/>
                </a:cubicBezTo>
                <a:cubicBezTo>
                  <a:pt x="6021089" y="5465345"/>
                  <a:pt x="6019788" y="5461311"/>
                  <a:pt x="6019788" y="5455711"/>
                </a:cubicBezTo>
                <a:cubicBezTo>
                  <a:pt x="6015122" y="5461311"/>
                  <a:pt x="6009688" y="5465345"/>
                  <a:pt x="6003486" y="5467812"/>
                </a:cubicBezTo>
                <a:cubicBezTo>
                  <a:pt x="5997285" y="5470279"/>
                  <a:pt x="5990585" y="5471513"/>
                  <a:pt x="5983384" y="5471513"/>
                </a:cubicBezTo>
                <a:cubicBezTo>
                  <a:pt x="5978717" y="5471513"/>
                  <a:pt x="5974317" y="5471012"/>
                  <a:pt x="5970182" y="5470012"/>
                </a:cubicBezTo>
                <a:cubicBezTo>
                  <a:pt x="5966048" y="5469012"/>
                  <a:pt x="5962415" y="5467345"/>
                  <a:pt x="5959281" y="5465012"/>
                </a:cubicBezTo>
                <a:cubicBezTo>
                  <a:pt x="5956147" y="5462678"/>
                  <a:pt x="5953680" y="5459678"/>
                  <a:pt x="5951880" y="5456011"/>
                </a:cubicBezTo>
                <a:cubicBezTo>
                  <a:pt x="5950080" y="5452343"/>
                  <a:pt x="5949180" y="5447910"/>
                  <a:pt x="5949180" y="5442709"/>
                </a:cubicBezTo>
                <a:cubicBezTo>
                  <a:pt x="5949180" y="5436842"/>
                  <a:pt x="5950180" y="5432041"/>
                  <a:pt x="5952180" y="5428307"/>
                </a:cubicBezTo>
                <a:cubicBezTo>
                  <a:pt x="5954180" y="5424573"/>
                  <a:pt x="5956814" y="5421540"/>
                  <a:pt x="5960081" y="5419206"/>
                </a:cubicBezTo>
                <a:cubicBezTo>
                  <a:pt x="5963348" y="5416872"/>
                  <a:pt x="5967082" y="5415106"/>
                  <a:pt x="5971282" y="5413905"/>
                </a:cubicBezTo>
                <a:cubicBezTo>
                  <a:pt x="5975483" y="5412705"/>
                  <a:pt x="5979784" y="5411705"/>
                  <a:pt x="5984184" y="5410905"/>
                </a:cubicBezTo>
                <a:cubicBezTo>
                  <a:pt x="5988851" y="5409971"/>
                  <a:pt x="5993285" y="5409271"/>
                  <a:pt x="5997485" y="5408805"/>
                </a:cubicBezTo>
                <a:cubicBezTo>
                  <a:pt x="6001686" y="5408338"/>
                  <a:pt x="6005387" y="5407671"/>
                  <a:pt x="6008587" y="5406804"/>
                </a:cubicBezTo>
                <a:cubicBezTo>
                  <a:pt x="6011788" y="5405938"/>
                  <a:pt x="6014321" y="5404671"/>
                  <a:pt x="6016188" y="5403004"/>
                </a:cubicBezTo>
                <a:cubicBezTo>
                  <a:pt x="6018055" y="5401337"/>
                  <a:pt x="6018988" y="5398903"/>
                  <a:pt x="6018988" y="5395703"/>
                </a:cubicBezTo>
                <a:cubicBezTo>
                  <a:pt x="6018988" y="5391969"/>
                  <a:pt x="6018288" y="5388969"/>
                  <a:pt x="6016888" y="5386702"/>
                </a:cubicBezTo>
                <a:cubicBezTo>
                  <a:pt x="6015488" y="5384435"/>
                  <a:pt x="6013687" y="5382701"/>
                  <a:pt x="6011488" y="5381501"/>
                </a:cubicBezTo>
                <a:cubicBezTo>
                  <a:pt x="6009287" y="5380301"/>
                  <a:pt x="6006820" y="5379501"/>
                  <a:pt x="6004086" y="5379101"/>
                </a:cubicBezTo>
                <a:cubicBezTo>
                  <a:pt x="6001353" y="5378701"/>
                  <a:pt x="5998652" y="5378501"/>
                  <a:pt x="5995986" y="5378501"/>
                </a:cubicBezTo>
                <a:cubicBezTo>
                  <a:pt x="5988784" y="5378501"/>
                  <a:pt x="5982783" y="5379868"/>
                  <a:pt x="5977983" y="5382601"/>
                </a:cubicBezTo>
                <a:cubicBezTo>
                  <a:pt x="5973182" y="5385335"/>
                  <a:pt x="5970582" y="5390502"/>
                  <a:pt x="5970182" y="5398103"/>
                </a:cubicBezTo>
                <a:lnTo>
                  <a:pt x="5953180" y="5398103"/>
                </a:lnTo>
                <a:cubicBezTo>
                  <a:pt x="5953447" y="5391703"/>
                  <a:pt x="5954781" y="5386302"/>
                  <a:pt x="5957180" y="5381901"/>
                </a:cubicBezTo>
                <a:cubicBezTo>
                  <a:pt x="5959581" y="5377501"/>
                  <a:pt x="5962781" y="5373934"/>
                  <a:pt x="5966782" y="5371200"/>
                </a:cubicBezTo>
                <a:cubicBezTo>
                  <a:pt x="5970782" y="5368467"/>
                  <a:pt x="5975383" y="5366500"/>
                  <a:pt x="5980584" y="5365299"/>
                </a:cubicBezTo>
                <a:cubicBezTo>
                  <a:pt x="5985784" y="5364099"/>
                  <a:pt x="5991252" y="5363499"/>
                  <a:pt x="5996986" y="5363499"/>
                </a:cubicBezTo>
                <a:close/>
                <a:moveTo>
                  <a:pt x="5789836" y="5363499"/>
                </a:moveTo>
                <a:cubicBezTo>
                  <a:pt x="5798103" y="5363499"/>
                  <a:pt x="5805338" y="5364899"/>
                  <a:pt x="5811539" y="5367700"/>
                </a:cubicBezTo>
                <a:cubicBezTo>
                  <a:pt x="5817739" y="5370500"/>
                  <a:pt x="5822973" y="5374334"/>
                  <a:pt x="5827241" y="5379201"/>
                </a:cubicBezTo>
                <a:cubicBezTo>
                  <a:pt x="5831508" y="5384068"/>
                  <a:pt x="5834708" y="5389802"/>
                  <a:pt x="5836842" y="5396403"/>
                </a:cubicBezTo>
                <a:cubicBezTo>
                  <a:pt x="5838975" y="5403004"/>
                  <a:pt x="5840043" y="5410105"/>
                  <a:pt x="5840043" y="5417706"/>
                </a:cubicBezTo>
                <a:cubicBezTo>
                  <a:pt x="5840043" y="5425307"/>
                  <a:pt x="5838976" y="5432374"/>
                  <a:pt x="5836842" y="5438908"/>
                </a:cubicBezTo>
                <a:cubicBezTo>
                  <a:pt x="5834708" y="5445443"/>
                  <a:pt x="5831508" y="5451143"/>
                  <a:pt x="5827241" y="5456011"/>
                </a:cubicBezTo>
                <a:cubicBezTo>
                  <a:pt x="5822973" y="5460878"/>
                  <a:pt x="5817739" y="5464678"/>
                  <a:pt x="5811539" y="5467412"/>
                </a:cubicBezTo>
                <a:cubicBezTo>
                  <a:pt x="5805338" y="5470146"/>
                  <a:pt x="5798103" y="5471513"/>
                  <a:pt x="5789836" y="5471513"/>
                </a:cubicBezTo>
                <a:cubicBezTo>
                  <a:pt x="5781702" y="5471513"/>
                  <a:pt x="5774501" y="5470146"/>
                  <a:pt x="5768234" y="5467412"/>
                </a:cubicBezTo>
                <a:cubicBezTo>
                  <a:pt x="5761966" y="5464678"/>
                  <a:pt x="5756698" y="5460878"/>
                  <a:pt x="5752431" y="5456011"/>
                </a:cubicBezTo>
                <a:cubicBezTo>
                  <a:pt x="5748164" y="5451143"/>
                  <a:pt x="5744964" y="5445443"/>
                  <a:pt x="5742830" y="5438908"/>
                </a:cubicBezTo>
                <a:cubicBezTo>
                  <a:pt x="5740697" y="5432374"/>
                  <a:pt x="5739630" y="5425307"/>
                  <a:pt x="5739630" y="5417706"/>
                </a:cubicBezTo>
                <a:cubicBezTo>
                  <a:pt x="5739630" y="5410105"/>
                  <a:pt x="5740697" y="5403004"/>
                  <a:pt x="5742830" y="5396403"/>
                </a:cubicBezTo>
                <a:cubicBezTo>
                  <a:pt x="5744964" y="5389802"/>
                  <a:pt x="5748164" y="5384068"/>
                  <a:pt x="5752431" y="5379201"/>
                </a:cubicBezTo>
                <a:cubicBezTo>
                  <a:pt x="5756698" y="5374334"/>
                  <a:pt x="5761966" y="5370500"/>
                  <a:pt x="5768234" y="5367700"/>
                </a:cubicBezTo>
                <a:cubicBezTo>
                  <a:pt x="5774501" y="5364899"/>
                  <a:pt x="5781702" y="5363499"/>
                  <a:pt x="5789836" y="5363499"/>
                </a:cubicBezTo>
                <a:close/>
                <a:moveTo>
                  <a:pt x="5683661" y="5363499"/>
                </a:moveTo>
                <a:cubicBezTo>
                  <a:pt x="5689528" y="5363499"/>
                  <a:pt x="5695029" y="5364199"/>
                  <a:pt x="5700163" y="5365599"/>
                </a:cubicBezTo>
                <a:cubicBezTo>
                  <a:pt x="5705297" y="5366999"/>
                  <a:pt x="5709831" y="5369166"/>
                  <a:pt x="5713764" y="5372100"/>
                </a:cubicBezTo>
                <a:cubicBezTo>
                  <a:pt x="5717698" y="5375034"/>
                  <a:pt x="5720932" y="5378734"/>
                  <a:pt x="5723466" y="5383201"/>
                </a:cubicBezTo>
                <a:cubicBezTo>
                  <a:pt x="5725999" y="5387669"/>
                  <a:pt x="5727600" y="5392969"/>
                  <a:pt x="5728266" y="5399103"/>
                </a:cubicBezTo>
                <a:lnTo>
                  <a:pt x="5710664" y="5399103"/>
                </a:lnTo>
                <a:cubicBezTo>
                  <a:pt x="5709331" y="5392569"/>
                  <a:pt x="5706531" y="5387502"/>
                  <a:pt x="5702263" y="5383902"/>
                </a:cubicBezTo>
                <a:cubicBezTo>
                  <a:pt x="5697996" y="5380301"/>
                  <a:pt x="5692262" y="5378501"/>
                  <a:pt x="5685061" y="5378501"/>
                </a:cubicBezTo>
                <a:cubicBezTo>
                  <a:pt x="5678927" y="5378501"/>
                  <a:pt x="5673793" y="5379634"/>
                  <a:pt x="5669659" y="5381901"/>
                </a:cubicBezTo>
                <a:cubicBezTo>
                  <a:pt x="5665526" y="5384168"/>
                  <a:pt x="5662225" y="5387169"/>
                  <a:pt x="5659758" y="5390902"/>
                </a:cubicBezTo>
                <a:cubicBezTo>
                  <a:pt x="5657291" y="5394636"/>
                  <a:pt x="5655524" y="5398937"/>
                  <a:pt x="5654457" y="5403804"/>
                </a:cubicBezTo>
                <a:cubicBezTo>
                  <a:pt x="5653390" y="5408671"/>
                  <a:pt x="5652857" y="5413705"/>
                  <a:pt x="5652857" y="5418906"/>
                </a:cubicBezTo>
                <a:cubicBezTo>
                  <a:pt x="5652857" y="5423707"/>
                  <a:pt x="5653424" y="5428374"/>
                  <a:pt x="5654557" y="5432908"/>
                </a:cubicBezTo>
                <a:cubicBezTo>
                  <a:pt x="5655691" y="5437442"/>
                  <a:pt x="5657457" y="5441475"/>
                  <a:pt x="5659858" y="5445009"/>
                </a:cubicBezTo>
                <a:cubicBezTo>
                  <a:pt x="5662258" y="5448543"/>
                  <a:pt x="5665392" y="5451377"/>
                  <a:pt x="5669259" y="5453510"/>
                </a:cubicBezTo>
                <a:cubicBezTo>
                  <a:pt x="5673126" y="5455644"/>
                  <a:pt x="5677727" y="5456711"/>
                  <a:pt x="5683060" y="5456711"/>
                </a:cubicBezTo>
                <a:cubicBezTo>
                  <a:pt x="5691462" y="5456711"/>
                  <a:pt x="5698029" y="5454510"/>
                  <a:pt x="5702763" y="5450110"/>
                </a:cubicBezTo>
                <a:cubicBezTo>
                  <a:pt x="5707497" y="5445709"/>
                  <a:pt x="5710397" y="5439509"/>
                  <a:pt x="5711465" y="5431508"/>
                </a:cubicBezTo>
                <a:lnTo>
                  <a:pt x="5728866" y="5431508"/>
                </a:lnTo>
                <a:cubicBezTo>
                  <a:pt x="5727000" y="5444309"/>
                  <a:pt x="5722233" y="5454177"/>
                  <a:pt x="5714565" y="5461111"/>
                </a:cubicBezTo>
                <a:cubicBezTo>
                  <a:pt x="5706897" y="5468045"/>
                  <a:pt x="5696463" y="5471513"/>
                  <a:pt x="5683261" y="5471513"/>
                </a:cubicBezTo>
                <a:cubicBezTo>
                  <a:pt x="5675393" y="5471513"/>
                  <a:pt x="5668426" y="5470246"/>
                  <a:pt x="5662358" y="5467712"/>
                </a:cubicBezTo>
                <a:cubicBezTo>
                  <a:pt x="5656291" y="5465178"/>
                  <a:pt x="5651223" y="5461578"/>
                  <a:pt x="5647156" y="5456911"/>
                </a:cubicBezTo>
                <a:cubicBezTo>
                  <a:pt x="5643089" y="5452243"/>
                  <a:pt x="5640022" y="5446676"/>
                  <a:pt x="5637955" y="5440209"/>
                </a:cubicBezTo>
                <a:cubicBezTo>
                  <a:pt x="5635888" y="5433741"/>
                  <a:pt x="5634855" y="5426640"/>
                  <a:pt x="5634855" y="5418906"/>
                </a:cubicBezTo>
                <a:cubicBezTo>
                  <a:pt x="5634855" y="5411172"/>
                  <a:pt x="5635855" y="5403937"/>
                  <a:pt x="5637855" y="5397203"/>
                </a:cubicBezTo>
                <a:cubicBezTo>
                  <a:pt x="5639856" y="5390469"/>
                  <a:pt x="5642889" y="5384602"/>
                  <a:pt x="5646956" y="5379601"/>
                </a:cubicBezTo>
                <a:cubicBezTo>
                  <a:pt x="5651023" y="5374600"/>
                  <a:pt x="5656124" y="5370667"/>
                  <a:pt x="5662258" y="5367800"/>
                </a:cubicBezTo>
                <a:cubicBezTo>
                  <a:pt x="5668392" y="5364933"/>
                  <a:pt x="5675527" y="5363500"/>
                  <a:pt x="5683661" y="5363499"/>
                </a:cubicBezTo>
                <a:close/>
                <a:moveTo>
                  <a:pt x="5473911" y="5363499"/>
                </a:moveTo>
                <a:cubicBezTo>
                  <a:pt x="5483112" y="5363499"/>
                  <a:pt x="5490746" y="5365399"/>
                  <a:pt x="5496814" y="5369200"/>
                </a:cubicBezTo>
                <a:cubicBezTo>
                  <a:pt x="5502881" y="5373000"/>
                  <a:pt x="5507748" y="5377834"/>
                  <a:pt x="5511416" y="5383702"/>
                </a:cubicBezTo>
                <a:cubicBezTo>
                  <a:pt x="5515083" y="5389569"/>
                  <a:pt x="5517617" y="5395970"/>
                  <a:pt x="5519016" y="5402904"/>
                </a:cubicBezTo>
                <a:cubicBezTo>
                  <a:pt x="5520416" y="5409838"/>
                  <a:pt x="5520983" y="5416439"/>
                  <a:pt x="5520717" y="5422706"/>
                </a:cubicBezTo>
                <a:lnTo>
                  <a:pt x="5443307" y="5422706"/>
                </a:lnTo>
                <a:cubicBezTo>
                  <a:pt x="5443174" y="5427240"/>
                  <a:pt x="5443707" y="5431541"/>
                  <a:pt x="5444907" y="5435608"/>
                </a:cubicBezTo>
                <a:cubicBezTo>
                  <a:pt x="5446108" y="5439675"/>
                  <a:pt x="5448041" y="5443276"/>
                  <a:pt x="5450708" y="5446409"/>
                </a:cubicBezTo>
                <a:cubicBezTo>
                  <a:pt x="5453375" y="5449543"/>
                  <a:pt x="5456775" y="5452043"/>
                  <a:pt x="5460909" y="5453910"/>
                </a:cubicBezTo>
                <a:cubicBezTo>
                  <a:pt x="5465043" y="5455777"/>
                  <a:pt x="5469910" y="5456711"/>
                  <a:pt x="5475511" y="5456711"/>
                </a:cubicBezTo>
                <a:cubicBezTo>
                  <a:pt x="5482712" y="5456711"/>
                  <a:pt x="5488612" y="5455044"/>
                  <a:pt x="5493213" y="5451710"/>
                </a:cubicBezTo>
                <a:cubicBezTo>
                  <a:pt x="5497814" y="5448376"/>
                  <a:pt x="5500847" y="5443309"/>
                  <a:pt x="5502315" y="5436508"/>
                </a:cubicBezTo>
                <a:lnTo>
                  <a:pt x="5519116" y="5436508"/>
                </a:lnTo>
                <a:cubicBezTo>
                  <a:pt x="5516849" y="5448110"/>
                  <a:pt x="5511849" y="5456844"/>
                  <a:pt x="5504114" y="5462711"/>
                </a:cubicBezTo>
                <a:cubicBezTo>
                  <a:pt x="5496381" y="5468579"/>
                  <a:pt x="5486646" y="5471513"/>
                  <a:pt x="5474911" y="5471513"/>
                </a:cubicBezTo>
                <a:cubicBezTo>
                  <a:pt x="5466643" y="5471513"/>
                  <a:pt x="5459476" y="5470179"/>
                  <a:pt x="5453408" y="5467512"/>
                </a:cubicBezTo>
                <a:cubicBezTo>
                  <a:pt x="5447341" y="5464845"/>
                  <a:pt x="5442240" y="5461111"/>
                  <a:pt x="5438106" y="5456311"/>
                </a:cubicBezTo>
                <a:cubicBezTo>
                  <a:pt x="5433973" y="5451510"/>
                  <a:pt x="5430872" y="5445776"/>
                  <a:pt x="5428805" y="5439108"/>
                </a:cubicBezTo>
                <a:cubicBezTo>
                  <a:pt x="5426738" y="5432441"/>
                  <a:pt x="5425572" y="5425173"/>
                  <a:pt x="5425305" y="5417306"/>
                </a:cubicBezTo>
                <a:cubicBezTo>
                  <a:pt x="5425305" y="5409438"/>
                  <a:pt x="5426505" y="5402237"/>
                  <a:pt x="5428905" y="5395703"/>
                </a:cubicBezTo>
                <a:cubicBezTo>
                  <a:pt x="5431306" y="5389169"/>
                  <a:pt x="5434673" y="5383502"/>
                  <a:pt x="5439006" y="5378701"/>
                </a:cubicBezTo>
                <a:cubicBezTo>
                  <a:pt x="5443340" y="5373900"/>
                  <a:pt x="5448474" y="5370167"/>
                  <a:pt x="5454408" y="5367500"/>
                </a:cubicBezTo>
                <a:cubicBezTo>
                  <a:pt x="5460342" y="5364833"/>
                  <a:pt x="5466843" y="5363499"/>
                  <a:pt x="5473911" y="5363499"/>
                </a:cubicBezTo>
                <a:close/>
                <a:moveTo>
                  <a:pt x="5149261" y="5363499"/>
                </a:moveTo>
                <a:cubicBezTo>
                  <a:pt x="5153928" y="5363499"/>
                  <a:pt x="5158562" y="5363832"/>
                  <a:pt x="5163163" y="5364499"/>
                </a:cubicBezTo>
                <a:cubicBezTo>
                  <a:pt x="5167763" y="5365166"/>
                  <a:pt x="5171930" y="5366533"/>
                  <a:pt x="5175664" y="5368600"/>
                </a:cubicBezTo>
                <a:cubicBezTo>
                  <a:pt x="5179398" y="5370667"/>
                  <a:pt x="5182398" y="5373567"/>
                  <a:pt x="5184665" y="5377301"/>
                </a:cubicBezTo>
                <a:cubicBezTo>
                  <a:pt x="5186932" y="5381035"/>
                  <a:pt x="5188066" y="5385902"/>
                  <a:pt x="5188066" y="5391903"/>
                </a:cubicBezTo>
                <a:lnTo>
                  <a:pt x="5188066" y="5445109"/>
                </a:lnTo>
                <a:cubicBezTo>
                  <a:pt x="5188066" y="5449110"/>
                  <a:pt x="5188299" y="5452043"/>
                  <a:pt x="5188766" y="5453910"/>
                </a:cubicBezTo>
                <a:cubicBezTo>
                  <a:pt x="5189232" y="5455777"/>
                  <a:pt x="5190799" y="5456711"/>
                  <a:pt x="5193467" y="5456711"/>
                </a:cubicBezTo>
                <a:cubicBezTo>
                  <a:pt x="5194933" y="5456711"/>
                  <a:pt x="5196667" y="5456377"/>
                  <a:pt x="5198667" y="5455711"/>
                </a:cubicBezTo>
                <a:lnTo>
                  <a:pt x="5198667" y="5468912"/>
                </a:lnTo>
                <a:cubicBezTo>
                  <a:pt x="5195733" y="5470646"/>
                  <a:pt x="5191666" y="5471513"/>
                  <a:pt x="5186465" y="5471513"/>
                </a:cubicBezTo>
                <a:cubicBezTo>
                  <a:pt x="5182065" y="5471513"/>
                  <a:pt x="5178565" y="5470279"/>
                  <a:pt x="5175964" y="5467812"/>
                </a:cubicBezTo>
                <a:cubicBezTo>
                  <a:pt x="5173364" y="5465345"/>
                  <a:pt x="5172064" y="5461311"/>
                  <a:pt x="5172064" y="5455711"/>
                </a:cubicBezTo>
                <a:cubicBezTo>
                  <a:pt x="5167396" y="5461311"/>
                  <a:pt x="5161963" y="5465345"/>
                  <a:pt x="5155762" y="5467812"/>
                </a:cubicBezTo>
                <a:cubicBezTo>
                  <a:pt x="5149561" y="5470279"/>
                  <a:pt x="5142860" y="5471513"/>
                  <a:pt x="5135659" y="5471513"/>
                </a:cubicBezTo>
                <a:cubicBezTo>
                  <a:pt x="5130992" y="5471513"/>
                  <a:pt x="5126591" y="5471012"/>
                  <a:pt x="5122457" y="5470012"/>
                </a:cubicBezTo>
                <a:cubicBezTo>
                  <a:pt x="5118323" y="5469012"/>
                  <a:pt x="5114690" y="5467345"/>
                  <a:pt x="5111556" y="5465012"/>
                </a:cubicBezTo>
                <a:cubicBezTo>
                  <a:pt x="5108422" y="5462678"/>
                  <a:pt x="5105956" y="5459678"/>
                  <a:pt x="5104155" y="5456011"/>
                </a:cubicBezTo>
                <a:cubicBezTo>
                  <a:pt x="5102355" y="5452343"/>
                  <a:pt x="5101455" y="5447910"/>
                  <a:pt x="5101455" y="5442709"/>
                </a:cubicBezTo>
                <a:cubicBezTo>
                  <a:pt x="5101455" y="5436842"/>
                  <a:pt x="5102455" y="5432041"/>
                  <a:pt x="5104455" y="5428307"/>
                </a:cubicBezTo>
                <a:cubicBezTo>
                  <a:pt x="5106456" y="5424573"/>
                  <a:pt x="5109089" y="5421540"/>
                  <a:pt x="5112356" y="5419206"/>
                </a:cubicBezTo>
                <a:cubicBezTo>
                  <a:pt x="5115623" y="5416872"/>
                  <a:pt x="5119357" y="5415106"/>
                  <a:pt x="5123557" y="5413905"/>
                </a:cubicBezTo>
                <a:cubicBezTo>
                  <a:pt x="5127758" y="5412705"/>
                  <a:pt x="5132059" y="5411705"/>
                  <a:pt x="5136459" y="5410905"/>
                </a:cubicBezTo>
                <a:cubicBezTo>
                  <a:pt x="5141126" y="5409971"/>
                  <a:pt x="5145560" y="5409271"/>
                  <a:pt x="5149761" y="5408805"/>
                </a:cubicBezTo>
                <a:cubicBezTo>
                  <a:pt x="5153961" y="5408338"/>
                  <a:pt x="5157662" y="5407671"/>
                  <a:pt x="5160862" y="5406804"/>
                </a:cubicBezTo>
                <a:cubicBezTo>
                  <a:pt x="5164063" y="5405938"/>
                  <a:pt x="5166596" y="5404671"/>
                  <a:pt x="5168463" y="5403004"/>
                </a:cubicBezTo>
                <a:cubicBezTo>
                  <a:pt x="5170330" y="5401337"/>
                  <a:pt x="5171264" y="5398903"/>
                  <a:pt x="5171264" y="5395703"/>
                </a:cubicBezTo>
                <a:cubicBezTo>
                  <a:pt x="5171264" y="5391969"/>
                  <a:pt x="5170563" y="5388969"/>
                  <a:pt x="5169163" y="5386702"/>
                </a:cubicBezTo>
                <a:cubicBezTo>
                  <a:pt x="5167763" y="5384435"/>
                  <a:pt x="5165963" y="5382701"/>
                  <a:pt x="5163763" y="5381501"/>
                </a:cubicBezTo>
                <a:cubicBezTo>
                  <a:pt x="5161562" y="5380301"/>
                  <a:pt x="5159095" y="5379501"/>
                  <a:pt x="5156362" y="5379101"/>
                </a:cubicBezTo>
                <a:cubicBezTo>
                  <a:pt x="5153628" y="5378701"/>
                  <a:pt x="5150927" y="5378501"/>
                  <a:pt x="5148261" y="5378501"/>
                </a:cubicBezTo>
                <a:cubicBezTo>
                  <a:pt x="5141060" y="5378501"/>
                  <a:pt x="5135059" y="5379868"/>
                  <a:pt x="5130258" y="5382601"/>
                </a:cubicBezTo>
                <a:cubicBezTo>
                  <a:pt x="5125458" y="5385335"/>
                  <a:pt x="5122857" y="5390502"/>
                  <a:pt x="5122457" y="5398103"/>
                </a:cubicBezTo>
                <a:lnTo>
                  <a:pt x="5105456" y="5398103"/>
                </a:lnTo>
                <a:cubicBezTo>
                  <a:pt x="5105722" y="5391703"/>
                  <a:pt x="5107056" y="5386302"/>
                  <a:pt x="5109456" y="5381901"/>
                </a:cubicBezTo>
                <a:cubicBezTo>
                  <a:pt x="5111856" y="5377501"/>
                  <a:pt x="5115057" y="5373934"/>
                  <a:pt x="5119057" y="5371200"/>
                </a:cubicBezTo>
                <a:cubicBezTo>
                  <a:pt x="5123057" y="5368467"/>
                  <a:pt x="5127658" y="5366500"/>
                  <a:pt x="5132859" y="5365299"/>
                </a:cubicBezTo>
                <a:cubicBezTo>
                  <a:pt x="5138059" y="5364099"/>
                  <a:pt x="5143527" y="5363499"/>
                  <a:pt x="5149261" y="5363499"/>
                </a:cubicBezTo>
                <a:close/>
                <a:moveTo>
                  <a:pt x="4932586" y="5363499"/>
                </a:moveTo>
                <a:cubicBezTo>
                  <a:pt x="4940853" y="5363499"/>
                  <a:pt x="4948088" y="5364899"/>
                  <a:pt x="4954289" y="5367700"/>
                </a:cubicBezTo>
                <a:cubicBezTo>
                  <a:pt x="4960489" y="5370500"/>
                  <a:pt x="4965723" y="5374334"/>
                  <a:pt x="4969991" y="5379201"/>
                </a:cubicBezTo>
                <a:cubicBezTo>
                  <a:pt x="4974258" y="5384068"/>
                  <a:pt x="4977458" y="5389802"/>
                  <a:pt x="4979592" y="5396403"/>
                </a:cubicBezTo>
                <a:cubicBezTo>
                  <a:pt x="4981725" y="5403004"/>
                  <a:pt x="4982792" y="5410105"/>
                  <a:pt x="4982792" y="5417706"/>
                </a:cubicBezTo>
                <a:cubicBezTo>
                  <a:pt x="4982793" y="5425307"/>
                  <a:pt x="4981726" y="5432374"/>
                  <a:pt x="4979592" y="5438908"/>
                </a:cubicBezTo>
                <a:cubicBezTo>
                  <a:pt x="4977458" y="5445443"/>
                  <a:pt x="4974258" y="5451143"/>
                  <a:pt x="4969991" y="5456011"/>
                </a:cubicBezTo>
                <a:cubicBezTo>
                  <a:pt x="4965723" y="5460878"/>
                  <a:pt x="4960489" y="5464678"/>
                  <a:pt x="4954289" y="5467412"/>
                </a:cubicBezTo>
                <a:cubicBezTo>
                  <a:pt x="4948088" y="5470146"/>
                  <a:pt x="4940854" y="5471513"/>
                  <a:pt x="4932586" y="5471513"/>
                </a:cubicBezTo>
                <a:cubicBezTo>
                  <a:pt x="4924452" y="5471513"/>
                  <a:pt x="4917251" y="5470146"/>
                  <a:pt x="4910983" y="5467412"/>
                </a:cubicBezTo>
                <a:cubicBezTo>
                  <a:pt x="4904716" y="5464678"/>
                  <a:pt x="4899448" y="5460878"/>
                  <a:pt x="4895181" y="5456011"/>
                </a:cubicBezTo>
                <a:cubicBezTo>
                  <a:pt x="4890914" y="5451143"/>
                  <a:pt x="4887714" y="5445443"/>
                  <a:pt x="4885580" y="5438908"/>
                </a:cubicBezTo>
                <a:cubicBezTo>
                  <a:pt x="4883447" y="5432374"/>
                  <a:pt x="4882380" y="5425307"/>
                  <a:pt x="4882380" y="5417706"/>
                </a:cubicBezTo>
                <a:cubicBezTo>
                  <a:pt x="4882380" y="5410105"/>
                  <a:pt x="4883447" y="5403004"/>
                  <a:pt x="4885580" y="5396403"/>
                </a:cubicBezTo>
                <a:cubicBezTo>
                  <a:pt x="4887714" y="5389802"/>
                  <a:pt x="4890914" y="5384068"/>
                  <a:pt x="4895181" y="5379201"/>
                </a:cubicBezTo>
                <a:cubicBezTo>
                  <a:pt x="4899448" y="5374334"/>
                  <a:pt x="4904716" y="5370500"/>
                  <a:pt x="4910983" y="5367700"/>
                </a:cubicBezTo>
                <a:cubicBezTo>
                  <a:pt x="4917251" y="5364899"/>
                  <a:pt x="4924452" y="5363499"/>
                  <a:pt x="4932586" y="5363499"/>
                </a:cubicBezTo>
                <a:close/>
                <a:moveTo>
                  <a:pt x="4823687" y="5363499"/>
                </a:moveTo>
                <a:cubicBezTo>
                  <a:pt x="4830488" y="5363499"/>
                  <a:pt x="4836155" y="5364432"/>
                  <a:pt x="4840689" y="5366299"/>
                </a:cubicBezTo>
                <a:cubicBezTo>
                  <a:pt x="4845223" y="5368166"/>
                  <a:pt x="4848890" y="5370767"/>
                  <a:pt x="4851690" y="5374100"/>
                </a:cubicBezTo>
                <a:cubicBezTo>
                  <a:pt x="4854490" y="5377434"/>
                  <a:pt x="4856457" y="5381401"/>
                  <a:pt x="4857591" y="5386002"/>
                </a:cubicBezTo>
                <a:cubicBezTo>
                  <a:pt x="4858724" y="5390602"/>
                  <a:pt x="4859290" y="5395703"/>
                  <a:pt x="4859291" y="5401304"/>
                </a:cubicBezTo>
                <a:lnTo>
                  <a:pt x="4859291" y="5469312"/>
                </a:lnTo>
                <a:lnTo>
                  <a:pt x="4842289" y="5469312"/>
                </a:lnTo>
                <a:lnTo>
                  <a:pt x="4842289" y="5399303"/>
                </a:lnTo>
                <a:cubicBezTo>
                  <a:pt x="4842289" y="5392903"/>
                  <a:pt x="4840422" y="5387835"/>
                  <a:pt x="4836688" y="5384102"/>
                </a:cubicBezTo>
                <a:cubicBezTo>
                  <a:pt x="4832954" y="5380368"/>
                  <a:pt x="4827821" y="5378501"/>
                  <a:pt x="4821286" y="5378501"/>
                </a:cubicBezTo>
                <a:cubicBezTo>
                  <a:pt x="4816085" y="5378501"/>
                  <a:pt x="4811585" y="5379301"/>
                  <a:pt x="4807785" y="5380901"/>
                </a:cubicBezTo>
                <a:cubicBezTo>
                  <a:pt x="4803984" y="5382501"/>
                  <a:pt x="4800817" y="5384768"/>
                  <a:pt x="4798283" y="5387702"/>
                </a:cubicBezTo>
                <a:cubicBezTo>
                  <a:pt x="4795750" y="5390636"/>
                  <a:pt x="4793850" y="5394069"/>
                  <a:pt x="4792583" y="5398003"/>
                </a:cubicBezTo>
                <a:cubicBezTo>
                  <a:pt x="4791316" y="5401937"/>
                  <a:pt x="4790682" y="5406238"/>
                  <a:pt x="4790682" y="5410905"/>
                </a:cubicBezTo>
                <a:lnTo>
                  <a:pt x="4790682" y="5469312"/>
                </a:lnTo>
                <a:lnTo>
                  <a:pt x="4773680" y="5469312"/>
                </a:lnTo>
                <a:lnTo>
                  <a:pt x="4773680" y="5365899"/>
                </a:lnTo>
                <a:lnTo>
                  <a:pt x="4789682" y="5365899"/>
                </a:lnTo>
                <a:lnTo>
                  <a:pt x="4789682" y="5382301"/>
                </a:lnTo>
                <a:lnTo>
                  <a:pt x="4790082" y="5382301"/>
                </a:lnTo>
                <a:cubicBezTo>
                  <a:pt x="4797150" y="5369767"/>
                  <a:pt x="4808352" y="5363499"/>
                  <a:pt x="4823687" y="5363499"/>
                </a:cubicBezTo>
                <a:close/>
                <a:moveTo>
                  <a:pt x="4709386" y="5363499"/>
                </a:moveTo>
                <a:cubicBezTo>
                  <a:pt x="4716188" y="5363499"/>
                  <a:pt x="4721855" y="5364432"/>
                  <a:pt x="4726389" y="5366299"/>
                </a:cubicBezTo>
                <a:cubicBezTo>
                  <a:pt x="4730922" y="5368166"/>
                  <a:pt x="4734590" y="5370767"/>
                  <a:pt x="4737390" y="5374100"/>
                </a:cubicBezTo>
                <a:cubicBezTo>
                  <a:pt x="4740190" y="5377434"/>
                  <a:pt x="4742157" y="5381401"/>
                  <a:pt x="4743291" y="5386002"/>
                </a:cubicBezTo>
                <a:cubicBezTo>
                  <a:pt x="4744424" y="5390602"/>
                  <a:pt x="4744991" y="5395703"/>
                  <a:pt x="4744991" y="5401304"/>
                </a:cubicBezTo>
                <a:lnTo>
                  <a:pt x="4744991" y="5469312"/>
                </a:lnTo>
                <a:lnTo>
                  <a:pt x="4727989" y="5469312"/>
                </a:lnTo>
                <a:lnTo>
                  <a:pt x="4727989" y="5399303"/>
                </a:lnTo>
                <a:cubicBezTo>
                  <a:pt x="4727989" y="5392903"/>
                  <a:pt x="4726122" y="5387835"/>
                  <a:pt x="4722388" y="5384102"/>
                </a:cubicBezTo>
                <a:cubicBezTo>
                  <a:pt x="4718655" y="5380368"/>
                  <a:pt x="4713521" y="5378501"/>
                  <a:pt x="4706986" y="5378501"/>
                </a:cubicBezTo>
                <a:cubicBezTo>
                  <a:pt x="4701785" y="5378501"/>
                  <a:pt x="4697285" y="5379301"/>
                  <a:pt x="4693485" y="5380901"/>
                </a:cubicBezTo>
                <a:cubicBezTo>
                  <a:pt x="4689684" y="5382501"/>
                  <a:pt x="4686517" y="5384768"/>
                  <a:pt x="4683983" y="5387702"/>
                </a:cubicBezTo>
                <a:cubicBezTo>
                  <a:pt x="4681450" y="5390636"/>
                  <a:pt x="4679549" y="5394069"/>
                  <a:pt x="4678283" y="5398003"/>
                </a:cubicBezTo>
                <a:cubicBezTo>
                  <a:pt x="4677016" y="5401937"/>
                  <a:pt x="4676382" y="5406238"/>
                  <a:pt x="4676382" y="5410905"/>
                </a:cubicBezTo>
                <a:lnTo>
                  <a:pt x="4676382" y="5469312"/>
                </a:lnTo>
                <a:lnTo>
                  <a:pt x="4659380" y="5469312"/>
                </a:lnTo>
                <a:lnTo>
                  <a:pt x="4659380" y="5365899"/>
                </a:lnTo>
                <a:lnTo>
                  <a:pt x="4675382" y="5365899"/>
                </a:lnTo>
                <a:lnTo>
                  <a:pt x="4675382" y="5382301"/>
                </a:lnTo>
                <a:lnTo>
                  <a:pt x="4675782" y="5382301"/>
                </a:lnTo>
                <a:cubicBezTo>
                  <a:pt x="4682850" y="5369767"/>
                  <a:pt x="4694051" y="5363499"/>
                  <a:pt x="4709386" y="5363499"/>
                </a:cubicBezTo>
                <a:close/>
                <a:moveTo>
                  <a:pt x="4387261" y="5363499"/>
                </a:moveTo>
                <a:cubicBezTo>
                  <a:pt x="4391928" y="5363499"/>
                  <a:pt x="4396562" y="5363832"/>
                  <a:pt x="4401162" y="5364499"/>
                </a:cubicBezTo>
                <a:cubicBezTo>
                  <a:pt x="4405763" y="5365166"/>
                  <a:pt x="4409930" y="5366533"/>
                  <a:pt x="4413664" y="5368600"/>
                </a:cubicBezTo>
                <a:cubicBezTo>
                  <a:pt x="4417398" y="5370667"/>
                  <a:pt x="4420398" y="5373567"/>
                  <a:pt x="4422665" y="5377301"/>
                </a:cubicBezTo>
                <a:cubicBezTo>
                  <a:pt x="4424932" y="5381035"/>
                  <a:pt x="4426065" y="5385902"/>
                  <a:pt x="4426065" y="5391903"/>
                </a:cubicBezTo>
                <a:lnTo>
                  <a:pt x="4426065" y="5445109"/>
                </a:lnTo>
                <a:cubicBezTo>
                  <a:pt x="4426065" y="5449110"/>
                  <a:pt x="4426299" y="5452043"/>
                  <a:pt x="4426765" y="5453910"/>
                </a:cubicBezTo>
                <a:cubicBezTo>
                  <a:pt x="4427232" y="5455777"/>
                  <a:pt x="4428799" y="5456711"/>
                  <a:pt x="4431466" y="5456711"/>
                </a:cubicBezTo>
                <a:cubicBezTo>
                  <a:pt x="4432933" y="5456711"/>
                  <a:pt x="4434667" y="5456377"/>
                  <a:pt x="4436667" y="5455711"/>
                </a:cubicBezTo>
                <a:lnTo>
                  <a:pt x="4436667" y="5468912"/>
                </a:lnTo>
                <a:cubicBezTo>
                  <a:pt x="4433733" y="5470646"/>
                  <a:pt x="4429666" y="5471513"/>
                  <a:pt x="4424465" y="5471513"/>
                </a:cubicBezTo>
                <a:cubicBezTo>
                  <a:pt x="4420065" y="5471513"/>
                  <a:pt x="4416564" y="5470279"/>
                  <a:pt x="4413964" y="5467812"/>
                </a:cubicBezTo>
                <a:cubicBezTo>
                  <a:pt x="4411364" y="5465345"/>
                  <a:pt x="4410063" y="5461311"/>
                  <a:pt x="4410063" y="5455711"/>
                </a:cubicBezTo>
                <a:cubicBezTo>
                  <a:pt x="4405396" y="5461311"/>
                  <a:pt x="4399962" y="5465345"/>
                  <a:pt x="4393761" y="5467812"/>
                </a:cubicBezTo>
                <a:cubicBezTo>
                  <a:pt x="4387561" y="5470279"/>
                  <a:pt x="4380860" y="5471513"/>
                  <a:pt x="4373659" y="5471513"/>
                </a:cubicBezTo>
                <a:cubicBezTo>
                  <a:pt x="4368992" y="5471513"/>
                  <a:pt x="4364591" y="5471012"/>
                  <a:pt x="4360457" y="5470012"/>
                </a:cubicBezTo>
                <a:cubicBezTo>
                  <a:pt x="4356323" y="5469012"/>
                  <a:pt x="4352690" y="5467345"/>
                  <a:pt x="4349556" y="5465012"/>
                </a:cubicBezTo>
                <a:cubicBezTo>
                  <a:pt x="4346422" y="5462678"/>
                  <a:pt x="4343955" y="5459678"/>
                  <a:pt x="4342155" y="5456011"/>
                </a:cubicBezTo>
                <a:cubicBezTo>
                  <a:pt x="4340355" y="5452343"/>
                  <a:pt x="4339455" y="5447910"/>
                  <a:pt x="4339455" y="5442709"/>
                </a:cubicBezTo>
                <a:cubicBezTo>
                  <a:pt x="4339455" y="5436842"/>
                  <a:pt x="4340455" y="5432041"/>
                  <a:pt x="4342455" y="5428307"/>
                </a:cubicBezTo>
                <a:cubicBezTo>
                  <a:pt x="4344455" y="5424573"/>
                  <a:pt x="4347089" y="5421540"/>
                  <a:pt x="4350356" y="5419206"/>
                </a:cubicBezTo>
                <a:cubicBezTo>
                  <a:pt x="4353623" y="5416872"/>
                  <a:pt x="4357357" y="5415106"/>
                  <a:pt x="4361557" y="5413905"/>
                </a:cubicBezTo>
                <a:cubicBezTo>
                  <a:pt x="4365758" y="5412705"/>
                  <a:pt x="4370058" y="5411705"/>
                  <a:pt x="4374459" y="5410905"/>
                </a:cubicBezTo>
                <a:cubicBezTo>
                  <a:pt x="4379126" y="5409971"/>
                  <a:pt x="4383560" y="5409271"/>
                  <a:pt x="4387760" y="5408805"/>
                </a:cubicBezTo>
                <a:cubicBezTo>
                  <a:pt x="4391961" y="5408338"/>
                  <a:pt x="4395662" y="5407671"/>
                  <a:pt x="4398862" y="5406804"/>
                </a:cubicBezTo>
                <a:cubicBezTo>
                  <a:pt x="4402063" y="5405938"/>
                  <a:pt x="4404596" y="5404671"/>
                  <a:pt x="4406463" y="5403004"/>
                </a:cubicBezTo>
                <a:cubicBezTo>
                  <a:pt x="4408330" y="5401337"/>
                  <a:pt x="4409263" y="5398903"/>
                  <a:pt x="4409263" y="5395703"/>
                </a:cubicBezTo>
                <a:cubicBezTo>
                  <a:pt x="4409263" y="5391969"/>
                  <a:pt x="4408564" y="5388969"/>
                  <a:pt x="4407163" y="5386702"/>
                </a:cubicBezTo>
                <a:cubicBezTo>
                  <a:pt x="4405763" y="5384435"/>
                  <a:pt x="4403963" y="5382701"/>
                  <a:pt x="4401762" y="5381501"/>
                </a:cubicBezTo>
                <a:cubicBezTo>
                  <a:pt x="4399562" y="5380301"/>
                  <a:pt x="4397095" y="5379501"/>
                  <a:pt x="4394362" y="5379101"/>
                </a:cubicBezTo>
                <a:cubicBezTo>
                  <a:pt x="4391628" y="5378701"/>
                  <a:pt x="4388927" y="5378501"/>
                  <a:pt x="4386261" y="5378501"/>
                </a:cubicBezTo>
                <a:cubicBezTo>
                  <a:pt x="4379060" y="5378501"/>
                  <a:pt x="4373059" y="5379868"/>
                  <a:pt x="4368258" y="5382601"/>
                </a:cubicBezTo>
                <a:cubicBezTo>
                  <a:pt x="4363458" y="5385335"/>
                  <a:pt x="4360857" y="5390502"/>
                  <a:pt x="4360457" y="5398103"/>
                </a:cubicBezTo>
                <a:lnTo>
                  <a:pt x="4343455" y="5398103"/>
                </a:lnTo>
                <a:cubicBezTo>
                  <a:pt x="4343722" y="5391703"/>
                  <a:pt x="4345055" y="5386302"/>
                  <a:pt x="4347456" y="5381901"/>
                </a:cubicBezTo>
                <a:cubicBezTo>
                  <a:pt x="4349856" y="5377501"/>
                  <a:pt x="4353056" y="5373934"/>
                  <a:pt x="4357057" y="5371200"/>
                </a:cubicBezTo>
                <a:cubicBezTo>
                  <a:pt x="4361057" y="5368467"/>
                  <a:pt x="4365658" y="5366500"/>
                  <a:pt x="4370859" y="5365299"/>
                </a:cubicBezTo>
                <a:cubicBezTo>
                  <a:pt x="4376059" y="5364099"/>
                  <a:pt x="4381527" y="5363499"/>
                  <a:pt x="4387261" y="5363499"/>
                </a:cubicBezTo>
                <a:close/>
                <a:moveTo>
                  <a:pt x="4280761" y="5363499"/>
                </a:moveTo>
                <a:cubicBezTo>
                  <a:pt x="4287562" y="5363499"/>
                  <a:pt x="4293230" y="5364432"/>
                  <a:pt x="4297764" y="5366299"/>
                </a:cubicBezTo>
                <a:cubicBezTo>
                  <a:pt x="4302297" y="5368166"/>
                  <a:pt x="4305965" y="5370767"/>
                  <a:pt x="4308765" y="5374100"/>
                </a:cubicBezTo>
                <a:cubicBezTo>
                  <a:pt x="4311565" y="5377434"/>
                  <a:pt x="4313532" y="5381401"/>
                  <a:pt x="4314666" y="5386002"/>
                </a:cubicBezTo>
                <a:cubicBezTo>
                  <a:pt x="4315799" y="5390602"/>
                  <a:pt x="4316366" y="5395703"/>
                  <a:pt x="4316366" y="5401304"/>
                </a:cubicBezTo>
                <a:lnTo>
                  <a:pt x="4316366" y="5469312"/>
                </a:lnTo>
                <a:lnTo>
                  <a:pt x="4299364" y="5469312"/>
                </a:lnTo>
                <a:lnTo>
                  <a:pt x="4299364" y="5399303"/>
                </a:lnTo>
                <a:cubicBezTo>
                  <a:pt x="4299364" y="5392903"/>
                  <a:pt x="4297497" y="5387835"/>
                  <a:pt x="4293763" y="5384102"/>
                </a:cubicBezTo>
                <a:cubicBezTo>
                  <a:pt x="4290030" y="5380368"/>
                  <a:pt x="4284896" y="5378501"/>
                  <a:pt x="4278361" y="5378501"/>
                </a:cubicBezTo>
                <a:cubicBezTo>
                  <a:pt x="4273160" y="5378501"/>
                  <a:pt x="4268660" y="5379301"/>
                  <a:pt x="4264860" y="5380901"/>
                </a:cubicBezTo>
                <a:cubicBezTo>
                  <a:pt x="4261059" y="5382501"/>
                  <a:pt x="4257892" y="5384768"/>
                  <a:pt x="4255359" y="5387702"/>
                </a:cubicBezTo>
                <a:cubicBezTo>
                  <a:pt x="4252825" y="5390636"/>
                  <a:pt x="4250925" y="5394069"/>
                  <a:pt x="4249658" y="5398003"/>
                </a:cubicBezTo>
                <a:cubicBezTo>
                  <a:pt x="4248391" y="5401937"/>
                  <a:pt x="4247757" y="5406238"/>
                  <a:pt x="4247757" y="5410905"/>
                </a:cubicBezTo>
                <a:lnTo>
                  <a:pt x="4247757" y="5469312"/>
                </a:lnTo>
                <a:lnTo>
                  <a:pt x="4230755" y="5469312"/>
                </a:lnTo>
                <a:lnTo>
                  <a:pt x="4230755" y="5365899"/>
                </a:lnTo>
                <a:lnTo>
                  <a:pt x="4246757" y="5365899"/>
                </a:lnTo>
                <a:lnTo>
                  <a:pt x="4246757" y="5382301"/>
                </a:lnTo>
                <a:lnTo>
                  <a:pt x="4247158" y="5382301"/>
                </a:lnTo>
                <a:cubicBezTo>
                  <a:pt x="4254225" y="5369767"/>
                  <a:pt x="4265426" y="5363499"/>
                  <a:pt x="4280761" y="5363499"/>
                </a:cubicBezTo>
                <a:close/>
                <a:moveTo>
                  <a:pt x="4161061" y="5363499"/>
                </a:moveTo>
                <a:cubicBezTo>
                  <a:pt x="4169329" y="5363499"/>
                  <a:pt x="4176563" y="5364899"/>
                  <a:pt x="4182763" y="5367700"/>
                </a:cubicBezTo>
                <a:cubicBezTo>
                  <a:pt x="4188964" y="5370500"/>
                  <a:pt x="4194198" y="5374334"/>
                  <a:pt x="4198465" y="5379201"/>
                </a:cubicBezTo>
                <a:cubicBezTo>
                  <a:pt x="4202733" y="5384068"/>
                  <a:pt x="4205933" y="5389802"/>
                  <a:pt x="4208067" y="5396403"/>
                </a:cubicBezTo>
                <a:cubicBezTo>
                  <a:pt x="4210200" y="5403004"/>
                  <a:pt x="4211267" y="5410105"/>
                  <a:pt x="4211267" y="5417706"/>
                </a:cubicBezTo>
                <a:cubicBezTo>
                  <a:pt x="4211267" y="5425307"/>
                  <a:pt x="4210201" y="5432374"/>
                  <a:pt x="4208067" y="5438908"/>
                </a:cubicBezTo>
                <a:cubicBezTo>
                  <a:pt x="4205933" y="5445443"/>
                  <a:pt x="4202733" y="5451143"/>
                  <a:pt x="4198465" y="5456011"/>
                </a:cubicBezTo>
                <a:cubicBezTo>
                  <a:pt x="4194198" y="5460878"/>
                  <a:pt x="4188964" y="5464678"/>
                  <a:pt x="4182763" y="5467412"/>
                </a:cubicBezTo>
                <a:cubicBezTo>
                  <a:pt x="4176563" y="5470146"/>
                  <a:pt x="4169329" y="5471513"/>
                  <a:pt x="4161061" y="5471513"/>
                </a:cubicBezTo>
                <a:cubicBezTo>
                  <a:pt x="4152927" y="5471513"/>
                  <a:pt x="4145726" y="5470146"/>
                  <a:pt x="4139458" y="5467412"/>
                </a:cubicBezTo>
                <a:cubicBezTo>
                  <a:pt x="4133191" y="5464678"/>
                  <a:pt x="4127923" y="5460878"/>
                  <a:pt x="4123656" y="5456011"/>
                </a:cubicBezTo>
                <a:cubicBezTo>
                  <a:pt x="4119389" y="5451143"/>
                  <a:pt x="4116189" y="5445443"/>
                  <a:pt x="4114055" y="5438908"/>
                </a:cubicBezTo>
                <a:cubicBezTo>
                  <a:pt x="4111922" y="5432374"/>
                  <a:pt x="4110854" y="5425307"/>
                  <a:pt x="4110854" y="5417706"/>
                </a:cubicBezTo>
                <a:cubicBezTo>
                  <a:pt x="4110854" y="5410105"/>
                  <a:pt x="4111922" y="5403004"/>
                  <a:pt x="4114055" y="5396403"/>
                </a:cubicBezTo>
                <a:cubicBezTo>
                  <a:pt x="4116189" y="5389802"/>
                  <a:pt x="4119389" y="5384068"/>
                  <a:pt x="4123656" y="5379201"/>
                </a:cubicBezTo>
                <a:cubicBezTo>
                  <a:pt x="4127923" y="5374334"/>
                  <a:pt x="4133191" y="5370500"/>
                  <a:pt x="4139458" y="5367700"/>
                </a:cubicBezTo>
                <a:cubicBezTo>
                  <a:pt x="4145726" y="5364899"/>
                  <a:pt x="4152927" y="5363499"/>
                  <a:pt x="4161061" y="5363499"/>
                </a:cubicBezTo>
                <a:close/>
                <a:moveTo>
                  <a:pt x="3939586" y="5363499"/>
                </a:moveTo>
                <a:cubicBezTo>
                  <a:pt x="3944253" y="5363499"/>
                  <a:pt x="3948887" y="5363832"/>
                  <a:pt x="3953487" y="5364499"/>
                </a:cubicBezTo>
                <a:cubicBezTo>
                  <a:pt x="3958088" y="5365166"/>
                  <a:pt x="3962255" y="5366533"/>
                  <a:pt x="3965989" y="5368600"/>
                </a:cubicBezTo>
                <a:cubicBezTo>
                  <a:pt x="3969722" y="5370667"/>
                  <a:pt x="3972723" y="5373567"/>
                  <a:pt x="3974990" y="5377301"/>
                </a:cubicBezTo>
                <a:cubicBezTo>
                  <a:pt x="3977257" y="5381035"/>
                  <a:pt x="3978390" y="5385902"/>
                  <a:pt x="3978390" y="5391903"/>
                </a:cubicBezTo>
                <a:lnTo>
                  <a:pt x="3978390" y="5445109"/>
                </a:lnTo>
                <a:cubicBezTo>
                  <a:pt x="3978390" y="5449110"/>
                  <a:pt x="3978624" y="5452043"/>
                  <a:pt x="3979091" y="5453910"/>
                </a:cubicBezTo>
                <a:cubicBezTo>
                  <a:pt x="3979557" y="5455777"/>
                  <a:pt x="3981124" y="5456711"/>
                  <a:pt x="3983791" y="5456711"/>
                </a:cubicBezTo>
                <a:cubicBezTo>
                  <a:pt x="3985258" y="5456711"/>
                  <a:pt x="3986992" y="5456377"/>
                  <a:pt x="3988992" y="5455711"/>
                </a:cubicBezTo>
                <a:lnTo>
                  <a:pt x="3988992" y="5468912"/>
                </a:lnTo>
                <a:cubicBezTo>
                  <a:pt x="3986058" y="5470646"/>
                  <a:pt x="3981991" y="5471513"/>
                  <a:pt x="3976790" y="5471513"/>
                </a:cubicBezTo>
                <a:cubicBezTo>
                  <a:pt x="3972390" y="5471513"/>
                  <a:pt x="3968889" y="5470279"/>
                  <a:pt x="3966289" y="5467812"/>
                </a:cubicBezTo>
                <a:cubicBezTo>
                  <a:pt x="3963689" y="5465345"/>
                  <a:pt x="3962388" y="5461311"/>
                  <a:pt x="3962388" y="5455711"/>
                </a:cubicBezTo>
                <a:cubicBezTo>
                  <a:pt x="3957721" y="5461311"/>
                  <a:pt x="3952287" y="5465345"/>
                  <a:pt x="3946086" y="5467812"/>
                </a:cubicBezTo>
                <a:cubicBezTo>
                  <a:pt x="3939886" y="5470279"/>
                  <a:pt x="3933185" y="5471513"/>
                  <a:pt x="3925984" y="5471513"/>
                </a:cubicBezTo>
                <a:cubicBezTo>
                  <a:pt x="3921316" y="5471513"/>
                  <a:pt x="3916916" y="5471012"/>
                  <a:pt x="3912782" y="5470012"/>
                </a:cubicBezTo>
                <a:cubicBezTo>
                  <a:pt x="3908648" y="5469012"/>
                  <a:pt x="3905015" y="5467345"/>
                  <a:pt x="3901881" y="5465012"/>
                </a:cubicBezTo>
                <a:cubicBezTo>
                  <a:pt x="3898747" y="5462678"/>
                  <a:pt x="3896280" y="5459678"/>
                  <a:pt x="3894480" y="5456011"/>
                </a:cubicBezTo>
                <a:cubicBezTo>
                  <a:pt x="3892680" y="5452343"/>
                  <a:pt x="3891780" y="5447910"/>
                  <a:pt x="3891780" y="5442709"/>
                </a:cubicBezTo>
                <a:cubicBezTo>
                  <a:pt x="3891780" y="5436842"/>
                  <a:pt x="3892780" y="5432041"/>
                  <a:pt x="3894780" y="5428307"/>
                </a:cubicBezTo>
                <a:cubicBezTo>
                  <a:pt x="3896780" y="5424573"/>
                  <a:pt x="3899414" y="5421540"/>
                  <a:pt x="3902681" y="5419206"/>
                </a:cubicBezTo>
                <a:cubicBezTo>
                  <a:pt x="3905948" y="5416872"/>
                  <a:pt x="3909682" y="5415106"/>
                  <a:pt x="3913882" y="5413905"/>
                </a:cubicBezTo>
                <a:cubicBezTo>
                  <a:pt x="3918083" y="5412705"/>
                  <a:pt x="3922384" y="5411705"/>
                  <a:pt x="3926784" y="5410905"/>
                </a:cubicBezTo>
                <a:cubicBezTo>
                  <a:pt x="3931451" y="5409971"/>
                  <a:pt x="3935885" y="5409271"/>
                  <a:pt x="3940086" y="5408805"/>
                </a:cubicBezTo>
                <a:cubicBezTo>
                  <a:pt x="3944286" y="5408338"/>
                  <a:pt x="3947987" y="5407671"/>
                  <a:pt x="3951187" y="5406804"/>
                </a:cubicBezTo>
                <a:cubicBezTo>
                  <a:pt x="3954387" y="5405938"/>
                  <a:pt x="3956921" y="5404671"/>
                  <a:pt x="3958788" y="5403004"/>
                </a:cubicBezTo>
                <a:cubicBezTo>
                  <a:pt x="3960655" y="5401337"/>
                  <a:pt x="3961588" y="5398903"/>
                  <a:pt x="3961588" y="5395703"/>
                </a:cubicBezTo>
                <a:cubicBezTo>
                  <a:pt x="3961588" y="5391969"/>
                  <a:pt x="3960888" y="5388969"/>
                  <a:pt x="3959488" y="5386702"/>
                </a:cubicBezTo>
                <a:cubicBezTo>
                  <a:pt x="3958088" y="5384435"/>
                  <a:pt x="3956288" y="5382701"/>
                  <a:pt x="3954087" y="5381501"/>
                </a:cubicBezTo>
                <a:cubicBezTo>
                  <a:pt x="3951887" y="5380301"/>
                  <a:pt x="3949420" y="5379501"/>
                  <a:pt x="3946686" y="5379101"/>
                </a:cubicBezTo>
                <a:cubicBezTo>
                  <a:pt x="3943953" y="5378701"/>
                  <a:pt x="3941252" y="5378501"/>
                  <a:pt x="3938585" y="5378501"/>
                </a:cubicBezTo>
                <a:cubicBezTo>
                  <a:pt x="3931384" y="5378501"/>
                  <a:pt x="3925384" y="5379868"/>
                  <a:pt x="3920583" y="5382601"/>
                </a:cubicBezTo>
                <a:cubicBezTo>
                  <a:pt x="3915782" y="5385335"/>
                  <a:pt x="3913182" y="5390502"/>
                  <a:pt x="3912782" y="5398103"/>
                </a:cubicBezTo>
                <a:lnTo>
                  <a:pt x="3895780" y="5398103"/>
                </a:lnTo>
                <a:cubicBezTo>
                  <a:pt x="3896047" y="5391703"/>
                  <a:pt x="3897381" y="5386302"/>
                  <a:pt x="3899781" y="5381901"/>
                </a:cubicBezTo>
                <a:cubicBezTo>
                  <a:pt x="3902181" y="5377501"/>
                  <a:pt x="3905381" y="5373934"/>
                  <a:pt x="3909382" y="5371200"/>
                </a:cubicBezTo>
                <a:cubicBezTo>
                  <a:pt x="3913382" y="5368467"/>
                  <a:pt x="3917983" y="5366500"/>
                  <a:pt x="3923183" y="5365299"/>
                </a:cubicBezTo>
                <a:cubicBezTo>
                  <a:pt x="3928384" y="5364099"/>
                  <a:pt x="3933851" y="5363499"/>
                  <a:pt x="3939586" y="5363499"/>
                </a:cubicBezTo>
                <a:close/>
                <a:moveTo>
                  <a:pt x="3775737" y="5363499"/>
                </a:moveTo>
                <a:cubicBezTo>
                  <a:pt x="3782137" y="5363499"/>
                  <a:pt x="3787938" y="5364833"/>
                  <a:pt x="3793139" y="5367500"/>
                </a:cubicBezTo>
                <a:cubicBezTo>
                  <a:pt x="3798339" y="5370166"/>
                  <a:pt x="3802007" y="5374700"/>
                  <a:pt x="3804140" y="5381101"/>
                </a:cubicBezTo>
                <a:cubicBezTo>
                  <a:pt x="3807607" y="5375501"/>
                  <a:pt x="3812175" y="5371167"/>
                  <a:pt x="3817842" y="5368100"/>
                </a:cubicBezTo>
                <a:cubicBezTo>
                  <a:pt x="3823509" y="5365033"/>
                  <a:pt x="3829743" y="5363500"/>
                  <a:pt x="3836544" y="5363499"/>
                </a:cubicBezTo>
                <a:cubicBezTo>
                  <a:pt x="3841745" y="5363498"/>
                  <a:pt x="3846445" y="5364065"/>
                  <a:pt x="3850646" y="5365199"/>
                </a:cubicBezTo>
                <a:cubicBezTo>
                  <a:pt x="3854846" y="5366333"/>
                  <a:pt x="3858447" y="5368099"/>
                  <a:pt x="3861447" y="5370500"/>
                </a:cubicBezTo>
                <a:cubicBezTo>
                  <a:pt x="3864448" y="5372900"/>
                  <a:pt x="3866781" y="5376001"/>
                  <a:pt x="3868448" y="5379801"/>
                </a:cubicBezTo>
                <a:cubicBezTo>
                  <a:pt x="3870114" y="5383602"/>
                  <a:pt x="3870947" y="5388169"/>
                  <a:pt x="3870949" y="5393503"/>
                </a:cubicBezTo>
                <a:lnTo>
                  <a:pt x="3870949" y="5469312"/>
                </a:lnTo>
                <a:lnTo>
                  <a:pt x="3853946" y="5469312"/>
                </a:lnTo>
                <a:lnTo>
                  <a:pt x="3853946" y="5401504"/>
                </a:lnTo>
                <a:cubicBezTo>
                  <a:pt x="3853948" y="5398303"/>
                  <a:pt x="3853682" y="5395303"/>
                  <a:pt x="3853146" y="5392503"/>
                </a:cubicBezTo>
                <a:cubicBezTo>
                  <a:pt x="3852613" y="5389702"/>
                  <a:pt x="3851613" y="5387269"/>
                  <a:pt x="3850146" y="5385202"/>
                </a:cubicBezTo>
                <a:cubicBezTo>
                  <a:pt x="3848679" y="5383135"/>
                  <a:pt x="3846645" y="5381501"/>
                  <a:pt x="3844045" y="5380301"/>
                </a:cubicBezTo>
                <a:cubicBezTo>
                  <a:pt x="3841445" y="5379101"/>
                  <a:pt x="3838078" y="5378501"/>
                  <a:pt x="3833944" y="5378501"/>
                </a:cubicBezTo>
                <a:cubicBezTo>
                  <a:pt x="3825543" y="5378501"/>
                  <a:pt x="3818942" y="5380901"/>
                  <a:pt x="3814141" y="5385702"/>
                </a:cubicBezTo>
                <a:cubicBezTo>
                  <a:pt x="3809341" y="5390502"/>
                  <a:pt x="3806941" y="5396903"/>
                  <a:pt x="3806941" y="5404904"/>
                </a:cubicBezTo>
                <a:lnTo>
                  <a:pt x="3806941" y="5469312"/>
                </a:lnTo>
                <a:lnTo>
                  <a:pt x="3789938" y="5469312"/>
                </a:lnTo>
                <a:lnTo>
                  <a:pt x="3789938" y="5401504"/>
                </a:lnTo>
                <a:cubicBezTo>
                  <a:pt x="3789938" y="5398170"/>
                  <a:pt x="3789638" y="5395103"/>
                  <a:pt x="3789038" y="5392303"/>
                </a:cubicBezTo>
                <a:cubicBezTo>
                  <a:pt x="3788439" y="5389502"/>
                  <a:pt x="3787405" y="5387069"/>
                  <a:pt x="3785938" y="5385002"/>
                </a:cubicBezTo>
                <a:cubicBezTo>
                  <a:pt x="3784471" y="5382935"/>
                  <a:pt x="3782504" y="5381335"/>
                  <a:pt x="3780037" y="5380201"/>
                </a:cubicBezTo>
                <a:cubicBezTo>
                  <a:pt x="3777570" y="5379068"/>
                  <a:pt x="3774403" y="5378501"/>
                  <a:pt x="3770536" y="5378501"/>
                </a:cubicBezTo>
                <a:cubicBezTo>
                  <a:pt x="3765602" y="5378501"/>
                  <a:pt x="3761368" y="5379501"/>
                  <a:pt x="3757834" y="5381501"/>
                </a:cubicBezTo>
                <a:cubicBezTo>
                  <a:pt x="3754301" y="5383502"/>
                  <a:pt x="3751433" y="5385902"/>
                  <a:pt x="3749233" y="5388702"/>
                </a:cubicBezTo>
                <a:cubicBezTo>
                  <a:pt x="3747033" y="5391503"/>
                  <a:pt x="3745433" y="5394403"/>
                  <a:pt x="3744433" y="5397403"/>
                </a:cubicBezTo>
                <a:cubicBezTo>
                  <a:pt x="3743433" y="5400404"/>
                  <a:pt x="3742932" y="5402904"/>
                  <a:pt x="3742932" y="5404904"/>
                </a:cubicBezTo>
                <a:lnTo>
                  <a:pt x="3742932" y="5469312"/>
                </a:lnTo>
                <a:lnTo>
                  <a:pt x="3725930" y="5469312"/>
                </a:lnTo>
                <a:lnTo>
                  <a:pt x="3725930" y="5365899"/>
                </a:lnTo>
                <a:lnTo>
                  <a:pt x="3741932" y="5365899"/>
                </a:lnTo>
                <a:lnTo>
                  <a:pt x="3741932" y="5381101"/>
                </a:lnTo>
                <a:lnTo>
                  <a:pt x="3742332" y="5381101"/>
                </a:lnTo>
                <a:cubicBezTo>
                  <a:pt x="3750067" y="5369366"/>
                  <a:pt x="3761202" y="5363499"/>
                  <a:pt x="3775737" y="5363499"/>
                </a:cubicBezTo>
                <a:close/>
                <a:moveTo>
                  <a:pt x="3713062" y="5363499"/>
                </a:moveTo>
                <a:lnTo>
                  <a:pt x="3713062" y="5381501"/>
                </a:lnTo>
                <a:cubicBezTo>
                  <a:pt x="3706261" y="5381501"/>
                  <a:pt x="3700460" y="5382434"/>
                  <a:pt x="3695660" y="5384302"/>
                </a:cubicBezTo>
                <a:cubicBezTo>
                  <a:pt x="3690859" y="5386168"/>
                  <a:pt x="3686992" y="5388902"/>
                  <a:pt x="3684059" y="5392503"/>
                </a:cubicBezTo>
                <a:cubicBezTo>
                  <a:pt x="3681125" y="5396103"/>
                  <a:pt x="3678991" y="5400470"/>
                  <a:pt x="3677658" y="5405604"/>
                </a:cubicBezTo>
                <a:cubicBezTo>
                  <a:pt x="3676324" y="5410738"/>
                  <a:pt x="3675658" y="5416639"/>
                  <a:pt x="3675658" y="5423306"/>
                </a:cubicBezTo>
                <a:lnTo>
                  <a:pt x="3675658" y="5469312"/>
                </a:lnTo>
                <a:lnTo>
                  <a:pt x="3658655" y="5469312"/>
                </a:lnTo>
                <a:lnTo>
                  <a:pt x="3658655" y="5365899"/>
                </a:lnTo>
                <a:lnTo>
                  <a:pt x="3674657" y="5365899"/>
                </a:lnTo>
                <a:lnTo>
                  <a:pt x="3674657" y="5387702"/>
                </a:lnTo>
                <a:lnTo>
                  <a:pt x="3675057" y="5387702"/>
                </a:lnTo>
                <a:cubicBezTo>
                  <a:pt x="3679191" y="5379301"/>
                  <a:pt x="3684259" y="5373100"/>
                  <a:pt x="3690259" y="5369100"/>
                </a:cubicBezTo>
                <a:cubicBezTo>
                  <a:pt x="3696260" y="5365099"/>
                  <a:pt x="3703861" y="5363232"/>
                  <a:pt x="3713062" y="5363499"/>
                </a:cubicBezTo>
                <a:close/>
                <a:moveTo>
                  <a:pt x="3589561" y="5363499"/>
                </a:moveTo>
                <a:cubicBezTo>
                  <a:pt x="3597829" y="5363499"/>
                  <a:pt x="3605063" y="5364899"/>
                  <a:pt x="3611264" y="5367700"/>
                </a:cubicBezTo>
                <a:cubicBezTo>
                  <a:pt x="3617464" y="5370500"/>
                  <a:pt x="3622698" y="5374334"/>
                  <a:pt x="3626966" y="5379201"/>
                </a:cubicBezTo>
                <a:cubicBezTo>
                  <a:pt x="3631233" y="5384068"/>
                  <a:pt x="3634433" y="5389802"/>
                  <a:pt x="3636567" y="5396403"/>
                </a:cubicBezTo>
                <a:cubicBezTo>
                  <a:pt x="3638701" y="5403004"/>
                  <a:pt x="3639767" y="5410105"/>
                  <a:pt x="3639767" y="5417706"/>
                </a:cubicBezTo>
                <a:cubicBezTo>
                  <a:pt x="3639768" y="5425307"/>
                  <a:pt x="3638701" y="5432374"/>
                  <a:pt x="3636567" y="5438908"/>
                </a:cubicBezTo>
                <a:cubicBezTo>
                  <a:pt x="3634433" y="5445443"/>
                  <a:pt x="3631233" y="5451143"/>
                  <a:pt x="3626966" y="5456011"/>
                </a:cubicBezTo>
                <a:cubicBezTo>
                  <a:pt x="3622698" y="5460878"/>
                  <a:pt x="3617464" y="5464678"/>
                  <a:pt x="3611264" y="5467412"/>
                </a:cubicBezTo>
                <a:cubicBezTo>
                  <a:pt x="3605063" y="5470146"/>
                  <a:pt x="3597829" y="5471513"/>
                  <a:pt x="3589561" y="5471513"/>
                </a:cubicBezTo>
                <a:cubicBezTo>
                  <a:pt x="3581426" y="5471513"/>
                  <a:pt x="3574226" y="5470146"/>
                  <a:pt x="3567958" y="5467412"/>
                </a:cubicBezTo>
                <a:cubicBezTo>
                  <a:pt x="3561691" y="5464678"/>
                  <a:pt x="3556423" y="5460878"/>
                  <a:pt x="3552156" y="5456011"/>
                </a:cubicBezTo>
                <a:cubicBezTo>
                  <a:pt x="3547889" y="5451143"/>
                  <a:pt x="3544689" y="5445443"/>
                  <a:pt x="3542555" y="5438908"/>
                </a:cubicBezTo>
                <a:cubicBezTo>
                  <a:pt x="3540421" y="5432374"/>
                  <a:pt x="3539355" y="5425307"/>
                  <a:pt x="3539355" y="5417706"/>
                </a:cubicBezTo>
                <a:cubicBezTo>
                  <a:pt x="3539355" y="5410105"/>
                  <a:pt x="3540421" y="5403004"/>
                  <a:pt x="3542555" y="5396403"/>
                </a:cubicBezTo>
                <a:cubicBezTo>
                  <a:pt x="3544689" y="5389802"/>
                  <a:pt x="3547889" y="5384068"/>
                  <a:pt x="3552156" y="5379201"/>
                </a:cubicBezTo>
                <a:cubicBezTo>
                  <a:pt x="3556423" y="5374334"/>
                  <a:pt x="3561691" y="5370500"/>
                  <a:pt x="3567958" y="5367700"/>
                </a:cubicBezTo>
                <a:cubicBezTo>
                  <a:pt x="3574226" y="5364899"/>
                  <a:pt x="3581426" y="5363499"/>
                  <a:pt x="3589561" y="5363499"/>
                </a:cubicBezTo>
                <a:close/>
                <a:moveTo>
                  <a:pt x="3417235" y="5363499"/>
                </a:moveTo>
                <a:cubicBezTo>
                  <a:pt x="3423102" y="5363499"/>
                  <a:pt x="3428503" y="5363999"/>
                  <a:pt x="3433437" y="5364999"/>
                </a:cubicBezTo>
                <a:cubicBezTo>
                  <a:pt x="3438370" y="5365999"/>
                  <a:pt x="3442738" y="5367733"/>
                  <a:pt x="3446538" y="5370200"/>
                </a:cubicBezTo>
                <a:cubicBezTo>
                  <a:pt x="3450339" y="5372667"/>
                  <a:pt x="3453372" y="5376000"/>
                  <a:pt x="3455640" y="5380201"/>
                </a:cubicBezTo>
                <a:cubicBezTo>
                  <a:pt x="3457906" y="5384402"/>
                  <a:pt x="3459240" y="5389636"/>
                  <a:pt x="3459640" y="5395903"/>
                </a:cubicBezTo>
                <a:lnTo>
                  <a:pt x="3442638" y="5395903"/>
                </a:lnTo>
                <a:cubicBezTo>
                  <a:pt x="3442371" y="5392569"/>
                  <a:pt x="3441504" y="5389802"/>
                  <a:pt x="3440037" y="5387602"/>
                </a:cubicBezTo>
                <a:cubicBezTo>
                  <a:pt x="3438571" y="5385402"/>
                  <a:pt x="3436704" y="5383635"/>
                  <a:pt x="3434437" y="5382301"/>
                </a:cubicBezTo>
                <a:cubicBezTo>
                  <a:pt x="3432170" y="5380968"/>
                  <a:pt x="3429669" y="5380001"/>
                  <a:pt x="3426936" y="5379401"/>
                </a:cubicBezTo>
                <a:cubicBezTo>
                  <a:pt x="3424202" y="5378801"/>
                  <a:pt x="3421435" y="5378501"/>
                  <a:pt x="3418635" y="5378501"/>
                </a:cubicBezTo>
                <a:cubicBezTo>
                  <a:pt x="3416101" y="5378501"/>
                  <a:pt x="3413534" y="5378701"/>
                  <a:pt x="3410934" y="5379101"/>
                </a:cubicBezTo>
                <a:cubicBezTo>
                  <a:pt x="3408334" y="5379501"/>
                  <a:pt x="3405967" y="5380201"/>
                  <a:pt x="3403833" y="5381201"/>
                </a:cubicBezTo>
                <a:cubicBezTo>
                  <a:pt x="3401699" y="5382201"/>
                  <a:pt x="3399966" y="5383535"/>
                  <a:pt x="3398632" y="5385202"/>
                </a:cubicBezTo>
                <a:cubicBezTo>
                  <a:pt x="3397299" y="5386869"/>
                  <a:pt x="3396632" y="5389035"/>
                  <a:pt x="3396632" y="5391703"/>
                </a:cubicBezTo>
                <a:cubicBezTo>
                  <a:pt x="3396632" y="5394636"/>
                  <a:pt x="3397666" y="5397070"/>
                  <a:pt x="3399733" y="5399003"/>
                </a:cubicBezTo>
                <a:cubicBezTo>
                  <a:pt x="3401799" y="5400937"/>
                  <a:pt x="3404433" y="5402537"/>
                  <a:pt x="3407634" y="5403804"/>
                </a:cubicBezTo>
                <a:cubicBezTo>
                  <a:pt x="3410834" y="5405071"/>
                  <a:pt x="3414434" y="5406137"/>
                  <a:pt x="3418435" y="5407004"/>
                </a:cubicBezTo>
                <a:cubicBezTo>
                  <a:pt x="3422435" y="5407871"/>
                  <a:pt x="3426436" y="5408771"/>
                  <a:pt x="3430437" y="5409705"/>
                </a:cubicBezTo>
                <a:cubicBezTo>
                  <a:pt x="3434703" y="5410638"/>
                  <a:pt x="3438871" y="5411772"/>
                  <a:pt x="3442938" y="5413105"/>
                </a:cubicBezTo>
                <a:cubicBezTo>
                  <a:pt x="3447005" y="5414439"/>
                  <a:pt x="3450606" y="5416206"/>
                  <a:pt x="3453739" y="5418406"/>
                </a:cubicBezTo>
                <a:cubicBezTo>
                  <a:pt x="3456873" y="5420606"/>
                  <a:pt x="3459407" y="5423373"/>
                  <a:pt x="3461340" y="5426707"/>
                </a:cubicBezTo>
                <a:cubicBezTo>
                  <a:pt x="3463273" y="5430041"/>
                  <a:pt x="3464240" y="5434174"/>
                  <a:pt x="3464241" y="5439108"/>
                </a:cubicBezTo>
                <a:cubicBezTo>
                  <a:pt x="3464241" y="5445376"/>
                  <a:pt x="3462940" y="5450577"/>
                  <a:pt x="3460340" y="5454710"/>
                </a:cubicBezTo>
                <a:cubicBezTo>
                  <a:pt x="3457740" y="5458844"/>
                  <a:pt x="3454339" y="5462178"/>
                  <a:pt x="3450139" y="5464712"/>
                </a:cubicBezTo>
                <a:cubicBezTo>
                  <a:pt x="3445938" y="5467245"/>
                  <a:pt x="3441204" y="5469012"/>
                  <a:pt x="3435937" y="5470012"/>
                </a:cubicBezTo>
                <a:cubicBezTo>
                  <a:pt x="3430670" y="5471012"/>
                  <a:pt x="3425436" y="5471513"/>
                  <a:pt x="3420235" y="5471513"/>
                </a:cubicBezTo>
                <a:cubicBezTo>
                  <a:pt x="3414501" y="5471513"/>
                  <a:pt x="3409034" y="5470912"/>
                  <a:pt x="3403833" y="5469712"/>
                </a:cubicBezTo>
                <a:cubicBezTo>
                  <a:pt x="3398632" y="5468512"/>
                  <a:pt x="3394032" y="5466545"/>
                  <a:pt x="3390031" y="5463812"/>
                </a:cubicBezTo>
                <a:cubicBezTo>
                  <a:pt x="3386031" y="5461078"/>
                  <a:pt x="3382830" y="5457477"/>
                  <a:pt x="3380430" y="5453010"/>
                </a:cubicBezTo>
                <a:cubicBezTo>
                  <a:pt x="3378030" y="5448543"/>
                  <a:pt x="3376696" y="5443109"/>
                  <a:pt x="3376430" y="5436708"/>
                </a:cubicBezTo>
                <a:lnTo>
                  <a:pt x="3393432" y="5436708"/>
                </a:lnTo>
                <a:cubicBezTo>
                  <a:pt x="3393565" y="5440442"/>
                  <a:pt x="3394432" y="5443609"/>
                  <a:pt x="3396032" y="5446209"/>
                </a:cubicBezTo>
                <a:cubicBezTo>
                  <a:pt x="3397632" y="5448810"/>
                  <a:pt x="3399733" y="5450877"/>
                  <a:pt x="3402333" y="5452410"/>
                </a:cubicBezTo>
                <a:cubicBezTo>
                  <a:pt x="3404933" y="5453944"/>
                  <a:pt x="3407867" y="5455044"/>
                  <a:pt x="3411134" y="5455711"/>
                </a:cubicBezTo>
                <a:cubicBezTo>
                  <a:pt x="3414401" y="5456377"/>
                  <a:pt x="3417768" y="5456711"/>
                  <a:pt x="3421235" y="5456711"/>
                </a:cubicBezTo>
                <a:cubicBezTo>
                  <a:pt x="3423902" y="5456711"/>
                  <a:pt x="3426702" y="5456511"/>
                  <a:pt x="3429636" y="5456111"/>
                </a:cubicBezTo>
                <a:cubicBezTo>
                  <a:pt x="3432570" y="5455711"/>
                  <a:pt x="3435270" y="5454977"/>
                  <a:pt x="3437737" y="5453910"/>
                </a:cubicBezTo>
                <a:cubicBezTo>
                  <a:pt x="3440204" y="5452844"/>
                  <a:pt x="3442238" y="5451277"/>
                  <a:pt x="3443838" y="5449210"/>
                </a:cubicBezTo>
                <a:cubicBezTo>
                  <a:pt x="3445438" y="5447143"/>
                  <a:pt x="3446238" y="5444509"/>
                  <a:pt x="3446238" y="5441309"/>
                </a:cubicBezTo>
                <a:cubicBezTo>
                  <a:pt x="3446238" y="5436908"/>
                  <a:pt x="3444571" y="5433574"/>
                  <a:pt x="3441238" y="5431307"/>
                </a:cubicBezTo>
                <a:cubicBezTo>
                  <a:pt x="3437904" y="5429041"/>
                  <a:pt x="3433737" y="5427207"/>
                  <a:pt x="3428736" y="5425807"/>
                </a:cubicBezTo>
                <a:cubicBezTo>
                  <a:pt x="3423735" y="5424407"/>
                  <a:pt x="3418302" y="5423140"/>
                  <a:pt x="3412434" y="5422006"/>
                </a:cubicBezTo>
                <a:cubicBezTo>
                  <a:pt x="3406566" y="5420873"/>
                  <a:pt x="3401133" y="5419273"/>
                  <a:pt x="3396132" y="5417206"/>
                </a:cubicBezTo>
                <a:cubicBezTo>
                  <a:pt x="3391131" y="5415139"/>
                  <a:pt x="3386964" y="5412238"/>
                  <a:pt x="3383631" y="5408505"/>
                </a:cubicBezTo>
                <a:cubicBezTo>
                  <a:pt x="3380297" y="5404771"/>
                  <a:pt x="3378630" y="5399570"/>
                  <a:pt x="3378630" y="5392903"/>
                </a:cubicBezTo>
                <a:cubicBezTo>
                  <a:pt x="3378630" y="5387702"/>
                  <a:pt x="3379797" y="5383235"/>
                  <a:pt x="3382130" y="5379501"/>
                </a:cubicBezTo>
                <a:cubicBezTo>
                  <a:pt x="3384464" y="5375767"/>
                  <a:pt x="3387464" y="5372734"/>
                  <a:pt x="3391131" y="5370400"/>
                </a:cubicBezTo>
                <a:cubicBezTo>
                  <a:pt x="3394799" y="5368066"/>
                  <a:pt x="3398932" y="5366333"/>
                  <a:pt x="3403533" y="5365199"/>
                </a:cubicBezTo>
                <a:cubicBezTo>
                  <a:pt x="3408134" y="5364066"/>
                  <a:pt x="3412701" y="5363499"/>
                  <a:pt x="3417235" y="5363499"/>
                </a:cubicBezTo>
                <a:close/>
                <a:moveTo>
                  <a:pt x="3318737" y="5363499"/>
                </a:moveTo>
                <a:cubicBezTo>
                  <a:pt x="3325537" y="5363499"/>
                  <a:pt x="3331205" y="5364432"/>
                  <a:pt x="3335739" y="5366299"/>
                </a:cubicBezTo>
                <a:cubicBezTo>
                  <a:pt x="3340273" y="5368166"/>
                  <a:pt x="3343940" y="5370767"/>
                  <a:pt x="3346740" y="5374100"/>
                </a:cubicBezTo>
                <a:cubicBezTo>
                  <a:pt x="3349540" y="5377434"/>
                  <a:pt x="3351507" y="5381401"/>
                  <a:pt x="3352641" y="5386002"/>
                </a:cubicBezTo>
                <a:cubicBezTo>
                  <a:pt x="3353774" y="5390602"/>
                  <a:pt x="3354341" y="5395703"/>
                  <a:pt x="3354341" y="5401304"/>
                </a:cubicBezTo>
                <a:lnTo>
                  <a:pt x="3354341" y="5469312"/>
                </a:lnTo>
                <a:lnTo>
                  <a:pt x="3337339" y="5469312"/>
                </a:lnTo>
                <a:lnTo>
                  <a:pt x="3337339" y="5399303"/>
                </a:lnTo>
                <a:cubicBezTo>
                  <a:pt x="3337339" y="5392903"/>
                  <a:pt x="3335472" y="5387835"/>
                  <a:pt x="3331738" y="5384102"/>
                </a:cubicBezTo>
                <a:cubicBezTo>
                  <a:pt x="3328004" y="5380368"/>
                  <a:pt x="3322870" y="5378501"/>
                  <a:pt x="3316337" y="5378501"/>
                </a:cubicBezTo>
                <a:cubicBezTo>
                  <a:pt x="3311136" y="5378501"/>
                  <a:pt x="3306635" y="5379301"/>
                  <a:pt x="3302835" y="5380901"/>
                </a:cubicBezTo>
                <a:cubicBezTo>
                  <a:pt x="3299034" y="5382501"/>
                  <a:pt x="3295867" y="5384768"/>
                  <a:pt x="3293333" y="5387702"/>
                </a:cubicBezTo>
                <a:cubicBezTo>
                  <a:pt x="3290800" y="5390636"/>
                  <a:pt x="3288900" y="5394069"/>
                  <a:pt x="3287633" y="5398003"/>
                </a:cubicBezTo>
                <a:cubicBezTo>
                  <a:pt x="3286366" y="5401937"/>
                  <a:pt x="3285733" y="5406238"/>
                  <a:pt x="3285733" y="5410905"/>
                </a:cubicBezTo>
                <a:lnTo>
                  <a:pt x="3285733" y="5469312"/>
                </a:lnTo>
                <a:lnTo>
                  <a:pt x="3268730" y="5469312"/>
                </a:lnTo>
                <a:lnTo>
                  <a:pt x="3268730" y="5365899"/>
                </a:lnTo>
                <a:lnTo>
                  <a:pt x="3284732" y="5365899"/>
                </a:lnTo>
                <a:lnTo>
                  <a:pt x="3284732" y="5382301"/>
                </a:lnTo>
                <a:lnTo>
                  <a:pt x="3285132" y="5382301"/>
                </a:lnTo>
                <a:cubicBezTo>
                  <a:pt x="3292200" y="5369767"/>
                  <a:pt x="3303401" y="5363499"/>
                  <a:pt x="3318737" y="5363499"/>
                </a:cubicBezTo>
                <a:close/>
                <a:moveTo>
                  <a:pt x="3206161" y="5363499"/>
                </a:moveTo>
                <a:cubicBezTo>
                  <a:pt x="3210828" y="5363499"/>
                  <a:pt x="3215462" y="5363832"/>
                  <a:pt x="3220062" y="5364499"/>
                </a:cubicBezTo>
                <a:cubicBezTo>
                  <a:pt x="3224663" y="5365166"/>
                  <a:pt x="3228830" y="5366533"/>
                  <a:pt x="3232564" y="5368600"/>
                </a:cubicBezTo>
                <a:cubicBezTo>
                  <a:pt x="3236298" y="5370667"/>
                  <a:pt x="3239298" y="5373567"/>
                  <a:pt x="3241565" y="5377301"/>
                </a:cubicBezTo>
                <a:cubicBezTo>
                  <a:pt x="3243832" y="5381035"/>
                  <a:pt x="3244966" y="5385902"/>
                  <a:pt x="3244966" y="5391903"/>
                </a:cubicBezTo>
                <a:lnTo>
                  <a:pt x="3244966" y="5445109"/>
                </a:lnTo>
                <a:cubicBezTo>
                  <a:pt x="3244966" y="5449110"/>
                  <a:pt x="3245199" y="5452043"/>
                  <a:pt x="3245666" y="5453910"/>
                </a:cubicBezTo>
                <a:cubicBezTo>
                  <a:pt x="3246132" y="5455777"/>
                  <a:pt x="3247699" y="5456711"/>
                  <a:pt x="3250366" y="5456711"/>
                </a:cubicBezTo>
                <a:cubicBezTo>
                  <a:pt x="3251833" y="5456711"/>
                  <a:pt x="3253567" y="5456377"/>
                  <a:pt x="3255567" y="5455711"/>
                </a:cubicBezTo>
                <a:lnTo>
                  <a:pt x="3255567" y="5468912"/>
                </a:lnTo>
                <a:cubicBezTo>
                  <a:pt x="3252633" y="5470646"/>
                  <a:pt x="3248566" y="5471513"/>
                  <a:pt x="3243365" y="5471513"/>
                </a:cubicBezTo>
                <a:cubicBezTo>
                  <a:pt x="3238965" y="5471513"/>
                  <a:pt x="3235464" y="5470279"/>
                  <a:pt x="3232864" y="5467812"/>
                </a:cubicBezTo>
                <a:cubicBezTo>
                  <a:pt x="3230264" y="5465345"/>
                  <a:pt x="3228963" y="5461311"/>
                  <a:pt x="3228963" y="5455711"/>
                </a:cubicBezTo>
                <a:cubicBezTo>
                  <a:pt x="3224296" y="5461311"/>
                  <a:pt x="3218862" y="5465345"/>
                  <a:pt x="3212661" y="5467812"/>
                </a:cubicBezTo>
                <a:cubicBezTo>
                  <a:pt x="3206461" y="5470279"/>
                  <a:pt x="3199760" y="5471513"/>
                  <a:pt x="3192559" y="5471513"/>
                </a:cubicBezTo>
                <a:cubicBezTo>
                  <a:pt x="3187892" y="5471513"/>
                  <a:pt x="3183491" y="5471012"/>
                  <a:pt x="3179357" y="5470012"/>
                </a:cubicBezTo>
                <a:cubicBezTo>
                  <a:pt x="3175223" y="5469012"/>
                  <a:pt x="3171590" y="5467345"/>
                  <a:pt x="3168456" y="5465012"/>
                </a:cubicBezTo>
                <a:cubicBezTo>
                  <a:pt x="3165322" y="5462678"/>
                  <a:pt x="3162855" y="5459678"/>
                  <a:pt x="3161055" y="5456011"/>
                </a:cubicBezTo>
                <a:cubicBezTo>
                  <a:pt x="3159255" y="5452343"/>
                  <a:pt x="3158355" y="5447910"/>
                  <a:pt x="3158355" y="5442709"/>
                </a:cubicBezTo>
                <a:cubicBezTo>
                  <a:pt x="3158355" y="5436842"/>
                  <a:pt x="3159355" y="5432041"/>
                  <a:pt x="3161355" y="5428307"/>
                </a:cubicBezTo>
                <a:cubicBezTo>
                  <a:pt x="3163355" y="5424573"/>
                  <a:pt x="3165989" y="5421540"/>
                  <a:pt x="3169256" y="5419206"/>
                </a:cubicBezTo>
                <a:cubicBezTo>
                  <a:pt x="3172523" y="5416872"/>
                  <a:pt x="3176257" y="5415106"/>
                  <a:pt x="3180457" y="5413905"/>
                </a:cubicBezTo>
                <a:cubicBezTo>
                  <a:pt x="3184658" y="5412705"/>
                  <a:pt x="3188959" y="5411705"/>
                  <a:pt x="3193359" y="5410905"/>
                </a:cubicBezTo>
                <a:cubicBezTo>
                  <a:pt x="3198026" y="5409971"/>
                  <a:pt x="3202460" y="5409271"/>
                  <a:pt x="3206661" y="5408805"/>
                </a:cubicBezTo>
                <a:cubicBezTo>
                  <a:pt x="3210861" y="5408338"/>
                  <a:pt x="3214562" y="5407671"/>
                  <a:pt x="3217762" y="5406804"/>
                </a:cubicBezTo>
                <a:cubicBezTo>
                  <a:pt x="3220962" y="5405938"/>
                  <a:pt x="3223496" y="5404671"/>
                  <a:pt x="3225363" y="5403004"/>
                </a:cubicBezTo>
                <a:cubicBezTo>
                  <a:pt x="3227230" y="5401337"/>
                  <a:pt x="3228163" y="5398903"/>
                  <a:pt x="3228163" y="5395703"/>
                </a:cubicBezTo>
                <a:cubicBezTo>
                  <a:pt x="3228163" y="5391969"/>
                  <a:pt x="3227463" y="5388969"/>
                  <a:pt x="3226063" y="5386702"/>
                </a:cubicBezTo>
                <a:cubicBezTo>
                  <a:pt x="3224663" y="5384435"/>
                  <a:pt x="3222863" y="5382701"/>
                  <a:pt x="3220662" y="5381501"/>
                </a:cubicBezTo>
                <a:cubicBezTo>
                  <a:pt x="3218462" y="5380301"/>
                  <a:pt x="3215995" y="5379501"/>
                  <a:pt x="3213262" y="5379101"/>
                </a:cubicBezTo>
                <a:cubicBezTo>
                  <a:pt x="3210528" y="5378701"/>
                  <a:pt x="3207827" y="5378501"/>
                  <a:pt x="3205160" y="5378501"/>
                </a:cubicBezTo>
                <a:cubicBezTo>
                  <a:pt x="3197960" y="5378501"/>
                  <a:pt x="3191959" y="5379868"/>
                  <a:pt x="3187158" y="5382601"/>
                </a:cubicBezTo>
                <a:cubicBezTo>
                  <a:pt x="3182357" y="5385335"/>
                  <a:pt x="3179757" y="5390502"/>
                  <a:pt x="3179357" y="5398103"/>
                </a:cubicBezTo>
                <a:lnTo>
                  <a:pt x="3162355" y="5398103"/>
                </a:lnTo>
                <a:cubicBezTo>
                  <a:pt x="3162622" y="5391703"/>
                  <a:pt x="3163955" y="5386302"/>
                  <a:pt x="3166356" y="5381901"/>
                </a:cubicBezTo>
                <a:cubicBezTo>
                  <a:pt x="3168756" y="5377501"/>
                  <a:pt x="3171956" y="5373934"/>
                  <a:pt x="3175957" y="5371200"/>
                </a:cubicBezTo>
                <a:cubicBezTo>
                  <a:pt x="3179957" y="5368467"/>
                  <a:pt x="3184558" y="5366500"/>
                  <a:pt x="3189759" y="5365299"/>
                </a:cubicBezTo>
                <a:cubicBezTo>
                  <a:pt x="3194959" y="5364099"/>
                  <a:pt x="3200426" y="5363499"/>
                  <a:pt x="3206161" y="5363499"/>
                </a:cubicBezTo>
                <a:close/>
                <a:moveTo>
                  <a:pt x="3151087" y="5363499"/>
                </a:moveTo>
                <a:lnTo>
                  <a:pt x="3151087" y="5381501"/>
                </a:lnTo>
                <a:cubicBezTo>
                  <a:pt x="3144286" y="5381501"/>
                  <a:pt x="3138486" y="5382434"/>
                  <a:pt x="3133685" y="5384302"/>
                </a:cubicBezTo>
                <a:cubicBezTo>
                  <a:pt x="3128884" y="5386168"/>
                  <a:pt x="3125017" y="5388902"/>
                  <a:pt x="3122084" y="5392503"/>
                </a:cubicBezTo>
                <a:cubicBezTo>
                  <a:pt x="3119150" y="5396103"/>
                  <a:pt x="3117016" y="5400470"/>
                  <a:pt x="3115683" y="5405604"/>
                </a:cubicBezTo>
                <a:cubicBezTo>
                  <a:pt x="3114349" y="5410738"/>
                  <a:pt x="3113683" y="5416639"/>
                  <a:pt x="3113683" y="5423306"/>
                </a:cubicBezTo>
                <a:lnTo>
                  <a:pt x="3113683" y="5469312"/>
                </a:lnTo>
                <a:lnTo>
                  <a:pt x="3096680" y="5469312"/>
                </a:lnTo>
                <a:lnTo>
                  <a:pt x="3096680" y="5365899"/>
                </a:lnTo>
                <a:lnTo>
                  <a:pt x="3112682" y="5365899"/>
                </a:lnTo>
                <a:lnTo>
                  <a:pt x="3112682" y="5387702"/>
                </a:lnTo>
                <a:lnTo>
                  <a:pt x="3113082" y="5387702"/>
                </a:lnTo>
                <a:cubicBezTo>
                  <a:pt x="3117216" y="5379301"/>
                  <a:pt x="3122284" y="5373100"/>
                  <a:pt x="3128284" y="5369100"/>
                </a:cubicBezTo>
                <a:cubicBezTo>
                  <a:pt x="3134285" y="5365099"/>
                  <a:pt x="3141886" y="5363232"/>
                  <a:pt x="3151087" y="5363499"/>
                </a:cubicBezTo>
                <a:close/>
                <a:moveTo>
                  <a:pt x="2845212" y="5363499"/>
                </a:moveTo>
                <a:cubicBezTo>
                  <a:pt x="2851079" y="5363499"/>
                  <a:pt x="2856580" y="5364199"/>
                  <a:pt x="2861713" y="5365599"/>
                </a:cubicBezTo>
                <a:cubicBezTo>
                  <a:pt x="2866847" y="5366999"/>
                  <a:pt x="2871382" y="5369166"/>
                  <a:pt x="2875315" y="5372100"/>
                </a:cubicBezTo>
                <a:cubicBezTo>
                  <a:pt x="2879249" y="5375034"/>
                  <a:pt x="2882483" y="5378734"/>
                  <a:pt x="2885016" y="5383201"/>
                </a:cubicBezTo>
                <a:cubicBezTo>
                  <a:pt x="2887550" y="5387669"/>
                  <a:pt x="2889151" y="5392969"/>
                  <a:pt x="2889817" y="5399103"/>
                </a:cubicBezTo>
                <a:lnTo>
                  <a:pt x="2872215" y="5399103"/>
                </a:lnTo>
                <a:cubicBezTo>
                  <a:pt x="2870882" y="5392569"/>
                  <a:pt x="2868082" y="5387502"/>
                  <a:pt x="2863815" y="5383902"/>
                </a:cubicBezTo>
                <a:cubicBezTo>
                  <a:pt x="2859547" y="5380301"/>
                  <a:pt x="2853813" y="5378501"/>
                  <a:pt x="2846612" y="5378501"/>
                </a:cubicBezTo>
                <a:cubicBezTo>
                  <a:pt x="2840477" y="5378501"/>
                  <a:pt x="2835344" y="5379634"/>
                  <a:pt x="2831210" y="5381901"/>
                </a:cubicBezTo>
                <a:cubicBezTo>
                  <a:pt x="2827076" y="5384168"/>
                  <a:pt x="2823776" y="5387169"/>
                  <a:pt x="2821308" y="5390902"/>
                </a:cubicBezTo>
                <a:cubicBezTo>
                  <a:pt x="2818841" y="5394636"/>
                  <a:pt x="2817075" y="5398937"/>
                  <a:pt x="2816008" y="5403804"/>
                </a:cubicBezTo>
                <a:cubicBezTo>
                  <a:pt x="2814941" y="5408671"/>
                  <a:pt x="2814408" y="5413705"/>
                  <a:pt x="2814408" y="5418906"/>
                </a:cubicBezTo>
                <a:cubicBezTo>
                  <a:pt x="2814408" y="5423707"/>
                  <a:pt x="2814975" y="5428374"/>
                  <a:pt x="2816108" y="5432908"/>
                </a:cubicBezTo>
                <a:cubicBezTo>
                  <a:pt x="2817241" y="5437442"/>
                  <a:pt x="2819008" y="5441475"/>
                  <a:pt x="2821409" y="5445009"/>
                </a:cubicBezTo>
                <a:cubicBezTo>
                  <a:pt x="2823809" y="5448543"/>
                  <a:pt x="2826942" y="5451377"/>
                  <a:pt x="2830809" y="5453510"/>
                </a:cubicBezTo>
                <a:cubicBezTo>
                  <a:pt x="2834677" y="5455644"/>
                  <a:pt x="2839277" y="5456711"/>
                  <a:pt x="2844612" y="5456711"/>
                </a:cubicBezTo>
                <a:cubicBezTo>
                  <a:pt x="2853012" y="5456711"/>
                  <a:pt x="2859580" y="5454510"/>
                  <a:pt x="2864314" y="5450110"/>
                </a:cubicBezTo>
                <a:cubicBezTo>
                  <a:pt x="2869048" y="5445709"/>
                  <a:pt x="2871949" y="5439509"/>
                  <a:pt x="2873015" y="5431508"/>
                </a:cubicBezTo>
                <a:lnTo>
                  <a:pt x="2890418" y="5431508"/>
                </a:lnTo>
                <a:cubicBezTo>
                  <a:pt x="2888551" y="5444309"/>
                  <a:pt x="2883783" y="5454177"/>
                  <a:pt x="2876116" y="5461111"/>
                </a:cubicBezTo>
                <a:cubicBezTo>
                  <a:pt x="2868448" y="5468045"/>
                  <a:pt x="2858013" y="5471513"/>
                  <a:pt x="2844811" y="5471513"/>
                </a:cubicBezTo>
                <a:cubicBezTo>
                  <a:pt x="2836944" y="5471513"/>
                  <a:pt x="2829976" y="5470246"/>
                  <a:pt x="2823909" y="5467712"/>
                </a:cubicBezTo>
                <a:cubicBezTo>
                  <a:pt x="2817842" y="5465178"/>
                  <a:pt x="2812774" y="5461578"/>
                  <a:pt x="2808707" y="5456911"/>
                </a:cubicBezTo>
                <a:cubicBezTo>
                  <a:pt x="2804640" y="5452243"/>
                  <a:pt x="2801573" y="5446676"/>
                  <a:pt x="2799507" y="5440209"/>
                </a:cubicBezTo>
                <a:cubicBezTo>
                  <a:pt x="2797439" y="5433741"/>
                  <a:pt x="2796405" y="5426640"/>
                  <a:pt x="2796405" y="5418906"/>
                </a:cubicBezTo>
                <a:cubicBezTo>
                  <a:pt x="2796405" y="5411172"/>
                  <a:pt x="2797406" y="5403937"/>
                  <a:pt x="2799406" y="5397203"/>
                </a:cubicBezTo>
                <a:cubicBezTo>
                  <a:pt x="2801406" y="5390469"/>
                  <a:pt x="2804440" y="5384602"/>
                  <a:pt x="2808508" y="5379601"/>
                </a:cubicBezTo>
                <a:cubicBezTo>
                  <a:pt x="2812574" y="5374600"/>
                  <a:pt x="2817675" y="5370667"/>
                  <a:pt x="2823809" y="5367800"/>
                </a:cubicBezTo>
                <a:cubicBezTo>
                  <a:pt x="2829943" y="5364933"/>
                  <a:pt x="2837077" y="5363500"/>
                  <a:pt x="2845212" y="5363499"/>
                </a:cubicBezTo>
                <a:close/>
                <a:moveTo>
                  <a:pt x="2632737" y="5363499"/>
                </a:moveTo>
                <a:cubicBezTo>
                  <a:pt x="2639138" y="5363499"/>
                  <a:pt x="2644939" y="5364833"/>
                  <a:pt x="2650140" y="5367500"/>
                </a:cubicBezTo>
                <a:cubicBezTo>
                  <a:pt x="2655340" y="5370166"/>
                  <a:pt x="2659007" y="5374700"/>
                  <a:pt x="2661141" y="5381101"/>
                </a:cubicBezTo>
                <a:cubicBezTo>
                  <a:pt x="2664608" y="5375501"/>
                  <a:pt x="2669175" y="5371167"/>
                  <a:pt x="2674843" y="5368100"/>
                </a:cubicBezTo>
                <a:cubicBezTo>
                  <a:pt x="2680511" y="5365033"/>
                  <a:pt x="2686744" y="5363500"/>
                  <a:pt x="2693546" y="5363499"/>
                </a:cubicBezTo>
                <a:cubicBezTo>
                  <a:pt x="2698746" y="5363498"/>
                  <a:pt x="2703446" y="5364065"/>
                  <a:pt x="2707647" y="5365199"/>
                </a:cubicBezTo>
                <a:cubicBezTo>
                  <a:pt x="2711847" y="5366333"/>
                  <a:pt x="2715447" y="5368099"/>
                  <a:pt x="2718448" y="5370500"/>
                </a:cubicBezTo>
                <a:cubicBezTo>
                  <a:pt x="2721449" y="5372900"/>
                  <a:pt x="2723782" y="5376001"/>
                  <a:pt x="2725449" y="5379801"/>
                </a:cubicBezTo>
                <a:cubicBezTo>
                  <a:pt x="2727115" y="5383602"/>
                  <a:pt x="2727949" y="5388169"/>
                  <a:pt x="2727950" y="5393503"/>
                </a:cubicBezTo>
                <a:lnTo>
                  <a:pt x="2727950" y="5469312"/>
                </a:lnTo>
                <a:lnTo>
                  <a:pt x="2710947" y="5469312"/>
                </a:lnTo>
                <a:lnTo>
                  <a:pt x="2710947" y="5401504"/>
                </a:lnTo>
                <a:cubicBezTo>
                  <a:pt x="2710949" y="5398303"/>
                  <a:pt x="2710683" y="5395303"/>
                  <a:pt x="2710147" y="5392503"/>
                </a:cubicBezTo>
                <a:cubicBezTo>
                  <a:pt x="2709614" y="5389702"/>
                  <a:pt x="2708614" y="5387269"/>
                  <a:pt x="2707147" y="5385202"/>
                </a:cubicBezTo>
                <a:cubicBezTo>
                  <a:pt x="2705680" y="5383135"/>
                  <a:pt x="2703646" y="5381501"/>
                  <a:pt x="2701046" y="5380301"/>
                </a:cubicBezTo>
                <a:cubicBezTo>
                  <a:pt x="2698446" y="5379101"/>
                  <a:pt x="2695079" y="5378501"/>
                  <a:pt x="2690945" y="5378501"/>
                </a:cubicBezTo>
                <a:cubicBezTo>
                  <a:pt x="2682543" y="5378501"/>
                  <a:pt x="2675943" y="5380901"/>
                  <a:pt x="2671142" y="5385702"/>
                </a:cubicBezTo>
                <a:cubicBezTo>
                  <a:pt x="2666342" y="5390502"/>
                  <a:pt x="2663941" y="5396903"/>
                  <a:pt x="2663941" y="5404904"/>
                </a:cubicBezTo>
                <a:lnTo>
                  <a:pt x="2663941" y="5469312"/>
                </a:lnTo>
                <a:lnTo>
                  <a:pt x="2646939" y="5469312"/>
                </a:lnTo>
                <a:lnTo>
                  <a:pt x="2646939" y="5401504"/>
                </a:lnTo>
                <a:cubicBezTo>
                  <a:pt x="2646939" y="5398170"/>
                  <a:pt x="2646640" y="5395103"/>
                  <a:pt x="2646039" y="5392303"/>
                </a:cubicBezTo>
                <a:cubicBezTo>
                  <a:pt x="2645439" y="5389502"/>
                  <a:pt x="2644406" y="5387069"/>
                  <a:pt x="2642939" y="5385002"/>
                </a:cubicBezTo>
                <a:cubicBezTo>
                  <a:pt x="2641472" y="5382935"/>
                  <a:pt x="2639506" y="5381335"/>
                  <a:pt x="2637038" y="5380201"/>
                </a:cubicBezTo>
                <a:cubicBezTo>
                  <a:pt x="2634571" y="5379068"/>
                  <a:pt x="2631404" y="5378501"/>
                  <a:pt x="2627537" y="5378501"/>
                </a:cubicBezTo>
                <a:cubicBezTo>
                  <a:pt x="2622603" y="5378501"/>
                  <a:pt x="2618369" y="5379501"/>
                  <a:pt x="2614835" y="5381501"/>
                </a:cubicBezTo>
                <a:cubicBezTo>
                  <a:pt x="2611301" y="5383502"/>
                  <a:pt x="2608434" y="5385902"/>
                  <a:pt x="2606235" y="5388702"/>
                </a:cubicBezTo>
                <a:cubicBezTo>
                  <a:pt x="2604033" y="5391503"/>
                  <a:pt x="2602434" y="5394403"/>
                  <a:pt x="2601433" y="5397403"/>
                </a:cubicBezTo>
                <a:cubicBezTo>
                  <a:pt x="2600434" y="5400404"/>
                  <a:pt x="2599934" y="5402904"/>
                  <a:pt x="2599934" y="5404904"/>
                </a:cubicBezTo>
                <a:lnTo>
                  <a:pt x="2599934" y="5469312"/>
                </a:lnTo>
                <a:lnTo>
                  <a:pt x="2582931" y="5469312"/>
                </a:lnTo>
                <a:lnTo>
                  <a:pt x="2582931" y="5365899"/>
                </a:lnTo>
                <a:lnTo>
                  <a:pt x="2598933" y="5365899"/>
                </a:lnTo>
                <a:lnTo>
                  <a:pt x="2598933" y="5381101"/>
                </a:lnTo>
                <a:lnTo>
                  <a:pt x="2599333" y="5381101"/>
                </a:lnTo>
                <a:cubicBezTo>
                  <a:pt x="2607068" y="5369366"/>
                  <a:pt x="2618202" y="5363499"/>
                  <a:pt x="2632737" y="5363499"/>
                </a:cubicBezTo>
                <a:close/>
                <a:moveTo>
                  <a:pt x="2520361" y="5363499"/>
                </a:moveTo>
                <a:cubicBezTo>
                  <a:pt x="2525029" y="5363499"/>
                  <a:pt x="2529663" y="5363832"/>
                  <a:pt x="2534264" y="5364499"/>
                </a:cubicBezTo>
                <a:cubicBezTo>
                  <a:pt x="2538864" y="5365166"/>
                  <a:pt x="2543031" y="5366533"/>
                  <a:pt x="2546764" y="5368600"/>
                </a:cubicBezTo>
                <a:cubicBezTo>
                  <a:pt x="2550499" y="5370667"/>
                  <a:pt x="2553499" y="5373567"/>
                  <a:pt x="2555766" y="5377301"/>
                </a:cubicBezTo>
                <a:cubicBezTo>
                  <a:pt x="2558032" y="5381035"/>
                  <a:pt x="2559166" y="5385902"/>
                  <a:pt x="2559166" y="5391903"/>
                </a:cubicBezTo>
                <a:lnTo>
                  <a:pt x="2559166" y="5445109"/>
                </a:lnTo>
                <a:cubicBezTo>
                  <a:pt x="2559166" y="5449110"/>
                  <a:pt x="2559399" y="5452043"/>
                  <a:pt x="2559867" y="5453910"/>
                </a:cubicBezTo>
                <a:cubicBezTo>
                  <a:pt x="2560333" y="5455777"/>
                  <a:pt x="2561900" y="5456711"/>
                  <a:pt x="2564567" y="5456711"/>
                </a:cubicBezTo>
                <a:cubicBezTo>
                  <a:pt x="2566034" y="5456711"/>
                  <a:pt x="2567767" y="5456377"/>
                  <a:pt x="2569767" y="5455711"/>
                </a:cubicBezTo>
                <a:lnTo>
                  <a:pt x="2569767" y="5468912"/>
                </a:lnTo>
                <a:cubicBezTo>
                  <a:pt x="2566834" y="5470646"/>
                  <a:pt x="2562766" y="5471513"/>
                  <a:pt x="2557566" y="5471513"/>
                </a:cubicBezTo>
                <a:cubicBezTo>
                  <a:pt x="2553166" y="5471513"/>
                  <a:pt x="2549665" y="5470279"/>
                  <a:pt x="2547064" y="5467812"/>
                </a:cubicBezTo>
                <a:cubicBezTo>
                  <a:pt x="2544465" y="5465345"/>
                  <a:pt x="2543164" y="5461311"/>
                  <a:pt x="2543164" y="5455711"/>
                </a:cubicBezTo>
                <a:cubicBezTo>
                  <a:pt x="2538497" y="5461311"/>
                  <a:pt x="2533063" y="5465345"/>
                  <a:pt x="2526862" y="5467812"/>
                </a:cubicBezTo>
                <a:cubicBezTo>
                  <a:pt x="2520662" y="5470279"/>
                  <a:pt x="2513960" y="5471513"/>
                  <a:pt x="2506760" y="5471513"/>
                </a:cubicBezTo>
                <a:cubicBezTo>
                  <a:pt x="2502092" y="5471513"/>
                  <a:pt x="2497692" y="5471012"/>
                  <a:pt x="2493558" y="5470012"/>
                </a:cubicBezTo>
                <a:cubicBezTo>
                  <a:pt x="2489424" y="5469012"/>
                  <a:pt x="2485791" y="5467345"/>
                  <a:pt x="2482656" y="5465012"/>
                </a:cubicBezTo>
                <a:cubicBezTo>
                  <a:pt x="2479523" y="5462678"/>
                  <a:pt x="2477056" y="5459678"/>
                  <a:pt x="2475256" y="5456011"/>
                </a:cubicBezTo>
                <a:cubicBezTo>
                  <a:pt x="2473456" y="5452343"/>
                  <a:pt x="2472556" y="5447910"/>
                  <a:pt x="2472556" y="5442709"/>
                </a:cubicBezTo>
                <a:cubicBezTo>
                  <a:pt x="2472556" y="5436842"/>
                  <a:pt x="2473556" y="5432041"/>
                  <a:pt x="2475556" y="5428307"/>
                </a:cubicBezTo>
                <a:cubicBezTo>
                  <a:pt x="2477556" y="5424573"/>
                  <a:pt x="2480190" y="5421540"/>
                  <a:pt x="2483457" y="5419206"/>
                </a:cubicBezTo>
                <a:cubicBezTo>
                  <a:pt x="2486724" y="5416872"/>
                  <a:pt x="2490458" y="5415106"/>
                  <a:pt x="2494658" y="5413905"/>
                </a:cubicBezTo>
                <a:cubicBezTo>
                  <a:pt x="2498859" y="5412705"/>
                  <a:pt x="2503160" y="5411705"/>
                  <a:pt x="2507559" y="5410905"/>
                </a:cubicBezTo>
                <a:cubicBezTo>
                  <a:pt x="2512227" y="5409971"/>
                  <a:pt x="2516661" y="5409271"/>
                  <a:pt x="2520861" y="5408805"/>
                </a:cubicBezTo>
                <a:cubicBezTo>
                  <a:pt x="2525062" y="5408338"/>
                  <a:pt x="2528763" y="5407671"/>
                  <a:pt x="2531963" y="5406804"/>
                </a:cubicBezTo>
                <a:cubicBezTo>
                  <a:pt x="2535163" y="5405938"/>
                  <a:pt x="2537697" y="5404671"/>
                  <a:pt x="2539564" y="5403004"/>
                </a:cubicBezTo>
                <a:cubicBezTo>
                  <a:pt x="2541431" y="5401337"/>
                  <a:pt x="2542364" y="5398903"/>
                  <a:pt x="2542364" y="5395703"/>
                </a:cubicBezTo>
                <a:cubicBezTo>
                  <a:pt x="2542364" y="5391969"/>
                  <a:pt x="2541664" y="5388969"/>
                  <a:pt x="2540264" y="5386702"/>
                </a:cubicBezTo>
                <a:cubicBezTo>
                  <a:pt x="2538864" y="5384435"/>
                  <a:pt x="2537064" y="5382701"/>
                  <a:pt x="2534863" y="5381501"/>
                </a:cubicBezTo>
                <a:cubicBezTo>
                  <a:pt x="2532663" y="5380301"/>
                  <a:pt x="2530196" y="5379501"/>
                  <a:pt x="2527463" y="5379101"/>
                </a:cubicBezTo>
                <a:cubicBezTo>
                  <a:pt x="2524729" y="5378701"/>
                  <a:pt x="2522028" y="5378501"/>
                  <a:pt x="2519362" y="5378501"/>
                </a:cubicBezTo>
                <a:cubicBezTo>
                  <a:pt x="2512160" y="5378501"/>
                  <a:pt x="2506160" y="5379868"/>
                  <a:pt x="2501359" y="5382601"/>
                </a:cubicBezTo>
                <a:cubicBezTo>
                  <a:pt x="2496558" y="5385335"/>
                  <a:pt x="2493958" y="5390502"/>
                  <a:pt x="2493558" y="5398103"/>
                </a:cubicBezTo>
                <a:lnTo>
                  <a:pt x="2476556" y="5398103"/>
                </a:lnTo>
                <a:cubicBezTo>
                  <a:pt x="2476823" y="5391703"/>
                  <a:pt x="2478156" y="5386302"/>
                  <a:pt x="2480556" y="5381901"/>
                </a:cubicBezTo>
                <a:cubicBezTo>
                  <a:pt x="2482956" y="5377501"/>
                  <a:pt x="2486157" y="5373934"/>
                  <a:pt x="2490157" y="5371200"/>
                </a:cubicBezTo>
                <a:cubicBezTo>
                  <a:pt x="2494158" y="5368467"/>
                  <a:pt x="2498759" y="5366500"/>
                  <a:pt x="2503959" y="5365299"/>
                </a:cubicBezTo>
                <a:cubicBezTo>
                  <a:pt x="2509160" y="5364099"/>
                  <a:pt x="2514627" y="5363499"/>
                  <a:pt x="2520361" y="5363499"/>
                </a:cubicBezTo>
                <a:close/>
                <a:moveTo>
                  <a:pt x="2413862" y="5363499"/>
                </a:moveTo>
                <a:cubicBezTo>
                  <a:pt x="2420663" y="5363499"/>
                  <a:pt x="2426331" y="5364432"/>
                  <a:pt x="2430864" y="5366299"/>
                </a:cubicBezTo>
                <a:cubicBezTo>
                  <a:pt x="2435399" y="5368166"/>
                  <a:pt x="2439066" y="5370767"/>
                  <a:pt x="2441866" y="5374100"/>
                </a:cubicBezTo>
                <a:cubicBezTo>
                  <a:pt x="2444666" y="5377434"/>
                  <a:pt x="2446633" y="5381401"/>
                  <a:pt x="2447767" y="5386002"/>
                </a:cubicBezTo>
                <a:cubicBezTo>
                  <a:pt x="2448900" y="5390602"/>
                  <a:pt x="2449467" y="5395703"/>
                  <a:pt x="2449467" y="5401304"/>
                </a:cubicBezTo>
                <a:lnTo>
                  <a:pt x="2449467" y="5469312"/>
                </a:lnTo>
                <a:lnTo>
                  <a:pt x="2432465" y="5469312"/>
                </a:lnTo>
                <a:lnTo>
                  <a:pt x="2432465" y="5399303"/>
                </a:lnTo>
                <a:cubicBezTo>
                  <a:pt x="2432465" y="5392903"/>
                  <a:pt x="2430598" y="5387835"/>
                  <a:pt x="2426865" y="5384102"/>
                </a:cubicBezTo>
                <a:cubicBezTo>
                  <a:pt x="2423130" y="5380368"/>
                  <a:pt x="2417996" y="5378501"/>
                  <a:pt x="2411462" y="5378501"/>
                </a:cubicBezTo>
                <a:cubicBezTo>
                  <a:pt x="2406262" y="5378501"/>
                  <a:pt x="2401761" y="5379301"/>
                  <a:pt x="2397960" y="5380901"/>
                </a:cubicBezTo>
                <a:cubicBezTo>
                  <a:pt x="2394160" y="5382501"/>
                  <a:pt x="2390993" y="5384768"/>
                  <a:pt x="2388459" y="5387702"/>
                </a:cubicBezTo>
                <a:cubicBezTo>
                  <a:pt x="2385926" y="5390636"/>
                  <a:pt x="2384025" y="5394069"/>
                  <a:pt x="2382758" y="5398003"/>
                </a:cubicBezTo>
                <a:cubicBezTo>
                  <a:pt x="2381492" y="5401937"/>
                  <a:pt x="2380858" y="5406238"/>
                  <a:pt x="2380858" y="5410905"/>
                </a:cubicBezTo>
                <a:lnTo>
                  <a:pt x="2380858" y="5469312"/>
                </a:lnTo>
                <a:lnTo>
                  <a:pt x="2363857" y="5469312"/>
                </a:lnTo>
                <a:lnTo>
                  <a:pt x="2363857" y="5365899"/>
                </a:lnTo>
                <a:lnTo>
                  <a:pt x="2379858" y="5365899"/>
                </a:lnTo>
                <a:lnTo>
                  <a:pt x="2379858" y="5382301"/>
                </a:lnTo>
                <a:lnTo>
                  <a:pt x="2380258" y="5382301"/>
                </a:lnTo>
                <a:cubicBezTo>
                  <a:pt x="2387326" y="5369767"/>
                  <a:pt x="2398527" y="5363499"/>
                  <a:pt x="2413862" y="5363499"/>
                </a:cubicBezTo>
                <a:close/>
                <a:moveTo>
                  <a:pt x="2017060" y="5363499"/>
                </a:moveTo>
                <a:cubicBezTo>
                  <a:pt x="2022928" y="5363499"/>
                  <a:pt x="2028328" y="5363999"/>
                  <a:pt x="2033263" y="5364999"/>
                </a:cubicBezTo>
                <a:cubicBezTo>
                  <a:pt x="2038196" y="5365999"/>
                  <a:pt x="2042564" y="5367733"/>
                  <a:pt x="2046365" y="5370200"/>
                </a:cubicBezTo>
                <a:cubicBezTo>
                  <a:pt x="2050165" y="5372667"/>
                  <a:pt x="2053198" y="5376000"/>
                  <a:pt x="2055465" y="5380201"/>
                </a:cubicBezTo>
                <a:cubicBezTo>
                  <a:pt x="2057732" y="5384402"/>
                  <a:pt x="2059066" y="5389636"/>
                  <a:pt x="2059466" y="5395903"/>
                </a:cubicBezTo>
                <a:lnTo>
                  <a:pt x="2042464" y="5395903"/>
                </a:lnTo>
                <a:cubicBezTo>
                  <a:pt x="2042197" y="5392569"/>
                  <a:pt x="2041331" y="5389802"/>
                  <a:pt x="2039864" y="5387602"/>
                </a:cubicBezTo>
                <a:cubicBezTo>
                  <a:pt x="2038396" y="5385402"/>
                  <a:pt x="2036530" y="5383635"/>
                  <a:pt x="2034263" y="5382301"/>
                </a:cubicBezTo>
                <a:cubicBezTo>
                  <a:pt x="2031996" y="5380968"/>
                  <a:pt x="2029495" y="5380001"/>
                  <a:pt x="2026762" y="5379401"/>
                </a:cubicBezTo>
                <a:cubicBezTo>
                  <a:pt x="2024028" y="5378801"/>
                  <a:pt x="2021261" y="5378501"/>
                  <a:pt x="2018461" y="5378501"/>
                </a:cubicBezTo>
                <a:cubicBezTo>
                  <a:pt x="2015927" y="5378501"/>
                  <a:pt x="2013360" y="5378701"/>
                  <a:pt x="2010760" y="5379101"/>
                </a:cubicBezTo>
                <a:cubicBezTo>
                  <a:pt x="2008159" y="5379501"/>
                  <a:pt x="2005792" y="5380201"/>
                  <a:pt x="2003659" y="5381201"/>
                </a:cubicBezTo>
                <a:cubicBezTo>
                  <a:pt x="2001525" y="5382201"/>
                  <a:pt x="1999792" y="5383535"/>
                  <a:pt x="1998458" y="5385202"/>
                </a:cubicBezTo>
                <a:cubicBezTo>
                  <a:pt x="1997125" y="5386869"/>
                  <a:pt x="1996458" y="5389035"/>
                  <a:pt x="1996458" y="5391703"/>
                </a:cubicBezTo>
                <a:cubicBezTo>
                  <a:pt x="1996458" y="5394636"/>
                  <a:pt x="1997491" y="5397070"/>
                  <a:pt x="1999558" y="5399003"/>
                </a:cubicBezTo>
                <a:cubicBezTo>
                  <a:pt x="2001625" y="5400937"/>
                  <a:pt x="2004259" y="5402537"/>
                  <a:pt x="2007459" y="5403804"/>
                </a:cubicBezTo>
                <a:cubicBezTo>
                  <a:pt x="2010660" y="5405071"/>
                  <a:pt x="2014260" y="5406137"/>
                  <a:pt x="2018261" y="5407004"/>
                </a:cubicBezTo>
                <a:cubicBezTo>
                  <a:pt x="2022261" y="5407871"/>
                  <a:pt x="2026262" y="5408771"/>
                  <a:pt x="2030262" y="5409705"/>
                </a:cubicBezTo>
                <a:cubicBezTo>
                  <a:pt x="2034529" y="5410638"/>
                  <a:pt x="2038696" y="5411772"/>
                  <a:pt x="2042764" y="5413105"/>
                </a:cubicBezTo>
                <a:cubicBezTo>
                  <a:pt x="2046831" y="5414439"/>
                  <a:pt x="2050431" y="5416206"/>
                  <a:pt x="2053565" y="5418406"/>
                </a:cubicBezTo>
                <a:cubicBezTo>
                  <a:pt x="2056699" y="5420606"/>
                  <a:pt x="2059232" y="5423373"/>
                  <a:pt x="2061167" y="5426707"/>
                </a:cubicBezTo>
                <a:cubicBezTo>
                  <a:pt x="2063099" y="5430041"/>
                  <a:pt x="2064066" y="5434174"/>
                  <a:pt x="2064066" y="5439108"/>
                </a:cubicBezTo>
                <a:cubicBezTo>
                  <a:pt x="2064066" y="5445376"/>
                  <a:pt x="2062766" y="5450577"/>
                  <a:pt x="2060166" y="5454710"/>
                </a:cubicBezTo>
                <a:cubicBezTo>
                  <a:pt x="2057566" y="5458844"/>
                  <a:pt x="2054165" y="5462178"/>
                  <a:pt x="2049964" y="5464712"/>
                </a:cubicBezTo>
                <a:cubicBezTo>
                  <a:pt x="2045764" y="5467245"/>
                  <a:pt x="2041030" y="5469012"/>
                  <a:pt x="2035763" y="5470012"/>
                </a:cubicBezTo>
                <a:cubicBezTo>
                  <a:pt x="2030496" y="5471012"/>
                  <a:pt x="2025262" y="5471513"/>
                  <a:pt x="2020061" y="5471513"/>
                </a:cubicBezTo>
                <a:cubicBezTo>
                  <a:pt x="2014327" y="5471513"/>
                  <a:pt x="2008860" y="5470912"/>
                  <a:pt x="2003659" y="5469712"/>
                </a:cubicBezTo>
                <a:cubicBezTo>
                  <a:pt x="1998458" y="5468512"/>
                  <a:pt x="1993857" y="5466545"/>
                  <a:pt x="1989857" y="5463812"/>
                </a:cubicBezTo>
                <a:cubicBezTo>
                  <a:pt x="1985857" y="5461078"/>
                  <a:pt x="1982656" y="5457477"/>
                  <a:pt x="1980256" y="5453010"/>
                </a:cubicBezTo>
                <a:cubicBezTo>
                  <a:pt x="1977855" y="5448543"/>
                  <a:pt x="1976522" y="5443109"/>
                  <a:pt x="1976256" y="5436708"/>
                </a:cubicBezTo>
                <a:lnTo>
                  <a:pt x="1993258" y="5436708"/>
                </a:lnTo>
                <a:cubicBezTo>
                  <a:pt x="1993391" y="5440442"/>
                  <a:pt x="1994258" y="5443609"/>
                  <a:pt x="1995858" y="5446209"/>
                </a:cubicBezTo>
                <a:cubicBezTo>
                  <a:pt x="1997458" y="5448810"/>
                  <a:pt x="1999558" y="5450877"/>
                  <a:pt x="2002158" y="5452410"/>
                </a:cubicBezTo>
                <a:cubicBezTo>
                  <a:pt x="2004759" y="5453944"/>
                  <a:pt x="2007693" y="5455044"/>
                  <a:pt x="2010960" y="5455711"/>
                </a:cubicBezTo>
                <a:cubicBezTo>
                  <a:pt x="2014227" y="5456377"/>
                  <a:pt x="2017594" y="5456711"/>
                  <a:pt x="2021061" y="5456711"/>
                </a:cubicBezTo>
                <a:cubicBezTo>
                  <a:pt x="2023728" y="5456711"/>
                  <a:pt x="2026528" y="5456511"/>
                  <a:pt x="2029462" y="5456111"/>
                </a:cubicBezTo>
                <a:cubicBezTo>
                  <a:pt x="2032396" y="5455711"/>
                  <a:pt x="2035096" y="5454977"/>
                  <a:pt x="2037563" y="5453910"/>
                </a:cubicBezTo>
                <a:cubicBezTo>
                  <a:pt x="2040030" y="5452844"/>
                  <a:pt x="2042064" y="5451277"/>
                  <a:pt x="2043664" y="5449210"/>
                </a:cubicBezTo>
                <a:cubicBezTo>
                  <a:pt x="2045264" y="5447143"/>
                  <a:pt x="2046064" y="5444509"/>
                  <a:pt x="2046064" y="5441309"/>
                </a:cubicBezTo>
                <a:cubicBezTo>
                  <a:pt x="2046064" y="5436908"/>
                  <a:pt x="2044397" y="5433574"/>
                  <a:pt x="2041063" y="5431307"/>
                </a:cubicBezTo>
                <a:cubicBezTo>
                  <a:pt x="2037730" y="5429041"/>
                  <a:pt x="2033563" y="5427207"/>
                  <a:pt x="2028562" y="5425807"/>
                </a:cubicBezTo>
                <a:cubicBezTo>
                  <a:pt x="2023561" y="5424407"/>
                  <a:pt x="2018127" y="5423140"/>
                  <a:pt x="2012260" y="5422006"/>
                </a:cubicBezTo>
                <a:cubicBezTo>
                  <a:pt x="2006392" y="5420873"/>
                  <a:pt x="2000958" y="5419273"/>
                  <a:pt x="1995958" y="5417206"/>
                </a:cubicBezTo>
                <a:cubicBezTo>
                  <a:pt x="1990957" y="5415139"/>
                  <a:pt x="1986790" y="5412238"/>
                  <a:pt x="1983456" y="5408505"/>
                </a:cubicBezTo>
                <a:cubicBezTo>
                  <a:pt x="1980122" y="5404771"/>
                  <a:pt x="1978455" y="5399570"/>
                  <a:pt x="1978455" y="5392903"/>
                </a:cubicBezTo>
                <a:cubicBezTo>
                  <a:pt x="1978455" y="5387702"/>
                  <a:pt x="1979623" y="5383235"/>
                  <a:pt x="1981956" y="5379501"/>
                </a:cubicBezTo>
                <a:cubicBezTo>
                  <a:pt x="1984289" y="5375767"/>
                  <a:pt x="1987290" y="5372734"/>
                  <a:pt x="1990957" y="5370400"/>
                </a:cubicBezTo>
                <a:cubicBezTo>
                  <a:pt x="1994625" y="5368066"/>
                  <a:pt x="1998758" y="5366333"/>
                  <a:pt x="2003359" y="5365199"/>
                </a:cubicBezTo>
                <a:cubicBezTo>
                  <a:pt x="2007959" y="5364066"/>
                  <a:pt x="2012526" y="5363499"/>
                  <a:pt x="2017060" y="5363499"/>
                </a:cubicBezTo>
                <a:close/>
                <a:moveTo>
                  <a:pt x="1624888" y="5343697"/>
                </a:moveTo>
                <a:lnTo>
                  <a:pt x="1600685" y="5410305"/>
                </a:lnTo>
                <a:lnTo>
                  <a:pt x="1649091" y="5410305"/>
                </a:lnTo>
                <a:lnTo>
                  <a:pt x="1625288" y="5343697"/>
                </a:lnTo>
                <a:close/>
                <a:moveTo>
                  <a:pt x="6961612" y="5341496"/>
                </a:moveTo>
                <a:cubicBezTo>
                  <a:pt x="6957611" y="5341496"/>
                  <a:pt x="6953877" y="5342730"/>
                  <a:pt x="6950410" y="5345197"/>
                </a:cubicBezTo>
                <a:cubicBezTo>
                  <a:pt x="6946943" y="5347664"/>
                  <a:pt x="6945209" y="5351498"/>
                  <a:pt x="6945209" y="5356698"/>
                </a:cubicBezTo>
                <a:cubicBezTo>
                  <a:pt x="6945209" y="5358831"/>
                  <a:pt x="6945642" y="5360965"/>
                  <a:pt x="6946510" y="5363099"/>
                </a:cubicBezTo>
                <a:cubicBezTo>
                  <a:pt x="6947376" y="5365232"/>
                  <a:pt x="6948476" y="5367332"/>
                  <a:pt x="6949810" y="5369400"/>
                </a:cubicBezTo>
                <a:cubicBezTo>
                  <a:pt x="6951143" y="5371466"/>
                  <a:pt x="6952610" y="5373500"/>
                  <a:pt x="6954210" y="5375501"/>
                </a:cubicBezTo>
                <a:lnTo>
                  <a:pt x="6959011" y="5381501"/>
                </a:lnTo>
                <a:cubicBezTo>
                  <a:pt x="6961011" y="5380168"/>
                  <a:pt x="6963145" y="5378701"/>
                  <a:pt x="6965412" y="5377101"/>
                </a:cubicBezTo>
                <a:cubicBezTo>
                  <a:pt x="6967679" y="5375501"/>
                  <a:pt x="6969745" y="5373700"/>
                  <a:pt x="6971613" y="5371700"/>
                </a:cubicBezTo>
                <a:cubicBezTo>
                  <a:pt x="6973479" y="5369700"/>
                  <a:pt x="6975013" y="5367466"/>
                  <a:pt x="6976213" y="5364999"/>
                </a:cubicBezTo>
                <a:cubicBezTo>
                  <a:pt x="6977413" y="5362532"/>
                  <a:pt x="6978013" y="5359765"/>
                  <a:pt x="6978013" y="5356698"/>
                </a:cubicBezTo>
                <a:cubicBezTo>
                  <a:pt x="6978013" y="5352564"/>
                  <a:pt x="6976547" y="5348997"/>
                  <a:pt x="6973613" y="5345997"/>
                </a:cubicBezTo>
                <a:cubicBezTo>
                  <a:pt x="6970679" y="5342996"/>
                  <a:pt x="6966678" y="5341496"/>
                  <a:pt x="6961612" y="5341496"/>
                </a:cubicBezTo>
                <a:close/>
                <a:moveTo>
                  <a:pt x="8066406" y="5334895"/>
                </a:moveTo>
                <a:lnTo>
                  <a:pt x="8083408" y="5334895"/>
                </a:lnTo>
                <a:lnTo>
                  <a:pt x="8083408" y="5365899"/>
                </a:lnTo>
                <a:lnTo>
                  <a:pt x="8104011" y="5365899"/>
                </a:lnTo>
                <a:lnTo>
                  <a:pt x="8104011" y="5380901"/>
                </a:lnTo>
                <a:lnTo>
                  <a:pt x="8083408" y="5380901"/>
                </a:lnTo>
                <a:lnTo>
                  <a:pt x="8083408" y="5445109"/>
                </a:lnTo>
                <a:cubicBezTo>
                  <a:pt x="8083408" y="5447109"/>
                  <a:pt x="8083575" y="5448710"/>
                  <a:pt x="8083908" y="5449910"/>
                </a:cubicBezTo>
                <a:cubicBezTo>
                  <a:pt x="8084241" y="5451110"/>
                  <a:pt x="8084875" y="5452043"/>
                  <a:pt x="8085809" y="5452710"/>
                </a:cubicBezTo>
                <a:cubicBezTo>
                  <a:pt x="8086742" y="5453377"/>
                  <a:pt x="8088042" y="5453810"/>
                  <a:pt x="8089709" y="5454010"/>
                </a:cubicBezTo>
                <a:cubicBezTo>
                  <a:pt x="8091376" y="5454210"/>
                  <a:pt x="8093543" y="5454310"/>
                  <a:pt x="8096209" y="5454310"/>
                </a:cubicBezTo>
                <a:lnTo>
                  <a:pt x="8104011" y="5454310"/>
                </a:lnTo>
                <a:lnTo>
                  <a:pt x="8104011" y="5469312"/>
                </a:lnTo>
                <a:lnTo>
                  <a:pt x="8091009" y="5469312"/>
                </a:lnTo>
                <a:cubicBezTo>
                  <a:pt x="8086609" y="5469312"/>
                  <a:pt x="8082841" y="5469012"/>
                  <a:pt x="8079707" y="5468412"/>
                </a:cubicBezTo>
                <a:cubicBezTo>
                  <a:pt x="8076574" y="5467812"/>
                  <a:pt x="8074041" y="5466712"/>
                  <a:pt x="8072107" y="5465112"/>
                </a:cubicBezTo>
                <a:cubicBezTo>
                  <a:pt x="8070173" y="5463512"/>
                  <a:pt x="8068739" y="5461245"/>
                  <a:pt x="8067806" y="5458311"/>
                </a:cubicBezTo>
                <a:cubicBezTo>
                  <a:pt x="8066873" y="5455377"/>
                  <a:pt x="8066406" y="5451510"/>
                  <a:pt x="8066406" y="5446709"/>
                </a:cubicBezTo>
                <a:lnTo>
                  <a:pt x="8066406" y="5380901"/>
                </a:lnTo>
                <a:lnTo>
                  <a:pt x="8048803" y="5380901"/>
                </a:lnTo>
                <a:lnTo>
                  <a:pt x="8048803" y="5365899"/>
                </a:lnTo>
                <a:lnTo>
                  <a:pt x="8066406" y="5365899"/>
                </a:lnTo>
                <a:close/>
                <a:moveTo>
                  <a:pt x="7104381" y="5334895"/>
                </a:moveTo>
                <a:lnTo>
                  <a:pt x="7121383" y="5334895"/>
                </a:lnTo>
                <a:lnTo>
                  <a:pt x="7121383" y="5365899"/>
                </a:lnTo>
                <a:lnTo>
                  <a:pt x="7141985" y="5365899"/>
                </a:lnTo>
                <a:lnTo>
                  <a:pt x="7141985" y="5380901"/>
                </a:lnTo>
                <a:lnTo>
                  <a:pt x="7121383" y="5380901"/>
                </a:lnTo>
                <a:lnTo>
                  <a:pt x="7121383" y="5445109"/>
                </a:lnTo>
                <a:cubicBezTo>
                  <a:pt x="7121383" y="5447109"/>
                  <a:pt x="7121550" y="5448710"/>
                  <a:pt x="7121883" y="5449910"/>
                </a:cubicBezTo>
                <a:cubicBezTo>
                  <a:pt x="7122217" y="5451110"/>
                  <a:pt x="7122849" y="5452043"/>
                  <a:pt x="7123784" y="5452710"/>
                </a:cubicBezTo>
                <a:cubicBezTo>
                  <a:pt x="7124717" y="5453377"/>
                  <a:pt x="7126017" y="5453810"/>
                  <a:pt x="7127685" y="5454010"/>
                </a:cubicBezTo>
                <a:cubicBezTo>
                  <a:pt x="7129351" y="5454210"/>
                  <a:pt x="7131518" y="5454310"/>
                  <a:pt x="7134185" y="5454310"/>
                </a:cubicBezTo>
                <a:lnTo>
                  <a:pt x="7141985" y="5454310"/>
                </a:lnTo>
                <a:lnTo>
                  <a:pt x="7141985" y="5469312"/>
                </a:lnTo>
                <a:lnTo>
                  <a:pt x="7128984" y="5469312"/>
                </a:lnTo>
                <a:cubicBezTo>
                  <a:pt x="7124584" y="5469312"/>
                  <a:pt x="7120817" y="5469012"/>
                  <a:pt x="7117683" y="5468412"/>
                </a:cubicBezTo>
                <a:cubicBezTo>
                  <a:pt x="7114549" y="5467812"/>
                  <a:pt x="7112015" y="5466712"/>
                  <a:pt x="7110082" y="5465112"/>
                </a:cubicBezTo>
                <a:cubicBezTo>
                  <a:pt x="7108148" y="5463512"/>
                  <a:pt x="7106715" y="5461245"/>
                  <a:pt x="7105781" y="5458311"/>
                </a:cubicBezTo>
                <a:cubicBezTo>
                  <a:pt x="7104848" y="5455377"/>
                  <a:pt x="7104381" y="5451510"/>
                  <a:pt x="7104381" y="5446709"/>
                </a:cubicBezTo>
                <a:lnTo>
                  <a:pt x="7104381" y="5380901"/>
                </a:lnTo>
                <a:lnTo>
                  <a:pt x="7086779" y="5380901"/>
                </a:lnTo>
                <a:lnTo>
                  <a:pt x="7086779" y="5365899"/>
                </a:lnTo>
                <a:lnTo>
                  <a:pt x="7104381" y="5365899"/>
                </a:lnTo>
                <a:close/>
                <a:moveTo>
                  <a:pt x="6466206" y="5334895"/>
                </a:moveTo>
                <a:lnTo>
                  <a:pt x="6483209" y="5334895"/>
                </a:lnTo>
                <a:lnTo>
                  <a:pt x="6483209" y="5365899"/>
                </a:lnTo>
                <a:lnTo>
                  <a:pt x="6503811" y="5365899"/>
                </a:lnTo>
                <a:lnTo>
                  <a:pt x="6503811" y="5380901"/>
                </a:lnTo>
                <a:lnTo>
                  <a:pt x="6483209" y="5380901"/>
                </a:lnTo>
                <a:lnTo>
                  <a:pt x="6483209" y="5445109"/>
                </a:lnTo>
                <a:cubicBezTo>
                  <a:pt x="6483209" y="5447109"/>
                  <a:pt x="6483376" y="5448710"/>
                  <a:pt x="6483709" y="5449910"/>
                </a:cubicBezTo>
                <a:cubicBezTo>
                  <a:pt x="6484042" y="5451110"/>
                  <a:pt x="6484676" y="5452043"/>
                  <a:pt x="6485609" y="5452710"/>
                </a:cubicBezTo>
                <a:cubicBezTo>
                  <a:pt x="6486542" y="5453377"/>
                  <a:pt x="6487842" y="5453810"/>
                  <a:pt x="6489510" y="5454010"/>
                </a:cubicBezTo>
                <a:cubicBezTo>
                  <a:pt x="6491176" y="5454210"/>
                  <a:pt x="6493343" y="5454310"/>
                  <a:pt x="6496010" y="5454310"/>
                </a:cubicBezTo>
                <a:lnTo>
                  <a:pt x="6503811" y="5454310"/>
                </a:lnTo>
                <a:lnTo>
                  <a:pt x="6503811" y="5469312"/>
                </a:lnTo>
                <a:lnTo>
                  <a:pt x="6490809" y="5469312"/>
                </a:lnTo>
                <a:cubicBezTo>
                  <a:pt x="6486409" y="5469312"/>
                  <a:pt x="6482642" y="5469012"/>
                  <a:pt x="6479508" y="5468412"/>
                </a:cubicBezTo>
                <a:cubicBezTo>
                  <a:pt x="6476374" y="5467812"/>
                  <a:pt x="6473841" y="5466712"/>
                  <a:pt x="6471907" y="5465112"/>
                </a:cubicBezTo>
                <a:cubicBezTo>
                  <a:pt x="6469973" y="5463512"/>
                  <a:pt x="6468540" y="5461245"/>
                  <a:pt x="6467607" y="5458311"/>
                </a:cubicBezTo>
                <a:cubicBezTo>
                  <a:pt x="6466673" y="5455377"/>
                  <a:pt x="6466206" y="5451510"/>
                  <a:pt x="6466206" y="5446709"/>
                </a:cubicBezTo>
                <a:lnTo>
                  <a:pt x="6466206" y="5380901"/>
                </a:lnTo>
                <a:lnTo>
                  <a:pt x="6448604" y="5380901"/>
                </a:lnTo>
                <a:lnTo>
                  <a:pt x="6448604" y="5365899"/>
                </a:lnTo>
                <a:lnTo>
                  <a:pt x="6466206" y="5365899"/>
                </a:lnTo>
                <a:close/>
                <a:moveTo>
                  <a:pt x="5218431" y="5334895"/>
                </a:moveTo>
                <a:lnTo>
                  <a:pt x="5235433" y="5334895"/>
                </a:lnTo>
                <a:lnTo>
                  <a:pt x="5235433" y="5365899"/>
                </a:lnTo>
                <a:lnTo>
                  <a:pt x="5256036" y="5365899"/>
                </a:lnTo>
                <a:lnTo>
                  <a:pt x="5256036" y="5380901"/>
                </a:lnTo>
                <a:lnTo>
                  <a:pt x="5235433" y="5380901"/>
                </a:lnTo>
                <a:lnTo>
                  <a:pt x="5235433" y="5445109"/>
                </a:lnTo>
                <a:cubicBezTo>
                  <a:pt x="5235433" y="5447109"/>
                  <a:pt x="5235600" y="5448710"/>
                  <a:pt x="5235933" y="5449910"/>
                </a:cubicBezTo>
                <a:cubicBezTo>
                  <a:pt x="5236267" y="5451110"/>
                  <a:pt x="5236901" y="5452043"/>
                  <a:pt x="5237834" y="5452710"/>
                </a:cubicBezTo>
                <a:cubicBezTo>
                  <a:pt x="5238767" y="5453377"/>
                  <a:pt x="5240068" y="5453810"/>
                  <a:pt x="5241734" y="5454010"/>
                </a:cubicBezTo>
                <a:cubicBezTo>
                  <a:pt x="5243401" y="5454210"/>
                  <a:pt x="5245568" y="5454310"/>
                  <a:pt x="5248235" y="5454310"/>
                </a:cubicBezTo>
                <a:lnTo>
                  <a:pt x="5256036" y="5454310"/>
                </a:lnTo>
                <a:lnTo>
                  <a:pt x="5256036" y="5469312"/>
                </a:lnTo>
                <a:lnTo>
                  <a:pt x="5243034" y="5469312"/>
                </a:lnTo>
                <a:cubicBezTo>
                  <a:pt x="5238634" y="5469312"/>
                  <a:pt x="5234867" y="5469012"/>
                  <a:pt x="5231733" y="5468412"/>
                </a:cubicBezTo>
                <a:cubicBezTo>
                  <a:pt x="5228599" y="5467812"/>
                  <a:pt x="5226066" y="5466712"/>
                  <a:pt x="5224132" y="5465112"/>
                </a:cubicBezTo>
                <a:cubicBezTo>
                  <a:pt x="5222198" y="5463512"/>
                  <a:pt x="5220765" y="5461245"/>
                  <a:pt x="5219831" y="5458311"/>
                </a:cubicBezTo>
                <a:cubicBezTo>
                  <a:pt x="5218898" y="5455377"/>
                  <a:pt x="5218431" y="5451510"/>
                  <a:pt x="5218431" y="5446709"/>
                </a:cubicBezTo>
                <a:lnTo>
                  <a:pt x="5218431" y="5380901"/>
                </a:lnTo>
                <a:lnTo>
                  <a:pt x="5200829" y="5380901"/>
                </a:lnTo>
                <a:lnTo>
                  <a:pt x="5200829" y="5365899"/>
                </a:lnTo>
                <a:lnTo>
                  <a:pt x="5218431" y="5365899"/>
                </a:lnTo>
                <a:close/>
                <a:moveTo>
                  <a:pt x="4008756" y="5334895"/>
                </a:moveTo>
                <a:lnTo>
                  <a:pt x="4025758" y="5334895"/>
                </a:lnTo>
                <a:lnTo>
                  <a:pt x="4025758" y="5365899"/>
                </a:lnTo>
                <a:lnTo>
                  <a:pt x="4046361" y="5365899"/>
                </a:lnTo>
                <a:lnTo>
                  <a:pt x="4046361" y="5380901"/>
                </a:lnTo>
                <a:lnTo>
                  <a:pt x="4025758" y="5380901"/>
                </a:lnTo>
                <a:lnTo>
                  <a:pt x="4025758" y="5445109"/>
                </a:lnTo>
                <a:cubicBezTo>
                  <a:pt x="4025758" y="5447109"/>
                  <a:pt x="4025925" y="5448710"/>
                  <a:pt x="4026258" y="5449910"/>
                </a:cubicBezTo>
                <a:cubicBezTo>
                  <a:pt x="4026591" y="5451110"/>
                  <a:pt x="4027225" y="5452043"/>
                  <a:pt x="4028158" y="5452710"/>
                </a:cubicBezTo>
                <a:cubicBezTo>
                  <a:pt x="4029092" y="5453377"/>
                  <a:pt x="4030392" y="5453810"/>
                  <a:pt x="4032059" y="5454010"/>
                </a:cubicBezTo>
                <a:cubicBezTo>
                  <a:pt x="4033726" y="5454210"/>
                  <a:pt x="4035893" y="5454310"/>
                  <a:pt x="4038560" y="5454310"/>
                </a:cubicBezTo>
                <a:lnTo>
                  <a:pt x="4046361" y="5454310"/>
                </a:lnTo>
                <a:lnTo>
                  <a:pt x="4046361" y="5469312"/>
                </a:lnTo>
                <a:lnTo>
                  <a:pt x="4033359" y="5469312"/>
                </a:lnTo>
                <a:cubicBezTo>
                  <a:pt x="4028959" y="5469312"/>
                  <a:pt x="4025191" y="5469012"/>
                  <a:pt x="4022058" y="5468412"/>
                </a:cubicBezTo>
                <a:cubicBezTo>
                  <a:pt x="4018924" y="5467812"/>
                  <a:pt x="4016391" y="5466712"/>
                  <a:pt x="4014457" y="5465112"/>
                </a:cubicBezTo>
                <a:cubicBezTo>
                  <a:pt x="4012523" y="5463512"/>
                  <a:pt x="4011089" y="5461245"/>
                  <a:pt x="4010156" y="5458311"/>
                </a:cubicBezTo>
                <a:cubicBezTo>
                  <a:pt x="4009223" y="5455377"/>
                  <a:pt x="4008756" y="5451510"/>
                  <a:pt x="4008756" y="5446709"/>
                </a:cubicBezTo>
                <a:lnTo>
                  <a:pt x="4008756" y="5380901"/>
                </a:lnTo>
                <a:lnTo>
                  <a:pt x="3991154" y="5380901"/>
                </a:lnTo>
                <a:lnTo>
                  <a:pt x="3991154" y="5365899"/>
                </a:lnTo>
                <a:lnTo>
                  <a:pt x="4008756" y="5365899"/>
                </a:lnTo>
                <a:close/>
                <a:moveTo>
                  <a:pt x="3037206" y="5334895"/>
                </a:moveTo>
                <a:lnTo>
                  <a:pt x="3054208" y="5334895"/>
                </a:lnTo>
                <a:lnTo>
                  <a:pt x="3054208" y="5365899"/>
                </a:lnTo>
                <a:lnTo>
                  <a:pt x="3074811" y="5365899"/>
                </a:lnTo>
                <a:lnTo>
                  <a:pt x="3074811" y="5380901"/>
                </a:lnTo>
                <a:lnTo>
                  <a:pt x="3054208" y="5380901"/>
                </a:lnTo>
                <a:lnTo>
                  <a:pt x="3054208" y="5445109"/>
                </a:lnTo>
                <a:cubicBezTo>
                  <a:pt x="3054208" y="5447109"/>
                  <a:pt x="3054375" y="5448710"/>
                  <a:pt x="3054708" y="5449910"/>
                </a:cubicBezTo>
                <a:cubicBezTo>
                  <a:pt x="3055042" y="5451110"/>
                  <a:pt x="3055675" y="5452043"/>
                  <a:pt x="3056608" y="5452710"/>
                </a:cubicBezTo>
                <a:cubicBezTo>
                  <a:pt x="3057542" y="5453377"/>
                  <a:pt x="3058842" y="5453810"/>
                  <a:pt x="3060509" y="5454010"/>
                </a:cubicBezTo>
                <a:cubicBezTo>
                  <a:pt x="3062176" y="5454210"/>
                  <a:pt x="3064343" y="5454310"/>
                  <a:pt x="3067010" y="5454310"/>
                </a:cubicBezTo>
                <a:lnTo>
                  <a:pt x="3074811" y="5454310"/>
                </a:lnTo>
                <a:lnTo>
                  <a:pt x="3074811" y="5469312"/>
                </a:lnTo>
                <a:lnTo>
                  <a:pt x="3061809" y="5469312"/>
                </a:lnTo>
                <a:cubicBezTo>
                  <a:pt x="3057409" y="5469312"/>
                  <a:pt x="3053641" y="5469012"/>
                  <a:pt x="3050508" y="5468412"/>
                </a:cubicBezTo>
                <a:cubicBezTo>
                  <a:pt x="3047374" y="5467812"/>
                  <a:pt x="3044841" y="5466712"/>
                  <a:pt x="3042907" y="5465112"/>
                </a:cubicBezTo>
                <a:cubicBezTo>
                  <a:pt x="3040973" y="5463512"/>
                  <a:pt x="3039540" y="5461245"/>
                  <a:pt x="3038606" y="5458311"/>
                </a:cubicBezTo>
                <a:cubicBezTo>
                  <a:pt x="3037673" y="5455377"/>
                  <a:pt x="3037206" y="5451510"/>
                  <a:pt x="3037206" y="5446709"/>
                </a:cubicBezTo>
                <a:lnTo>
                  <a:pt x="3037206" y="5380901"/>
                </a:lnTo>
                <a:lnTo>
                  <a:pt x="3019604" y="5380901"/>
                </a:lnTo>
                <a:lnTo>
                  <a:pt x="3019604" y="5365899"/>
                </a:lnTo>
                <a:lnTo>
                  <a:pt x="3037206" y="5365899"/>
                </a:lnTo>
                <a:close/>
                <a:moveTo>
                  <a:pt x="6960411" y="5326494"/>
                </a:moveTo>
                <a:cubicBezTo>
                  <a:pt x="6964812" y="5326494"/>
                  <a:pt x="6969112" y="5327094"/>
                  <a:pt x="6973313" y="5328295"/>
                </a:cubicBezTo>
                <a:cubicBezTo>
                  <a:pt x="6977513" y="5329495"/>
                  <a:pt x="6981214" y="5331328"/>
                  <a:pt x="6984414" y="5333795"/>
                </a:cubicBezTo>
                <a:cubicBezTo>
                  <a:pt x="6987614" y="5336262"/>
                  <a:pt x="6990181" y="5339329"/>
                  <a:pt x="6992115" y="5342996"/>
                </a:cubicBezTo>
                <a:cubicBezTo>
                  <a:pt x="6994048" y="5346664"/>
                  <a:pt x="6995015" y="5350897"/>
                  <a:pt x="6995015" y="5355698"/>
                </a:cubicBezTo>
                <a:cubicBezTo>
                  <a:pt x="6995016" y="5359965"/>
                  <a:pt x="6994282" y="5363932"/>
                  <a:pt x="6992815" y="5367600"/>
                </a:cubicBezTo>
                <a:cubicBezTo>
                  <a:pt x="6991348" y="5371267"/>
                  <a:pt x="6989348" y="5374634"/>
                  <a:pt x="6986815" y="5377701"/>
                </a:cubicBezTo>
                <a:cubicBezTo>
                  <a:pt x="6984280" y="5380768"/>
                  <a:pt x="6981414" y="5383535"/>
                  <a:pt x="6978213" y="5386002"/>
                </a:cubicBezTo>
                <a:cubicBezTo>
                  <a:pt x="6975013" y="5388469"/>
                  <a:pt x="6971680" y="5390702"/>
                  <a:pt x="6968212" y="5392703"/>
                </a:cubicBezTo>
                <a:lnTo>
                  <a:pt x="6994015" y="5424107"/>
                </a:lnTo>
                <a:cubicBezTo>
                  <a:pt x="6996682" y="5416639"/>
                  <a:pt x="6998216" y="5409238"/>
                  <a:pt x="6998616" y="5401904"/>
                </a:cubicBezTo>
                <a:lnTo>
                  <a:pt x="7014818" y="5401904"/>
                </a:lnTo>
                <a:cubicBezTo>
                  <a:pt x="7014418" y="5406171"/>
                  <a:pt x="7013984" y="5409805"/>
                  <a:pt x="7013518" y="5412805"/>
                </a:cubicBezTo>
                <a:cubicBezTo>
                  <a:pt x="7013051" y="5415806"/>
                  <a:pt x="7012451" y="5418573"/>
                  <a:pt x="7011718" y="5421106"/>
                </a:cubicBezTo>
                <a:cubicBezTo>
                  <a:pt x="7010984" y="5423640"/>
                  <a:pt x="7010084" y="5426140"/>
                  <a:pt x="7009017" y="5428607"/>
                </a:cubicBezTo>
                <a:cubicBezTo>
                  <a:pt x="7007951" y="5431074"/>
                  <a:pt x="7006683" y="5433908"/>
                  <a:pt x="7005217" y="5437108"/>
                </a:cubicBezTo>
                <a:lnTo>
                  <a:pt x="7033021" y="5469312"/>
                </a:lnTo>
                <a:lnTo>
                  <a:pt x="7010817" y="5469312"/>
                </a:lnTo>
                <a:lnTo>
                  <a:pt x="6995616" y="5451510"/>
                </a:lnTo>
                <a:cubicBezTo>
                  <a:pt x="6991348" y="5458178"/>
                  <a:pt x="6985514" y="5463178"/>
                  <a:pt x="6978113" y="5466512"/>
                </a:cubicBezTo>
                <a:cubicBezTo>
                  <a:pt x="6970713" y="5469846"/>
                  <a:pt x="6963078" y="5471513"/>
                  <a:pt x="6955211" y="5471513"/>
                </a:cubicBezTo>
                <a:cubicBezTo>
                  <a:pt x="6945610" y="5471513"/>
                  <a:pt x="6937875" y="5470046"/>
                  <a:pt x="6932008" y="5467112"/>
                </a:cubicBezTo>
                <a:cubicBezTo>
                  <a:pt x="6926140" y="5464178"/>
                  <a:pt x="6921606" y="5460644"/>
                  <a:pt x="6918406" y="5456511"/>
                </a:cubicBezTo>
                <a:cubicBezTo>
                  <a:pt x="6915206" y="5452377"/>
                  <a:pt x="6913105" y="5448110"/>
                  <a:pt x="6912105" y="5443709"/>
                </a:cubicBezTo>
                <a:cubicBezTo>
                  <a:pt x="6911105" y="5439308"/>
                  <a:pt x="6910605" y="5435641"/>
                  <a:pt x="6910605" y="5432708"/>
                </a:cubicBezTo>
                <a:cubicBezTo>
                  <a:pt x="6910605" y="5427107"/>
                  <a:pt x="6911505" y="5422173"/>
                  <a:pt x="6913305" y="5417906"/>
                </a:cubicBezTo>
                <a:cubicBezTo>
                  <a:pt x="6915106" y="5413639"/>
                  <a:pt x="6917506" y="5409805"/>
                  <a:pt x="6920506" y="5406404"/>
                </a:cubicBezTo>
                <a:cubicBezTo>
                  <a:pt x="6923506" y="5403004"/>
                  <a:pt x="6927040" y="5399937"/>
                  <a:pt x="6931108" y="5397203"/>
                </a:cubicBezTo>
                <a:cubicBezTo>
                  <a:pt x="6935174" y="5394470"/>
                  <a:pt x="6939475" y="5391903"/>
                  <a:pt x="6944009" y="5389502"/>
                </a:cubicBezTo>
                <a:cubicBezTo>
                  <a:pt x="6942009" y="5386702"/>
                  <a:pt x="6940075" y="5384035"/>
                  <a:pt x="6938208" y="5381501"/>
                </a:cubicBezTo>
                <a:cubicBezTo>
                  <a:pt x="6936342" y="5378968"/>
                  <a:pt x="6934641" y="5376401"/>
                  <a:pt x="6933108" y="5373800"/>
                </a:cubicBezTo>
                <a:cubicBezTo>
                  <a:pt x="6931574" y="5371200"/>
                  <a:pt x="6930374" y="5368466"/>
                  <a:pt x="6929507" y="5365599"/>
                </a:cubicBezTo>
                <a:cubicBezTo>
                  <a:pt x="6928640" y="5362733"/>
                  <a:pt x="6928207" y="5359499"/>
                  <a:pt x="6928207" y="5355898"/>
                </a:cubicBezTo>
                <a:cubicBezTo>
                  <a:pt x="6928207" y="5352031"/>
                  <a:pt x="6928907" y="5348330"/>
                  <a:pt x="6930308" y="5344797"/>
                </a:cubicBezTo>
                <a:cubicBezTo>
                  <a:pt x="6931708" y="5341263"/>
                  <a:pt x="6933774" y="5338129"/>
                  <a:pt x="6936508" y="5335396"/>
                </a:cubicBezTo>
                <a:cubicBezTo>
                  <a:pt x="6939242" y="5332662"/>
                  <a:pt x="6942609" y="5330495"/>
                  <a:pt x="6946610" y="5328895"/>
                </a:cubicBezTo>
                <a:cubicBezTo>
                  <a:pt x="6950610" y="5327294"/>
                  <a:pt x="6955211" y="5326494"/>
                  <a:pt x="6960411" y="5326494"/>
                </a:cubicBezTo>
                <a:close/>
                <a:moveTo>
                  <a:pt x="6527281" y="5326494"/>
                </a:moveTo>
                <a:lnTo>
                  <a:pt x="6544283" y="5326494"/>
                </a:lnTo>
                <a:lnTo>
                  <a:pt x="6544283" y="5347297"/>
                </a:lnTo>
                <a:lnTo>
                  <a:pt x="6527281" y="5347297"/>
                </a:lnTo>
                <a:close/>
                <a:moveTo>
                  <a:pt x="6060155" y="5326494"/>
                </a:moveTo>
                <a:lnTo>
                  <a:pt x="6077158" y="5326494"/>
                </a:lnTo>
                <a:lnTo>
                  <a:pt x="6077158" y="5379901"/>
                </a:lnTo>
                <a:lnTo>
                  <a:pt x="6077558" y="5379901"/>
                </a:lnTo>
                <a:cubicBezTo>
                  <a:pt x="6080358" y="5374167"/>
                  <a:pt x="6084759" y="5370000"/>
                  <a:pt x="6090759" y="5367400"/>
                </a:cubicBezTo>
                <a:cubicBezTo>
                  <a:pt x="6096760" y="5364799"/>
                  <a:pt x="6103361" y="5363499"/>
                  <a:pt x="6110562" y="5363499"/>
                </a:cubicBezTo>
                <a:cubicBezTo>
                  <a:pt x="6118563" y="5363498"/>
                  <a:pt x="6125530" y="5364965"/>
                  <a:pt x="6131465" y="5367900"/>
                </a:cubicBezTo>
                <a:cubicBezTo>
                  <a:pt x="6137398" y="5370833"/>
                  <a:pt x="6142332" y="5374800"/>
                  <a:pt x="6146267" y="5379801"/>
                </a:cubicBezTo>
                <a:cubicBezTo>
                  <a:pt x="6150200" y="5384802"/>
                  <a:pt x="6153167" y="5390569"/>
                  <a:pt x="6155167" y="5397103"/>
                </a:cubicBezTo>
                <a:cubicBezTo>
                  <a:pt x="6157168" y="5403637"/>
                  <a:pt x="6158168" y="5410572"/>
                  <a:pt x="6158168" y="5417906"/>
                </a:cubicBezTo>
                <a:cubicBezTo>
                  <a:pt x="6158169" y="5425240"/>
                  <a:pt x="6157202" y="5432174"/>
                  <a:pt x="6155268" y="5438708"/>
                </a:cubicBezTo>
                <a:cubicBezTo>
                  <a:pt x="6153334" y="5445243"/>
                  <a:pt x="6150401" y="5450943"/>
                  <a:pt x="6146467" y="5455811"/>
                </a:cubicBezTo>
                <a:cubicBezTo>
                  <a:pt x="6142532" y="5460678"/>
                  <a:pt x="6137598" y="5464512"/>
                  <a:pt x="6131664" y="5467312"/>
                </a:cubicBezTo>
                <a:cubicBezTo>
                  <a:pt x="6125731" y="5470112"/>
                  <a:pt x="6118830" y="5471513"/>
                  <a:pt x="6110962" y="5471513"/>
                </a:cubicBezTo>
                <a:cubicBezTo>
                  <a:pt x="6108428" y="5471513"/>
                  <a:pt x="6105595" y="5471246"/>
                  <a:pt x="6102461" y="5470712"/>
                </a:cubicBezTo>
                <a:cubicBezTo>
                  <a:pt x="6099327" y="5470179"/>
                  <a:pt x="6096227" y="5469312"/>
                  <a:pt x="6093160" y="5468112"/>
                </a:cubicBezTo>
                <a:cubicBezTo>
                  <a:pt x="6090093" y="5466912"/>
                  <a:pt x="6087192" y="5465278"/>
                  <a:pt x="6084459" y="5463211"/>
                </a:cubicBezTo>
                <a:cubicBezTo>
                  <a:pt x="6081725" y="5461145"/>
                  <a:pt x="6079425" y="5458578"/>
                  <a:pt x="6077558" y="5455511"/>
                </a:cubicBezTo>
                <a:lnTo>
                  <a:pt x="6077158" y="5455511"/>
                </a:lnTo>
                <a:lnTo>
                  <a:pt x="6077158" y="5469312"/>
                </a:lnTo>
                <a:lnTo>
                  <a:pt x="6060155" y="5469312"/>
                </a:lnTo>
                <a:close/>
                <a:moveTo>
                  <a:pt x="5908155" y="5326494"/>
                </a:moveTo>
                <a:lnTo>
                  <a:pt x="5925158" y="5326494"/>
                </a:lnTo>
                <a:lnTo>
                  <a:pt x="5925158" y="5469312"/>
                </a:lnTo>
                <a:lnTo>
                  <a:pt x="5908155" y="5469312"/>
                </a:lnTo>
                <a:close/>
                <a:moveTo>
                  <a:pt x="5860530" y="5326494"/>
                </a:moveTo>
                <a:lnTo>
                  <a:pt x="5877533" y="5326494"/>
                </a:lnTo>
                <a:lnTo>
                  <a:pt x="5877533" y="5469312"/>
                </a:lnTo>
                <a:lnTo>
                  <a:pt x="5860530" y="5469312"/>
                </a:lnTo>
                <a:close/>
                <a:moveTo>
                  <a:pt x="5279505" y="5326494"/>
                </a:moveTo>
                <a:lnTo>
                  <a:pt x="5296508" y="5326494"/>
                </a:lnTo>
                <a:lnTo>
                  <a:pt x="5296508" y="5347297"/>
                </a:lnTo>
                <a:lnTo>
                  <a:pt x="5279505" y="5347297"/>
                </a:lnTo>
                <a:close/>
                <a:moveTo>
                  <a:pt x="4612755" y="5326494"/>
                </a:moveTo>
                <a:lnTo>
                  <a:pt x="4629757" y="5326494"/>
                </a:lnTo>
                <a:lnTo>
                  <a:pt x="4629757" y="5347297"/>
                </a:lnTo>
                <a:lnTo>
                  <a:pt x="4612755" y="5347297"/>
                </a:lnTo>
                <a:close/>
                <a:moveTo>
                  <a:pt x="4450830" y="5326494"/>
                </a:moveTo>
                <a:lnTo>
                  <a:pt x="4467833" y="5326494"/>
                </a:lnTo>
                <a:lnTo>
                  <a:pt x="4467833" y="5469312"/>
                </a:lnTo>
                <a:lnTo>
                  <a:pt x="4450830" y="5469312"/>
                </a:lnTo>
                <a:close/>
                <a:moveTo>
                  <a:pt x="4069830" y="5326494"/>
                </a:moveTo>
                <a:lnTo>
                  <a:pt x="4086833" y="5326494"/>
                </a:lnTo>
                <a:lnTo>
                  <a:pt x="4086833" y="5347297"/>
                </a:lnTo>
                <a:lnTo>
                  <a:pt x="4069830" y="5347297"/>
                </a:lnTo>
                <a:close/>
                <a:moveTo>
                  <a:pt x="2755382" y="5326494"/>
                </a:moveTo>
                <a:lnTo>
                  <a:pt x="2772384" y="5326494"/>
                </a:lnTo>
                <a:lnTo>
                  <a:pt x="2772384" y="5347297"/>
                </a:lnTo>
                <a:lnTo>
                  <a:pt x="2755382" y="5347297"/>
                </a:lnTo>
                <a:close/>
                <a:moveTo>
                  <a:pt x="2220191" y="5326494"/>
                </a:moveTo>
                <a:lnTo>
                  <a:pt x="2237193" y="5326494"/>
                </a:lnTo>
                <a:lnTo>
                  <a:pt x="2237193" y="5469312"/>
                </a:lnTo>
                <a:lnTo>
                  <a:pt x="2220191" y="5469312"/>
                </a:lnTo>
                <a:lnTo>
                  <a:pt x="2220191" y="5455310"/>
                </a:lnTo>
                <a:lnTo>
                  <a:pt x="2219790" y="5455310"/>
                </a:lnTo>
                <a:cubicBezTo>
                  <a:pt x="2216990" y="5461045"/>
                  <a:pt x="2212590" y="5465178"/>
                  <a:pt x="2206589" y="5467712"/>
                </a:cubicBezTo>
                <a:cubicBezTo>
                  <a:pt x="2200588" y="5470246"/>
                  <a:pt x="2193987" y="5471513"/>
                  <a:pt x="2186787" y="5471513"/>
                </a:cubicBezTo>
                <a:cubicBezTo>
                  <a:pt x="2178786" y="5471513"/>
                  <a:pt x="2171818" y="5470046"/>
                  <a:pt x="2165884" y="5467112"/>
                </a:cubicBezTo>
                <a:cubicBezTo>
                  <a:pt x="2159950" y="5464178"/>
                  <a:pt x="2155016" y="5460244"/>
                  <a:pt x="2151082" y="5455310"/>
                </a:cubicBezTo>
                <a:cubicBezTo>
                  <a:pt x="2147149" y="5450377"/>
                  <a:pt x="2144182" y="5444643"/>
                  <a:pt x="2142181" y="5438108"/>
                </a:cubicBezTo>
                <a:cubicBezTo>
                  <a:pt x="2140181" y="5431574"/>
                  <a:pt x="2139181" y="5424640"/>
                  <a:pt x="2139181" y="5417306"/>
                </a:cubicBezTo>
                <a:cubicBezTo>
                  <a:pt x="2139181" y="5409972"/>
                  <a:pt x="2140147" y="5403037"/>
                  <a:pt x="2142080" y="5396503"/>
                </a:cubicBezTo>
                <a:cubicBezTo>
                  <a:pt x="2144015" y="5389969"/>
                  <a:pt x="2146948" y="5384268"/>
                  <a:pt x="2150882" y="5379401"/>
                </a:cubicBezTo>
                <a:cubicBezTo>
                  <a:pt x="2154816" y="5374534"/>
                  <a:pt x="2159750" y="5370667"/>
                  <a:pt x="2165684" y="5367800"/>
                </a:cubicBezTo>
                <a:cubicBezTo>
                  <a:pt x="2171618" y="5364933"/>
                  <a:pt x="2178519" y="5363500"/>
                  <a:pt x="2186386" y="5363499"/>
                </a:cubicBezTo>
                <a:cubicBezTo>
                  <a:pt x="2189054" y="5363497"/>
                  <a:pt x="2191921" y="5363764"/>
                  <a:pt x="2194987" y="5364299"/>
                </a:cubicBezTo>
                <a:cubicBezTo>
                  <a:pt x="2198055" y="5364833"/>
                  <a:pt x="2201122" y="5365733"/>
                  <a:pt x="2204189" y="5366999"/>
                </a:cubicBezTo>
                <a:cubicBezTo>
                  <a:pt x="2207256" y="5368266"/>
                  <a:pt x="2210156" y="5369933"/>
                  <a:pt x="2212890" y="5372000"/>
                </a:cubicBezTo>
                <a:cubicBezTo>
                  <a:pt x="2215623" y="5374067"/>
                  <a:pt x="2217924" y="5376634"/>
                  <a:pt x="2219790" y="5379701"/>
                </a:cubicBezTo>
                <a:lnTo>
                  <a:pt x="2220191" y="5379701"/>
                </a:lnTo>
                <a:close/>
                <a:moveTo>
                  <a:pt x="1936231" y="5326494"/>
                </a:moveTo>
                <a:lnTo>
                  <a:pt x="1953234" y="5326494"/>
                </a:lnTo>
                <a:lnTo>
                  <a:pt x="1953234" y="5347297"/>
                </a:lnTo>
                <a:lnTo>
                  <a:pt x="1936231" y="5347297"/>
                </a:lnTo>
                <a:close/>
                <a:moveTo>
                  <a:pt x="1709832" y="5326494"/>
                </a:moveTo>
                <a:lnTo>
                  <a:pt x="1735835" y="5326494"/>
                </a:lnTo>
                <a:lnTo>
                  <a:pt x="1780841" y="5446509"/>
                </a:lnTo>
                <a:lnTo>
                  <a:pt x="1826046" y="5326494"/>
                </a:lnTo>
                <a:lnTo>
                  <a:pt x="1852050" y="5326494"/>
                </a:lnTo>
                <a:lnTo>
                  <a:pt x="1852050" y="5469312"/>
                </a:lnTo>
                <a:lnTo>
                  <a:pt x="1834048" y="5469312"/>
                </a:lnTo>
                <a:lnTo>
                  <a:pt x="1834048" y="5350497"/>
                </a:lnTo>
                <a:lnTo>
                  <a:pt x="1833647" y="5350497"/>
                </a:lnTo>
                <a:lnTo>
                  <a:pt x="1789042" y="5469312"/>
                </a:lnTo>
                <a:lnTo>
                  <a:pt x="1772839" y="5469312"/>
                </a:lnTo>
                <a:lnTo>
                  <a:pt x="1728234" y="5350497"/>
                </a:lnTo>
                <a:lnTo>
                  <a:pt x="1727834" y="5350497"/>
                </a:lnTo>
                <a:lnTo>
                  <a:pt x="1727834" y="5469312"/>
                </a:lnTo>
                <a:lnTo>
                  <a:pt x="1709832" y="5469312"/>
                </a:lnTo>
                <a:close/>
                <a:moveTo>
                  <a:pt x="1614886" y="5326494"/>
                </a:moveTo>
                <a:lnTo>
                  <a:pt x="1635889" y="5326494"/>
                </a:lnTo>
                <a:lnTo>
                  <a:pt x="1691696" y="5469312"/>
                </a:lnTo>
                <a:lnTo>
                  <a:pt x="1670693" y="5469312"/>
                </a:lnTo>
                <a:lnTo>
                  <a:pt x="1655092" y="5426307"/>
                </a:lnTo>
                <a:lnTo>
                  <a:pt x="1594684" y="5426307"/>
                </a:lnTo>
                <a:lnTo>
                  <a:pt x="1578682" y="5469312"/>
                </a:lnTo>
                <a:lnTo>
                  <a:pt x="1559280" y="5469312"/>
                </a:lnTo>
                <a:close/>
                <a:moveTo>
                  <a:pt x="1452257" y="5326494"/>
                </a:moveTo>
                <a:lnTo>
                  <a:pt x="1550869" y="5326494"/>
                </a:lnTo>
                <a:lnTo>
                  <a:pt x="1550869" y="5342496"/>
                </a:lnTo>
                <a:lnTo>
                  <a:pt x="1471259" y="5342496"/>
                </a:lnTo>
                <a:lnTo>
                  <a:pt x="1471259" y="5387902"/>
                </a:lnTo>
                <a:lnTo>
                  <a:pt x="1545468" y="5387902"/>
                </a:lnTo>
                <a:lnTo>
                  <a:pt x="1545468" y="5403904"/>
                </a:lnTo>
                <a:lnTo>
                  <a:pt x="1471259" y="5403904"/>
                </a:lnTo>
                <a:lnTo>
                  <a:pt x="1471259" y="5453310"/>
                </a:lnTo>
                <a:lnTo>
                  <a:pt x="1551469" y="5453310"/>
                </a:lnTo>
                <a:lnTo>
                  <a:pt x="1551469" y="5469312"/>
                </a:lnTo>
                <a:lnTo>
                  <a:pt x="1452257" y="5469312"/>
                </a:lnTo>
                <a:close/>
                <a:moveTo>
                  <a:pt x="3523410" y="5324894"/>
                </a:moveTo>
                <a:cubicBezTo>
                  <a:pt x="3525010" y="5324894"/>
                  <a:pt x="3526843" y="5325028"/>
                  <a:pt x="3528911" y="5325294"/>
                </a:cubicBezTo>
                <a:cubicBezTo>
                  <a:pt x="3530977" y="5325561"/>
                  <a:pt x="3532811" y="5325961"/>
                  <a:pt x="3534411" y="5326494"/>
                </a:cubicBezTo>
                <a:lnTo>
                  <a:pt x="3534411" y="5341296"/>
                </a:lnTo>
                <a:cubicBezTo>
                  <a:pt x="3532944" y="5340763"/>
                  <a:pt x="3531344" y="5340396"/>
                  <a:pt x="3529610" y="5340196"/>
                </a:cubicBezTo>
                <a:cubicBezTo>
                  <a:pt x="3527877" y="5339996"/>
                  <a:pt x="3526277" y="5339896"/>
                  <a:pt x="3524810" y="5339896"/>
                </a:cubicBezTo>
                <a:cubicBezTo>
                  <a:pt x="3520676" y="5339896"/>
                  <a:pt x="3517476" y="5340696"/>
                  <a:pt x="3515209" y="5342296"/>
                </a:cubicBezTo>
                <a:cubicBezTo>
                  <a:pt x="3512942" y="5343896"/>
                  <a:pt x="3511809" y="5346963"/>
                  <a:pt x="3511809" y="5351498"/>
                </a:cubicBezTo>
                <a:lnTo>
                  <a:pt x="3511809" y="5365899"/>
                </a:lnTo>
                <a:lnTo>
                  <a:pt x="3531811" y="5365899"/>
                </a:lnTo>
                <a:lnTo>
                  <a:pt x="3531811" y="5380901"/>
                </a:lnTo>
                <a:lnTo>
                  <a:pt x="3511809" y="5380901"/>
                </a:lnTo>
                <a:lnTo>
                  <a:pt x="3511809" y="5469312"/>
                </a:lnTo>
                <a:lnTo>
                  <a:pt x="3494806" y="5469312"/>
                </a:lnTo>
                <a:lnTo>
                  <a:pt x="3494806" y="5380901"/>
                </a:lnTo>
                <a:lnTo>
                  <a:pt x="3477404" y="5380901"/>
                </a:lnTo>
                <a:lnTo>
                  <a:pt x="3477404" y="5365899"/>
                </a:lnTo>
                <a:lnTo>
                  <a:pt x="3494806" y="5365899"/>
                </a:lnTo>
                <a:lnTo>
                  <a:pt x="3494806" y="5350497"/>
                </a:lnTo>
                <a:cubicBezTo>
                  <a:pt x="3494806" y="5342096"/>
                  <a:pt x="3497240" y="5335729"/>
                  <a:pt x="3502107" y="5331395"/>
                </a:cubicBezTo>
                <a:cubicBezTo>
                  <a:pt x="3506975" y="5327061"/>
                  <a:pt x="3514075" y="5324894"/>
                  <a:pt x="3523410" y="5324894"/>
                </a:cubicBezTo>
                <a:close/>
                <a:moveTo>
                  <a:pt x="5788909" y="4950026"/>
                </a:moveTo>
                <a:cubicBezTo>
                  <a:pt x="5785594" y="4952420"/>
                  <a:pt x="5781405" y="4954124"/>
                  <a:pt x="5776341" y="4955137"/>
                </a:cubicBezTo>
                <a:cubicBezTo>
                  <a:pt x="5771277" y="4956149"/>
                  <a:pt x="5765890" y="4956932"/>
                  <a:pt x="5760181" y="4957484"/>
                </a:cubicBezTo>
                <a:cubicBezTo>
                  <a:pt x="5754473" y="4958037"/>
                  <a:pt x="5748718" y="4958727"/>
                  <a:pt x="5742917" y="4959556"/>
                </a:cubicBezTo>
                <a:cubicBezTo>
                  <a:pt x="5737117" y="4960385"/>
                  <a:pt x="5731915" y="4961720"/>
                  <a:pt x="5727311" y="4963561"/>
                </a:cubicBezTo>
                <a:cubicBezTo>
                  <a:pt x="5722707" y="4965403"/>
                  <a:pt x="5718932" y="4968027"/>
                  <a:pt x="5715985" y="4971434"/>
                </a:cubicBezTo>
                <a:cubicBezTo>
                  <a:pt x="5713039" y="4974841"/>
                  <a:pt x="5711474" y="4979582"/>
                  <a:pt x="5711290" y="4985659"/>
                </a:cubicBezTo>
                <a:cubicBezTo>
                  <a:pt x="5711290" y="4992289"/>
                  <a:pt x="5713914" y="4997261"/>
                  <a:pt x="5719162" y="5000576"/>
                </a:cubicBezTo>
                <a:cubicBezTo>
                  <a:pt x="5724410" y="5003890"/>
                  <a:pt x="5730349" y="5005548"/>
                  <a:pt x="5736979" y="5005548"/>
                </a:cubicBezTo>
                <a:cubicBezTo>
                  <a:pt x="5755578" y="5005548"/>
                  <a:pt x="5768929" y="4999286"/>
                  <a:pt x="5777032" y="4986764"/>
                </a:cubicBezTo>
                <a:cubicBezTo>
                  <a:pt x="5780899" y="4981424"/>
                  <a:pt x="5783522" y="4975623"/>
                  <a:pt x="5784904" y="4969362"/>
                </a:cubicBezTo>
                <a:cubicBezTo>
                  <a:pt x="5786285" y="4963101"/>
                  <a:pt x="5787804" y="4956656"/>
                  <a:pt x="5789462" y="4950026"/>
                </a:cubicBezTo>
                <a:close/>
                <a:moveTo>
                  <a:pt x="4483984" y="4950026"/>
                </a:moveTo>
                <a:cubicBezTo>
                  <a:pt x="4480669" y="4952420"/>
                  <a:pt x="4476480" y="4954124"/>
                  <a:pt x="4471416" y="4955137"/>
                </a:cubicBezTo>
                <a:cubicBezTo>
                  <a:pt x="4466352" y="4956149"/>
                  <a:pt x="4460965" y="4956932"/>
                  <a:pt x="4455256" y="4957484"/>
                </a:cubicBezTo>
                <a:cubicBezTo>
                  <a:pt x="4449548" y="4958037"/>
                  <a:pt x="4443793" y="4958727"/>
                  <a:pt x="4437992" y="4959556"/>
                </a:cubicBezTo>
                <a:cubicBezTo>
                  <a:pt x="4432192" y="4960385"/>
                  <a:pt x="4426990" y="4961720"/>
                  <a:pt x="4422386" y="4963561"/>
                </a:cubicBezTo>
                <a:cubicBezTo>
                  <a:pt x="4417782" y="4965403"/>
                  <a:pt x="4414007" y="4968027"/>
                  <a:pt x="4411060" y="4971434"/>
                </a:cubicBezTo>
                <a:cubicBezTo>
                  <a:pt x="4408114" y="4974841"/>
                  <a:pt x="4406549" y="4979582"/>
                  <a:pt x="4406365" y="4985659"/>
                </a:cubicBezTo>
                <a:cubicBezTo>
                  <a:pt x="4406365" y="4992289"/>
                  <a:pt x="4408989" y="4997261"/>
                  <a:pt x="4414237" y="5000576"/>
                </a:cubicBezTo>
                <a:cubicBezTo>
                  <a:pt x="4419485" y="5003890"/>
                  <a:pt x="4425425" y="5005548"/>
                  <a:pt x="4432054" y="5005548"/>
                </a:cubicBezTo>
                <a:cubicBezTo>
                  <a:pt x="4450653" y="5005548"/>
                  <a:pt x="4464004" y="4999286"/>
                  <a:pt x="4472106" y="4986764"/>
                </a:cubicBezTo>
                <a:cubicBezTo>
                  <a:pt x="4475973" y="4981424"/>
                  <a:pt x="4478597" y="4975623"/>
                  <a:pt x="4479979" y="4969362"/>
                </a:cubicBezTo>
                <a:cubicBezTo>
                  <a:pt x="4481360" y="4963101"/>
                  <a:pt x="4482879" y="4956656"/>
                  <a:pt x="4484537" y="4950026"/>
                </a:cubicBezTo>
                <a:close/>
                <a:moveTo>
                  <a:pt x="4165078" y="4932624"/>
                </a:moveTo>
                <a:lnTo>
                  <a:pt x="4150714" y="5000852"/>
                </a:lnTo>
                <a:lnTo>
                  <a:pt x="4214246" y="5000852"/>
                </a:lnTo>
                <a:cubicBezTo>
                  <a:pt x="4217560" y="5000852"/>
                  <a:pt x="4221888" y="5000530"/>
                  <a:pt x="4227228" y="4999885"/>
                </a:cubicBezTo>
                <a:cubicBezTo>
                  <a:pt x="4232568" y="4999240"/>
                  <a:pt x="4237817" y="4997583"/>
                  <a:pt x="4242973" y="4994913"/>
                </a:cubicBezTo>
                <a:cubicBezTo>
                  <a:pt x="4248129" y="4992243"/>
                  <a:pt x="4252594" y="4988330"/>
                  <a:pt x="4256370" y="4983173"/>
                </a:cubicBezTo>
                <a:cubicBezTo>
                  <a:pt x="4260144" y="4978017"/>
                  <a:pt x="4262032" y="4970927"/>
                  <a:pt x="4262032" y="4961904"/>
                </a:cubicBezTo>
                <a:cubicBezTo>
                  <a:pt x="4262032" y="4955643"/>
                  <a:pt x="4260928" y="4950579"/>
                  <a:pt x="4258718" y="4946712"/>
                </a:cubicBezTo>
                <a:cubicBezTo>
                  <a:pt x="4256508" y="4942845"/>
                  <a:pt x="4253515" y="4939898"/>
                  <a:pt x="4249740" y="4937872"/>
                </a:cubicBezTo>
                <a:cubicBezTo>
                  <a:pt x="4245965" y="4935847"/>
                  <a:pt x="4241638" y="4934466"/>
                  <a:pt x="4236758" y="4933729"/>
                </a:cubicBezTo>
                <a:cubicBezTo>
                  <a:pt x="4231878" y="4932993"/>
                  <a:pt x="4226767" y="4932625"/>
                  <a:pt x="4221427" y="4932624"/>
                </a:cubicBezTo>
                <a:close/>
                <a:moveTo>
                  <a:pt x="5478165" y="4897544"/>
                </a:moveTo>
                <a:cubicBezTo>
                  <a:pt x="5469142" y="4897544"/>
                  <a:pt x="5461223" y="4899753"/>
                  <a:pt x="5454410" y="4904173"/>
                </a:cubicBezTo>
                <a:cubicBezTo>
                  <a:pt x="5447596" y="4908592"/>
                  <a:pt x="5441887" y="4914163"/>
                  <a:pt x="5437284" y="4920885"/>
                </a:cubicBezTo>
                <a:cubicBezTo>
                  <a:pt x="5432680" y="4927606"/>
                  <a:pt x="5429228" y="4935018"/>
                  <a:pt x="5426926" y="4943121"/>
                </a:cubicBezTo>
                <a:cubicBezTo>
                  <a:pt x="5424624" y="4951223"/>
                  <a:pt x="5423473" y="4958958"/>
                  <a:pt x="5423473" y="4966324"/>
                </a:cubicBezTo>
                <a:cubicBezTo>
                  <a:pt x="5423473" y="4978109"/>
                  <a:pt x="5426787" y="4987593"/>
                  <a:pt x="5433417" y="4994775"/>
                </a:cubicBezTo>
                <a:cubicBezTo>
                  <a:pt x="5440046" y="5001957"/>
                  <a:pt x="5449806" y="5005548"/>
                  <a:pt x="5462697" y="5005548"/>
                </a:cubicBezTo>
                <a:cubicBezTo>
                  <a:pt x="5471352" y="5005548"/>
                  <a:pt x="5478948" y="5003338"/>
                  <a:pt x="5485485" y="4998918"/>
                </a:cubicBezTo>
                <a:cubicBezTo>
                  <a:pt x="5492023" y="4994499"/>
                  <a:pt x="5497547" y="4988928"/>
                  <a:pt x="5502059" y="4982207"/>
                </a:cubicBezTo>
                <a:cubicBezTo>
                  <a:pt x="5506571" y="4975485"/>
                  <a:pt x="5509977" y="4968165"/>
                  <a:pt x="5512279" y="4960247"/>
                </a:cubicBezTo>
                <a:cubicBezTo>
                  <a:pt x="5514581" y="4952328"/>
                  <a:pt x="5515732" y="4944870"/>
                  <a:pt x="5515732" y="4937872"/>
                </a:cubicBezTo>
                <a:cubicBezTo>
                  <a:pt x="5515732" y="4932348"/>
                  <a:pt x="5514996" y="4927100"/>
                  <a:pt x="5513522" y="4922128"/>
                </a:cubicBezTo>
                <a:cubicBezTo>
                  <a:pt x="5512049" y="4917156"/>
                  <a:pt x="5509747" y="4912874"/>
                  <a:pt x="5506617" y="4909283"/>
                </a:cubicBezTo>
                <a:cubicBezTo>
                  <a:pt x="5503486" y="4905693"/>
                  <a:pt x="5499573" y="4902838"/>
                  <a:pt x="5494877" y="4900720"/>
                </a:cubicBezTo>
                <a:cubicBezTo>
                  <a:pt x="5490181" y="4898603"/>
                  <a:pt x="5484610" y="4897544"/>
                  <a:pt x="5478165" y="4897544"/>
                </a:cubicBezTo>
                <a:close/>
                <a:moveTo>
                  <a:pt x="5122702" y="4897544"/>
                </a:moveTo>
                <a:cubicBezTo>
                  <a:pt x="5115888" y="4897544"/>
                  <a:pt x="5109765" y="4898602"/>
                  <a:pt x="5104333" y="4900720"/>
                </a:cubicBezTo>
                <a:cubicBezTo>
                  <a:pt x="5098900" y="4902838"/>
                  <a:pt x="5094159" y="4905738"/>
                  <a:pt x="5090107" y="4909421"/>
                </a:cubicBezTo>
                <a:cubicBezTo>
                  <a:pt x="5086056" y="4913104"/>
                  <a:pt x="5082650" y="4917386"/>
                  <a:pt x="5079887" y="4922266"/>
                </a:cubicBezTo>
                <a:cubicBezTo>
                  <a:pt x="5077125" y="4927146"/>
                  <a:pt x="5074915" y="4932348"/>
                  <a:pt x="5073258" y="4937872"/>
                </a:cubicBezTo>
                <a:lnTo>
                  <a:pt x="5156125" y="4937872"/>
                </a:lnTo>
                <a:cubicBezTo>
                  <a:pt x="5156493" y="4932900"/>
                  <a:pt x="5156171" y="4927974"/>
                  <a:pt x="5155158" y="4923094"/>
                </a:cubicBezTo>
                <a:cubicBezTo>
                  <a:pt x="5154145" y="4918215"/>
                  <a:pt x="5152304" y="4913887"/>
                  <a:pt x="5149634" y="4910112"/>
                </a:cubicBezTo>
                <a:cubicBezTo>
                  <a:pt x="5146964" y="4906337"/>
                  <a:pt x="5143418" y="4903298"/>
                  <a:pt x="5138999" y="4900996"/>
                </a:cubicBezTo>
                <a:cubicBezTo>
                  <a:pt x="5134579" y="4898695"/>
                  <a:pt x="5129147" y="4897544"/>
                  <a:pt x="5122702" y="4897544"/>
                </a:cubicBezTo>
                <a:close/>
                <a:moveTo>
                  <a:pt x="4746674" y="4897544"/>
                </a:moveTo>
                <a:cubicBezTo>
                  <a:pt x="4737282" y="4897544"/>
                  <a:pt x="4729087" y="4899707"/>
                  <a:pt x="4722090" y="4904035"/>
                </a:cubicBezTo>
                <a:cubicBezTo>
                  <a:pt x="4715092" y="4908362"/>
                  <a:pt x="4709199" y="4913933"/>
                  <a:pt x="4704412" y="4920747"/>
                </a:cubicBezTo>
                <a:cubicBezTo>
                  <a:pt x="4699623" y="4927560"/>
                  <a:pt x="4696032" y="4935110"/>
                  <a:pt x="4693639" y="4943397"/>
                </a:cubicBezTo>
                <a:cubicBezTo>
                  <a:pt x="4691245" y="4951684"/>
                  <a:pt x="4690048" y="4959786"/>
                  <a:pt x="4690048" y="4967705"/>
                </a:cubicBezTo>
                <a:cubicBezTo>
                  <a:pt x="4690048" y="4979306"/>
                  <a:pt x="4692948" y="4988514"/>
                  <a:pt x="4698749" y="4995327"/>
                </a:cubicBezTo>
                <a:cubicBezTo>
                  <a:pt x="4704549" y="5002141"/>
                  <a:pt x="4713895" y="5005548"/>
                  <a:pt x="4726786" y="5005548"/>
                </a:cubicBezTo>
                <a:cubicBezTo>
                  <a:pt x="4735625" y="5005548"/>
                  <a:pt x="4743543" y="5003246"/>
                  <a:pt x="4750541" y="4998642"/>
                </a:cubicBezTo>
                <a:cubicBezTo>
                  <a:pt x="4757539" y="4994038"/>
                  <a:pt x="4763385" y="4988237"/>
                  <a:pt x="4768081" y="4981240"/>
                </a:cubicBezTo>
                <a:cubicBezTo>
                  <a:pt x="4772777" y="4974242"/>
                  <a:pt x="4776368" y="4966554"/>
                  <a:pt x="4778854" y="4958175"/>
                </a:cubicBezTo>
                <a:cubicBezTo>
                  <a:pt x="4781340" y="4949796"/>
                  <a:pt x="4782583" y="4941924"/>
                  <a:pt x="4782583" y="4934558"/>
                </a:cubicBezTo>
                <a:cubicBezTo>
                  <a:pt x="4782584" y="4923877"/>
                  <a:pt x="4779499" y="4915038"/>
                  <a:pt x="4773329" y="4908040"/>
                </a:cubicBezTo>
                <a:cubicBezTo>
                  <a:pt x="4767161" y="4901042"/>
                  <a:pt x="4758275" y="4897544"/>
                  <a:pt x="4746674" y="4897544"/>
                </a:cubicBezTo>
                <a:close/>
                <a:moveTo>
                  <a:pt x="5899999" y="4880141"/>
                </a:moveTo>
                <a:lnTo>
                  <a:pt x="5923478" y="4880141"/>
                </a:lnTo>
                <a:lnTo>
                  <a:pt x="5893646" y="5022950"/>
                </a:lnTo>
                <a:lnTo>
                  <a:pt x="5870443" y="5022950"/>
                </a:lnTo>
                <a:close/>
                <a:moveTo>
                  <a:pt x="5767087" y="4876827"/>
                </a:moveTo>
                <a:cubicBezTo>
                  <a:pt x="5774085" y="4876827"/>
                  <a:pt x="5780714" y="4877379"/>
                  <a:pt x="5786975" y="4878484"/>
                </a:cubicBezTo>
                <a:cubicBezTo>
                  <a:pt x="5793236" y="4879589"/>
                  <a:pt x="5798761" y="4881523"/>
                  <a:pt x="5803549" y="4884285"/>
                </a:cubicBezTo>
                <a:cubicBezTo>
                  <a:pt x="5808337" y="4887047"/>
                  <a:pt x="5812158" y="4890776"/>
                  <a:pt x="5815012" y="4895472"/>
                </a:cubicBezTo>
                <a:cubicBezTo>
                  <a:pt x="5817866" y="4900168"/>
                  <a:pt x="5819293" y="4906107"/>
                  <a:pt x="5819293" y="4913288"/>
                </a:cubicBezTo>
                <a:cubicBezTo>
                  <a:pt x="5819293" y="4917340"/>
                  <a:pt x="5818787" y="4921713"/>
                  <a:pt x="5817774" y="4926409"/>
                </a:cubicBezTo>
                <a:cubicBezTo>
                  <a:pt x="5816762" y="4931105"/>
                  <a:pt x="5815795" y="4935386"/>
                  <a:pt x="5814874" y="4939254"/>
                </a:cubicBezTo>
                <a:lnTo>
                  <a:pt x="5805759" y="4978201"/>
                </a:lnTo>
                <a:cubicBezTo>
                  <a:pt x="5805206" y="4981148"/>
                  <a:pt x="5804423" y="4984462"/>
                  <a:pt x="5803411" y="4988145"/>
                </a:cubicBezTo>
                <a:cubicBezTo>
                  <a:pt x="5802398" y="4991828"/>
                  <a:pt x="5801892" y="4995327"/>
                  <a:pt x="5801892" y="4998642"/>
                </a:cubicBezTo>
                <a:cubicBezTo>
                  <a:pt x="5801890" y="5001957"/>
                  <a:pt x="5802535" y="5004259"/>
                  <a:pt x="5803825" y="5005548"/>
                </a:cubicBezTo>
                <a:cubicBezTo>
                  <a:pt x="5805114" y="5006837"/>
                  <a:pt x="5806772" y="5007481"/>
                  <a:pt x="5808797" y="5007481"/>
                </a:cubicBezTo>
                <a:cubicBezTo>
                  <a:pt x="5809902" y="5007481"/>
                  <a:pt x="5811145" y="5007251"/>
                  <a:pt x="5812526" y="5006791"/>
                </a:cubicBezTo>
                <a:lnTo>
                  <a:pt x="5816255" y="5005548"/>
                </a:lnTo>
                <a:lnTo>
                  <a:pt x="5812664" y="5022950"/>
                </a:lnTo>
                <a:cubicBezTo>
                  <a:pt x="5810822" y="5023686"/>
                  <a:pt x="5808475" y="5024377"/>
                  <a:pt x="5805620" y="5025021"/>
                </a:cubicBezTo>
                <a:cubicBezTo>
                  <a:pt x="5802767" y="5025666"/>
                  <a:pt x="5800326" y="5025988"/>
                  <a:pt x="5798301" y="5025988"/>
                </a:cubicBezTo>
                <a:cubicBezTo>
                  <a:pt x="5791856" y="5025988"/>
                  <a:pt x="5786975" y="5024239"/>
                  <a:pt x="5783661" y="5020740"/>
                </a:cubicBezTo>
                <a:cubicBezTo>
                  <a:pt x="5780346" y="5017241"/>
                  <a:pt x="5779057" y="5012361"/>
                  <a:pt x="5779794" y="5006100"/>
                </a:cubicBezTo>
                <a:lnTo>
                  <a:pt x="5779241" y="5005548"/>
                </a:lnTo>
                <a:cubicBezTo>
                  <a:pt x="5774269" y="5012177"/>
                  <a:pt x="5768100" y="5017241"/>
                  <a:pt x="5760734" y="5020740"/>
                </a:cubicBezTo>
                <a:cubicBezTo>
                  <a:pt x="5753368" y="5024239"/>
                  <a:pt x="5743608" y="5025988"/>
                  <a:pt x="5731454" y="5025988"/>
                </a:cubicBezTo>
                <a:cubicBezTo>
                  <a:pt x="5725377" y="5025988"/>
                  <a:pt x="5719715" y="5025298"/>
                  <a:pt x="5714466" y="5023917"/>
                </a:cubicBezTo>
                <a:cubicBezTo>
                  <a:pt x="5709218" y="5022535"/>
                  <a:pt x="5704660" y="5020234"/>
                  <a:pt x="5700793" y="5017011"/>
                </a:cubicBezTo>
                <a:cubicBezTo>
                  <a:pt x="5696926" y="5013788"/>
                  <a:pt x="5693841" y="5009645"/>
                  <a:pt x="5691540" y="5004581"/>
                </a:cubicBezTo>
                <a:cubicBezTo>
                  <a:pt x="5689237" y="4999517"/>
                  <a:pt x="5688087" y="4993302"/>
                  <a:pt x="5688087" y="4985936"/>
                </a:cubicBezTo>
                <a:cubicBezTo>
                  <a:pt x="5688087" y="4975439"/>
                  <a:pt x="5690343" y="4967244"/>
                  <a:pt x="5694854" y="4961352"/>
                </a:cubicBezTo>
                <a:cubicBezTo>
                  <a:pt x="5699366" y="4955459"/>
                  <a:pt x="5705121" y="4950993"/>
                  <a:pt x="5712118" y="4947955"/>
                </a:cubicBezTo>
                <a:cubicBezTo>
                  <a:pt x="5719116" y="4944916"/>
                  <a:pt x="5726850" y="4942845"/>
                  <a:pt x="5735321" y="4941740"/>
                </a:cubicBezTo>
                <a:cubicBezTo>
                  <a:pt x="5743792" y="4940635"/>
                  <a:pt x="5751987" y="4939714"/>
                  <a:pt x="5759905" y="4938977"/>
                </a:cubicBezTo>
                <a:cubicBezTo>
                  <a:pt x="5766167" y="4938425"/>
                  <a:pt x="5771553" y="4937826"/>
                  <a:pt x="5776065" y="4937182"/>
                </a:cubicBezTo>
                <a:cubicBezTo>
                  <a:pt x="5780576" y="4936537"/>
                  <a:pt x="5784305" y="4935479"/>
                  <a:pt x="5787252" y="4934005"/>
                </a:cubicBezTo>
                <a:cubicBezTo>
                  <a:pt x="5790198" y="4932532"/>
                  <a:pt x="5792361" y="4930414"/>
                  <a:pt x="5793743" y="4927652"/>
                </a:cubicBezTo>
                <a:cubicBezTo>
                  <a:pt x="5795124" y="4924890"/>
                  <a:pt x="5795815" y="4921115"/>
                  <a:pt x="5795815" y="4916327"/>
                </a:cubicBezTo>
                <a:cubicBezTo>
                  <a:pt x="5795815" y="4912460"/>
                  <a:pt x="5794894" y="4909329"/>
                  <a:pt x="5793052" y="4906935"/>
                </a:cubicBezTo>
                <a:cubicBezTo>
                  <a:pt x="5791211" y="4904542"/>
                  <a:pt x="5788909" y="4902654"/>
                  <a:pt x="5786147" y="4901273"/>
                </a:cubicBezTo>
                <a:cubicBezTo>
                  <a:pt x="5783385" y="4899892"/>
                  <a:pt x="5780300" y="4898925"/>
                  <a:pt x="5776893" y="4898372"/>
                </a:cubicBezTo>
                <a:cubicBezTo>
                  <a:pt x="5773486" y="4897820"/>
                  <a:pt x="5770217" y="4897544"/>
                  <a:pt x="5767087" y="4897544"/>
                </a:cubicBezTo>
                <a:cubicBezTo>
                  <a:pt x="5762668" y="4897543"/>
                  <a:pt x="5758294" y="4898003"/>
                  <a:pt x="5753967" y="4898925"/>
                </a:cubicBezTo>
                <a:cubicBezTo>
                  <a:pt x="5749639" y="4899845"/>
                  <a:pt x="5745726" y="4901365"/>
                  <a:pt x="5742227" y="4903482"/>
                </a:cubicBezTo>
                <a:cubicBezTo>
                  <a:pt x="5738728" y="4905600"/>
                  <a:pt x="5735782" y="4908270"/>
                  <a:pt x="5733388" y="4911493"/>
                </a:cubicBezTo>
                <a:cubicBezTo>
                  <a:pt x="5730994" y="4914716"/>
                  <a:pt x="5729429" y="4918629"/>
                  <a:pt x="5728692" y="4923233"/>
                </a:cubicBezTo>
                <a:lnTo>
                  <a:pt x="5705213" y="4923233"/>
                </a:lnTo>
                <a:cubicBezTo>
                  <a:pt x="5706318" y="4915314"/>
                  <a:pt x="5708758" y="4908455"/>
                  <a:pt x="5712533" y="4902654"/>
                </a:cubicBezTo>
                <a:cubicBezTo>
                  <a:pt x="5716308" y="4896853"/>
                  <a:pt x="5720958" y="4892019"/>
                  <a:pt x="5726482" y="4888152"/>
                </a:cubicBezTo>
                <a:cubicBezTo>
                  <a:pt x="5732006" y="4884285"/>
                  <a:pt x="5738268" y="4881430"/>
                  <a:pt x="5745265" y="4879589"/>
                </a:cubicBezTo>
                <a:cubicBezTo>
                  <a:pt x="5752263" y="4877747"/>
                  <a:pt x="5759537" y="4876827"/>
                  <a:pt x="5767087" y="4876827"/>
                </a:cubicBezTo>
                <a:close/>
                <a:moveTo>
                  <a:pt x="5646034" y="4876827"/>
                </a:moveTo>
                <a:cubicBezTo>
                  <a:pt x="5659477" y="4876827"/>
                  <a:pt x="5669467" y="4879773"/>
                  <a:pt x="5676005" y="4885666"/>
                </a:cubicBezTo>
                <a:cubicBezTo>
                  <a:pt x="5682541" y="4891559"/>
                  <a:pt x="5685810" y="4900858"/>
                  <a:pt x="5685810" y="4913565"/>
                </a:cubicBezTo>
                <a:cubicBezTo>
                  <a:pt x="5685810" y="4916695"/>
                  <a:pt x="5685442" y="4920746"/>
                  <a:pt x="5684705" y="4925719"/>
                </a:cubicBezTo>
                <a:cubicBezTo>
                  <a:pt x="5683969" y="4930691"/>
                  <a:pt x="5682956" y="4935939"/>
                  <a:pt x="5681667" y="4941463"/>
                </a:cubicBezTo>
                <a:lnTo>
                  <a:pt x="5664265" y="5022950"/>
                </a:lnTo>
                <a:lnTo>
                  <a:pt x="5640786" y="5022950"/>
                </a:lnTo>
                <a:lnTo>
                  <a:pt x="5659017" y="4939530"/>
                </a:lnTo>
                <a:cubicBezTo>
                  <a:pt x="5659200" y="4938057"/>
                  <a:pt x="5659477" y="4936353"/>
                  <a:pt x="5659845" y="4934420"/>
                </a:cubicBezTo>
                <a:cubicBezTo>
                  <a:pt x="5660214" y="4932486"/>
                  <a:pt x="5660582" y="4930461"/>
                  <a:pt x="5660950" y="4928343"/>
                </a:cubicBezTo>
                <a:cubicBezTo>
                  <a:pt x="5661318" y="4926225"/>
                  <a:pt x="5661640" y="4924200"/>
                  <a:pt x="5661917" y="4922266"/>
                </a:cubicBezTo>
                <a:cubicBezTo>
                  <a:pt x="5662193" y="4920332"/>
                  <a:pt x="5662331" y="4918721"/>
                  <a:pt x="5662331" y="4917432"/>
                </a:cubicBezTo>
                <a:cubicBezTo>
                  <a:pt x="5662332" y="4910618"/>
                  <a:pt x="5659938" y="4905600"/>
                  <a:pt x="5655149" y="4902378"/>
                </a:cubicBezTo>
                <a:cubicBezTo>
                  <a:pt x="5650361" y="4899155"/>
                  <a:pt x="5644469" y="4897544"/>
                  <a:pt x="5637471" y="4897544"/>
                </a:cubicBezTo>
                <a:cubicBezTo>
                  <a:pt x="5631026" y="4897543"/>
                  <a:pt x="5624626" y="4899109"/>
                  <a:pt x="5618273" y="4902239"/>
                </a:cubicBezTo>
                <a:cubicBezTo>
                  <a:pt x="5611920" y="4905370"/>
                  <a:pt x="5606534" y="4909329"/>
                  <a:pt x="5602114" y="4914117"/>
                </a:cubicBezTo>
                <a:cubicBezTo>
                  <a:pt x="5597879" y="4917800"/>
                  <a:pt x="5594564" y="4922266"/>
                  <a:pt x="5592170" y="4927514"/>
                </a:cubicBezTo>
                <a:cubicBezTo>
                  <a:pt x="5589776" y="4932762"/>
                  <a:pt x="5587843" y="4938241"/>
                  <a:pt x="5586369" y="4943949"/>
                </a:cubicBezTo>
                <a:lnTo>
                  <a:pt x="5569796" y="5022950"/>
                </a:lnTo>
                <a:lnTo>
                  <a:pt x="5546593" y="5022950"/>
                </a:lnTo>
                <a:lnTo>
                  <a:pt x="5576425" y="4880141"/>
                </a:lnTo>
                <a:lnTo>
                  <a:pt x="5599076" y="4880141"/>
                </a:lnTo>
                <a:lnTo>
                  <a:pt x="5594656" y="4901687"/>
                </a:lnTo>
                <a:lnTo>
                  <a:pt x="5595208" y="4901687"/>
                </a:lnTo>
                <a:cubicBezTo>
                  <a:pt x="5601102" y="4893400"/>
                  <a:pt x="5608559" y="4887185"/>
                  <a:pt x="5617583" y="4883042"/>
                </a:cubicBezTo>
                <a:cubicBezTo>
                  <a:pt x="5626606" y="4878898"/>
                  <a:pt x="5636090" y="4876827"/>
                  <a:pt x="5646034" y="4876827"/>
                </a:cubicBezTo>
                <a:close/>
                <a:moveTo>
                  <a:pt x="5479823" y="4876827"/>
                </a:moveTo>
                <a:cubicBezTo>
                  <a:pt x="5499158" y="4876827"/>
                  <a:pt x="5513890" y="4881845"/>
                  <a:pt x="5524018" y="4891881"/>
                </a:cubicBezTo>
                <a:cubicBezTo>
                  <a:pt x="5534147" y="4901917"/>
                  <a:pt x="5539211" y="4916603"/>
                  <a:pt x="5539211" y="4935939"/>
                </a:cubicBezTo>
                <a:cubicBezTo>
                  <a:pt x="5539212" y="4947540"/>
                  <a:pt x="5537462" y="4958773"/>
                  <a:pt x="5533963" y="4969638"/>
                </a:cubicBezTo>
                <a:cubicBezTo>
                  <a:pt x="5530464" y="4980503"/>
                  <a:pt x="5525307" y="4990125"/>
                  <a:pt x="5518494" y="4998504"/>
                </a:cubicBezTo>
                <a:cubicBezTo>
                  <a:pt x="5511681" y="5006883"/>
                  <a:pt x="5503394" y="5013558"/>
                  <a:pt x="5493634" y="5018530"/>
                </a:cubicBezTo>
                <a:cubicBezTo>
                  <a:pt x="5483874" y="5023502"/>
                  <a:pt x="5472733" y="5025988"/>
                  <a:pt x="5460211" y="5025988"/>
                </a:cubicBezTo>
                <a:cubicBezTo>
                  <a:pt x="5450819" y="5025988"/>
                  <a:pt x="5442394" y="5024515"/>
                  <a:pt x="5434936" y="5021569"/>
                </a:cubicBezTo>
                <a:cubicBezTo>
                  <a:pt x="5427478" y="5018622"/>
                  <a:pt x="5421171" y="5014525"/>
                  <a:pt x="5416015" y="5009277"/>
                </a:cubicBezTo>
                <a:cubicBezTo>
                  <a:pt x="5410859" y="5004028"/>
                  <a:pt x="5406899" y="4997767"/>
                  <a:pt x="5404137" y="4990493"/>
                </a:cubicBezTo>
                <a:cubicBezTo>
                  <a:pt x="5401375" y="4983219"/>
                  <a:pt x="5399994" y="4975255"/>
                  <a:pt x="5399994" y="4966600"/>
                </a:cubicBezTo>
                <a:cubicBezTo>
                  <a:pt x="5399994" y="4954998"/>
                  <a:pt x="5401789" y="4943765"/>
                  <a:pt x="5405380" y="4932900"/>
                </a:cubicBezTo>
                <a:cubicBezTo>
                  <a:pt x="5408971" y="4922036"/>
                  <a:pt x="5414219" y="4912460"/>
                  <a:pt x="5421125" y="4904173"/>
                </a:cubicBezTo>
                <a:cubicBezTo>
                  <a:pt x="5428031" y="4895886"/>
                  <a:pt x="5436409" y="4889257"/>
                  <a:pt x="5446261" y="4884285"/>
                </a:cubicBezTo>
                <a:cubicBezTo>
                  <a:pt x="5456113" y="4879313"/>
                  <a:pt x="5467300" y="4876827"/>
                  <a:pt x="5479823" y="4876827"/>
                </a:cubicBezTo>
                <a:close/>
                <a:moveTo>
                  <a:pt x="5339148" y="4876827"/>
                </a:moveTo>
                <a:cubicBezTo>
                  <a:pt x="5345777" y="4876826"/>
                  <a:pt x="5352314" y="4877608"/>
                  <a:pt x="5358760" y="4879175"/>
                </a:cubicBezTo>
                <a:cubicBezTo>
                  <a:pt x="5365205" y="4880740"/>
                  <a:pt x="5370960" y="4883318"/>
                  <a:pt x="5376024" y="4886909"/>
                </a:cubicBezTo>
                <a:cubicBezTo>
                  <a:pt x="5381088" y="4890500"/>
                  <a:pt x="5385185" y="4895196"/>
                  <a:pt x="5388316" y="4900996"/>
                </a:cubicBezTo>
                <a:cubicBezTo>
                  <a:pt x="5391446" y="4906797"/>
                  <a:pt x="5393012" y="4913841"/>
                  <a:pt x="5393012" y="4922128"/>
                </a:cubicBezTo>
                <a:lnTo>
                  <a:pt x="5369533" y="4922128"/>
                </a:lnTo>
                <a:cubicBezTo>
                  <a:pt x="5369901" y="4914025"/>
                  <a:pt x="5367139" y="4907902"/>
                  <a:pt x="5361246" y="4903759"/>
                </a:cubicBezTo>
                <a:cubicBezTo>
                  <a:pt x="5355353" y="4899615"/>
                  <a:pt x="5348264" y="4897544"/>
                  <a:pt x="5339977" y="4897544"/>
                </a:cubicBezTo>
                <a:cubicBezTo>
                  <a:pt x="5336478" y="4897544"/>
                  <a:pt x="5332887" y="4897820"/>
                  <a:pt x="5329204" y="4898372"/>
                </a:cubicBezTo>
                <a:cubicBezTo>
                  <a:pt x="5325521" y="4898925"/>
                  <a:pt x="5322252" y="4899892"/>
                  <a:pt x="5319398" y="4901273"/>
                </a:cubicBezTo>
                <a:cubicBezTo>
                  <a:pt x="5316543" y="4902654"/>
                  <a:pt x="5314196" y="4904495"/>
                  <a:pt x="5312354" y="4906797"/>
                </a:cubicBezTo>
                <a:cubicBezTo>
                  <a:pt x="5310513" y="4909099"/>
                  <a:pt x="5309592" y="4912091"/>
                  <a:pt x="5309592" y="4915774"/>
                </a:cubicBezTo>
                <a:cubicBezTo>
                  <a:pt x="5309592" y="4919089"/>
                  <a:pt x="5310651" y="4921943"/>
                  <a:pt x="5312769" y="4924337"/>
                </a:cubicBezTo>
                <a:cubicBezTo>
                  <a:pt x="5314886" y="4926731"/>
                  <a:pt x="5317740" y="4928941"/>
                  <a:pt x="5321331" y="4930967"/>
                </a:cubicBezTo>
                <a:cubicBezTo>
                  <a:pt x="5324923" y="4932992"/>
                  <a:pt x="5328973" y="4934880"/>
                  <a:pt x="5333485" y="4936629"/>
                </a:cubicBezTo>
                <a:cubicBezTo>
                  <a:pt x="5337997" y="4938379"/>
                  <a:pt x="5342555" y="4940174"/>
                  <a:pt x="5347158" y="4942016"/>
                </a:cubicBezTo>
                <a:cubicBezTo>
                  <a:pt x="5351946" y="4944041"/>
                  <a:pt x="5356596" y="4946251"/>
                  <a:pt x="5361108" y="4948645"/>
                </a:cubicBezTo>
                <a:cubicBezTo>
                  <a:pt x="5365619" y="4951039"/>
                  <a:pt x="5369625" y="4953755"/>
                  <a:pt x="5373124" y="4956794"/>
                </a:cubicBezTo>
                <a:cubicBezTo>
                  <a:pt x="5376622" y="4959832"/>
                  <a:pt x="5379477" y="4963423"/>
                  <a:pt x="5381686" y="4967567"/>
                </a:cubicBezTo>
                <a:cubicBezTo>
                  <a:pt x="5383896" y="4971710"/>
                  <a:pt x="5385001" y="4976544"/>
                  <a:pt x="5385001" y="4982068"/>
                </a:cubicBezTo>
                <a:cubicBezTo>
                  <a:pt x="5385001" y="4989987"/>
                  <a:pt x="5383252" y="4996754"/>
                  <a:pt x="5379753" y="5002371"/>
                </a:cubicBezTo>
                <a:cubicBezTo>
                  <a:pt x="5376254" y="5007988"/>
                  <a:pt x="5371742" y="5012545"/>
                  <a:pt x="5366218" y="5016044"/>
                </a:cubicBezTo>
                <a:cubicBezTo>
                  <a:pt x="5360694" y="5019543"/>
                  <a:pt x="5354478" y="5022075"/>
                  <a:pt x="5347573" y="5023640"/>
                </a:cubicBezTo>
                <a:cubicBezTo>
                  <a:pt x="5340667" y="5025206"/>
                  <a:pt x="5333716" y="5025988"/>
                  <a:pt x="5326718" y="5025988"/>
                </a:cubicBezTo>
                <a:cubicBezTo>
                  <a:pt x="5318431" y="5025988"/>
                  <a:pt x="5310789" y="5025206"/>
                  <a:pt x="5303791" y="5023640"/>
                </a:cubicBezTo>
                <a:cubicBezTo>
                  <a:pt x="5296793" y="5022075"/>
                  <a:pt x="5290762" y="5019451"/>
                  <a:pt x="5285698" y="5015768"/>
                </a:cubicBezTo>
                <a:cubicBezTo>
                  <a:pt x="5280634" y="5012085"/>
                  <a:pt x="5276629" y="5007159"/>
                  <a:pt x="5273683" y="5000990"/>
                </a:cubicBezTo>
                <a:cubicBezTo>
                  <a:pt x="5270736" y="4994821"/>
                  <a:pt x="5269263" y="4987133"/>
                  <a:pt x="5269263" y="4977925"/>
                </a:cubicBezTo>
                <a:lnTo>
                  <a:pt x="5292466" y="4977925"/>
                </a:lnTo>
                <a:cubicBezTo>
                  <a:pt x="5292098" y="4983081"/>
                  <a:pt x="5292880" y="4987455"/>
                  <a:pt x="5294814" y="4991046"/>
                </a:cubicBezTo>
                <a:cubicBezTo>
                  <a:pt x="5296747" y="4994637"/>
                  <a:pt x="5299418" y="4997491"/>
                  <a:pt x="5302824" y="4999609"/>
                </a:cubicBezTo>
                <a:cubicBezTo>
                  <a:pt x="5306231" y="5001726"/>
                  <a:pt x="5310190" y="5003246"/>
                  <a:pt x="5314702" y="5004166"/>
                </a:cubicBezTo>
                <a:cubicBezTo>
                  <a:pt x="5319214" y="5005087"/>
                  <a:pt x="5323956" y="5005548"/>
                  <a:pt x="5328927" y="5005548"/>
                </a:cubicBezTo>
                <a:cubicBezTo>
                  <a:pt x="5332795" y="5005548"/>
                  <a:pt x="5336662" y="5005179"/>
                  <a:pt x="5340529" y="5004443"/>
                </a:cubicBezTo>
                <a:cubicBezTo>
                  <a:pt x="5344396" y="5003706"/>
                  <a:pt x="5347895" y="5002463"/>
                  <a:pt x="5351026" y="5000714"/>
                </a:cubicBezTo>
                <a:cubicBezTo>
                  <a:pt x="5354156" y="4998964"/>
                  <a:pt x="5356688" y="4996708"/>
                  <a:pt x="5358622" y="4993946"/>
                </a:cubicBezTo>
                <a:cubicBezTo>
                  <a:pt x="5360555" y="4991184"/>
                  <a:pt x="5361522" y="4987777"/>
                  <a:pt x="5361522" y="4983726"/>
                </a:cubicBezTo>
                <a:cubicBezTo>
                  <a:pt x="5361522" y="4980227"/>
                  <a:pt x="5360417" y="4977235"/>
                  <a:pt x="5358208" y="4974749"/>
                </a:cubicBezTo>
                <a:cubicBezTo>
                  <a:pt x="5355997" y="4972263"/>
                  <a:pt x="5353143" y="4970007"/>
                  <a:pt x="5349644" y="4967981"/>
                </a:cubicBezTo>
                <a:cubicBezTo>
                  <a:pt x="5346146" y="4965955"/>
                  <a:pt x="5342141" y="4964068"/>
                  <a:pt x="5337629" y="4962318"/>
                </a:cubicBezTo>
                <a:cubicBezTo>
                  <a:pt x="5333117" y="4960569"/>
                  <a:pt x="5328559" y="4958681"/>
                  <a:pt x="5323956" y="4956656"/>
                </a:cubicBezTo>
                <a:cubicBezTo>
                  <a:pt x="5319168" y="4954814"/>
                  <a:pt x="5314518" y="4952789"/>
                  <a:pt x="5310006" y="4950579"/>
                </a:cubicBezTo>
                <a:cubicBezTo>
                  <a:pt x="5305495" y="4948369"/>
                  <a:pt x="5301443" y="4945745"/>
                  <a:pt x="5297852" y="4942706"/>
                </a:cubicBezTo>
                <a:cubicBezTo>
                  <a:pt x="5294262" y="4939668"/>
                  <a:pt x="5291407" y="4936123"/>
                  <a:pt x="5289289" y="4932072"/>
                </a:cubicBezTo>
                <a:cubicBezTo>
                  <a:pt x="5287172" y="4928020"/>
                  <a:pt x="5286113" y="4923325"/>
                  <a:pt x="5286113" y="4917984"/>
                </a:cubicBezTo>
                <a:cubicBezTo>
                  <a:pt x="5286113" y="4911355"/>
                  <a:pt x="5287632" y="4905462"/>
                  <a:pt x="5290671" y="4900306"/>
                </a:cubicBezTo>
                <a:cubicBezTo>
                  <a:pt x="5293709" y="4895150"/>
                  <a:pt x="5297714" y="4890868"/>
                  <a:pt x="5302686" y="4887461"/>
                </a:cubicBezTo>
                <a:cubicBezTo>
                  <a:pt x="5307658" y="4884055"/>
                  <a:pt x="5313321" y="4881430"/>
                  <a:pt x="5319674" y="4879589"/>
                </a:cubicBezTo>
                <a:cubicBezTo>
                  <a:pt x="5326027" y="4877747"/>
                  <a:pt x="5332519" y="4876827"/>
                  <a:pt x="5339148" y="4876827"/>
                </a:cubicBezTo>
                <a:close/>
                <a:moveTo>
                  <a:pt x="5119111" y="4876827"/>
                </a:moveTo>
                <a:cubicBezTo>
                  <a:pt x="5140104" y="4876827"/>
                  <a:pt x="5155435" y="4882351"/>
                  <a:pt x="5165102" y="4893400"/>
                </a:cubicBezTo>
                <a:cubicBezTo>
                  <a:pt x="5174770" y="4904449"/>
                  <a:pt x="5179604" y="4920010"/>
                  <a:pt x="5179604" y="4940082"/>
                </a:cubicBezTo>
                <a:cubicBezTo>
                  <a:pt x="5179604" y="4943765"/>
                  <a:pt x="5179328" y="4947264"/>
                  <a:pt x="5178776" y="4950579"/>
                </a:cubicBezTo>
                <a:cubicBezTo>
                  <a:pt x="5178224" y="4953894"/>
                  <a:pt x="5177763" y="4956564"/>
                  <a:pt x="5177394" y="4958589"/>
                </a:cubicBezTo>
                <a:lnTo>
                  <a:pt x="5069943" y="4958589"/>
                </a:lnTo>
                <a:cubicBezTo>
                  <a:pt x="5069390" y="4962641"/>
                  <a:pt x="5069114" y="4966784"/>
                  <a:pt x="5069114" y="4971019"/>
                </a:cubicBezTo>
                <a:cubicBezTo>
                  <a:pt x="5069114" y="4976544"/>
                  <a:pt x="5070127" y="4981470"/>
                  <a:pt x="5072152" y="4985798"/>
                </a:cubicBezTo>
                <a:cubicBezTo>
                  <a:pt x="5074179" y="4990125"/>
                  <a:pt x="5076941" y="4993716"/>
                  <a:pt x="5080439" y="4996570"/>
                </a:cubicBezTo>
                <a:cubicBezTo>
                  <a:pt x="5083938" y="4999425"/>
                  <a:pt x="5087897" y="5001634"/>
                  <a:pt x="5092317" y="5003200"/>
                </a:cubicBezTo>
                <a:cubicBezTo>
                  <a:pt x="5096736" y="5004765"/>
                  <a:pt x="5101340" y="5005548"/>
                  <a:pt x="5106128" y="5005548"/>
                </a:cubicBezTo>
                <a:cubicBezTo>
                  <a:pt x="5116625" y="5005548"/>
                  <a:pt x="5125280" y="5003200"/>
                  <a:pt x="5132094" y="4998504"/>
                </a:cubicBezTo>
                <a:cubicBezTo>
                  <a:pt x="5138907" y="4993808"/>
                  <a:pt x="5143971" y="4987041"/>
                  <a:pt x="5147286" y="4978201"/>
                </a:cubicBezTo>
                <a:lnTo>
                  <a:pt x="5170765" y="4978201"/>
                </a:lnTo>
                <a:cubicBezTo>
                  <a:pt x="5168923" y="4986120"/>
                  <a:pt x="5165977" y="4993071"/>
                  <a:pt x="5161925" y="4999056"/>
                </a:cubicBezTo>
                <a:cubicBezTo>
                  <a:pt x="5157875" y="5005041"/>
                  <a:pt x="5152995" y="5010013"/>
                  <a:pt x="5147286" y="5013972"/>
                </a:cubicBezTo>
                <a:cubicBezTo>
                  <a:pt x="5141577" y="5017932"/>
                  <a:pt x="5135224" y="5020924"/>
                  <a:pt x="5128226" y="5022950"/>
                </a:cubicBezTo>
                <a:cubicBezTo>
                  <a:pt x="5121229" y="5024975"/>
                  <a:pt x="5113863" y="5025988"/>
                  <a:pt x="5106128" y="5025988"/>
                </a:cubicBezTo>
                <a:cubicBezTo>
                  <a:pt x="5094343" y="5025988"/>
                  <a:pt x="5084537" y="5024193"/>
                  <a:pt x="5076710" y="5020602"/>
                </a:cubicBezTo>
                <a:cubicBezTo>
                  <a:pt x="5068884" y="5017011"/>
                  <a:pt x="5062669" y="5012407"/>
                  <a:pt x="5058065" y="5006791"/>
                </a:cubicBezTo>
                <a:cubicBezTo>
                  <a:pt x="5053461" y="5001174"/>
                  <a:pt x="5050239" y="4995005"/>
                  <a:pt x="5048397" y="4988284"/>
                </a:cubicBezTo>
                <a:cubicBezTo>
                  <a:pt x="5046556" y="4981562"/>
                  <a:pt x="5045635" y="4975071"/>
                  <a:pt x="5045635" y="4968810"/>
                </a:cubicBezTo>
                <a:cubicBezTo>
                  <a:pt x="5045635" y="4955183"/>
                  <a:pt x="5047614" y="4942706"/>
                  <a:pt x="5051574" y="4931381"/>
                </a:cubicBezTo>
                <a:cubicBezTo>
                  <a:pt x="5055533" y="4920056"/>
                  <a:pt x="5060874" y="4910342"/>
                  <a:pt x="5067595" y="4902239"/>
                </a:cubicBezTo>
                <a:cubicBezTo>
                  <a:pt x="5074316" y="4894137"/>
                  <a:pt x="5082143" y="4887876"/>
                  <a:pt x="5091074" y="4883456"/>
                </a:cubicBezTo>
                <a:cubicBezTo>
                  <a:pt x="5100005" y="4879037"/>
                  <a:pt x="5109351" y="4876827"/>
                  <a:pt x="5119111" y="4876827"/>
                </a:cubicBezTo>
                <a:close/>
                <a:moveTo>
                  <a:pt x="4617334" y="4876827"/>
                </a:moveTo>
                <a:cubicBezTo>
                  <a:pt x="4630777" y="4876827"/>
                  <a:pt x="4640767" y="4879773"/>
                  <a:pt x="4647304" y="4885666"/>
                </a:cubicBezTo>
                <a:cubicBezTo>
                  <a:pt x="4653841" y="4891559"/>
                  <a:pt x="4657110" y="4900858"/>
                  <a:pt x="4657110" y="4913565"/>
                </a:cubicBezTo>
                <a:cubicBezTo>
                  <a:pt x="4657110" y="4916695"/>
                  <a:pt x="4656742" y="4920746"/>
                  <a:pt x="4656005" y="4925719"/>
                </a:cubicBezTo>
                <a:cubicBezTo>
                  <a:pt x="4655269" y="4930691"/>
                  <a:pt x="4654256" y="4935939"/>
                  <a:pt x="4652967" y="4941463"/>
                </a:cubicBezTo>
                <a:lnTo>
                  <a:pt x="4635565" y="5022950"/>
                </a:lnTo>
                <a:lnTo>
                  <a:pt x="4612086" y="5022950"/>
                </a:lnTo>
                <a:lnTo>
                  <a:pt x="4630317" y="4939530"/>
                </a:lnTo>
                <a:cubicBezTo>
                  <a:pt x="4630501" y="4938057"/>
                  <a:pt x="4630777" y="4936353"/>
                  <a:pt x="4631145" y="4934420"/>
                </a:cubicBezTo>
                <a:cubicBezTo>
                  <a:pt x="4631514" y="4932486"/>
                  <a:pt x="4631882" y="4930461"/>
                  <a:pt x="4632250" y="4928343"/>
                </a:cubicBezTo>
                <a:cubicBezTo>
                  <a:pt x="4632618" y="4926225"/>
                  <a:pt x="4632940" y="4924200"/>
                  <a:pt x="4633216" y="4922266"/>
                </a:cubicBezTo>
                <a:cubicBezTo>
                  <a:pt x="4633493" y="4920332"/>
                  <a:pt x="4633631" y="4918721"/>
                  <a:pt x="4633631" y="4917432"/>
                </a:cubicBezTo>
                <a:cubicBezTo>
                  <a:pt x="4633632" y="4910618"/>
                  <a:pt x="4631238" y="4905600"/>
                  <a:pt x="4626449" y="4902378"/>
                </a:cubicBezTo>
                <a:cubicBezTo>
                  <a:pt x="4621661" y="4899155"/>
                  <a:pt x="4615769" y="4897544"/>
                  <a:pt x="4608771" y="4897544"/>
                </a:cubicBezTo>
                <a:cubicBezTo>
                  <a:pt x="4602326" y="4897543"/>
                  <a:pt x="4595926" y="4899109"/>
                  <a:pt x="4589573" y="4902239"/>
                </a:cubicBezTo>
                <a:cubicBezTo>
                  <a:pt x="4583220" y="4905370"/>
                  <a:pt x="4577834" y="4909329"/>
                  <a:pt x="4573414" y="4914117"/>
                </a:cubicBezTo>
                <a:cubicBezTo>
                  <a:pt x="4569179" y="4917800"/>
                  <a:pt x="4565864" y="4922266"/>
                  <a:pt x="4563470" y="4927514"/>
                </a:cubicBezTo>
                <a:cubicBezTo>
                  <a:pt x="4561076" y="4932762"/>
                  <a:pt x="4559143" y="4938241"/>
                  <a:pt x="4557669" y="4943949"/>
                </a:cubicBezTo>
                <a:lnTo>
                  <a:pt x="4541096" y="5022950"/>
                </a:lnTo>
                <a:lnTo>
                  <a:pt x="4517893" y="5022950"/>
                </a:lnTo>
                <a:lnTo>
                  <a:pt x="4547725" y="4880141"/>
                </a:lnTo>
                <a:lnTo>
                  <a:pt x="4570376" y="4880141"/>
                </a:lnTo>
                <a:lnTo>
                  <a:pt x="4565956" y="4901687"/>
                </a:lnTo>
                <a:lnTo>
                  <a:pt x="4566508" y="4901687"/>
                </a:lnTo>
                <a:cubicBezTo>
                  <a:pt x="4572401" y="4893400"/>
                  <a:pt x="4579859" y="4887185"/>
                  <a:pt x="4588883" y="4883042"/>
                </a:cubicBezTo>
                <a:cubicBezTo>
                  <a:pt x="4597906" y="4878898"/>
                  <a:pt x="4607390" y="4876827"/>
                  <a:pt x="4617334" y="4876827"/>
                </a:cubicBezTo>
                <a:close/>
                <a:moveTo>
                  <a:pt x="4462162" y="4876827"/>
                </a:moveTo>
                <a:cubicBezTo>
                  <a:pt x="4469160" y="4876827"/>
                  <a:pt x="4475789" y="4877379"/>
                  <a:pt x="4482050" y="4878484"/>
                </a:cubicBezTo>
                <a:cubicBezTo>
                  <a:pt x="4488311" y="4879589"/>
                  <a:pt x="4493836" y="4881523"/>
                  <a:pt x="4498624" y="4884285"/>
                </a:cubicBezTo>
                <a:cubicBezTo>
                  <a:pt x="4503412" y="4887047"/>
                  <a:pt x="4507233" y="4890776"/>
                  <a:pt x="4510087" y="4895472"/>
                </a:cubicBezTo>
                <a:cubicBezTo>
                  <a:pt x="4512941" y="4900168"/>
                  <a:pt x="4514368" y="4906107"/>
                  <a:pt x="4514368" y="4913288"/>
                </a:cubicBezTo>
                <a:cubicBezTo>
                  <a:pt x="4514368" y="4917340"/>
                  <a:pt x="4513862" y="4921713"/>
                  <a:pt x="4512849" y="4926409"/>
                </a:cubicBezTo>
                <a:cubicBezTo>
                  <a:pt x="4511837" y="4931105"/>
                  <a:pt x="4510870" y="4935386"/>
                  <a:pt x="4509949" y="4939254"/>
                </a:cubicBezTo>
                <a:lnTo>
                  <a:pt x="4500834" y="4978201"/>
                </a:lnTo>
                <a:cubicBezTo>
                  <a:pt x="4500281" y="4981148"/>
                  <a:pt x="4499498" y="4984462"/>
                  <a:pt x="4498486" y="4988145"/>
                </a:cubicBezTo>
                <a:cubicBezTo>
                  <a:pt x="4497473" y="4991828"/>
                  <a:pt x="4496967" y="4995327"/>
                  <a:pt x="4496967" y="4998642"/>
                </a:cubicBezTo>
                <a:cubicBezTo>
                  <a:pt x="4496965" y="5001957"/>
                  <a:pt x="4497610" y="5004259"/>
                  <a:pt x="4498900" y="5005548"/>
                </a:cubicBezTo>
                <a:cubicBezTo>
                  <a:pt x="4500189" y="5006837"/>
                  <a:pt x="4501847" y="5007481"/>
                  <a:pt x="4503872" y="5007481"/>
                </a:cubicBezTo>
                <a:cubicBezTo>
                  <a:pt x="4504977" y="5007481"/>
                  <a:pt x="4506220" y="5007251"/>
                  <a:pt x="4507601" y="5006791"/>
                </a:cubicBezTo>
                <a:lnTo>
                  <a:pt x="4511330" y="5005548"/>
                </a:lnTo>
                <a:lnTo>
                  <a:pt x="4507739" y="5022950"/>
                </a:lnTo>
                <a:cubicBezTo>
                  <a:pt x="4505897" y="5023686"/>
                  <a:pt x="4503550" y="5024377"/>
                  <a:pt x="4500695" y="5025021"/>
                </a:cubicBezTo>
                <a:cubicBezTo>
                  <a:pt x="4497842" y="5025666"/>
                  <a:pt x="4495401" y="5025988"/>
                  <a:pt x="4493376" y="5025988"/>
                </a:cubicBezTo>
                <a:cubicBezTo>
                  <a:pt x="4486931" y="5025988"/>
                  <a:pt x="4482051" y="5024239"/>
                  <a:pt x="4478736" y="5020740"/>
                </a:cubicBezTo>
                <a:cubicBezTo>
                  <a:pt x="4475421" y="5017241"/>
                  <a:pt x="4474132" y="5012361"/>
                  <a:pt x="4474869" y="5006100"/>
                </a:cubicBezTo>
                <a:lnTo>
                  <a:pt x="4474316" y="5005548"/>
                </a:lnTo>
                <a:cubicBezTo>
                  <a:pt x="4469344" y="5012177"/>
                  <a:pt x="4463175" y="5017241"/>
                  <a:pt x="4455809" y="5020740"/>
                </a:cubicBezTo>
                <a:cubicBezTo>
                  <a:pt x="4448443" y="5024239"/>
                  <a:pt x="4438683" y="5025988"/>
                  <a:pt x="4426529" y="5025988"/>
                </a:cubicBezTo>
                <a:cubicBezTo>
                  <a:pt x="4420452" y="5025988"/>
                  <a:pt x="4414790" y="5025298"/>
                  <a:pt x="4409541" y="5023917"/>
                </a:cubicBezTo>
                <a:cubicBezTo>
                  <a:pt x="4404293" y="5022535"/>
                  <a:pt x="4399735" y="5020234"/>
                  <a:pt x="4395868" y="5017011"/>
                </a:cubicBezTo>
                <a:cubicBezTo>
                  <a:pt x="4392001" y="5013788"/>
                  <a:pt x="4388916" y="5009645"/>
                  <a:pt x="4386615" y="5004581"/>
                </a:cubicBezTo>
                <a:cubicBezTo>
                  <a:pt x="4384312" y="4999517"/>
                  <a:pt x="4383162" y="4993302"/>
                  <a:pt x="4383162" y="4985936"/>
                </a:cubicBezTo>
                <a:cubicBezTo>
                  <a:pt x="4383162" y="4975439"/>
                  <a:pt x="4385418" y="4967244"/>
                  <a:pt x="4389930" y="4961352"/>
                </a:cubicBezTo>
                <a:cubicBezTo>
                  <a:pt x="4394441" y="4955459"/>
                  <a:pt x="4400196" y="4950993"/>
                  <a:pt x="4407193" y="4947955"/>
                </a:cubicBezTo>
                <a:cubicBezTo>
                  <a:pt x="4414191" y="4944916"/>
                  <a:pt x="4421925" y="4942845"/>
                  <a:pt x="4430396" y="4941740"/>
                </a:cubicBezTo>
                <a:cubicBezTo>
                  <a:pt x="4438867" y="4940635"/>
                  <a:pt x="4447062" y="4939714"/>
                  <a:pt x="4454980" y="4938977"/>
                </a:cubicBezTo>
                <a:cubicBezTo>
                  <a:pt x="4461242" y="4938425"/>
                  <a:pt x="4466628" y="4937826"/>
                  <a:pt x="4471139" y="4937182"/>
                </a:cubicBezTo>
                <a:cubicBezTo>
                  <a:pt x="4475651" y="4936537"/>
                  <a:pt x="4479380" y="4935479"/>
                  <a:pt x="4482326" y="4934005"/>
                </a:cubicBezTo>
                <a:cubicBezTo>
                  <a:pt x="4485273" y="4932532"/>
                  <a:pt x="4487436" y="4930414"/>
                  <a:pt x="4488818" y="4927652"/>
                </a:cubicBezTo>
                <a:cubicBezTo>
                  <a:pt x="4490199" y="4924890"/>
                  <a:pt x="4490890" y="4921115"/>
                  <a:pt x="4490890" y="4916327"/>
                </a:cubicBezTo>
                <a:cubicBezTo>
                  <a:pt x="4490890" y="4912460"/>
                  <a:pt x="4489969" y="4909329"/>
                  <a:pt x="4488127" y="4906935"/>
                </a:cubicBezTo>
                <a:cubicBezTo>
                  <a:pt x="4486286" y="4904542"/>
                  <a:pt x="4483984" y="4902654"/>
                  <a:pt x="4481222" y="4901273"/>
                </a:cubicBezTo>
                <a:cubicBezTo>
                  <a:pt x="4478460" y="4899892"/>
                  <a:pt x="4475375" y="4898925"/>
                  <a:pt x="4471968" y="4898372"/>
                </a:cubicBezTo>
                <a:cubicBezTo>
                  <a:pt x="4468561" y="4897820"/>
                  <a:pt x="4465293" y="4897544"/>
                  <a:pt x="4462162" y="4897544"/>
                </a:cubicBezTo>
                <a:cubicBezTo>
                  <a:pt x="4457742" y="4897543"/>
                  <a:pt x="4453369" y="4898003"/>
                  <a:pt x="4449042" y="4898925"/>
                </a:cubicBezTo>
                <a:cubicBezTo>
                  <a:pt x="4444714" y="4899845"/>
                  <a:pt x="4440801" y="4901365"/>
                  <a:pt x="4437302" y="4903482"/>
                </a:cubicBezTo>
                <a:cubicBezTo>
                  <a:pt x="4433803" y="4905600"/>
                  <a:pt x="4430857" y="4908270"/>
                  <a:pt x="4428463" y="4911493"/>
                </a:cubicBezTo>
                <a:cubicBezTo>
                  <a:pt x="4426069" y="4914716"/>
                  <a:pt x="4424504" y="4918629"/>
                  <a:pt x="4423767" y="4923233"/>
                </a:cubicBezTo>
                <a:lnTo>
                  <a:pt x="4400288" y="4923233"/>
                </a:lnTo>
                <a:cubicBezTo>
                  <a:pt x="4401393" y="4915314"/>
                  <a:pt x="4403833" y="4908455"/>
                  <a:pt x="4407608" y="4902654"/>
                </a:cubicBezTo>
                <a:cubicBezTo>
                  <a:pt x="4411383" y="4896853"/>
                  <a:pt x="4416033" y="4892019"/>
                  <a:pt x="4421557" y="4888152"/>
                </a:cubicBezTo>
                <a:cubicBezTo>
                  <a:pt x="4427081" y="4884285"/>
                  <a:pt x="4433343" y="4881430"/>
                  <a:pt x="4440340" y="4879589"/>
                </a:cubicBezTo>
                <a:cubicBezTo>
                  <a:pt x="4447338" y="4877747"/>
                  <a:pt x="4454612" y="4876827"/>
                  <a:pt x="4462162" y="4876827"/>
                </a:cubicBezTo>
                <a:close/>
                <a:moveTo>
                  <a:pt x="5286017" y="4876551"/>
                </a:moveTo>
                <a:cubicBezTo>
                  <a:pt x="5287307" y="4876366"/>
                  <a:pt x="5288688" y="4876458"/>
                  <a:pt x="5290161" y="4876827"/>
                </a:cubicBezTo>
                <a:lnTo>
                  <a:pt x="5284637" y="4901963"/>
                </a:lnTo>
                <a:cubicBezTo>
                  <a:pt x="5283899" y="4901783"/>
                  <a:pt x="5282703" y="4901691"/>
                  <a:pt x="5281046" y="4901687"/>
                </a:cubicBezTo>
                <a:lnTo>
                  <a:pt x="5277731" y="4901687"/>
                </a:lnTo>
                <a:cubicBezTo>
                  <a:pt x="5274784" y="4901683"/>
                  <a:pt x="5272390" y="4901729"/>
                  <a:pt x="5270549" y="4901825"/>
                </a:cubicBezTo>
                <a:cubicBezTo>
                  <a:pt x="5268707" y="4901917"/>
                  <a:pt x="5266406" y="4902332"/>
                  <a:pt x="5263643" y="4903068"/>
                </a:cubicBezTo>
                <a:cubicBezTo>
                  <a:pt x="5257198" y="4904725"/>
                  <a:pt x="5251443" y="4907580"/>
                  <a:pt x="5246379" y="4911631"/>
                </a:cubicBezTo>
                <a:cubicBezTo>
                  <a:pt x="5241315" y="4915682"/>
                  <a:pt x="5236941" y="4920562"/>
                  <a:pt x="5233258" y="4926271"/>
                </a:cubicBezTo>
                <a:cubicBezTo>
                  <a:pt x="5230128" y="4930875"/>
                  <a:pt x="5227642" y="4936261"/>
                  <a:pt x="5225801" y="4942430"/>
                </a:cubicBezTo>
                <a:cubicBezTo>
                  <a:pt x="5223959" y="4948599"/>
                  <a:pt x="5222486" y="4954354"/>
                  <a:pt x="5221381" y="4959694"/>
                </a:cubicBezTo>
                <a:lnTo>
                  <a:pt x="5207846" y="5022950"/>
                </a:lnTo>
                <a:lnTo>
                  <a:pt x="5184643" y="5022950"/>
                </a:lnTo>
                <a:lnTo>
                  <a:pt x="5214199" y="4880141"/>
                </a:lnTo>
                <a:lnTo>
                  <a:pt x="5236297" y="4880141"/>
                </a:lnTo>
                <a:lnTo>
                  <a:pt x="5229391" y="4910802"/>
                </a:lnTo>
                <a:lnTo>
                  <a:pt x="5229944" y="4910802"/>
                </a:lnTo>
                <a:cubicBezTo>
                  <a:pt x="5235468" y="4901042"/>
                  <a:pt x="5242512" y="4892940"/>
                  <a:pt x="5251075" y="4886495"/>
                </a:cubicBezTo>
                <a:cubicBezTo>
                  <a:pt x="5259638" y="4880050"/>
                  <a:pt x="5269904" y="4876827"/>
                  <a:pt x="5281874" y="4876827"/>
                </a:cubicBezTo>
                <a:cubicBezTo>
                  <a:pt x="5283347" y="4876827"/>
                  <a:pt x="5284728" y="4876735"/>
                  <a:pt x="5286017" y="4876551"/>
                </a:cubicBezTo>
                <a:close/>
                <a:moveTo>
                  <a:pt x="4400192" y="4876551"/>
                </a:moveTo>
                <a:cubicBezTo>
                  <a:pt x="4401481" y="4876366"/>
                  <a:pt x="4402863" y="4876458"/>
                  <a:pt x="4404336" y="4876827"/>
                </a:cubicBezTo>
                <a:lnTo>
                  <a:pt x="4398812" y="4901963"/>
                </a:lnTo>
                <a:cubicBezTo>
                  <a:pt x="4398075" y="4901783"/>
                  <a:pt x="4396878" y="4901691"/>
                  <a:pt x="4395221" y="4901687"/>
                </a:cubicBezTo>
                <a:lnTo>
                  <a:pt x="4391906" y="4901687"/>
                </a:lnTo>
                <a:cubicBezTo>
                  <a:pt x="4388959" y="4901683"/>
                  <a:pt x="4386565" y="4901729"/>
                  <a:pt x="4384724" y="4901825"/>
                </a:cubicBezTo>
                <a:cubicBezTo>
                  <a:pt x="4382882" y="4901917"/>
                  <a:pt x="4380581" y="4902332"/>
                  <a:pt x="4377818" y="4903068"/>
                </a:cubicBezTo>
                <a:cubicBezTo>
                  <a:pt x="4371373" y="4904725"/>
                  <a:pt x="4365618" y="4907580"/>
                  <a:pt x="4360554" y="4911631"/>
                </a:cubicBezTo>
                <a:cubicBezTo>
                  <a:pt x="4355490" y="4915682"/>
                  <a:pt x="4351117" y="4920562"/>
                  <a:pt x="4347433" y="4926271"/>
                </a:cubicBezTo>
                <a:cubicBezTo>
                  <a:pt x="4344303" y="4930875"/>
                  <a:pt x="4341817" y="4936261"/>
                  <a:pt x="4339976" y="4942430"/>
                </a:cubicBezTo>
                <a:cubicBezTo>
                  <a:pt x="4338134" y="4948599"/>
                  <a:pt x="4336661" y="4954354"/>
                  <a:pt x="4335556" y="4959694"/>
                </a:cubicBezTo>
                <a:lnTo>
                  <a:pt x="4322021" y="5022950"/>
                </a:lnTo>
                <a:lnTo>
                  <a:pt x="4298818" y="5022950"/>
                </a:lnTo>
                <a:lnTo>
                  <a:pt x="4328374" y="4880141"/>
                </a:lnTo>
                <a:lnTo>
                  <a:pt x="4350472" y="4880141"/>
                </a:lnTo>
                <a:lnTo>
                  <a:pt x="4343566" y="4910802"/>
                </a:lnTo>
                <a:lnTo>
                  <a:pt x="4344119" y="4910802"/>
                </a:lnTo>
                <a:cubicBezTo>
                  <a:pt x="4349643" y="4901042"/>
                  <a:pt x="4356687" y="4892940"/>
                  <a:pt x="4365250" y="4886495"/>
                </a:cubicBezTo>
                <a:cubicBezTo>
                  <a:pt x="4373813" y="4880050"/>
                  <a:pt x="4384079" y="4876827"/>
                  <a:pt x="4396049" y="4876827"/>
                </a:cubicBezTo>
                <a:cubicBezTo>
                  <a:pt x="4397522" y="4876827"/>
                  <a:pt x="4398903" y="4876735"/>
                  <a:pt x="4400192" y="4876551"/>
                </a:cubicBezTo>
                <a:close/>
                <a:moveTo>
                  <a:pt x="3765475" y="4848928"/>
                </a:moveTo>
                <a:lnTo>
                  <a:pt x="3712716" y="4941463"/>
                </a:lnTo>
                <a:lnTo>
                  <a:pt x="3780667" y="4941463"/>
                </a:lnTo>
                <a:lnTo>
                  <a:pt x="3766028" y="4848928"/>
                </a:lnTo>
                <a:close/>
                <a:moveTo>
                  <a:pt x="4936612" y="4847823"/>
                </a:moveTo>
                <a:lnTo>
                  <a:pt x="4921419" y="4920194"/>
                </a:lnTo>
                <a:lnTo>
                  <a:pt x="4980808" y="4920194"/>
                </a:lnTo>
                <a:cubicBezTo>
                  <a:pt x="4995172" y="4920194"/>
                  <a:pt x="5006036" y="4916465"/>
                  <a:pt x="5013403" y="4909007"/>
                </a:cubicBezTo>
                <a:cubicBezTo>
                  <a:pt x="5020768" y="4901549"/>
                  <a:pt x="5024451" y="4891927"/>
                  <a:pt x="5024451" y="4880141"/>
                </a:cubicBezTo>
                <a:cubicBezTo>
                  <a:pt x="5024451" y="4874064"/>
                  <a:pt x="5023577" y="4868954"/>
                  <a:pt x="5021827" y="4864811"/>
                </a:cubicBezTo>
                <a:cubicBezTo>
                  <a:pt x="5020078" y="4860668"/>
                  <a:pt x="5017730" y="4857353"/>
                  <a:pt x="5014783" y="4854867"/>
                </a:cubicBezTo>
                <a:cubicBezTo>
                  <a:pt x="5011837" y="4852381"/>
                  <a:pt x="5008430" y="4850585"/>
                  <a:pt x="5004563" y="4849480"/>
                </a:cubicBezTo>
                <a:cubicBezTo>
                  <a:pt x="5000696" y="4848376"/>
                  <a:pt x="4996552" y="4847823"/>
                  <a:pt x="4992133" y="4847823"/>
                </a:cubicBezTo>
                <a:close/>
                <a:moveTo>
                  <a:pt x="4182756" y="4847823"/>
                </a:moveTo>
                <a:lnTo>
                  <a:pt x="4169497" y="4910526"/>
                </a:lnTo>
                <a:lnTo>
                  <a:pt x="4228057" y="4910526"/>
                </a:lnTo>
                <a:cubicBezTo>
                  <a:pt x="4256048" y="4910526"/>
                  <a:pt x="4270043" y="4898004"/>
                  <a:pt x="4270043" y="4872960"/>
                </a:cubicBezTo>
                <a:cubicBezTo>
                  <a:pt x="4270043" y="4867067"/>
                  <a:pt x="4268800" y="4862463"/>
                  <a:pt x="4266314" y="4859148"/>
                </a:cubicBezTo>
                <a:cubicBezTo>
                  <a:pt x="4263828" y="4855834"/>
                  <a:pt x="4260651" y="4853348"/>
                  <a:pt x="4256784" y="4851690"/>
                </a:cubicBezTo>
                <a:cubicBezTo>
                  <a:pt x="4252917" y="4850033"/>
                  <a:pt x="4248728" y="4848974"/>
                  <a:pt x="4244216" y="4848514"/>
                </a:cubicBezTo>
                <a:cubicBezTo>
                  <a:pt x="4239704" y="4848053"/>
                  <a:pt x="4235423" y="4847823"/>
                  <a:pt x="4231371" y="4847823"/>
                </a:cubicBezTo>
                <a:close/>
                <a:moveTo>
                  <a:pt x="5965579" y="4837879"/>
                </a:moveTo>
                <a:lnTo>
                  <a:pt x="5989058" y="4837879"/>
                </a:lnTo>
                <a:lnTo>
                  <a:pt x="5980219" y="4880141"/>
                </a:lnTo>
                <a:lnTo>
                  <a:pt x="6006974" y="4880141"/>
                </a:lnTo>
                <a:lnTo>
                  <a:pt x="6008670" y="4880141"/>
                </a:lnTo>
                <a:lnTo>
                  <a:pt x="6032111" y="4880141"/>
                </a:lnTo>
                <a:lnTo>
                  <a:pt x="6048684" y="4993670"/>
                </a:lnTo>
                <a:lnTo>
                  <a:pt x="6049236" y="4993670"/>
                </a:lnTo>
                <a:lnTo>
                  <a:pt x="6109178" y="4880141"/>
                </a:lnTo>
                <a:lnTo>
                  <a:pt x="6134867" y="4880141"/>
                </a:lnTo>
                <a:lnTo>
                  <a:pt x="6040397" y="5046981"/>
                </a:lnTo>
                <a:cubicBezTo>
                  <a:pt x="6037451" y="5051585"/>
                  <a:pt x="6034505" y="5055959"/>
                  <a:pt x="6031558" y="5060102"/>
                </a:cubicBezTo>
                <a:cubicBezTo>
                  <a:pt x="6028612" y="5064245"/>
                  <a:pt x="6025389" y="5067836"/>
                  <a:pt x="6021890" y="5070875"/>
                </a:cubicBezTo>
                <a:cubicBezTo>
                  <a:pt x="6018391" y="5073913"/>
                  <a:pt x="6014432" y="5076307"/>
                  <a:pt x="6010013" y="5078057"/>
                </a:cubicBezTo>
                <a:cubicBezTo>
                  <a:pt x="6005593" y="5079806"/>
                  <a:pt x="6000437" y="5080681"/>
                  <a:pt x="5994544" y="5080681"/>
                </a:cubicBezTo>
                <a:cubicBezTo>
                  <a:pt x="5991782" y="5080680"/>
                  <a:pt x="5988927" y="5080358"/>
                  <a:pt x="5985981" y="5079714"/>
                </a:cubicBezTo>
                <a:cubicBezTo>
                  <a:pt x="5983035" y="5079069"/>
                  <a:pt x="5980457" y="5078195"/>
                  <a:pt x="5978247" y="5077090"/>
                </a:cubicBezTo>
                <a:lnTo>
                  <a:pt x="5982391" y="5058030"/>
                </a:lnTo>
                <a:cubicBezTo>
                  <a:pt x="5984232" y="5059135"/>
                  <a:pt x="5986441" y="5060056"/>
                  <a:pt x="5989020" y="5060793"/>
                </a:cubicBezTo>
                <a:cubicBezTo>
                  <a:pt x="5991598" y="5061529"/>
                  <a:pt x="5993807" y="5061898"/>
                  <a:pt x="5995649" y="5061897"/>
                </a:cubicBezTo>
                <a:cubicBezTo>
                  <a:pt x="6000989" y="5061897"/>
                  <a:pt x="6005317" y="5060470"/>
                  <a:pt x="6008631" y="5057616"/>
                </a:cubicBezTo>
                <a:cubicBezTo>
                  <a:pt x="6011946" y="5054762"/>
                  <a:pt x="6014985" y="5051033"/>
                  <a:pt x="6017747" y="5046429"/>
                </a:cubicBezTo>
                <a:lnTo>
                  <a:pt x="6032111" y="5022950"/>
                </a:lnTo>
                <a:lnTo>
                  <a:pt x="6007741" y="4884496"/>
                </a:lnTo>
                <a:lnTo>
                  <a:pt x="6004250" y="4900858"/>
                </a:lnTo>
                <a:lnTo>
                  <a:pt x="5975799" y="4900858"/>
                </a:lnTo>
                <a:lnTo>
                  <a:pt x="5958120" y="4984831"/>
                </a:lnTo>
                <a:cubicBezTo>
                  <a:pt x="5957937" y="4986488"/>
                  <a:pt x="5957753" y="4988053"/>
                  <a:pt x="5957568" y="4989527"/>
                </a:cubicBezTo>
                <a:cubicBezTo>
                  <a:pt x="5957384" y="4991000"/>
                  <a:pt x="5957292" y="4992565"/>
                  <a:pt x="5957292" y="4994222"/>
                </a:cubicBezTo>
                <a:cubicBezTo>
                  <a:pt x="5957292" y="4997905"/>
                  <a:pt x="5958719" y="5000437"/>
                  <a:pt x="5961573" y="5001819"/>
                </a:cubicBezTo>
                <a:cubicBezTo>
                  <a:pt x="5964428" y="5003200"/>
                  <a:pt x="5967696" y="5003890"/>
                  <a:pt x="5971379" y="5003890"/>
                </a:cubicBezTo>
                <a:cubicBezTo>
                  <a:pt x="5973773" y="5003890"/>
                  <a:pt x="5976075" y="5003660"/>
                  <a:pt x="5978285" y="5003200"/>
                </a:cubicBezTo>
                <a:cubicBezTo>
                  <a:pt x="5980495" y="5002739"/>
                  <a:pt x="5982704" y="5002141"/>
                  <a:pt x="5984914" y="5001404"/>
                </a:cubicBezTo>
                <a:lnTo>
                  <a:pt x="5980771" y="5022950"/>
                </a:lnTo>
                <a:cubicBezTo>
                  <a:pt x="5978009" y="5023318"/>
                  <a:pt x="5975246" y="5023640"/>
                  <a:pt x="5972484" y="5023917"/>
                </a:cubicBezTo>
                <a:cubicBezTo>
                  <a:pt x="5969722" y="5024193"/>
                  <a:pt x="5966959" y="5024331"/>
                  <a:pt x="5964197" y="5024331"/>
                </a:cubicBezTo>
                <a:cubicBezTo>
                  <a:pt x="5959778" y="5024331"/>
                  <a:pt x="5955635" y="5024009"/>
                  <a:pt x="5951767" y="5023364"/>
                </a:cubicBezTo>
                <a:cubicBezTo>
                  <a:pt x="5947900" y="5022720"/>
                  <a:pt x="5944539" y="5021523"/>
                  <a:pt x="5941685" y="5019773"/>
                </a:cubicBezTo>
                <a:cubicBezTo>
                  <a:pt x="5938831" y="5018024"/>
                  <a:pt x="5936529" y="5015676"/>
                  <a:pt x="5934779" y="5012729"/>
                </a:cubicBezTo>
                <a:cubicBezTo>
                  <a:pt x="5933030" y="5009783"/>
                  <a:pt x="5932155" y="5006008"/>
                  <a:pt x="5932155" y="5001404"/>
                </a:cubicBezTo>
                <a:cubicBezTo>
                  <a:pt x="5932155" y="4999379"/>
                  <a:pt x="5932294" y="4997445"/>
                  <a:pt x="5932570" y="4995603"/>
                </a:cubicBezTo>
                <a:cubicBezTo>
                  <a:pt x="5932846" y="4993762"/>
                  <a:pt x="5933168" y="4991736"/>
                  <a:pt x="5933537" y="4989527"/>
                </a:cubicBezTo>
                <a:lnTo>
                  <a:pt x="5952320" y="4900858"/>
                </a:lnTo>
                <a:lnTo>
                  <a:pt x="5928288" y="4900858"/>
                </a:lnTo>
                <a:lnTo>
                  <a:pt x="5932708" y="4880141"/>
                </a:lnTo>
                <a:lnTo>
                  <a:pt x="5956739" y="4880141"/>
                </a:lnTo>
                <a:close/>
                <a:moveTo>
                  <a:pt x="5911324" y="4825725"/>
                </a:moveTo>
                <a:lnTo>
                  <a:pt x="5935079" y="4825725"/>
                </a:lnTo>
                <a:lnTo>
                  <a:pt x="5929002" y="4854452"/>
                </a:lnTo>
                <a:lnTo>
                  <a:pt x="5905247" y="4854452"/>
                </a:lnTo>
                <a:close/>
                <a:moveTo>
                  <a:pt x="5863975" y="4825725"/>
                </a:moveTo>
                <a:lnTo>
                  <a:pt x="5887454" y="4825725"/>
                </a:lnTo>
                <a:lnTo>
                  <a:pt x="5846021" y="5022950"/>
                </a:lnTo>
                <a:lnTo>
                  <a:pt x="5822818" y="5022950"/>
                </a:lnTo>
                <a:close/>
                <a:moveTo>
                  <a:pt x="4914514" y="4825725"/>
                </a:moveTo>
                <a:lnTo>
                  <a:pt x="4992133" y="4825725"/>
                </a:lnTo>
                <a:cubicBezTo>
                  <a:pt x="5011100" y="4825725"/>
                  <a:pt x="5025602" y="4830236"/>
                  <a:pt x="5035638" y="4839260"/>
                </a:cubicBezTo>
                <a:cubicBezTo>
                  <a:pt x="5045674" y="4848283"/>
                  <a:pt x="5050692" y="4861910"/>
                  <a:pt x="5050693" y="4880141"/>
                </a:cubicBezTo>
                <a:cubicBezTo>
                  <a:pt x="5050695" y="4886218"/>
                  <a:pt x="5049498" y="4892894"/>
                  <a:pt x="5047102" y="4900168"/>
                </a:cubicBezTo>
                <a:cubicBezTo>
                  <a:pt x="5044708" y="4907442"/>
                  <a:pt x="5040611" y="4914209"/>
                  <a:pt x="5034810" y="4920470"/>
                </a:cubicBezTo>
                <a:cubicBezTo>
                  <a:pt x="5029009" y="4926731"/>
                  <a:pt x="5021275" y="4931934"/>
                  <a:pt x="5011607" y="4936077"/>
                </a:cubicBezTo>
                <a:cubicBezTo>
                  <a:pt x="5001939" y="4940220"/>
                  <a:pt x="4989831" y="4942292"/>
                  <a:pt x="4975283" y="4942292"/>
                </a:cubicBezTo>
                <a:lnTo>
                  <a:pt x="4916724" y="4942292"/>
                </a:lnTo>
                <a:lnTo>
                  <a:pt x="4899598" y="5022950"/>
                </a:lnTo>
                <a:lnTo>
                  <a:pt x="4873356" y="5022950"/>
                </a:lnTo>
                <a:close/>
                <a:moveTo>
                  <a:pt x="4806062" y="4825725"/>
                </a:moveTo>
                <a:lnTo>
                  <a:pt x="4829265" y="4825725"/>
                </a:lnTo>
                <a:lnTo>
                  <a:pt x="4787555" y="5022950"/>
                </a:lnTo>
                <a:lnTo>
                  <a:pt x="4765457" y="5022950"/>
                </a:lnTo>
                <a:lnTo>
                  <a:pt x="4770429" y="5002509"/>
                </a:lnTo>
                <a:lnTo>
                  <a:pt x="4769877" y="5002509"/>
                </a:lnTo>
                <a:cubicBezTo>
                  <a:pt x="4762879" y="5011717"/>
                  <a:pt x="4755651" y="5017932"/>
                  <a:pt x="4748193" y="5021154"/>
                </a:cubicBezTo>
                <a:cubicBezTo>
                  <a:pt x="4740735" y="5024377"/>
                  <a:pt x="4732218" y="5025988"/>
                  <a:pt x="4722642" y="5025988"/>
                </a:cubicBezTo>
                <a:cubicBezTo>
                  <a:pt x="4713619" y="5025988"/>
                  <a:pt x="4705609" y="5024561"/>
                  <a:pt x="4698611" y="5021707"/>
                </a:cubicBezTo>
                <a:cubicBezTo>
                  <a:pt x="4691613" y="5018852"/>
                  <a:pt x="4685720" y="5014893"/>
                  <a:pt x="4680932" y="5009829"/>
                </a:cubicBezTo>
                <a:cubicBezTo>
                  <a:pt x="4676144" y="5004765"/>
                  <a:pt x="4672554" y="4998642"/>
                  <a:pt x="4670160" y="4991460"/>
                </a:cubicBezTo>
                <a:cubicBezTo>
                  <a:pt x="4667766" y="4984278"/>
                  <a:pt x="4666569" y="4976360"/>
                  <a:pt x="4666569" y="4967705"/>
                </a:cubicBezTo>
                <a:cubicBezTo>
                  <a:pt x="4666569" y="4956840"/>
                  <a:pt x="4668364" y="4946021"/>
                  <a:pt x="4671955" y="4935248"/>
                </a:cubicBezTo>
                <a:cubicBezTo>
                  <a:pt x="4675546" y="4924476"/>
                  <a:pt x="4680702" y="4914762"/>
                  <a:pt x="4687424" y="4906107"/>
                </a:cubicBezTo>
                <a:cubicBezTo>
                  <a:pt x="4694145" y="4897452"/>
                  <a:pt x="4702432" y="4890408"/>
                  <a:pt x="4712284" y="4884975"/>
                </a:cubicBezTo>
                <a:cubicBezTo>
                  <a:pt x="4722136" y="4879543"/>
                  <a:pt x="4733323" y="4876827"/>
                  <a:pt x="4745845" y="4876827"/>
                </a:cubicBezTo>
                <a:cubicBezTo>
                  <a:pt x="4750265" y="4876827"/>
                  <a:pt x="4754776" y="4877241"/>
                  <a:pt x="4759380" y="4878070"/>
                </a:cubicBezTo>
                <a:cubicBezTo>
                  <a:pt x="4763984" y="4878898"/>
                  <a:pt x="4768358" y="4880280"/>
                  <a:pt x="4772501" y="4882213"/>
                </a:cubicBezTo>
                <a:cubicBezTo>
                  <a:pt x="4776644" y="4884147"/>
                  <a:pt x="4780281" y="4886725"/>
                  <a:pt x="4783412" y="4889947"/>
                </a:cubicBezTo>
                <a:cubicBezTo>
                  <a:pt x="4786543" y="4893170"/>
                  <a:pt x="4788844" y="4897175"/>
                  <a:pt x="4790317" y="4901963"/>
                </a:cubicBezTo>
                <a:lnTo>
                  <a:pt x="4790870" y="4901963"/>
                </a:lnTo>
                <a:close/>
                <a:moveTo>
                  <a:pt x="4162039" y="4825725"/>
                </a:moveTo>
                <a:lnTo>
                  <a:pt x="4241315" y="4825725"/>
                </a:lnTo>
                <a:cubicBezTo>
                  <a:pt x="4260651" y="4825725"/>
                  <a:pt x="4274646" y="4829868"/>
                  <a:pt x="4283302" y="4838155"/>
                </a:cubicBezTo>
                <a:cubicBezTo>
                  <a:pt x="4291956" y="4846442"/>
                  <a:pt x="4296284" y="4858043"/>
                  <a:pt x="4296284" y="4872960"/>
                </a:cubicBezTo>
                <a:cubicBezTo>
                  <a:pt x="4296284" y="4878484"/>
                  <a:pt x="4295410" y="4883870"/>
                  <a:pt x="4293660" y="4889119"/>
                </a:cubicBezTo>
                <a:cubicBezTo>
                  <a:pt x="4291911" y="4894367"/>
                  <a:pt x="4289425" y="4899155"/>
                  <a:pt x="4286202" y="4903482"/>
                </a:cubicBezTo>
                <a:cubicBezTo>
                  <a:pt x="4282980" y="4907810"/>
                  <a:pt x="4279067" y="4911493"/>
                  <a:pt x="4274462" y="4914531"/>
                </a:cubicBezTo>
                <a:cubicBezTo>
                  <a:pt x="4269858" y="4917570"/>
                  <a:pt x="4264610" y="4919549"/>
                  <a:pt x="4258718" y="4920470"/>
                </a:cubicBezTo>
                <a:lnTo>
                  <a:pt x="4258718" y="4921023"/>
                </a:lnTo>
                <a:cubicBezTo>
                  <a:pt x="4267741" y="4923601"/>
                  <a:pt x="4274923" y="4928435"/>
                  <a:pt x="4280263" y="4935525"/>
                </a:cubicBezTo>
                <a:cubicBezTo>
                  <a:pt x="4285603" y="4942614"/>
                  <a:pt x="4288273" y="4951407"/>
                  <a:pt x="4288274" y="4961904"/>
                </a:cubicBezTo>
                <a:cubicBezTo>
                  <a:pt x="4288274" y="4971296"/>
                  <a:pt x="4286478" y="4979767"/>
                  <a:pt x="4282887" y="4987317"/>
                </a:cubicBezTo>
                <a:cubicBezTo>
                  <a:pt x="4279296" y="4994867"/>
                  <a:pt x="4274324" y="5001266"/>
                  <a:pt x="4267971" y="5006514"/>
                </a:cubicBezTo>
                <a:cubicBezTo>
                  <a:pt x="4261618" y="5011763"/>
                  <a:pt x="4254206" y="5015814"/>
                  <a:pt x="4245735" y="5018668"/>
                </a:cubicBezTo>
                <a:cubicBezTo>
                  <a:pt x="4237264" y="5021523"/>
                  <a:pt x="4228149" y="5022950"/>
                  <a:pt x="4218389" y="5022950"/>
                </a:cubicBezTo>
                <a:lnTo>
                  <a:pt x="4120881" y="5022950"/>
                </a:lnTo>
                <a:close/>
                <a:moveTo>
                  <a:pt x="3867040" y="4825725"/>
                </a:moveTo>
                <a:lnTo>
                  <a:pt x="3903502" y="4825725"/>
                </a:lnTo>
                <a:lnTo>
                  <a:pt x="3929743" y="4995327"/>
                </a:lnTo>
                <a:lnTo>
                  <a:pt x="3930295" y="4995327"/>
                </a:lnTo>
                <a:lnTo>
                  <a:pt x="4027803" y="4825725"/>
                </a:lnTo>
                <a:lnTo>
                  <a:pt x="4064265" y="4825725"/>
                </a:lnTo>
                <a:lnTo>
                  <a:pt x="4022555" y="5022950"/>
                </a:lnTo>
                <a:lnTo>
                  <a:pt x="3997418" y="5022950"/>
                </a:lnTo>
                <a:lnTo>
                  <a:pt x="4037747" y="4850309"/>
                </a:lnTo>
                <a:lnTo>
                  <a:pt x="4037195" y="4850309"/>
                </a:lnTo>
                <a:lnTo>
                  <a:pt x="3936649" y="5022950"/>
                </a:lnTo>
                <a:lnTo>
                  <a:pt x="3911512" y="5022950"/>
                </a:lnTo>
                <a:lnTo>
                  <a:pt x="3885823" y="4850309"/>
                </a:lnTo>
                <a:lnTo>
                  <a:pt x="3885271" y="4850309"/>
                </a:lnTo>
                <a:lnTo>
                  <a:pt x="3850743" y="5022950"/>
                </a:lnTo>
                <a:lnTo>
                  <a:pt x="3825606" y="5022950"/>
                </a:lnTo>
                <a:close/>
                <a:moveTo>
                  <a:pt x="3755807" y="4825725"/>
                </a:moveTo>
                <a:lnTo>
                  <a:pt x="3784535" y="4825725"/>
                </a:lnTo>
                <a:lnTo>
                  <a:pt x="3820168" y="5022950"/>
                </a:lnTo>
                <a:lnTo>
                  <a:pt x="3793097" y="5022950"/>
                </a:lnTo>
                <a:lnTo>
                  <a:pt x="3783982" y="4963561"/>
                </a:lnTo>
                <a:lnTo>
                  <a:pt x="3700838" y="4963561"/>
                </a:lnTo>
                <a:lnTo>
                  <a:pt x="3666310" y="5022950"/>
                </a:lnTo>
                <a:lnTo>
                  <a:pt x="3637307" y="5022950"/>
                </a:lnTo>
                <a:close/>
                <a:moveTo>
                  <a:pt x="3533941" y="4825725"/>
                </a:moveTo>
                <a:lnTo>
                  <a:pt x="3669844" y="4825725"/>
                </a:lnTo>
                <a:lnTo>
                  <a:pt x="3665424" y="4847823"/>
                </a:lnTo>
                <a:lnTo>
                  <a:pt x="3555763" y="4847823"/>
                </a:lnTo>
                <a:lnTo>
                  <a:pt x="3542504" y="4910526"/>
                </a:lnTo>
                <a:lnTo>
                  <a:pt x="3644708" y="4910526"/>
                </a:lnTo>
                <a:lnTo>
                  <a:pt x="3640288" y="4932624"/>
                </a:lnTo>
                <a:lnTo>
                  <a:pt x="3537809" y="4932624"/>
                </a:lnTo>
                <a:lnTo>
                  <a:pt x="3523445" y="5000852"/>
                </a:lnTo>
                <a:lnTo>
                  <a:pt x="3634487" y="5000852"/>
                </a:lnTo>
                <a:lnTo>
                  <a:pt x="3629515" y="5022950"/>
                </a:lnTo>
                <a:lnTo>
                  <a:pt x="3492231" y="5022950"/>
                </a:lnTo>
                <a:close/>
                <a:moveTo>
                  <a:pt x="3253299" y="4313533"/>
                </a:moveTo>
                <a:lnTo>
                  <a:pt x="3275502" y="4313533"/>
                </a:lnTo>
                <a:lnTo>
                  <a:pt x="3275502" y="4335736"/>
                </a:lnTo>
                <a:lnTo>
                  <a:pt x="3253299" y="4335736"/>
                </a:lnTo>
                <a:close/>
                <a:moveTo>
                  <a:pt x="1776925" y="4313533"/>
                </a:moveTo>
                <a:lnTo>
                  <a:pt x="1799128" y="4313533"/>
                </a:lnTo>
                <a:lnTo>
                  <a:pt x="1799128" y="4333736"/>
                </a:lnTo>
                <a:cubicBezTo>
                  <a:pt x="1799128" y="4341336"/>
                  <a:pt x="1797395" y="4347871"/>
                  <a:pt x="1793927" y="4353338"/>
                </a:cubicBezTo>
                <a:cubicBezTo>
                  <a:pt x="1790460" y="4358805"/>
                  <a:pt x="1784860" y="4362672"/>
                  <a:pt x="1777125" y="4364939"/>
                </a:cubicBezTo>
                <a:lnTo>
                  <a:pt x="1777125" y="4354938"/>
                </a:lnTo>
                <a:cubicBezTo>
                  <a:pt x="1779392" y="4354138"/>
                  <a:pt x="1781293" y="4352971"/>
                  <a:pt x="1782826" y="4351438"/>
                </a:cubicBezTo>
                <a:cubicBezTo>
                  <a:pt x="1784360" y="4349904"/>
                  <a:pt x="1785593" y="4348237"/>
                  <a:pt x="1786527" y="4346437"/>
                </a:cubicBezTo>
                <a:cubicBezTo>
                  <a:pt x="1787460" y="4344637"/>
                  <a:pt x="1788094" y="4342803"/>
                  <a:pt x="1788427" y="4340936"/>
                </a:cubicBezTo>
                <a:cubicBezTo>
                  <a:pt x="1788760" y="4339070"/>
                  <a:pt x="1788860" y="4337336"/>
                  <a:pt x="1788727" y="4335736"/>
                </a:cubicBezTo>
                <a:lnTo>
                  <a:pt x="1776925" y="4335736"/>
                </a:lnTo>
                <a:close/>
                <a:moveTo>
                  <a:pt x="414850" y="4313533"/>
                </a:moveTo>
                <a:lnTo>
                  <a:pt x="437053" y="4313533"/>
                </a:lnTo>
                <a:lnTo>
                  <a:pt x="437053" y="4333736"/>
                </a:lnTo>
                <a:cubicBezTo>
                  <a:pt x="437053" y="4341336"/>
                  <a:pt x="435319" y="4347871"/>
                  <a:pt x="431853" y="4353338"/>
                </a:cubicBezTo>
                <a:cubicBezTo>
                  <a:pt x="428385" y="4358805"/>
                  <a:pt x="422785" y="4362672"/>
                  <a:pt x="415050" y="4364939"/>
                </a:cubicBezTo>
                <a:lnTo>
                  <a:pt x="415050" y="4354938"/>
                </a:lnTo>
                <a:cubicBezTo>
                  <a:pt x="417317" y="4354138"/>
                  <a:pt x="419218" y="4352971"/>
                  <a:pt x="420751" y="4351438"/>
                </a:cubicBezTo>
                <a:cubicBezTo>
                  <a:pt x="422285" y="4349904"/>
                  <a:pt x="423518" y="4348237"/>
                  <a:pt x="424451" y="4346437"/>
                </a:cubicBezTo>
                <a:cubicBezTo>
                  <a:pt x="425385" y="4344637"/>
                  <a:pt x="426018" y="4342803"/>
                  <a:pt x="426352" y="4340936"/>
                </a:cubicBezTo>
                <a:cubicBezTo>
                  <a:pt x="426685" y="4339070"/>
                  <a:pt x="426785" y="4337336"/>
                  <a:pt x="426651" y="4335736"/>
                </a:cubicBezTo>
                <a:lnTo>
                  <a:pt x="414850" y="4335736"/>
                </a:lnTo>
                <a:close/>
                <a:moveTo>
                  <a:pt x="1960958" y="4282329"/>
                </a:moveTo>
                <a:cubicBezTo>
                  <a:pt x="1958824" y="4283929"/>
                  <a:pt x="1956024" y="4285096"/>
                  <a:pt x="1952556" y="4285830"/>
                </a:cubicBezTo>
                <a:cubicBezTo>
                  <a:pt x="1949089" y="4286563"/>
                  <a:pt x="1945456" y="4287163"/>
                  <a:pt x="1941655" y="4287630"/>
                </a:cubicBezTo>
                <a:cubicBezTo>
                  <a:pt x="1937855" y="4288096"/>
                  <a:pt x="1934021" y="4288630"/>
                  <a:pt x="1930154" y="4289230"/>
                </a:cubicBezTo>
                <a:cubicBezTo>
                  <a:pt x="1926287" y="4289830"/>
                  <a:pt x="1922820" y="4290797"/>
                  <a:pt x="1919752" y="4292130"/>
                </a:cubicBezTo>
                <a:cubicBezTo>
                  <a:pt x="1916686" y="4293464"/>
                  <a:pt x="1914185" y="4295364"/>
                  <a:pt x="1912252" y="4297831"/>
                </a:cubicBezTo>
                <a:cubicBezTo>
                  <a:pt x="1910318" y="4300298"/>
                  <a:pt x="1909352" y="4303665"/>
                  <a:pt x="1909351" y="4307932"/>
                </a:cubicBezTo>
                <a:cubicBezTo>
                  <a:pt x="1909351" y="4310733"/>
                  <a:pt x="1909918" y="4313100"/>
                  <a:pt x="1911051" y="4315033"/>
                </a:cubicBezTo>
                <a:cubicBezTo>
                  <a:pt x="1912185" y="4316967"/>
                  <a:pt x="1913652" y="4318534"/>
                  <a:pt x="1915452" y="4319734"/>
                </a:cubicBezTo>
                <a:cubicBezTo>
                  <a:pt x="1917252" y="4320934"/>
                  <a:pt x="1919386" y="4321801"/>
                  <a:pt x="1921853" y="4322334"/>
                </a:cubicBezTo>
                <a:cubicBezTo>
                  <a:pt x="1924320" y="4322868"/>
                  <a:pt x="1926820" y="4323134"/>
                  <a:pt x="1929354" y="4323134"/>
                </a:cubicBezTo>
                <a:cubicBezTo>
                  <a:pt x="1934955" y="4323134"/>
                  <a:pt x="1939755" y="4322367"/>
                  <a:pt x="1943756" y="4320834"/>
                </a:cubicBezTo>
                <a:cubicBezTo>
                  <a:pt x="1947756" y="4319300"/>
                  <a:pt x="1951023" y="4317367"/>
                  <a:pt x="1953557" y="4315033"/>
                </a:cubicBezTo>
                <a:cubicBezTo>
                  <a:pt x="1956090" y="4312700"/>
                  <a:pt x="1957957" y="4310166"/>
                  <a:pt x="1959158" y="4307432"/>
                </a:cubicBezTo>
                <a:cubicBezTo>
                  <a:pt x="1960358" y="4304699"/>
                  <a:pt x="1960958" y="4302132"/>
                  <a:pt x="1960958" y="4299731"/>
                </a:cubicBezTo>
                <a:close/>
                <a:moveTo>
                  <a:pt x="3015279" y="4244924"/>
                </a:moveTo>
                <a:cubicBezTo>
                  <a:pt x="3010879" y="4244924"/>
                  <a:pt x="3006911" y="4245691"/>
                  <a:pt x="3003377" y="4247225"/>
                </a:cubicBezTo>
                <a:cubicBezTo>
                  <a:pt x="2999844" y="4248758"/>
                  <a:pt x="2996810" y="4250858"/>
                  <a:pt x="2994276" y="4253525"/>
                </a:cubicBezTo>
                <a:cubicBezTo>
                  <a:pt x="2991743" y="4256193"/>
                  <a:pt x="2989742" y="4259293"/>
                  <a:pt x="2988276" y="4262827"/>
                </a:cubicBezTo>
                <a:cubicBezTo>
                  <a:pt x="2986809" y="4266360"/>
                  <a:pt x="2985942" y="4270128"/>
                  <a:pt x="2985675" y="4274128"/>
                </a:cubicBezTo>
                <a:lnTo>
                  <a:pt x="3045083" y="4274128"/>
                </a:lnTo>
                <a:cubicBezTo>
                  <a:pt x="3044816" y="4270128"/>
                  <a:pt x="3043916" y="4266327"/>
                  <a:pt x="3042382" y="4262727"/>
                </a:cubicBezTo>
                <a:cubicBezTo>
                  <a:pt x="3040849" y="4259126"/>
                  <a:pt x="3038782" y="4256026"/>
                  <a:pt x="3036182" y="4253425"/>
                </a:cubicBezTo>
                <a:cubicBezTo>
                  <a:pt x="3033581" y="4250825"/>
                  <a:pt x="3030514" y="4248758"/>
                  <a:pt x="3026980" y="4247225"/>
                </a:cubicBezTo>
                <a:cubicBezTo>
                  <a:pt x="3023447" y="4245692"/>
                  <a:pt x="3019546" y="4244925"/>
                  <a:pt x="3015279" y="4244924"/>
                </a:cubicBezTo>
                <a:close/>
                <a:moveTo>
                  <a:pt x="2732130" y="4244924"/>
                </a:moveTo>
                <a:cubicBezTo>
                  <a:pt x="2727730" y="4244924"/>
                  <a:pt x="2723563" y="4245791"/>
                  <a:pt x="2719629" y="4247525"/>
                </a:cubicBezTo>
                <a:cubicBezTo>
                  <a:pt x="2715695" y="4249258"/>
                  <a:pt x="2712262" y="4251792"/>
                  <a:pt x="2709328" y="4255126"/>
                </a:cubicBezTo>
                <a:cubicBezTo>
                  <a:pt x="2706394" y="4258459"/>
                  <a:pt x="2704093" y="4262560"/>
                  <a:pt x="2702426" y="4267427"/>
                </a:cubicBezTo>
                <a:cubicBezTo>
                  <a:pt x="2700759" y="4272294"/>
                  <a:pt x="2699927" y="4277862"/>
                  <a:pt x="2699927" y="4284129"/>
                </a:cubicBezTo>
                <a:cubicBezTo>
                  <a:pt x="2699927" y="4290397"/>
                  <a:pt x="2700759" y="4295964"/>
                  <a:pt x="2702426" y="4300831"/>
                </a:cubicBezTo>
                <a:cubicBezTo>
                  <a:pt x="2704093" y="4305699"/>
                  <a:pt x="2706394" y="4309766"/>
                  <a:pt x="2709328" y="4313033"/>
                </a:cubicBezTo>
                <a:cubicBezTo>
                  <a:pt x="2712262" y="4316300"/>
                  <a:pt x="2715695" y="4318800"/>
                  <a:pt x="2719629" y="4320534"/>
                </a:cubicBezTo>
                <a:cubicBezTo>
                  <a:pt x="2723563" y="4322267"/>
                  <a:pt x="2727730" y="4323134"/>
                  <a:pt x="2732130" y="4323134"/>
                </a:cubicBezTo>
                <a:cubicBezTo>
                  <a:pt x="2736531" y="4323134"/>
                  <a:pt x="2740698" y="4322267"/>
                  <a:pt x="2744631" y="4320534"/>
                </a:cubicBezTo>
                <a:cubicBezTo>
                  <a:pt x="2748566" y="4318800"/>
                  <a:pt x="2752000" y="4316300"/>
                  <a:pt x="2754934" y="4313033"/>
                </a:cubicBezTo>
                <a:cubicBezTo>
                  <a:pt x="2757867" y="4309766"/>
                  <a:pt x="2760167" y="4305699"/>
                  <a:pt x="2761834" y="4300831"/>
                </a:cubicBezTo>
                <a:cubicBezTo>
                  <a:pt x="2763501" y="4295964"/>
                  <a:pt x="2764334" y="4290397"/>
                  <a:pt x="2764334" y="4284129"/>
                </a:cubicBezTo>
                <a:cubicBezTo>
                  <a:pt x="2764335" y="4277862"/>
                  <a:pt x="2763501" y="4272294"/>
                  <a:pt x="2761834" y="4267427"/>
                </a:cubicBezTo>
                <a:cubicBezTo>
                  <a:pt x="2760167" y="4262560"/>
                  <a:pt x="2757867" y="4258459"/>
                  <a:pt x="2754934" y="4255126"/>
                </a:cubicBezTo>
                <a:cubicBezTo>
                  <a:pt x="2752000" y="4251792"/>
                  <a:pt x="2748566" y="4249258"/>
                  <a:pt x="2744631" y="4247525"/>
                </a:cubicBezTo>
                <a:cubicBezTo>
                  <a:pt x="2740698" y="4245792"/>
                  <a:pt x="2736531" y="4244925"/>
                  <a:pt x="2732130" y="4244924"/>
                </a:cubicBezTo>
                <a:close/>
                <a:moveTo>
                  <a:pt x="2159430" y="4244924"/>
                </a:moveTo>
                <a:cubicBezTo>
                  <a:pt x="2153696" y="4244924"/>
                  <a:pt x="2148829" y="4246058"/>
                  <a:pt x="2144829" y="4248325"/>
                </a:cubicBezTo>
                <a:cubicBezTo>
                  <a:pt x="2140828" y="4250592"/>
                  <a:pt x="2137627" y="4253592"/>
                  <a:pt x="2135227" y="4257326"/>
                </a:cubicBezTo>
                <a:cubicBezTo>
                  <a:pt x="2132827" y="4261060"/>
                  <a:pt x="2131093" y="4265327"/>
                  <a:pt x="2130026" y="4270128"/>
                </a:cubicBezTo>
                <a:cubicBezTo>
                  <a:pt x="2128960" y="4274928"/>
                  <a:pt x="2128427" y="4279862"/>
                  <a:pt x="2128427" y="4284929"/>
                </a:cubicBezTo>
                <a:cubicBezTo>
                  <a:pt x="2128427" y="4289730"/>
                  <a:pt x="2129059" y="4294431"/>
                  <a:pt x="2130327" y="4299031"/>
                </a:cubicBezTo>
                <a:cubicBezTo>
                  <a:pt x="2131593" y="4303632"/>
                  <a:pt x="2133527" y="4307732"/>
                  <a:pt x="2136128" y="4311333"/>
                </a:cubicBezTo>
                <a:cubicBezTo>
                  <a:pt x="2138728" y="4314933"/>
                  <a:pt x="2142061" y="4317800"/>
                  <a:pt x="2146129" y="4319934"/>
                </a:cubicBezTo>
                <a:cubicBezTo>
                  <a:pt x="2150196" y="4322067"/>
                  <a:pt x="2154963" y="4323134"/>
                  <a:pt x="2160430" y="4323134"/>
                </a:cubicBezTo>
                <a:cubicBezTo>
                  <a:pt x="2166165" y="4323134"/>
                  <a:pt x="2171032" y="4322001"/>
                  <a:pt x="2175032" y="4319734"/>
                </a:cubicBezTo>
                <a:cubicBezTo>
                  <a:pt x="2179033" y="4317467"/>
                  <a:pt x="2182300" y="4314500"/>
                  <a:pt x="2184833" y="4310833"/>
                </a:cubicBezTo>
                <a:cubicBezTo>
                  <a:pt x="2187367" y="4307166"/>
                  <a:pt x="2189200" y="4302998"/>
                  <a:pt x="2190334" y="4298331"/>
                </a:cubicBezTo>
                <a:cubicBezTo>
                  <a:pt x="2191467" y="4293664"/>
                  <a:pt x="2192034" y="4288930"/>
                  <a:pt x="2192034" y="4284129"/>
                </a:cubicBezTo>
                <a:cubicBezTo>
                  <a:pt x="2192034" y="4279062"/>
                  <a:pt x="2191434" y="4274161"/>
                  <a:pt x="2190234" y="4269427"/>
                </a:cubicBezTo>
                <a:cubicBezTo>
                  <a:pt x="2189034" y="4264694"/>
                  <a:pt x="2187134" y="4260526"/>
                  <a:pt x="2184533" y="4256926"/>
                </a:cubicBezTo>
                <a:cubicBezTo>
                  <a:pt x="2181933" y="4253325"/>
                  <a:pt x="2178566" y="4250425"/>
                  <a:pt x="2174432" y="4248225"/>
                </a:cubicBezTo>
                <a:cubicBezTo>
                  <a:pt x="2170298" y="4246025"/>
                  <a:pt x="2165297" y="4244924"/>
                  <a:pt x="2159430" y="4244924"/>
                </a:cubicBezTo>
                <a:close/>
                <a:moveTo>
                  <a:pt x="1605580" y="4244924"/>
                </a:moveTo>
                <a:cubicBezTo>
                  <a:pt x="1601180" y="4244924"/>
                  <a:pt x="1597213" y="4245691"/>
                  <a:pt x="1593679" y="4247225"/>
                </a:cubicBezTo>
                <a:cubicBezTo>
                  <a:pt x="1590145" y="4248758"/>
                  <a:pt x="1587111" y="4250858"/>
                  <a:pt x="1584578" y="4253525"/>
                </a:cubicBezTo>
                <a:cubicBezTo>
                  <a:pt x="1582044" y="4256193"/>
                  <a:pt x="1580044" y="4259293"/>
                  <a:pt x="1578577" y="4262827"/>
                </a:cubicBezTo>
                <a:cubicBezTo>
                  <a:pt x="1577110" y="4266360"/>
                  <a:pt x="1576243" y="4270128"/>
                  <a:pt x="1575976" y="4274128"/>
                </a:cubicBezTo>
                <a:lnTo>
                  <a:pt x="1635384" y="4274128"/>
                </a:lnTo>
                <a:cubicBezTo>
                  <a:pt x="1635117" y="4270128"/>
                  <a:pt x="1634217" y="4266327"/>
                  <a:pt x="1632684" y="4262727"/>
                </a:cubicBezTo>
                <a:cubicBezTo>
                  <a:pt x="1631150" y="4259126"/>
                  <a:pt x="1629083" y="4256026"/>
                  <a:pt x="1626483" y="4253425"/>
                </a:cubicBezTo>
                <a:cubicBezTo>
                  <a:pt x="1623883" y="4250825"/>
                  <a:pt x="1620815" y="4248758"/>
                  <a:pt x="1617282" y="4247225"/>
                </a:cubicBezTo>
                <a:cubicBezTo>
                  <a:pt x="1613748" y="4245692"/>
                  <a:pt x="1609848" y="4244925"/>
                  <a:pt x="1605580" y="4244924"/>
                </a:cubicBezTo>
                <a:close/>
                <a:moveTo>
                  <a:pt x="1500805" y="4244924"/>
                </a:moveTo>
                <a:cubicBezTo>
                  <a:pt x="1496405" y="4244924"/>
                  <a:pt x="1492438" y="4245691"/>
                  <a:pt x="1488904" y="4247225"/>
                </a:cubicBezTo>
                <a:cubicBezTo>
                  <a:pt x="1485370" y="4248758"/>
                  <a:pt x="1482336" y="4250858"/>
                  <a:pt x="1479803" y="4253525"/>
                </a:cubicBezTo>
                <a:cubicBezTo>
                  <a:pt x="1477269" y="4256193"/>
                  <a:pt x="1475269" y="4259293"/>
                  <a:pt x="1473802" y="4262827"/>
                </a:cubicBezTo>
                <a:cubicBezTo>
                  <a:pt x="1472335" y="4266360"/>
                  <a:pt x="1471468" y="4270128"/>
                  <a:pt x="1471202" y="4274128"/>
                </a:cubicBezTo>
                <a:lnTo>
                  <a:pt x="1530609" y="4274128"/>
                </a:lnTo>
                <a:cubicBezTo>
                  <a:pt x="1530342" y="4270128"/>
                  <a:pt x="1529442" y="4266327"/>
                  <a:pt x="1527909" y="4262727"/>
                </a:cubicBezTo>
                <a:cubicBezTo>
                  <a:pt x="1526375" y="4259126"/>
                  <a:pt x="1524308" y="4256026"/>
                  <a:pt x="1521708" y="4253425"/>
                </a:cubicBezTo>
                <a:cubicBezTo>
                  <a:pt x="1519107" y="4250825"/>
                  <a:pt x="1516040" y="4248758"/>
                  <a:pt x="1512506" y="4247225"/>
                </a:cubicBezTo>
                <a:cubicBezTo>
                  <a:pt x="1508973" y="4245692"/>
                  <a:pt x="1505072" y="4244925"/>
                  <a:pt x="1500805" y="4244924"/>
                </a:cubicBezTo>
                <a:close/>
                <a:moveTo>
                  <a:pt x="1284331" y="4244924"/>
                </a:moveTo>
                <a:cubicBezTo>
                  <a:pt x="1279930" y="4244924"/>
                  <a:pt x="1275763" y="4245791"/>
                  <a:pt x="1271829" y="4247525"/>
                </a:cubicBezTo>
                <a:cubicBezTo>
                  <a:pt x="1267895" y="4249258"/>
                  <a:pt x="1264461" y="4251792"/>
                  <a:pt x="1261528" y="4255126"/>
                </a:cubicBezTo>
                <a:cubicBezTo>
                  <a:pt x="1258594" y="4258459"/>
                  <a:pt x="1256294" y="4262560"/>
                  <a:pt x="1254627" y="4267427"/>
                </a:cubicBezTo>
                <a:cubicBezTo>
                  <a:pt x="1252960" y="4272294"/>
                  <a:pt x="1252126" y="4277862"/>
                  <a:pt x="1252126" y="4284129"/>
                </a:cubicBezTo>
                <a:cubicBezTo>
                  <a:pt x="1252126" y="4290397"/>
                  <a:pt x="1252960" y="4295964"/>
                  <a:pt x="1254627" y="4300831"/>
                </a:cubicBezTo>
                <a:cubicBezTo>
                  <a:pt x="1256294" y="4305699"/>
                  <a:pt x="1258594" y="4309766"/>
                  <a:pt x="1261528" y="4313033"/>
                </a:cubicBezTo>
                <a:cubicBezTo>
                  <a:pt x="1264461" y="4316300"/>
                  <a:pt x="1267895" y="4318800"/>
                  <a:pt x="1271829" y="4320534"/>
                </a:cubicBezTo>
                <a:cubicBezTo>
                  <a:pt x="1275763" y="4322267"/>
                  <a:pt x="1279930" y="4323134"/>
                  <a:pt x="1284331" y="4323134"/>
                </a:cubicBezTo>
                <a:cubicBezTo>
                  <a:pt x="1288731" y="4323134"/>
                  <a:pt x="1292898" y="4322267"/>
                  <a:pt x="1296832" y="4320534"/>
                </a:cubicBezTo>
                <a:cubicBezTo>
                  <a:pt x="1300766" y="4318800"/>
                  <a:pt x="1304200" y="4316300"/>
                  <a:pt x="1307133" y="4313033"/>
                </a:cubicBezTo>
                <a:cubicBezTo>
                  <a:pt x="1310067" y="4309766"/>
                  <a:pt x="1312367" y="4305699"/>
                  <a:pt x="1314034" y="4300831"/>
                </a:cubicBezTo>
                <a:cubicBezTo>
                  <a:pt x="1315701" y="4295964"/>
                  <a:pt x="1316534" y="4290397"/>
                  <a:pt x="1316534" y="4284129"/>
                </a:cubicBezTo>
                <a:cubicBezTo>
                  <a:pt x="1316535" y="4277862"/>
                  <a:pt x="1315701" y="4272294"/>
                  <a:pt x="1314034" y="4267427"/>
                </a:cubicBezTo>
                <a:cubicBezTo>
                  <a:pt x="1312367" y="4262560"/>
                  <a:pt x="1310067" y="4258459"/>
                  <a:pt x="1307133" y="4255126"/>
                </a:cubicBezTo>
                <a:cubicBezTo>
                  <a:pt x="1304200" y="4251792"/>
                  <a:pt x="1300766" y="4249258"/>
                  <a:pt x="1296832" y="4247525"/>
                </a:cubicBezTo>
                <a:cubicBezTo>
                  <a:pt x="1292898" y="4245792"/>
                  <a:pt x="1288731" y="4244925"/>
                  <a:pt x="1284331" y="4244924"/>
                </a:cubicBezTo>
                <a:close/>
                <a:moveTo>
                  <a:pt x="1126406" y="4244924"/>
                </a:moveTo>
                <a:cubicBezTo>
                  <a:pt x="1120672" y="4244924"/>
                  <a:pt x="1115805" y="4246058"/>
                  <a:pt x="1111804" y="4248325"/>
                </a:cubicBezTo>
                <a:cubicBezTo>
                  <a:pt x="1107804" y="4250592"/>
                  <a:pt x="1104537" y="4253559"/>
                  <a:pt x="1102003" y="4257226"/>
                </a:cubicBezTo>
                <a:cubicBezTo>
                  <a:pt x="1099469" y="4260893"/>
                  <a:pt x="1097636" y="4265060"/>
                  <a:pt x="1096502" y="4269728"/>
                </a:cubicBezTo>
                <a:cubicBezTo>
                  <a:pt x="1095369" y="4274395"/>
                  <a:pt x="1094802" y="4279129"/>
                  <a:pt x="1094802" y="4283929"/>
                </a:cubicBezTo>
                <a:cubicBezTo>
                  <a:pt x="1094802" y="4288997"/>
                  <a:pt x="1095402" y="4293897"/>
                  <a:pt x="1096602" y="4298631"/>
                </a:cubicBezTo>
                <a:cubicBezTo>
                  <a:pt x="1097802" y="4303365"/>
                  <a:pt x="1099703" y="4307532"/>
                  <a:pt x="1102303" y="4311133"/>
                </a:cubicBezTo>
                <a:cubicBezTo>
                  <a:pt x="1104904" y="4314733"/>
                  <a:pt x="1108270" y="4317633"/>
                  <a:pt x="1112404" y="4319834"/>
                </a:cubicBezTo>
                <a:cubicBezTo>
                  <a:pt x="1116538" y="4322034"/>
                  <a:pt x="1121539" y="4323134"/>
                  <a:pt x="1127406" y="4323134"/>
                </a:cubicBezTo>
                <a:cubicBezTo>
                  <a:pt x="1133273" y="4323134"/>
                  <a:pt x="1138175" y="4322001"/>
                  <a:pt x="1142108" y="4319734"/>
                </a:cubicBezTo>
                <a:cubicBezTo>
                  <a:pt x="1146042" y="4317467"/>
                  <a:pt x="1149209" y="4314466"/>
                  <a:pt x="1151609" y="4310733"/>
                </a:cubicBezTo>
                <a:cubicBezTo>
                  <a:pt x="1154010" y="4306999"/>
                  <a:pt x="1155743" y="4302732"/>
                  <a:pt x="1156810" y="4297931"/>
                </a:cubicBezTo>
                <a:cubicBezTo>
                  <a:pt x="1157877" y="4293130"/>
                  <a:pt x="1158410" y="4288197"/>
                  <a:pt x="1158410" y="4283129"/>
                </a:cubicBezTo>
                <a:cubicBezTo>
                  <a:pt x="1158410" y="4278329"/>
                  <a:pt x="1157777" y="4273628"/>
                  <a:pt x="1156510" y="4269027"/>
                </a:cubicBezTo>
                <a:cubicBezTo>
                  <a:pt x="1155243" y="4264427"/>
                  <a:pt x="1153310" y="4260326"/>
                  <a:pt x="1150709" y="4256726"/>
                </a:cubicBezTo>
                <a:cubicBezTo>
                  <a:pt x="1148109" y="4253126"/>
                  <a:pt x="1144775" y="4250259"/>
                  <a:pt x="1140708" y="4248125"/>
                </a:cubicBezTo>
                <a:cubicBezTo>
                  <a:pt x="1136641" y="4245991"/>
                  <a:pt x="1131873" y="4244925"/>
                  <a:pt x="1126406" y="4244924"/>
                </a:cubicBezTo>
                <a:close/>
                <a:moveTo>
                  <a:pt x="843581" y="4244924"/>
                </a:moveTo>
                <a:cubicBezTo>
                  <a:pt x="839180" y="4244924"/>
                  <a:pt x="835213" y="4245691"/>
                  <a:pt x="831679" y="4247225"/>
                </a:cubicBezTo>
                <a:cubicBezTo>
                  <a:pt x="828145" y="4248758"/>
                  <a:pt x="825112" y="4250858"/>
                  <a:pt x="822578" y="4253525"/>
                </a:cubicBezTo>
                <a:cubicBezTo>
                  <a:pt x="820044" y="4256193"/>
                  <a:pt x="818044" y="4259293"/>
                  <a:pt x="816577" y="4262827"/>
                </a:cubicBezTo>
                <a:cubicBezTo>
                  <a:pt x="815110" y="4266360"/>
                  <a:pt x="814243" y="4270128"/>
                  <a:pt x="813977" y="4274128"/>
                </a:cubicBezTo>
                <a:lnTo>
                  <a:pt x="873384" y="4274128"/>
                </a:lnTo>
                <a:cubicBezTo>
                  <a:pt x="873117" y="4270128"/>
                  <a:pt x="872217" y="4266327"/>
                  <a:pt x="870684" y="4262727"/>
                </a:cubicBezTo>
                <a:cubicBezTo>
                  <a:pt x="869150" y="4259126"/>
                  <a:pt x="867083" y="4256026"/>
                  <a:pt x="864483" y="4253425"/>
                </a:cubicBezTo>
                <a:cubicBezTo>
                  <a:pt x="861883" y="4250825"/>
                  <a:pt x="858815" y="4248758"/>
                  <a:pt x="855282" y="4247225"/>
                </a:cubicBezTo>
                <a:cubicBezTo>
                  <a:pt x="851748" y="4245692"/>
                  <a:pt x="847847" y="4244925"/>
                  <a:pt x="843581" y="4244924"/>
                </a:cubicBezTo>
                <a:close/>
                <a:moveTo>
                  <a:pt x="2401775" y="4232323"/>
                </a:moveTo>
                <a:lnTo>
                  <a:pt x="2418777" y="4232323"/>
                </a:lnTo>
                <a:lnTo>
                  <a:pt x="2418777" y="4302332"/>
                </a:lnTo>
                <a:cubicBezTo>
                  <a:pt x="2418777" y="4308732"/>
                  <a:pt x="2420644" y="4313800"/>
                  <a:pt x="2424377" y="4317533"/>
                </a:cubicBezTo>
                <a:cubicBezTo>
                  <a:pt x="2428111" y="4321267"/>
                  <a:pt x="2433245" y="4323134"/>
                  <a:pt x="2439779" y="4323134"/>
                </a:cubicBezTo>
                <a:cubicBezTo>
                  <a:pt x="2444980" y="4323134"/>
                  <a:pt x="2449480" y="4322334"/>
                  <a:pt x="2453281" y="4320734"/>
                </a:cubicBezTo>
                <a:cubicBezTo>
                  <a:pt x="2457082" y="4319134"/>
                  <a:pt x="2460249" y="4316867"/>
                  <a:pt x="2462782" y="4313933"/>
                </a:cubicBezTo>
                <a:cubicBezTo>
                  <a:pt x="2465316" y="4310999"/>
                  <a:pt x="2467216" y="4307566"/>
                  <a:pt x="2468483" y="4303632"/>
                </a:cubicBezTo>
                <a:cubicBezTo>
                  <a:pt x="2469750" y="4299698"/>
                  <a:pt x="2470383" y="4295397"/>
                  <a:pt x="2470383" y="4290730"/>
                </a:cubicBezTo>
                <a:lnTo>
                  <a:pt x="2470383" y="4232323"/>
                </a:lnTo>
                <a:lnTo>
                  <a:pt x="2487386" y="4232323"/>
                </a:lnTo>
                <a:lnTo>
                  <a:pt x="2487386" y="4335736"/>
                </a:lnTo>
                <a:lnTo>
                  <a:pt x="2471384" y="4335736"/>
                </a:lnTo>
                <a:lnTo>
                  <a:pt x="2471384" y="4319334"/>
                </a:lnTo>
                <a:lnTo>
                  <a:pt x="2470984" y="4319334"/>
                </a:lnTo>
                <a:cubicBezTo>
                  <a:pt x="2467382" y="4325735"/>
                  <a:pt x="2462782" y="4330435"/>
                  <a:pt x="2457182" y="4333435"/>
                </a:cubicBezTo>
                <a:cubicBezTo>
                  <a:pt x="2451581" y="4336436"/>
                  <a:pt x="2444980" y="4337936"/>
                  <a:pt x="2437379" y="4337936"/>
                </a:cubicBezTo>
                <a:cubicBezTo>
                  <a:pt x="2430578" y="4337936"/>
                  <a:pt x="2424911" y="4337036"/>
                  <a:pt x="2420377" y="4335236"/>
                </a:cubicBezTo>
                <a:cubicBezTo>
                  <a:pt x="2415843" y="4333435"/>
                  <a:pt x="2412176" y="4330869"/>
                  <a:pt x="2409376" y="4327535"/>
                </a:cubicBezTo>
                <a:cubicBezTo>
                  <a:pt x="2406576" y="4324201"/>
                  <a:pt x="2404608" y="4320234"/>
                  <a:pt x="2403475" y="4315633"/>
                </a:cubicBezTo>
                <a:cubicBezTo>
                  <a:pt x="2402342" y="4311033"/>
                  <a:pt x="2401775" y="4305932"/>
                  <a:pt x="2401775" y="4300331"/>
                </a:cubicBezTo>
                <a:close/>
                <a:moveTo>
                  <a:pt x="1342824" y="4232323"/>
                </a:moveTo>
                <a:lnTo>
                  <a:pt x="1362026" y="4232323"/>
                </a:lnTo>
                <a:lnTo>
                  <a:pt x="1392230" y="4316933"/>
                </a:lnTo>
                <a:lnTo>
                  <a:pt x="1392630" y="4316933"/>
                </a:lnTo>
                <a:lnTo>
                  <a:pt x="1421633" y="4232323"/>
                </a:lnTo>
                <a:lnTo>
                  <a:pt x="1439636" y="4232323"/>
                </a:lnTo>
                <a:lnTo>
                  <a:pt x="1394630" y="4349337"/>
                </a:lnTo>
                <a:cubicBezTo>
                  <a:pt x="1392630" y="4354405"/>
                  <a:pt x="1390663" y="4358672"/>
                  <a:pt x="1388729" y="4362139"/>
                </a:cubicBezTo>
                <a:cubicBezTo>
                  <a:pt x="1386796" y="4365606"/>
                  <a:pt x="1384662" y="4368440"/>
                  <a:pt x="1382328" y="4370640"/>
                </a:cubicBezTo>
                <a:cubicBezTo>
                  <a:pt x="1379995" y="4372840"/>
                  <a:pt x="1377428" y="4374441"/>
                  <a:pt x="1374627" y="4375441"/>
                </a:cubicBezTo>
                <a:cubicBezTo>
                  <a:pt x="1371828" y="4376441"/>
                  <a:pt x="1368494" y="4376941"/>
                  <a:pt x="1364626" y="4376941"/>
                </a:cubicBezTo>
                <a:cubicBezTo>
                  <a:pt x="1362626" y="4376941"/>
                  <a:pt x="1360626" y="4376807"/>
                  <a:pt x="1358626" y="4376541"/>
                </a:cubicBezTo>
                <a:cubicBezTo>
                  <a:pt x="1356625" y="4376274"/>
                  <a:pt x="1354692" y="4375807"/>
                  <a:pt x="1352825" y="4375141"/>
                </a:cubicBezTo>
                <a:lnTo>
                  <a:pt x="1352825" y="4359539"/>
                </a:lnTo>
                <a:cubicBezTo>
                  <a:pt x="1354425" y="4360072"/>
                  <a:pt x="1356059" y="4360606"/>
                  <a:pt x="1357725" y="4361139"/>
                </a:cubicBezTo>
                <a:cubicBezTo>
                  <a:pt x="1359392" y="4361672"/>
                  <a:pt x="1361092" y="4361939"/>
                  <a:pt x="1362826" y="4361939"/>
                </a:cubicBezTo>
                <a:cubicBezTo>
                  <a:pt x="1366293" y="4361939"/>
                  <a:pt x="1369093" y="4361139"/>
                  <a:pt x="1371227" y="4359539"/>
                </a:cubicBezTo>
                <a:cubicBezTo>
                  <a:pt x="1373361" y="4357939"/>
                  <a:pt x="1375227" y="4355605"/>
                  <a:pt x="1376828" y="4352538"/>
                </a:cubicBezTo>
                <a:lnTo>
                  <a:pt x="1383828" y="4335136"/>
                </a:lnTo>
                <a:close/>
                <a:moveTo>
                  <a:pt x="535875" y="4232323"/>
                </a:moveTo>
                <a:lnTo>
                  <a:pt x="552877" y="4232323"/>
                </a:lnTo>
                <a:lnTo>
                  <a:pt x="552877" y="4335736"/>
                </a:lnTo>
                <a:lnTo>
                  <a:pt x="535875" y="4335736"/>
                </a:lnTo>
                <a:close/>
                <a:moveTo>
                  <a:pt x="3178928" y="4229923"/>
                </a:moveTo>
                <a:cubicBezTo>
                  <a:pt x="3184795" y="4229923"/>
                  <a:pt x="3190196" y="4230423"/>
                  <a:pt x="3195130" y="4231423"/>
                </a:cubicBezTo>
                <a:cubicBezTo>
                  <a:pt x="3200064" y="4232423"/>
                  <a:pt x="3204431" y="4234156"/>
                  <a:pt x="3208232" y="4236623"/>
                </a:cubicBezTo>
                <a:cubicBezTo>
                  <a:pt x="3212032" y="4239090"/>
                  <a:pt x="3215066" y="4242424"/>
                  <a:pt x="3217333" y="4246625"/>
                </a:cubicBezTo>
                <a:cubicBezTo>
                  <a:pt x="3219600" y="4250825"/>
                  <a:pt x="3220933" y="4256059"/>
                  <a:pt x="3221333" y="4262327"/>
                </a:cubicBezTo>
                <a:lnTo>
                  <a:pt x="3204331" y="4262327"/>
                </a:lnTo>
                <a:cubicBezTo>
                  <a:pt x="3204065" y="4258993"/>
                  <a:pt x="3203198" y="4256226"/>
                  <a:pt x="3201731" y="4254026"/>
                </a:cubicBezTo>
                <a:cubicBezTo>
                  <a:pt x="3200264" y="4251825"/>
                  <a:pt x="3198397" y="4250059"/>
                  <a:pt x="3196130" y="4248725"/>
                </a:cubicBezTo>
                <a:cubicBezTo>
                  <a:pt x="3193863" y="4247392"/>
                  <a:pt x="3191363" y="4246425"/>
                  <a:pt x="3188629" y="4245825"/>
                </a:cubicBezTo>
                <a:cubicBezTo>
                  <a:pt x="3185896" y="4245224"/>
                  <a:pt x="3183129" y="4244924"/>
                  <a:pt x="3180328" y="4244924"/>
                </a:cubicBezTo>
                <a:cubicBezTo>
                  <a:pt x="3177795" y="4244924"/>
                  <a:pt x="3175228" y="4245124"/>
                  <a:pt x="3172627" y="4245524"/>
                </a:cubicBezTo>
                <a:cubicBezTo>
                  <a:pt x="3170027" y="4245925"/>
                  <a:pt x="3167660" y="4246625"/>
                  <a:pt x="3165527" y="4247625"/>
                </a:cubicBezTo>
                <a:cubicBezTo>
                  <a:pt x="3163393" y="4248625"/>
                  <a:pt x="3161659" y="4249958"/>
                  <a:pt x="3160326" y="4251625"/>
                </a:cubicBezTo>
                <a:cubicBezTo>
                  <a:pt x="3158992" y="4253292"/>
                  <a:pt x="3158326" y="4255459"/>
                  <a:pt x="3158326" y="4258126"/>
                </a:cubicBezTo>
                <a:cubicBezTo>
                  <a:pt x="3158325" y="4261060"/>
                  <a:pt x="3159359" y="4263493"/>
                  <a:pt x="3161426" y="4265427"/>
                </a:cubicBezTo>
                <a:cubicBezTo>
                  <a:pt x="3163493" y="4267361"/>
                  <a:pt x="3166126" y="4268961"/>
                  <a:pt x="3169327" y="4270228"/>
                </a:cubicBezTo>
                <a:cubicBezTo>
                  <a:pt x="3172527" y="4271494"/>
                  <a:pt x="3176128" y="4272561"/>
                  <a:pt x="3180128" y="4273428"/>
                </a:cubicBezTo>
                <a:cubicBezTo>
                  <a:pt x="3184129" y="4274295"/>
                  <a:pt x="3188129" y="4275195"/>
                  <a:pt x="3192130" y="4276128"/>
                </a:cubicBezTo>
                <a:cubicBezTo>
                  <a:pt x="3196397" y="4277062"/>
                  <a:pt x="3200564" y="4278195"/>
                  <a:pt x="3204631" y="4279529"/>
                </a:cubicBezTo>
                <a:cubicBezTo>
                  <a:pt x="3208698" y="4280862"/>
                  <a:pt x="3212299" y="4282629"/>
                  <a:pt x="3215433" y="4284829"/>
                </a:cubicBezTo>
                <a:cubicBezTo>
                  <a:pt x="3218566" y="4287030"/>
                  <a:pt x="3221100" y="4289797"/>
                  <a:pt x="3223034" y="4293130"/>
                </a:cubicBezTo>
                <a:cubicBezTo>
                  <a:pt x="3224967" y="4296464"/>
                  <a:pt x="3225934" y="4300598"/>
                  <a:pt x="3225934" y="4305532"/>
                </a:cubicBezTo>
                <a:cubicBezTo>
                  <a:pt x="3225934" y="4311799"/>
                  <a:pt x="3224634" y="4317000"/>
                  <a:pt x="3222034" y="4321134"/>
                </a:cubicBezTo>
                <a:cubicBezTo>
                  <a:pt x="3219433" y="4325268"/>
                  <a:pt x="3216033" y="4328602"/>
                  <a:pt x="3211832" y="4331135"/>
                </a:cubicBezTo>
                <a:cubicBezTo>
                  <a:pt x="3207632" y="4333669"/>
                  <a:pt x="3202898" y="4335436"/>
                  <a:pt x="3197630" y="4336436"/>
                </a:cubicBezTo>
                <a:cubicBezTo>
                  <a:pt x="3192363" y="4337436"/>
                  <a:pt x="3187129" y="4337936"/>
                  <a:pt x="3181928" y="4337936"/>
                </a:cubicBezTo>
                <a:cubicBezTo>
                  <a:pt x="3176194" y="4337936"/>
                  <a:pt x="3170727" y="4337336"/>
                  <a:pt x="3165527" y="4336136"/>
                </a:cubicBezTo>
                <a:cubicBezTo>
                  <a:pt x="3160326" y="4334936"/>
                  <a:pt x="3155725" y="4332969"/>
                  <a:pt x="3151725" y="4330235"/>
                </a:cubicBezTo>
                <a:cubicBezTo>
                  <a:pt x="3147724" y="4327501"/>
                  <a:pt x="3144524" y="4323901"/>
                  <a:pt x="3142124" y="4319434"/>
                </a:cubicBezTo>
                <a:cubicBezTo>
                  <a:pt x="3139723" y="4314966"/>
                  <a:pt x="3138390" y="4309532"/>
                  <a:pt x="3138123" y="4303132"/>
                </a:cubicBezTo>
                <a:lnTo>
                  <a:pt x="3155125" y="4303132"/>
                </a:lnTo>
                <a:cubicBezTo>
                  <a:pt x="3155258" y="4306865"/>
                  <a:pt x="3156125" y="4310033"/>
                  <a:pt x="3157726" y="4312633"/>
                </a:cubicBezTo>
                <a:cubicBezTo>
                  <a:pt x="3159326" y="4315233"/>
                  <a:pt x="3161426" y="4317300"/>
                  <a:pt x="3164026" y="4318834"/>
                </a:cubicBezTo>
                <a:cubicBezTo>
                  <a:pt x="3166626" y="4320367"/>
                  <a:pt x="3169560" y="4321467"/>
                  <a:pt x="3172827" y="4322134"/>
                </a:cubicBezTo>
                <a:cubicBezTo>
                  <a:pt x="3176094" y="4322801"/>
                  <a:pt x="3179461" y="4323134"/>
                  <a:pt x="3182929" y="4323134"/>
                </a:cubicBezTo>
                <a:cubicBezTo>
                  <a:pt x="3185596" y="4323134"/>
                  <a:pt x="3188396" y="4322934"/>
                  <a:pt x="3191330" y="4322534"/>
                </a:cubicBezTo>
                <a:cubicBezTo>
                  <a:pt x="3194263" y="4322134"/>
                  <a:pt x="3196964" y="4321401"/>
                  <a:pt x="3199431" y="4320334"/>
                </a:cubicBezTo>
                <a:cubicBezTo>
                  <a:pt x="3201898" y="4319267"/>
                  <a:pt x="3203931" y="4317700"/>
                  <a:pt x="3205531" y="4315633"/>
                </a:cubicBezTo>
                <a:cubicBezTo>
                  <a:pt x="3207132" y="4313566"/>
                  <a:pt x="3207932" y="4310933"/>
                  <a:pt x="3207932" y="4307732"/>
                </a:cubicBezTo>
                <a:cubicBezTo>
                  <a:pt x="3207932" y="4303332"/>
                  <a:pt x="3206265" y="4299998"/>
                  <a:pt x="3202931" y="4297731"/>
                </a:cubicBezTo>
                <a:cubicBezTo>
                  <a:pt x="3199597" y="4295464"/>
                  <a:pt x="3195430" y="4293631"/>
                  <a:pt x="3190430" y="4292230"/>
                </a:cubicBezTo>
                <a:cubicBezTo>
                  <a:pt x="3185429" y="4290830"/>
                  <a:pt x="3179995" y="4289563"/>
                  <a:pt x="3174127" y="4288430"/>
                </a:cubicBezTo>
                <a:cubicBezTo>
                  <a:pt x="3168260" y="4287296"/>
                  <a:pt x="3162826" y="4285696"/>
                  <a:pt x="3157826" y="4283629"/>
                </a:cubicBezTo>
                <a:cubicBezTo>
                  <a:pt x="3152825" y="4281562"/>
                  <a:pt x="3148657" y="4278662"/>
                  <a:pt x="3145324" y="4274928"/>
                </a:cubicBezTo>
                <a:cubicBezTo>
                  <a:pt x="3141990" y="4271194"/>
                  <a:pt x="3140323" y="4265994"/>
                  <a:pt x="3140323" y="4259326"/>
                </a:cubicBezTo>
                <a:cubicBezTo>
                  <a:pt x="3140323" y="4254126"/>
                  <a:pt x="3141490" y="4249658"/>
                  <a:pt x="3143824" y="4245925"/>
                </a:cubicBezTo>
                <a:cubicBezTo>
                  <a:pt x="3146157" y="4242191"/>
                  <a:pt x="3149157" y="4239157"/>
                  <a:pt x="3152825" y="4236823"/>
                </a:cubicBezTo>
                <a:cubicBezTo>
                  <a:pt x="3156492" y="4234490"/>
                  <a:pt x="3160626" y="4232756"/>
                  <a:pt x="3165227" y="4231623"/>
                </a:cubicBezTo>
                <a:cubicBezTo>
                  <a:pt x="3169827" y="4230489"/>
                  <a:pt x="3174394" y="4229923"/>
                  <a:pt x="3178928" y="4229923"/>
                </a:cubicBezTo>
                <a:close/>
                <a:moveTo>
                  <a:pt x="3131855" y="4229923"/>
                </a:moveTo>
                <a:lnTo>
                  <a:pt x="3131855" y="4247925"/>
                </a:lnTo>
                <a:cubicBezTo>
                  <a:pt x="3125055" y="4247924"/>
                  <a:pt x="3119254" y="4248858"/>
                  <a:pt x="3114453" y="4250725"/>
                </a:cubicBezTo>
                <a:cubicBezTo>
                  <a:pt x="3109653" y="4252592"/>
                  <a:pt x="3105786" y="4255326"/>
                  <a:pt x="3102852" y="4258926"/>
                </a:cubicBezTo>
                <a:cubicBezTo>
                  <a:pt x="3099918" y="4262527"/>
                  <a:pt x="3097784" y="4266894"/>
                  <a:pt x="3096451" y="4272028"/>
                </a:cubicBezTo>
                <a:cubicBezTo>
                  <a:pt x="3095118" y="4277162"/>
                  <a:pt x="3094451" y="4283063"/>
                  <a:pt x="3094451" y="4289730"/>
                </a:cubicBezTo>
                <a:lnTo>
                  <a:pt x="3094451" y="4335736"/>
                </a:lnTo>
                <a:lnTo>
                  <a:pt x="3077449" y="4335736"/>
                </a:lnTo>
                <a:lnTo>
                  <a:pt x="3077449" y="4232323"/>
                </a:lnTo>
                <a:lnTo>
                  <a:pt x="3093451" y="4232323"/>
                </a:lnTo>
                <a:lnTo>
                  <a:pt x="3093451" y="4254126"/>
                </a:lnTo>
                <a:lnTo>
                  <a:pt x="3093851" y="4254126"/>
                </a:lnTo>
                <a:cubicBezTo>
                  <a:pt x="3097985" y="4245725"/>
                  <a:pt x="3103052" y="4239524"/>
                  <a:pt x="3109053" y="4235523"/>
                </a:cubicBezTo>
                <a:cubicBezTo>
                  <a:pt x="3115053" y="4231523"/>
                  <a:pt x="3122654" y="4229656"/>
                  <a:pt x="3131855" y="4229923"/>
                </a:cubicBezTo>
                <a:close/>
                <a:moveTo>
                  <a:pt x="3016279" y="4229923"/>
                </a:moveTo>
                <a:cubicBezTo>
                  <a:pt x="3025480" y="4229923"/>
                  <a:pt x="3033115" y="4231823"/>
                  <a:pt x="3039182" y="4235623"/>
                </a:cubicBezTo>
                <a:cubicBezTo>
                  <a:pt x="3045250" y="4239424"/>
                  <a:pt x="3050117" y="4244258"/>
                  <a:pt x="3053784" y="4250125"/>
                </a:cubicBezTo>
                <a:cubicBezTo>
                  <a:pt x="3057451" y="4255992"/>
                  <a:pt x="3059984" y="4262393"/>
                  <a:pt x="3061385" y="4269327"/>
                </a:cubicBezTo>
                <a:cubicBezTo>
                  <a:pt x="3062785" y="4276262"/>
                  <a:pt x="3063352" y="4282862"/>
                  <a:pt x="3063085" y="4289130"/>
                </a:cubicBezTo>
                <a:lnTo>
                  <a:pt x="2985675" y="4289130"/>
                </a:lnTo>
                <a:cubicBezTo>
                  <a:pt x="2985542" y="4293664"/>
                  <a:pt x="2986075" y="4297964"/>
                  <a:pt x="2987275" y="4302032"/>
                </a:cubicBezTo>
                <a:cubicBezTo>
                  <a:pt x="2988476" y="4306099"/>
                  <a:pt x="2990409" y="4309699"/>
                  <a:pt x="2993076" y="4312833"/>
                </a:cubicBezTo>
                <a:cubicBezTo>
                  <a:pt x="2995743" y="4315967"/>
                  <a:pt x="2999144" y="4318467"/>
                  <a:pt x="3003277" y="4320334"/>
                </a:cubicBezTo>
                <a:cubicBezTo>
                  <a:pt x="3007411" y="4322201"/>
                  <a:pt x="3012279" y="4323134"/>
                  <a:pt x="3017879" y="4323134"/>
                </a:cubicBezTo>
                <a:cubicBezTo>
                  <a:pt x="3025080" y="4323134"/>
                  <a:pt x="3030981" y="4321467"/>
                  <a:pt x="3035582" y="4318134"/>
                </a:cubicBezTo>
                <a:cubicBezTo>
                  <a:pt x="3040182" y="4314800"/>
                  <a:pt x="3043216" y="4309733"/>
                  <a:pt x="3044683" y="4302932"/>
                </a:cubicBezTo>
                <a:lnTo>
                  <a:pt x="3061485" y="4302932"/>
                </a:lnTo>
                <a:cubicBezTo>
                  <a:pt x="3059218" y="4314533"/>
                  <a:pt x="3054217" y="4323268"/>
                  <a:pt x="3046483" y="4329135"/>
                </a:cubicBezTo>
                <a:cubicBezTo>
                  <a:pt x="3038749" y="4335002"/>
                  <a:pt x="3029014" y="4337936"/>
                  <a:pt x="3017279" y="4337936"/>
                </a:cubicBezTo>
                <a:cubicBezTo>
                  <a:pt x="3009012" y="4337936"/>
                  <a:pt x="3001844" y="4336603"/>
                  <a:pt x="2995776" y="4333936"/>
                </a:cubicBezTo>
                <a:cubicBezTo>
                  <a:pt x="2989709" y="4331269"/>
                  <a:pt x="2984609" y="4327535"/>
                  <a:pt x="2980475" y="4322734"/>
                </a:cubicBezTo>
                <a:cubicBezTo>
                  <a:pt x="2976341" y="4317934"/>
                  <a:pt x="2973241" y="4312199"/>
                  <a:pt x="2971174" y="4305532"/>
                </a:cubicBezTo>
                <a:cubicBezTo>
                  <a:pt x="2969107" y="4298864"/>
                  <a:pt x="2967940" y="4291597"/>
                  <a:pt x="2967673" y="4283729"/>
                </a:cubicBezTo>
                <a:cubicBezTo>
                  <a:pt x="2967673" y="4275862"/>
                  <a:pt x="2968873" y="4268661"/>
                  <a:pt x="2971274" y="4262127"/>
                </a:cubicBezTo>
                <a:cubicBezTo>
                  <a:pt x="2973674" y="4255592"/>
                  <a:pt x="2977041" y="4249925"/>
                  <a:pt x="2981375" y="4245124"/>
                </a:cubicBezTo>
                <a:cubicBezTo>
                  <a:pt x="2985709" y="4240324"/>
                  <a:pt x="2990843" y="4236590"/>
                  <a:pt x="2996777" y="4233923"/>
                </a:cubicBezTo>
                <a:cubicBezTo>
                  <a:pt x="3002711" y="4231256"/>
                  <a:pt x="3009212" y="4229923"/>
                  <a:pt x="3016279" y="4229923"/>
                </a:cubicBezTo>
                <a:close/>
                <a:moveTo>
                  <a:pt x="2851631" y="4229923"/>
                </a:moveTo>
                <a:cubicBezTo>
                  <a:pt x="2858032" y="4229923"/>
                  <a:pt x="2863833" y="4231256"/>
                  <a:pt x="2869033" y="4233923"/>
                </a:cubicBezTo>
                <a:cubicBezTo>
                  <a:pt x="2874234" y="4236590"/>
                  <a:pt x="2877900" y="4241124"/>
                  <a:pt x="2880035" y="4247525"/>
                </a:cubicBezTo>
                <a:cubicBezTo>
                  <a:pt x="2883502" y="4241924"/>
                  <a:pt x="2888069" y="4237590"/>
                  <a:pt x="2893737" y="4234523"/>
                </a:cubicBezTo>
                <a:cubicBezTo>
                  <a:pt x="2899404" y="4231457"/>
                  <a:pt x="2905638" y="4229923"/>
                  <a:pt x="2912438" y="4229923"/>
                </a:cubicBezTo>
                <a:cubicBezTo>
                  <a:pt x="2917638" y="4229922"/>
                  <a:pt x="2922339" y="4230488"/>
                  <a:pt x="2926539" y="4231623"/>
                </a:cubicBezTo>
                <a:cubicBezTo>
                  <a:pt x="2930740" y="4232756"/>
                  <a:pt x="2934340" y="4234523"/>
                  <a:pt x="2937341" y="4236923"/>
                </a:cubicBezTo>
                <a:cubicBezTo>
                  <a:pt x="2940341" y="4239324"/>
                  <a:pt x="2942674" y="4242424"/>
                  <a:pt x="2944341" y="4246225"/>
                </a:cubicBezTo>
                <a:cubicBezTo>
                  <a:pt x="2946007" y="4250025"/>
                  <a:pt x="2946841" y="4254592"/>
                  <a:pt x="2946842" y="4259926"/>
                </a:cubicBezTo>
                <a:lnTo>
                  <a:pt x="2946842" y="4335736"/>
                </a:lnTo>
                <a:lnTo>
                  <a:pt x="2929840" y="4335736"/>
                </a:lnTo>
                <a:lnTo>
                  <a:pt x="2929840" y="4267927"/>
                </a:lnTo>
                <a:cubicBezTo>
                  <a:pt x="2929842" y="4264727"/>
                  <a:pt x="2929575" y="4261727"/>
                  <a:pt x="2929040" y="4258926"/>
                </a:cubicBezTo>
                <a:cubicBezTo>
                  <a:pt x="2928506" y="4256126"/>
                  <a:pt x="2927506" y="4253692"/>
                  <a:pt x="2926039" y="4251625"/>
                </a:cubicBezTo>
                <a:cubicBezTo>
                  <a:pt x="2924573" y="4249558"/>
                  <a:pt x="2922539" y="4247925"/>
                  <a:pt x="2919939" y="4246725"/>
                </a:cubicBezTo>
                <a:cubicBezTo>
                  <a:pt x="2917338" y="4245524"/>
                  <a:pt x="2913972" y="4244924"/>
                  <a:pt x="2909837" y="4244924"/>
                </a:cubicBezTo>
                <a:cubicBezTo>
                  <a:pt x="2901438" y="4244924"/>
                  <a:pt x="2894836" y="4247325"/>
                  <a:pt x="2890036" y="4252125"/>
                </a:cubicBezTo>
                <a:cubicBezTo>
                  <a:pt x="2885235" y="4256926"/>
                  <a:pt x="2882835" y="4263327"/>
                  <a:pt x="2882835" y="4271328"/>
                </a:cubicBezTo>
                <a:lnTo>
                  <a:pt x="2882835" y="4335736"/>
                </a:lnTo>
                <a:lnTo>
                  <a:pt x="2865833" y="4335736"/>
                </a:lnTo>
                <a:lnTo>
                  <a:pt x="2865833" y="4267927"/>
                </a:lnTo>
                <a:cubicBezTo>
                  <a:pt x="2865833" y="4264594"/>
                  <a:pt x="2865533" y="4261527"/>
                  <a:pt x="2864933" y="4258726"/>
                </a:cubicBezTo>
                <a:cubicBezTo>
                  <a:pt x="2864333" y="4255926"/>
                  <a:pt x="2863300" y="4253492"/>
                  <a:pt x="2861833" y="4251425"/>
                </a:cubicBezTo>
                <a:cubicBezTo>
                  <a:pt x="2860366" y="4249358"/>
                  <a:pt x="2858399" y="4247758"/>
                  <a:pt x="2855932" y="4246625"/>
                </a:cubicBezTo>
                <a:cubicBezTo>
                  <a:pt x="2853465" y="4245491"/>
                  <a:pt x="2850298" y="4244925"/>
                  <a:pt x="2846431" y="4244924"/>
                </a:cubicBezTo>
                <a:cubicBezTo>
                  <a:pt x="2841497" y="4244924"/>
                  <a:pt x="2837263" y="4245925"/>
                  <a:pt x="2833730" y="4247925"/>
                </a:cubicBezTo>
                <a:cubicBezTo>
                  <a:pt x="2830196" y="4249925"/>
                  <a:pt x="2827328" y="4252325"/>
                  <a:pt x="2825128" y="4255126"/>
                </a:cubicBezTo>
                <a:cubicBezTo>
                  <a:pt x="2822927" y="4257926"/>
                  <a:pt x="2821327" y="4260826"/>
                  <a:pt x="2820327" y="4263827"/>
                </a:cubicBezTo>
                <a:cubicBezTo>
                  <a:pt x="2819327" y="4266827"/>
                  <a:pt x="2818827" y="4269327"/>
                  <a:pt x="2818827" y="4271328"/>
                </a:cubicBezTo>
                <a:lnTo>
                  <a:pt x="2818827" y="4335736"/>
                </a:lnTo>
                <a:lnTo>
                  <a:pt x="2801824" y="4335736"/>
                </a:lnTo>
                <a:lnTo>
                  <a:pt x="2801824" y="4232323"/>
                </a:lnTo>
                <a:lnTo>
                  <a:pt x="2817827" y="4232323"/>
                </a:lnTo>
                <a:lnTo>
                  <a:pt x="2817827" y="4247525"/>
                </a:lnTo>
                <a:lnTo>
                  <a:pt x="2818227" y="4247525"/>
                </a:lnTo>
                <a:cubicBezTo>
                  <a:pt x="2825961" y="4235790"/>
                  <a:pt x="2837096" y="4229923"/>
                  <a:pt x="2851631" y="4229923"/>
                </a:cubicBezTo>
                <a:close/>
                <a:moveTo>
                  <a:pt x="2732130" y="4229923"/>
                </a:moveTo>
                <a:cubicBezTo>
                  <a:pt x="2740398" y="4229923"/>
                  <a:pt x="2747633" y="4231323"/>
                  <a:pt x="2753833" y="4234123"/>
                </a:cubicBezTo>
                <a:cubicBezTo>
                  <a:pt x="2760033" y="4236923"/>
                  <a:pt x="2765268" y="4240757"/>
                  <a:pt x="2769535" y="4245625"/>
                </a:cubicBezTo>
                <a:cubicBezTo>
                  <a:pt x="2773803" y="4250492"/>
                  <a:pt x="2777003" y="4256226"/>
                  <a:pt x="2779136" y="4262827"/>
                </a:cubicBezTo>
                <a:cubicBezTo>
                  <a:pt x="2781270" y="4269427"/>
                  <a:pt x="2782337" y="4276528"/>
                  <a:pt x="2782337" y="4284129"/>
                </a:cubicBezTo>
                <a:cubicBezTo>
                  <a:pt x="2782337" y="4291730"/>
                  <a:pt x="2781270" y="4298798"/>
                  <a:pt x="2779136" y="4305332"/>
                </a:cubicBezTo>
                <a:cubicBezTo>
                  <a:pt x="2777003" y="4311866"/>
                  <a:pt x="2773803" y="4317567"/>
                  <a:pt x="2769535" y="4322434"/>
                </a:cubicBezTo>
                <a:cubicBezTo>
                  <a:pt x="2765268" y="4327301"/>
                  <a:pt x="2760033" y="4331102"/>
                  <a:pt x="2753833" y="4333836"/>
                </a:cubicBezTo>
                <a:cubicBezTo>
                  <a:pt x="2747633" y="4336569"/>
                  <a:pt x="2740398" y="4337936"/>
                  <a:pt x="2732130" y="4337936"/>
                </a:cubicBezTo>
                <a:cubicBezTo>
                  <a:pt x="2723997" y="4337936"/>
                  <a:pt x="2716796" y="4336569"/>
                  <a:pt x="2710528" y="4333836"/>
                </a:cubicBezTo>
                <a:cubicBezTo>
                  <a:pt x="2704261" y="4331102"/>
                  <a:pt x="2698993" y="4327301"/>
                  <a:pt x="2694725" y="4322434"/>
                </a:cubicBezTo>
                <a:cubicBezTo>
                  <a:pt x="2690459" y="4317567"/>
                  <a:pt x="2687259" y="4311866"/>
                  <a:pt x="2685125" y="4305332"/>
                </a:cubicBezTo>
                <a:cubicBezTo>
                  <a:pt x="2682991" y="4298798"/>
                  <a:pt x="2681925" y="4291730"/>
                  <a:pt x="2681925" y="4284129"/>
                </a:cubicBezTo>
                <a:cubicBezTo>
                  <a:pt x="2681925" y="4276528"/>
                  <a:pt x="2682991" y="4269427"/>
                  <a:pt x="2685125" y="4262827"/>
                </a:cubicBezTo>
                <a:cubicBezTo>
                  <a:pt x="2687259" y="4256226"/>
                  <a:pt x="2690459" y="4250492"/>
                  <a:pt x="2694725" y="4245625"/>
                </a:cubicBezTo>
                <a:cubicBezTo>
                  <a:pt x="2698993" y="4240757"/>
                  <a:pt x="2704261" y="4236923"/>
                  <a:pt x="2710528" y="4234123"/>
                </a:cubicBezTo>
                <a:cubicBezTo>
                  <a:pt x="2716796" y="4231323"/>
                  <a:pt x="2723997" y="4229923"/>
                  <a:pt x="2732130" y="4229923"/>
                </a:cubicBezTo>
                <a:close/>
                <a:moveTo>
                  <a:pt x="2550279" y="4229923"/>
                </a:moveTo>
                <a:cubicBezTo>
                  <a:pt x="2556146" y="4229923"/>
                  <a:pt x="2561547" y="4230423"/>
                  <a:pt x="2566481" y="4231423"/>
                </a:cubicBezTo>
                <a:cubicBezTo>
                  <a:pt x="2571415" y="4232423"/>
                  <a:pt x="2575782" y="4234156"/>
                  <a:pt x="2579582" y="4236623"/>
                </a:cubicBezTo>
                <a:cubicBezTo>
                  <a:pt x="2583383" y="4239090"/>
                  <a:pt x="2586417" y="4242424"/>
                  <a:pt x="2588684" y="4246625"/>
                </a:cubicBezTo>
                <a:cubicBezTo>
                  <a:pt x="2590951" y="4250825"/>
                  <a:pt x="2592284" y="4256059"/>
                  <a:pt x="2592685" y="4262327"/>
                </a:cubicBezTo>
                <a:lnTo>
                  <a:pt x="2575682" y="4262327"/>
                </a:lnTo>
                <a:cubicBezTo>
                  <a:pt x="2575415" y="4258993"/>
                  <a:pt x="2574549" y="4256226"/>
                  <a:pt x="2573082" y="4254026"/>
                </a:cubicBezTo>
                <a:cubicBezTo>
                  <a:pt x="2571615" y="4251825"/>
                  <a:pt x="2569748" y="4250059"/>
                  <a:pt x="2567481" y="4248725"/>
                </a:cubicBezTo>
                <a:cubicBezTo>
                  <a:pt x="2565215" y="4247392"/>
                  <a:pt x="2562714" y="4246425"/>
                  <a:pt x="2559980" y="4245825"/>
                </a:cubicBezTo>
                <a:cubicBezTo>
                  <a:pt x="2557247" y="4245224"/>
                  <a:pt x="2554480" y="4244924"/>
                  <a:pt x="2551679" y="4244924"/>
                </a:cubicBezTo>
                <a:cubicBezTo>
                  <a:pt x="2549146" y="4244924"/>
                  <a:pt x="2546579" y="4245124"/>
                  <a:pt x="2543978" y="4245524"/>
                </a:cubicBezTo>
                <a:cubicBezTo>
                  <a:pt x="2541378" y="4245925"/>
                  <a:pt x="2539011" y="4246625"/>
                  <a:pt x="2536878" y="4247625"/>
                </a:cubicBezTo>
                <a:cubicBezTo>
                  <a:pt x="2534743" y="4248625"/>
                  <a:pt x="2533010" y="4249958"/>
                  <a:pt x="2531676" y="4251625"/>
                </a:cubicBezTo>
                <a:cubicBezTo>
                  <a:pt x="2530344" y="4253292"/>
                  <a:pt x="2529676" y="4255459"/>
                  <a:pt x="2529676" y="4258126"/>
                </a:cubicBezTo>
                <a:cubicBezTo>
                  <a:pt x="2529676" y="4261060"/>
                  <a:pt x="2530710" y="4263493"/>
                  <a:pt x="2532777" y="4265427"/>
                </a:cubicBezTo>
                <a:cubicBezTo>
                  <a:pt x="2534844" y="4267361"/>
                  <a:pt x="2537478" y="4268961"/>
                  <a:pt x="2540678" y="4270228"/>
                </a:cubicBezTo>
                <a:cubicBezTo>
                  <a:pt x="2543879" y="4271494"/>
                  <a:pt x="2547479" y="4272561"/>
                  <a:pt x="2551479" y="4273428"/>
                </a:cubicBezTo>
                <a:cubicBezTo>
                  <a:pt x="2555480" y="4274295"/>
                  <a:pt x="2559480" y="4275195"/>
                  <a:pt x="2563481" y="4276128"/>
                </a:cubicBezTo>
                <a:cubicBezTo>
                  <a:pt x="2567748" y="4277062"/>
                  <a:pt x="2571916" y="4278195"/>
                  <a:pt x="2575982" y="4279529"/>
                </a:cubicBezTo>
                <a:cubicBezTo>
                  <a:pt x="2580050" y="4280862"/>
                  <a:pt x="2583650" y="4282629"/>
                  <a:pt x="2586784" y="4284829"/>
                </a:cubicBezTo>
                <a:cubicBezTo>
                  <a:pt x="2589917" y="4287030"/>
                  <a:pt x="2592452" y="4289797"/>
                  <a:pt x="2594385" y="4293130"/>
                </a:cubicBezTo>
                <a:cubicBezTo>
                  <a:pt x="2596318" y="4296464"/>
                  <a:pt x="2597285" y="4300598"/>
                  <a:pt x="2597285" y="4305532"/>
                </a:cubicBezTo>
                <a:cubicBezTo>
                  <a:pt x="2597285" y="4311799"/>
                  <a:pt x="2595985" y="4317000"/>
                  <a:pt x="2593384" y="4321134"/>
                </a:cubicBezTo>
                <a:cubicBezTo>
                  <a:pt x="2590785" y="4325268"/>
                  <a:pt x="2587384" y="4328602"/>
                  <a:pt x="2583183" y="4331135"/>
                </a:cubicBezTo>
                <a:cubicBezTo>
                  <a:pt x="2578983" y="4333669"/>
                  <a:pt x="2574249" y="4335436"/>
                  <a:pt x="2568981" y="4336436"/>
                </a:cubicBezTo>
                <a:cubicBezTo>
                  <a:pt x="2563715" y="4337436"/>
                  <a:pt x="2558480" y="4337936"/>
                  <a:pt x="2553279" y="4337936"/>
                </a:cubicBezTo>
                <a:cubicBezTo>
                  <a:pt x="2547545" y="4337936"/>
                  <a:pt x="2542078" y="4337336"/>
                  <a:pt x="2536878" y="4336136"/>
                </a:cubicBezTo>
                <a:cubicBezTo>
                  <a:pt x="2531676" y="4334936"/>
                  <a:pt x="2527076" y="4332969"/>
                  <a:pt x="2523076" y="4330235"/>
                </a:cubicBezTo>
                <a:cubicBezTo>
                  <a:pt x="2519075" y="4327501"/>
                  <a:pt x="2515874" y="4323901"/>
                  <a:pt x="2513475" y="4319434"/>
                </a:cubicBezTo>
                <a:cubicBezTo>
                  <a:pt x="2511074" y="4314966"/>
                  <a:pt x="2509740" y="4309532"/>
                  <a:pt x="2509474" y="4303132"/>
                </a:cubicBezTo>
                <a:lnTo>
                  <a:pt x="2526476" y="4303132"/>
                </a:lnTo>
                <a:cubicBezTo>
                  <a:pt x="2526609" y="4306865"/>
                  <a:pt x="2527477" y="4310033"/>
                  <a:pt x="2529076" y="4312633"/>
                </a:cubicBezTo>
                <a:cubicBezTo>
                  <a:pt x="2530677" y="4315233"/>
                  <a:pt x="2532777" y="4317300"/>
                  <a:pt x="2535377" y="4318834"/>
                </a:cubicBezTo>
                <a:cubicBezTo>
                  <a:pt x="2537978" y="4320367"/>
                  <a:pt x="2540911" y="4321467"/>
                  <a:pt x="2544178" y="4322134"/>
                </a:cubicBezTo>
                <a:cubicBezTo>
                  <a:pt x="2547445" y="4322801"/>
                  <a:pt x="2550813" y="4323134"/>
                  <a:pt x="2554280" y="4323134"/>
                </a:cubicBezTo>
                <a:cubicBezTo>
                  <a:pt x="2556946" y="4323134"/>
                  <a:pt x="2559746" y="4322934"/>
                  <a:pt x="2562681" y="4322534"/>
                </a:cubicBezTo>
                <a:cubicBezTo>
                  <a:pt x="2565614" y="4322134"/>
                  <a:pt x="2568316" y="4321401"/>
                  <a:pt x="2570782" y="4320334"/>
                </a:cubicBezTo>
                <a:cubicBezTo>
                  <a:pt x="2573248" y="4319267"/>
                  <a:pt x="2575282" y="4317700"/>
                  <a:pt x="2576882" y="4315633"/>
                </a:cubicBezTo>
                <a:cubicBezTo>
                  <a:pt x="2578482" y="4313566"/>
                  <a:pt x="2579283" y="4310933"/>
                  <a:pt x="2579283" y="4307732"/>
                </a:cubicBezTo>
                <a:cubicBezTo>
                  <a:pt x="2579283" y="4303332"/>
                  <a:pt x="2577616" y="4299998"/>
                  <a:pt x="2574282" y="4297731"/>
                </a:cubicBezTo>
                <a:cubicBezTo>
                  <a:pt x="2570948" y="4295464"/>
                  <a:pt x="2566781" y="4293631"/>
                  <a:pt x="2561781" y="4292230"/>
                </a:cubicBezTo>
                <a:cubicBezTo>
                  <a:pt x="2556780" y="4290830"/>
                  <a:pt x="2551346" y="4289563"/>
                  <a:pt x="2545479" y="4288430"/>
                </a:cubicBezTo>
                <a:cubicBezTo>
                  <a:pt x="2539611" y="4287296"/>
                  <a:pt x="2534177" y="4285696"/>
                  <a:pt x="2529176" y="4283629"/>
                </a:cubicBezTo>
                <a:cubicBezTo>
                  <a:pt x="2524176" y="4281562"/>
                  <a:pt x="2520009" y="4278662"/>
                  <a:pt x="2516675" y="4274928"/>
                </a:cubicBezTo>
                <a:cubicBezTo>
                  <a:pt x="2513341" y="4271194"/>
                  <a:pt x="2511674" y="4265994"/>
                  <a:pt x="2511674" y="4259326"/>
                </a:cubicBezTo>
                <a:cubicBezTo>
                  <a:pt x="2511674" y="4254126"/>
                  <a:pt x="2512841" y="4249658"/>
                  <a:pt x="2515175" y="4245925"/>
                </a:cubicBezTo>
                <a:cubicBezTo>
                  <a:pt x="2517509" y="4242191"/>
                  <a:pt x="2520509" y="4239157"/>
                  <a:pt x="2524176" y="4236823"/>
                </a:cubicBezTo>
                <a:cubicBezTo>
                  <a:pt x="2527843" y="4234490"/>
                  <a:pt x="2531977" y="4232756"/>
                  <a:pt x="2536578" y="4231623"/>
                </a:cubicBezTo>
                <a:cubicBezTo>
                  <a:pt x="2541178" y="4230489"/>
                  <a:pt x="2545745" y="4229923"/>
                  <a:pt x="2550279" y="4229923"/>
                </a:cubicBezTo>
                <a:close/>
                <a:moveTo>
                  <a:pt x="2340205" y="4229923"/>
                </a:moveTo>
                <a:cubicBezTo>
                  <a:pt x="2346072" y="4229923"/>
                  <a:pt x="2351573" y="4230623"/>
                  <a:pt x="2356707" y="4232023"/>
                </a:cubicBezTo>
                <a:cubicBezTo>
                  <a:pt x="2361841" y="4233423"/>
                  <a:pt x="2366375" y="4235590"/>
                  <a:pt x="2370309" y="4238524"/>
                </a:cubicBezTo>
                <a:cubicBezTo>
                  <a:pt x="2374242" y="4241457"/>
                  <a:pt x="2377476" y="4245158"/>
                  <a:pt x="2380010" y="4249625"/>
                </a:cubicBezTo>
                <a:cubicBezTo>
                  <a:pt x="2382544" y="4254092"/>
                  <a:pt x="2384144" y="4259393"/>
                  <a:pt x="2384810" y="4265527"/>
                </a:cubicBezTo>
                <a:lnTo>
                  <a:pt x="2367208" y="4265527"/>
                </a:lnTo>
                <a:cubicBezTo>
                  <a:pt x="2365875" y="4258993"/>
                  <a:pt x="2363074" y="4253926"/>
                  <a:pt x="2358808" y="4250325"/>
                </a:cubicBezTo>
                <a:cubicBezTo>
                  <a:pt x="2354540" y="4246725"/>
                  <a:pt x="2348806" y="4244924"/>
                  <a:pt x="2341606" y="4244924"/>
                </a:cubicBezTo>
                <a:cubicBezTo>
                  <a:pt x="2335471" y="4244924"/>
                  <a:pt x="2330338" y="4246058"/>
                  <a:pt x="2326203" y="4248325"/>
                </a:cubicBezTo>
                <a:cubicBezTo>
                  <a:pt x="2322069" y="4250592"/>
                  <a:pt x="2318769" y="4253592"/>
                  <a:pt x="2316302" y="4257326"/>
                </a:cubicBezTo>
                <a:cubicBezTo>
                  <a:pt x="2313835" y="4261060"/>
                  <a:pt x="2312069" y="4265360"/>
                  <a:pt x="2311001" y="4270228"/>
                </a:cubicBezTo>
                <a:cubicBezTo>
                  <a:pt x="2309935" y="4275095"/>
                  <a:pt x="2309402" y="4280129"/>
                  <a:pt x="2309402" y="4285329"/>
                </a:cubicBezTo>
                <a:cubicBezTo>
                  <a:pt x="2309402" y="4290130"/>
                  <a:pt x="2309968" y="4294797"/>
                  <a:pt x="2311101" y="4299331"/>
                </a:cubicBezTo>
                <a:cubicBezTo>
                  <a:pt x="2312235" y="4303865"/>
                  <a:pt x="2314002" y="4307899"/>
                  <a:pt x="2316402" y="4311433"/>
                </a:cubicBezTo>
                <a:cubicBezTo>
                  <a:pt x="2318803" y="4314966"/>
                  <a:pt x="2321936" y="4317800"/>
                  <a:pt x="2325803" y="4319934"/>
                </a:cubicBezTo>
                <a:cubicBezTo>
                  <a:pt x="2329670" y="4322067"/>
                  <a:pt x="2334271" y="4323134"/>
                  <a:pt x="2339605" y="4323134"/>
                </a:cubicBezTo>
                <a:cubicBezTo>
                  <a:pt x="2348006" y="4323134"/>
                  <a:pt x="2354573" y="4320934"/>
                  <a:pt x="2359308" y="4316533"/>
                </a:cubicBezTo>
                <a:cubicBezTo>
                  <a:pt x="2364042" y="4312133"/>
                  <a:pt x="2366942" y="4305932"/>
                  <a:pt x="2368008" y="4297931"/>
                </a:cubicBezTo>
                <a:lnTo>
                  <a:pt x="2385410" y="4297931"/>
                </a:lnTo>
                <a:cubicBezTo>
                  <a:pt x="2383544" y="4310733"/>
                  <a:pt x="2378777" y="4320601"/>
                  <a:pt x="2371108" y="4327535"/>
                </a:cubicBezTo>
                <a:cubicBezTo>
                  <a:pt x="2363442" y="4334469"/>
                  <a:pt x="2353007" y="4337936"/>
                  <a:pt x="2339805" y="4337936"/>
                </a:cubicBezTo>
                <a:cubicBezTo>
                  <a:pt x="2331937" y="4337936"/>
                  <a:pt x="2324970" y="4336669"/>
                  <a:pt x="2318903" y="4334136"/>
                </a:cubicBezTo>
                <a:cubicBezTo>
                  <a:pt x="2312835" y="4331602"/>
                  <a:pt x="2307768" y="4328001"/>
                  <a:pt x="2303701" y="4323334"/>
                </a:cubicBezTo>
                <a:cubicBezTo>
                  <a:pt x="2299634" y="4318667"/>
                  <a:pt x="2296566" y="4313100"/>
                  <a:pt x="2294500" y="4306632"/>
                </a:cubicBezTo>
                <a:cubicBezTo>
                  <a:pt x="2292433" y="4300165"/>
                  <a:pt x="2291399" y="4293064"/>
                  <a:pt x="2291399" y="4285329"/>
                </a:cubicBezTo>
                <a:cubicBezTo>
                  <a:pt x="2291399" y="4277595"/>
                  <a:pt x="2292399" y="4270361"/>
                  <a:pt x="2294399" y="4263627"/>
                </a:cubicBezTo>
                <a:cubicBezTo>
                  <a:pt x="2296399" y="4256893"/>
                  <a:pt x="2299434" y="4251025"/>
                  <a:pt x="2303501" y="4246025"/>
                </a:cubicBezTo>
                <a:cubicBezTo>
                  <a:pt x="2307568" y="4241024"/>
                  <a:pt x="2312668" y="4237090"/>
                  <a:pt x="2318803" y="4234223"/>
                </a:cubicBezTo>
                <a:cubicBezTo>
                  <a:pt x="2324937" y="4231357"/>
                  <a:pt x="2332070" y="4229923"/>
                  <a:pt x="2340205" y="4229923"/>
                </a:cubicBezTo>
                <a:close/>
                <a:moveTo>
                  <a:pt x="2051731" y="4229923"/>
                </a:moveTo>
                <a:cubicBezTo>
                  <a:pt x="2058532" y="4229923"/>
                  <a:pt x="2064199" y="4230856"/>
                  <a:pt x="2068733" y="4232723"/>
                </a:cubicBezTo>
                <a:cubicBezTo>
                  <a:pt x="2073267" y="4234590"/>
                  <a:pt x="2076934" y="4237190"/>
                  <a:pt x="2079735" y="4240524"/>
                </a:cubicBezTo>
                <a:cubicBezTo>
                  <a:pt x="2082534" y="4243858"/>
                  <a:pt x="2084502" y="4247825"/>
                  <a:pt x="2085635" y="4252425"/>
                </a:cubicBezTo>
                <a:cubicBezTo>
                  <a:pt x="2086768" y="4257026"/>
                  <a:pt x="2087335" y="4262127"/>
                  <a:pt x="2087335" y="4267727"/>
                </a:cubicBezTo>
                <a:lnTo>
                  <a:pt x="2087335" y="4335736"/>
                </a:lnTo>
                <a:lnTo>
                  <a:pt x="2070333" y="4335736"/>
                </a:lnTo>
                <a:lnTo>
                  <a:pt x="2070333" y="4265727"/>
                </a:lnTo>
                <a:cubicBezTo>
                  <a:pt x="2070333" y="4259326"/>
                  <a:pt x="2068467" y="4254259"/>
                  <a:pt x="2064733" y="4250525"/>
                </a:cubicBezTo>
                <a:cubicBezTo>
                  <a:pt x="2060999" y="4246792"/>
                  <a:pt x="2055865" y="4244925"/>
                  <a:pt x="2049331" y="4244924"/>
                </a:cubicBezTo>
                <a:cubicBezTo>
                  <a:pt x="2044130" y="4244924"/>
                  <a:pt x="2039629" y="4245725"/>
                  <a:pt x="2035829" y="4247325"/>
                </a:cubicBezTo>
                <a:cubicBezTo>
                  <a:pt x="2032029" y="4248925"/>
                  <a:pt x="2028862" y="4251192"/>
                  <a:pt x="2026328" y="4254126"/>
                </a:cubicBezTo>
                <a:cubicBezTo>
                  <a:pt x="2023794" y="4257059"/>
                  <a:pt x="2021894" y="4260493"/>
                  <a:pt x="2020627" y="4264427"/>
                </a:cubicBezTo>
                <a:cubicBezTo>
                  <a:pt x="2019360" y="4268361"/>
                  <a:pt x="2018727" y="4272661"/>
                  <a:pt x="2018727" y="4277328"/>
                </a:cubicBezTo>
                <a:lnTo>
                  <a:pt x="2018727" y="4335736"/>
                </a:lnTo>
                <a:lnTo>
                  <a:pt x="2001724" y="4335736"/>
                </a:lnTo>
                <a:lnTo>
                  <a:pt x="2001724" y="4232323"/>
                </a:lnTo>
                <a:lnTo>
                  <a:pt x="2017727" y="4232323"/>
                </a:lnTo>
                <a:lnTo>
                  <a:pt x="2017727" y="4248725"/>
                </a:lnTo>
                <a:lnTo>
                  <a:pt x="2018127" y="4248725"/>
                </a:lnTo>
                <a:cubicBezTo>
                  <a:pt x="2025195" y="4236190"/>
                  <a:pt x="2036395" y="4229923"/>
                  <a:pt x="2051731" y="4229923"/>
                </a:cubicBezTo>
                <a:close/>
                <a:moveTo>
                  <a:pt x="1939155" y="4229923"/>
                </a:moveTo>
                <a:cubicBezTo>
                  <a:pt x="1943822" y="4229923"/>
                  <a:pt x="1948456" y="4230256"/>
                  <a:pt x="1953057" y="4230923"/>
                </a:cubicBezTo>
                <a:cubicBezTo>
                  <a:pt x="1957657" y="4231589"/>
                  <a:pt x="1961825" y="4232956"/>
                  <a:pt x="1965558" y="4235023"/>
                </a:cubicBezTo>
                <a:cubicBezTo>
                  <a:pt x="1969292" y="4237090"/>
                  <a:pt x="1972293" y="4239990"/>
                  <a:pt x="1974560" y="4243724"/>
                </a:cubicBezTo>
                <a:cubicBezTo>
                  <a:pt x="1976827" y="4247458"/>
                  <a:pt x="1977960" y="4252325"/>
                  <a:pt x="1977960" y="4258326"/>
                </a:cubicBezTo>
                <a:lnTo>
                  <a:pt x="1977960" y="4311533"/>
                </a:lnTo>
                <a:cubicBezTo>
                  <a:pt x="1977960" y="4315533"/>
                  <a:pt x="1978193" y="4318467"/>
                  <a:pt x="1978660" y="4320334"/>
                </a:cubicBezTo>
                <a:cubicBezTo>
                  <a:pt x="1979127" y="4322201"/>
                  <a:pt x="1980694" y="4323134"/>
                  <a:pt x="1983361" y="4323134"/>
                </a:cubicBezTo>
                <a:cubicBezTo>
                  <a:pt x="1984828" y="4323134"/>
                  <a:pt x="1986561" y="4322801"/>
                  <a:pt x="1988561" y="4322134"/>
                </a:cubicBezTo>
                <a:lnTo>
                  <a:pt x="1988561" y="4335336"/>
                </a:lnTo>
                <a:cubicBezTo>
                  <a:pt x="1985628" y="4337069"/>
                  <a:pt x="1981560" y="4337936"/>
                  <a:pt x="1976359" y="4337936"/>
                </a:cubicBezTo>
                <a:cubicBezTo>
                  <a:pt x="1971959" y="4337936"/>
                  <a:pt x="1968459" y="4336703"/>
                  <a:pt x="1965858" y="4334236"/>
                </a:cubicBezTo>
                <a:cubicBezTo>
                  <a:pt x="1963258" y="4331769"/>
                  <a:pt x="1961958" y="4327735"/>
                  <a:pt x="1961958" y="4322134"/>
                </a:cubicBezTo>
                <a:cubicBezTo>
                  <a:pt x="1957290" y="4327735"/>
                  <a:pt x="1951857" y="4331769"/>
                  <a:pt x="1945656" y="4334236"/>
                </a:cubicBezTo>
                <a:cubicBezTo>
                  <a:pt x="1939455" y="4336703"/>
                  <a:pt x="1932754" y="4337936"/>
                  <a:pt x="1925553" y="4337936"/>
                </a:cubicBezTo>
                <a:cubicBezTo>
                  <a:pt x="1920886" y="4337936"/>
                  <a:pt x="1916486" y="4337436"/>
                  <a:pt x="1912352" y="4336436"/>
                </a:cubicBezTo>
                <a:cubicBezTo>
                  <a:pt x="1908218" y="4335436"/>
                  <a:pt x="1904584" y="4333769"/>
                  <a:pt x="1901450" y="4331435"/>
                </a:cubicBezTo>
                <a:cubicBezTo>
                  <a:pt x="1898316" y="4329102"/>
                  <a:pt x="1895850" y="4326101"/>
                  <a:pt x="1894049" y="4322434"/>
                </a:cubicBezTo>
                <a:cubicBezTo>
                  <a:pt x="1892249" y="4318767"/>
                  <a:pt x="1891349" y="4314333"/>
                  <a:pt x="1891349" y="4309132"/>
                </a:cubicBezTo>
                <a:cubicBezTo>
                  <a:pt x="1891349" y="4303265"/>
                  <a:pt x="1892349" y="4298464"/>
                  <a:pt x="1894350" y="4294731"/>
                </a:cubicBezTo>
                <a:cubicBezTo>
                  <a:pt x="1896350" y="4290997"/>
                  <a:pt x="1898984" y="4287963"/>
                  <a:pt x="1902250" y="4285630"/>
                </a:cubicBezTo>
                <a:cubicBezTo>
                  <a:pt x="1905517" y="4283296"/>
                  <a:pt x="1909251" y="4281529"/>
                  <a:pt x="1913451" y="4280329"/>
                </a:cubicBezTo>
                <a:cubicBezTo>
                  <a:pt x="1917652" y="4279129"/>
                  <a:pt x="1921953" y="4278129"/>
                  <a:pt x="1926354" y="4277328"/>
                </a:cubicBezTo>
                <a:cubicBezTo>
                  <a:pt x="1931021" y="4276395"/>
                  <a:pt x="1935455" y="4275695"/>
                  <a:pt x="1939655" y="4275228"/>
                </a:cubicBezTo>
                <a:cubicBezTo>
                  <a:pt x="1943856" y="4274761"/>
                  <a:pt x="1947556" y="4274095"/>
                  <a:pt x="1950756" y="4273228"/>
                </a:cubicBezTo>
                <a:cubicBezTo>
                  <a:pt x="1953957" y="4272361"/>
                  <a:pt x="1956491" y="4271094"/>
                  <a:pt x="1958358" y="4269427"/>
                </a:cubicBezTo>
                <a:cubicBezTo>
                  <a:pt x="1960224" y="4267761"/>
                  <a:pt x="1961158" y="4265327"/>
                  <a:pt x="1961158" y="4262127"/>
                </a:cubicBezTo>
                <a:cubicBezTo>
                  <a:pt x="1961158" y="4258393"/>
                  <a:pt x="1960458" y="4255392"/>
                  <a:pt x="1959058" y="4253125"/>
                </a:cubicBezTo>
                <a:cubicBezTo>
                  <a:pt x="1957657" y="4250858"/>
                  <a:pt x="1955857" y="4249125"/>
                  <a:pt x="1953657" y="4247925"/>
                </a:cubicBezTo>
                <a:cubicBezTo>
                  <a:pt x="1951456" y="4246725"/>
                  <a:pt x="1948990" y="4245925"/>
                  <a:pt x="1946256" y="4245524"/>
                </a:cubicBezTo>
                <a:cubicBezTo>
                  <a:pt x="1943522" y="4245124"/>
                  <a:pt x="1940822" y="4244924"/>
                  <a:pt x="1938155" y="4244924"/>
                </a:cubicBezTo>
                <a:cubicBezTo>
                  <a:pt x="1930954" y="4244924"/>
                  <a:pt x="1924953" y="4246291"/>
                  <a:pt x="1920153" y="4249025"/>
                </a:cubicBezTo>
                <a:cubicBezTo>
                  <a:pt x="1915352" y="4251759"/>
                  <a:pt x="1912752" y="4256926"/>
                  <a:pt x="1912352" y="4264527"/>
                </a:cubicBezTo>
                <a:lnTo>
                  <a:pt x="1895350" y="4264527"/>
                </a:lnTo>
                <a:cubicBezTo>
                  <a:pt x="1895616" y="4258126"/>
                  <a:pt x="1896950" y="4252725"/>
                  <a:pt x="1899350" y="4248325"/>
                </a:cubicBezTo>
                <a:cubicBezTo>
                  <a:pt x="1901750" y="4243924"/>
                  <a:pt x="1904951" y="4240357"/>
                  <a:pt x="1908951" y="4237624"/>
                </a:cubicBezTo>
                <a:cubicBezTo>
                  <a:pt x="1912952" y="4234890"/>
                  <a:pt x="1917552" y="4232923"/>
                  <a:pt x="1922753" y="4231723"/>
                </a:cubicBezTo>
                <a:cubicBezTo>
                  <a:pt x="1927954" y="4230523"/>
                  <a:pt x="1933421" y="4229923"/>
                  <a:pt x="1939155" y="4229923"/>
                </a:cubicBezTo>
                <a:close/>
                <a:moveTo>
                  <a:pt x="1702554" y="4229923"/>
                </a:moveTo>
                <a:cubicBezTo>
                  <a:pt x="1708422" y="4229923"/>
                  <a:pt x="1713822" y="4230423"/>
                  <a:pt x="1718756" y="4231423"/>
                </a:cubicBezTo>
                <a:cubicBezTo>
                  <a:pt x="1723690" y="4232423"/>
                  <a:pt x="1728057" y="4234156"/>
                  <a:pt x="1731858" y="4236623"/>
                </a:cubicBezTo>
                <a:cubicBezTo>
                  <a:pt x="1735658" y="4239090"/>
                  <a:pt x="1738692" y="4242424"/>
                  <a:pt x="1740959" y="4246625"/>
                </a:cubicBezTo>
                <a:cubicBezTo>
                  <a:pt x="1743226" y="4250825"/>
                  <a:pt x="1744559" y="4256059"/>
                  <a:pt x="1744959" y="4262327"/>
                </a:cubicBezTo>
                <a:lnTo>
                  <a:pt x="1727957" y="4262327"/>
                </a:lnTo>
                <a:cubicBezTo>
                  <a:pt x="1727691" y="4258993"/>
                  <a:pt x="1726824" y="4256226"/>
                  <a:pt x="1725357" y="4254026"/>
                </a:cubicBezTo>
                <a:cubicBezTo>
                  <a:pt x="1723890" y="4251825"/>
                  <a:pt x="1722023" y="4250059"/>
                  <a:pt x="1719756" y="4248725"/>
                </a:cubicBezTo>
                <a:cubicBezTo>
                  <a:pt x="1717489" y="4247392"/>
                  <a:pt x="1714989" y="4246425"/>
                  <a:pt x="1712255" y="4245825"/>
                </a:cubicBezTo>
                <a:cubicBezTo>
                  <a:pt x="1709522" y="4245224"/>
                  <a:pt x="1706755" y="4244924"/>
                  <a:pt x="1703954" y="4244924"/>
                </a:cubicBezTo>
                <a:cubicBezTo>
                  <a:pt x="1701421" y="4244924"/>
                  <a:pt x="1698854" y="4245124"/>
                  <a:pt x="1696253" y="4245524"/>
                </a:cubicBezTo>
                <a:cubicBezTo>
                  <a:pt x="1693653" y="4245925"/>
                  <a:pt x="1691286" y="4246625"/>
                  <a:pt x="1689152" y="4247625"/>
                </a:cubicBezTo>
                <a:cubicBezTo>
                  <a:pt x="1687019" y="4248625"/>
                  <a:pt x="1685285" y="4249958"/>
                  <a:pt x="1683952" y="4251625"/>
                </a:cubicBezTo>
                <a:cubicBezTo>
                  <a:pt x="1682619" y="4253292"/>
                  <a:pt x="1681951" y="4255459"/>
                  <a:pt x="1681951" y="4258126"/>
                </a:cubicBezTo>
                <a:cubicBezTo>
                  <a:pt x="1681951" y="4261060"/>
                  <a:pt x="1682985" y="4263493"/>
                  <a:pt x="1685052" y="4265427"/>
                </a:cubicBezTo>
                <a:cubicBezTo>
                  <a:pt x="1687119" y="4267361"/>
                  <a:pt x="1689752" y="4268961"/>
                  <a:pt x="1692953" y="4270228"/>
                </a:cubicBezTo>
                <a:cubicBezTo>
                  <a:pt x="1696153" y="4271494"/>
                  <a:pt x="1699754" y="4272561"/>
                  <a:pt x="1703754" y="4273428"/>
                </a:cubicBezTo>
                <a:cubicBezTo>
                  <a:pt x="1707755" y="4274295"/>
                  <a:pt x="1711755" y="4275195"/>
                  <a:pt x="1715756" y="4276128"/>
                </a:cubicBezTo>
                <a:cubicBezTo>
                  <a:pt x="1720023" y="4277062"/>
                  <a:pt x="1724190" y="4278195"/>
                  <a:pt x="1728257" y="4279529"/>
                </a:cubicBezTo>
                <a:cubicBezTo>
                  <a:pt x="1732325" y="4280862"/>
                  <a:pt x="1735925" y="4282629"/>
                  <a:pt x="1739059" y="4284829"/>
                </a:cubicBezTo>
                <a:cubicBezTo>
                  <a:pt x="1742193" y="4287030"/>
                  <a:pt x="1744726" y="4289797"/>
                  <a:pt x="1746660" y="4293130"/>
                </a:cubicBezTo>
                <a:cubicBezTo>
                  <a:pt x="1748593" y="4296464"/>
                  <a:pt x="1749560" y="4300598"/>
                  <a:pt x="1749560" y="4305532"/>
                </a:cubicBezTo>
                <a:cubicBezTo>
                  <a:pt x="1749560" y="4311799"/>
                  <a:pt x="1748260" y="4317000"/>
                  <a:pt x="1745659" y="4321134"/>
                </a:cubicBezTo>
                <a:cubicBezTo>
                  <a:pt x="1743059" y="4325268"/>
                  <a:pt x="1739659" y="4328602"/>
                  <a:pt x="1735458" y="4331135"/>
                </a:cubicBezTo>
                <a:cubicBezTo>
                  <a:pt x="1731258" y="4333669"/>
                  <a:pt x="1726523" y="4335436"/>
                  <a:pt x="1721256" y="4336436"/>
                </a:cubicBezTo>
                <a:cubicBezTo>
                  <a:pt x="1715989" y="4337436"/>
                  <a:pt x="1710755" y="4337936"/>
                  <a:pt x="1705554" y="4337936"/>
                </a:cubicBezTo>
                <a:cubicBezTo>
                  <a:pt x="1699821" y="4337936"/>
                  <a:pt x="1694353" y="4337336"/>
                  <a:pt x="1689152" y="4336136"/>
                </a:cubicBezTo>
                <a:cubicBezTo>
                  <a:pt x="1683952" y="4334936"/>
                  <a:pt x="1679351" y="4332969"/>
                  <a:pt x="1675351" y="4330235"/>
                </a:cubicBezTo>
                <a:cubicBezTo>
                  <a:pt x="1671350" y="4327501"/>
                  <a:pt x="1668150" y="4323901"/>
                  <a:pt x="1665749" y="4319434"/>
                </a:cubicBezTo>
                <a:cubicBezTo>
                  <a:pt x="1663349" y="4314966"/>
                  <a:pt x="1662016" y="4309532"/>
                  <a:pt x="1661749" y="4303132"/>
                </a:cubicBezTo>
                <a:lnTo>
                  <a:pt x="1678751" y="4303132"/>
                </a:lnTo>
                <a:cubicBezTo>
                  <a:pt x="1678884" y="4306865"/>
                  <a:pt x="1679751" y="4310033"/>
                  <a:pt x="1681351" y="4312633"/>
                </a:cubicBezTo>
                <a:cubicBezTo>
                  <a:pt x="1682952" y="4315233"/>
                  <a:pt x="1685052" y="4317300"/>
                  <a:pt x="1687652" y="4318834"/>
                </a:cubicBezTo>
                <a:cubicBezTo>
                  <a:pt x="1690253" y="4320367"/>
                  <a:pt x="1693186" y="4321467"/>
                  <a:pt x="1696453" y="4322134"/>
                </a:cubicBezTo>
                <a:cubicBezTo>
                  <a:pt x="1699721" y="4322801"/>
                  <a:pt x="1703087" y="4323134"/>
                  <a:pt x="1706555" y="4323134"/>
                </a:cubicBezTo>
                <a:cubicBezTo>
                  <a:pt x="1709222" y="4323134"/>
                  <a:pt x="1712022" y="4322934"/>
                  <a:pt x="1714955" y="4322534"/>
                </a:cubicBezTo>
                <a:cubicBezTo>
                  <a:pt x="1717889" y="4322134"/>
                  <a:pt x="1720590" y="4321401"/>
                  <a:pt x="1723057" y="4320334"/>
                </a:cubicBezTo>
                <a:cubicBezTo>
                  <a:pt x="1725524" y="4319267"/>
                  <a:pt x="1727557" y="4317700"/>
                  <a:pt x="1729157" y="4315633"/>
                </a:cubicBezTo>
                <a:cubicBezTo>
                  <a:pt x="1730758" y="4313566"/>
                  <a:pt x="1731558" y="4310933"/>
                  <a:pt x="1731558" y="4307732"/>
                </a:cubicBezTo>
                <a:cubicBezTo>
                  <a:pt x="1731558" y="4303332"/>
                  <a:pt x="1729891" y="4299998"/>
                  <a:pt x="1726557" y="4297731"/>
                </a:cubicBezTo>
                <a:cubicBezTo>
                  <a:pt x="1723223" y="4295464"/>
                  <a:pt x="1719056" y="4293631"/>
                  <a:pt x="1714055" y="4292230"/>
                </a:cubicBezTo>
                <a:cubicBezTo>
                  <a:pt x="1709055" y="4290830"/>
                  <a:pt x="1703621" y="4289563"/>
                  <a:pt x="1697753" y="4288430"/>
                </a:cubicBezTo>
                <a:cubicBezTo>
                  <a:pt x="1691886" y="4287296"/>
                  <a:pt x="1686452" y="4285696"/>
                  <a:pt x="1681451" y="4283629"/>
                </a:cubicBezTo>
                <a:cubicBezTo>
                  <a:pt x="1676450" y="4281562"/>
                  <a:pt x="1672284" y="4278662"/>
                  <a:pt x="1668950" y="4274928"/>
                </a:cubicBezTo>
                <a:cubicBezTo>
                  <a:pt x="1665616" y="4271194"/>
                  <a:pt x="1663949" y="4265994"/>
                  <a:pt x="1663949" y="4259326"/>
                </a:cubicBezTo>
                <a:cubicBezTo>
                  <a:pt x="1663949" y="4254126"/>
                  <a:pt x="1665116" y="4249658"/>
                  <a:pt x="1667450" y="4245925"/>
                </a:cubicBezTo>
                <a:cubicBezTo>
                  <a:pt x="1669783" y="4242191"/>
                  <a:pt x="1672784" y="4239157"/>
                  <a:pt x="1676450" y="4236823"/>
                </a:cubicBezTo>
                <a:cubicBezTo>
                  <a:pt x="1680118" y="4234490"/>
                  <a:pt x="1684252" y="4232756"/>
                  <a:pt x="1688852" y="4231623"/>
                </a:cubicBezTo>
                <a:cubicBezTo>
                  <a:pt x="1693453" y="4230489"/>
                  <a:pt x="1698020" y="4229923"/>
                  <a:pt x="1702554" y="4229923"/>
                </a:cubicBezTo>
                <a:close/>
                <a:moveTo>
                  <a:pt x="1606580" y="4229923"/>
                </a:moveTo>
                <a:cubicBezTo>
                  <a:pt x="1615781" y="4229923"/>
                  <a:pt x="1623416" y="4231823"/>
                  <a:pt x="1629483" y="4235623"/>
                </a:cubicBezTo>
                <a:cubicBezTo>
                  <a:pt x="1635550" y="4239424"/>
                  <a:pt x="1640418" y="4244258"/>
                  <a:pt x="1644085" y="4250125"/>
                </a:cubicBezTo>
                <a:cubicBezTo>
                  <a:pt x="1647752" y="4255992"/>
                  <a:pt x="1650286" y="4262393"/>
                  <a:pt x="1651685" y="4269327"/>
                </a:cubicBezTo>
                <a:cubicBezTo>
                  <a:pt x="1653086" y="4276262"/>
                  <a:pt x="1653653" y="4282862"/>
                  <a:pt x="1653386" y="4289130"/>
                </a:cubicBezTo>
                <a:lnTo>
                  <a:pt x="1575976" y="4289130"/>
                </a:lnTo>
                <a:cubicBezTo>
                  <a:pt x="1575843" y="4293664"/>
                  <a:pt x="1576376" y="4297964"/>
                  <a:pt x="1577577" y="4302032"/>
                </a:cubicBezTo>
                <a:cubicBezTo>
                  <a:pt x="1578777" y="4306099"/>
                  <a:pt x="1580710" y="4309699"/>
                  <a:pt x="1583377" y="4312833"/>
                </a:cubicBezTo>
                <a:cubicBezTo>
                  <a:pt x="1586044" y="4315967"/>
                  <a:pt x="1589445" y="4318467"/>
                  <a:pt x="1593579" y="4320334"/>
                </a:cubicBezTo>
                <a:cubicBezTo>
                  <a:pt x="1597712" y="4322201"/>
                  <a:pt x="1602580" y="4323134"/>
                  <a:pt x="1608181" y="4323134"/>
                </a:cubicBezTo>
                <a:cubicBezTo>
                  <a:pt x="1615381" y="4323134"/>
                  <a:pt x="1621282" y="4321467"/>
                  <a:pt x="1625883" y="4318134"/>
                </a:cubicBezTo>
                <a:cubicBezTo>
                  <a:pt x="1630483" y="4314800"/>
                  <a:pt x="1633517" y="4309733"/>
                  <a:pt x="1634984" y="4302932"/>
                </a:cubicBezTo>
                <a:lnTo>
                  <a:pt x="1651786" y="4302932"/>
                </a:lnTo>
                <a:cubicBezTo>
                  <a:pt x="1649519" y="4314533"/>
                  <a:pt x="1644518" y="4323268"/>
                  <a:pt x="1636784" y="4329135"/>
                </a:cubicBezTo>
                <a:cubicBezTo>
                  <a:pt x="1629049" y="4335002"/>
                  <a:pt x="1619315" y="4337936"/>
                  <a:pt x="1607581" y="4337936"/>
                </a:cubicBezTo>
                <a:cubicBezTo>
                  <a:pt x="1599313" y="4337936"/>
                  <a:pt x="1592145" y="4336603"/>
                  <a:pt x="1586078" y="4333936"/>
                </a:cubicBezTo>
                <a:cubicBezTo>
                  <a:pt x="1580010" y="4331269"/>
                  <a:pt x="1574910" y="4327535"/>
                  <a:pt x="1570775" y="4322734"/>
                </a:cubicBezTo>
                <a:cubicBezTo>
                  <a:pt x="1566642" y="4317934"/>
                  <a:pt x="1563542" y="4312199"/>
                  <a:pt x="1561474" y="4305532"/>
                </a:cubicBezTo>
                <a:cubicBezTo>
                  <a:pt x="1559408" y="4298864"/>
                  <a:pt x="1558240" y="4291597"/>
                  <a:pt x="1557974" y="4283729"/>
                </a:cubicBezTo>
                <a:cubicBezTo>
                  <a:pt x="1557974" y="4275862"/>
                  <a:pt x="1559174" y="4268661"/>
                  <a:pt x="1561575" y="4262127"/>
                </a:cubicBezTo>
                <a:cubicBezTo>
                  <a:pt x="1563975" y="4255592"/>
                  <a:pt x="1567342" y="4249925"/>
                  <a:pt x="1571676" y="4245124"/>
                </a:cubicBezTo>
                <a:cubicBezTo>
                  <a:pt x="1576010" y="4240324"/>
                  <a:pt x="1581143" y="4236590"/>
                  <a:pt x="1587078" y="4233923"/>
                </a:cubicBezTo>
                <a:cubicBezTo>
                  <a:pt x="1593012" y="4231256"/>
                  <a:pt x="1599513" y="4229923"/>
                  <a:pt x="1606580" y="4229923"/>
                </a:cubicBezTo>
                <a:close/>
                <a:moveTo>
                  <a:pt x="1501805" y="4229923"/>
                </a:moveTo>
                <a:cubicBezTo>
                  <a:pt x="1511006" y="4229923"/>
                  <a:pt x="1518641" y="4231823"/>
                  <a:pt x="1524708" y="4235623"/>
                </a:cubicBezTo>
                <a:cubicBezTo>
                  <a:pt x="1530775" y="4239424"/>
                  <a:pt x="1535642" y="4244258"/>
                  <a:pt x="1539310" y="4250125"/>
                </a:cubicBezTo>
                <a:cubicBezTo>
                  <a:pt x="1542977" y="4255992"/>
                  <a:pt x="1545511" y="4262393"/>
                  <a:pt x="1546911" y="4269327"/>
                </a:cubicBezTo>
                <a:cubicBezTo>
                  <a:pt x="1548311" y="4276262"/>
                  <a:pt x="1548878" y="4282862"/>
                  <a:pt x="1548611" y="4289130"/>
                </a:cubicBezTo>
                <a:lnTo>
                  <a:pt x="1471202" y="4289130"/>
                </a:lnTo>
                <a:cubicBezTo>
                  <a:pt x="1471068" y="4293664"/>
                  <a:pt x="1471601" y="4297964"/>
                  <a:pt x="1472802" y="4302032"/>
                </a:cubicBezTo>
                <a:cubicBezTo>
                  <a:pt x="1474002" y="4306099"/>
                  <a:pt x="1475935" y="4309699"/>
                  <a:pt x="1478602" y="4312833"/>
                </a:cubicBezTo>
                <a:cubicBezTo>
                  <a:pt x="1481269" y="4315967"/>
                  <a:pt x="1484670" y="4318467"/>
                  <a:pt x="1488803" y="4320334"/>
                </a:cubicBezTo>
                <a:cubicBezTo>
                  <a:pt x="1492937" y="4322201"/>
                  <a:pt x="1497805" y="4323134"/>
                  <a:pt x="1503405" y="4323134"/>
                </a:cubicBezTo>
                <a:cubicBezTo>
                  <a:pt x="1510606" y="4323134"/>
                  <a:pt x="1516507" y="4321467"/>
                  <a:pt x="1521107" y="4318134"/>
                </a:cubicBezTo>
                <a:cubicBezTo>
                  <a:pt x="1525708" y="4314800"/>
                  <a:pt x="1528742" y="4309733"/>
                  <a:pt x="1530209" y="4302932"/>
                </a:cubicBezTo>
                <a:lnTo>
                  <a:pt x="1547011" y="4302932"/>
                </a:lnTo>
                <a:cubicBezTo>
                  <a:pt x="1544744" y="4314533"/>
                  <a:pt x="1539743" y="4323268"/>
                  <a:pt x="1532009" y="4329135"/>
                </a:cubicBezTo>
                <a:cubicBezTo>
                  <a:pt x="1524275" y="4335002"/>
                  <a:pt x="1514540" y="4337936"/>
                  <a:pt x="1502806" y="4337936"/>
                </a:cubicBezTo>
                <a:cubicBezTo>
                  <a:pt x="1494538" y="4337936"/>
                  <a:pt x="1487370" y="4336603"/>
                  <a:pt x="1481303" y="4333936"/>
                </a:cubicBezTo>
                <a:cubicBezTo>
                  <a:pt x="1475235" y="4331269"/>
                  <a:pt x="1470135" y="4327535"/>
                  <a:pt x="1466001" y="4322734"/>
                </a:cubicBezTo>
                <a:cubicBezTo>
                  <a:pt x="1461867" y="4317934"/>
                  <a:pt x="1458766" y="4312199"/>
                  <a:pt x="1456700" y="4305532"/>
                </a:cubicBezTo>
                <a:cubicBezTo>
                  <a:pt x="1454633" y="4298864"/>
                  <a:pt x="1453466" y="4291597"/>
                  <a:pt x="1453200" y="4283729"/>
                </a:cubicBezTo>
                <a:cubicBezTo>
                  <a:pt x="1453200" y="4275862"/>
                  <a:pt x="1454399" y="4268661"/>
                  <a:pt x="1456800" y="4262127"/>
                </a:cubicBezTo>
                <a:cubicBezTo>
                  <a:pt x="1459200" y="4255592"/>
                  <a:pt x="1462567" y="4249925"/>
                  <a:pt x="1466901" y="4245124"/>
                </a:cubicBezTo>
                <a:cubicBezTo>
                  <a:pt x="1471235" y="4240324"/>
                  <a:pt x="1476369" y="4236590"/>
                  <a:pt x="1482303" y="4233923"/>
                </a:cubicBezTo>
                <a:cubicBezTo>
                  <a:pt x="1488237" y="4231256"/>
                  <a:pt x="1494738" y="4229923"/>
                  <a:pt x="1501805" y="4229923"/>
                </a:cubicBezTo>
                <a:close/>
                <a:moveTo>
                  <a:pt x="1284331" y="4229923"/>
                </a:moveTo>
                <a:cubicBezTo>
                  <a:pt x="1292598" y="4229923"/>
                  <a:pt x="1299832" y="4231323"/>
                  <a:pt x="1306033" y="4234123"/>
                </a:cubicBezTo>
                <a:cubicBezTo>
                  <a:pt x="1312234" y="4236923"/>
                  <a:pt x="1317468" y="4240757"/>
                  <a:pt x="1321735" y="4245625"/>
                </a:cubicBezTo>
                <a:cubicBezTo>
                  <a:pt x="1326002" y="4250492"/>
                  <a:pt x="1329203" y="4256226"/>
                  <a:pt x="1331336" y="4262827"/>
                </a:cubicBezTo>
                <a:cubicBezTo>
                  <a:pt x="1333470" y="4269427"/>
                  <a:pt x="1334537" y="4276528"/>
                  <a:pt x="1334537" y="4284129"/>
                </a:cubicBezTo>
                <a:cubicBezTo>
                  <a:pt x="1334537" y="4291730"/>
                  <a:pt x="1333471" y="4298798"/>
                  <a:pt x="1331336" y="4305332"/>
                </a:cubicBezTo>
                <a:cubicBezTo>
                  <a:pt x="1329203" y="4311866"/>
                  <a:pt x="1326002" y="4317567"/>
                  <a:pt x="1321735" y="4322434"/>
                </a:cubicBezTo>
                <a:cubicBezTo>
                  <a:pt x="1317468" y="4327301"/>
                  <a:pt x="1312234" y="4331102"/>
                  <a:pt x="1306033" y="4333836"/>
                </a:cubicBezTo>
                <a:cubicBezTo>
                  <a:pt x="1299833" y="4336569"/>
                  <a:pt x="1292598" y="4337936"/>
                  <a:pt x="1284331" y="4337936"/>
                </a:cubicBezTo>
                <a:cubicBezTo>
                  <a:pt x="1276196" y="4337936"/>
                  <a:pt x="1268995" y="4336569"/>
                  <a:pt x="1262728" y="4333836"/>
                </a:cubicBezTo>
                <a:cubicBezTo>
                  <a:pt x="1256460" y="4331102"/>
                  <a:pt x="1251193" y="4327301"/>
                  <a:pt x="1246926" y="4322434"/>
                </a:cubicBezTo>
                <a:cubicBezTo>
                  <a:pt x="1242659" y="4317567"/>
                  <a:pt x="1239458" y="4311866"/>
                  <a:pt x="1237325" y="4305332"/>
                </a:cubicBezTo>
                <a:cubicBezTo>
                  <a:pt x="1235191" y="4298798"/>
                  <a:pt x="1234124" y="4291730"/>
                  <a:pt x="1234124" y="4284129"/>
                </a:cubicBezTo>
                <a:cubicBezTo>
                  <a:pt x="1234124" y="4276528"/>
                  <a:pt x="1235191" y="4269427"/>
                  <a:pt x="1237325" y="4262827"/>
                </a:cubicBezTo>
                <a:cubicBezTo>
                  <a:pt x="1239458" y="4256226"/>
                  <a:pt x="1242659" y="4250492"/>
                  <a:pt x="1246926" y="4245625"/>
                </a:cubicBezTo>
                <a:cubicBezTo>
                  <a:pt x="1251193" y="4240757"/>
                  <a:pt x="1256460" y="4236923"/>
                  <a:pt x="1262728" y="4234123"/>
                </a:cubicBezTo>
                <a:cubicBezTo>
                  <a:pt x="1268995" y="4231323"/>
                  <a:pt x="1276196" y="4229923"/>
                  <a:pt x="1284331" y="4229923"/>
                </a:cubicBezTo>
                <a:close/>
                <a:moveTo>
                  <a:pt x="1128806" y="4229923"/>
                </a:moveTo>
                <a:cubicBezTo>
                  <a:pt x="1136807" y="4229922"/>
                  <a:pt x="1143775" y="4231389"/>
                  <a:pt x="1149709" y="4234323"/>
                </a:cubicBezTo>
                <a:cubicBezTo>
                  <a:pt x="1155643" y="4237257"/>
                  <a:pt x="1160577" y="4241224"/>
                  <a:pt x="1164511" y="4246225"/>
                </a:cubicBezTo>
                <a:cubicBezTo>
                  <a:pt x="1168445" y="4251225"/>
                  <a:pt x="1171412" y="4256993"/>
                  <a:pt x="1173412" y="4263527"/>
                </a:cubicBezTo>
                <a:cubicBezTo>
                  <a:pt x="1175412" y="4270061"/>
                  <a:pt x="1176412" y="4276995"/>
                  <a:pt x="1176412" y="4284329"/>
                </a:cubicBezTo>
                <a:cubicBezTo>
                  <a:pt x="1176413" y="4291664"/>
                  <a:pt x="1175446" y="4298598"/>
                  <a:pt x="1173512" y="4305132"/>
                </a:cubicBezTo>
                <a:cubicBezTo>
                  <a:pt x="1171578" y="4311666"/>
                  <a:pt x="1168645" y="4317367"/>
                  <a:pt x="1164711" y="4322234"/>
                </a:cubicBezTo>
                <a:cubicBezTo>
                  <a:pt x="1160777" y="4327101"/>
                  <a:pt x="1155843" y="4330935"/>
                  <a:pt x="1149909" y="4333736"/>
                </a:cubicBezTo>
                <a:cubicBezTo>
                  <a:pt x="1143975" y="4336536"/>
                  <a:pt x="1137074" y="4337936"/>
                  <a:pt x="1129206" y="4337936"/>
                </a:cubicBezTo>
                <a:cubicBezTo>
                  <a:pt x="1126673" y="4337936"/>
                  <a:pt x="1123839" y="4337669"/>
                  <a:pt x="1120705" y="4337136"/>
                </a:cubicBezTo>
                <a:cubicBezTo>
                  <a:pt x="1117571" y="4336603"/>
                  <a:pt x="1114471" y="4335736"/>
                  <a:pt x="1111404" y="4334536"/>
                </a:cubicBezTo>
                <a:cubicBezTo>
                  <a:pt x="1108337" y="4333335"/>
                  <a:pt x="1105437" y="4331702"/>
                  <a:pt x="1102703" y="4329635"/>
                </a:cubicBezTo>
                <a:cubicBezTo>
                  <a:pt x="1099969" y="4327568"/>
                  <a:pt x="1097669" y="4325001"/>
                  <a:pt x="1095802" y="4321934"/>
                </a:cubicBezTo>
                <a:lnTo>
                  <a:pt x="1095402" y="4321934"/>
                </a:lnTo>
                <a:lnTo>
                  <a:pt x="1095402" y="4375141"/>
                </a:lnTo>
                <a:lnTo>
                  <a:pt x="1078400" y="4375141"/>
                </a:lnTo>
                <a:lnTo>
                  <a:pt x="1078400" y="4232323"/>
                </a:lnTo>
                <a:lnTo>
                  <a:pt x="1095402" y="4232323"/>
                </a:lnTo>
                <a:lnTo>
                  <a:pt x="1095402" y="4246325"/>
                </a:lnTo>
                <a:lnTo>
                  <a:pt x="1095802" y="4246325"/>
                </a:lnTo>
                <a:cubicBezTo>
                  <a:pt x="1098603" y="4240591"/>
                  <a:pt x="1103003" y="4236423"/>
                  <a:pt x="1109004" y="4233823"/>
                </a:cubicBezTo>
                <a:cubicBezTo>
                  <a:pt x="1115005" y="4231223"/>
                  <a:pt x="1121605" y="4229923"/>
                  <a:pt x="1128806" y="4229923"/>
                </a:cubicBezTo>
                <a:close/>
                <a:moveTo>
                  <a:pt x="956156" y="4229923"/>
                </a:moveTo>
                <a:cubicBezTo>
                  <a:pt x="962557" y="4229923"/>
                  <a:pt x="968358" y="4231256"/>
                  <a:pt x="973558" y="4233923"/>
                </a:cubicBezTo>
                <a:cubicBezTo>
                  <a:pt x="978759" y="4236590"/>
                  <a:pt x="982426" y="4241124"/>
                  <a:pt x="984560" y="4247525"/>
                </a:cubicBezTo>
                <a:cubicBezTo>
                  <a:pt x="988027" y="4241924"/>
                  <a:pt x="992594" y="4237590"/>
                  <a:pt x="998262" y="4234523"/>
                </a:cubicBezTo>
                <a:cubicBezTo>
                  <a:pt x="1003929" y="4231457"/>
                  <a:pt x="1010163" y="4229923"/>
                  <a:pt x="1016964" y="4229923"/>
                </a:cubicBezTo>
                <a:cubicBezTo>
                  <a:pt x="1022164" y="4229922"/>
                  <a:pt x="1026865" y="4230488"/>
                  <a:pt x="1031066" y="4231623"/>
                </a:cubicBezTo>
                <a:cubicBezTo>
                  <a:pt x="1035266" y="4232756"/>
                  <a:pt x="1038867" y="4234523"/>
                  <a:pt x="1041867" y="4236923"/>
                </a:cubicBezTo>
                <a:cubicBezTo>
                  <a:pt x="1044867" y="4239324"/>
                  <a:pt x="1047200" y="4242424"/>
                  <a:pt x="1048868" y="4246225"/>
                </a:cubicBezTo>
                <a:cubicBezTo>
                  <a:pt x="1050533" y="4250025"/>
                  <a:pt x="1051367" y="4254592"/>
                  <a:pt x="1051368" y="4259926"/>
                </a:cubicBezTo>
                <a:lnTo>
                  <a:pt x="1051368" y="4335736"/>
                </a:lnTo>
                <a:lnTo>
                  <a:pt x="1034366" y="4335736"/>
                </a:lnTo>
                <a:lnTo>
                  <a:pt x="1034366" y="4267927"/>
                </a:lnTo>
                <a:cubicBezTo>
                  <a:pt x="1034368" y="4264727"/>
                  <a:pt x="1034101" y="4261727"/>
                  <a:pt x="1033566" y="4258926"/>
                </a:cubicBezTo>
                <a:cubicBezTo>
                  <a:pt x="1033032" y="4256126"/>
                  <a:pt x="1032032" y="4253692"/>
                  <a:pt x="1030566" y="4251625"/>
                </a:cubicBezTo>
                <a:cubicBezTo>
                  <a:pt x="1029099" y="4249558"/>
                  <a:pt x="1027065" y="4247925"/>
                  <a:pt x="1024465" y="4246725"/>
                </a:cubicBezTo>
                <a:cubicBezTo>
                  <a:pt x="1021865" y="4245524"/>
                  <a:pt x="1018498" y="4244924"/>
                  <a:pt x="1014363" y="4244924"/>
                </a:cubicBezTo>
                <a:cubicBezTo>
                  <a:pt x="1005962" y="4244924"/>
                  <a:pt x="999361" y="4247325"/>
                  <a:pt x="994561" y="4252125"/>
                </a:cubicBezTo>
                <a:cubicBezTo>
                  <a:pt x="989760" y="4256926"/>
                  <a:pt x="987360" y="4263327"/>
                  <a:pt x="987360" y="4271328"/>
                </a:cubicBezTo>
                <a:lnTo>
                  <a:pt x="987360" y="4335736"/>
                </a:lnTo>
                <a:lnTo>
                  <a:pt x="970358" y="4335736"/>
                </a:lnTo>
                <a:lnTo>
                  <a:pt x="970358" y="4267927"/>
                </a:lnTo>
                <a:cubicBezTo>
                  <a:pt x="970358" y="4264594"/>
                  <a:pt x="970058" y="4261527"/>
                  <a:pt x="969458" y="4258726"/>
                </a:cubicBezTo>
                <a:cubicBezTo>
                  <a:pt x="968858" y="4255926"/>
                  <a:pt x="967825" y="4253492"/>
                  <a:pt x="966357" y="4251425"/>
                </a:cubicBezTo>
                <a:cubicBezTo>
                  <a:pt x="964891" y="4249358"/>
                  <a:pt x="962924" y="4247758"/>
                  <a:pt x="960457" y="4246625"/>
                </a:cubicBezTo>
                <a:cubicBezTo>
                  <a:pt x="957990" y="4245491"/>
                  <a:pt x="954823" y="4244925"/>
                  <a:pt x="950956" y="4244924"/>
                </a:cubicBezTo>
                <a:cubicBezTo>
                  <a:pt x="946022" y="4244924"/>
                  <a:pt x="941787" y="4245925"/>
                  <a:pt x="938254" y="4247925"/>
                </a:cubicBezTo>
                <a:cubicBezTo>
                  <a:pt x="934720" y="4249925"/>
                  <a:pt x="931853" y="4252325"/>
                  <a:pt x="929653" y="4255126"/>
                </a:cubicBezTo>
                <a:cubicBezTo>
                  <a:pt x="927453" y="4257926"/>
                  <a:pt x="925852" y="4260826"/>
                  <a:pt x="924852" y="4263827"/>
                </a:cubicBezTo>
                <a:cubicBezTo>
                  <a:pt x="923852" y="4266827"/>
                  <a:pt x="923352" y="4269327"/>
                  <a:pt x="923352" y="4271328"/>
                </a:cubicBezTo>
                <a:lnTo>
                  <a:pt x="923352" y="4335736"/>
                </a:lnTo>
                <a:lnTo>
                  <a:pt x="906350" y="4335736"/>
                </a:lnTo>
                <a:lnTo>
                  <a:pt x="906350" y="4232323"/>
                </a:lnTo>
                <a:lnTo>
                  <a:pt x="922352" y="4232323"/>
                </a:lnTo>
                <a:lnTo>
                  <a:pt x="922352" y="4247525"/>
                </a:lnTo>
                <a:lnTo>
                  <a:pt x="922752" y="4247525"/>
                </a:lnTo>
                <a:cubicBezTo>
                  <a:pt x="930486" y="4235790"/>
                  <a:pt x="941621" y="4229923"/>
                  <a:pt x="956156" y="4229923"/>
                </a:cubicBezTo>
                <a:close/>
                <a:moveTo>
                  <a:pt x="844580" y="4229923"/>
                </a:moveTo>
                <a:cubicBezTo>
                  <a:pt x="853781" y="4229923"/>
                  <a:pt x="861416" y="4231823"/>
                  <a:pt x="867483" y="4235623"/>
                </a:cubicBezTo>
                <a:cubicBezTo>
                  <a:pt x="873551" y="4239424"/>
                  <a:pt x="878418" y="4244258"/>
                  <a:pt x="882085" y="4250125"/>
                </a:cubicBezTo>
                <a:cubicBezTo>
                  <a:pt x="885752" y="4255992"/>
                  <a:pt x="888286" y="4262393"/>
                  <a:pt x="889686" y="4269327"/>
                </a:cubicBezTo>
                <a:cubicBezTo>
                  <a:pt x="891086" y="4276262"/>
                  <a:pt x="891653" y="4282862"/>
                  <a:pt x="891386" y="4289130"/>
                </a:cubicBezTo>
                <a:lnTo>
                  <a:pt x="813977" y="4289130"/>
                </a:lnTo>
                <a:cubicBezTo>
                  <a:pt x="813843" y="4293664"/>
                  <a:pt x="814377" y="4297964"/>
                  <a:pt x="815577" y="4302032"/>
                </a:cubicBezTo>
                <a:cubicBezTo>
                  <a:pt x="816777" y="4306099"/>
                  <a:pt x="818710" y="4309699"/>
                  <a:pt x="821378" y="4312833"/>
                </a:cubicBezTo>
                <a:cubicBezTo>
                  <a:pt x="824045" y="4315967"/>
                  <a:pt x="827445" y="4318467"/>
                  <a:pt x="831579" y="4320334"/>
                </a:cubicBezTo>
                <a:cubicBezTo>
                  <a:pt x="835713" y="4322201"/>
                  <a:pt x="840580" y="4323134"/>
                  <a:pt x="846181" y="4323134"/>
                </a:cubicBezTo>
                <a:cubicBezTo>
                  <a:pt x="853381" y="4323134"/>
                  <a:pt x="859282" y="4321467"/>
                  <a:pt x="863883" y="4318134"/>
                </a:cubicBezTo>
                <a:cubicBezTo>
                  <a:pt x="868484" y="4314800"/>
                  <a:pt x="871517" y="4309733"/>
                  <a:pt x="872984" y="4302932"/>
                </a:cubicBezTo>
                <a:lnTo>
                  <a:pt x="889786" y="4302932"/>
                </a:lnTo>
                <a:cubicBezTo>
                  <a:pt x="887519" y="4314533"/>
                  <a:pt x="882518" y="4323268"/>
                  <a:pt x="874784" y="4329135"/>
                </a:cubicBezTo>
                <a:cubicBezTo>
                  <a:pt x="867050" y="4335002"/>
                  <a:pt x="857315" y="4337936"/>
                  <a:pt x="845580" y="4337936"/>
                </a:cubicBezTo>
                <a:cubicBezTo>
                  <a:pt x="837313" y="4337936"/>
                  <a:pt x="830146" y="4336603"/>
                  <a:pt x="824078" y="4333936"/>
                </a:cubicBezTo>
                <a:cubicBezTo>
                  <a:pt x="818010" y="4331269"/>
                  <a:pt x="812910" y="4327535"/>
                  <a:pt x="808776" y="4322734"/>
                </a:cubicBezTo>
                <a:cubicBezTo>
                  <a:pt x="804642" y="4317934"/>
                  <a:pt x="801541" y="4312199"/>
                  <a:pt x="799475" y="4305532"/>
                </a:cubicBezTo>
                <a:cubicBezTo>
                  <a:pt x="797408" y="4298864"/>
                  <a:pt x="796241" y="4291597"/>
                  <a:pt x="795974" y="4283729"/>
                </a:cubicBezTo>
                <a:cubicBezTo>
                  <a:pt x="795974" y="4275862"/>
                  <a:pt x="797174" y="4268661"/>
                  <a:pt x="799574" y="4262127"/>
                </a:cubicBezTo>
                <a:cubicBezTo>
                  <a:pt x="801975" y="4255592"/>
                  <a:pt x="805342" y="4249925"/>
                  <a:pt x="809676" y="4245124"/>
                </a:cubicBezTo>
                <a:cubicBezTo>
                  <a:pt x="814010" y="4240324"/>
                  <a:pt x="819144" y="4236590"/>
                  <a:pt x="825078" y="4233923"/>
                </a:cubicBezTo>
                <a:cubicBezTo>
                  <a:pt x="831012" y="4231256"/>
                  <a:pt x="837513" y="4229923"/>
                  <a:pt x="844580" y="4229923"/>
                </a:cubicBezTo>
                <a:close/>
                <a:moveTo>
                  <a:pt x="683379" y="4229923"/>
                </a:moveTo>
                <a:cubicBezTo>
                  <a:pt x="689247" y="4229923"/>
                  <a:pt x="694647" y="4230423"/>
                  <a:pt x="699581" y="4231423"/>
                </a:cubicBezTo>
                <a:cubicBezTo>
                  <a:pt x="704515" y="4232423"/>
                  <a:pt x="708882" y="4234156"/>
                  <a:pt x="712683" y="4236623"/>
                </a:cubicBezTo>
                <a:cubicBezTo>
                  <a:pt x="716483" y="4239090"/>
                  <a:pt x="719517" y="4242424"/>
                  <a:pt x="721784" y="4246625"/>
                </a:cubicBezTo>
                <a:cubicBezTo>
                  <a:pt x="724051" y="4250825"/>
                  <a:pt x="725384" y="4256059"/>
                  <a:pt x="725784" y="4262327"/>
                </a:cubicBezTo>
                <a:lnTo>
                  <a:pt x="708782" y="4262327"/>
                </a:lnTo>
                <a:cubicBezTo>
                  <a:pt x="708516" y="4258993"/>
                  <a:pt x="707649" y="4256226"/>
                  <a:pt x="706182" y="4254026"/>
                </a:cubicBezTo>
                <a:cubicBezTo>
                  <a:pt x="704715" y="4251825"/>
                  <a:pt x="702848" y="4250059"/>
                  <a:pt x="700581" y="4248725"/>
                </a:cubicBezTo>
                <a:cubicBezTo>
                  <a:pt x="698314" y="4247392"/>
                  <a:pt x="695814" y="4246425"/>
                  <a:pt x="693080" y="4245825"/>
                </a:cubicBezTo>
                <a:cubicBezTo>
                  <a:pt x="690347" y="4245224"/>
                  <a:pt x="687580" y="4244924"/>
                  <a:pt x="684779" y="4244924"/>
                </a:cubicBezTo>
                <a:cubicBezTo>
                  <a:pt x="682246" y="4244924"/>
                  <a:pt x="679679" y="4245124"/>
                  <a:pt x="677078" y="4245524"/>
                </a:cubicBezTo>
                <a:cubicBezTo>
                  <a:pt x="674478" y="4245925"/>
                  <a:pt x="672111" y="4246625"/>
                  <a:pt x="669977" y="4247625"/>
                </a:cubicBezTo>
                <a:cubicBezTo>
                  <a:pt x="667844" y="4248625"/>
                  <a:pt x="666110" y="4249958"/>
                  <a:pt x="664777" y="4251625"/>
                </a:cubicBezTo>
                <a:cubicBezTo>
                  <a:pt x="663443" y="4253292"/>
                  <a:pt x="662776" y="4255459"/>
                  <a:pt x="662776" y="4258126"/>
                </a:cubicBezTo>
                <a:cubicBezTo>
                  <a:pt x="662776" y="4261060"/>
                  <a:pt x="663810" y="4263493"/>
                  <a:pt x="665877" y="4265427"/>
                </a:cubicBezTo>
                <a:cubicBezTo>
                  <a:pt x="667944" y="4267361"/>
                  <a:pt x="670578" y="4268961"/>
                  <a:pt x="673778" y="4270228"/>
                </a:cubicBezTo>
                <a:cubicBezTo>
                  <a:pt x="676978" y="4271494"/>
                  <a:pt x="680579" y="4272561"/>
                  <a:pt x="684579" y="4273428"/>
                </a:cubicBezTo>
                <a:cubicBezTo>
                  <a:pt x="688580" y="4274295"/>
                  <a:pt x="692580" y="4275195"/>
                  <a:pt x="696580" y="4276128"/>
                </a:cubicBezTo>
                <a:cubicBezTo>
                  <a:pt x="700848" y="4277062"/>
                  <a:pt x="705015" y="4278195"/>
                  <a:pt x="709082" y="4279529"/>
                </a:cubicBezTo>
                <a:cubicBezTo>
                  <a:pt x="713149" y="4280862"/>
                  <a:pt x="716750" y="4282629"/>
                  <a:pt x="719884" y="4284829"/>
                </a:cubicBezTo>
                <a:cubicBezTo>
                  <a:pt x="723017" y="4287030"/>
                  <a:pt x="725551" y="4289797"/>
                  <a:pt x="727485" y="4293130"/>
                </a:cubicBezTo>
                <a:cubicBezTo>
                  <a:pt x="729418" y="4296464"/>
                  <a:pt x="730385" y="4300598"/>
                  <a:pt x="730385" y="4305532"/>
                </a:cubicBezTo>
                <a:cubicBezTo>
                  <a:pt x="730385" y="4311799"/>
                  <a:pt x="729085" y="4317000"/>
                  <a:pt x="726484" y="4321134"/>
                </a:cubicBezTo>
                <a:cubicBezTo>
                  <a:pt x="723884" y="4325268"/>
                  <a:pt x="720484" y="4328602"/>
                  <a:pt x="716283" y="4331135"/>
                </a:cubicBezTo>
                <a:cubicBezTo>
                  <a:pt x="712083" y="4333669"/>
                  <a:pt x="707349" y="4335436"/>
                  <a:pt x="702081" y="4336436"/>
                </a:cubicBezTo>
                <a:cubicBezTo>
                  <a:pt x="696814" y="4337436"/>
                  <a:pt x="691580" y="4337936"/>
                  <a:pt x="686379" y="4337936"/>
                </a:cubicBezTo>
                <a:cubicBezTo>
                  <a:pt x="680645" y="4337936"/>
                  <a:pt x="675178" y="4337336"/>
                  <a:pt x="669977" y="4336136"/>
                </a:cubicBezTo>
                <a:cubicBezTo>
                  <a:pt x="664777" y="4334936"/>
                  <a:pt x="660176" y="4332969"/>
                  <a:pt x="656175" y="4330235"/>
                </a:cubicBezTo>
                <a:cubicBezTo>
                  <a:pt x="652175" y="4327501"/>
                  <a:pt x="648975" y="4323901"/>
                  <a:pt x="646574" y="4319434"/>
                </a:cubicBezTo>
                <a:cubicBezTo>
                  <a:pt x="644174" y="4314966"/>
                  <a:pt x="642841" y="4309532"/>
                  <a:pt x="642574" y="4303132"/>
                </a:cubicBezTo>
                <a:lnTo>
                  <a:pt x="659576" y="4303132"/>
                </a:lnTo>
                <a:cubicBezTo>
                  <a:pt x="659710" y="4306865"/>
                  <a:pt x="660576" y="4310033"/>
                  <a:pt x="662176" y="4312633"/>
                </a:cubicBezTo>
                <a:cubicBezTo>
                  <a:pt x="663777" y="4315233"/>
                  <a:pt x="665877" y="4317300"/>
                  <a:pt x="668477" y="4318834"/>
                </a:cubicBezTo>
                <a:cubicBezTo>
                  <a:pt x="671078" y="4320367"/>
                  <a:pt x="674011" y="4321467"/>
                  <a:pt x="677278" y="4322134"/>
                </a:cubicBezTo>
                <a:cubicBezTo>
                  <a:pt x="680545" y="4322801"/>
                  <a:pt x="683912" y="4323134"/>
                  <a:pt x="687380" y="4323134"/>
                </a:cubicBezTo>
                <a:cubicBezTo>
                  <a:pt x="690047" y="4323134"/>
                  <a:pt x="692847" y="4322934"/>
                  <a:pt x="695781" y="4322534"/>
                </a:cubicBezTo>
                <a:cubicBezTo>
                  <a:pt x="698714" y="4322134"/>
                  <a:pt x="701415" y="4321401"/>
                  <a:pt x="703882" y="4320334"/>
                </a:cubicBezTo>
                <a:cubicBezTo>
                  <a:pt x="706349" y="4319267"/>
                  <a:pt x="708382" y="4317700"/>
                  <a:pt x="709983" y="4315633"/>
                </a:cubicBezTo>
                <a:cubicBezTo>
                  <a:pt x="711582" y="4313566"/>
                  <a:pt x="712383" y="4310933"/>
                  <a:pt x="712383" y="4307732"/>
                </a:cubicBezTo>
                <a:cubicBezTo>
                  <a:pt x="712383" y="4303332"/>
                  <a:pt x="710716" y="4299998"/>
                  <a:pt x="707382" y="4297731"/>
                </a:cubicBezTo>
                <a:cubicBezTo>
                  <a:pt x="704049" y="4295464"/>
                  <a:pt x="699881" y="4293631"/>
                  <a:pt x="694880" y="4292230"/>
                </a:cubicBezTo>
                <a:cubicBezTo>
                  <a:pt x="689880" y="4290830"/>
                  <a:pt x="684446" y="4289563"/>
                  <a:pt x="678578" y="4288430"/>
                </a:cubicBezTo>
                <a:cubicBezTo>
                  <a:pt x="672711" y="4287296"/>
                  <a:pt x="667277" y="4285696"/>
                  <a:pt x="662276" y="4283629"/>
                </a:cubicBezTo>
                <a:cubicBezTo>
                  <a:pt x="657276" y="4281562"/>
                  <a:pt x="653109" y="4278662"/>
                  <a:pt x="649775" y="4274928"/>
                </a:cubicBezTo>
                <a:cubicBezTo>
                  <a:pt x="646441" y="4271194"/>
                  <a:pt x="644774" y="4265994"/>
                  <a:pt x="644774" y="4259326"/>
                </a:cubicBezTo>
                <a:cubicBezTo>
                  <a:pt x="644774" y="4254126"/>
                  <a:pt x="645941" y="4249658"/>
                  <a:pt x="648274" y="4245925"/>
                </a:cubicBezTo>
                <a:cubicBezTo>
                  <a:pt x="650608" y="4242191"/>
                  <a:pt x="653608" y="4239157"/>
                  <a:pt x="657276" y="4236823"/>
                </a:cubicBezTo>
                <a:cubicBezTo>
                  <a:pt x="660943" y="4234490"/>
                  <a:pt x="665076" y="4232756"/>
                  <a:pt x="669677" y="4231623"/>
                </a:cubicBezTo>
                <a:cubicBezTo>
                  <a:pt x="674278" y="4230489"/>
                  <a:pt x="678845" y="4229923"/>
                  <a:pt x="683379" y="4229923"/>
                </a:cubicBezTo>
                <a:close/>
                <a:moveTo>
                  <a:pt x="329306" y="4210120"/>
                </a:moveTo>
                <a:lnTo>
                  <a:pt x="305103" y="4276728"/>
                </a:lnTo>
                <a:lnTo>
                  <a:pt x="353509" y="4276728"/>
                </a:lnTo>
                <a:lnTo>
                  <a:pt x="329707" y="4210120"/>
                </a:lnTo>
                <a:close/>
                <a:moveTo>
                  <a:pt x="2627451" y="4201319"/>
                </a:moveTo>
                <a:lnTo>
                  <a:pt x="2644453" y="4201319"/>
                </a:lnTo>
                <a:lnTo>
                  <a:pt x="2644453" y="4232323"/>
                </a:lnTo>
                <a:lnTo>
                  <a:pt x="2665056" y="4232323"/>
                </a:lnTo>
                <a:lnTo>
                  <a:pt x="2665056" y="4247325"/>
                </a:lnTo>
                <a:lnTo>
                  <a:pt x="2644453" y="4247325"/>
                </a:lnTo>
                <a:lnTo>
                  <a:pt x="2644453" y="4311533"/>
                </a:lnTo>
                <a:cubicBezTo>
                  <a:pt x="2644453" y="4313533"/>
                  <a:pt x="2644619" y="4315133"/>
                  <a:pt x="2644952" y="4316333"/>
                </a:cubicBezTo>
                <a:cubicBezTo>
                  <a:pt x="2645287" y="4317533"/>
                  <a:pt x="2645919" y="4318467"/>
                  <a:pt x="2646853" y="4319134"/>
                </a:cubicBezTo>
                <a:cubicBezTo>
                  <a:pt x="2647786" y="4319800"/>
                  <a:pt x="2649087" y="4320234"/>
                  <a:pt x="2650754" y="4320434"/>
                </a:cubicBezTo>
                <a:cubicBezTo>
                  <a:pt x="2652421" y="4320634"/>
                  <a:pt x="2654587" y="4320734"/>
                  <a:pt x="2657254" y="4320734"/>
                </a:cubicBezTo>
                <a:lnTo>
                  <a:pt x="2665056" y="4320734"/>
                </a:lnTo>
                <a:lnTo>
                  <a:pt x="2665056" y="4335736"/>
                </a:lnTo>
                <a:lnTo>
                  <a:pt x="2652053" y="4335736"/>
                </a:lnTo>
                <a:cubicBezTo>
                  <a:pt x="2647654" y="4335736"/>
                  <a:pt x="2643886" y="4335436"/>
                  <a:pt x="2640752" y="4334836"/>
                </a:cubicBezTo>
                <a:cubicBezTo>
                  <a:pt x="2637618" y="4334236"/>
                  <a:pt x="2635085" y="4333135"/>
                  <a:pt x="2633152" y="4331535"/>
                </a:cubicBezTo>
                <a:cubicBezTo>
                  <a:pt x="2631218" y="4329935"/>
                  <a:pt x="2629784" y="4327668"/>
                  <a:pt x="2628851" y="4324734"/>
                </a:cubicBezTo>
                <a:cubicBezTo>
                  <a:pt x="2627918" y="4321801"/>
                  <a:pt x="2627451" y="4317934"/>
                  <a:pt x="2627451" y="4313133"/>
                </a:cubicBezTo>
                <a:lnTo>
                  <a:pt x="2627451" y="4247325"/>
                </a:lnTo>
                <a:lnTo>
                  <a:pt x="2609848" y="4247325"/>
                </a:lnTo>
                <a:lnTo>
                  <a:pt x="2609848" y="4232323"/>
                </a:lnTo>
                <a:lnTo>
                  <a:pt x="2627451" y="4232323"/>
                </a:lnTo>
                <a:close/>
                <a:moveTo>
                  <a:pt x="589101" y="4201319"/>
                </a:moveTo>
                <a:lnTo>
                  <a:pt x="606103" y="4201319"/>
                </a:lnTo>
                <a:lnTo>
                  <a:pt x="606103" y="4232323"/>
                </a:lnTo>
                <a:lnTo>
                  <a:pt x="626706" y="4232323"/>
                </a:lnTo>
                <a:lnTo>
                  <a:pt x="626706" y="4247325"/>
                </a:lnTo>
                <a:lnTo>
                  <a:pt x="606103" y="4247325"/>
                </a:lnTo>
                <a:lnTo>
                  <a:pt x="606103" y="4311533"/>
                </a:lnTo>
                <a:cubicBezTo>
                  <a:pt x="606103" y="4313533"/>
                  <a:pt x="606269" y="4315133"/>
                  <a:pt x="606603" y="4316333"/>
                </a:cubicBezTo>
                <a:cubicBezTo>
                  <a:pt x="606936" y="4317533"/>
                  <a:pt x="607570" y="4318467"/>
                  <a:pt x="608503" y="4319134"/>
                </a:cubicBezTo>
                <a:cubicBezTo>
                  <a:pt x="609436" y="4319800"/>
                  <a:pt x="610736" y="4320234"/>
                  <a:pt x="612403" y="4320434"/>
                </a:cubicBezTo>
                <a:cubicBezTo>
                  <a:pt x="614070" y="4320634"/>
                  <a:pt x="616237" y="4320734"/>
                  <a:pt x="618904" y="4320734"/>
                </a:cubicBezTo>
                <a:lnTo>
                  <a:pt x="626706" y="4320734"/>
                </a:lnTo>
                <a:lnTo>
                  <a:pt x="626706" y="4335736"/>
                </a:lnTo>
                <a:lnTo>
                  <a:pt x="613703" y="4335736"/>
                </a:lnTo>
                <a:cubicBezTo>
                  <a:pt x="609303" y="4335736"/>
                  <a:pt x="605536" y="4335436"/>
                  <a:pt x="602402" y="4334836"/>
                </a:cubicBezTo>
                <a:cubicBezTo>
                  <a:pt x="599269" y="4334236"/>
                  <a:pt x="596735" y="4333135"/>
                  <a:pt x="594801" y="4331535"/>
                </a:cubicBezTo>
                <a:cubicBezTo>
                  <a:pt x="592868" y="4329935"/>
                  <a:pt x="591434" y="4327668"/>
                  <a:pt x="590501" y="4324734"/>
                </a:cubicBezTo>
                <a:cubicBezTo>
                  <a:pt x="589567" y="4321801"/>
                  <a:pt x="589101" y="4317934"/>
                  <a:pt x="589101" y="4313133"/>
                </a:cubicBezTo>
                <a:lnTo>
                  <a:pt x="589101" y="4247325"/>
                </a:lnTo>
                <a:lnTo>
                  <a:pt x="571498" y="4247325"/>
                </a:lnTo>
                <a:lnTo>
                  <a:pt x="571498" y="4232323"/>
                </a:lnTo>
                <a:lnTo>
                  <a:pt x="589101" y="4232323"/>
                </a:lnTo>
                <a:close/>
                <a:moveTo>
                  <a:pt x="2191434" y="4192918"/>
                </a:moveTo>
                <a:lnTo>
                  <a:pt x="2208436" y="4192918"/>
                </a:lnTo>
                <a:lnTo>
                  <a:pt x="2208436" y="4335736"/>
                </a:lnTo>
                <a:lnTo>
                  <a:pt x="2191434" y="4335736"/>
                </a:lnTo>
                <a:lnTo>
                  <a:pt x="2191434" y="4321734"/>
                </a:lnTo>
                <a:lnTo>
                  <a:pt x="2191034" y="4321734"/>
                </a:lnTo>
                <a:cubicBezTo>
                  <a:pt x="2188234" y="4327468"/>
                  <a:pt x="2183833" y="4331602"/>
                  <a:pt x="2177833" y="4334136"/>
                </a:cubicBezTo>
                <a:cubicBezTo>
                  <a:pt x="2171832" y="4336669"/>
                  <a:pt x="2165231" y="4337936"/>
                  <a:pt x="2158030" y="4337936"/>
                </a:cubicBezTo>
                <a:cubicBezTo>
                  <a:pt x="2150029" y="4337936"/>
                  <a:pt x="2143062" y="4336469"/>
                  <a:pt x="2137128" y="4333535"/>
                </a:cubicBezTo>
                <a:cubicBezTo>
                  <a:pt x="2131193" y="4330602"/>
                  <a:pt x="2126259" y="4326668"/>
                  <a:pt x="2122326" y="4321734"/>
                </a:cubicBezTo>
                <a:cubicBezTo>
                  <a:pt x="2118392" y="4316800"/>
                  <a:pt x="2115425" y="4311066"/>
                  <a:pt x="2113425" y="4304532"/>
                </a:cubicBezTo>
                <a:cubicBezTo>
                  <a:pt x="2111424" y="4297998"/>
                  <a:pt x="2110424" y="4291064"/>
                  <a:pt x="2110424" y="4283729"/>
                </a:cubicBezTo>
                <a:cubicBezTo>
                  <a:pt x="2110424" y="4276395"/>
                  <a:pt x="2111391" y="4269461"/>
                  <a:pt x="2113324" y="4262927"/>
                </a:cubicBezTo>
                <a:cubicBezTo>
                  <a:pt x="2115258" y="4256393"/>
                  <a:pt x="2118191" y="4250692"/>
                  <a:pt x="2122126" y="4245825"/>
                </a:cubicBezTo>
                <a:cubicBezTo>
                  <a:pt x="2126060" y="4240957"/>
                  <a:pt x="2130993" y="4237090"/>
                  <a:pt x="2136927" y="4234223"/>
                </a:cubicBezTo>
                <a:cubicBezTo>
                  <a:pt x="2142861" y="4231357"/>
                  <a:pt x="2149763" y="4229923"/>
                  <a:pt x="2157630" y="4229923"/>
                </a:cubicBezTo>
                <a:cubicBezTo>
                  <a:pt x="2160297" y="4229921"/>
                  <a:pt x="2163164" y="4230188"/>
                  <a:pt x="2166231" y="4230723"/>
                </a:cubicBezTo>
                <a:cubicBezTo>
                  <a:pt x="2169298" y="4231256"/>
                  <a:pt x="2172365" y="4232156"/>
                  <a:pt x="2175432" y="4233423"/>
                </a:cubicBezTo>
                <a:cubicBezTo>
                  <a:pt x="2178499" y="4234690"/>
                  <a:pt x="2181400" y="4236356"/>
                  <a:pt x="2184133" y="4238424"/>
                </a:cubicBezTo>
                <a:cubicBezTo>
                  <a:pt x="2186867" y="4240490"/>
                  <a:pt x="2189168" y="4243057"/>
                  <a:pt x="2191034" y="4246125"/>
                </a:cubicBezTo>
                <a:lnTo>
                  <a:pt x="2191434" y="4246125"/>
                </a:lnTo>
                <a:close/>
                <a:moveTo>
                  <a:pt x="1193100" y="4192918"/>
                </a:moveTo>
                <a:lnTo>
                  <a:pt x="1210102" y="4192918"/>
                </a:lnTo>
                <a:lnTo>
                  <a:pt x="1210102" y="4335736"/>
                </a:lnTo>
                <a:lnTo>
                  <a:pt x="1193100" y="4335736"/>
                </a:lnTo>
                <a:close/>
                <a:moveTo>
                  <a:pt x="535875" y="4192918"/>
                </a:moveTo>
                <a:lnTo>
                  <a:pt x="552877" y="4192918"/>
                </a:lnTo>
                <a:lnTo>
                  <a:pt x="552877" y="4213720"/>
                </a:lnTo>
                <a:lnTo>
                  <a:pt x="535875" y="4213720"/>
                </a:lnTo>
                <a:close/>
                <a:moveTo>
                  <a:pt x="319305" y="4192918"/>
                </a:moveTo>
                <a:lnTo>
                  <a:pt x="340307" y="4192918"/>
                </a:lnTo>
                <a:lnTo>
                  <a:pt x="396114" y="4335736"/>
                </a:lnTo>
                <a:lnTo>
                  <a:pt x="375112" y="4335736"/>
                </a:lnTo>
                <a:lnTo>
                  <a:pt x="359510" y="4292730"/>
                </a:lnTo>
                <a:lnTo>
                  <a:pt x="299102" y="4292730"/>
                </a:lnTo>
                <a:lnTo>
                  <a:pt x="283101" y="4335736"/>
                </a:lnTo>
                <a:lnTo>
                  <a:pt x="263698" y="4335736"/>
                </a:lnTo>
                <a:close/>
                <a:moveTo>
                  <a:pt x="170048" y="4192918"/>
                </a:moveTo>
                <a:lnTo>
                  <a:pt x="284263" y="4192918"/>
                </a:lnTo>
                <a:lnTo>
                  <a:pt x="284263" y="4208920"/>
                </a:lnTo>
                <a:lnTo>
                  <a:pt x="236657" y="4208920"/>
                </a:lnTo>
                <a:lnTo>
                  <a:pt x="236657" y="4335736"/>
                </a:lnTo>
                <a:lnTo>
                  <a:pt x="217654" y="4335736"/>
                </a:lnTo>
                <a:lnTo>
                  <a:pt x="217654" y="4208920"/>
                </a:lnTo>
                <a:lnTo>
                  <a:pt x="170048" y="4208920"/>
                </a:lnTo>
                <a:close/>
                <a:moveTo>
                  <a:pt x="14200" y="4192918"/>
                </a:moveTo>
                <a:lnTo>
                  <a:pt x="40203" y="4192918"/>
                </a:lnTo>
                <a:lnTo>
                  <a:pt x="85209" y="4312933"/>
                </a:lnTo>
                <a:lnTo>
                  <a:pt x="130414" y="4192918"/>
                </a:lnTo>
                <a:lnTo>
                  <a:pt x="156418" y="4192918"/>
                </a:lnTo>
                <a:lnTo>
                  <a:pt x="156418" y="4335736"/>
                </a:lnTo>
                <a:lnTo>
                  <a:pt x="138416" y="4335736"/>
                </a:lnTo>
                <a:lnTo>
                  <a:pt x="138416" y="4216921"/>
                </a:lnTo>
                <a:lnTo>
                  <a:pt x="138016" y="4216921"/>
                </a:lnTo>
                <a:lnTo>
                  <a:pt x="93410" y="4335736"/>
                </a:lnTo>
                <a:lnTo>
                  <a:pt x="77208" y="4335736"/>
                </a:lnTo>
                <a:lnTo>
                  <a:pt x="32603" y="4216921"/>
                </a:lnTo>
                <a:lnTo>
                  <a:pt x="32202" y="4216921"/>
                </a:lnTo>
                <a:lnTo>
                  <a:pt x="32202" y="4335736"/>
                </a:lnTo>
                <a:lnTo>
                  <a:pt x="14200" y="4335736"/>
                </a:lnTo>
                <a:close/>
                <a:moveTo>
                  <a:pt x="3339024" y="4065883"/>
                </a:moveTo>
                <a:lnTo>
                  <a:pt x="3361227" y="4065883"/>
                </a:lnTo>
                <a:lnTo>
                  <a:pt x="3361227" y="4086086"/>
                </a:lnTo>
                <a:cubicBezTo>
                  <a:pt x="3361227" y="4093686"/>
                  <a:pt x="3359493" y="4100221"/>
                  <a:pt x="3356027" y="4105688"/>
                </a:cubicBezTo>
                <a:cubicBezTo>
                  <a:pt x="3352559" y="4111155"/>
                  <a:pt x="3346958" y="4115022"/>
                  <a:pt x="3339224" y="4117289"/>
                </a:cubicBezTo>
                <a:lnTo>
                  <a:pt x="3339224" y="4107288"/>
                </a:lnTo>
                <a:cubicBezTo>
                  <a:pt x="3341491" y="4106488"/>
                  <a:pt x="3343392" y="4105321"/>
                  <a:pt x="3344925" y="4103788"/>
                </a:cubicBezTo>
                <a:cubicBezTo>
                  <a:pt x="3346459" y="4102254"/>
                  <a:pt x="3347692" y="4100587"/>
                  <a:pt x="3348626" y="4098787"/>
                </a:cubicBezTo>
                <a:cubicBezTo>
                  <a:pt x="3349559" y="4096987"/>
                  <a:pt x="3350192" y="4095153"/>
                  <a:pt x="3350526" y="4093286"/>
                </a:cubicBezTo>
                <a:cubicBezTo>
                  <a:pt x="3350859" y="4091420"/>
                  <a:pt x="3350959" y="4089686"/>
                  <a:pt x="3350826" y="4088086"/>
                </a:cubicBezTo>
                <a:lnTo>
                  <a:pt x="3339024" y="4088086"/>
                </a:lnTo>
                <a:close/>
                <a:moveTo>
                  <a:pt x="7828357" y="4034679"/>
                </a:moveTo>
                <a:cubicBezTo>
                  <a:pt x="7826223" y="4036279"/>
                  <a:pt x="7823423" y="4037446"/>
                  <a:pt x="7819955" y="4038180"/>
                </a:cubicBezTo>
                <a:cubicBezTo>
                  <a:pt x="7816489" y="4038913"/>
                  <a:pt x="7812855" y="4039513"/>
                  <a:pt x="7809055" y="4039980"/>
                </a:cubicBezTo>
                <a:cubicBezTo>
                  <a:pt x="7805254" y="4040446"/>
                  <a:pt x="7801420" y="4040980"/>
                  <a:pt x="7797553" y="4041580"/>
                </a:cubicBezTo>
                <a:cubicBezTo>
                  <a:pt x="7793685" y="4042180"/>
                  <a:pt x="7790218" y="4043147"/>
                  <a:pt x="7787151" y="4044480"/>
                </a:cubicBezTo>
                <a:cubicBezTo>
                  <a:pt x="7784085" y="4045814"/>
                  <a:pt x="7781584" y="4047714"/>
                  <a:pt x="7779651" y="4050181"/>
                </a:cubicBezTo>
                <a:cubicBezTo>
                  <a:pt x="7777717" y="4052648"/>
                  <a:pt x="7776751" y="4056015"/>
                  <a:pt x="7776751" y="4060282"/>
                </a:cubicBezTo>
                <a:cubicBezTo>
                  <a:pt x="7776751" y="4063083"/>
                  <a:pt x="7777317" y="4065450"/>
                  <a:pt x="7778451" y="4067383"/>
                </a:cubicBezTo>
                <a:cubicBezTo>
                  <a:pt x="7779584" y="4069317"/>
                  <a:pt x="7781051" y="4070884"/>
                  <a:pt x="7782851" y="4072084"/>
                </a:cubicBezTo>
                <a:cubicBezTo>
                  <a:pt x="7784651" y="4073284"/>
                  <a:pt x="7786785" y="4074151"/>
                  <a:pt x="7789252" y="4074684"/>
                </a:cubicBezTo>
                <a:cubicBezTo>
                  <a:pt x="7791719" y="4075217"/>
                  <a:pt x="7794219" y="4075484"/>
                  <a:pt x="7796753" y="4075484"/>
                </a:cubicBezTo>
                <a:cubicBezTo>
                  <a:pt x="7802353" y="4075484"/>
                  <a:pt x="7807154" y="4074717"/>
                  <a:pt x="7811155" y="4073184"/>
                </a:cubicBezTo>
                <a:cubicBezTo>
                  <a:pt x="7815155" y="4071650"/>
                  <a:pt x="7818422" y="4069717"/>
                  <a:pt x="7820956" y="4067383"/>
                </a:cubicBezTo>
                <a:cubicBezTo>
                  <a:pt x="7823489" y="4065050"/>
                  <a:pt x="7825356" y="4062516"/>
                  <a:pt x="7826556" y="4059782"/>
                </a:cubicBezTo>
                <a:cubicBezTo>
                  <a:pt x="7827757" y="4057049"/>
                  <a:pt x="7828357" y="4054482"/>
                  <a:pt x="7828357" y="4052081"/>
                </a:cubicBezTo>
                <a:close/>
                <a:moveTo>
                  <a:pt x="5942407" y="4034679"/>
                </a:moveTo>
                <a:cubicBezTo>
                  <a:pt x="5940273" y="4036279"/>
                  <a:pt x="5937473" y="4037446"/>
                  <a:pt x="5934006" y="4038180"/>
                </a:cubicBezTo>
                <a:cubicBezTo>
                  <a:pt x="5930539" y="4038913"/>
                  <a:pt x="5926905" y="4039513"/>
                  <a:pt x="5923105" y="4039980"/>
                </a:cubicBezTo>
                <a:cubicBezTo>
                  <a:pt x="5919304" y="4040446"/>
                  <a:pt x="5915470" y="4040980"/>
                  <a:pt x="5911603" y="4041580"/>
                </a:cubicBezTo>
                <a:cubicBezTo>
                  <a:pt x="5907736" y="4042180"/>
                  <a:pt x="5904268" y="4043147"/>
                  <a:pt x="5901202" y="4044480"/>
                </a:cubicBezTo>
                <a:cubicBezTo>
                  <a:pt x="5898135" y="4045814"/>
                  <a:pt x="5895634" y="4047714"/>
                  <a:pt x="5893701" y="4050181"/>
                </a:cubicBezTo>
                <a:cubicBezTo>
                  <a:pt x="5891767" y="4052648"/>
                  <a:pt x="5890800" y="4056015"/>
                  <a:pt x="5890800" y="4060282"/>
                </a:cubicBezTo>
                <a:cubicBezTo>
                  <a:pt x="5890800" y="4063083"/>
                  <a:pt x="5891367" y="4065450"/>
                  <a:pt x="5892501" y="4067383"/>
                </a:cubicBezTo>
                <a:cubicBezTo>
                  <a:pt x="5893634" y="4069317"/>
                  <a:pt x="5895101" y="4070884"/>
                  <a:pt x="5896901" y="4072084"/>
                </a:cubicBezTo>
                <a:cubicBezTo>
                  <a:pt x="5898701" y="4073284"/>
                  <a:pt x="5900835" y="4074151"/>
                  <a:pt x="5903302" y="4074684"/>
                </a:cubicBezTo>
                <a:cubicBezTo>
                  <a:pt x="5905769" y="4075217"/>
                  <a:pt x="5908269" y="4075484"/>
                  <a:pt x="5910803" y="4075484"/>
                </a:cubicBezTo>
                <a:cubicBezTo>
                  <a:pt x="5916403" y="4075484"/>
                  <a:pt x="5921204" y="4074717"/>
                  <a:pt x="5925204" y="4073184"/>
                </a:cubicBezTo>
                <a:cubicBezTo>
                  <a:pt x="5929205" y="4071650"/>
                  <a:pt x="5932472" y="4069717"/>
                  <a:pt x="5935006" y="4067383"/>
                </a:cubicBezTo>
                <a:cubicBezTo>
                  <a:pt x="5937539" y="4065050"/>
                  <a:pt x="5939406" y="4062516"/>
                  <a:pt x="5940606" y="4059782"/>
                </a:cubicBezTo>
                <a:cubicBezTo>
                  <a:pt x="5941807" y="4057049"/>
                  <a:pt x="5942407" y="4054482"/>
                  <a:pt x="5942407" y="4052081"/>
                </a:cubicBezTo>
                <a:close/>
                <a:moveTo>
                  <a:pt x="5389957" y="4034679"/>
                </a:moveTo>
                <a:cubicBezTo>
                  <a:pt x="5387823" y="4036279"/>
                  <a:pt x="5385023" y="4037446"/>
                  <a:pt x="5381556" y="4038180"/>
                </a:cubicBezTo>
                <a:cubicBezTo>
                  <a:pt x="5378088" y="4038913"/>
                  <a:pt x="5374455" y="4039513"/>
                  <a:pt x="5370655" y="4039980"/>
                </a:cubicBezTo>
                <a:cubicBezTo>
                  <a:pt x="5366854" y="4040446"/>
                  <a:pt x="5363020" y="4040980"/>
                  <a:pt x="5359153" y="4041580"/>
                </a:cubicBezTo>
                <a:cubicBezTo>
                  <a:pt x="5355286" y="4042180"/>
                  <a:pt x="5351818" y="4043147"/>
                  <a:pt x="5348752" y="4044480"/>
                </a:cubicBezTo>
                <a:cubicBezTo>
                  <a:pt x="5345685" y="4045814"/>
                  <a:pt x="5343184" y="4047714"/>
                  <a:pt x="5341251" y="4050181"/>
                </a:cubicBezTo>
                <a:cubicBezTo>
                  <a:pt x="5339318" y="4052648"/>
                  <a:pt x="5338350" y="4056015"/>
                  <a:pt x="5338350" y="4060282"/>
                </a:cubicBezTo>
                <a:cubicBezTo>
                  <a:pt x="5338350" y="4063083"/>
                  <a:pt x="5338917" y="4065450"/>
                  <a:pt x="5340051" y="4067383"/>
                </a:cubicBezTo>
                <a:cubicBezTo>
                  <a:pt x="5341184" y="4069317"/>
                  <a:pt x="5342651" y="4070884"/>
                  <a:pt x="5344451" y="4072084"/>
                </a:cubicBezTo>
                <a:cubicBezTo>
                  <a:pt x="5346251" y="4073284"/>
                  <a:pt x="5348385" y="4074151"/>
                  <a:pt x="5350852" y="4074684"/>
                </a:cubicBezTo>
                <a:cubicBezTo>
                  <a:pt x="5353318" y="4075217"/>
                  <a:pt x="5355819" y="4075484"/>
                  <a:pt x="5358353" y="4075484"/>
                </a:cubicBezTo>
                <a:cubicBezTo>
                  <a:pt x="5363954" y="4075484"/>
                  <a:pt x="5368754" y="4074717"/>
                  <a:pt x="5372754" y="4073184"/>
                </a:cubicBezTo>
                <a:cubicBezTo>
                  <a:pt x="5376755" y="4071650"/>
                  <a:pt x="5380022" y="4069717"/>
                  <a:pt x="5382556" y="4067383"/>
                </a:cubicBezTo>
                <a:cubicBezTo>
                  <a:pt x="5385090" y="4065050"/>
                  <a:pt x="5386956" y="4062516"/>
                  <a:pt x="5388156" y="4059782"/>
                </a:cubicBezTo>
                <a:cubicBezTo>
                  <a:pt x="5389357" y="4057049"/>
                  <a:pt x="5389957" y="4054482"/>
                  <a:pt x="5389957" y="4052081"/>
                </a:cubicBezTo>
                <a:close/>
                <a:moveTo>
                  <a:pt x="4237432" y="4034679"/>
                </a:moveTo>
                <a:cubicBezTo>
                  <a:pt x="4235298" y="4036279"/>
                  <a:pt x="4232498" y="4037446"/>
                  <a:pt x="4229031" y="4038180"/>
                </a:cubicBezTo>
                <a:cubicBezTo>
                  <a:pt x="4225564" y="4038913"/>
                  <a:pt x="4221930" y="4039513"/>
                  <a:pt x="4218130" y="4039980"/>
                </a:cubicBezTo>
                <a:cubicBezTo>
                  <a:pt x="4214329" y="4040446"/>
                  <a:pt x="4210495" y="4040980"/>
                  <a:pt x="4206628" y="4041580"/>
                </a:cubicBezTo>
                <a:cubicBezTo>
                  <a:pt x="4202761" y="4042180"/>
                  <a:pt x="4199294" y="4043147"/>
                  <a:pt x="4196227" y="4044480"/>
                </a:cubicBezTo>
                <a:cubicBezTo>
                  <a:pt x="4193160" y="4045814"/>
                  <a:pt x="4190659" y="4047714"/>
                  <a:pt x="4188726" y="4050181"/>
                </a:cubicBezTo>
                <a:cubicBezTo>
                  <a:pt x="4186792" y="4052648"/>
                  <a:pt x="4185826" y="4056015"/>
                  <a:pt x="4185825" y="4060282"/>
                </a:cubicBezTo>
                <a:cubicBezTo>
                  <a:pt x="4185825" y="4063083"/>
                  <a:pt x="4186392" y="4065450"/>
                  <a:pt x="4187526" y="4067383"/>
                </a:cubicBezTo>
                <a:cubicBezTo>
                  <a:pt x="4188659" y="4069317"/>
                  <a:pt x="4190126" y="4070884"/>
                  <a:pt x="4191926" y="4072084"/>
                </a:cubicBezTo>
                <a:cubicBezTo>
                  <a:pt x="4193726" y="4073284"/>
                  <a:pt x="4195860" y="4074151"/>
                  <a:pt x="4198327" y="4074684"/>
                </a:cubicBezTo>
                <a:cubicBezTo>
                  <a:pt x="4200794" y="4075217"/>
                  <a:pt x="4203294" y="4075484"/>
                  <a:pt x="4205828" y="4075484"/>
                </a:cubicBezTo>
                <a:cubicBezTo>
                  <a:pt x="4211429" y="4075484"/>
                  <a:pt x="4216229" y="4074717"/>
                  <a:pt x="4220230" y="4073184"/>
                </a:cubicBezTo>
                <a:cubicBezTo>
                  <a:pt x="4224230" y="4071650"/>
                  <a:pt x="4227497" y="4069717"/>
                  <a:pt x="4230031" y="4067383"/>
                </a:cubicBezTo>
                <a:cubicBezTo>
                  <a:pt x="4232564" y="4065050"/>
                  <a:pt x="4234431" y="4062516"/>
                  <a:pt x="4235632" y="4059782"/>
                </a:cubicBezTo>
                <a:cubicBezTo>
                  <a:pt x="4236832" y="4057049"/>
                  <a:pt x="4237432" y="4054482"/>
                  <a:pt x="4237432" y="4052081"/>
                </a:cubicBezTo>
                <a:close/>
                <a:moveTo>
                  <a:pt x="2599133" y="4034679"/>
                </a:moveTo>
                <a:cubicBezTo>
                  <a:pt x="2596999" y="4036279"/>
                  <a:pt x="2594199" y="4037446"/>
                  <a:pt x="2590732" y="4038180"/>
                </a:cubicBezTo>
                <a:cubicBezTo>
                  <a:pt x="2587265" y="4038913"/>
                  <a:pt x="2583631" y="4039513"/>
                  <a:pt x="2579831" y="4039980"/>
                </a:cubicBezTo>
                <a:cubicBezTo>
                  <a:pt x="2576030" y="4040446"/>
                  <a:pt x="2572196" y="4040980"/>
                  <a:pt x="2568330" y="4041580"/>
                </a:cubicBezTo>
                <a:cubicBezTo>
                  <a:pt x="2564463" y="4042180"/>
                  <a:pt x="2560995" y="4043147"/>
                  <a:pt x="2557929" y="4044480"/>
                </a:cubicBezTo>
                <a:cubicBezTo>
                  <a:pt x="2554861" y="4045814"/>
                  <a:pt x="2552361" y="4047714"/>
                  <a:pt x="2550427" y="4050181"/>
                </a:cubicBezTo>
                <a:cubicBezTo>
                  <a:pt x="2548494" y="4052648"/>
                  <a:pt x="2547527" y="4056015"/>
                  <a:pt x="2547527" y="4060282"/>
                </a:cubicBezTo>
                <a:cubicBezTo>
                  <a:pt x="2547527" y="4063083"/>
                  <a:pt x="2548094" y="4065450"/>
                  <a:pt x="2549227" y="4067383"/>
                </a:cubicBezTo>
                <a:cubicBezTo>
                  <a:pt x="2550361" y="4069317"/>
                  <a:pt x="2551828" y="4070884"/>
                  <a:pt x="2553628" y="4072084"/>
                </a:cubicBezTo>
                <a:cubicBezTo>
                  <a:pt x="2555428" y="4073284"/>
                  <a:pt x="2557561" y="4074151"/>
                  <a:pt x="2560029" y="4074684"/>
                </a:cubicBezTo>
                <a:cubicBezTo>
                  <a:pt x="2562495" y="4075217"/>
                  <a:pt x="2564996" y="4075484"/>
                  <a:pt x="2567529" y="4075484"/>
                </a:cubicBezTo>
                <a:cubicBezTo>
                  <a:pt x="2573130" y="4075484"/>
                  <a:pt x="2577931" y="4074717"/>
                  <a:pt x="2581931" y="4073184"/>
                </a:cubicBezTo>
                <a:cubicBezTo>
                  <a:pt x="2585931" y="4071650"/>
                  <a:pt x="2589198" y="4069717"/>
                  <a:pt x="2591733" y="4067383"/>
                </a:cubicBezTo>
                <a:cubicBezTo>
                  <a:pt x="2594265" y="4065050"/>
                  <a:pt x="2596133" y="4062516"/>
                  <a:pt x="2597332" y="4059782"/>
                </a:cubicBezTo>
                <a:cubicBezTo>
                  <a:pt x="2598533" y="4057049"/>
                  <a:pt x="2599133" y="4054482"/>
                  <a:pt x="2599133" y="4052081"/>
                </a:cubicBezTo>
                <a:close/>
                <a:moveTo>
                  <a:pt x="2141933" y="4034679"/>
                </a:moveTo>
                <a:cubicBezTo>
                  <a:pt x="2139799" y="4036279"/>
                  <a:pt x="2137000" y="4037446"/>
                  <a:pt x="2133532" y="4038180"/>
                </a:cubicBezTo>
                <a:cubicBezTo>
                  <a:pt x="2130065" y="4038913"/>
                  <a:pt x="2126431" y="4039513"/>
                  <a:pt x="2122631" y="4039980"/>
                </a:cubicBezTo>
                <a:cubicBezTo>
                  <a:pt x="2118830" y="4040446"/>
                  <a:pt x="2114996" y="4040980"/>
                  <a:pt x="2111129" y="4041580"/>
                </a:cubicBezTo>
                <a:cubicBezTo>
                  <a:pt x="2107262" y="4042180"/>
                  <a:pt x="2103795" y="4043147"/>
                  <a:pt x="2100728" y="4044480"/>
                </a:cubicBezTo>
                <a:cubicBezTo>
                  <a:pt x="2097661" y="4045814"/>
                  <a:pt x="2095161" y="4047714"/>
                  <a:pt x="2093227" y="4050181"/>
                </a:cubicBezTo>
                <a:cubicBezTo>
                  <a:pt x="2091294" y="4052648"/>
                  <a:pt x="2090327" y="4056015"/>
                  <a:pt x="2090327" y="4060282"/>
                </a:cubicBezTo>
                <a:cubicBezTo>
                  <a:pt x="2090327" y="4063083"/>
                  <a:pt x="2090893" y="4065450"/>
                  <a:pt x="2092026" y="4067383"/>
                </a:cubicBezTo>
                <a:cubicBezTo>
                  <a:pt x="2093160" y="4069317"/>
                  <a:pt x="2094627" y="4070884"/>
                  <a:pt x="2096427" y="4072084"/>
                </a:cubicBezTo>
                <a:cubicBezTo>
                  <a:pt x="2098228" y="4073284"/>
                  <a:pt x="2100361" y="4074151"/>
                  <a:pt x="2102828" y="4074684"/>
                </a:cubicBezTo>
                <a:cubicBezTo>
                  <a:pt x="2105295" y="4075217"/>
                  <a:pt x="2107796" y="4075484"/>
                  <a:pt x="2110329" y="4075484"/>
                </a:cubicBezTo>
                <a:cubicBezTo>
                  <a:pt x="2115930" y="4075484"/>
                  <a:pt x="2120730" y="4074717"/>
                  <a:pt x="2124731" y="4073184"/>
                </a:cubicBezTo>
                <a:cubicBezTo>
                  <a:pt x="2128731" y="4071650"/>
                  <a:pt x="2131998" y="4069717"/>
                  <a:pt x="2134532" y="4067383"/>
                </a:cubicBezTo>
                <a:cubicBezTo>
                  <a:pt x="2137066" y="4065050"/>
                  <a:pt x="2138933" y="4062516"/>
                  <a:pt x="2140133" y="4059782"/>
                </a:cubicBezTo>
                <a:cubicBezTo>
                  <a:pt x="2141333" y="4057049"/>
                  <a:pt x="2141933" y="4054482"/>
                  <a:pt x="2141933" y="4052081"/>
                </a:cubicBezTo>
                <a:close/>
                <a:moveTo>
                  <a:pt x="884633" y="4034679"/>
                </a:moveTo>
                <a:cubicBezTo>
                  <a:pt x="882500" y="4036279"/>
                  <a:pt x="879699" y="4037446"/>
                  <a:pt x="876232" y="4038180"/>
                </a:cubicBezTo>
                <a:cubicBezTo>
                  <a:pt x="872765" y="4038913"/>
                  <a:pt x="869131" y="4039513"/>
                  <a:pt x="865331" y="4039980"/>
                </a:cubicBezTo>
                <a:cubicBezTo>
                  <a:pt x="861531" y="4040446"/>
                  <a:pt x="857697" y="4040980"/>
                  <a:pt x="853830" y="4041580"/>
                </a:cubicBezTo>
                <a:cubicBezTo>
                  <a:pt x="849962" y="4042180"/>
                  <a:pt x="846495" y="4043147"/>
                  <a:pt x="843428" y="4044480"/>
                </a:cubicBezTo>
                <a:cubicBezTo>
                  <a:pt x="840361" y="4045814"/>
                  <a:pt x="837861" y="4047714"/>
                  <a:pt x="835927" y="4050181"/>
                </a:cubicBezTo>
                <a:cubicBezTo>
                  <a:pt x="833994" y="4052648"/>
                  <a:pt x="833027" y="4056015"/>
                  <a:pt x="833027" y="4060282"/>
                </a:cubicBezTo>
                <a:cubicBezTo>
                  <a:pt x="833027" y="4063083"/>
                  <a:pt x="833594" y="4065450"/>
                  <a:pt x="834727" y="4067383"/>
                </a:cubicBezTo>
                <a:cubicBezTo>
                  <a:pt x="835860" y="4069317"/>
                  <a:pt x="837327" y="4070884"/>
                  <a:pt x="839128" y="4072084"/>
                </a:cubicBezTo>
                <a:cubicBezTo>
                  <a:pt x="840927" y="4073284"/>
                  <a:pt x="843061" y="4074151"/>
                  <a:pt x="845529" y="4074684"/>
                </a:cubicBezTo>
                <a:cubicBezTo>
                  <a:pt x="847995" y="4075217"/>
                  <a:pt x="850496" y="4075484"/>
                  <a:pt x="853029" y="4075484"/>
                </a:cubicBezTo>
                <a:cubicBezTo>
                  <a:pt x="858630" y="4075484"/>
                  <a:pt x="863431" y="4074717"/>
                  <a:pt x="867431" y="4073184"/>
                </a:cubicBezTo>
                <a:cubicBezTo>
                  <a:pt x="871432" y="4071650"/>
                  <a:pt x="874698" y="4069717"/>
                  <a:pt x="877233" y="4067383"/>
                </a:cubicBezTo>
                <a:cubicBezTo>
                  <a:pt x="879766" y="4065050"/>
                  <a:pt x="881632" y="4062516"/>
                  <a:pt x="882833" y="4059782"/>
                </a:cubicBezTo>
                <a:cubicBezTo>
                  <a:pt x="884033" y="4057049"/>
                  <a:pt x="884633" y="4054482"/>
                  <a:pt x="884633" y="4052081"/>
                </a:cubicBezTo>
                <a:close/>
                <a:moveTo>
                  <a:pt x="6161349" y="4024478"/>
                </a:moveTo>
                <a:lnTo>
                  <a:pt x="6219156" y="4024478"/>
                </a:lnTo>
                <a:lnTo>
                  <a:pt x="6219156" y="4040480"/>
                </a:lnTo>
                <a:lnTo>
                  <a:pt x="6161349" y="4040480"/>
                </a:lnTo>
                <a:close/>
                <a:moveTo>
                  <a:pt x="9482754" y="3997274"/>
                </a:moveTo>
                <a:cubicBezTo>
                  <a:pt x="9478353" y="3997274"/>
                  <a:pt x="9474386" y="3998041"/>
                  <a:pt x="9470852" y="3999575"/>
                </a:cubicBezTo>
                <a:cubicBezTo>
                  <a:pt x="9467318" y="4001108"/>
                  <a:pt x="9464285" y="4003208"/>
                  <a:pt x="9461751" y="4005875"/>
                </a:cubicBezTo>
                <a:cubicBezTo>
                  <a:pt x="9459218" y="4008542"/>
                  <a:pt x="9457217" y="4011643"/>
                  <a:pt x="9455750" y="4015177"/>
                </a:cubicBezTo>
                <a:cubicBezTo>
                  <a:pt x="9454284" y="4018710"/>
                  <a:pt x="9453417" y="4022478"/>
                  <a:pt x="9453150" y="4026478"/>
                </a:cubicBezTo>
                <a:lnTo>
                  <a:pt x="9512557" y="4026478"/>
                </a:lnTo>
                <a:cubicBezTo>
                  <a:pt x="9512290" y="4022478"/>
                  <a:pt x="9511391" y="4018677"/>
                  <a:pt x="9509857" y="4015077"/>
                </a:cubicBezTo>
                <a:cubicBezTo>
                  <a:pt x="9508324" y="4011476"/>
                  <a:pt x="9506257" y="4008376"/>
                  <a:pt x="9503656" y="4005775"/>
                </a:cubicBezTo>
                <a:cubicBezTo>
                  <a:pt x="9501056" y="4003175"/>
                  <a:pt x="9497989" y="4001108"/>
                  <a:pt x="9494455" y="3999575"/>
                </a:cubicBezTo>
                <a:cubicBezTo>
                  <a:pt x="9490921" y="3998042"/>
                  <a:pt x="9487021" y="3997275"/>
                  <a:pt x="9482754" y="3997274"/>
                </a:cubicBezTo>
                <a:close/>
                <a:moveTo>
                  <a:pt x="9066254" y="3997274"/>
                </a:moveTo>
                <a:cubicBezTo>
                  <a:pt x="9061853" y="3997274"/>
                  <a:pt x="9057686" y="3998141"/>
                  <a:pt x="9053753" y="3999875"/>
                </a:cubicBezTo>
                <a:cubicBezTo>
                  <a:pt x="9049819" y="4001608"/>
                  <a:pt x="9046385" y="4004142"/>
                  <a:pt x="9043451" y="4007476"/>
                </a:cubicBezTo>
                <a:cubicBezTo>
                  <a:pt x="9040518" y="4010809"/>
                  <a:pt x="9038217" y="4014910"/>
                  <a:pt x="9036550" y="4019777"/>
                </a:cubicBezTo>
                <a:cubicBezTo>
                  <a:pt x="9034884" y="4024644"/>
                  <a:pt x="9034050" y="4030212"/>
                  <a:pt x="9034050" y="4036479"/>
                </a:cubicBezTo>
                <a:cubicBezTo>
                  <a:pt x="9034050" y="4042747"/>
                  <a:pt x="9034884" y="4048314"/>
                  <a:pt x="9036550" y="4053181"/>
                </a:cubicBezTo>
                <a:cubicBezTo>
                  <a:pt x="9038217" y="4058049"/>
                  <a:pt x="9040518" y="4062116"/>
                  <a:pt x="9043451" y="4065383"/>
                </a:cubicBezTo>
                <a:cubicBezTo>
                  <a:pt x="9046385" y="4068650"/>
                  <a:pt x="9049819" y="4071150"/>
                  <a:pt x="9053753" y="4072884"/>
                </a:cubicBezTo>
                <a:cubicBezTo>
                  <a:pt x="9057686" y="4074617"/>
                  <a:pt x="9061853" y="4075484"/>
                  <a:pt x="9066254" y="4075484"/>
                </a:cubicBezTo>
                <a:cubicBezTo>
                  <a:pt x="9070655" y="4075484"/>
                  <a:pt x="9074822" y="4074617"/>
                  <a:pt x="9078756" y="4072884"/>
                </a:cubicBezTo>
                <a:cubicBezTo>
                  <a:pt x="9082689" y="4071150"/>
                  <a:pt x="9086123" y="4068650"/>
                  <a:pt x="9089057" y="4065383"/>
                </a:cubicBezTo>
                <a:cubicBezTo>
                  <a:pt x="9091991" y="4062116"/>
                  <a:pt x="9094291" y="4058049"/>
                  <a:pt x="9095958" y="4053181"/>
                </a:cubicBezTo>
                <a:cubicBezTo>
                  <a:pt x="9097624" y="4048314"/>
                  <a:pt x="9098458" y="4042747"/>
                  <a:pt x="9098458" y="4036479"/>
                </a:cubicBezTo>
                <a:cubicBezTo>
                  <a:pt x="9098459" y="4030212"/>
                  <a:pt x="9097625" y="4024645"/>
                  <a:pt x="9095958" y="4019777"/>
                </a:cubicBezTo>
                <a:cubicBezTo>
                  <a:pt x="9094291" y="4014910"/>
                  <a:pt x="9091991" y="4010809"/>
                  <a:pt x="9089057" y="4007476"/>
                </a:cubicBezTo>
                <a:cubicBezTo>
                  <a:pt x="9086123" y="4004142"/>
                  <a:pt x="9082689" y="4001608"/>
                  <a:pt x="9078756" y="3999875"/>
                </a:cubicBezTo>
                <a:cubicBezTo>
                  <a:pt x="9074822" y="3998142"/>
                  <a:pt x="9070655" y="3997275"/>
                  <a:pt x="9066254" y="3997274"/>
                </a:cubicBezTo>
                <a:close/>
                <a:moveTo>
                  <a:pt x="8644554" y="3997274"/>
                </a:moveTo>
                <a:cubicBezTo>
                  <a:pt x="8640154" y="3997274"/>
                  <a:pt x="8636186" y="3998041"/>
                  <a:pt x="8632652" y="3999575"/>
                </a:cubicBezTo>
                <a:cubicBezTo>
                  <a:pt x="8629119" y="4001108"/>
                  <a:pt x="8626085" y="4003208"/>
                  <a:pt x="8623551" y="4005875"/>
                </a:cubicBezTo>
                <a:cubicBezTo>
                  <a:pt x="8621018" y="4008542"/>
                  <a:pt x="8619018" y="4011643"/>
                  <a:pt x="8617550" y="4015177"/>
                </a:cubicBezTo>
                <a:cubicBezTo>
                  <a:pt x="8616084" y="4018710"/>
                  <a:pt x="8615217" y="4022478"/>
                  <a:pt x="8614950" y="4026478"/>
                </a:cubicBezTo>
                <a:lnTo>
                  <a:pt x="8674357" y="4026478"/>
                </a:lnTo>
                <a:cubicBezTo>
                  <a:pt x="8674091" y="4022478"/>
                  <a:pt x="8673191" y="4018677"/>
                  <a:pt x="8671657" y="4015077"/>
                </a:cubicBezTo>
                <a:cubicBezTo>
                  <a:pt x="8670124" y="4011476"/>
                  <a:pt x="8668057" y="4008376"/>
                  <a:pt x="8665456" y="4005775"/>
                </a:cubicBezTo>
                <a:cubicBezTo>
                  <a:pt x="8662856" y="4003175"/>
                  <a:pt x="8659789" y="4001108"/>
                  <a:pt x="8656255" y="3999575"/>
                </a:cubicBezTo>
                <a:cubicBezTo>
                  <a:pt x="8652721" y="3998042"/>
                  <a:pt x="8648821" y="3997275"/>
                  <a:pt x="8644554" y="3997274"/>
                </a:cubicBezTo>
                <a:close/>
                <a:moveTo>
                  <a:pt x="8313779" y="3997274"/>
                </a:moveTo>
                <a:cubicBezTo>
                  <a:pt x="8309378" y="3997274"/>
                  <a:pt x="8305212" y="3998141"/>
                  <a:pt x="8301278" y="3999875"/>
                </a:cubicBezTo>
                <a:cubicBezTo>
                  <a:pt x="8297344" y="4001608"/>
                  <a:pt x="8293910" y="4004142"/>
                  <a:pt x="8290977" y="4007476"/>
                </a:cubicBezTo>
                <a:cubicBezTo>
                  <a:pt x="8288043" y="4010809"/>
                  <a:pt x="8285742" y="4014910"/>
                  <a:pt x="8284075" y="4019777"/>
                </a:cubicBezTo>
                <a:cubicBezTo>
                  <a:pt x="8282409" y="4024644"/>
                  <a:pt x="8281575" y="4030212"/>
                  <a:pt x="8281575" y="4036479"/>
                </a:cubicBezTo>
                <a:cubicBezTo>
                  <a:pt x="8281575" y="4042747"/>
                  <a:pt x="8282409" y="4048314"/>
                  <a:pt x="8284075" y="4053181"/>
                </a:cubicBezTo>
                <a:cubicBezTo>
                  <a:pt x="8285742" y="4058049"/>
                  <a:pt x="8288043" y="4062116"/>
                  <a:pt x="8290977" y="4065383"/>
                </a:cubicBezTo>
                <a:cubicBezTo>
                  <a:pt x="8293910" y="4068650"/>
                  <a:pt x="8297344" y="4071150"/>
                  <a:pt x="8301278" y="4072884"/>
                </a:cubicBezTo>
                <a:cubicBezTo>
                  <a:pt x="8305211" y="4074617"/>
                  <a:pt x="8309378" y="4075484"/>
                  <a:pt x="8313779" y="4075484"/>
                </a:cubicBezTo>
                <a:cubicBezTo>
                  <a:pt x="8318180" y="4075484"/>
                  <a:pt x="8322347" y="4074617"/>
                  <a:pt x="8326281" y="4072884"/>
                </a:cubicBezTo>
                <a:cubicBezTo>
                  <a:pt x="8330214" y="4071150"/>
                  <a:pt x="8333648" y="4068650"/>
                  <a:pt x="8336582" y="4065383"/>
                </a:cubicBezTo>
                <a:cubicBezTo>
                  <a:pt x="8339516" y="4062116"/>
                  <a:pt x="8341816" y="4058049"/>
                  <a:pt x="8343483" y="4053181"/>
                </a:cubicBezTo>
                <a:cubicBezTo>
                  <a:pt x="8345149" y="4048314"/>
                  <a:pt x="8345983" y="4042747"/>
                  <a:pt x="8345983" y="4036479"/>
                </a:cubicBezTo>
                <a:cubicBezTo>
                  <a:pt x="8345983" y="4030212"/>
                  <a:pt x="8345150" y="4024645"/>
                  <a:pt x="8343483" y="4019777"/>
                </a:cubicBezTo>
                <a:cubicBezTo>
                  <a:pt x="8341816" y="4014910"/>
                  <a:pt x="8339516" y="4010809"/>
                  <a:pt x="8336582" y="4007476"/>
                </a:cubicBezTo>
                <a:cubicBezTo>
                  <a:pt x="8333648" y="4004142"/>
                  <a:pt x="8330214" y="4001608"/>
                  <a:pt x="8326281" y="3999875"/>
                </a:cubicBezTo>
                <a:cubicBezTo>
                  <a:pt x="8322347" y="3998142"/>
                  <a:pt x="8318180" y="3997275"/>
                  <a:pt x="8313779" y="3997274"/>
                </a:cubicBezTo>
                <a:close/>
                <a:moveTo>
                  <a:pt x="8026829" y="3997274"/>
                </a:moveTo>
                <a:cubicBezTo>
                  <a:pt x="8021095" y="3997274"/>
                  <a:pt x="8016227" y="3998408"/>
                  <a:pt x="8012227" y="4000675"/>
                </a:cubicBezTo>
                <a:cubicBezTo>
                  <a:pt x="8008227" y="4002942"/>
                  <a:pt x="8005027" y="4005942"/>
                  <a:pt x="8002626" y="4009676"/>
                </a:cubicBezTo>
                <a:cubicBezTo>
                  <a:pt x="8000226" y="4013410"/>
                  <a:pt x="7998492" y="4017677"/>
                  <a:pt x="7997425" y="4022478"/>
                </a:cubicBezTo>
                <a:cubicBezTo>
                  <a:pt x="7996359" y="4027278"/>
                  <a:pt x="7995825" y="4032212"/>
                  <a:pt x="7995825" y="4037279"/>
                </a:cubicBezTo>
                <a:cubicBezTo>
                  <a:pt x="7995825" y="4042080"/>
                  <a:pt x="7996459" y="4046781"/>
                  <a:pt x="7997725" y="4051381"/>
                </a:cubicBezTo>
                <a:cubicBezTo>
                  <a:pt x="7998992" y="4055982"/>
                  <a:pt x="8000925" y="4060082"/>
                  <a:pt x="8003526" y="4063683"/>
                </a:cubicBezTo>
                <a:cubicBezTo>
                  <a:pt x="8006127" y="4067283"/>
                  <a:pt x="8009460" y="4070150"/>
                  <a:pt x="8013527" y="4072284"/>
                </a:cubicBezTo>
                <a:cubicBezTo>
                  <a:pt x="8017595" y="4074417"/>
                  <a:pt x="8022361" y="4075484"/>
                  <a:pt x="8027829" y="4075484"/>
                </a:cubicBezTo>
                <a:cubicBezTo>
                  <a:pt x="8033563" y="4075484"/>
                  <a:pt x="8038431" y="4074351"/>
                  <a:pt x="8042431" y="4072084"/>
                </a:cubicBezTo>
                <a:cubicBezTo>
                  <a:pt x="8046431" y="4069817"/>
                  <a:pt x="8049699" y="4066850"/>
                  <a:pt x="8052233" y="4063183"/>
                </a:cubicBezTo>
                <a:cubicBezTo>
                  <a:pt x="8054765" y="4059516"/>
                  <a:pt x="8056599" y="4055348"/>
                  <a:pt x="8057733" y="4050681"/>
                </a:cubicBezTo>
                <a:cubicBezTo>
                  <a:pt x="8058867" y="4046014"/>
                  <a:pt x="8059433" y="4041280"/>
                  <a:pt x="8059433" y="4036479"/>
                </a:cubicBezTo>
                <a:cubicBezTo>
                  <a:pt x="8059433" y="4031412"/>
                  <a:pt x="8058833" y="4026511"/>
                  <a:pt x="8057633" y="4021777"/>
                </a:cubicBezTo>
                <a:cubicBezTo>
                  <a:pt x="8056433" y="4017044"/>
                  <a:pt x="8054533" y="4012876"/>
                  <a:pt x="8051933" y="4009276"/>
                </a:cubicBezTo>
                <a:cubicBezTo>
                  <a:pt x="8049332" y="4005675"/>
                  <a:pt x="8045965" y="4002775"/>
                  <a:pt x="8041831" y="4000575"/>
                </a:cubicBezTo>
                <a:cubicBezTo>
                  <a:pt x="8037697" y="3998375"/>
                  <a:pt x="8032697" y="3997274"/>
                  <a:pt x="8026829" y="3997274"/>
                </a:cubicBezTo>
                <a:close/>
                <a:moveTo>
                  <a:pt x="7532729" y="3997274"/>
                </a:moveTo>
                <a:cubicBezTo>
                  <a:pt x="7528329" y="3997274"/>
                  <a:pt x="7524161" y="3998141"/>
                  <a:pt x="7520227" y="3999875"/>
                </a:cubicBezTo>
                <a:cubicBezTo>
                  <a:pt x="7516293" y="4001608"/>
                  <a:pt x="7512860" y="4004142"/>
                  <a:pt x="7509926" y="4007476"/>
                </a:cubicBezTo>
                <a:cubicBezTo>
                  <a:pt x="7506993" y="4010809"/>
                  <a:pt x="7504692" y="4014910"/>
                  <a:pt x="7503025" y="4019777"/>
                </a:cubicBezTo>
                <a:cubicBezTo>
                  <a:pt x="7501359" y="4024644"/>
                  <a:pt x="7500525" y="4030212"/>
                  <a:pt x="7500525" y="4036479"/>
                </a:cubicBezTo>
                <a:cubicBezTo>
                  <a:pt x="7500525" y="4042747"/>
                  <a:pt x="7501359" y="4048314"/>
                  <a:pt x="7503025" y="4053181"/>
                </a:cubicBezTo>
                <a:cubicBezTo>
                  <a:pt x="7504692" y="4058049"/>
                  <a:pt x="7506993" y="4062116"/>
                  <a:pt x="7509926" y="4065383"/>
                </a:cubicBezTo>
                <a:cubicBezTo>
                  <a:pt x="7512860" y="4068650"/>
                  <a:pt x="7516293" y="4071150"/>
                  <a:pt x="7520227" y="4072884"/>
                </a:cubicBezTo>
                <a:cubicBezTo>
                  <a:pt x="7524161" y="4074617"/>
                  <a:pt x="7528329" y="4075484"/>
                  <a:pt x="7532729" y="4075484"/>
                </a:cubicBezTo>
                <a:cubicBezTo>
                  <a:pt x="7537129" y="4075484"/>
                  <a:pt x="7541297" y="4074617"/>
                  <a:pt x="7545231" y="4072884"/>
                </a:cubicBezTo>
                <a:cubicBezTo>
                  <a:pt x="7549165" y="4071150"/>
                  <a:pt x="7552599" y="4068650"/>
                  <a:pt x="7555532" y="4065383"/>
                </a:cubicBezTo>
                <a:cubicBezTo>
                  <a:pt x="7558465" y="4062116"/>
                  <a:pt x="7560766" y="4058049"/>
                  <a:pt x="7562433" y="4053181"/>
                </a:cubicBezTo>
                <a:cubicBezTo>
                  <a:pt x="7564099" y="4048314"/>
                  <a:pt x="7564933" y="4042747"/>
                  <a:pt x="7564933" y="4036479"/>
                </a:cubicBezTo>
                <a:cubicBezTo>
                  <a:pt x="7564933" y="4030212"/>
                  <a:pt x="7564100" y="4024645"/>
                  <a:pt x="7562433" y="4019777"/>
                </a:cubicBezTo>
                <a:cubicBezTo>
                  <a:pt x="7560766" y="4014910"/>
                  <a:pt x="7558465" y="4010809"/>
                  <a:pt x="7555532" y="4007476"/>
                </a:cubicBezTo>
                <a:cubicBezTo>
                  <a:pt x="7552599" y="4004142"/>
                  <a:pt x="7549165" y="4001608"/>
                  <a:pt x="7545231" y="3999875"/>
                </a:cubicBezTo>
                <a:cubicBezTo>
                  <a:pt x="7541297" y="3998142"/>
                  <a:pt x="7537129" y="3997275"/>
                  <a:pt x="7532729" y="3997274"/>
                </a:cubicBezTo>
                <a:close/>
                <a:moveTo>
                  <a:pt x="7418429" y="3997274"/>
                </a:moveTo>
                <a:cubicBezTo>
                  <a:pt x="7414029" y="3997274"/>
                  <a:pt x="7409862" y="3998141"/>
                  <a:pt x="7405927" y="3999875"/>
                </a:cubicBezTo>
                <a:cubicBezTo>
                  <a:pt x="7401993" y="4001608"/>
                  <a:pt x="7398560" y="4004142"/>
                  <a:pt x="7395626" y="4007476"/>
                </a:cubicBezTo>
                <a:cubicBezTo>
                  <a:pt x="7392693" y="4010809"/>
                  <a:pt x="7390393" y="4014910"/>
                  <a:pt x="7388725" y="4019777"/>
                </a:cubicBezTo>
                <a:cubicBezTo>
                  <a:pt x="7387059" y="4024644"/>
                  <a:pt x="7386225" y="4030212"/>
                  <a:pt x="7386225" y="4036479"/>
                </a:cubicBezTo>
                <a:cubicBezTo>
                  <a:pt x="7386225" y="4042747"/>
                  <a:pt x="7387059" y="4048314"/>
                  <a:pt x="7388725" y="4053181"/>
                </a:cubicBezTo>
                <a:cubicBezTo>
                  <a:pt x="7390393" y="4058049"/>
                  <a:pt x="7392693" y="4062116"/>
                  <a:pt x="7395626" y="4065383"/>
                </a:cubicBezTo>
                <a:cubicBezTo>
                  <a:pt x="7398560" y="4068650"/>
                  <a:pt x="7401993" y="4071150"/>
                  <a:pt x="7405927" y="4072884"/>
                </a:cubicBezTo>
                <a:cubicBezTo>
                  <a:pt x="7409862" y="4074617"/>
                  <a:pt x="7414029" y="4075484"/>
                  <a:pt x="7418429" y="4075484"/>
                </a:cubicBezTo>
                <a:cubicBezTo>
                  <a:pt x="7422829" y="4075484"/>
                  <a:pt x="7426997" y="4074617"/>
                  <a:pt x="7430931" y="4072884"/>
                </a:cubicBezTo>
                <a:cubicBezTo>
                  <a:pt x="7434865" y="4071150"/>
                  <a:pt x="7438299" y="4068650"/>
                  <a:pt x="7441232" y="4065383"/>
                </a:cubicBezTo>
                <a:cubicBezTo>
                  <a:pt x="7444165" y="4062116"/>
                  <a:pt x="7446466" y="4058049"/>
                  <a:pt x="7448133" y="4053181"/>
                </a:cubicBezTo>
                <a:cubicBezTo>
                  <a:pt x="7449799" y="4048314"/>
                  <a:pt x="7450633" y="4042747"/>
                  <a:pt x="7450633" y="4036479"/>
                </a:cubicBezTo>
                <a:cubicBezTo>
                  <a:pt x="7450633" y="4030212"/>
                  <a:pt x="7449800" y="4024645"/>
                  <a:pt x="7448133" y="4019777"/>
                </a:cubicBezTo>
                <a:cubicBezTo>
                  <a:pt x="7446466" y="4014910"/>
                  <a:pt x="7444165" y="4010809"/>
                  <a:pt x="7441232" y="4007476"/>
                </a:cubicBezTo>
                <a:cubicBezTo>
                  <a:pt x="7438299" y="4004142"/>
                  <a:pt x="7434865" y="4001608"/>
                  <a:pt x="7430931" y="3999875"/>
                </a:cubicBezTo>
                <a:cubicBezTo>
                  <a:pt x="7426997" y="3998142"/>
                  <a:pt x="7422829" y="3997275"/>
                  <a:pt x="7418429" y="3997274"/>
                </a:cubicBezTo>
                <a:close/>
                <a:moveTo>
                  <a:pt x="7075530" y="3997274"/>
                </a:moveTo>
                <a:cubicBezTo>
                  <a:pt x="7071129" y="3997274"/>
                  <a:pt x="7066962" y="3998141"/>
                  <a:pt x="7063028" y="3999875"/>
                </a:cubicBezTo>
                <a:cubicBezTo>
                  <a:pt x="7059094" y="4001608"/>
                  <a:pt x="7055660" y="4004142"/>
                  <a:pt x="7052727" y="4007476"/>
                </a:cubicBezTo>
                <a:cubicBezTo>
                  <a:pt x="7049793" y="4010809"/>
                  <a:pt x="7047493" y="4014910"/>
                  <a:pt x="7045826" y="4019777"/>
                </a:cubicBezTo>
                <a:cubicBezTo>
                  <a:pt x="7044159" y="4024644"/>
                  <a:pt x="7043326" y="4030212"/>
                  <a:pt x="7043326" y="4036479"/>
                </a:cubicBezTo>
                <a:cubicBezTo>
                  <a:pt x="7043326" y="4042747"/>
                  <a:pt x="7044159" y="4048314"/>
                  <a:pt x="7045826" y="4053181"/>
                </a:cubicBezTo>
                <a:cubicBezTo>
                  <a:pt x="7047493" y="4058049"/>
                  <a:pt x="7049793" y="4062116"/>
                  <a:pt x="7052727" y="4065383"/>
                </a:cubicBezTo>
                <a:cubicBezTo>
                  <a:pt x="7055660" y="4068650"/>
                  <a:pt x="7059094" y="4071150"/>
                  <a:pt x="7063028" y="4072884"/>
                </a:cubicBezTo>
                <a:cubicBezTo>
                  <a:pt x="7066962" y="4074617"/>
                  <a:pt x="7071129" y="4075484"/>
                  <a:pt x="7075530" y="4075484"/>
                </a:cubicBezTo>
                <a:cubicBezTo>
                  <a:pt x="7079930" y="4075484"/>
                  <a:pt x="7084097" y="4074617"/>
                  <a:pt x="7088031" y="4072884"/>
                </a:cubicBezTo>
                <a:cubicBezTo>
                  <a:pt x="7091965" y="4071150"/>
                  <a:pt x="7095399" y="4068650"/>
                  <a:pt x="7098332" y="4065383"/>
                </a:cubicBezTo>
                <a:cubicBezTo>
                  <a:pt x="7101266" y="4062116"/>
                  <a:pt x="7103566" y="4058049"/>
                  <a:pt x="7105233" y="4053181"/>
                </a:cubicBezTo>
                <a:cubicBezTo>
                  <a:pt x="7106900" y="4048314"/>
                  <a:pt x="7107733" y="4042747"/>
                  <a:pt x="7107733" y="4036479"/>
                </a:cubicBezTo>
                <a:cubicBezTo>
                  <a:pt x="7107733" y="4030212"/>
                  <a:pt x="7106900" y="4024645"/>
                  <a:pt x="7105233" y="4019777"/>
                </a:cubicBezTo>
                <a:cubicBezTo>
                  <a:pt x="7103566" y="4014910"/>
                  <a:pt x="7101266" y="4010809"/>
                  <a:pt x="7098332" y="4007476"/>
                </a:cubicBezTo>
                <a:cubicBezTo>
                  <a:pt x="7095399" y="4004142"/>
                  <a:pt x="7091965" y="4001608"/>
                  <a:pt x="7088031" y="3999875"/>
                </a:cubicBezTo>
                <a:cubicBezTo>
                  <a:pt x="7084097" y="3998142"/>
                  <a:pt x="7079930" y="3997275"/>
                  <a:pt x="7075530" y="3997274"/>
                </a:cubicBezTo>
                <a:close/>
                <a:moveTo>
                  <a:pt x="6892954" y="3997274"/>
                </a:moveTo>
                <a:cubicBezTo>
                  <a:pt x="6887487" y="3997274"/>
                  <a:pt x="6882820" y="3998308"/>
                  <a:pt x="6878953" y="4000375"/>
                </a:cubicBezTo>
                <a:cubicBezTo>
                  <a:pt x="6875085" y="4002442"/>
                  <a:pt x="6871918" y="4005209"/>
                  <a:pt x="6869451" y="4008676"/>
                </a:cubicBezTo>
                <a:cubicBezTo>
                  <a:pt x="6866984" y="4012143"/>
                  <a:pt x="6865184" y="4016143"/>
                  <a:pt x="6864051" y="4020677"/>
                </a:cubicBezTo>
                <a:cubicBezTo>
                  <a:pt x="6862917" y="4025211"/>
                  <a:pt x="6862351" y="4029945"/>
                  <a:pt x="6862351" y="4034879"/>
                </a:cubicBezTo>
                <a:cubicBezTo>
                  <a:pt x="6862351" y="4039546"/>
                  <a:pt x="6862817" y="4044214"/>
                  <a:pt x="6863751" y="4048881"/>
                </a:cubicBezTo>
                <a:cubicBezTo>
                  <a:pt x="6864684" y="4053548"/>
                  <a:pt x="6866284" y="4057782"/>
                  <a:pt x="6868551" y="4061582"/>
                </a:cubicBezTo>
                <a:cubicBezTo>
                  <a:pt x="6870818" y="4065383"/>
                  <a:pt x="6873819" y="4068450"/>
                  <a:pt x="6877553" y="4070784"/>
                </a:cubicBezTo>
                <a:cubicBezTo>
                  <a:pt x="6881286" y="4073117"/>
                  <a:pt x="6885953" y="4074284"/>
                  <a:pt x="6891554" y="4074284"/>
                </a:cubicBezTo>
                <a:cubicBezTo>
                  <a:pt x="6897155" y="4074284"/>
                  <a:pt x="6901922" y="4073117"/>
                  <a:pt x="6905856" y="4070784"/>
                </a:cubicBezTo>
                <a:cubicBezTo>
                  <a:pt x="6909790" y="4068450"/>
                  <a:pt x="6912957" y="4065383"/>
                  <a:pt x="6915357" y="4061582"/>
                </a:cubicBezTo>
                <a:cubicBezTo>
                  <a:pt x="6917757" y="4057782"/>
                  <a:pt x="6919524" y="4053481"/>
                  <a:pt x="6920658" y="4048681"/>
                </a:cubicBezTo>
                <a:cubicBezTo>
                  <a:pt x="6921791" y="4043880"/>
                  <a:pt x="6922358" y="4039080"/>
                  <a:pt x="6922358" y="4034279"/>
                </a:cubicBezTo>
                <a:cubicBezTo>
                  <a:pt x="6922358" y="4029745"/>
                  <a:pt x="6921825" y="4025278"/>
                  <a:pt x="6920758" y="4020877"/>
                </a:cubicBezTo>
                <a:cubicBezTo>
                  <a:pt x="6919691" y="4016477"/>
                  <a:pt x="6917991" y="4012510"/>
                  <a:pt x="6915657" y="4008976"/>
                </a:cubicBezTo>
                <a:cubicBezTo>
                  <a:pt x="6913324" y="4005442"/>
                  <a:pt x="6910290" y="4002608"/>
                  <a:pt x="6906556" y="4000475"/>
                </a:cubicBezTo>
                <a:cubicBezTo>
                  <a:pt x="6902822" y="3998341"/>
                  <a:pt x="6898288" y="3997275"/>
                  <a:pt x="6892954" y="3997274"/>
                </a:cubicBezTo>
                <a:close/>
                <a:moveTo>
                  <a:pt x="6093254" y="3997274"/>
                </a:moveTo>
                <a:cubicBezTo>
                  <a:pt x="6087520" y="3997274"/>
                  <a:pt x="6082653" y="3998408"/>
                  <a:pt x="6078652" y="4000675"/>
                </a:cubicBezTo>
                <a:cubicBezTo>
                  <a:pt x="6074652" y="4002942"/>
                  <a:pt x="6071451" y="4005942"/>
                  <a:pt x="6069051" y="4009676"/>
                </a:cubicBezTo>
                <a:cubicBezTo>
                  <a:pt x="6066651" y="4013410"/>
                  <a:pt x="6064917" y="4017677"/>
                  <a:pt x="6063851" y="4022478"/>
                </a:cubicBezTo>
                <a:cubicBezTo>
                  <a:pt x="6062784" y="4027278"/>
                  <a:pt x="6062250" y="4032212"/>
                  <a:pt x="6062250" y="4037279"/>
                </a:cubicBezTo>
                <a:cubicBezTo>
                  <a:pt x="6062250" y="4042080"/>
                  <a:pt x="6062883" y="4046781"/>
                  <a:pt x="6064151" y="4051381"/>
                </a:cubicBezTo>
                <a:cubicBezTo>
                  <a:pt x="6065417" y="4055982"/>
                  <a:pt x="6067351" y="4060082"/>
                  <a:pt x="6069951" y="4063683"/>
                </a:cubicBezTo>
                <a:cubicBezTo>
                  <a:pt x="6072551" y="4067283"/>
                  <a:pt x="6075885" y="4070150"/>
                  <a:pt x="6079953" y="4072284"/>
                </a:cubicBezTo>
                <a:cubicBezTo>
                  <a:pt x="6084020" y="4074417"/>
                  <a:pt x="6088787" y="4075484"/>
                  <a:pt x="6094254" y="4075484"/>
                </a:cubicBezTo>
                <a:cubicBezTo>
                  <a:pt x="6099988" y="4075484"/>
                  <a:pt x="6104856" y="4074351"/>
                  <a:pt x="6108856" y="4072084"/>
                </a:cubicBezTo>
                <a:cubicBezTo>
                  <a:pt x="6112856" y="4069817"/>
                  <a:pt x="6116124" y="4066850"/>
                  <a:pt x="6118657" y="4063183"/>
                </a:cubicBezTo>
                <a:cubicBezTo>
                  <a:pt x="6121191" y="4059516"/>
                  <a:pt x="6123024" y="4055348"/>
                  <a:pt x="6124158" y="4050681"/>
                </a:cubicBezTo>
                <a:cubicBezTo>
                  <a:pt x="6125291" y="4046014"/>
                  <a:pt x="6125858" y="4041280"/>
                  <a:pt x="6125858" y="4036479"/>
                </a:cubicBezTo>
                <a:cubicBezTo>
                  <a:pt x="6125858" y="4031412"/>
                  <a:pt x="6125258" y="4026511"/>
                  <a:pt x="6124058" y="4021777"/>
                </a:cubicBezTo>
                <a:cubicBezTo>
                  <a:pt x="6122858" y="4017044"/>
                  <a:pt x="6120958" y="4012876"/>
                  <a:pt x="6118357" y="4009276"/>
                </a:cubicBezTo>
                <a:cubicBezTo>
                  <a:pt x="6115757" y="4005675"/>
                  <a:pt x="6112390" y="4002775"/>
                  <a:pt x="6108256" y="4000575"/>
                </a:cubicBezTo>
                <a:cubicBezTo>
                  <a:pt x="6104122" y="3998375"/>
                  <a:pt x="6099122" y="3997274"/>
                  <a:pt x="6093254" y="3997274"/>
                </a:cubicBezTo>
                <a:close/>
                <a:moveTo>
                  <a:pt x="5589630" y="3997274"/>
                </a:moveTo>
                <a:cubicBezTo>
                  <a:pt x="5585229" y="3997274"/>
                  <a:pt x="5581061" y="3998141"/>
                  <a:pt x="5577128" y="3999875"/>
                </a:cubicBezTo>
                <a:cubicBezTo>
                  <a:pt x="5573194" y="4001608"/>
                  <a:pt x="5569760" y="4004142"/>
                  <a:pt x="5566827" y="4007476"/>
                </a:cubicBezTo>
                <a:cubicBezTo>
                  <a:pt x="5563893" y="4010809"/>
                  <a:pt x="5561592" y="4014910"/>
                  <a:pt x="5559926" y="4019777"/>
                </a:cubicBezTo>
                <a:cubicBezTo>
                  <a:pt x="5558259" y="4024644"/>
                  <a:pt x="5557426" y="4030212"/>
                  <a:pt x="5557426" y="4036479"/>
                </a:cubicBezTo>
                <a:cubicBezTo>
                  <a:pt x="5557426" y="4042747"/>
                  <a:pt x="5558259" y="4048314"/>
                  <a:pt x="5559926" y="4053181"/>
                </a:cubicBezTo>
                <a:cubicBezTo>
                  <a:pt x="5561592" y="4058049"/>
                  <a:pt x="5563893" y="4062116"/>
                  <a:pt x="5566827" y="4065383"/>
                </a:cubicBezTo>
                <a:cubicBezTo>
                  <a:pt x="5569760" y="4068650"/>
                  <a:pt x="5573194" y="4071150"/>
                  <a:pt x="5577128" y="4072884"/>
                </a:cubicBezTo>
                <a:cubicBezTo>
                  <a:pt x="5581061" y="4074617"/>
                  <a:pt x="5585229" y="4075484"/>
                  <a:pt x="5589630" y="4075484"/>
                </a:cubicBezTo>
                <a:cubicBezTo>
                  <a:pt x="5594030" y="4075484"/>
                  <a:pt x="5598197" y="4074617"/>
                  <a:pt x="5602131" y="4072884"/>
                </a:cubicBezTo>
                <a:cubicBezTo>
                  <a:pt x="5606065" y="4071150"/>
                  <a:pt x="5609498" y="4068650"/>
                  <a:pt x="5612432" y="4065383"/>
                </a:cubicBezTo>
                <a:cubicBezTo>
                  <a:pt x="5615366" y="4062116"/>
                  <a:pt x="5617666" y="4058049"/>
                  <a:pt x="5619333" y="4053181"/>
                </a:cubicBezTo>
                <a:cubicBezTo>
                  <a:pt x="5621000" y="4048314"/>
                  <a:pt x="5621833" y="4042747"/>
                  <a:pt x="5621833" y="4036479"/>
                </a:cubicBezTo>
                <a:cubicBezTo>
                  <a:pt x="5621834" y="4030212"/>
                  <a:pt x="5621000" y="4024645"/>
                  <a:pt x="5619333" y="4019777"/>
                </a:cubicBezTo>
                <a:cubicBezTo>
                  <a:pt x="5617666" y="4014910"/>
                  <a:pt x="5615366" y="4010809"/>
                  <a:pt x="5612432" y="4007476"/>
                </a:cubicBezTo>
                <a:cubicBezTo>
                  <a:pt x="5609498" y="4004142"/>
                  <a:pt x="5606065" y="4001608"/>
                  <a:pt x="5602131" y="3999875"/>
                </a:cubicBezTo>
                <a:cubicBezTo>
                  <a:pt x="5598197" y="3998142"/>
                  <a:pt x="5594030" y="3997275"/>
                  <a:pt x="5589630" y="3997274"/>
                </a:cubicBezTo>
                <a:close/>
                <a:moveTo>
                  <a:pt x="4694279" y="3997274"/>
                </a:moveTo>
                <a:cubicBezTo>
                  <a:pt x="4689879" y="3997274"/>
                  <a:pt x="4685712" y="3998141"/>
                  <a:pt x="4681778" y="3999875"/>
                </a:cubicBezTo>
                <a:cubicBezTo>
                  <a:pt x="4677844" y="4001608"/>
                  <a:pt x="4674410" y="4004142"/>
                  <a:pt x="4671477" y="4007476"/>
                </a:cubicBezTo>
                <a:cubicBezTo>
                  <a:pt x="4668543" y="4010809"/>
                  <a:pt x="4666243" y="4014910"/>
                  <a:pt x="4664576" y="4019777"/>
                </a:cubicBezTo>
                <a:cubicBezTo>
                  <a:pt x="4662909" y="4024644"/>
                  <a:pt x="4662075" y="4030212"/>
                  <a:pt x="4662075" y="4036479"/>
                </a:cubicBezTo>
                <a:cubicBezTo>
                  <a:pt x="4662075" y="4042747"/>
                  <a:pt x="4662909" y="4048314"/>
                  <a:pt x="4664576" y="4053181"/>
                </a:cubicBezTo>
                <a:cubicBezTo>
                  <a:pt x="4666243" y="4058049"/>
                  <a:pt x="4668543" y="4062116"/>
                  <a:pt x="4671477" y="4065383"/>
                </a:cubicBezTo>
                <a:cubicBezTo>
                  <a:pt x="4674410" y="4068650"/>
                  <a:pt x="4677844" y="4071150"/>
                  <a:pt x="4681778" y="4072884"/>
                </a:cubicBezTo>
                <a:cubicBezTo>
                  <a:pt x="4685712" y="4074617"/>
                  <a:pt x="4689879" y="4075484"/>
                  <a:pt x="4694279" y="4075484"/>
                </a:cubicBezTo>
                <a:cubicBezTo>
                  <a:pt x="4698680" y="4075484"/>
                  <a:pt x="4702847" y="4074617"/>
                  <a:pt x="4706781" y="4072884"/>
                </a:cubicBezTo>
                <a:cubicBezTo>
                  <a:pt x="4710715" y="4071150"/>
                  <a:pt x="4714149" y="4068650"/>
                  <a:pt x="4717082" y="4065383"/>
                </a:cubicBezTo>
                <a:cubicBezTo>
                  <a:pt x="4720016" y="4062116"/>
                  <a:pt x="4722316" y="4058049"/>
                  <a:pt x="4723983" y="4053181"/>
                </a:cubicBezTo>
                <a:cubicBezTo>
                  <a:pt x="4725650" y="4048314"/>
                  <a:pt x="4726483" y="4042747"/>
                  <a:pt x="4726483" y="4036479"/>
                </a:cubicBezTo>
                <a:cubicBezTo>
                  <a:pt x="4726484" y="4030212"/>
                  <a:pt x="4725650" y="4024645"/>
                  <a:pt x="4723983" y="4019777"/>
                </a:cubicBezTo>
                <a:cubicBezTo>
                  <a:pt x="4722316" y="4014910"/>
                  <a:pt x="4720016" y="4010809"/>
                  <a:pt x="4717082" y="4007476"/>
                </a:cubicBezTo>
                <a:cubicBezTo>
                  <a:pt x="4714149" y="4004142"/>
                  <a:pt x="4710715" y="4001608"/>
                  <a:pt x="4706781" y="3999875"/>
                </a:cubicBezTo>
                <a:cubicBezTo>
                  <a:pt x="4702847" y="3998142"/>
                  <a:pt x="4698680" y="3997275"/>
                  <a:pt x="4694279" y="3997274"/>
                </a:cubicBezTo>
                <a:close/>
                <a:moveTo>
                  <a:pt x="4321604" y="3997274"/>
                </a:moveTo>
                <a:cubicBezTo>
                  <a:pt x="4315870" y="3997274"/>
                  <a:pt x="4311003" y="3998408"/>
                  <a:pt x="4307003" y="4000675"/>
                </a:cubicBezTo>
                <a:cubicBezTo>
                  <a:pt x="4303002" y="4002942"/>
                  <a:pt x="4299802" y="4005942"/>
                  <a:pt x="4297401" y="4009676"/>
                </a:cubicBezTo>
                <a:cubicBezTo>
                  <a:pt x="4295001" y="4013410"/>
                  <a:pt x="4293267" y="4017677"/>
                  <a:pt x="4292201" y="4022478"/>
                </a:cubicBezTo>
                <a:cubicBezTo>
                  <a:pt x="4291134" y="4027278"/>
                  <a:pt x="4290600" y="4032212"/>
                  <a:pt x="4290600" y="4037279"/>
                </a:cubicBezTo>
                <a:cubicBezTo>
                  <a:pt x="4290600" y="4042080"/>
                  <a:pt x="4291234" y="4046781"/>
                  <a:pt x="4292501" y="4051381"/>
                </a:cubicBezTo>
                <a:cubicBezTo>
                  <a:pt x="4293767" y="4055982"/>
                  <a:pt x="4295701" y="4060082"/>
                  <a:pt x="4298301" y="4063683"/>
                </a:cubicBezTo>
                <a:cubicBezTo>
                  <a:pt x="4300902" y="4067283"/>
                  <a:pt x="4304236" y="4070150"/>
                  <a:pt x="4308303" y="4072284"/>
                </a:cubicBezTo>
                <a:cubicBezTo>
                  <a:pt x="4312370" y="4074417"/>
                  <a:pt x="4317137" y="4075484"/>
                  <a:pt x="4322605" y="4075484"/>
                </a:cubicBezTo>
                <a:cubicBezTo>
                  <a:pt x="4328339" y="4075484"/>
                  <a:pt x="4333206" y="4074351"/>
                  <a:pt x="4337206" y="4072084"/>
                </a:cubicBezTo>
                <a:cubicBezTo>
                  <a:pt x="4341207" y="4069817"/>
                  <a:pt x="4344474" y="4066850"/>
                  <a:pt x="4347007" y="4063183"/>
                </a:cubicBezTo>
                <a:cubicBezTo>
                  <a:pt x="4349541" y="4059516"/>
                  <a:pt x="4351375" y="4055348"/>
                  <a:pt x="4352508" y="4050681"/>
                </a:cubicBezTo>
                <a:cubicBezTo>
                  <a:pt x="4353641" y="4046014"/>
                  <a:pt x="4354208" y="4041280"/>
                  <a:pt x="4354208" y="4036479"/>
                </a:cubicBezTo>
                <a:cubicBezTo>
                  <a:pt x="4354208" y="4031412"/>
                  <a:pt x="4353608" y="4026511"/>
                  <a:pt x="4352408" y="4021777"/>
                </a:cubicBezTo>
                <a:cubicBezTo>
                  <a:pt x="4351208" y="4017044"/>
                  <a:pt x="4349308" y="4012876"/>
                  <a:pt x="4346707" y="4009276"/>
                </a:cubicBezTo>
                <a:cubicBezTo>
                  <a:pt x="4344107" y="4005675"/>
                  <a:pt x="4340740" y="4002775"/>
                  <a:pt x="4336606" y="4000575"/>
                </a:cubicBezTo>
                <a:cubicBezTo>
                  <a:pt x="4332472" y="3998375"/>
                  <a:pt x="4327472" y="3997274"/>
                  <a:pt x="4321604" y="3997274"/>
                </a:cubicBezTo>
                <a:close/>
                <a:moveTo>
                  <a:pt x="3892979" y="3997274"/>
                </a:moveTo>
                <a:cubicBezTo>
                  <a:pt x="3887245" y="3997274"/>
                  <a:pt x="3882378" y="3998408"/>
                  <a:pt x="3878377" y="4000675"/>
                </a:cubicBezTo>
                <a:cubicBezTo>
                  <a:pt x="3874377" y="4002942"/>
                  <a:pt x="3871176" y="4005942"/>
                  <a:pt x="3868776" y="4009676"/>
                </a:cubicBezTo>
                <a:cubicBezTo>
                  <a:pt x="3866376" y="4013410"/>
                  <a:pt x="3864642" y="4017677"/>
                  <a:pt x="3863575" y="4022478"/>
                </a:cubicBezTo>
                <a:cubicBezTo>
                  <a:pt x="3862509" y="4027278"/>
                  <a:pt x="3861975" y="4032212"/>
                  <a:pt x="3861975" y="4037279"/>
                </a:cubicBezTo>
                <a:cubicBezTo>
                  <a:pt x="3861975" y="4042080"/>
                  <a:pt x="3862609" y="4046781"/>
                  <a:pt x="3863875" y="4051381"/>
                </a:cubicBezTo>
                <a:cubicBezTo>
                  <a:pt x="3865143" y="4055982"/>
                  <a:pt x="3867076" y="4060082"/>
                  <a:pt x="3869676" y="4063683"/>
                </a:cubicBezTo>
                <a:cubicBezTo>
                  <a:pt x="3872276" y="4067283"/>
                  <a:pt x="3875611" y="4070150"/>
                  <a:pt x="3879677" y="4072284"/>
                </a:cubicBezTo>
                <a:cubicBezTo>
                  <a:pt x="3883745" y="4074417"/>
                  <a:pt x="3888512" y="4075484"/>
                  <a:pt x="3893979" y="4075484"/>
                </a:cubicBezTo>
                <a:cubicBezTo>
                  <a:pt x="3899713" y="4075484"/>
                  <a:pt x="3904581" y="4074351"/>
                  <a:pt x="3908581" y="4072084"/>
                </a:cubicBezTo>
                <a:cubicBezTo>
                  <a:pt x="3912582" y="4069817"/>
                  <a:pt x="3915848" y="4066850"/>
                  <a:pt x="3918382" y="4063183"/>
                </a:cubicBezTo>
                <a:cubicBezTo>
                  <a:pt x="3920916" y="4059516"/>
                  <a:pt x="3922749" y="4055348"/>
                  <a:pt x="3923883" y="4050681"/>
                </a:cubicBezTo>
                <a:cubicBezTo>
                  <a:pt x="3925016" y="4046014"/>
                  <a:pt x="3925583" y="4041280"/>
                  <a:pt x="3925583" y="4036479"/>
                </a:cubicBezTo>
                <a:cubicBezTo>
                  <a:pt x="3925583" y="4031412"/>
                  <a:pt x="3924983" y="4026511"/>
                  <a:pt x="3923783" y="4021777"/>
                </a:cubicBezTo>
                <a:cubicBezTo>
                  <a:pt x="3922583" y="4017044"/>
                  <a:pt x="3920682" y="4012876"/>
                  <a:pt x="3918082" y="4009276"/>
                </a:cubicBezTo>
                <a:cubicBezTo>
                  <a:pt x="3915482" y="4005675"/>
                  <a:pt x="3912115" y="4002775"/>
                  <a:pt x="3907981" y="4000575"/>
                </a:cubicBezTo>
                <a:cubicBezTo>
                  <a:pt x="3903847" y="3998375"/>
                  <a:pt x="3898847" y="3997274"/>
                  <a:pt x="3892979" y="3997274"/>
                </a:cubicBezTo>
                <a:close/>
                <a:moveTo>
                  <a:pt x="3672504" y="3997274"/>
                </a:moveTo>
                <a:cubicBezTo>
                  <a:pt x="3668103" y="3997274"/>
                  <a:pt x="3664136" y="3998041"/>
                  <a:pt x="3660603" y="3999575"/>
                </a:cubicBezTo>
                <a:cubicBezTo>
                  <a:pt x="3657069" y="4001108"/>
                  <a:pt x="3654035" y="4003208"/>
                  <a:pt x="3651502" y="4005875"/>
                </a:cubicBezTo>
                <a:cubicBezTo>
                  <a:pt x="3648968" y="4008542"/>
                  <a:pt x="3646967" y="4011643"/>
                  <a:pt x="3645501" y="4015177"/>
                </a:cubicBezTo>
                <a:cubicBezTo>
                  <a:pt x="3644034" y="4018710"/>
                  <a:pt x="3643167" y="4022478"/>
                  <a:pt x="3642901" y="4026478"/>
                </a:cubicBezTo>
                <a:lnTo>
                  <a:pt x="3702308" y="4026478"/>
                </a:lnTo>
                <a:cubicBezTo>
                  <a:pt x="3702041" y="4022478"/>
                  <a:pt x="3701141" y="4018677"/>
                  <a:pt x="3699607" y="4015077"/>
                </a:cubicBezTo>
                <a:cubicBezTo>
                  <a:pt x="3698074" y="4011476"/>
                  <a:pt x="3696007" y="4008376"/>
                  <a:pt x="3693407" y="4005775"/>
                </a:cubicBezTo>
                <a:cubicBezTo>
                  <a:pt x="3690806" y="4003175"/>
                  <a:pt x="3687739" y="4001108"/>
                  <a:pt x="3684206" y="3999575"/>
                </a:cubicBezTo>
                <a:cubicBezTo>
                  <a:pt x="3680672" y="3998042"/>
                  <a:pt x="3676771" y="3997275"/>
                  <a:pt x="3672504" y="3997274"/>
                </a:cubicBezTo>
                <a:close/>
                <a:moveTo>
                  <a:pt x="3264329" y="3997274"/>
                </a:moveTo>
                <a:cubicBezTo>
                  <a:pt x="3258595" y="3997274"/>
                  <a:pt x="3253728" y="3998408"/>
                  <a:pt x="3249727" y="4000675"/>
                </a:cubicBezTo>
                <a:cubicBezTo>
                  <a:pt x="3245727" y="4002942"/>
                  <a:pt x="3242526" y="4005942"/>
                  <a:pt x="3240126" y="4009676"/>
                </a:cubicBezTo>
                <a:cubicBezTo>
                  <a:pt x="3237726" y="4013410"/>
                  <a:pt x="3235992" y="4017677"/>
                  <a:pt x="3234925" y="4022478"/>
                </a:cubicBezTo>
                <a:cubicBezTo>
                  <a:pt x="3233859" y="4027278"/>
                  <a:pt x="3233325" y="4032212"/>
                  <a:pt x="3233325" y="4037279"/>
                </a:cubicBezTo>
                <a:cubicBezTo>
                  <a:pt x="3233325" y="4042080"/>
                  <a:pt x="3233959" y="4046781"/>
                  <a:pt x="3235225" y="4051381"/>
                </a:cubicBezTo>
                <a:cubicBezTo>
                  <a:pt x="3236492" y="4055982"/>
                  <a:pt x="3238426" y="4060082"/>
                  <a:pt x="3241026" y="4063683"/>
                </a:cubicBezTo>
                <a:cubicBezTo>
                  <a:pt x="3243627" y="4067283"/>
                  <a:pt x="3246960" y="4070150"/>
                  <a:pt x="3251028" y="4072284"/>
                </a:cubicBezTo>
                <a:cubicBezTo>
                  <a:pt x="3255095" y="4074417"/>
                  <a:pt x="3259862" y="4075484"/>
                  <a:pt x="3265329" y="4075484"/>
                </a:cubicBezTo>
                <a:cubicBezTo>
                  <a:pt x="3271063" y="4075484"/>
                  <a:pt x="3275931" y="4074351"/>
                  <a:pt x="3279931" y="4072084"/>
                </a:cubicBezTo>
                <a:cubicBezTo>
                  <a:pt x="3283932" y="4069817"/>
                  <a:pt x="3287199" y="4066850"/>
                  <a:pt x="3289732" y="4063183"/>
                </a:cubicBezTo>
                <a:cubicBezTo>
                  <a:pt x="3292266" y="4059516"/>
                  <a:pt x="3294099" y="4055348"/>
                  <a:pt x="3295233" y="4050681"/>
                </a:cubicBezTo>
                <a:cubicBezTo>
                  <a:pt x="3296366" y="4046014"/>
                  <a:pt x="3296933" y="4041280"/>
                  <a:pt x="3296933" y="4036479"/>
                </a:cubicBezTo>
                <a:cubicBezTo>
                  <a:pt x="3296933" y="4031412"/>
                  <a:pt x="3296333" y="4026511"/>
                  <a:pt x="3295133" y="4021777"/>
                </a:cubicBezTo>
                <a:cubicBezTo>
                  <a:pt x="3293933" y="4017044"/>
                  <a:pt x="3292032" y="4012876"/>
                  <a:pt x="3289432" y="4009276"/>
                </a:cubicBezTo>
                <a:cubicBezTo>
                  <a:pt x="3286832" y="4005675"/>
                  <a:pt x="3283465" y="4002775"/>
                  <a:pt x="3279331" y="4000575"/>
                </a:cubicBezTo>
                <a:cubicBezTo>
                  <a:pt x="3275197" y="3998375"/>
                  <a:pt x="3270197" y="3997274"/>
                  <a:pt x="3264329" y="3997274"/>
                </a:cubicBezTo>
                <a:close/>
                <a:moveTo>
                  <a:pt x="3158154" y="3997274"/>
                </a:moveTo>
                <a:cubicBezTo>
                  <a:pt x="3153753" y="3997274"/>
                  <a:pt x="3149786" y="3998041"/>
                  <a:pt x="3146252" y="3999575"/>
                </a:cubicBezTo>
                <a:cubicBezTo>
                  <a:pt x="3142719" y="4001108"/>
                  <a:pt x="3139685" y="4003208"/>
                  <a:pt x="3137151" y="4005875"/>
                </a:cubicBezTo>
                <a:cubicBezTo>
                  <a:pt x="3134618" y="4008542"/>
                  <a:pt x="3132617" y="4011643"/>
                  <a:pt x="3131150" y="4015177"/>
                </a:cubicBezTo>
                <a:cubicBezTo>
                  <a:pt x="3129684" y="4018710"/>
                  <a:pt x="3128817" y="4022478"/>
                  <a:pt x="3128550" y="4026478"/>
                </a:cubicBezTo>
                <a:lnTo>
                  <a:pt x="3187958" y="4026478"/>
                </a:lnTo>
                <a:cubicBezTo>
                  <a:pt x="3187691" y="4022478"/>
                  <a:pt x="3186791" y="4018677"/>
                  <a:pt x="3185257" y="4015077"/>
                </a:cubicBezTo>
                <a:cubicBezTo>
                  <a:pt x="3183724" y="4011476"/>
                  <a:pt x="3181657" y="4008376"/>
                  <a:pt x="3179057" y="4005775"/>
                </a:cubicBezTo>
                <a:cubicBezTo>
                  <a:pt x="3176456" y="4003175"/>
                  <a:pt x="3173389" y="4001108"/>
                  <a:pt x="3169856" y="3999575"/>
                </a:cubicBezTo>
                <a:cubicBezTo>
                  <a:pt x="3166322" y="3998042"/>
                  <a:pt x="3162421" y="3997275"/>
                  <a:pt x="3158154" y="3997274"/>
                </a:cubicBezTo>
                <a:close/>
                <a:moveTo>
                  <a:pt x="2341606" y="3997274"/>
                </a:moveTo>
                <a:cubicBezTo>
                  <a:pt x="2337205" y="3997274"/>
                  <a:pt x="2333038" y="3998141"/>
                  <a:pt x="2329104" y="3999875"/>
                </a:cubicBezTo>
                <a:cubicBezTo>
                  <a:pt x="2325170" y="4001608"/>
                  <a:pt x="2321737" y="4004142"/>
                  <a:pt x="2318803" y="4007476"/>
                </a:cubicBezTo>
                <a:cubicBezTo>
                  <a:pt x="2315869" y="4010809"/>
                  <a:pt x="2313569" y="4014910"/>
                  <a:pt x="2311902" y="4019777"/>
                </a:cubicBezTo>
                <a:cubicBezTo>
                  <a:pt x="2310235" y="4024644"/>
                  <a:pt x="2309402" y="4030212"/>
                  <a:pt x="2309402" y="4036479"/>
                </a:cubicBezTo>
                <a:cubicBezTo>
                  <a:pt x="2309402" y="4042747"/>
                  <a:pt x="2310235" y="4048314"/>
                  <a:pt x="2311902" y="4053181"/>
                </a:cubicBezTo>
                <a:cubicBezTo>
                  <a:pt x="2313569" y="4058049"/>
                  <a:pt x="2315869" y="4062116"/>
                  <a:pt x="2318803" y="4065383"/>
                </a:cubicBezTo>
                <a:cubicBezTo>
                  <a:pt x="2321737" y="4068650"/>
                  <a:pt x="2325170" y="4071150"/>
                  <a:pt x="2329104" y="4072884"/>
                </a:cubicBezTo>
                <a:cubicBezTo>
                  <a:pt x="2333038" y="4074617"/>
                  <a:pt x="2337205" y="4075484"/>
                  <a:pt x="2341606" y="4075484"/>
                </a:cubicBezTo>
                <a:cubicBezTo>
                  <a:pt x="2346006" y="4075484"/>
                  <a:pt x="2350173" y="4074617"/>
                  <a:pt x="2354107" y="4072884"/>
                </a:cubicBezTo>
                <a:cubicBezTo>
                  <a:pt x="2358041" y="4071150"/>
                  <a:pt x="2361475" y="4068650"/>
                  <a:pt x="2364409" y="4065383"/>
                </a:cubicBezTo>
                <a:cubicBezTo>
                  <a:pt x="2367342" y="4062116"/>
                  <a:pt x="2369643" y="4058049"/>
                  <a:pt x="2371310" y="4053181"/>
                </a:cubicBezTo>
                <a:cubicBezTo>
                  <a:pt x="2372976" y="4048314"/>
                  <a:pt x="2373810" y="4042747"/>
                  <a:pt x="2373810" y="4036479"/>
                </a:cubicBezTo>
                <a:cubicBezTo>
                  <a:pt x="2373811" y="4030212"/>
                  <a:pt x="2372977" y="4024645"/>
                  <a:pt x="2371310" y="4019777"/>
                </a:cubicBezTo>
                <a:cubicBezTo>
                  <a:pt x="2369643" y="4014910"/>
                  <a:pt x="2367342" y="4010809"/>
                  <a:pt x="2364409" y="4007476"/>
                </a:cubicBezTo>
                <a:cubicBezTo>
                  <a:pt x="2361475" y="4004142"/>
                  <a:pt x="2358041" y="4001608"/>
                  <a:pt x="2354107" y="3999875"/>
                </a:cubicBezTo>
                <a:cubicBezTo>
                  <a:pt x="2350173" y="3998142"/>
                  <a:pt x="2346006" y="3997275"/>
                  <a:pt x="2341606" y="3997274"/>
                </a:cubicBezTo>
                <a:close/>
                <a:moveTo>
                  <a:pt x="1567480" y="3997274"/>
                </a:moveTo>
                <a:cubicBezTo>
                  <a:pt x="1563080" y="3997274"/>
                  <a:pt x="1559113" y="3998041"/>
                  <a:pt x="1555579" y="3999575"/>
                </a:cubicBezTo>
                <a:cubicBezTo>
                  <a:pt x="1552045" y="4001108"/>
                  <a:pt x="1549012" y="4003208"/>
                  <a:pt x="1546478" y="4005875"/>
                </a:cubicBezTo>
                <a:cubicBezTo>
                  <a:pt x="1543944" y="4008542"/>
                  <a:pt x="1541944" y="4011643"/>
                  <a:pt x="1540477" y="4015177"/>
                </a:cubicBezTo>
                <a:cubicBezTo>
                  <a:pt x="1539010" y="4018710"/>
                  <a:pt x="1538143" y="4022478"/>
                  <a:pt x="1537877" y="4026478"/>
                </a:cubicBezTo>
                <a:lnTo>
                  <a:pt x="1597284" y="4026478"/>
                </a:lnTo>
                <a:cubicBezTo>
                  <a:pt x="1597018" y="4022478"/>
                  <a:pt x="1596117" y="4018677"/>
                  <a:pt x="1594584" y="4015077"/>
                </a:cubicBezTo>
                <a:cubicBezTo>
                  <a:pt x="1593050" y="4011476"/>
                  <a:pt x="1590983" y="4008376"/>
                  <a:pt x="1588383" y="4005775"/>
                </a:cubicBezTo>
                <a:cubicBezTo>
                  <a:pt x="1585783" y="4003175"/>
                  <a:pt x="1582716" y="4001108"/>
                  <a:pt x="1579182" y="3999575"/>
                </a:cubicBezTo>
                <a:cubicBezTo>
                  <a:pt x="1575648" y="3998042"/>
                  <a:pt x="1571747" y="3997275"/>
                  <a:pt x="1567480" y="3997274"/>
                </a:cubicBezTo>
                <a:close/>
                <a:moveTo>
                  <a:pt x="1341480" y="3997274"/>
                </a:moveTo>
                <a:cubicBezTo>
                  <a:pt x="1337080" y="3997274"/>
                  <a:pt x="1332913" y="3998141"/>
                  <a:pt x="1328979" y="3999875"/>
                </a:cubicBezTo>
                <a:cubicBezTo>
                  <a:pt x="1325046" y="4001608"/>
                  <a:pt x="1321612" y="4004142"/>
                  <a:pt x="1318678" y="4007476"/>
                </a:cubicBezTo>
                <a:cubicBezTo>
                  <a:pt x="1315744" y="4010809"/>
                  <a:pt x="1313444" y="4014910"/>
                  <a:pt x="1311777" y="4019777"/>
                </a:cubicBezTo>
                <a:cubicBezTo>
                  <a:pt x="1310110" y="4024644"/>
                  <a:pt x="1309277" y="4030212"/>
                  <a:pt x="1309277" y="4036479"/>
                </a:cubicBezTo>
                <a:cubicBezTo>
                  <a:pt x="1309277" y="4042747"/>
                  <a:pt x="1310110" y="4048314"/>
                  <a:pt x="1311777" y="4053181"/>
                </a:cubicBezTo>
                <a:cubicBezTo>
                  <a:pt x="1313444" y="4058049"/>
                  <a:pt x="1315744" y="4062116"/>
                  <a:pt x="1318678" y="4065383"/>
                </a:cubicBezTo>
                <a:cubicBezTo>
                  <a:pt x="1321612" y="4068650"/>
                  <a:pt x="1325046" y="4071150"/>
                  <a:pt x="1328979" y="4072884"/>
                </a:cubicBezTo>
                <a:cubicBezTo>
                  <a:pt x="1332913" y="4074617"/>
                  <a:pt x="1337080" y="4075484"/>
                  <a:pt x="1341480" y="4075484"/>
                </a:cubicBezTo>
                <a:cubicBezTo>
                  <a:pt x="1345881" y="4075484"/>
                  <a:pt x="1350048" y="4074617"/>
                  <a:pt x="1353982" y="4072884"/>
                </a:cubicBezTo>
                <a:cubicBezTo>
                  <a:pt x="1357916" y="4071150"/>
                  <a:pt x="1361350" y="4068650"/>
                  <a:pt x="1364283" y="4065383"/>
                </a:cubicBezTo>
                <a:cubicBezTo>
                  <a:pt x="1367217" y="4062116"/>
                  <a:pt x="1369518" y="4058049"/>
                  <a:pt x="1371185" y="4053181"/>
                </a:cubicBezTo>
                <a:cubicBezTo>
                  <a:pt x="1372851" y="4048314"/>
                  <a:pt x="1373685" y="4042747"/>
                  <a:pt x="1373685" y="4036479"/>
                </a:cubicBezTo>
                <a:cubicBezTo>
                  <a:pt x="1373685" y="4030212"/>
                  <a:pt x="1372852" y="4024644"/>
                  <a:pt x="1371185" y="4019777"/>
                </a:cubicBezTo>
                <a:cubicBezTo>
                  <a:pt x="1369518" y="4014910"/>
                  <a:pt x="1367217" y="4010809"/>
                  <a:pt x="1364283" y="4007476"/>
                </a:cubicBezTo>
                <a:cubicBezTo>
                  <a:pt x="1361350" y="4004142"/>
                  <a:pt x="1357916" y="4001608"/>
                  <a:pt x="1353982" y="3999875"/>
                </a:cubicBezTo>
                <a:cubicBezTo>
                  <a:pt x="1350048" y="3998142"/>
                  <a:pt x="1345881" y="3997275"/>
                  <a:pt x="1341480" y="3997274"/>
                </a:cubicBezTo>
                <a:close/>
                <a:moveTo>
                  <a:pt x="1083105" y="3997274"/>
                </a:moveTo>
                <a:cubicBezTo>
                  <a:pt x="1077371" y="3997274"/>
                  <a:pt x="1072504" y="3998408"/>
                  <a:pt x="1068504" y="4000675"/>
                </a:cubicBezTo>
                <a:cubicBezTo>
                  <a:pt x="1064503" y="4002942"/>
                  <a:pt x="1061303" y="4005942"/>
                  <a:pt x="1058902" y="4009676"/>
                </a:cubicBezTo>
                <a:cubicBezTo>
                  <a:pt x="1056502" y="4013410"/>
                  <a:pt x="1054769" y="4017677"/>
                  <a:pt x="1053702" y="4022478"/>
                </a:cubicBezTo>
                <a:cubicBezTo>
                  <a:pt x="1052635" y="4027278"/>
                  <a:pt x="1052101" y="4032212"/>
                  <a:pt x="1052101" y="4037279"/>
                </a:cubicBezTo>
                <a:cubicBezTo>
                  <a:pt x="1052101" y="4042080"/>
                  <a:pt x="1052735" y="4046781"/>
                  <a:pt x="1054002" y="4051381"/>
                </a:cubicBezTo>
                <a:cubicBezTo>
                  <a:pt x="1055269" y="4055982"/>
                  <a:pt x="1057202" y="4060082"/>
                  <a:pt x="1059803" y="4063683"/>
                </a:cubicBezTo>
                <a:cubicBezTo>
                  <a:pt x="1062403" y="4067283"/>
                  <a:pt x="1065737" y="4070150"/>
                  <a:pt x="1069804" y="4072284"/>
                </a:cubicBezTo>
                <a:cubicBezTo>
                  <a:pt x="1073871" y="4074417"/>
                  <a:pt x="1078639" y="4075484"/>
                  <a:pt x="1084106" y="4075484"/>
                </a:cubicBezTo>
                <a:cubicBezTo>
                  <a:pt x="1089840" y="4075484"/>
                  <a:pt x="1094707" y="4074351"/>
                  <a:pt x="1098707" y="4072084"/>
                </a:cubicBezTo>
                <a:cubicBezTo>
                  <a:pt x="1102708" y="4069817"/>
                  <a:pt x="1105975" y="4066850"/>
                  <a:pt x="1108509" y="4063183"/>
                </a:cubicBezTo>
                <a:cubicBezTo>
                  <a:pt x="1111042" y="4059516"/>
                  <a:pt x="1112876" y="4055348"/>
                  <a:pt x="1114010" y="4050681"/>
                </a:cubicBezTo>
                <a:cubicBezTo>
                  <a:pt x="1115143" y="4046014"/>
                  <a:pt x="1115709" y="4041280"/>
                  <a:pt x="1115709" y="4036479"/>
                </a:cubicBezTo>
                <a:cubicBezTo>
                  <a:pt x="1115709" y="4031412"/>
                  <a:pt x="1115109" y="4026511"/>
                  <a:pt x="1113910" y="4021777"/>
                </a:cubicBezTo>
                <a:cubicBezTo>
                  <a:pt x="1112709" y="4017044"/>
                  <a:pt x="1110809" y="4012876"/>
                  <a:pt x="1108209" y="4009276"/>
                </a:cubicBezTo>
                <a:cubicBezTo>
                  <a:pt x="1105609" y="4005675"/>
                  <a:pt x="1102241" y="4002775"/>
                  <a:pt x="1098108" y="4000575"/>
                </a:cubicBezTo>
                <a:cubicBezTo>
                  <a:pt x="1093974" y="3998375"/>
                  <a:pt x="1088973" y="3997274"/>
                  <a:pt x="1083105" y="3997274"/>
                </a:cubicBezTo>
                <a:close/>
                <a:moveTo>
                  <a:pt x="688256" y="3997274"/>
                </a:moveTo>
                <a:cubicBezTo>
                  <a:pt x="682522" y="3997274"/>
                  <a:pt x="677655" y="3998408"/>
                  <a:pt x="673654" y="4000675"/>
                </a:cubicBezTo>
                <a:cubicBezTo>
                  <a:pt x="669654" y="4002942"/>
                  <a:pt x="666387" y="4005909"/>
                  <a:pt x="663853" y="4009576"/>
                </a:cubicBezTo>
                <a:cubicBezTo>
                  <a:pt x="661320" y="4013243"/>
                  <a:pt x="659486" y="4017410"/>
                  <a:pt x="658353" y="4022078"/>
                </a:cubicBezTo>
                <a:cubicBezTo>
                  <a:pt x="657219" y="4026745"/>
                  <a:pt x="656652" y="4031479"/>
                  <a:pt x="656652" y="4036279"/>
                </a:cubicBezTo>
                <a:cubicBezTo>
                  <a:pt x="656652" y="4041347"/>
                  <a:pt x="657252" y="4046247"/>
                  <a:pt x="658452" y="4050981"/>
                </a:cubicBezTo>
                <a:cubicBezTo>
                  <a:pt x="659653" y="4055715"/>
                  <a:pt x="661553" y="4059882"/>
                  <a:pt x="664153" y="4063483"/>
                </a:cubicBezTo>
                <a:cubicBezTo>
                  <a:pt x="666754" y="4067083"/>
                  <a:pt x="670120" y="4069983"/>
                  <a:pt x="674254" y="4072184"/>
                </a:cubicBezTo>
                <a:cubicBezTo>
                  <a:pt x="678388" y="4074384"/>
                  <a:pt x="683389" y="4075484"/>
                  <a:pt x="689256" y="4075484"/>
                </a:cubicBezTo>
                <a:cubicBezTo>
                  <a:pt x="695124" y="4075484"/>
                  <a:pt x="700024" y="4074351"/>
                  <a:pt x="703958" y="4072084"/>
                </a:cubicBezTo>
                <a:cubicBezTo>
                  <a:pt x="707892" y="4069817"/>
                  <a:pt x="711059" y="4066816"/>
                  <a:pt x="713459" y="4063083"/>
                </a:cubicBezTo>
                <a:cubicBezTo>
                  <a:pt x="715860" y="4059349"/>
                  <a:pt x="717593" y="4055082"/>
                  <a:pt x="718660" y="4050281"/>
                </a:cubicBezTo>
                <a:cubicBezTo>
                  <a:pt x="719727" y="4045480"/>
                  <a:pt x="720260" y="4040547"/>
                  <a:pt x="720260" y="4035479"/>
                </a:cubicBezTo>
                <a:cubicBezTo>
                  <a:pt x="720260" y="4030679"/>
                  <a:pt x="719627" y="4025978"/>
                  <a:pt x="718360" y="4021377"/>
                </a:cubicBezTo>
                <a:cubicBezTo>
                  <a:pt x="717093" y="4016777"/>
                  <a:pt x="715160" y="4012676"/>
                  <a:pt x="712559" y="4009076"/>
                </a:cubicBezTo>
                <a:cubicBezTo>
                  <a:pt x="709959" y="4005476"/>
                  <a:pt x="706625" y="4002609"/>
                  <a:pt x="702558" y="4000475"/>
                </a:cubicBezTo>
                <a:cubicBezTo>
                  <a:pt x="698491" y="3998341"/>
                  <a:pt x="693723" y="3997275"/>
                  <a:pt x="688256" y="3997274"/>
                </a:cubicBezTo>
                <a:close/>
                <a:moveTo>
                  <a:pt x="7145224" y="3984673"/>
                </a:moveTo>
                <a:lnTo>
                  <a:pt x="7162226" y="3984673"/>
                </a:lnTo>
                <a:lnTo>
                  <a:pt x="7162226" y="4054682"/>
                </a:lnTo>
                <a:cubicBezTo>
                  <a:pt x="7162226" y="4061082"/>
                  <a:pt x="7164093" y="4066150"/>
                  <a:pt x="7167827" y="4069883"/>
                </a:cubicBezTo>
                <a:cubicBezTo>
                  <a:pt x="7171560" y="4073617"/>
                  <a:pt x="7176694" y="4075484"/>
                  <a:pt x="7183229" y="4075484"/>
                </a:cubicBezTo>
                <a:cubicBezTo>
                  <a:pt x="7188429" y="4075484"/>
                  <a:pt x="7192929" y="4074684"/>
                  <a:pt x="7196730" y="4073084"/>
                </a:cubicBezTo>
                <a:cubicBezTo>
                  <a:pt x="7200531" y="4071484"/>
                  <a:pt x="7203697" y="4069217"/>
                  <a:pt x="7206231" y="4066283"/>
                </a:cubicBezTo>
                <a:cubicBezTo>
                  <a:pt x="7208765" y="4063349"/>
                  <a:pt x="7210665" y="4059916"/>
                  <a:pt x="7211932" y="4055982"/>
                </a:cubicBezTo>
                <a:cubicBezTo>
                  <a:pt x="7213199" y="4052048"/>
                  <a:pt x="7213833" y="4047747"/>
                  <a:pt x="7213833" y="4043080"/>
                </a:cubicBezTo>
                <a:lnTo>
                  <a:pt x="7213833" y="3984673"/>
                </a:lnTo>
                <a:lnTo>
                  <a:pt x="7230835" y="3984673"/>
                </a:lnTo>
                <a:lnTo>
                  <a:pt x="7230835" y="4088086"/>
                </a:lnTo>
                <a:lnTo>
                  <a:pt x="7214833" y="4088086"/>
                </a:lnTo>
                <a:lnTo>
                  <a:pt x="7214833" y="4071684"/>
                </a:lnTo>
                <a:lnTo>
                  <a:pt x="7214433" y="4071684"/>
                </a:lnTo>
                <a:cubicBezTo>
                  <a:pt x="7210832" y="4078085"/>
                  <a:pt x="7206231" y="4082785"/>
                  <a:pt x="7200631" y="4085785"/>
                </a:cubicBezTo>
                <a:cubicBezTo>
                  <a:pt x="7195030" y="4088786"/>
                  <a:pt x="7188429" y="4090286"/>
                  <a:pt x="7180828" y="4090286"/>
                </a:cubicBezTo>
                <a:cubicBezTo>
                  <a:pt x="7174027" y="4090286"/>
                  <a:pt x="7168359" y="4089386"/>
                  <a:pt x="7163826" y="4087586"/>
                </a:cubicBezTo>
                <a:cubicBezTo>
                  <a:pt x="7159292" y="4085785"/>
                  <a:pt x="7155625" y="4083218"/>
                  <a:pt x="7152825" y="4079885"/>
                </a:cubicBezTo>
                <a:cubicBezTo>
                  <a:pt x="7150024" y="4076551"/>
                  <a:pt x="7148057" y="4072584"/>
                  <a:pt x="7146924" y="4067983"/>
                </a:cubicBezTo>
                <a:cubicBezTo>
                  <a:pt x="7145791" y="4063383"/>
                  <a:pt x="7145224" y="4058282"/>
                  <a:pt x="7145224" y="4052681"/>
                </a:cubicBezTo>
                <a:close/>
                <a:moveTo>
                  <a:pt x="6689024" y="3984673"/>
                </a:moveTo>
                <a:lnTo>
                  <a:pt x="6706026" y="3984673"/>
                </a:lnTo>
                <a:lnTo>
                  <a:pt x="6706026" y="4088086"/>
                </a:lnTo>
                <a:lnTo>
                  <a:pt x="6689024" y="4088086"/>
                </a:lnTo>
                <a:close/>
                <a:moveTo>
                  <a:pt x="6422324" y="3984673"/>
                </a:moveTo>
                <a:lnTo>
                  <a:pt x="6439326" y="3984673"/>
                </a:lnTo>
                <a:lnTo>
                  <a:pt x="6439326" y="4088086"/>
                </a:lnTo>
                <a:lnTo>
                  <a:pt x="6422324" y="4088086"/>
                </a:lnTo>
                <a:close/>
                <a:moveTo>
                  <a:pt x="5716597" y="3984673"/>
                </a:moveTo>
                <a:lnTo>
                  <a:pt x="5735400" y="3984673"/>
                </a:lnTo>
                <a:lnTo>
                  <a:pt x="5758803" y="4069283"/>
                </a:lnTo>
                <a:lnTo>
                  <a:pt x="5759203" y="4069283"/>
                </a:lnTo>
                <a:lnTo>
                  <a:pt x="5780006" y="3984673"/>
                </a:lnTo>
                <a:lnTo>
                  <a:pt x="5798608" y="3984673"/>
                </a:lnTo>
                <a:lnTo>
                  <a:pt x="5820211" y="4069283"/>
                </a:lnTo>
                <a:lnTo>
                  <a:pt x="5820611" y="4069283"/>
                </a:lnTo>
                <a:lnTo>
                  <a:pt x="5843813" y="3984673"/>
                </a:lnTo>
                <a:lnTo>
                  <a:pt x="5861416" y="3984673"/>
                </a:lnTo>
                <a:lnTo>
                  <a:pt x="5828411" y="4088086"/>
                </a:lnTo>
                <a:lnTo>
                  <a:pt x="5810409" y="4088086"/>
                </a:lnTo>
                <a:lnTo>
                  <a:pt x="5789407" y="4005875"/>
                </a:lnTo>
                <a:lnTo>
                  <a:pt x="5789007" y="4005875"/>
                </a:lnTo>
                <a:lnTo>
                  <a:pt x="5768204" y="4088086"/>
                </a:lnTo>
                <a:lnTo>
                  <a:pt x="5749802" y="4088086"/>
                </a:lnTo>
                <a:close/>
                <a:moveTo>
                  <a:pt x="5050724" y="3984673"/>
                </a:moveTo>
                <a:lnTo>
                  <a:pt x="5067726" y="3984673"/>
                </a:lnTo>
                <a:lnTo>
                  <a:pt x="5067726" y="4088086"/>
                </a:lnTo>
                <a:lnTo>
                  <a:pt x="5050724" y="4088086"/>
                </a:lnTo>
                <a:close/>
                <a:moveTo>
                  <a:pt x="4887922" y="3984673"/>
                </a:moveTo>
                <a:lnTo>
                  <a:pt x="4906725" y="3984673"/>
                </a:lnTo>
                <a:lnTo>
                  <a:pt x="4930128" y="4069283"/>
                </a:lnTo>
                <a:lnTo>
                  <a:pt x="4930528" y="4069283"/>
                </a:lnTo>
                <a:lnTo>
                  <a:pt x="4951331" y="3984673"/>
                </a:lnTo>
                <a:lnTo>
                  <a:pt x="4969933" y="3984673"/>
                </a:lnTo>
                <a:lnTo>
                  <a:pt x="4991536" y="4069283"/>
                </a:lnTo>
                <a:lnTo>
                  <a:pt x="4991936" y="4069283"/>
                </a:lnTo>
                <a:lnTo>
                  <a:pt x="5015138" y="3984673"/>
                </a:lnTo>
                <a:lnTo>
                  <a:pt x="5032741" y="3984673"/>
                </a:lnTo>
                <a:lnTo>
                  <a:pt x="4999736" y="4088086"/>
                </a:lnTo>
                <a:lnTo>
                  <a:pt x="4981734" y="4088086"/>
                </a:lnTo>
                <a:lnTo>
                  <a:pt x="4960732" y="4005875"/>
                </a:lnTo>
                <a:lnTo>
                  <a:pt x="4960332" y="4005875"/>
                </a:lnTo>
                <a:lnTo>
                  <a:pt x="4939529" y="4088086"/>
                </a:lnTo>
                <a:lnTo>
                  <a:pt x="4921127" y="4088086"/>
                </a:lnTo>
                <a:close/>
                <a:moveTo>
                  <a:pt x="4498274" y="3984673"/>
                </a:moveTo>
                <a:lnTo>
                  <a:pt x="4515276" y="3984673"/>
                </a:lnTo>
                <a:lnTo>
                  <a:pt x="4515276" y="4088086"/>
                </a:lnTo>
                <a:lnTo>
                  <a:pt x="4498274" y="4088086"/>
                </a:lnTo>
                <a:close/>
                <a:moveTo>
                  <a:pt x="4382498" y="3984673"/>
                </a:moveTo>
                <a:lnTo>
                  <a:pt x="4401500" y="3984673"/>
                </a:lnTo>
                <a:lnTo>
                  <a:pt x="4430504" y="4070884"/>
                </a:lnTo>
                <a:lnTo>
                  <a:pt x="4430904" y="4070884"/>
                </a:lnTo>
                <a:lnTo>
                  <a:pt x="4459107" y="3984673"/>
                </a:lnTo>
                <a:lnTo>
                  <a:pt x="4476909" y="3984673"/>
                </a:lnTo>
                <a:lnTo>
                  <a:pt x="4439105" y="4088086"/>
                </a:lnTo>
                <a:lnTo>
                  <a:pt x="4420902" y="4088086"/>
                </a:lnTo>
                <a:close/>
                <a:moveTo>
                  <a:pt x="4000297" y="3984673"/>
                </a:moveTo>
                <a:lnTo>
                  <a:pt x="4019500" y="3984673"/>
                </a:lnTo>
                <a:lnTo>
                  <a:pt x="4049704" y="4069283"/>
                </a:lnTo>
                <a:lnTo>
                  <a:pt x="4050104" y="4069283"/>
                </a:lnTo>
                <a:lnTo>
                  <a:pt x="4079107" y="3984673"/>
                </a:lnTo>
                <a:lnTo>
                  <a:pt x="4097109" y="3984673"/>
                </a:lnTo>
                <a:lnTo>
                  <a:pt x="4052104" y="4101687"/>
                </a:lnTo>
                <a:cubicBezTo>
                  <a:pt x="4050104" y="4106755"/>
                  <a:pt x="4048137" y="4111022"/>
                  <a:pt x="4046203" y="4114489"/>
                </a:cubicBezTo>
                <a:cubicBezTo>
                  <a:pt x="4044269" y="4117956"/>
                  <a:pt x="4042136" y="4120790"/>
                  <a:pt x="4039802" y="4122990"/>
                </a:cubicBezTo>
                <a:cubicBezTo>
                  <a:pt x="4037469" y="4125190"/>
                  <a:pt x="4034902" y="4126791"/>
                  <a:pt x="4032101" y="4127791"/>
                </a:cubicBezTo>
                <a:cubicBezTo>
                  <a:pt x="4029301" y="4128791"/>
                  <a:pt x="4025967" y="4129291"/>
                  <a:pt x="4022100" y="4129291"/>
                </a:cubicBezTo>
                <a:cubicBezTo>
                  <a:pt x="4020100" y="4129291"/>
                  <a:pt x="4018099" y="4129157"/>
                  <a:pt x="4016099" y="4128891"/>
                </a:cubicBezTo>
                <a:cubicBezTo>
                  <a:pt x="4014099" y="4128624"/>
                  <a:pt x="4012166" y="4128157"/>
                  <a:pt x="4010299" y="4127491"/>
                </a:cubicBezTo>
                <a:lnTo>
                  <a:pt x="4010299" y="4111889"/>
                </a:lnTo>
                <a:cubicBezTo>
                  <a:pt x="4011899" y="4112422"/>
                  <a:pt x="4013532" y="4112956"/>
                  <a:pt x="4015199" y="4113489"/>
                </a:cubicBezTo>
                <a:cubicBezTo>
                  <a:pt x="4016866" y="4114022"/>
                  <a:pt x="4018566" y="4114289"/>
                  <a:pt x="4020300" y="4114289"/>
                </a:cubicBezTo>
                <a:cubicBezTo>
                  <a:pt x="4023767" y="4114289"/>
                  <a:pt x="4026567" y="4113489"/>
                  <a:pt x="4028701" y="4111889"/>
                </a:cubicBezTo>
                <a:cubicBezTo>
                  <a:pt x="4030834" y="4110289"/>
                  <a:pt x="4032702" y="4107955"/>
                  <a:pt x="4034302" y="4104888"/>
                </a:cubicBezTo>
                <a:lnTo>
                  <a:pt x="4041302" y="4087486"/>
                </a:lnTo>
                <a:close/>
                <a:moveTo>
                  <a:pt x="3583874" y="3984673"/>
                </a:moveTo>
                <a:lnTo>
                  <a:pt x="3600876" y="3984673"/>
                </a:lnTo>
                <a:lnTo>
                  <a:pt x="3600876" y="4088086"/>
                </a:lnTo>
                <a:lnTo>
                  <a:pt x="3583874" y="4088086"/>
                </a:lnTo>
                <a:close/>
                <a:moveTo>
                  <a:pt x="2830400" y="3984673"/>
                </a:moveTo>
                <a:lnTo>
                  <a:pt x="2847402" y="3984673"/>
                </a:lnTo>
                <a:lnTo>
                  <a:pt x="2847402" y="4054682"/>
                </a:lnTo>
                <a:cubicBezTo>
                  <a:pt x="2847402" y="4061082"/>
                  <a:pt x="2849269" y="4066150"/>
                  <a:pt x="2853003" y="4069883"/>
                </a:cubicBezTo>
                <a:cubicBezTo>
                  <a:pt x="2856736" y="4073617"/>
                  <a:pt x="2861871" y="4075484"/>
                  <a:pt x="2868405" y="4075484"/>
                </a:cubicBezTo>
                <a:cubicBezTo>
                  <a:pt x="2873605" y="4075484"/>
                  <a:pt x="2878106" y="4074684"/>
                  <a:pt x="2881906" y="4073084"/>
                </a:cubicBezTo>
                <a:cubicBezTo>
                  <a:pt x="2885708" y="4071484"/>
                  <a:pt x="2888874" y="4069217"/>
                  <a:pt x="2891408" y="4066283"/>
                </a:cubicBezTo>
                <a:cubicBezTo>
                  <a:pt x="2893941" y="4063349"/>
                  <a:pt x="2895842" y="4059916"/>
                  <a:pt x="2897109" y="4055982"/>
                </a:cubicBezTo>
                <a:cubicBezTo>
                  <a:pt x="2898375" y="4052048"/>
                  <a:pt x="2899009" y="4047747"/>
                  <a:pt x="2899009" y="4043080"/>
                </a:cubicBezTo>
                <a:lnTo>
                  <a:pt x="2899009" y="3984673"/>
                </a:lnTo>
                <a:lnTo>
                  <a:pt x="2916009" y="3984673"/>
                </a:lnTo>
                <a:lnTo>
                  <a:pt x="2916009" y="4088086"/>
                </a:lnTo>
                <a:lnTo>
                  <a:pt x="2900009" y="4088086"/>
                </a:lnTo>
                <a:lnTo>
                  <a:pt x="2900009" y="4071684"/>
                </a:lnTo>
                <a:lnTo>
                  <a:pt x="2899609" y="4071684"/>
                </a:lnTo>
                <a:cubicBezTo>
                  <a:pt x="2896008" y="4078085"/>
                  <a:pt x="2891408" y="4082785"/>
                  <a:pt x="2885807" y="4085785"/>
                </a:cubicBezTo>
                <a:cubicBezTo>
                  <a:pt x="2880206" y="4088786"/>
                  <a:pt x="2873605" y="4090286"/>
                  <a:pt x="2866005" y="4090286"/>
                </a:cubicBezTo>
                <a:cubicBezTo>
                  <a:pt x="2859204" y="4090286"/>
                  <a:pt x="2853536" y="4089386"/>
                  <a:pt x="2849002" y="4087586"/>
                </a:cubicBezTo>
                <a:cubicBezTo>
                  <a:pt x="2844469" y="4085785"/>
                  <a:pt x="2840802" y="4083218"/>
                  <a:pt x="2838001" y="4079885"/>
                </a:cubicBezTo>
                <a:cubicBezTo>
                  <a:pt x="2835201" y="4076551"/>
                  <a:pt x="2833235" y="4072584"/>
                  <a:pt x="2832101" y="4067983"/>
                </a:cubicBezTo>
                <a:cubicBezTo>
                  <a:pt x="2830967" y="4063383"/>
                  <a:pt x="2830400" y="4058282"/>
                  <a:pt x="2830400" y="4052681"/>
                </a:cubicBezTo>
                <a:close/>
                <a:moveTo>
                  <a:pt x="1688400" y="3984673"/>
                </a:moveTo>
                <a:lnTo>
                  <a:pt x="1705403" y="3984673"/>
                </a:lnTo>
                <a:lnTo>
                  <a:pt x="1705403" y="4088086"/>
                </a:lnTo>
                <a:lnTo>
                  <a:pt x="1688400" y="4088086"/>
                </a:lnTo>
                <a:close/>
                <a:moveTo>
                  <a:pt x="9483754" y="3982273"/>
                </a:moveTo>
                <a:cubicBezTo>
                  <a:pt x="9492955" y="3982273"/>
                  <a:pt x="9500589" y="3984173"/>
                  <a:pt x="9506656" y="3987973"/>
                </a:cubicBezTo>
                <a:cubicBezTo>
                  <a:pt x="9512724" y="3991774"/>
                  <a:pt x="9517591" y="3996608"/>
                  <a:pt x="9521259" y="4002475"/>
                </a:cubicBezTo>
                <a:cubicBezTo>
                  <a:pt x="9524926" y="4008342"/>
                  <a:pt x="9527459" y="4014743"/>
                  <a:pt x="9528860" y="4021677"/>
                </a:cubicBezTo>
                <a:cubicBezTo>
                  <a:pt x="9530260" y="4028612"/>
                  <a:pt x="9530827" y="4035212"/>
                  <a:pt x="9530560" y="4041480"/>
                </a:cubicBezTo>
                <a:lnTo>
                  <a:pt x="9453150" y="4041480"/>
                </a:lnTo>
                <a:cubicBezTo>
                  <a:pt x="9453017" y="4046014"/>
                  <a:pt x="9453550" y="4050314"/>
                  <a:pt x="9454750" y="4054382"/>
                </a:cubicBezTo>
                <a:cubicBezTo>
                  <a:pt x="9455950" y="4058449"/>
                  <a:pt x="9457884" y="4062049"/>
                  <a:pt x="9460551" y="4065183"/>
                </a:cubicBezTo>
                <a:cubicBezTo>
                  <a:pt x="9463218" y="4068317"/>
                  <a:pt x="9466618" y="4070817"/>
                  <a:pt x="9470752" y="4072684"/>
                </a:cubicBezTo>
                <a:cubicBezTo>
                  <a:pt x="9474886" y="4074551"/>
                  <a:pt x="9479753" y="4075484"/>
                  <a:pt x="9485354" y="4075484"/>
                </a:cubicBezTo>
                <a:cubicBezTo>
                  <a:pt x="9492555" y="4075484"/>
                  <a:pt x="9498456" y="4073817"/>
                  <a:pt x="9503056" y="4070484"/>
                </a:cubicBezTo>
                <a:cubicBezTo>
                  <a:pt x="9507657" y="4067150"/>
                  <a:pt x="9510691" y="4062083"/>
                  <a:pt x="9512157" y="4055282"/>
                </a:cubicBezTo>
                <a:lnTo>
                  <a:pt x="9528960" y="4055282"/>
                </a:lnTo>
                <a:cubicBezTo>
                  <a:pt x="9526692" y="4066883"/>
                  <a:pt x="9521692" y="4075618"/>
                  <a:pt x="9513958" y="4081485"/>
                </a:cubicBezTo>
                <a:cubicBezTo>
                  <a:pt x="9506223" y="4087352"/>
                  <a:pt x="9496489" y="4090286"/>
                  <a:pt x="9484754" y="4090286"/>
                </a:cubicBezTo>
                <a:cubicBezTo>
                  <a:pt x="9476486" y="4090286"/>
                  <a:pt x="9469319" y="4088953"/>
                  <a:pt x="9463252" y="4086286"/>
                </a:cubicBezTo>
                <a:cubicBezTo>
                  <a:pt x="9457184" y="4083619"/>
                  <a:pt x="9452083" y="4079885"/>
                  <a:pt x="9447950" y="4075084"/>
                </a:cubicBezTo>
                <a:cubicBezTo>
                  <a:pt x="9443816" y="4070284"/>
                  <a:pt x="9440715" y="4064549"/>
                  <a:pt x="9438648" y="4057882"/>
                </a:cubicBezTo>
                <a:cubicBezTo>
                  <a:pt x="9436581" y="4051214"/>
                  <a:pt x="9435414" y="4043947"/>
                  <a:pt x="9435148" y="4036079"/>
                </a:cubicBezTo>
                <a:cubicBezTo>
                  <a:pt x="9435148" y="4028212"/>
                  <a:pt x="9436348" y="4021011"/>
                  <a:pt x="9438748" y="4014477"/>
                </a:cubicBezTo>
                <a:cubicBezTo>
                  <a:pt x="9441148" y="4007942"/>
                  <a:pt x="9444516" y="4002275"/>
                  <a:pt x="9448850" y="3997474"/>
                </a:cubicBezTo>
                <a:cubicBezTo>
                  <a:pt x="9453184" y="3992674"/>
                  <a:pt x="9458318" y="3988940"/>
                  <a:pt x="9464252" y="3986273"/>
                </a:cubicBezTo>
                <a:cubicBezTo>
                  <a:pt x="9470185" y="3983606"/>
                  <a:pt x="9476686" y="3982273"/>
                  <a:pt x="9483754" y="3982273"/>
                </a:cubicBezTo>
                <a:close/>
                <a:moveTo>
                  <a:pt x="9189755" y="3982273"/>
                </a:moveTo>
                <a:lnTo>
                  <a:pt x="9189755" y="4000275"/>
                </a:lnTo>
                <a:cubicBezTo>
                  <a:pt x="9182954" y="4000274"/>
                  <a:pt x="9177154" y="4001208"/>
                  <a:pt x="9172353" y="4003075"/>
                </a:cubicBezTo>
                <a:cubicBezTo>
                  <a:pt x="9167552" y="4004942"/>
                  <a:pt x="9163686" y="4007676"/>
                  <a:pt x="9160751" y="4011276"/>
                </a:cubicBezTo>
                <a:cubicBezTo>
                  <a:pt x="9157818" y="4014877"/>
                  <a:pt x="9155684" y="4019244"/>
                  <a:pt x="9154351" y="4024378"/>
                </a:cubicBezTo>
                <a:cubicBezTo>
                  <a:pt x="9153018" y="4029512"/>
                  <a:pt x="9152351" y="4035413"/>
                  <a:pt x="9152351" y="4042080"/>
                </a:cubicBezTo>
                <a:lnTo>
                  <a:pt x="9152351" y="4088086"/>
                </a:lnTo>
                <a:lnTo>
                  <a:pt x="9135348" y="4088086"/>
                </a:lnTo>
                <a:lnTo>
                  <a:pt x="9135348" y="3984673"/>
                </a:lnTo>
                <a:lnTo>
                  <a:pt x="9151350" y="3984673"/>
                </a:lnTo>
                <a:lnTo>
                  <a:pt x="9151350" y="4006476"/>
                </a:lnTo>
                <a:lnTo>
                  <a:pt x="9151750" y="4006476"/>
                </a:lnTo>
                <a:cubicBezTo>
                  <a:pt x="9155884" y="3998075"/>
                  <a:pt x="9160951" y="3991874"/>
                  <a:pt x="9166952" y="3987873"/>
                </a:cubicBezTo>
                <a:cubicBezTo>
                  <a:pt x="9172953" y="3983873"/>
                  <a:pt x="9180554" y="3982006"/>
                  <a:pt x="9189755" y="3982273"/>
                </a:cubicBezTo>
                <a:close/>
                <a:moveTo>
                  <a:pt x="9066254" y="3982273"/>
                </a:moveTo>
                <a:cubicBezTo>
                  <a:pt x="9074522" y="3982273"/>
                  <a:pt x="9081756" y="3983673"/>
                  <a:pt x="9087956" y="3986473"/>
                </a:cubicBezTo>
                <a:cubicBezTo>
                  <a:pt x="9094157" y="3989273"/>
                  <a:pt x="9099392" y="3993107"/>
                  <a:pt x="9103659" y="3997974"/>
                </a:cubicBezTo>
                <a:cubicBezTo>
                  <a:pt x="9107926" y="4002842"/>
                  <a:pt x="9111127" y="4008576"/>
                  <a:pt x="9113260" y="4015177"/>
                </a:cubicBezTo>
                <a:cubicBezTo>
                  <a:pt x="9115394" y="4021777"/>
                  <a:pt x="9116461" y="4028878"/>
                  <a:pt x="9116461" y="4036479"/>
                </a:cubicBezTo>
                <a:cubicBezTo>
                  <a:pt x="9116461" y="4044080"/>
                  <a:pt x="9115394" y="4051148"/>
                  <a:pt x="9113260" y="4057682"/>
                </a:cubicBezTo>
                <a:cubicBezTo>
                  <a:pt x="9111127" y="4064216"/>
                  <a:pt x="9107926" y="4069917"/>
                  <a:pt x="9103659" y="4074784"/>
                </a:cubicBezTo>
                <a:cubicBezTo>
                  <a:pt x="9099392" y="4079651"/>
                  <a:pt x="9094157" y="4083452"/>
                  <a:pt x="9087956" y="4086186"/>
                </a:cubicBezTo>
                <a:cubicBezTo>
                  <a:pt x="9081756" y="4088919"/>
                  <a:pt x="9074522" y="4090286"/>
                  <a:pt x="9066254" y="4090286"/>
                </a:cubicBezTo>
                <a:cubicBezTo>
                  <a:pt x="9058120" y="4090286"/>
                  <a:pt x="9050919" y="4088919"/>
                  <a:pt x="9044652" y="4086186"/>
                </a:cubicBezTo>
                <a:cubicBezTo>
                  <a:pt x="9038384" y="4083452"/>
                  <a:pt x="9033117" y="4079651"/>
                  <a:pt x="9028850" y="4074784"/>
                </a:cubicBezTo>
                <a:cubicBezTo>
                  <a:pt x="9024582" y="4069917"/>
                  <a:pt x="9021382" y="4064216"/>
                  <a:pt x="9019248" y="4057682"/>
                </a:cubicBezTo>
                <a:cubicBezTo>
                  <a:pt x="9017115" y="4051148"/>
                  <a:pt x="9016047" y="4044080"/>
                  <a:pt x="9016047" y="4036479"/>
                </a:cubicBezTo>
                <a:cubicBezTo>
                  <a:pt x="9016047" y="4028878"/>
                  <a:pt x="9017115" y="4021777"/>
                  <a:pt x="9019248" y="4015177"/>
                </a:cubicBezTo>
                <a:cubicBezTo>
                  <a:pt x="9021382" y="4008576"/>
                  <a:pt x="9024582" y="4002842"/>
                  <a:pt x="9028850" y="3997974"/>
                </a:cubicBezTo>
                <a:cubicBezTo>
                  <a:pt x="9033117" y="3993107"/>
                  <a:pt x="9038384" y="3989273"/>
                  <a:pt x="9044652" y="3986473"/>
                </a:cubicBezTo>
                <a:cubicBezTo>
                  <a:pt x="9050919" y="3983673"/>
                  <a:pt x="9058120" y="3982273"/>
                  <a:pt x="9066254" y="3982273"/>
                </a:cubicBezTo>
                <a:close/>
                <a:moveTo>
                  <a:pt x="8824005" y="3982273"/>
                </a:moveTo>
                <a:cubicBezTo>
                  <a:pt x="8830805" y="3982273"/>
                  <a:pt x="8836473" y="3983206"/>
                  <a:pt x="8841007" y="3985073"/>
                </a:cubicBezTo>
                <a:cubicBezTo>
                  <a:pt x="8845540" y="3986940"/>
                  <a:pt x="8849208" y="3989540"/>
                  <a:pt x="8852008" y="3992874"/>
                </a:cubicBezTo>
                <a:cubicBezTo>
                  <a:pt x="8854808" y="3996208"/>
                  <a:pt x="8856775" y="4000175"/>
                  <a:pt x="8857909" y="4004775"/>
                </a:cubicBezTo>
                <a:cubicBezTo>
                  <a:pt x="8859042" y="4009376"/>
                  <a:pt x="8859609" y="4014477"/>
                  <a:pt x="8859609" y="4020077"/>
                </a:cubicBezTo>
                <a:lnTo>
                  <a:pt x="8859609" y="4088086"/>
                </a:lnTo>
                <a:lnTo>
                  <a:pt x="8842607" y="4088086"/>
                </a:lnTo>
                <a:lnTo>
                  <a:pt x="8842607" y="4018077"/>
                </a:lnTo>
                <a:cubicBezTo>
                  <a:pt x="8842607" y="4011676"/>
                  <a:pt x="8840740" y="4006609"/>
                  <a:pt x="8837007" y="4002875"/>
                </a:cubicBezTo>
                <a:cubicBezTo>
                  <a:pt x="8833273" y="3999142"/>
                  <a:pt x="8828139" y="3997275"/>
                  <a:pt x="8821605" y="3997274"/>
                </a:cubicBezTo>
                <a:cubicBezTo>
                  <a:pt x="8816404" y="3997274"/>
                  <a:pt x="8811904" y="3998075"/>
                  <a:pt x="8808103" y="3999675"/>
                </a:cubicBezTo>
                <a:cubicBezTo>
                  <a:pt x="8804302" y="4001275"/>
                  <a:pt x="8801135" y="4003542"/>
                  <a:pt x="8798601" y="4006476"/>
                </a:cubicBezTo>
                <a:cubicBezTo>
                  <a:pt x="8796068" y="4009409"/>
                  <a:pt x="8794167" y="4012843"/>
                  <a:pt x="8792901" y="4016777"/>
                </a:cubicBezTo>
                <a:cubicBezTo>
                  <a:pt x="8791634" y="4020711"/>
                  <a:pt x="8791001" y="4025011"/>
                  <a:pt x="8791001" y="4029678"/>
                </a:cubicBezTo>
                <a:lnTo>
                  <a:pt x="8791001" y="4088086"/>
                </a:lnTo>
                <a:lnTo>
                  <a:pt x="8773998" y="4088086"/>
                </a:lnTo>
                <a:lnTo>
                  <a:pt x="8773998" y="3984673"/>
                </a:lnTo>
                <a:lnTo>
                  <a:pt x="8790001" y="3984673"/>
                </a:lnTo>
                <a:lnTo>
                  <a:pt x="8790001" y="4001075"/>
                </a:lnTo>
                <a:lnTo>
                  <a:pt x="8790401" y="4001075"/>
                </a:lnTo>
                <a:cubicBezTo>
                  <a:pt x="8797468" y="3988540"/>
                  <a:pt x="8808669" y="3982273"/>
                  <a:pt x="8824005" y="3982273"/>
                </a:cubicBezTo>
                <a:close/>
                <a:moveTo>
                  <a:pt x="8761130" y="3982273"/>
                </a:moveTo>
                <a:lnTo>
                  <a:pt x="8761130" y="4000275"/>
                </a:lnTo>
                <a:cubicBezTo>
                  <a:pt x="8754329" y="4000274"/>
                  <a:pt x="8748528" y="4001208"/>
                  <a:pt x="8743728" y="4003075"/>
                </a:cubicBezTo>
                <a:cubicBezTo>
                  <a:pt x="8738927" y="4004942"/>
                  <a:pt x="8735061" y="4007676"/>
                  <a:pt x="8732126" y="4011276"/>
                </a:cubicBezTo>
                <a:cubicBezTo>
                  <a:pt x="8729193" y="4014877"/>
                  <a:pt x="8727059" y="4019244"/>
                  <a:pt x="8725726" y="4024378"/>
                </a:cubicBezTo>
                <a:cubicBezTo>
                  <a:pt x="8724393" y="4029512"/>
                  <a:pt x="8723726" y="4035413"/>
                  <a:pt x="8723725" y="4042080"/>
                </a:cubicBezTo>
                <a:lnTo>
                  <a:pt x="8723725" y="4088086"/>
                </a:lnTo>
                <a:lnTo>
                  <a:pt x="8706723" y="4088086"/>
                </a:lnTo>
                <a:lnTo>
                  <a:pt x="8706723" y="3984673"/>
                </a:lnTo>
                <a:lnTo>
                  <a:pt x="8722725" y="3984673"/>
                </a:lnTo>
                <a:lnTo>
                  <a:pt x="8722725" y="4006476"/>
                </a:lnTo>
                <a:lnTo>
                  <a:pt x="8723125" y="4006476"/>
                </a:lnTo>
                <a:cubicBezTo>
                  <a:pt x="8727259" y="3998075"/>
                  <a:pt x="8732326" y="3991874"/>
                  <a:pt x="8738327" y="3987873"/>
                </a:cubicBezTo>
                <a:cubicBezTo>
                  <a:pt x="8744328" y="3983873"/>
                  <a:pt x="8751929" y="3982006"/>
                  <a:pt x="8761130" y="3982273"/>
                </a:cubicBezTo>
                <a:close/>
                <a:moveTo>
                  <a:pt x="8645554" y="3982273"/>
                </a:moveTo>
                <a:cubicBezTo>
                  <a:pt x="8654755" y="3982273"/>
                  <a:pt x="8662389" y="3984173"/>
                  <a:pt x="8668456" y="3987973"/>
                </a:cubicBezTo>
                <a:cubicBezTo>
                  <a:pt x="8674524" y="3991774"/>
                  <a:pt x="8679391" y="3996608"/>
                  <a:pt x="8683059" y="4002475"/>
                </a:cubicBezTo>
                <a:cubicBezTo>
                  <a:pt x="8686726" y="4008342"/>
                  <a:pt x="8689259" y="4014743"/>
                  <a:pt x="8690659" y="4021677"/>
                </a:cubicBezTo>
                <a:cubicBezTo>
                  <a:pt x="8692060" y="4028612"/>
                  <a:pt x="8692627" y="4035212"/>
                  <a:pt x="8692360" y="4041480"/>
                </a:cubicBezTo>
                <a:lnTo>
                  <a:pt x="8614950" y="4041480"/>
                </a:lnTo>
                <a:cubicBezTo>
                  <a:pt x="8614817" y="4046014"/>
                  <a:pt x="8615350" y="4050314"/>
                  <a:pt x="8616550" y="4054382"/>
                </a:cubicBezTo>
                <a:cubicBezTo>
                  <a:pt x="8617750" y="4058449"/>
                  <a:pt x="8619684" y="4062049"/>
                  <a:pt x="8622351" y="4065183"/>
                </a:cubicBezTo>
                <a:cubicBezTo>
                  <a:pt x="8625018" y="4068317"/>
                  <a:pt x="8628419" y="4070817"/>
                  <a:pt x="8632552" y="4072684"/>
                </a:cubicBezTo>
                <a:cubicBezTo>
                  <a:pt x="8636686" y="4074551"/>
                  <a:pt x="8641553" y="4075484"/>
                  <a:pt x="8647154" y="4075484"/>
                </a:cubicBezTo>
                <a:cubicBezTo>
                  <a:pt x="8654355" y="4075484"/>
                  <a:pt x="8660256" y="4073817"/>
                  <a:pt x="8664856" y="4070484"/>
                </a:cubicBezTo>
                <a:cubicBezTo>
                  <a:pt x="8669457" y="4067150"/>
                  <a:pt x="8672491" y="4062083"/>
                  <a:pt x="8673957" y="4055282"/>
                </a:cubicBezTo>
                <a:lnTo>
                  <a:pt x="8690759" y="4055282"/>
                </a:lnTo>
                <a:cubicBezTo>
                  <a:pt x="8688492" y="4066883"/>
                  <a:pt x="8683492" y="4075618"/>
                  <a:pt x="8675758" y="4081485"/>
                </a:cubicBezTo>
                <a:cubicBezTo>
                  <a:pt x="8668023" y="4087352"/>
                  <a:pt x="8658289" y="4090286"/>
                  <a:pt x="8646554" y="4090286"/>
                </a:cubicBezTo>
                <a:cubicBezTo>
                  <a:pt x="8638286" y="4090286"/>
                  <a:pt x="8631119" y="4088953"/>
                  <a:pt x="8625052" y="4086286"/>
                </a:cubicBezTo>
                <a:cubicBezTo>
                  <a:pt x="8618984" y="4083619"/>
                  <a:pt x="8613883" y="4079885"/>
                  <a:pt x="8609750" y="4075084"/>
                </a:cubicBezTo>
                <a:cubicBezTo>
                  <a:pt x="8605616" y="4070284"/>
                  <a:pt x="8602515" y="4064549"/>
                  <a:pt x="8600448" y="4057882"/>
                </a:cubicBezTo>
                <a:cubicBezTo>
                  <a:pt x="8598381" y="4051214"/>
                  <a:pt x="8597215" y="4043947"/>
                  <a:pt x="8596948" y="4036079"/>
                </a:cubicBezTo>
                <a:cubicBezTo>
                  <a:pt x="8596948" y="4028212"/>
                  <a:pt x="8598148" y="4021011"/>
                  <a:pt x="8600548" y="4014477"/>
                </a:cubicBezTo>
                <a:cubicBezTo>
                  <a:pt x="8602948" y="4007942"/>
                  <a:pt x="8606316" y="4002275"/>
                  <a:pt x="8610650" y="3997474"/>
                </a:cubicBezTo>
                <a:cubicBezTo>
                  <a:pt x="8614984" y="3992674"/>
                  <a:pt x="8620118" y="3988940"/>
                  <a:pt x="8626052" y="3986273"/>
                </a:cubicBezTo>
                <a:cubicBezTo>
                  <a:pt x="8631985" y="3983606"/>
                  <a:pt x="8638486" y="3982273"/>
                  <a:pt x="8645554" y="3982273"/>
                </a:cubicBezTo>
                <a:close/>
                <a:moveTo>
                  <a:pt x="8540979" y="3982273"/>
                </a:moveTo>
                <a:cubicBezTo>
                  <a:pt x="8546846" y="3982273"/>
                  <a:pt x="8552347" y="3982973"/>
                  <a:pt x="8557481" y="3984373"/>
                </a:cubicBezTo>
                <a:cubicBezTo>
                  <a:pt x="8562615" y="3985773"/>
                  <a:pt x="8567149" y="3987940"/>
                  <a:pt x="8571083" y="3990874"/>
                </a:cubicBezTo>
                <a:cubicBezTo>
                  <a:pt x="8575016" y="3993807"/>
                  <a:pt x="8578250" y="3997508"/>
                  <a:pt x="8580784" y="4001975"/>
                </a:cubicBezTo>
                <a:cubicBezTo>
                  <a:pt x="8583318" y="4006442"/>
                  <a:pt x="8584918" y="4011743"/>
                  <a:pt x="8585584" y="4017877"/>
                </a:cubicBezTo>
                <a:lnTo>
                  <a:pt x="8567982" y="4017877"/>
                </a:lnTo>
                <a:cubicBezTo>
                  <a:pt x="8566649" y="4011343"/>
                  <a:pt x="8563848" y="4006276"/>
                  <a:pt x="8559581" y="4002675"/>
                </a:cubicBezTo>
                <a:cubicBezTo>
                  <a:pt x="8555314" y="3999075"/>
                  <a:pt x="8549580" y="3997274"/>
                  <a:pt x="8542379" y="3997274"/>
                </a:cubicBezTo>
                <a:cubicBezTo>
                  <a:pt x="8536245" y="3997274"/>
                  <a:pt x="8531111" y="3998408"/>
                  <a:pt x="8526977" y="4000675"/>
                </a:cubicBezTo>
                <a:cubicBezTo>
                  <a:pt x="8522843" y="4002942"/>
                  <a:pt x="8519543" y="4005942"/>
                  <a:pt x="8517076" y="4009676"/>
                </a:cubicBezTo>
                <a:cubicBezTo>
                  <a:pt x="8514609" y="4013410"/>
                  <a:pt x="8512842" y="4017710"/>
                  <a:pt x="8511775" y="4022578"/>
                </a:cubicBezTo>
                <a:cubicBezTo>
                  <a:pt x="8510709" y="4027445"/>
                  <a:pt x="8510175" y="4032479"/>
                  <a:pt x="8510175" y="4037679"/>
                </a:cubicBezTo>
                <a:cubicBezTo>
                  <a:pt x="8510175" y="4042480"/>
                  <a:pt x="8510742" y="4047147"/>
                  <a:pt x="8511875" y="4051681"/>
                </a:cubicBezTo>
                <a:cubicBezTo>
                  <a:pt x="8513009" y="4056215"/>
                  <a:pt x="8514776" y="4060249"/>
                  <a:pt x="8517176" y="4063783"/>
                </a:cubicBezTo>
                <a:cubicBezTo>
                  <a:pt x="8519576" y="4067316"/>
                  <a:pt x="8522710" y="4070150"/>
                  <a:pt x="8526577" y="4072284"/>
                </a:cubicBezTo>
                <a:cubicBezTo>
                  <a:pt x="8530445" y="4074417"/>
                  <a:pt x="8535045" y="4075484"/>
                  <a:pt x="8540379" y="4075484"/>
                </a:cubicBezTo>
                <a:cubicBezTo>
                  <a:pt x="8548780" y="4075484"/>
                  <a:pt x="8555348" y="4073284"/>
                  <a:pt x="8560081" y="4068883"/>
                </a:cubicBezTo>
                <a:cubicBezTo>
                  <a:pt x="8564815" y="4064483"/>
                  <a:pt x="8567716" y="4058282"/>
                  <a:pt x="8568782" y="4050281"/>
                </a:cubicBezTo>
                <a:lnTo>
                  <a:pt x="8586185" y="4050281"/>
                </a:lnTo>
                <a:cubicBezTo>
                  <a:pt x="8584317" y="4063083"/>
                  <a:pt x="8579550" y="4072951"/>
                  <a:pt x="8571883" y="4079885"/>
                </a:cubicBezTo>
                <a:cubicBezTo>
                  <a:pt x="8564215" y="4086819"/>
                  <a:pt x="8553781" y="4090286"/>
                  <a:pt x="8540579" y="4090286"/>
                </a:cubicBezTo>
                <a:cubicBezTo>
                  <a:pt x="8532711" y="4090286"/>
                  <a:pt x="8525744" y="4089019"/>
                  <a:pt x="8519676" y="4086486"/>
                </a:cubicBezTo>
                <a:cubicBezTo>
                  <a:pt x="8513609" y="4083952"/>
                  <a:pt x="8508542" y="4080351"/>
                  <a:pt x="8504474" y="4075684"/>
                </a:cubicBezTo>
                <a:cubicBezTo>
                  <a:pt x="8500407" y="4071017"/>
                  <a:pt x="8497340" y="4065450"/>
                  <a:pt x="8495273" y="4058982"/>
                </a:cubicBezTo>
                <a:cubicBezTo>
                  <a:pt x="8493206" y="4052515"/>
                  <a:pt x="8492173" y="4045414"/>
                  <a:pt x="8492173" y="4037679"/>
                </a:cubicBezTo>
                <a:cubicBezTo>
                  <a:pt x="8492173" y="4029945"/>
                  <a:pt x="8493173" y="4022711"/>
                  <a:pt x="8495173" y="4015977"/>
                </a:cubicBezTo>
                <a:cubicBezTo>
                  <a:pt x="8497173" y="4009243"/>
                  <a:pt x="8500207" y="4003375"/>
                  <a:pt x="8504274" y="3998375"/>
                </a:cubicBezTo>
                <a:cubicBezTo>
                  <a:pt x="8508342" y="3993374"/>
                  <a:pt x="8513442" y="3989440"/>
                  <a:pt x="8519576" y="3986573"/>
                </a:cubicBezTo>
                <a:cubicBezTo>
                  <a:pt x="8525711" y="3983707"/>
                  <a:pt x="8532844" y="3982273"/>
                  <a:pt x="8540979" y="3982273"/>
                </a:cubicBezTo>
                <a:close/>
                <a:moveTo>
                  <a:pt x="8433480" y="3982273"/>
                </a:moveTo>
                <a:cubicBezTo>
                  <a:pt x="8440280" y="3982273"/>
                  <a:pt x="8445948" y="3983206"/>
                  <a:pt x="8450482" y="3985073"/>
                </a:cubicBezTo>
                <a:cubicBezTo>
                  <a:pt x="8455016" y="3986940"/>
                  <a:pt x="8458683" y="3989540"/>
                  <a:pt x="8461484" y="3992874"/>
                </a:cubicBezTo>
                <a:cubicBezTo>
                  <a:pt x="8464283" y="3996208"/>
                  <a:pt x="8466250" y="4000175"/>
                  <a:pt x="8467384" y="4004775"/>
                </a:cubicBezTo>
                <a:cubicBezTo>
                  <a:pt x="8468517" y="4009376"/>
                  <a:pt x="8469084" y="4014477"/>
                  <a:pt x="8469084" y="4020077"/>
                </a:cubicBezTo>
                <a:lnTo>
                  <a:pt x="8469084" y="4088086"/>
                </a:lnTo>
                <a:lnTo>
                  <a:pt x="8452082" y="4088086"/>
                </a:lnTo>
                <a:lnTo>
                  <a:pt x="8452082" y="4018077"/>
                </a:lnTo>
                <a:cubicBezTo>
                  <a:pt x="8452082" y="4011676"/>
                  <a:pt x="8450215" y="4006609"/>
                  <a:pt x="8446482" y="4002875"/>
                </a:cubicBezTo>
                <a:cubicBezTo>
                  <a:pt x="8442748" y="3999142"/>
                  <a:pt x="8437614" y="3997275"/>
                  <a:pt x="8431080" y="3997274"/>
                </a:cubicBezTo>
                <a:cubicBezTo>
                  <a:pt x="8425879" y="3997274"/>
                  <a:pt x="8421379" y="3998075"/>
                  <a:pt x="8417578" y="3999675"/>
                </a:cubicBezTo>
                <a:cubicBezTo>
                  <a:pt x="8413777" y="4001275"/>
                  <a:pt x="8410610" y="4003542"/>
                  <a:pt x="8408076" y="4006476"/>
                </a:cubicBezTo>
                <a:cubicBezTo>
                  <a:pt x="8405543" y="4009409"/>
                  <a:pt x="8403643" y="4012843"/>
                  <a:pt x="8402376" y="4016777"/>
                </a:cubicBezTo>
                <a:cubicBezTo>
                  <a:pt x="8401109" y="4020711"/>
                  <a:pt x="8400476" y="4025011"/>
                  <a:pt x="8400476" y="4029678"/>
                </a:cubicBezTo>
                <a:lnTo>
                  <a:pt x="8400476" y="4088086"/>
                </a:lnTo>
                <a:lnTo>
                  <a:pt x="8383474" y="4088086"/>
                </a:lnTo>
                <a:lnTo>
                  <a:pt x="8383474" y="3984673"/>
                </a:lnTo>
                <a:lnTo>
                  <a:pt x="8399476" y="3984673"/>
                </a:lnTo>
                <a:lnTo>
                  <a:pt x="8399476" y="4001075"/>
                </a:lnTo>
                <a:lnTo>
                  <a:pt x="8399876" y="4001075"/>
                </a:lnTo>
                <a:cubicBezTo>
                  <a:pt x="8406943" y="3988540"/>
                  <a:pt x="8418144" y="3982273"/>
                  <a:pt x="8433480" y="3982273"/>
                </a:cubicBezTo>
                <a:close/>
                <a:moveTo>
                  <a:pt x="8313779" y="3982273"/>
                </a:moveTo>
                <a:cubicBezTo>
                  <a:pt x="8322047" y="3982273"/>
                  <a:pt x="8329281" y="3983673"/>
                  <a:pt x="8335482" y="3986473"/>
                </a:cubicBezTo>
                <a:cubicBezTo>
                  <a:pt x="8341683" y="3989273"/>
                  <a:pt x="8346917" y="3993107"/>
                  <a:pt x="8351184" y="3997974"/>
                </a:cubicBezTo>
                <a:cubicBezTo>
                  <a:pt x="8355451" y="4002842"/>
                  <a:pt x="8358652" y="4008576"/>
                  <a:pt x="8360785" y="4015177"/>
                </a:cubicBezTo>
                <a:cubicBezTo>
                  <a:pt x="8362919" y="4021777"/>
                  <a:pt x="8363986" y="4028878"/>
                  <a:pt x="8363986" y="4036479"/>
                </a:cubicBezTo>
                <a:cubicBezTo>
                  <a:pt x="8363986" y="4044080"/>
                  <a:pt x="8362919" y="4051148"/>
                  <a:pt x="8360785" y="4057682"/>
                </a:cubicBezTo>
                <a:cubicBezTo>
                  <a:pt x="8358652" y="4064216"/>
                  <a:pt x="8355451" y="4069917"/>
                  <a:pt x="8351184" y="4074784"/>
                </a:cubicBezTo>
                <a:cubicBezTo>
                  <a:pt x="8346917" y="4079651"/>
                  <a:pt x="8341683" y="4083452"/>
                  <a:pt x="8335482" y="4086186"/>
                </a:cubicBezTo>
                <a:cubicBezTo>
                  <a:pt x="8329281" y="4088919"/>
                  <a:pt x="8322047" y="4090286"/>
                  <a:pt x="8313779" y="4090286"/>
                </a:cubicBezTo>
                <a:cubicBezTo>
                  <a:pt x="8305645" y="4090286"/>
                  <a:pt x="8298444" y="4088919"/>
                  <a:pt x="8292177" y="4086186"/>
                </a:cubicBezTo>
                <a:cubicBezTo>
                  <a:pt x="8285909" y="4083452"/>
                  <a:pt x="8280642" y="4079651"/>
                  <a:pt x="8276375" y="4074784"/>
                </a:cubicBezTo>
                <a:cubicBezTo>
                  <a:pt x="8272107" y="4069917"/>
                  <a:pt x="8268907" y="4064216"/>
                  <a:pt x="8266773" y="4057682"/>
                </a:cubicBezTo>
                <a:cubicBezTo>
                  <a:pt x="8264640" y="4051148"/>
                  <a:pt x="8263573" y="4044080"/>
                  <a:pt x="8263573" y="4036479"/>
                </a:cubicBezTo>
                <a:cubicBezTo>
                  <a:pt x="8263573" y="4028878"/>
                  <a:pt x="8264640" y="4021777"/>
                  <a:pt x="8266773" y="4015177"/>
                </a:cubicBezTo>
                <a:cubicBezTo>
                  <a:pt x="8268907" y="4008576"/>
                  <a:pt x="8272107" y="4002842"/>
                  <a:pt x="8276375" y="3997974"/>
                </a:cubicBezTo>
                <a:cubicBezTo>
                  <a:pt x="8280642" y="3993107"/>
                  <a:pt x="8285909" y="3989273"/>
                  <a:pt x="8292177" y="3986473"/>
                </a:cubicBezTo>
                <a:cubicBezTo>
                  <a:pt x="8298444" y="3983673"/>
                  <a:pt x="8305645" y="3982273"/>
                  <a:pt x="8313779" y="3982273"/>
                </a:cubicBezTo>
                <a:close/>
                <a:moveTo>
                  <a:pt x="8207604" y="3982273"/>
                </a:moveTo>
                <a:cubicBezTo>
                  <a:pt x="8213471" y="3982273"/>
                  <a:pt x="8218973" y="3982973"/>
                  <a:pt x="8224107" y="3984373"/>
                </a:cubicBezTo>
                <a:cubicBezTo>
                  <a:pt x="8229239" y="3985773"/>
                  <a:pt x="8233773" y="3987940"/>
                  <a:pt x="8237708" y="3990874"/>
                </a:cubicBezTo>
                <a:cubicBezTo>
                  <a:pt x="8241641" y="3993807"/>
                  <a:pt x="8244875" y="3997508"/>
                  <a:pt x="8247409" y="4001975"/>
                </a:cubicBezTo>
                <a:cubicBezTo>
                  <a:pt x="8249943" y="4006442"/>
                  <a:pt x="8251543" y="4011743"/>
                  <a:pt x="8252210" y="4017877"/>
                </a:cubicBezTo>
                <a:lnTo>
                  <a:pt x="8234607" y="4017877"/>
                </a:lnTo>
                <a:cubicBezTo>
                  <a:pt x="8233274" y="4011343"/>
                  <a:pt x="8230473" y="4006276"/>
                  <a:pt x="8226206" y="4002675"/>
                </a:cubicBezTo>
                <a:cubicBezTo>
                  <a:pt x="8221939" y="3999075"/>
                  <a:pt x="8216205" y="3997274"/>
                  <a:pt x="8209005" y="3997274"/>
                </a:cubicBezTo>
                <a:cubicBezTo>
                  <a:pt x="8202870" y="3997274"/>
                  <a:pt x="8197736" y="3998408"/>
                  <a:pt x="8193603" y="4000675"/>
                </a:cubicBezTo>
                <a:cubicBezTo>
                  <a:pt x="8189469" y="4002942"/>
                  <a:pt x="8186168" y="4005942"/>
                  <a:pt x="8183701" y="4009676"/>
                </a:cubicBezTo>
                <a:cubicBezTo>
                  <a:pt x="8181234" y="4013410"/>
                  <a:pt x="8179467" y="4017710"/>
                  <a:pt x="8178401" y="4022578"/>
                </a:cubicBezTo>
                <a:cubicBezTo>
                  <a:pt x="8177333" y="4027445"/>
                  <a:pt x="8176801" y="4032479"/>
                  <a:pt x="8176801" y="4037679"/>
                </a:cubicBezTo>
                <a:cubicBezTo>
                  <a:pt x="8176801" y="4042480"/>
                  <a:pt x="8177367" y="4047147"/>
                  <a:pt x="8178501" y="4051681"/>
                </a:cubicBezTo>
                <a:cubicBezTo>
                  <a:pt x="8179634" y="4056215"/>
                  <a:pt x="8181401" y="4060249"/>
                  <a:pt x="8183801" y="4063783"/>
                </a:cubicBezTo>
                <a:cubicBezTo>
                  <a:pt x="8186201" y="4067316"/>
                  <a:pt x="8189335" y="4070150"/>
                  <a:pt x="8193203" y="4072284"/>
                </a:cubicBezTo>
                <a:cubicBezTo>
                  <a:pt x="8197069" y="4074417"/>
                  <a:pt x="8201670" y="4075484"/>
                  <a:pt x="8207004" y="4075484"/>
                </a:cubicBezTo>
                <a:cubicBezTo>
                  <a:pt x="8215405" y="4075484"/>
                  <a:pt x="8221973" y="4073284"/>
                  <a:pt x="8226706" y="4068883"/>
                </a:cubicBezTo>
                <a:cubicBezTo>
                  <a:pt x="8231440" y="4064483"/>
                  <a:pt x="8234341" y="4058282"/>
                  <a:pt x="8235407" y="4050281"/>
                </a:cubicBezTo>
                <a:lnTo>
                  <a:pt x="8252810" y="4050281"/>
                </a:lnTo>
                <a:cubicBezTo>
                  <a:pt x="8250943" y="4063083"/>
                  <a:pt x="8246175" y="4072951"/>
                  <a:pt x="8238507" y="4079885"/>
                </a:cubicBezTo>
                <a:cubicBezTo>
                  <a:pt x="8230840" y="4086819"/>
                  <a:pt x="8220405" y="4090286"/>
                  <a:pt x="8207204" y="4090286"/>
                </a:cubicBezTo>
                <a:cubicBezTo>
                  <a:pt x="8199337" y="4090286"/>
                  <a:pt x="8192369" y="4089019"/>
                  <a:pt x="8186301" y="4086486"/>
                </a:cubicBezTo>
                <a:cubicBezTo>
                  <a:pt x="8180234" y="4083952"/>
                  <a:pt x="8175167" y="4080351"/>
                  <a:pt x="8171099" y="4075684"/>
                </a:cubicBezTo>
                <a:cubicBezTo>
                  <a:pt x="8167033" y="4071017"/>
                  <a:pt x="8163965" y="4065450"/>
                  <a:pt x="8161899" y="4058982"/>
                </a:cubicBezTo>
                <a:cubicBezTo>
                  <a:pt x="8159831" y="4052515"/>
                  <a:pt x="8158798" y="4045414"/>
                  <a:pt x="8158798" y="4037679"/>
                </a:cubicBezTo>
                <a:cubicBezTo>
                  <a:pt x="8158798" y="4029945"/>
                  <a:pt x="8159798" y="4022711"/>
                  <a:pt x="8161799" y="4015977"/>
                </a:cubicBezTo>
                <a:cubicBezTo>
                  <a:pt x="8163799" y="4009243"/>
                  <a:pt x="8166832" y="4003375"/>
                  <a:pt x="8170899" y="3998375"/>
                </a:cubicBezTo>
                <a:cubicBezTo>
                  <a:pt x="8174967" y="3993374"/>
                  <a:pt x="8180067" y="3989440"/>
                  <a:pt x="8186201" y="3986573"/>
                </a:cubicBezTo>
                <a:cubicBezTo>
                  <a:pt x="8192335" y="3983707"/>
                  <a:pt x="8199469" y="3982273"/>
                  <a:pt x="8207604" y="3982273"/>
                </a:cubicBezTo>
                <a:close/>
                <a:moveTo>
                  <a:pt x="7919130" y="3982273"/>
                </a:moveTo>
                <a:cubicBezTo>
                  <a:pt x="7925931" y="3982273"/>
                  <a:pt x="7931598" y="3983206"/>
                  <a:pt x="7936132" y="3985073"/>
                </a:cubicBezTo>
                <a:cubicBezTo>
                  <a:pt x="7940666" y="3986940"/>
                  <a:pt x="7944333" y="3989540"/>
                  <a:pt x="7947133" y="3992874"/>
                </a:cubicBezTo>
                <a:cubicBezTo>
                  <a:pt x="7949933" y="3996208"/>
                  <a:pt x="7951900" y="4000175"/>
                  <a:pt x="7953034" y="4004775"/>
                </a:cubicBezTo>
                <a:cubicBezTo>
                  <a:pt x="7954167" y="4009376"/>
                  <a:pt x="7954734" y="4014477"/>
                  <a:pt x="7954735" y="4020077"/>
                </a:cubicBezTo>
                <a:lnTo>
                  <a:pt x="7954735" y="4088086"/>
                </a:lnTo>
                <a:lnTo>
                  <a:pt x="7937733" y="4088086"/>
                </a:lnTo>
                <a:lnTo>
                  <a:pt x="7937733" y="4018077"/>
                </a:lnTo>
                <a:cubicBezTo>
                  <a:pt x="7937733" y="4011676"/>
                  <a:pt x="7935865" y="4006609"/>
                  <a:pt x="7932131" y="4002875"/>
                </a:cubicBezTo>
                <a:cubicBezTo>
                  <a:pt x="7928397" y="3999142"/>
                  <a:pt x="7923263" y="3997275"/>
                  <a:pt x="7916729" y="3997274"/>
                </a:cubicBezTo>
                <a:cubicBezTo>
                  <a:pt x="7911529" y="3997274"/>
                  <a:pt x="7907029" y="3998075"/>
                  <a:pt x="7903227" y="3999675"/>
                </a:cubicBezTo>
                <a:cubicBezTo>
                  <a:pt x="7899427" y="4001275"/>
                  <a:pt x="7896260" y="4003542"/>
                  <a:pt x="7893727" y="4006476"/>
                </a:cubicBezTo>
                <a:cubicBezTo>
                  <a:pt x="7891193" y="4009409"/>
                  <a:pt x="7889293" y="4012843"/>
                  <a:pt x="7888026" y="4016777"/>
                </a:cubicBezTo>
                <a:cubicBezTo>
                  <a:pt x="7886759" y="4020711"/>
                  <a:pt x="7886126" y="4025011"/>
                  <a:pt x="7886126" y="4029678"/>
                </a:cubicBezTo>
                <a:lnTo>
                  <a:pt x="7886126" y="4088086"/>
                </a:lnTo>
                <a:lnTo>
                  <a:pt x="7869124" y="4088086"/>
                </a:lnTo>
                <a:lnTo>
                  <a:pt x="7869124" y="3984673"/>
                </a:lnTo>
                <a:lnTo>
                  <a:pt x="7885126" y="3984673"/>
                </a:lnTo>
                <a:lnTo>
                  <a:pt x="7885126" y="4001075"/>
                </a:lnTo>
                <a:lnTo>
                  <a:pt x="7885526" y="4001075"/>
                </a:lnTo>
                <a:cubicBezTo>
                  <a:pt x="7892593" y="3988540"/>
                  <a:pt x="7903795" y="3982273"/>
                  <a:pt x="7919130" y="3982273"/>
                </a:cubicBezTo>
                <a:close/>
                <a:moveTo>
                  <a:pt x="7806554" y="3982273"/>
                </a:moveTo>
                <a:cubicBezTo>
                  <a:pt x="7811221" y="3982273"/>
                  <a:pt x="7815855" y="3982606"/>
                  <a:pt x="7820456" y="3983273"/>
                </a:cubicBezTo>
                <a:cubicBezTo>
                  <a:pt x="7825056" y="3983939"/>
                  <a:pt x="7829223" y="3985306"/>
                  <a:pt x="7832957" y="3987373"/>
                </a:cubicBezTo>
                <a:cubicBezTo>
                  <a:pt x="7836691" y="3989440"/>
                  <a:pt x="7839691" y="3992340"/>
                  <a:pt x="7841958" y="3996074"/>
                </a:cubicBezTo>
                <a:cubicBezTo>
                  <a:pt x="7844225" y="3999808"/>
                  <a:pt x="7845359" y="4004675"/>
                  <a:pt x="7845359" y="4010676"/>
                </a:cubicBezTo>
                <a:lnTo>
                  <a:pt x="7845359" y="4063883"/>
                </a:lnTo>
                <a:cubicBezTo>
                  <a:pt x="7845359" y="4067883"/>
                  <a:pt x="7845592" y="4070817"/>
                  <a:pt x="7846059" y="4072684"/>
                </a:cubicBezTo>
                <a:cubicBezTo>
                  <a:pt x="7846525" y="4074551"/>
                  <a:pt x="7848093" y="4075484"/>
                  <a:pt x="7850759" y="4075484"/>
                </a:cubicBezTo>
                <a:cubicBezTo>
                  <a:pt x="7852226" y="4075484"/>
                  <a:pt x="7853959" y="4075151"/>
                  <a:pt x="7855960" y="4074484"/>
                </a:cubicBezTo>
                <a:lnTo>
                  <a:pt x="7855960" y="4087686"/>
                </a:lnTo>
                <a:cubicBezTo>
                  <a:pt x="7853026" y="4089419"/>
                  <a:pt x="7848959" y="4090286"/>
                  <a:pt x="7843759" y="4090286"/>
                </a:cubicBezTo>
                <a:cubicBezTo>
                  <a:pt x="7839359" y="4090286"/>
                  <a:pt x="7835857" y="4089053"/>
                  <a:pt x="7833257" y="4086586"/>
                </a:cubicBezTo>
                <a:cubicBezTo>
                  <a:pt x="7830657" y="4084119"/>
                  <a:pt x="7829357" y="4080085"/>
                  <a:pt x="7829357" y="4074484"/>
                </a:cubicBezTo>
                <a:cubicBezTo>
                  <a:pt x="7824689" y="4080085"/>
                  <a:pt x="7819255" y="4084119"/>
                  <a:pt x="7813055" y="4086586"/>
                </a:cubicBezTo>
                <a:cubicBezTo>
                  <a:pt x="7806854" y="4089053"/>
                  <a:pt x="7800153" y="4090286"/>
                  <a:pt x="7792953" y="4090286"/>
                </a:cubicBezTo>
                <a:cubicBezTo>
                  <a:pt x="7788285" y="4090286"/>
                  <a:pt x="7783885" y="4089786"/>
                  <a:pt x="7779751" y="4088786"/>
                </a:cubicBezTo>
                <a:cubicBezTo>
                  <a:pt x="7775617" y="4087786"/>
                  <a:pt x="7771983" y="4086119"/>
                  <a:pt x="7768849" y="4083785"/>
                </a:cubicBezTo>
                <a:cubicBezTo>
                  <a:pt x="7765715" y="4081452"/>
                  <a:pt x="7763249" y="4078451"/>
                  <a:pt x="7761449" y="4074784"/>
                </a:cubicBezTo>
                <a:cubicBezTo>
                  <a:pt x="7759648" y="4071117"/>
                  <a:pt x="7758748" y="4066683"/>
                  <a:pt x="7758748" y="4061482"/>
                </a:cubicBezTo>
                <a:cubicBezTo>
                  <a:pt x="7758748" y="4055615"/>
                  <a:pt x="7759748" y="4050814"/>
                  <a:pt x="7761749" y="4047081"/>
                </a:cubicBezTo>
                <a:cubicBezTo>
                  <a:pt x="7763749" y="4043347"/>
                  <a:pt x="7766382" y="4040313"/>
                  <a:pt x="7769649" y="4037979"/>
                </a:cubicBezTo>
                <a:cubicBezTo>
                  <a:pt x="7772917" y="4035646"/>
                  <a:pt x="7776650" y="4033879"/>
                  <a:pt x="7780851" y="4032679"/>
                </a:cubicBezTo>
                <a:cubicBezTo>
                  <a:pt x="7785051" y="4031479"/>
                  <a:pt x="7789352" y="4030479"/>
                  <a:pt x="7793753" y="4029678"/>
                </a:cubicBezTo>
                <a:cubicBezTo>
                  <a:pt x="7798419" y="4028745"/>
                  <a:pt x="7802853" y="4028045"/>
                  <a:pt x="7807054" y="4027578"/>
                </a:cubicBezTo>
                <a:cubicBezTo>
                  <a:pt x="7811255" y="4027111"/>
                  <a:pt x="7814955" y="4026445"/>
                  <a:pt x="7818155" y="4025578"/>
                </a:cubicBezTo>
                <a:cubicBezTo>
                  <a:pt x="7821356" y="4024711"/>
                  <a:pt x="7823889" y="4023444"/>
                  <a:pt x="7825756" y="4021777"/>
                </a:cubicBezTo>
                <a:cubicBezTo>
                  <a:pt x="7827623" y="4020111"/>
                  <a:pt x="7828557" y="4017677"/>
                  <a:pt x="7828557" y="4014477"/>
                </a:cubicBezTo>
                <a:cubicBezTo>
                  <a:pt x="7828557" y="4010743"/>
                  <a:pt x="7827857" y="4007742"/>
                  <a:pt x="7826456" y="4005475"/>
                </a:cubicBezTo>
                <a:cubicBezTo>
                  <a:pt x="7825056" y="4003208"/>
                  <a:pt x="7823256" y="4001475"/>
                  <a:pt x="7821056" y="4000275"/>
                </a:cubicBezTo>
                <a:cubicBezTo>
                  <a:pt x="7818855" y="3999075"/>
                  <a:pt x="7816388" y="3998275"/>
                  <a:pt x="7813655" y="3997874"/>
                </a:cubicBezTo>
                <a:cubicBezTo>
                  <a:pt x="7810921" y="3997474"/>
                  <a:pt x="7808221" y="3997274"/>
                  <a:pt x="7805554" y="3997274"/>
                </a:cubicBezTo>
                <a:cubicBezTo>
                  <a:pt x="7798353" y="3997274"/>
                  <a:pt x="7792353" y="3998641"/>
                  <a:pt x="7787551" y="4001375"/>
                </a:cubicBezTo>
                <a:cubicBezTo>
                  <a:pt x="7782751" y="4004109"/>
                  <a:pt x="7780151" y="4009276"/>
                  <a:pt x="7779751" y="4016877"/>
                </a:cubicBezTo>
                <a:lnTo>
                  <a:pt x="7762749" y="4016877"/>
                </a:lnTo>
                <a:cubicBezTo>
                  <a:pt x="7763015" y="4010476"/>
                  <a:pt x="7764349" y="4005075"/>
                  <a:pt x="7766749" y="4000675"/>
                </a:cubicBezTo>
                <a:cubicBezTo>
                  <a:pt x="7769149" y="3996274"/>
                  <a:pt x="7772349" y="3992707"/>
                  <a:pt x="7776350" y="3989973"/>
                </a:cubicBezTo>
                <a:cubicBezTo>
                  <a:pt x="7780351" y="3987240"/>
                  <a:pt x="7784951" y="3985273"/>
                  <a:pt x="7790152" y="3984073"/>
                </a:cubicBezTo>
                <a:cubicBezTo>
                  <a:pt x="7795352" y="3982873"/>
                  <a:pt x="7800820" y="3982273"/>
                  <a:pt x="7806554" y="3982273"/>
                </a:cubicBezTo>
                <a:close/>
                <a:moveTo>
                  <a:pt x="7532729" y="3982273"/>
                </a:moveTo>
                <a:cubicBezTo>
                  <a:pt x="7540997" y="3982273"/>
                  <a:pt x="7548231" y="3983673"/>
                  <a:pt x="7554432" y="3986473"/>
                </a:cubicBezTo>
                <a:cubicBezTo>
                  <a:pt x="7560633" y="3989273"/>
                  <a:pt x="7565867" y="3993107"/>
                  <a:pt x="7570134" y="3997974"/>
                </a:cubicBezTo>
                <a:cubicBezTo>
                  <a:pt x="7574401" y="4002842"/>
                  <a:pt x="7577601" y="4008576"/>
                  <a:pt x="7579735" y="4015177"/>
                </a:cubicBezTo>
                <a:cubicBezTo>
                  <a:pt x="7581869" y="4021777"/>
                  <a:pt x="7582935" y="4028878"/>
                  <a:pt x="7582935" y="4036479"/>
                </a:cubicBezTo>
                <a:cubicBezTo>
                  <a:pt x="7582935" y="4044080"/>
                  <a:pt x="7581869" y="4051148"/>
                  <a:pt x="7579735" y="4057682"/>
                </a:cubicBezTo>
                <a:cubicBezTo>
                  <a:pt x="7577601" y="4064216"/>
                  <a:pt x="7574401" y="4069917"/>
                  <a:pt x="7570134" y="4074784"/>
                </a:cubicBezTo>
                <a:cubicBezTo>
                  <a:pt x="7565867" y="4079651"/>
                  <a:pt x="7560633" y="4083452"/>
                  <a:pt x="7554432" y="4086186"/>
                </a:cubicBezTo>
                <a:cubicBezTo>
                  <a:pt x="7548231" y="4088919"/>
                  <a:pt x="7540997" y="4090286"/>
                  <a:pt x="7532729" y="4090286"/>
                </a:cubicBezTo>
                <a:cubicBezTo>
                  <a:pt x="7524595" y="4090286"/>
                  <a:pt x="7517394" y="4088919"/>
                  <a:pt x="7511127" y="4086186"/>
                </a:cubicBezTo>
                <a:cubicBezTo>
                  <a:pt x="7504859" y="4083452"/>
                  <a:pt x="7499592" y="4079651"/>
                  <a:pt x="7495325" y="4074784"/>
                </a:cubicBezTo>
                <a:cubicBezTo>
                  <a:pt x="7491057" y="4069917"/>
                  <a:pt x="7487857" y="4064216"/>
                  <a:pt x="7485723" y="4057682"/>
                </a:cubicBezTo>
                <a:cubicBezTo>
                  <a:pt x="7483590" y="4051148"/>
                  <a:pt x="7482523" y="4044080"/>
                  <a:pt x="7482523" y="4036479"/>
                </a:cubicBezTo>
                <a:cubicBezTo>
                  <a:pt x="7482523" y="4028878"/>
                  <a:pt x="7483590" y="4021777"/>
                  <a:pt x="7485723" y="4015177"/>
                </a:cubicBezTo>
                <a:cubicBezTo>
                  <a:pt x="7487857" y="4008576"/>
                  <a:pt x="7491057" y="4002842"/>
                  <a:pt x="7495325" y="3997974"/>
                </a:cubicBezTo>
                <a:cubicBezTo>
                  <a:pt x="7499592" y="3993107"/>
                  <a:pt x="7504859" y="3989273"/>
                  <a:pt x="7511127" y="3986473"/>
                </a:cubicBezTo>
                <a:cubicBezTo>
                  <a:pt x="7517394" y="3983673"/>
                  <a:pt x="7524595" y="3982273"/>
                  <a:pt x="7532729" y="3982273"/>
                </a:cubicBezTo>
                <a:close/>
                <a:moveTo>
                  <a:pt x="7418429" y="3982273"/>
                </a:moveTo>
                <a:cubicBezTo>
                  <a:pt x="7426697" y="3982273"/>
                  <a:pt x="7433931" y="3983673"/>
                  <a:pt x="7440132" y="3986473"/>
                </a:cubicBezTo>
                <a:cubicBezTo>
                  <a:pt x="7446333" y="3989273"/>
                  <a:pt x="7451567" y="3993107"/>
                  <a:pt x="7455834" y="3997974"/>
                </a:cubicBezTo>
                <a:cubicBezTo>
                  <a:pt x="7460101" y="4002842"/>
                  <a:pt x="7463301" y="4008576"/>
                  <a:pt x="7465435" y="4015177"/>
                </a:cubicBezTo>
                <a:cubicBezTo>
                  <a:pt x="7467569" y="4021777"/>
                  <a:pt x="7468635" y="4028878"/>
                  <a:pt x="7468635" y="4036479"/>
                </a:cubicBezTo>
                <a:cubicBezTo>
                  <a:pt x="7468636" y="4044080"/>
                  <a:pt x="7467569" y="4051148"/>
                  <a:pt x="7465435" y="4057682"/>
                </a:cubicBezTo>
                <a:cubicBezTo>
                  <a:pt x="7463301" y="4064216"/>
                  <a:pt x="7460101" y="4069917"/>
                  <a:pt x="7455834" y="4074784"/>
                </a:cubicBezTo>
                <a:cubicBezTo>
                  <a:pt x="7451567" y="4079651"/>
                  <a:pt x="7446333" y="4083452"/>
                  <a:pt x="7440132" y="4086186"/>
                </a:cubicBezTo>
                <a:cubicBezTo>
                  <a:pt x="7433931" y="4088919"/>
                  <a:pt x="7426697" y="4090286"/>
                  <a:pt x="7418429" y="4090286"/>
                </a:cubicBezTo>
                <a:cubicBezTo>
                  <a:pt x="7410295" y="4090286"/>
                  <a:pt x="7403094" y="4088919"/>
                  <a:pt x="7396827" y="4086186"/>
                </a:cubicBezTo>
                <a:cubicBezTo>
                  <a:pt x="7390559" y="4083452"/>
                  <a:pt x="7385292" y="4079651"/>
                  <a:pt x="7381025" y="4074784"/>
                </a:cubicBezTo>
                <a:cubicBezTo>
                  <a:pt x="7376757" y="4069917"/>
                  <a:pt x="7373557" y="4064216"/>
                  <a:pt x="7371423" y="4057682"/>
                </a:cubicBezTo>
                <a:cubicBezTo>
                  <a:pt x="7369290" y="4051148"/>
                  <a:pt x="7368223" y="4044080"/>
                  <a:pt x="7368223" y="4036479"/>
                </a:cubicBezTo>
                <a:cubicBezTo>
                  <a:pt x="7368223" y="4028878"/>
                  <a:pt x="7369290" y="4021777"/>
                  <a:pt x="7371423" y="4015177"/>
                </a:cubicBezTo>
                <a:cubicBezTo>
                  <a:pt x="7373557" y="4008576"/>
                  <a:pt x="7376757" y="4002842"/>
                  <a:pt x="7381025" y="3997974"/>
                </a:cubicBezTo>
                <a:cubicBezTo>
                  <a:pt x="7385292" y="3993107"/>
                  <a:pt x="7390559" y="3989273"/>
                  <a:pt x="7396827" y="3986473"/>
                </a:cubicBezTo>
                <a:cubicBezTo>
                  <a:pt x="7403094" y="3983673"/>
                  <a:pt x="7410295" y="3982273"/>
                  <a:pt x="7418429" y="3982273"/>
                </a:cubicBezTo>
                <a:close/>
                <a:moveTo>
                  <a:pt x="7075530" y="3982273"/>
                </a:moveTo>
                <a:cubicBezTo>
                  <a:pt x="7083797" y="3982273"/>
                  <a:pt x="7091032" y="3983673"/>
                  <a:pt x="7097232" y="3986473"/>
                </a:cubicBezTo>
                <a:cubicBezTo>
                  <a:pt x="7103433" y="3989273"/>
                  <a:pt x="7108667" y="3993107"/>
                  <a:pt x="7112934" y="3997974"/>
                </a:cubicBezTo>
                <a:cubicBezTo>
                  <a:pt x="7117201" y="4002842"/>
                  <a:pt x="7120401" y="4008576"/>
                  <a:pt x="7122535" y="4015177"/>
                </a:cubicBezTo>
                <a:cubicBezTo>
                  <a:pt x="7124669" y="4021777"/>
                  <a:pt x="7125735" y="4028878"/>
                  <a:pt x="7125735" y="4036479"/>
                </a:cubicBezTo>
                <a:cubicBezTo>
                  <a:pt x="7125736" y="4044080"/>
                  <a:pt x="7124669" y="4051148"/>
                  <a:pt x="7122535" y="4057682"/>
                </a:cubicBezTo>
                <a:cubicBezTo>
                  <a:pt x="7120401" y="4064216"/>
                  <a:pt x="7117201" y="4069917"/>
                  <a:pt x="7112934" y="4074784"/>
                </a:cubicBezTo>
                <a:cubicBezTo>
                  <a:pt x="7108667" y="4079651"/>
                  <a:pt x="7103433" y="4083452"/>
                  <a:pt x="7097232" y="4086186"/>
                </a:cubicBezTo>
                <a:cubicBezTo>
                  <a:pt x="7091032" y="4088919"/>
                  <a:pt x="7083797" y="4090286"/>
                  <a:pt x="7075530" y="4090286"/>
                </a:cubicBezTo>
                <a:cubicBezTo>
                  <a:pt x="7067395" y="4090286"/>
                  <a:pt x="7060194" y="4088919"/>
                  <a:pt x="7053927" y="4086186"/>
                </a:cubicBezTo>
                <a:cubicBezTo>
                  <a:pt x="7047659" y="4083452"/>
                  <a:pt x="7042392" y="4079651"/>
                  <a:pt x="7038125" y="4074784"/>
                </a:cubicBezTo>
                <a:cubicBezTo>
                  <a:pt x="7033858" y="4069917"/>
                  <a:pt x="7030657" y="4064216"/>
                  <a:pt x="7028524" y="4057682"/>
                </a:cubicBezTo>
                <a:cubicBezTo>
                  <a:pt x="7026390" y="4051148"/>
                  <a:pt x="7025323" y="4044080"/>
                  <a:pt x="7025323" y="4036479"/>
                </a:cubicBezTo>
                <a:cubicBezTo>
                  <a:pt x="7025323" y="4028878"/>
                  <a:pt x="7026390" y="4021777"/>
                  <a:pt x="7028524" y="4015177"/>
                </a:cubicBezTo>
                <a:cubicBezTo>
                  <a:pt x="7030657" y="4008576"/>
                  <a:pt x="7033858" y="4002842"/>
                  <a:pt x="7038125" y="3997974"/>
                </a:cubicBezTo>
                <a:cubicBezTo>
                  <a:pt x="7042392" y="3993107"/>
                  <a:pt x="7047659" y="3989273"/>
                  <a:pt x="7053927" y="3986473"/>
                </a:cubicBezTo>
                <a:cubicBezTo>
                  <a:pt x="7060194" y="3983673"/>
                  <a:pt x="7067395" y="3982273"/>
                  <a:pt x="7075530" y="3982273"/>
                </a:cubicBezTo>
                <a:close/>
                <a:moveTo>
                  <a:pt x="6892154" y="3982273"/>
                </a:moveTo>
                <a:cubicBezTo>
                  <a:pt x="6898689" y="3982273"/>
                  <a:pt x="6904689" y="3983706"/>
                  <a:pt x="6910157" y="3986573"/>
                </a:cubicBezTo>
                <a:cubicBezTo>
                  <a:pt x="6915624" y="3989440"/>
                  <a:pt x="6919891" y="3993741"/>
                  <a:pt x="6922958" y="3999475"/>
                </a:cubicBezTo>
                <a:lnTo>
                  <a:pt x="6923158" y="3999475"/>
                </a:lnTo>
                <a:lnTo>
                  <a:pt x="6923158" y="3984673"/>
                </a:lnTo>
                <a:lnTo>
                  <a:pt x="6939160" y="3984673"/>
                </a:lnTo>
                <a:lnTo>
                  <a:pt x="6939160" y="4079285"/>
                </a:lnTo>
                <a:cubicBezTo>
                  <a:pt x="6939160" y="4096220"/>
                  <a:pt x="6935293" y="4108888"/>
                  <a:pt x="6927559" y="4117289"/>
                </a:cubicBezTo>
                <a:cubicBezTo>
                  <a:pt x="6919825" y="4125690"/>
                  <a:pt x="6907689" y="4129891"/>
                  <a:pt x="6891154" y="4129891"/>
                </a:cubicBezTo>
                <a:cubicBezTo>
                  <a:pt x="6886353" y="4129891"/>
                  <a:pt x="6881453" y="4129358"/>
                  <a:pt x="6876452" y="4128291"/>
                </a:cubicBezTo>
                <a:cubicBezTo>
                  <a:pt x="6871452" y="4127224"/>
                  <a:pt x="6866918" y="4125490"/>
                  <a:pt x="6862851" y="4123090"/>
                </a:cubicBezTo>
                <a:cubicBezTo>
                  <a:pt x="6858783" y="4120690"/>
                  <a:pt x="6855416" y="4117556"/>
                  <a:pt x="6852750" y="4113689"/>
                </a:cubicBezTo>
                <a:cubicBezTo>
                  <a:pt x="6850082" y="4109822"/>
                  <a:pt x="6848616" y="4105088"/>
                  <a:pt x="6848349" y="4099487"/>
                </a:cubicBezTo>
                <a:lnTo>
                  <a:pt x="6865351" y="4099487"/>
                </a:lnTo>
                <a:cubicBezTo>
                  <a:pt x="6865484" y="4102554"/>
                  <a:pt x="6866451" y="4105155"/>
                  <a:pt x="6868252" y="4107288"/>
                </a:cubicBezTo>
                <a:cubicBezTo>
                  <a:pt x="6870051" y="4109422"/>
                  <a:pt x="6872252" y="4111155"/>
                  <a:pt x="6874852" y="4112489"/>
                </a:cubicBezTo>
                <a:cubicBezTo>
                  <a:pt x="6877452" y="4113822"/>
                  <a:pt x="6880286" y="4114789"/>
                  <a:pt x="6883353" y="4115389"/>
                </a:cubicBezTo>
                <a:cubicBezTo>
                  <a:pt x="6886420" y="4115989"/>
                  <a:pt x="6889354" y="4116289"/>
                  <a:pt x="6892154" y="4116289"/>
                </a:cubicBezTo>
                <a:cubicBezTo>
                  <a:pt x="6897755" y="4116289"/>
                  <a:pt x="6902489" y="4115323"/>
                  <a:pt x="6906356" y="4113389"/>
                </a:cubicBezTo>
                <a:cubicBezTo>
                  <a:pt x="6910223" y="4111455"/>
                  <a:pt x="6913424" y="4108788"/>
                  <a:pt x="6915957" y="4105388"/>
                </a:cubicBezTo>
                <a:cubicBezTo>
                  <a:pt x="6918491" y="4101988"/>
                  <a:pt x="6920324" y="4097887"/>
                  <a:pt x="6921458" y="4093086"/>
                </a:cubicBezTo>
                <a:cubicBezTo>
                  <a:pt x="6922591" y="4088286"/>
                  <a:pt x="6923158" y="4083018"/>
                  <a:pt x="6923158" y="4077284"/>
                </a:cubicBezTo>
                <a:lnTo>
                  <a:pt x="6923158" y="4070484"/>
                </a:lnTo>
                <a:lnTo>
                  <a:pt x="6922758" y="4070484"/>
                </a:lnTo>
                <a:cubicBezTo>
                  <a:pt x="6919825" y="4076884"/>
                  <a:pt x="6915390" y="4081585"/>
                  <a:pt x="6909457" y="4084585"/>
                </a:cubicBezTo>
                <a:cubicBezTo>
                  <a:pt x="6903522" y="4087586"/>
                  <a:pt x="6897221" y="4089086"/>
                  <a:pt x="6890554" y="4089086"/>
                </a:cubicBezTo>
                <a:cubicBezTo>
                  <a:pt x="6882820" y="4089086"/>
                  <a:pt x="6876085" y="4087686"/>
                  <a:pt x="6870351" y="4084885"/>
                </a:cubicBezTo>
                <a:cubicBezTo>
                  <a:pt x="6864617" y="4082085"/>
                  <a:pt x="6859817" y="4078318"/>
                  <a:pt x="6855950" y="4073584"/>
                </a:cubicBezTo>
                <a:cubicBezTo>
                  <a:pt x="6852083" y="4068850"/>
                  <a:pt x="6849182" y="4063316"/>
                  <a:pt x="6847249" y="4056982"/>
                </a:cubicBezTo>
                <a:cubicBezTo>
                  <a:pt x="6845315" y="4050648"/>
                  <a:pt x="6844348" y="4043947"/>
                  <a:pt x="6844348" y="4036879"/>
                </a:cubicBezTo>
                <a:cubicBezTo>
                  <a:pt x="6844348" y="4030745"/>
                  <a:pt x="6845148" y="4024444"/>
                  <a:pt x="6846749" y="4017977"/>
                </a:cubicBezTo>
                <a:cubicBezTo>
                  <a:pt x="6848349" y="4011510"/>
                  <a:pt x="6851016" y="4005642"/>
                  <a:pt x="6854749" y="4000375"/>
                </a:cubicBezTo>
                <a:cubicBezTo>
                  <a:pt x="6858484" y="3995107"/>
                  <a:pt x="6863418" y="3990774"/>
                  <a:pt x="6869551" y="3987373"/>
                </a:cubicBezTo>
                <a:cubicBezTo>
                  <a:pt x="6875685" y="3983973"/>
                  <a:pt x="6883220" y="3982273"/>
                  <a:pt x="6892154" y="3982273"/>
                </a:cubicBezTo>
                <a:close/>
                <a:moveTo>
                  <a:pt x="6785655" y="3982273"/>
                </a:moveTo>
                <a:cubicBezTo>
                  <a:pt x="6792456" y="3982273"/>
                  <a:pt x="6798123" y="3983206"/>
                  <a:pt x="6802657" y="3985073"/>
                </a:cubicBezTo>
                <a:cubicBezTo>
                  <a:pt x="6807191" y="3986940"/>
                  <a:pt x="6810858" y="3989540"/>
                  <a:pt x="6813659" y="3992874"/>
                </a:cubicBezTo>
                <a:cubicBezTo>
                  <a:pt x="6816459" y="3996208"/>
                  <a:pt x="6818425" y="4000175"/>
                  <a:pt x="6819559" y="4004775"/>
                </a:cubicBezTo>
                <a:cubicBezTo>
                  <a:pt x="6820692" y="4009376"/>
                  <a:pt x="6821259" y="4014477"/>
                  <a:pt x="6821260" y="4020077"/>
                </a:cubicBezTo>
                <a:lnTo>
                  <a:pt x="6821260" y="4088086"/>
                </a:lnTo>
                <a:lnTo>
                  <a:pt x="6804258" y="4088086"/>
                </a:lnTo>
                <a:lnTo>
                  <a:pt x="6804258" y="4018077"/>
                </a:lnTo>
                <a:cubicBezTo>
                  <a:pt x="6804258" y="4011676"/>
                  <a:pt x="6802390" y="4006609"/>
                  <a:pt x="6798657" y="4002875"/>
                </a:cubicBezTo>
                <a:cubicBezTo>
                  <a:pt x="6794923" y="3999142"/>
                  <a:pt x="6789789" y="3997275"/>
                  <a:pt x="6783255" y="3997274"/>
                </a:cubicBezTo>
                <a:cubicBezTo>
                  <a:pt x="6778054" y="3997274"/>
                  <a:pt x="6773554" y="3998075"/>
                  <a:pt x="6769753" y="3999675"/>
                </a:cubicBezTo>
                <a:cubicBezTo>
                  <a:pt x="6765953" y="4001275"/>
                  <a:pt x="6762786" y="4003542"/>
                  <a:pt x="6760252" y="4006476"/>
                </a:cubicBezTo>
                <a:cubicBezTo>
                  <a:pt x="6757718" y="4009409"/>
                  <a:pt x="6755818" y="4012843"/>
                  <a:pt x="6754551" y="4016777"/>
                </a:cubicBezTo>
                <a:cubicBezTo>
                  <a:pt x="6753285" y="4020711"/>
                  <a:pt x="6752651" y="4025011"/>
                  <a:pt x="6752651" y="4029678"/>
                </a:cubicBezTo>
                <a:lnTo>
                  <a:pt x="6752651" y="4088086"/>
                </a:lnTo>
                <a:lnTo>
                  <a:pt x="6735649" y="4088086"/>
                </a:lnTo>
                <a:lnTo>
                  <a:pt x="6735649" y="3984673"/>
                </a:lnTo>
                <a:lnTo>
                  <a:pt x="6751651" y="3984673"/>
                </a:lnTo>
                <a:lnTo>
                  <a:pt x="6751651" y="4001075"/>
                </a:lnTo>
                <a:lnTo>
                  <a:pt x="6752051" y="4001075"/>
                </a:lnTo>
                <a:cubicBezTo>
                  <a:pt x="6759119" y="3988540"/>
                  <a:pt x="6770320" y="3982273"/>
                  <a:pt x="6785655" y="3982273"/>
                </a:cubicBezTo>
                <a:close/>
                <a:moveTo>
                  <a:pt x="6518955" y="3982273"/>
                </a:moveTo>
                <a:cubicBezTo>
                  <a:pt x="6525756" y="3982273"/>
                  <a:pt x="6531423" y="3983206"/>
                  <a:pt x="6535957" y="3985073"/>
                </a:cubicBezTo>
                <a:cubicBezTo>
                  <a:pt x="6540491" y="3986940"/>
                  <a:pt x="6544158" y="3989540"/>
                  <a:pt x="6546959" y="3992874"/>
                </a:cubicBezTo>
                <a:cubicBezTo>
                  <a:pt x="6549759" y="3996208"/>
                  <a:pt x="6551725" y="4000175"/>
                  <a:pt x="6552859" y="4004775"/>
                </a:cubicBezTo>
                <a:cubicBezTo>
                  <a:pt x="6553992" y="4009376"/>
                  <a:pt x="6554559" y="4014477"/>
                  <a:pt x="6554560" y="4020077"/>
                </a:cubicBezTo>
                <a:lnTo>
                  <a:pt x="6554560" y="4088086"/>
                </a:lnTo>
                <a:lnTo>
                  <a:pt x="6537558" y="4088086"/>
                </a:lnTo>
                <a:lnTo>
                  <a:pt x="6537558" y="4018077"/>
                </a:lnTo>
                <a:cubicBezTo>
                  <a:pt x="6537558" y="4011676"/>
                  <a:pt x="6535690" y="4006609"/>
                  <a:pt x="6531957" y="4002875"/>
                </a:cubicBezTo>
                <a:cubicBezTo>
                  <a:pt x="6528223" y="3999142"/>
                  <a:pt x="6523089" y="3997275"/>
                  <a:pt x="6516555" y="3997274"/>
                </a:cubicBezTo>
                <a:cubicBezTo>
                  <a:pt x="6511354" y="3997274"/>
                  <a:pt x="6506854" y="3998075"/>
                  <a:pt x="6503053" y="3999675"/>
                </a:cubicBezTo>
                <a:cubicBezTo>
                  <a:pt x="6499253" y="4001275"/>
                  <a:pt x="6496086" y="4003542"/>
                  <a:pt x="6493552" y="4006476"/>
                </a:cubicBezTo>
                <a:cubicBezTo>
                  <a:pt x="6491018" y="4009409"/>
                  <a:pt x="6489118" y="4012843"/>
                  <a:pt x="6487851" y="4016777"/>
                </a:cubicBezTo>
                <a:cubicBezTo>
                  <a:pt x="6486585" y="4020711"/>
                  <a:pt x="6485951" y="4025011"/>
                  <a:pt x="6485951" y="4029678"/>
                </a:cubicBezTo>
                <a:lnTo>
                  <a:pt x="6485951" y="4088086"/>
                </a:lnTo>
                <a:lnTo>
                  <a:pt x="6468949" y="4088086"/>
                </a:lnTo>
                <a:lnTo>
                  <a:pt x="6468949" y="3984673"/>
                </a:lnTo>
                <a:lnTo>
                  <a:pt x="6484951" y="3984673"/>
                </a:lnTo>
                <a:lnTo>
                  <a:pt x="6484951" y="4001075"/>
                </a:lnTo>
                <a:lnTo>
                  <a:pt x="6485351" y="4001075"/>
                </a:lnTo>
                <a:cubicBezTo>
                  <a:pt x="6492419" y="3988540"/>
                  <a:pt x="6503620" y="3982273"/>
                  <a:pt x="6518955" y="3982273"/>
                </a:cubicBezTo>
                <a:close/>
                <a:moveTo>
                  <a:pt x="6036981" y="3982273"/>
                </a:moveTo>
                <a:lnTo>
                  <a:pt x="6036981" y="4000275"/>
                </a:lnTo>
                <a:cubicBezTo>
                  <a:pt x="6030180" y="4000274"/>
                  <a:pt x="6024379" y="4001208"/>
                  <a:pt x="6019578" y="4003075"/>
                </a:cubicBezTo>
                <a:cubicBezTo>
                  <a:pt x="6014778" y="4004942"/>
                  <a:pt x="6010911" y="4007676"/>
                  <a:pt x="6007977" y="4011276"/>
                </a:cubicBezTo>
                <a:cubicBezTo>
                  <a:pt x="6005043" y="4014877"/>
                  <a:pt x="6002910" y="4019244"/>
                  <a:pt x="6001577" y="4024378"/>
                </a:cubicBezTo>
                <a:cubicBezTo>
                  <a:pt x="6000242" y="4029512"/>
                  <a:pt x="5999576" y="4035413"/>
                  <a:pt x="5999576" y="4042080"/>
                </a:cubicBezTo>
                <a:lnTo>
                  <a:pt x="5999576" y="4088086"/>
                </a:lnTo>
                <a:lnTo>
                  <a:pt x="5982574" y="4088086"/>
                </a:lnTo>
                <a:lnTo>
                  <a:pt x="5982574" y="3984673"/>
                </a:lnTo>
                <a:lnTo>
                  <a:pt x="5998576" y="3984673"/>
                </a:lnTo>
                <a:lnTo>
                  <a:pt x="5998576" y="4006476"/>
                </a:lnTo>
                <a:lnTo>
                  <a:pt x="5998976" y="4006476"/>
                </a:lnTo>
                <a:cubicBezTo>
                  <a:pt x="6003110" y="3998075"/>
                  <a:pt x="6008177" y="3991874"/>
                  <a:pt x="6014178" y="3987873"/>
                </a:cubicBezTo>
                <a:cubicBezTo>
                  <a:pt x="6020179" y="3983873"/>
                  <a:pt x="6027780" y="3982006"/>
                  <a:pt x="6036981" y="3982273"/>
                </a:cubicBezTo>
                <a:close/>
                <a:moveTo>
                  <a:pt x="5920604" y="3982273"/>
                </a:moveTo>
                <a:cubicBezTo>
                  <a:pt x="5925271" y="3982273"/>
                  <a:pt x="5929905" y="3982606"/>
                  <a:pt x="5934506" y="3983273"/>
                </a:cubicBezTo>
                <a:cubicBezTo>
                  <a:pt x="5939106" y="3983939"/>
                  <a:pt x="5943274" y="3985306"/>
                  <a:pt x="5947007" y="3987373"/>
                </a:cubicBezTo>
                <a:cubicBezTo>
                  <a:pt x="5950741" y="3989440"/>
                  <a:pt x="5953742" y="3992340"/>
                  <a:pt x="5956008" y="3996074"/>
                </a:cubicBezTo>
                <a:cubicBezTo>
                  <a:pt x="5958276" y="3999808"/>
                  <a:pt x="5959409" y="4004675"/>
                  <a:pt x="5959409" y="4010676"/>
                </a:cubicBezTo>
                <a:lnTo>
                  <a:pt x="5959409" y="4063883"/>
                </a:lnTo>
                <a:cubicBezTo>
                  <a:pt x="5959409" y="4067883"/>
                  <a:pt x="5959642" y="4070817"/>
                  <a:pt x="5960109" y="4072684"/>
                </a:cubicBezTo>
                <a:cubicBezTo>
                  <a:pt x="5960576" y="4074551"/>
                  <a:pt x="5962142" y="4075484"/>
                  <a:pt x="5964810" y="4075484"/>
                </a:cubicBezTo>
                <a:cubicBezTo>
                  <a:pt x="5966276" y="4075484"/>
                  <a:pt x="5968010" y="4075151"/>
                  <a:pt x="5970010" y="4074484"/>
                </a:cubicBezTo>
                <a:lnTo>
                  <a:pt x="5970010" y="4087686"/>
                </a:lnTo>
                <a:cubicBezTo>
                  <a:pt x="5967077" y="4089419"/>
                  <a:pt x="5963009" y="4090286"/>
                  <a:pt x="5957809" y="4090286"/>
                </a:cubicBezTo>
                <a:cubicBezTo>
                  <a:pt x="5953408" y="4090286"/>
                  <a:pt x="5949908" y="4089053"/>
                  <a:pt x="5947307" y="4086586"/>
                </a:cubicBezTo>
                <a:cubicBezTo>
                  <a:pt x="5944707" y="4084119"/>
                  <a:pt x="5943407" y="4080085"/>
                  <a:pt x="5943407" y="4074484"/>
                </a:cubicBezTo>
                <a:cubicBezTo>
                  <a:pt x="5938740" y="4080085"/>
                  <a:pt x="5933306" y="4084119"/>
                  <a:pt x="5927105" y="4086586"/>
                </a:cubicBezTo>
                <a:cubicBezTo>
                  <a:pt x="5920904" y="4089053"/>
                  <a:pt x="5914203" y="4090286"/>
                  <a:pt x="5907002" y="4090286"/>
                </a:cubicBezTo>
                <a:cubicBezTo>
                  <a:pt x="5902335" y="4090286"/>
                  <a:pt x="5897935" y="4089786"/>
                  <a:pt x="5893801" y="4088786"/>
                </a:cubicBezTo>
                <a:cubicBezTo>
                  <a:pt x="5889667" y="4087786"/>
                  <a:pt x="5886033" y="4086119"/>
                  <a:pt x="5882899" y="4083785"/>
                </a:cubicBezTo>
                <a:cubicBezTo>
                  <a:pt x="5879766" y="4081452"/>
                  <a:pt x="5877299" y="4078451"/>
                  <a:pt x="5875498" y="4074784"/>
                </a:cubicBezTo>
                <a:cubicBezTo>
                  <a:pt x="5873698" y="4071117"/>
                  <a:pt x="5872798" y="4066683"/>
                  <a:pt x="5872798" y="4061482"/>
                </a:cubicBezTo>
                <a:cubicBezTo>
                  <a:pt x="5872798" y="4055615"/>
                  <a:pt x="5873798" y="4050814"/>
                  <a:pt x="5875798" y="4047081"/>
                </a:cubicBezTo>
                <a:cubicBezTo>
                  <a:pt x="5877799" y="4043347"/>
                  <a:pt x="5880432" y="4040313"/>
                  <a:pt x="5883699" y="4037979"/>
                </a:cubicBezTo>
                <a:cubicBezTo>
                  <a:pt x="5886967" y="4035646"/>
                  <a:pt x="5890700" y="4033879"/>
                  <a:pt x="5894901" y="4032679"/>
                </a:cubicBezTo>
                <a:cubicBezTo>
                  <a:pt x="5899101" y="4031479"/>
                  <a:pt x="5903402" y="4030479"/>
                  <a:pt x="5907803" y="4029678"/>
                </a:cubicBezTo>
                <a:cubicBezTo>
                  <a:pt x="5912470" y="4028745"/>
                  <a:pt x="5916904" y="4028045"/>
                  <a:pt x="5921104" y="4027578"/>
                </a:cubicBezTo>
                <a:cubicBezTo>
                  <a:pt x="5925304" y="4027111"/>
                  <a:pt x="5929005" y="4026445"/>
                  <a:pt x="5932206" y="4025578"/>
                </a:cubicBezTo>
                <a:cubicBezTo>
                  <a:pt x="5935406" y="4024711"/>
                  <a:pt x="5937939" y="4023444"/>
                  <a:pt x="5939806" y="4021777"/>
                </a:cubicBezTo>
                <a:cubicBezTo>
                  <a:pt x="5941673" y="4020111"/>
                  <a:pt x="5942607" y="4017677"/>
                  <a:pt x="5942607" y="4014477"/>
                </a:cubicBezTo>
                <a:cubicBezTo>
                  <a:pt x="5942607" y="4010743"/>
                  <a:pt x="5941907" y="4007742"/>
                  <a:pt x="5940506" y="4005475"/>
                </a:cubicBezTo>
                <a:cubicBezTo>
                  <a:pt x="5939106" y="4003208"/>
                  <a:pt x="5937306" y="4001475"/>
                  <a:pt x="5935106" y="4000275"/>
                </a:cubicBezTo>
                <a:cubicBezTo>
                  <a:pt x="5932906" y="3999075"/>
                  <a:pt x="5930438" y="3998275"/>
                  <a:pt x="5927705" y="3997874"/>
                </a:cubicBezTo>
                <a:cubicBezTo>
                  <a:pt x="5924971" y="3997474"/>
                  <a:pt x="5922271" y="3997274"/>
                  <a:pt x="5919604" y="3997274"/>
                </a:cubicBezTo>
                <a:cubicBezTo>
                  <a:pt x="5912403" y="3997274"/>
                  <a:pt x="5906402" y="3998641"/>
                  <a:pt x="5901602" y="4001375"/>
                </a:cubicBezTo>
                <a:cubicBezTo>
                  <a:pt x="5896801" y="4004109"/>
                  <a:pt x="5894201" y="4009276"/>
                  <a:pt x="5893801" y="4016877"/>
                </a:cubicBezTo>
                <a:lnTo>
                  <a:pt x="5876799" y="4016877"/>
                </a:lnTo>
                <a:cubicBezTo>
                  <a:pt x="5877066" y="4010476"/>
                  <a:pt x="5878399" y="4005075"/>
                  <a:pt x="5880799" y="4000675"/>
                </a:cubicBezTo>
                <a:cubicBezTo>
                  <a:pt x="5883199" y="3996274"/>
                  <a:pt x="5886400" y="3992707"/>
                  <a:pt x="5890400" y="3989973"/>
                </a:cubicBezTo>
                <a:cubicBezTo>
                  <a:pt x="5894400" y="3987240"/>
                  <a:pt x="5899001" y="3985273"/>
                  <a:pt x="5904202" y="3984073"/>
                </a:cubicBezTo>
                <a:cubicBezTo>
                  <a:pt x="5909402" y="3982873"/>
                  <a:pt x="5914870" y="3982273"/>
                  <a:pt x="5920604" y="3982273"/>
                </a:cubicBezTo>
                <a:close/>
                <a:moveTo>
                  <a:pt x="5713130" y="3982273"/>
                </a:moveTo>
                <a:lnTo>
                  <a:pt x="5713130" y="4000275"/>
                </a:lnTo>
                <a:cubicBezTo>
                  <a:pt x="5706329" y="4000274"/>
                  <a:pt x="5700529" y="4001208"/>
                  <a:pt x="5695728" y="4003075"/>
                </a:cubicBezTo>
                <a:cubicBezTo>
                  <a:pt x="5690927" y="4004942"/>
                  <a:pt x="5687061" y="4007676"/>
                  <a:pt x="5684127" y="4011276"/>
                </a:cubicBezTo>
                <a:cubicBezTo>
                  <a:pt x="5681193" y="4014877"/>
                  <a:pt x="5679060" y="4019244"/>
                  <a:pt x="5677726" y="4024378"/>
                </a:cubicBezTo>
                <a:cubicBezTo>
                  <a:pt x="5676393" y="4029512"/>
                  <a:pt x="5675725" y="4035413"/>
                  <a:pt x="5675725" y="4042080"/>
                </a:cubicBezTo>
                <a:lnTo>
                  <a:pt x="5675725" y="4088086"/>
                </a:lnTo>
                <a:lnTo>
                  <a:pt x="5658724" y="4088086"/>
                </a:lnTo>
                <a:lnTo>
                  <a:pt x="5658724" y="3984673"/>
                </a:lnTo>
                <a:lnTo>
                  <a:pt x="5674726" y="3984673"/>
                </a:lnTo>
                <a:lnTo>
                  <a:pt x="5674726" y="4006476"/>
                </a:lnTo>
                <a:lnTo>
                  <a:pt x="5675126" y="4006476"/>
                </a:lnTo>
                <a:cubicBezTo>
                  <a:pt x="5679260" y="3998075"/>
                  <a:pt x="5684327" y="3991874"/>
                  <a:pt x="5690327" y="3987873"/>
                </a:cubicBezTo>
                <a:cubicBezTo>
                  <a:pt x="5696328" y="3983873"/>
                  <a:pt x="5703930" y="3982006"/>
                  <a:pt x="5713130" y="3982273"/>
                </a:cubicBezTo>
                <a:close/>
                <a:moveTo>
                  <a:pt x="5589630" y="3982273"/>
                </a:moveTo>
                <a:cubicBezTo>
                  <a:pt x="5597897" y="3982273"/>
                  <a:pt x="5605132" y="3983673"/>
                  <a:pt x="5611332" y="3986473"/>
                </a:cubicBezTo>
                <a:cubicBezTo>
                  <a:pt x="5617533" y="3989273"/>
                  <a:pt x="5622767" y="3993107"/>
                  <a:pt x="5627034" y="3997974"/>
                </a:cubicBezTo>
                <a:cubicBezTo>
                  <a:pt x="5631301" y="4002842"/>
                  <a:pt x="5634501" y="4008576"/>
                  <a:pt x="5636635" y="4015177"/>
                </a:cubicBezTo>
                <a:cubicBezTo>
                  <a:pt x="5638769" y="4021777"/>
                  <a:pt x="5639836" y="4028878"/>
                  <a:pt x="5639836" y="4036479"/>
                </a:cubicBezTo>
                <a:cubicBezTo>
                  <a:pt x="5639836" y="4044080"/>
                  <a:pt x="5638769" y="4051148"/>
                  <a:pt x="5636635" y="4057682"/>
                </a:cubicBezTo>
                <a:cubicBezTo>
                  <a:pt x="5634501" y="4064216"/>
                  <a:pt x="5631301" y="4069917"/>
                  <a:pt x="5627034" y="4074784"/>
                </a:cubicBezTo>
                <a:cubicBezTo>
                  <a:pt x="5622767" y="4079651"/>
                  <a:pt x="5617533" y="4083452"/>
                  <a:pt x="5611332" y="4086186"/>
                </a:cubicBezTo>
                <a:cubicBezTo>
                  <a:pt x="5605132" y="4088919"/>
                  <a:pt x="5597897" y="4090286"/>
                  <a:pt x="5589630" y="4090286"/>
                </a:cubicBezTo>
                <a:cubicBezTo>
                  <a:pt x="5581495" y="4090286"/>
                  <a:pt x="5574294" y="4088919"/>
                  <a:pt x="5568027" y="4086186"/>
                </a:cubicBezTo>
                <a:cubicBezTo>
                  <a:pt x="5561759" y="4083452"/>
                  <a:pt x="5556491" y="4079651"/>
                  <a:pt x="5552225" y="4074784"/>
                </a:cubicBezTo>
                <a:cubicBezTo>
                  <a:pt x="5547958" y="4069917"/>
                  <a:pt x="5544757" y="4064216"/>
                  <a:pt x="5542624" y="4057682"/>
                </a:cubicBezTo>
                <a:cubicBezTo>
                  <a:pt x="5540490" y="4051148"/>
                  <a:pt x="5539423" y="4044080"/>
                  <a:pt x="5539423" y="4036479"/>
                </a:cubicBezTo>
                <a:cubicBezTo>
                  <a:pt x="5539423" y="4028878"/>
                  <a:pt x="5540490" y="4021777"/>
                  <a:pt x="5542624" y="4015177"/>
                </a:cubicBezTo>
                <a:cubicBezTo>
                  <a:pt x="5544757" y="4008576"/>
                  <a:pt x="5547958" y="4002842"/>
                  <a:pt x="5552225" y="3997974"/>
                </a:cubicBezTo>
                <a:cubicBezTo>
                  <a:pt x="5556491" y="3993107"/>
                  <a:pt x="5561759" y="3989273"/>
                  <a:pt x="5568027" y="3986473"/>
                </a:cubicBezTo>
                <a:cubicBezTo>
                  <a:pt x="5574294" y="3983673"/>
                  <a:pt x="5581495" y="3982273"/>
                  <a:pt x="5589630" y="3982273"/>
                </a:cubicBezTo>
                <a:close/>
                <a:moveTo>
                  <a:pt x="5368154" y="3982273"/>
                </a:moveTo>
                <a:cubicBezTo>
                  <a:pt x="5372821" y="3982273"/>
                  <a:pt x="5377455" y="3982606"/>
                  <a:pt x="5382056" y="3983273"/>
                </a:cubicBezTo>
                <a:cubicBezTo>
                  <a:pt x="5386656" y="3983939"/>
                  <a:pt x="5390823" y="3985306"/>
                  <a:pt x="5394557" y="3987373"/>
                </a:cubicBezTo>
                <a:cubicBezTo>
                  <a:pt x="5398291" y="3989440"/>
                  <a:pt x="5401292" y="3992340"/>
                  <a:pt x="5403558" y="3996074"/>
                </a:cubicBezTo>
                <a:cubicBezTo>
                  <a:pt x="5405825" y="3999808"/>
                  <a:pt x="5406959" y="4004675"/>
                  <a:pt x="5406959" y="4010676"/>
                </a:cubicBezTo>
                <a:lnTo>
                  <a:pt x="5406959" y="4063883"/>
                </a:lnTo>
                <a:cubicBezTo>
                  <a:pt x="5406959" y="4067883"/>
                  <a:pt x="5407192" y="4070817"/>
                  <a:pt x="5407659" y="4072684"/>
                </a:cubicBezTo>
                <a:cubicBezTo>
                  <a:pt x="5408126" y="4074551"/>
                  <a:pt x="5409692" y="4075484"/>
                  <a:pt x="5412360" y="4075484"/>
                </a:cubicBezTo>
                <a:cubicBezTo>
                  <a:pt x="5413826" y="4075484"/>
                  <a:pt x="5415560" y="4075151"/>
                  <a:pt x="5417560" y="4074484"/>
                </a:cubicBezTo>
                <a:lnTo>
                  <a:pt x="5417560" y="4087686"/>
                </a:lnTo>
                <a:cubicBezTo>
                  <a:pt x="5414626" y="4089419"/>
                  <a:pt x="5410560" y="4090286"/>
                  <a:pt x="5405359" y="4090286"/>
                </a:cubicBezTo>
                <a:cubicBezTo>
                  <a:pt x="5400958" y="4090286"/>
                  <a:pt x="5397458" y="4089053"/>
                  <a:pt x="5394858" y="4086586"/>
                </a:cubicBezTo>
                <a:cubicBezTo>
                  <a:pt x="5392257" y="4084119"/>
                  <a:pt x="5390957" y="4080085"/>
                  <a:pt x="5390957" y="4074484"/>
                </a:cubicBezTo>
                <a:cubicBezTo>
                  <a:pt x="5386290" y="4080085"/>
                  <a:pt x="5380856" y="4084119"/>
                  <a:pt x="5374655" y="4086586"/>
                </a:cubicBezTo>
                <a:cubicBezTo>
                  <a:pt x="5368454" y="4089053"/>
                  <a:pt x="5361753" y="4090286"/>
                  <a:pt x="5354553" y="4090286"/>
                </a:cubicBezTo>
                <a:cubicBezTo>
                  <a:pt x="5349885" y="4090286"/>
                  <a:pt x="5345485" y="4089786"/>
                  <a:pt x="5341351" y="4088786"/>
                </a:cubicBezTo>
                <a:cubicBezTo>
                  <a:pt x="5337216" y="4087786"/>
                  <a:pt x="5333583" y="4086119"/>
                  <a:pt x="5330449" y="4083785"/>
                </a:cubicBezTo>
                <a:cubicBezTo>
                  <a:pt x="5327315" y="4081452"/>
                  <a:pt x="5324849" y="4078451"/>
                  <a:pt x="5323049" y="4074784"/>
                </a:cubicBezTo>
                <a:cubicBezTo>
                  <a:pt x="5321248" y="4071117"/>
                  <a:pt x="5320348" y="4066683"/>
                  <a:pt x="5320348" y="4061482"/>
                </a:cubicBezTo>
                <a:cubicBezTo>
                  <a:pt x="5320348" y="4055615"/>
                  <a:pt x="5321348" y="4050814"/>
                  <a:pt x="5323349" y="4047081"/>
                </a:cubicBezTo>
                <a:cubicBezTo>
                  <a:pt x="5325349" y="4043347"/>
                  <a:pt x="5327982" y="4040313"/>
                  <a:pt x="5331249" y="4037979"/>
                </a:cubicBezTo>
                <a:cubicBezTo>
                  <a:pt x="5334516" y="4035646"/>
                  <a:pt x="5338250" y="4033879"/>
                  <a:pt x="5342451" y="4032679"/>
                </a:cubicBezTo>
                <a:cubicBezTo>
                  <a:pt x="5346651" y="4031479"/>
                  <a:pt x="5350952" y="4030479"/>
                  <a:pt x="5355353" y="4029678"/>
                </a:cubicBezTo>
                <a:cubicBezTo>
                  <a:pt x="5360020" y="4028745"/>
                  <a:pt x="5364454" y="4028045"/>
                  <a:pt x="5368654" y="4027578"/>
                </a:cubicBezTo>
                <a:cubicBezTo>
                  <a:pt x="5372854" y="4027111"/>
                  <a:pt x="5376555" y="4026445"/>
                  <a:pt x="5379756" y="4025578"/>
                </a:cubicBezTo>
                <a:cubicBezTo>
                  <a:pt x="5382956" y="4024711"/>
                  <a:pt x="5385490" y="4023444"/>
                  <a:pt x="5387356" y="4021777"/>
                </a:cubicBezTo>
                <a:cubicBezTo>
                  <a:pt x="5389223" y="4020111"/>
                  <a:pt x="5390157" y="4017677"/>
                  <a:pt x="5390157" y="4014477"/>
                </a:cubicBezTo>
                <a:cubicBezTo>
                  <a:pt x="5390157" y="4010743"/>
                  <a:pt x="5389457" y="4007742"/>
                  <a:pt x="5388056" y="4005475"/>
                </a:cubicBezTo>
                <a:cubicBezTo>
                  <a:pt x="5386656" y="4003208"/>
                  <a:pt x="5384856" y="4001475"/>
                  <a:pt x="5382656" y="4000275"/>
                </a:cubicBezTo>
                <a:cubicBezTo>
                  <a:pt x="5380456" y="3999075"/>
                  <a:pt x="5377988" y="3998275"/>
                  <a:pt x="5375255" y="3997874"/>
                </a:cubicBezTo>
                <a:cubicBezTo>
                  <a:pt x="5372521" y="3997474"/>
                  <a:pt x="5369821" y="3997274"/>
                  <a:pt x="5367154" y="3997274"/>
                </a:cubicBezTo>
                <a:cubicBezTo>
                  <a:pt x="5359953" y="3997274"/>
                  <a:pt x="5353952" y="3998641"/>
                  <a:pt x="5349152" y="4001375"/>
                </a:cubicBezTo>
                <a:cubicBezTo>
                  <a:pt x="5344351" y="4004109"/>
                  <a:pt x="5341751" y="4009276"/>
                  <a:pt x="5341351" y="4016877"/>
                </a:cubicBezTo>
                <a:lnTo>
                  <a:pt x="5324349" y="4016877"/>
                </a:lnTo>
                <a:cubicBezTo>
                  <a:pt x="5324615" y="4010476"/>
                  <a:pt x="5325949" y="4005075"/>
                  <a:pt x="5328349" y="4000675"/>
                </a:cubicBezTo>
                <a:cubicBezTo>
                  <a:pt x="5330749" y="3996274"/>
                  <a:pt x="5333950" y="3992707"/>
                  <a:pt x="5337950" y="3989973"/>
                </a:cubicBezTo>
                <a:cubicBezTo>
                  <a:pt x="5341951" y="3987240"/>
                  <a:pt x="5346551" y="3985273"/>
                  <a:pt x="5351752" y="3984073"/>
                </a:cubicBezTo>
                <a:cubicBezTo>
                  <a:pt x="5356952" y="3982873"/>
                  <a:pt x="5362420" y="3982273"/>
                  <a:pt x="5368154" y="3982273"/>
                </a:cubicBezTo>
                <a:close/>
                <a:moveTo>
                  <a:pt x="4817780" y="3982273"/>
                </a:moveTo>
                <a:lnTo>
                  <a:pt x="4817780" y="4000275"/>
                </a:lnTo>
                <a:cubicBezTo>
                  <a:pt x="4810979" y="4000274"/>
                  <a:pt x="4805179" y="4001208"/>
                  <a:pt x="4800378" y="4003075"/>
                </a:cubicBezTo>
                <a:cubicBezTo>
                  <a:pt x="4795577" y="4004942"/>
                  <a:pt x="4791711" y="4007676"/>
                  <a:pt x="4788777" y="4011276"/>
                </a:cubicBezTo>
                <a:cubicBezTo>
                  <a:pt x="4785843" y="4014877"/>
                  <a:pt x="4783710" y="4019244"/>
                  <a:pt x="4782376" y="4024378"/>
                </a:cubicBezTo>
                <a:cubicBezTo>
                  <a:pt x="4781043" y="4029512"/>
                  <a:pt x="4780376" y="4035413"/>
                  <a:pt x="4780376" y="4042080"/>
                </a:cubicBezTo>
                <a:lnTo>
                  <a:pt x="4780376" y="4088086"/>
                </a:lnTo>
                <a:lnTo>
                  <a:pt x="4763374" y="4088086"/>
                </a:lnTo>
                <a:lnTo>
                  <a:pt x="4763374" y="3984673"/>
                </a:lnTo>
                <a:lnTo>
                  <a:pt x="4779376" y="3984673"/>
                </a:lnTo>
                <a:lnTo>
                  <a:pt x="4779376" y="4006476"/>
                </a:lnTo>
                <a:lnTo>
                  <a:pt x="4779776" y="4006476"/>
                </a:lnTo>
                <a:cubicBezTo>
                  <a:pt x="4783910" y="3998075"/>
                  <a:pt x="4788977" y="3991874"/>
                  <a:pt x="4794977" y="3987873"/>
                </a:cubicBezTo>
                <a:cubicBezTo>
                  <a:pt x="4800978" y="3983873"/>
                  <a:pt x="4808580" y="3982006"/>
                  <a:pt x="4817780" y="3982273"/>
                </a:cubicBezTo>
                <a:close/>
                <a:moveTo>
                  <a:pt x="4694279" y="3982273"/>
                </a:moveTo>
                <a:cubicBezTo>
                  <a:pt x="4702547" y="3982273"/>
                  <a:pt x="4709781" y="3983673"/>
                  <a:pt x="4715982" y="3986473"/>
                </a:cubicBezTo>
                <a:cubicBezTo>
                  <a:pt x="4722183" y="3989273"/>
                  <a:pt x="4727417" y="3993107"/>
                  <a:pt x="4731684" y="3997974"/>
                </a:cubicBezTo>
                <a:cubicBezTo>
                  <a:pt x="4735951" y="4002842"/>
                  <a:pt x="4739152" y="4008576"/>
                  <a:pt x="4741285" y="4015177"/>
                </a:cubicBezTo>
                <a:cubicBezTo>
                  <a:pt x="4743419" y="4021777"/>
                  <a:pt x="4744486" y="4028878"/>
                  <a:pt x="4744486" y="4036479"/>
                </a:cubicBezTo>
                <a:cubicBezTo>
                  <a:pt x="4744486" y="4044080"/>
                  <a:pt x="4743419" y="4051148"/>
                  <a:pt x="4741285" y="4057682"/>
                </a:cubicBezTo>
                <a:cubicBezTo>
                  <a:pt x="4739152" y="4064216"/>
                  <a:pt x="4735951" y="4069917"/>
                  <a:pt x="4731684" y="4074784"/>
                </a:cubicBezTo>
                <a:cubicBezTo>
                  <a:pt x="4727417" y="4079651"/>
                  <a:pt x="4722183" y="4083452"/>
                  <a:pt x="4715982" y="4086186"/>
                </a:cubicBezTo>
                <a:cubicBezTo>
                  <a:pt x="4709782" y="4088919"/>
                  <a:pt x="4702547" y="4090286"/>
                  <a:pt x="4694279" y="4090286"/>
                </a:cubicBezTo>
                <a:cubicBezTo>
                  <a:pt x="4686145" y="4090286"/>
                  <a:pt x="4678944" y="4088919"/>
                  <a:pt x="4672677" y="4086186"/>
                </a:cubicBezTo>
                <a:cubicBezTo>
                  <a:pt x="4666409" y="4083452"/>
                  <a:pt x="4661142" y="4079651"/>
                  <a:pt x="4656875" y="4074784"/>
                </a:cubicBezTo>
                <a:cubicBezTo>
                  <a:pt x="4652608" y="4069917"/>
                  <a:pt x="4649407" y="4064216"/>
                  <a:pt x="4647273" y="4057682"/>
                </a:cubicBezTo>
                <a:cubicBezTo>
                  <a:pt x="4645140" y="4051148"/>
                  <a:pt x="4644073" y="4044080"/>
                  <a:pt x="4644073" y="4036479"/>
                </a:cubicBezTo>
                <a:cubicBezTo>
                  <a:pt x="4644073" y="4028878"/>
                  <a:pt x="4645140" y="4021777"/>
                  <a:pt x="4647273" y="4015177"/>
                </a:cubicBezTo>
                <a:cubicBezTo>
                  <a:pt x="4649407" y="4008576"/>
                  <a:pt x="4652608" y="4002842"/>
                  <a:pt x="4656875" y="3997974"/>
                </a:cubicBezTo>
                <a:cubicBezTo>
                  <a:pt x="4661142" y="3993107"/>
                  <a:pt x="4666409" y="3989273"/>
                  <a:pt x="4672677" y="3986473"/>
                </a:cubicBezTo>
                <a:cubicBezTo>
                  <a:pt x="4678944" y="3983673"/>
                  <a:pt x="4686145" y="3982273"/>
                  <a:pt x="4694279" y="3982273"/>
                </a:cubicBezTo>
                <a:close/>
                <a:moveTo>
                  <a:pt x="4579103" y="3982273"/>
                </a:moveTo>
                <a:cubicBezTo>
                  <a:pt x="4584971" y="3982273"/>
                  <a:pt x="4590371" y="3982773"/>
                  <a:pt x="4595305" y="3983773"/>
                </a:cubicBezTo>
                <a:cubicBezTo>
                  <a:pt x="4600239" y="3984773"/>
                  <a:pt x="4604606" y="3986506"/>
                  <a:pt x="4608407" y="3988973"/>
                </a:cubicBezTo>
                <a:cubicBezTo>
                  <a:pt x="4612207" y="3991440"/>
                  <a:pt x="4615241" y="3994774"/>
                  <a:pt x="4617508" y="3998975"/>
                </a:cubicBezTo>
                <a:cubicBezTo>
                  <a:pt x="4619775" y="4003175"/>
                  <a:pt x="4621108" y="4008409"/>
                  <a:pt x="4621508" y="4014677"/>
                </a:cubicBezTo>
                <a:lnTo>
                  <a:pt x="4604506" y="4014677"/>
                </a:lnTo>
                <a:cubicBezTo>
                  <a:pt x="4604240" y="4011343"/>
                  <a:pt x="4603373" y="4008576"/>
                  <a:pt x="4601906" y="4006376"/>
                </a:cubicBezTo>
                <a:cubicBezTo>
                  <a:pt x="4600439" y="4004175"/>
                  <a:pt x="4598572" y="4002409"/>
                  <a:pt x="4596305" y="4001075"/>
                </a:cubicBezTo>
                <a:cubicBezTo>
                  <a:pt x="4594038" y="3999742"/>
                  <a:pt x="4591538" y="3998775"/>
                  <a:pt x="4588804" y="3998175"/>
                </a:cubicBezTo>
                <a:cubicBezTo>
                  <a:pt x="4586071" y="3997574"/>
                  <a:pt x="4583303" y="3997274"/>
                  <a:pt x="4580503" y="3997274"/>
                </a:cubicBezTo>
                <a:cubicBezTo>
                  <a:pt x="4577970" y="3997274"/>
                  <a:pt x="4575403" y="3997474"/>
                  <a:pt x="4572802" y="3997874"/>
                </a:cubicBezTo>
                <a:cubicBezTo>
                  <a:pt x="4570202" y="3998275"/>
                  <a:pt x="4567835" y="3998975"/>
                  <a:pt x="4565701" y="3999975"/>
                </a:cubicBezTo>
                <a:cubicBezTo>
                  <a:pt x="4563568" y="4000975"/>
                  <a:pt x="4561834" y="4002308"/>
                  <a:pt x="4560501" y="4003975"/>
                </a:cubicBezTo>
                <a:cubicBezTo>
                  <a:pt x="4559167" y="4005642"/>
                  <a:pt x="4558501" y="4007809"/>
                  <a:pt x="4558501" y="4010476"/>
                </a:cubicBezTo>
                <a:cubicBezTo>
                  <a:pt x="4558501" y="4013410"/>
                  <a:pt x="4559534" y="4015843"/>
                  <a:pt x="4561601" y="4017777"/>
                </a:cubicBezTo>
                <a:cubicBezTo>
                  <a:pt x="4563668" y="4019711"/>
                  <a:pt x="4566302" y="4021311"/>
                  <a:pt x="4569502" y="4022578"/>
                </a:cubicBezTo>
                <a:cubicBezTo>
                  <a:pt x="4572702" y="4023844"/>
                  <a:pt x="4576303" y="4024911"/>
                  <a:pt x="4580303" y="4025778"/>
                </a:cubicBezTo>
                <a:cubicBezTo>
                  <a:pt x="4584304" y="4026645"/>
                  <a:pt x="4588304" y="4027545"/>
                  <a:pt x="4592305" y="4028478"/>
                </a:cubicBezTo>
                <a:cubicBezTo>
                  <a:pt x="4596572" y="4029412"/>
                  <a:pt x="4600739" y="4030545"/>
                  <a:pt x="4604806" y="4031879"/>
                </a:cubicBezTo>
                <a:cubicBezTo>
                  <a:pt x="4608874" y="4033212"/>
                  <a:pt x="4612474" y="4034979"/>
                  <a:pt x="4615608" y="4037179"/>
                </a:cubicBezTo>
                <a:cubicBezTo>
                  <a:pt x="4618741" y="4039380"/>
                  <a:pt x="4621275" y="4042147"/>
                  <a:pt x="4623209" y="4045480"/>
                </a:cubicBezTo>
                <a:cubicBezTo>
                  <a:pt x="4625142" y="4048814"/>
                  <a:pt x="4626109" y="4052948"/>
                  <a:pt x="4626109" y="4057882"/>
                </a:cubicBezTo>
                <a:cubicBezTo>
                  <a:pt x="4626109" y="4064149"/>
                  <a:pt x="4624809" y="4069350"/>
                  <a:pt x="4622208" y="4073484"/>
                </a:cubicBezTo>
                <a:cubicBezTo>
                  <a:pt x="4619608" y="4077618"/>
                  <a:pt x="4616208" y="4080952"/>
                  <a:pt x="4612007" y="4083485"/>
                </a:cubicBezTo>
                <a:cubicBezTo>
                  <a:pt x="4607807" y="4086019"/>
                  <a:pt x="4603073" y="4087786"/>
                  <a:pt x="4597806" y="4088786"/>
                </a:cubicBezTo>
                <a:cubicBezTo>
                  <a:pt x="4592538" y="4089786"/>
                  <a:pt x="4587304" y="4090286"/>
                  <a:pt x="4582104" y="4090286"/>
                </a:cubicBezTo>
                <a:cubicBezTo>
                  <a:pt x="4576370" y="4090286"/>
                  <a:pt x="4570902" y="4089686"/>
                  <a:pt x="4565701" y="4088486"/>
                </a:cubicBezTo>
                <a:cubicBezTo>
                  <a:pt x="4560501" y="4087286"/>
                  <a:pt x="4555900" y="4085319"/>
                  <a:pt x="4551900" y="4082585"/>
                </a:cubicBezTo>
                <a:cubicBezTo>
                  <a:pt x="4547899" y="4079851"/>
                  <a:pt x="4544699" y="4076251"/>
                  <a:pt x="4542298" y="4071784"/>
                </a:cubicBezTo>
                <a:cubicBezTo>
                  <a:pt x="4539898" y="4067316"/>
                  <a:pt x="4538565" y="4061882"/>
                  <a:pt x="4538298" y="4055482"/>
                </a:cubicBezTo>
                <a:lnTo>
                  <a:pt x="4555300" y="4055482"/>
                </a:lnTo>
                <a:cubicBezTo>
                  <a:pt x="4555434" y="4059215"/>
                  <a:pt x="4556300" y="4062383"/>
                  <a:pt x="4557900" y="4064983"/>
                </a:cubicBezTo>
                <a:cubicBezTo>
                  <a:pt x="4559501" y="4067583"/>
                  <a:pt x="4561601" y="4069650"/>
                  <a:pt x="4564201" y="4071184"/>
                </a:cubicBezTo>
                <a:cubicBezTo>
                  <a:pt x="4566802" y="4072717"/>
                  <a:pt x="4569735" y="4073817"/>
                  <a:pt x="4573002" y="4074484"/>
                </a:cubicBezTo>
                <a:cubicBezTo>
                  <a:pt x="4576270" y="4075151"/>
                  <a:pt x="4579637" y="4075484"/>
                  <a:pt x="4583103" y="4075484"/>
                </a:cubicBezTo>
                <a:cubicBezTo>
                  <a:pt x="4585771" y="4075484"/>
                  <a:pt x="4588571" y="4075284"/>
                  <a:pt x="4591505" y="4074884"/>
                </a:cubicBezTo>
                <a:cubicBezTo>
                  <a:pt x="4594438" y="4074484"/>
                  <a:pt x="4597139" y="4073751"/>
                  <a:pt x="4599606" y="4072684"/>
                </a:cubicBezTo>
                <a:cubicBezTo>
                  <a:pt x="4602073" y="4071617"/>
                  <a:pt x="4604106" y="4070050"/>
                  <a:pt x="4605706" y="4067983"/>
                </a:cubicBezTo>
                <a:cubicBezTo>
                  <a:pt x="4607307" y="4065916"/>
                  <a:pt x="4608107" y="4063283"/>
                  <a:pt x="4608107" y="4060082"/>
                </a:cubicBezTo>
                <a:cubicBezTo>
                  <a:pt x="4608107" y="4055682"/>
                  <a:pt x="4606440" y="4052348"/>
                  <a:pt x="4603106" y="4050081"/>
                </a:cubicBezTo>
                <a:cubicBezTo>
                  <a:pt x="4599773" y="4047814"/>
                  <a:pt x="4595605" y="4045981"/>
                  <a:pt x="4590604" y="4044580"/>
                </a:cubicBezTo>
                <a:cubicBezTo>
                  <a:pt x="4585604" y="4043180"/>
                  <a:pt x="4580170" y="4041913"/>
                  <a:pt x="4574303" y="4040780"/>
                </a:cubicBezTo>
                <a:cubicBezTo>
                  <a:pt x="4568435" y="4039646"/>
                  <a:pt x="4563001" y="4038046"/>
                  <a:pt x="4558000" y="4035979"/>
                </a:cubicBezTo>
                <a:cubicBezTo>
                  <a:pt x="4553000" y="4033912"/>
                  <a:pt x="4548833" y="4031012"/>
                  <a:pt x="4545499" y="4027278"/>
                </a:cubicBezTo>
                <a:cubicBezTo>
                  <a:pt x="4542165" y="4023544"/>
                  <a:pt x="4540498" y="4018344"/>
                  <a:pt x="4540498" y="4011676"/>
                </a:cubicBezTo>
                <a:cubicBezTo>
                  <a:pt x="4540498" y="4006476"/>
                  <a:pt x="4541665" y="4002008"/>
                  <a:pt x="4543999" y="3998275"/>
                </a:cubicBezTo>
                <a:cubicBezTo>
                  <a:pt x="4546332" y="3994541"/>
                  <a:pt x="4549333" y="3991507"/>
                  <a:pt x="4553000" y="3989173"/>
                </a:cubicBezTo>
                <a:cubicBezTo>
                  <a:pt x="4556667" y="3986840"/>
                  <a:pt x="4560801" y="3985106"/>
                  <a:pt x="4565401" y="3983973"/>
                </a:cubicBezTo>
                <a:cubicBezTo>
                  <a:pt x="4570002" y="3982839"/>
                  <a:pt x="4574569" y="3982273"/>
                  <a:pt x="4579103" y="3982273"/>
                </a:cubicBezTo>
                <a:close/>
                <a:moveTo>
                  <a:pt x="4215629" y="3982273"/>
                </a:moveTo>
                <a:cubicBezTo>
                  <a:pt x="4220296" y="3982273"/>
                  <a:pt x="4224930" y="3982606"/>
                  <a:pt x="4229531" y="3983273"/>
                </a:cubicBezTo>
                <a:cubicBezTo>
                  <a:pt x="4234131" y="3983939"/>
                  <a:pt x="4238299" y="3985306"/>
                  <a:pt x="4242032" y="3987373"/>
                </a:cubicBezTo>
                <a:cubicBezTo>
                  <a:pt x="4245766" y="3989440"/>
                  <a:pt x="4248767" y="3992340"/>
                  <a:pt x="4251034" y="3996074"/>
                </a:cubicBezTo>
                <a:cubicBezTo>
                  <a:pt x="4253300" y="3999808"/>
                  <a:pt x="4254434" y="4004675"/>
                  <a:pt x="4254434" y="4010676"/>
                </a:cubicBezTo>
                <a:lnTo>
                  <a:pt x="4254434" y="4063883"/>
                </a:lnTo>
                <a:cubicBezTo>
                  <a:pt x="4254434" y="4067883"/>
                  <a:pt x="4254667" y="4070817"/>
                  <a:pt x="4255134" y="4072684"/>
                </a:cubicBezTo>
                <a:cubicBezTo>
                  <a:pt x="4255601" y="4074551"/>
                  <a:pt x="4257168" y="4075484"/>
                  <a:pt x="4259835" y="4075484"/>
                </a:cubicBezTo>
                <a:cubicBezTo>
                  <a:pt x="4261301" y="4075484"/>
                  <a:pt x="4263035" y="4075151"/>
                  <a:pt x="4265035" y="4074484"/>
                </a:cubicBezTo>
                <a:lnTo>
                  <a:pt x="4265035" y="4087686"/>
                </a:lnTo>
                <a:cubicBezTo>
                  <a:pt x="4262102" y="4089419"/>
                  <a:pt x="4258034" y="4090286"/>
                  <a:pt x="4252834" y="4090286"/>
                </a:cubicBezTo>
                <a:cubicBezTo>
                  <a:pt x="4248433" y="4090286"/>
                  <a:pt x="4244933" y="4089053"/>
                  <a:pt x="4242332" y="4086586"/>
                </a:cubicBezTo>
                <a:cubicBezTo>
                  <a:pt x="4239732" y="4084119"/>
                  <a:pt x="4238432" y="4080085"/>
                  <a:pt x="4238432" y="4074484"/>
                </a:cubicBezTo>
                <a:cubicBezTo>
                  <a:pt x="4233765" y="4080085"/>
                  <a:pt x="4228331" y="4084119"/>
                  <a:pt x="4222130" y="4086586"/>
                </a:cubicBezTo>
                <a:cubicBezTo>
                  <a:pt x="4215929" y="4089053"/>
                  <a:pt x="4209228" y="4090286"/>
                  <a:pt x="4202027" y="4090286"/>
                </a:cubicBezTo>
                <a:cubicBezTo>
                  <a:pt x="4197360" y="4090286"/>
                  <a:pt x="4192960" y="4089786"/>
                  <a:pt x="4188826" y="4088786"/>
                </a:cubicBezTo>
                <a:cubicBezTo>
                  <a:pt x="4184692" y="4087786"/>
                  <a:pt x="4181058" y="4086119"/>
                  <a:pt x="4177924" y="4083785"/>
                </a:cubicBezTo>
                <a:cubicBezTo>
                  <a:pt x="4174791" y="4081452"/>
                  <a:pt x="4172324" y="4078451"/>
                  <a:pt x="4170523" y="4074784"/>
                </a:cubicBezTo>
                <a:cubicBezTo>
                  <a:pt x="4168723" y="4071117"/>
                  <a:pt x="4167823" y="4066683"/>
                  <a:pt x="4167823" y="4061482"/>
                </a:cubicBezTo>
                <a:cubicBezTo>
                  <a:pt x="4167823" y="4055615"/>
                  <a:pt x="4168823" y="4050814"/>
                  <a:pt x="4170823" y="4047081"/>
                </a:cubicBezTo>
                <a:cubicBezTo>
                  <a:pt x="4172824" y="4043347"/>
                  <a:pt x="4175457" y="4040313"/>
                  <a:pt x="4178724" y="4037979"/>
                </a:cubicBezTo>
                <a:cubicBezTo>
                  <a:pt x="4181992" y="4035646"/>
                  <a:pt x="4185725" y="4033879"/>
                  <a:pt x="4189926" y="4032679"/>
                </a:cubicBezTo>
                <a:cubicBezTo>
                  <a:pt x="4194126" y="4031479"/>
                  <a:pt x="4198427" y="4030479"/>
                  <a:pt x="4202828" y="4029678"/>
                </a:cubicBezTo>
                <a:cubicBezTo>
                  <a:pt x="4207495" y="4028745"/>
                  <a:pt x="4211929" y="4028045"/>
                  <a:pt x="4216129" y="4027578"/>
                </a:cubicBezTo>
                <a:cubicBezTo>
                  <a:pt x="4220330" y="4027111"/>
                  <a:pt x="4224030" y="4026445"/>
                  <a:pt x="4227231" y="4025578"/>
                </a:cubicBezTo>
                <a:cubicBezTo>
                  <a:pt x="4230431" y="4024711"/>
                  <a:pt x="4232965" y="4023444"/>
                  <a:pt x="4234831" y="4021777"/>
                </a:cubicBezTo>
                <a:cubicBezTo>
                  <a:pt x="4236698" y="4020111"/>
                  <a:pt x="4237632" y="4017677"/>
                  <a:pt x="4237632" y="4014477"/>
                </a:cubicBezTo>
                <a:cubicBezTo>
                  <a:pt x="4237632" y="4010743"/>
                  <a:pt x="4236932" y="4007742"/>
                  <a:pt x="4235532" y="4005475"/>
                </a:cubicBezTo>
                <a:cubicBezTo>
                  <a:pt x="4234131" y="4003208"/>
                  <a:pt x="4232331" y="4001475"/>
                  <a:pt x="4230131" y="4000275"/>
                </a:cubicBezTo>
                <a:cubicBezTo>
                  <a:pt x="4227931" y="3999075"/>
                  <a:pt x="4225464" y="3998275"/>
                  <a:pt x="4222730" y="3997874"/>
                </a:cubicBezTo>
                <a:cubicBezTo>
                  <a:pt x="4219996" y="3997474"/>
                  <a:pt x="4217296" y="3997274"/>
                  <a:pt x="4214629" y="3997274"/>
                </a:cubicBezTo>
                <a:cubicBezTo>
                  <a:pt x="4207428" y="3997274"/>
                  <a:pt x="4201427" y="3998641"/>
                  <a:pt x="4196627" y="4001375"/>
                </a:cubicBezTo>
                <a:cubicBezTo>
                  <a:pt x="4191826" y="4004109"/>
                  <a:pt x="4189226" y="4009276"/>
                  <a:pt x="4188826" y="4016877"/>
                </a:cubicBezTo>
                <a:lnTo>
                  <a:pt x="4171824" y="4016877"/>
                </a:lnTo>
                <a:cubicBezTo>
                  <a:pt x="4172090" y="4010476"/>
                  <a:pt x="4173424" y="4005075"/>
                  <a:pt x="4175824" y="4000675"/>
                </a:cubicBezTo>
                <a:cubicBezTo>
                  <a:pt x="4178224" y="3996274"/>
                  <a:pt x="4181425" y="3992707"/>
                  <a:pt x="4185425" y="3989973"/>
                </a:cubicBezTo>
                <a:cubicBezTo>
                  <a:pt x="4189426" y="3987240"/>
                  <a:pt x="4194026" y="3985273"/>
                  <a:pt x="4199227" y="3984073"/>
                </a:cubicBezTo>
                <a:cubicBezTo>
                  <a:pt x="4204428" y="3982873"/>
                  <a:pt x="4209895" y="3982273"/>
                  <a:pt x="4215629" y="3982273"/>
                </a:cubicBezTo>
                <a:close/>
                <a:moveTo>
                  <a:pt x="3785280" y="3982273"/>
                </a:moveTo>
                <a:cubicBezTo>
                  <a:pt x="3792081" y="3982273"/>
                  <a:pt x="3797748" y="3983206"/>
                  <a:pt x="3802282" y="3985073"/>
                </a:cubicBezTo>
                <a:cubicBezTo>
                  <a:pt x="3806816" y="3986940"/>
                  <a:pt x="3810483" y="3989540"/>
                  <a:pt x="3813284" y="3992874"/>
                </a:cubicBezTo>
                <a:cubicBezTo>
                  <a:pt x="3816084" y="3996208"/>
                  <a:pt x="3818051" y="4000175"/>
                  <a:pt x="3819184" y="4004775"/>
                </a:cubicBezTo>
                <a:cubicBezTo>
                  <a:pt x="3820317" y="4009376"/>
                  <a:pt x="3820884" y="4014477"/>
                  <a:pt x="3820885" y="4020077"/>
                </a:cubicBezTo>
                <a:lnTo>
                  <a:pt x="3820885" y="4088086"/>
                </a:lnTo>
                <a:lnTo>
                  <a:pt x="3803883" y="4088086"/>
                </a:lnTo>
                <a:lnTo>
                  <a:pt x="3803883" y="4018077"/>
                </a:lnTo>
                <a:cubicBezTo>
                  <a:pt x="3803883" y="4011676"/>
                  <a:pt x="3802016" y="4006609"/>
                  <a:pt x="3798282" y="4002875"/>
                </a:cubicBezTo>
                <a:cubicBezTo>
                  <a:pt x="3794548" y="3999142"/>
                  <a:pt x="3789414" y="3997275"/>
                  <a:pt x="3782880" y="3997274"/>
                </a:cubicBezTo>
                <a:cubicBezTo>
                  <a:pt x="3777679" y="3997274"/>
                  <a:pt x="3773179" y="3998075"/>
                  <a:pt x="3769378" y="3999675"/>
                </a:cubicBezTo>
                <a:cubicBezTo>
                  <a:pt x="3765578" y="4001275"/>
                  <a:pt x="3762410" y="4003542"/>
                  <a:pt x="3759877" y="4006476"/>
                </a:cubicBezTo>
                <a:cubicBezTo>
                  <a:pt x="3757343" y="4009409"/>
                  <a:pt x="3755443" y="4012843"/>
                  <a:pt x="3754176" y="4016777"/>
                </a:cubicBezTo>
                <a:cubicBezTo>
                  <a:pt x="3752909" y="4020711"/>
                  <a:pt x="3752276" y="4025011"/>
                  <a:pt x="3752276" y="4029678"/>
                </a:cubicBezTo>
                <a:lnTo>
                  <a:pt x="3752276" y="4088086"/>
                </a:lnTo>
                <a:lnTo>
                  <a:pt x="3735274" y="4088086"/>
                </a:lnTo>
                <a:lnTo>
                  <a:pt x="3735274" y="3984673"/>
                </a:lnTo>
                <a:lnTo>
                  <a:pt x="3751276" y="3984673"/>
                </a:lnTo>
                <a:lnTo>
                  <a:pt x="3751276" y="4001075"/>
                </a:lnTo>
                <a:lnTo>
                  <a:pt x="3751676" y="4001075"/>
                </a:lnTo>
                <a:cubicBezTo>
                  <a:pt x="3758743" y="3988540"/>
                  <a:pt x="3769945" y="3982273"/>
                  <a:pt x="3785280" y="3982273"/>
                </a:cubicBezTo>
                <a:close/>
                <a:moveTo>
                  <a:pt x="3673504" y="3982273"/>
                </a:moveTo>
                <a:cubicBezTo>
                  <a:pt x="3682705" y="3982273"/>
                  <a:pt x="3690340" y="3984173"/>
                  <a:pt x="3696407" y="3987973"/>
                </a:cubicBezTo>
                <a:cubicBezTo>
                  <a:pt x="3702475" y="3991774"/>
                  <a:pt x="3707342" y="3996608"/>
                  <a:pt x="3711009" y="4002475"/>
                </a:cubicBezTo>
                <a:cubicBezTo>
                  <a:pt x="3714676" y="4008342"/>
                  <a:pt x="3717210" y="4014743"/>
                  <a:pt x="3718610" y="4021677"/>
                </a:cubicBezTo>
                <a:cubicBezTo>
                  <a:pt x="3720010" y="4028612"/>
                  <a:pt x="3720577" y="4035212"/>
                  <a:pt x="3720310" y="4041480"/>
                </a:cubicBezTo>
                <a:lnTo>
                  <a:pt x="3642901" y="4041480"/>
                </a:lnTo>
                <a:cubicBezTo>
                  <a:pt x="3642767" y="4046014"/>
                  <a:pt x="3643300" y="4050314"/>
                  <a:pt x="3644501" y="4054382"/>
                </a:cubicBezTo>
                <a:cubicBezTo>
                  <a:pt x="3645701" y="4058449"/>
                  <a:pt x="3647634" y="4062049"/>
                  <a:pt x="3650301" y="4065183"/>
                </a:cubicBezTo>
                <a:cubicBezTo>
                  <a:pt x="3652968" y="4068317"/>
                  <a:pt x="3656369" y="4070817"/>
                  <a:pt x="3660503" y="4072684"/>
                </a:cubicBezTo>
                <a:cubicBezTo>
                  <a:pt x="3664636" y="4074551"/>
                  <a:pt x="3669504" y="4075484"/>
                  <a:pt x="3675104" y="4075484"/>
                </a:cubicBezTo>
                <a:cubicBezTo>
                  <a:pt x="3682305" y="4075484"/>
                  <a:pt x="3688206" y="4073817"/>
                  <a:pt x="3692807" y="4070484"/>
                </a:cubicBezTo>
                <a:cubicBezTo>
                  <a:pt x="3697407" y="4067150"/>
                  <a:pt x="3700441" y="4062083"/>
                  <a:pt x="3701908" y="4055282"/>
                </a:cubicBezTo>
                <a:lnTo>
                  <a:pt x="3718710" y="4055282"/>
                </a:lnTo>
                <a:cubicBezTo>
                  <a:pt x="3716443" y="4066883"/>
                  <a:pt x="3711442" y="4075618"/>
                  <a:pt x="3703708" y="4081485"/>
                </a:cubicBezTo>
                <a:cubicBezTo>
                  <a:pt x="3695974" y="4087352"/>
                  <a:pt x="3686239" y="4090286"/>
                  <a:pt x="3674504" y="4090286"/>
                </a:cubicBezTo>
                <a:cubicBezTo>
                  <a:pt x="3666237" y="4090286"/>
                  <a:pt x="3659069" y="4088953"/>
                  <a:pt x="3653002" y="4086286"/>
                </a:cubicBezTo>
                <a:cubicBezTo>
                  <a:pt x="3646934" y="4083619"/>
                  <a:pt x="3641834" y="4079885"/>
                  <a:pt x="3637700" y="4075084"/>
                </a:cubicBezTo>
                <a:cubicBezTo>
                  <a:pt x="3633566" y="4070284"/>
                  <a:pt x="3630465" y="4064549"/>
                  <a:pt x="3628399" y="4057882"/>
                </a:cubicBezTo>
                <a:cubicBezTo>
                  <a:pt x="3626332" y="4051214"/>
                  <a:pt x="3625165" y="4043947"/>
                  <a:pt x="3624898" y="4036079"/>
                </a:cubicBezTo>
                <a:cubicBezTo>
                  <a:pt x="3624898" y="4028212"/>
                  <a:pt x="3626098" y="4021011"/>
                  <a:pt x="3628499" y="4014477"/>
                </a:cubicBezTo>
                <a:cubicBezTo>
                  <a:pt x="3630899" y="4007942"/>
                  <a:pt x="3634266" y="4002275"/>
                  <a:pt x="3638600" y="3997474"/>
                </a:cubicBezTo>
                <a:cubicBezTo>
                  <a:pt x="3642933" y="3992674"/>
                  <a:pt x="3648068" y="3988940"/>
                  <a:pt x="3654002" y="3986273"/>
                </a:cubicBezTo>
                <a:cubicBezTo>
                  <a:pt x="3659936" y="3983606"/>
                  <a:pt x="3666436" y="3982273"/>
                  <a:pt x="3673504" y="3982273"/>
                </a:cubicBezTo>
                <a:close/>
                <a:moveTo>
                  <a:pt x="3570006" y="3982273"/>
                </a:moveTo>
                <a:lnTo>
                  <a:pt x="3570006" y="4000275"/>
                </a:lnTo>
                <a:cubicBezTo>
                  <a:pt x="3563205" y="4000274"/>
                  <a:pt x="3557404" y="4001208"/>
                  <a:pt x="3552603" y="4003075"/>
                </a:cubicBezTo>
                <a:cubicBezTo>
                  <a:pt x="3547803" y="4004942"/>
                  <a:pt x="3543935" y="4007676"/>
                  <a:pt x="3541002" y="4011276"/>
                </a:cubicBezTo>
                <a:cubicBezTo>
                  <a:pt x="3538068" y="4014877"/>
                  <a:pt x="3535935" y="4019244"/>
                  <a:pt x="3534601" y="4024378"/>
                </a:cubicBezTo>
                <a:cubicBezTo>
                  <a:pt x="3533267" y="4029512"/>
                  <a:pt x="3532601" y="4035413"/>
                  <a:pt x="3532601" y="4042080"/>
                </a:cubicBezTo>
                <a:lnTo>
                  <a:pt x="3532601" y="4088086"/>
                </a:lnTo>
                <a:lnTo>
                  <a:pt x="3515599" y="4088086"/>
                </a:lnTo>
                <a:lnTo>
                  <a:pt x="3515599" y="3984673"/>
                </a:lnTo>
                <a:lnTo>
                  <a:pt x="3531601" y="3984673"/>
                </a:lnTo>
                <a:lnTo>
                  <a:pt x="3531601" y="4006476"/>
                </a:lnTo>
                <a:lnTo>
                  <a:pt x="3532001" y="4006476"/>
                </a:lnTo>
                <a:cubicBezTo>
                  <a:pt x="3536135" y="3998075"/>
                  <a:pt x="3541202" y="3991874"/>
                  <a:pt x="3547203" y="3987873"/>
                </a:cubicBezTo>
                <a:cubicBezTo>
                  <a:pt x="3553203" y="3983873"/>
                  <a:pt x="3560804" y="3982006"/>
                  <a:pt x="3570006" y="3982273"/>
                </a:cubicBezTo>
                <a:close/>
                <a:moveTo>
                  <a:pt x="3159154" y="3982273"/>
                </a:moveTo>
                <a:cubicBezTo>
                  <a:pt x="3168355" y="3982273"/>
                  <a:pt x="3175990" y="3984173"/>
                  <a:pt x="3182057" y="3987973"/>
                </a:cubicBezTo>
                <a:cubicBezTo>
                  <a:pt x="3188124" y="3991774"/>
                  <a:pt x="3192992" y="3996608"/>
                  <a:pt x="3196659" y="4002475"/>
                </a:cubicBezTo>
                <a:cubicBezTo>
                  <a:pt x="3200326" y="4008342"/>
                  <a:pt x="3202859" y="4014743"/>
                  <a:pt x="3204260" y="4021677"/>
                </a:cubicBezTo>
                <a:cubicBezTo>
                  <a:pt x="3205660" y="4028612"/>
                  <a:pt x="3206227" y="4035212"/>
                  <a:pt x="3205960" y="4041480"/>
                </a:cubicBezTo>
                <a:lnTo>
                  <a:pt x="3128550" y="4041480"/>
                </a:lnTo>
                <a:cubicBezTo>
                  <a:pt x="3128417" y="4046014"/>
                  <a:pt x="3128950" y="4050314"/>
                  <a:pt x="3130150" y="4054382"/>
                </a:cubicBezTo>
                <a:cubicBezTo>
                  <a:pt x="3131351" y="4058449"/>
                  <a:pt x="3133284" y="4062049"/>
                  <a:pt x="3135951" y="4065183"/>
                </a:cubicBezTo>
                <a:cubicBezTo>
                  <a:pt x="3138618" y="4068317"/>
                  <a:pt x="3142019" y="4070817"/>
                  <a:pt x="3146152" y="4072684"/>
                </a:cubicBezTo>
                <a:cubicBezTo>
                  <a:pt x="3150286" y="4074551"/>
                  <a:pt x="3155154" y="4075484"/>
                  <a:pt x="3160754" y="4075484"/>
                </a:cubicBezTo>
                <a:cubicBezTo>
                  <a:pt x="3167955" y="4075484"/>
                  <a:pt x="3173856" y="4073817"/>
                  <a:pt x="3178457" y="4070484"/>
                </a:cubicBezTo>
                <a:cubicBezTo>
                  <a:pt x="3183057" y="4067150"/>
                  <a:pt x="3186091" y="4062083"/>
                  <a:pt x="3187558" y="4055282"/>
                </a:cubicBezTo>
                <a:lnTo>
                  <a:pt x="3204360" y="4055282"/>
                </a:lnTo>
                <a:cubicBezTo>
                  <a:pt x="3202093" y="4066883"/>
                  <a:pt x="3197092" y="4075618"/>
                  <a:pt x="3189358" y="4081485"/>
                </a:cubicBezTo>
                <a:cubicBezTo>
                  <a:pt x="3181624" y="4087352"/>
                  <a:pt x="3171889" y="4090286"/>
                  <a:pt x="3160154" y="4090286"/>
                </a:cubicBezTo>
                <a:cubicBezTo>
                  <a:pt x="3151887" y="4090286"/>
                  <a:pt x="3144719" y="4088953"/>
                  <a:pt x="3138652" y="4086286"/>
                </a:cubicBezTo>
                <a:cubicBezTo>
                  <a:pt x="3132584" y="4083619"/>
                  <a:pt x="3127484" y="4079885"/>
                  <a:pt x="3123349" y="4075084"/>
                </a:cubicBezTo>
                <a:cubicBezTo>
                  <a:pt x="3119216" y="4070284"/>
                  <a:pt x="3116115" y="4064549"/>
                  <a:pt x="3114048" y="4057882"/>
                </a:cubicBezTo>
                <a:cubicBezTo>
                  <a:pt x="3111982" y="4051214"/>
                  <a:pt x="3110815" y="4043947"/>
                  <a:pt x="3110548" y="4036079"/>
                </a:cubicBezTo>
                <a:cubicBezTo>
                  <a:pt x="3110548" y="4028212"/>
                  <a:pt x="3111748" y="4021011"/>
                  <a:pt x="3114149" y="4014477"/>
                </a:cubicBezTo>
                <a:cubicBezTo>
                  <a:pt x="3116549" y="4007942"/>
                  <a:pt x="3119916" y="4002275"/>
                  <a:pt x="3124250" y="3997474"/>
                </a:cubicBezTo>
                <a:cubicBezTo>
                  <a:pt x="3128584" y="3992674"/>
                  <a:pt x="3133717" y="3988940"/>
                  <a:pt x="3139652" y="3986273"/>
                </a:cubicBezTo>
                <a:cubicBezTo>
                  <a:pt x="3145586" y="3983606"/>
                  <a:pt x="3152087" y="3982273"/>
                  <a:pt x="3159154" y="3982273"/>
                </a:cubicBezTo>
                <a:close/>
                <a:moveTo>
                  <a:pt x="2978903" y="3982273"/>
                </a:moveTo>
                <a:cubicBezTo>
                  <a:pt x="2984770" y="3982273"/>
                  <a:pt x="2990171" y="3982773"/>
                  <a:pt x="2995105" y="3983773"/>
                </a:cubicBezTo>
                <a:cubicBezTo>
                  <a:pt x="3000039" y="3984773"/>
                  <a:pt x="3004406" y="3986506"/>
                  <a:pt x="3008207" y="3988973"/>
                </a:cubicBezTo>
                <a:cubicBezTo>
                  <a:pt x="3012007" y="3991440"/>
                  <a:pt x="3015041" y="3994774"/>
                  <a:pt x="3017308" y="3998975"/>
                </a:cubicBezTo>
                <a:cubicBezTo>
                  <a:pt x="3019575" y="4003175"/>
                  <a:pt x="3020908" y="4008409"/>
                  <a:pt x="3021308" y="4014677"/>
                </a:cubicBezTo>
                <a:lnTo>
                  <a:pt x="3004306" y="4014677"/>
                </a:lnTo>
                <a:cubicBezTo>
                  <a:pt x="3004040" y="4011343"/>
                  <a:pt x="3003173" y="4008576"/>
                  <a:pt x="3001706" y="4006376"/>
                </a:cubicBezTo>
                <a:cubicBezTo>
                  <a:pt x="3000239" y="4004175"/>
                  <a:pt x="2998372" y="4002409"/>
                  <a:pt x="2996105" y="4001075"/>
                </a:cubicBezTo>
                <a:cubicBezTo>
                  <a:pt x="2993838" y="3999742"/>
                  <a:pt x="2991338" y="3998775"/>
                  <a:pt x="2988604" y="3998175"/>
                </a:cubicBezTo>
                <a:cubicBezTo>
                  <a:pt x="2985871" y="3997574"/>
                  <a:pt x="2983104" y="3997274"/>
                  <a:pt x="2980303" y="3997274"/>
                </a:cubicBezTo>
                <a:cubicBezTo>
                  <a:pt x="2977770" y="3997274"/>
                  <a:pt x="2975203" y="3997474"/>
                  <a:pt x="2972602" y="3997874"/>
                </a:cubicBezTo>
                <a:cubicBezTo>
                  <a:pt x="2970002" y="3998275"/>
                  <a:pt x="2967635" y="3998975"/>
                  <a:pt x="2965501" y="3999975"/>
                </a:cubicBezTo>
                <a:cubicBezTo>
                  <a:pt x="2963368" y="4000975"/>
                  <a:pt x="2961634" y="4002308"/>
                  <a:pt x="2960301" y="4003975"/>
                </a:cubicBezTo>
                <a:cubicBezTo>
                  <a:pt x="2958967" y="4005642"/>
                  <a:pt x="2958301" y="4007809"/>
                  <a:pt x="2958301" y="4010476"/>
                </a:cubicBezTo>
                <a:cubicBezTo>
                  <a:pt x="2958301" y="4013410"/>
                  <a:pt x="2959334" y="4015843"/>
                  <a:pt x="2961401" y="4017777"/>
                </a:cubicBezTo>
                <a:cubicBezTo>
                  <a:pt x="2963468" y="4019711"/>
                  <a:pt x="2966101" y="4021311"/>
                  <a:pt x="2969302" y="4022578"/>
                </a:cubicBezTo>
                <a:cubicBezTo>
                  <a:pt x="2972502" y="4023844"/>
                  <a:pt x="2976103" y="4024911"/>
                  <a:pt x="2980103" y="4025778"/>
                </a:cubicBezTo>
                <a:cubicBezTo>
                  <a:pt x="2984104" y="4026645"/>
                  <a:pt x="2988104" y="4027545"/>
                  <a:pt x="2992105" y="4028478"/>
                </a:cubicBezTo>
                <a:cubicBezTo>
                  <a:pt x="2996372" y="4029412"/>
                  <a:pt x="3000539" y="4030545"/>
                  <a:pt x="3004606" y="4031879"/>
                </a:cubicBezTo>
                <a:cubicBezTo>
                  <a:pt x="3008674" y="4033212"/>
                  <a:pt x="3012274" y="4034979"/>
                  <a:pt x="3015407" y="4037179"/>
                </a:cubicBezTo>
                <a:cubicBezTo>
                  <a:pt x="3018541" y="4039380"/>
                  <a:pt x="3021075" y="4042147"/>
                  <a:pt x="3023009" y="4045480"/>
                </a:cubicBezTo>
                <a:cubicBezTo>
                  <a:pt x="3024942" y="4048814"/>
                  <a:pt x="3025909" y="4052948"/>
                  <a:pt x="3025909" y="4057882"/>
                </a:cubicBezTo>
                <a:cubicBezTo>
                  <a:pt x="3025909" y="4064149"/>
                  <a:pt x="3024609" y="4069350"/>
                  <a:pt x="3022009" y="4073484"/>
                </a:cubicBezTo>
                <a:cubicBezTo>
                  <a:pt x="3019408" y="4077618"/>
                  <a:pt x="3016008" y="4080952"/>
                  <a:pt x="3011807" y="4083485"/>
                </a:cubicBezTo>
                <a:cubicBezTo>
                  <a:pt x="3007607" y="4086019"/>
                  <a:pt x="3002873" y="4087786"/>
                  <a:pt x="2997605" y="4088786"/>
                </a:cubicBezTo>
                <a:cubicBezTo>
                  <a:pt x="2992338" y="4089786"/>
                  <a:pt x="2987104" y="4090286"/>
                  <a:pt x="2981903" y="4090286"/>
                </a:cubicBezTo>
                <a:cubicBezTo>
                  <a:pt x="2976169" y="4090286"/>
                  <a:pt x="2970702" y="4089686"/>
                  <a:pt x="2965501" y="4088486"/>
                </a:cubicBezTo>
                <a:cubicBezTo>
                  <a:pt x="2960301" y="4087286"/>
                  <a:pt x="2955700" y="4085319"/>
                  <a:pt x="2951699" y="4082585"/>
                </a:cubicBezTo>
                <a:cubicBezTo>
                  <a:pt x="2947699" y="4079851"/>
                  <a:pt x="2944499" y="4076251"/>
                  <a:pt x="2942098" y="4071784"/>
                </a:cubicBezTo>
                <a:cubicBezTo>
                  <a:pt x="2939698" y="4067316"/>
                  <a:pt x="2938365" y="4061882"/>
                  <a:pt x="2938098" y="4055482"/>
                </a:cubicBezTo>
                <a:lnTo>
                  <a:pt x="2955100" y="4055482"/>
                </a:lnTo>
                <a:cubicBezTo>
                  <a:pt x="2955233" y="4059215"/>
                  <a:pt x="2956100" y="4062383"/>
                  <a:pt x="2957701" y="4064983"/>
                </a:cubicBezTo>
                <a:cubicBezTo>
                  <a:pt x="2959301" y="4067583"/>
                  <a:pt x="2961401" y="4069650"/>
                  <a:pt x="2964001" y="4071184"/>
                </a:cubicBezTo>
                <a:cubicBezTo>
                  <a:pt x="2966601" y="4072717"/>
                  <a:pt x="2969535" y="4073817"/>
                  <a:pt x="2972802" y="4074484"/>
                </a:cubicBezTo>
                <a:cubicBezTo>
                  <a:pt x="2976069" y="4075151"/>
                  <a:pt x="2979436" y="4075484"/>
                  <a:pt x="2982903" y="4075484"/>
                </a:cubicBezTo>
                <a:cubicBezTo>
                  <a:pt x="2985571" y="4075484"/>
                  <a:pt x="2988371" y="4075284"/>
                  <a:pt x="2991305" y="4074884"/>
                </a:cubicBezTo>
                <a:cubicBezTo>
                  <a:pt x="2994238" y="4074484"/>
                  <a:pt x="2996939" y="4073751"/>
                  <a:pt x="2999406" y="4072684"/>
                </a:cubicBezTo>
                <a:cubicBezTo>
                  <a:pt x="3001873" y="4071617"/>
                  <a:pt x="3003906" y="4070050"/>
                  <a:pt x="3005506" y="4067983"/>
                </a:cubicBezTo>
                <a:cubicBezTo>
                  <a:pt x="3007107" y="4065916"/>
                  <a:pt x="3007907" y="4063283"/>
                  <a:pt x="3007907" y="4060082"/>
                </a:cubicBezTo>
                <a:cubicBezTo>
                  <a:pt x="3007907" y="4055682"/>
                  <a:pt x="3006240" y="4052348"/>
                  <a:pt x="3002906" y="4050081"/>
                </a:cubicBezTo>
                <a:cubicBezTo>
                  <a:pt x="2999572" y="4047814"/>
                  <a:pt x="2995405" y="4045981"/>
                  <a:pt x="2990404" y="4044580"/>
                </a:cubicBezTo>
                <a:cubicBezTo>
                  <a:pt x="2985404" y="4043180"/>
                  <a:pt x="2979970" y="4041913"/>
                  <a:pt x="2974102" y="4040780"/>
                </a:cubicBezTo>
                <a:cubicBezTo>
                  <a:pt x="2968235" y="4039646"/>
                  <a:pt x="2962801" y="4038046"/>
                  <a:pt x="2957800" y="4035979"/>
                </a:cubicBezTo>
                <a:cubicBezTo>
                  <a:pt x="2952800" y="4033912"/>
                  <a:pt x="2948633" y="4031012"/>
                  <a:pt x="2945299" y="4027278"/>
                </a:cubicBezTo>
                <a:cubicBezTo>
                  <a:pt x="2941965" y="4023544"/>
                  <a:pt x="2940298" y="4018344"/>
                  <a:pt x="2940298" y="4011676"/>
                </a:cubicBezTo>
                <a:cubicBezTo>
                  <a:pt x="2940298" y="4006476"/>
                  <a:pt x="2941465" y="4002008"/>
                  <a:pt x="2943799" y="3998275"/>
                </a:cubicBezTo>
                <a:cubicBezTo>
                  <a:pt x="2946132" y="3994541"/>
                  <a:pt x="2949133" y="3991507"/>
                  <a:pt x="2952800" y="3989173"/>
                </a:cubicBezTo>
                <a:cubicBezTo>
                  <a:pt x="2956467" y="3986840"/>
                  <a:pt x="2960601" y="3985106"/>
                  <a:pt x="2965201" y="3983973"/>
                </a:cubicBezTo>
                <a:cubicBezTo>
                  <a:pt x="2969802" y="3982839"/>
                  <a:pt x="2974369" y="3982273"/>
                  <a:pt x="2978903" y="3982273"/>
                </a:cubicBezTo>
                <a:close/>
                <a:moveTo>
                  <a:pt x="2817531" y="3982273"/>
                </a:moveTo>
                <a:lnTo>
                  <a:pt x="2817531" y="4000275"/>
                </a:lnTo>
                <a:cubicBezTo>
                  <a:pt x="2810731" y="4000274"/>
                  <a:pt x="2804931" y="4001208"/>
                  <a:pt x="2800130" y="4003075"/>
                </a:cubicBezTo>
                <a:cubicBezTo>
                  <a:pt x="2795330" y="4004942"/>
                  <a:pt x="2791462" y="4007676"/>
                  <a:pt x="2788528" y="4011276"/>
                </a:cubicBezTo>
                <a:cubicBezTo>
                  <a:pt x="2785594" y="4014877"/>
                  <a:pt x="2783461" y="4019244"/>
                  <a:pt x="2782127" y="4024378"/>
                </a:cubicBezTo>
                <a:cubicBezTo>
                  <a:pt x="2780794" y="4029512"/>
                  <a:pt x="2780127" y="4035413"/>
                  <a:pt x="2780127" y="4042080"/>
                </a:cubicBezTo>
                <a:lnTo>
                  <a:pt x="2780127" y="4088086"/>
                </a:lnTo>
                <a:lnTo>
                  <a:pt x="2763125" y="4088086"/>
                </a:lnTo>
                <a:lnTo>
                  <a:pt x="2763125" y="3984673"/>
                </a:lnTo>
                <a:lnTo>
                  <a:pt x="2779126" y="3984673"/>
                </a:lnTo>
                <a:lnTo>
                  <a:pt x="2779126" y="4006476"/>
                </a:lnTo>
                <a:lnTo>
                  <a:pt x="2779527" y="4006476"/>
                </a:lnTo>
                <a:cubicBezTo>
                  <a:pt x="2783660" y="3998075"/>
                  <a:pt x="2788728" y="3991874"/>
                  <a:pt x="2794730" y="3987873"/>
                </a:cubicBezTo>
                <a:cubicBezTo>
                  <a:pt x="2800729" y="3983873"/>
                  <a:pt x="2808331" y="3982006"/>
                  <a:pt x="2817531" y="3982273"/>
                </a:cubicBezTo>
                <a:close/>
                <a:moveTo>
                  <a:pt x="2577330" y="3982273"/>
                </a:moveTo>
                <a:cubicBezTo>
                  <a:pt x="2581997" y="3982273"/>
                  <a:pt x="2586631" y="3982606"/>
                  <a:pt x="2591232" y="3983273"/>
                </a:cubicBezTo>
                <a:cubicBezTo>
                  <a:pt x="2595833" y="3983939"/>
                  <a:pt x="2600001" y="3985306"/>
                  <a:pt x="2603735" y="3987373"/>
                </a:cubicBezTo>
                <a:cubicBezTo>
                  <a:pt x="2607467" y="3989440"/>
                  <a:pt x="2610468" y="3992340"/>
                  <a:pt x="2612735" y="3996074"/>
                </a:cubicBezTo>
                <a:cubicBezTo>
                  <a:pt x="2615001" y="3999808"/>
                  <a:pt x="2616134" y="4004675"/>
                  <a:pt x="2616134" y="4010676"/>
                </a:cubicBezTo>
                <a:lnTo>
                  <a:pt x="2616134" y="4063883"/>
                </a:lnTo>
                <a:cubicBezTo>
                  <a:pt x="2616134" y="4067883"/>
                  <a:pt x="2616369" y="4070817"/>
                  <a:pt x="2616835" y="4072684"/>
                </a:cubicBezTo>
                <a:cubicBezTo>
                  <a:pt x="2617302" y="4074551"/>
                  <a:pt x="2618869" y="4075484"/>
                  <a:pt x="2621535" y="4075484"/>
                </a:cubicBezTo>
                <a:cubicBezTo>
                  <a:pt x="2623003" y="4075484"/>
                  <a:pt x="2624736" y="4075151"/>
                  <a:pt x="2626736" y="4074484"/>
                </a:cubicBezTo>
                <a:lnTo>
                  <a:pt x="2626736" y="4087686"/>
                </a:lnTo>
                <a:cubicBezTo>
                  <a:pt x="2623803" y="4089419"/>
                  <a:pt x="2619735" y="4090286"/>
                  <a:pt x="2614535" y="4090286"/>
                </a:cubicBezTo>
                <a:cubicBezTo>
                  <a:pt x="2610135" y="4090286"/>
                  <a:pt x="2606634" y="4089053"/>
                  <a:pt x="2604033" y="4086586"/>
                </a:cubicBezTo>
                <a:cubicBezTo>
                  <a:pt x="2601434" y="4084119"/>
                  <a:pt x="2600133" y="4080085"/>
                  <a:pt x="2600133" y="4074484"/>
                </a:cubicBezTo>
                <a:cubicBezTo>
                  <a:pt x="2595466" y="4080085"/>
                  <a:pt x="2590032" y="4084119"/>
                  <a:pt x="2583831" y="4086586"/>
                </a:cubicBezTo>
                <a:cubicBezTo>
                  <a:pt x="2577631" y="4089053"/>
                  <a:pt x="2570929" y="4090286"/>
                  <a:pt x="2563728" y="4090286"/>
                </a:cubicBezTo>
                <a:cubicBezTo>
                  <a:pt x="2559062" y="4090286"/>
                  <a:pt x="2554660" y="4089786"/>
                  <a:pt x="2550527" y="4088786"/>
                </a:cubicBezTo>
                <a:cubicBezTo>
                  <a:pt x="2546393" y="4087786"/>
                  <a:pt x="2542760" y="4086119"/>
                  <a:pt x="2539626" y="4083785"/>
                </a:cubicBezTo>
                <a:cubicBezTo>
                  <a:pt x="2536492" y="4081452"/>
                  <a:pt x="2534025" y="4078451"/>
                  <a:pt x="2532224" y="4074784"/>
                </a:cubicBezTo>
                <a:cubicBezTo>
                  <a:pt x="2530424" y="4071117"/>
                  <a:pt x="2529524" y="4066683"/>
                  <a:pt x="2529524" y="4061482"/>
                </a:cubicBezTo>
                <a:cubicBezTo>
                  <a:pt x="2529524" y="4055615"/>
                  <a:pt x="2530524" y="4050814"/>
                  <a:pt x="2532525" y="4047081"/>
                </a:cubicBezTo>
                <a:cubicBezTo>
                  <a:pt x="2534525" y="4043347"/>
                  <a:pt x="2537159" y="4040313"/>
                  <a:pt x="2540426" y="4037979"/>
                </a:cubicBezTo>
                <a:cubicBezTo>
                  <a:pt x="2543693" y="4035646"/>
                  <a:pt x="2547426" y="4033879"/>
                  <a:pt x="2551627" y="4032679"/>
                </a:cubicBezTo>
                <a:cubicBezTo>
                  <a:pt x="2555828" y="4031479"/>
                  <a:pt x="2560128" y="4030479"/>
                  <a:pt x="2564529" y="4029678"/>
                </a:cubicBezTo>
                <a:cubicBezTo>
                  <a:pt x="2569196" y="4028745"/>
                  <a:pt x="2573631" y="4028045"/>
                  <a:pt x="2577831" y="4027578"/>
                </a:cubicBezTo>
                <a:cubicBezTo>
                  <a:pt x="2582032" y="4027111"/>
                  <a:pt x="2585731" y="4026445"/>
                  <a:pt x="2588931" y="4025578"/>
                </a:cubicBezTo>
                <a:cubicBezTo>
                  <a:pt x="2592133" y="4024711"/>
                  <a:pt x="2594666" y="4023444"/>
                  <a:pt x="2596533" y="4021777"/>
                </a:cubicBezTo>
                <a:cubicBezTo>
                  <a:pt x="2598400" y="4020111"/>
                  <a:pt x="2599333" y="4017677"/>
                  <a:pt x="2599333" y="4014477"/>
                </a:cubicBezTo>
                <a:cubicBezTo>
                  <a:pt x="2599333" y="4010743"/>
                  <a:pt x="2598634" y="4007742"/>
                  <a:pt x="2597233" y="4005475"/>
                </a:cubicBezTo>
                <a:cubicBezTo>
                  <a:pt x="2595833" y="4003208"/>
                  <a:pt x="2594032" y="4001475"/>
                  <a:pt x="2591833" y="4000275"/>
                </a:cubicBezTo>
                <a:cubicBezTo>
                  <a:pt x="2589632" y="3999075"/>
                  <a:pt x="2587164" y="3998275"/>
                  <a:pt x="2584431" y="3997874"/>
                </a:cubicBezTo>
                <a:cubicBezTo>
                  <a:pt x="2581698" y="3997474"/>
                  <a:pt x="2578998" y="3997274"/>
                  <a:pt x="2576330" y="3997274"/>
                </a:cubicBezTo>
                <a:cubicBezTo>
                  <a:pt x="2569130" y="3997274"/>
                  <a:pt x="2563129" y="3998641"/>
                  <a:pt x="2558328" y="4001375"/>
                </a:cubicBezTo>
                <a:cubicBezTo>
                  <a:pt x="2553527" y="4004109"/>
                  <a:pt x="2550928" y="4009276"/>
                  <a:pt x="2550527" y="4016877"/>
                </a:cubicBezTo>
                <a:lnTo>
                  <a:pt x="2533525" y="4016877"/>
                </a:lnTo>
                <a:cubicBezTo>
                  <a:pt x="2533792" y="4010476"/>
                  <a:pt x="2535125" y="4005075"/>
                  <a:pt x="2537526" y="4000675"/>
                </a:cubicBezTo>
                <a:cubicBezTo>
                  <a:pt x="2539926" y="3996274"/>
                  <a:pt x="2543125" y="3992707"/>
                  <a:pt x="2547126" y="3989973"/>
                </a:cubicBezTo>
                <a:cubicBezTo>
                  <a:pt x="2551127" y="3987240"/>
                  <a:pt x="2555727" y="3985273"/>
                  <a:pt x="2560929" y="3984073"/>
                </a:cubicBezTo>
                <a:cubicBezTo>
                  <a:pt x="2566128" y="3982873"/>
                  <a:pt x="2571596" y="3982273"/>
                  <a:pt x="2577330" y="3982273"/>
                </a:cubicBezTo>
                <a:close/>
                <a:moveTo>
                  <a:pt x="2341606" y="3982273"/>
                </a:moveTo>
                <a:cubicBezTo>
                  <a:pt x="2349873" y="3982273"/>
                  <a:pt x="2357108" y="3983673"/>
                  <a:pt x="2363308" y="3986473"/>
                </a:cubicBezTo>
                <a:cubicBezTo>
                  <a:pt x="2369510" y="3989273"/>
                  <a:pt x="2374743" y="3993107"/>
                  <a:pt x="2379010" y="3997974"/>
                </a:cubicBezTo>
                <a:cubicBezTo>
                  <a:pt x="2383278" y="4002842"/>
                  <a:pt x="2386478" y="4008576"/>
                  <a:pt x="2388612" y="4015177"/>
                </a:cubicBezTo>
                <a:cubicBezTo>
                  <a:pt x="2390745" y="4021777"/>
                  <a:pt x="2391812" y="4028878"/>
                  <a:pt x="2391812" y="4036479"/>
                </a:cubicBezTo>
                <a:cubicBezTo>
                  <a:pt x="2391812" y="4044080"/>
                  <a:pt x="2390746" y="4051148"/>
                  <a:pt x="2388612" y="4057682"/>
                </a:cubicBezTo>
                <a:cubicBezTo>
                  <a:pt x="2386478" y="4064216"/>
                  <a:pt x="2383278" y="4069917"/>
                  <a:pt x="2379010" y="4074784"/>
                </a:cubicBezTo>
                <a:cubicBezTo>
                  <a:pt x="2374743" y="4079651"/>
                  <a:pt x="2369510" y="4083452"/>
                  <a:pt x="2363308" y="4086186"/>
                </a:cubicBezTo>
                <a:cubicBezTo>
                  <a:pt x="2357108" y="4088919"/>
                  <a:pt x="2349873" y="4090286"/>
                  <a:pt x="2341606" y="4090286"/>
                </a:cubicBezTo>
                <a:cubicBezTo>
                  <a:pt x="2333471" y="4090286"/>
                  <a:pt x="2326271" y="4088919"/>
                  <a:pt x="2320003" y="4086186"/>
                </a:cubicBezTo>
                <a:cubicBezTo>
                  <a:pt x="2313735" y="4083452"/>
                  <a:pt x="2308468" y="4079651"/>
                  <a:pt x="2304201" y="4074784"/>
                </a:cubicBezTo>
                <a:cubicBezTo>
                  <a:pt x="2299934" y="4069917"/>
                  <a:pt x="2296733" y="4064216"/>
                  <a:pt x="2294599" y="4057682"/>
                </a:cubicBezTo>
                <a:cubicBezTo>
                  <a:pt x="2292466" y="4051148"/>
                  <a:pt x="2291400" y="4044080"/>
                  <a:pt x="2291400" y="4036479"/>
                </a:cubicBezTo>
                <a:cubicBezTo>
                  <a:pt x="2291400" y="4028878"/>
                  <a:pt x="2292466" y="4021777"/>
                  <a:pt x="2294599" y="4015177"/>
                </a:cubicBezTo>
                <a:cubicBezTo>
                  <a:pt x="2296733" y="4008576"/>
                  <a:pt x="2299934" y="4002842"/>
                  <a:pt x="2304201" y="3997974"/>
                </a:cubicBezTo>
                <a:cubicBezTo>
                  <a:pt x="2308468" y="3993107"/>
                  <a:pt x="2313735" y="3989273"/>
                  <a:pt x="2320003" y="3986473"/>
                </a:cubicBezTo>
                <a:cubicBezTo>
                  <a:pt x="2326271" y="3983673"/>
                  <a:pt x="2333471" y="3982273"/>
                  <a:pt x="2341606" y="3982273"/>
                </a:cubicBezTo>
                <a:close/>
                <a:moveTo>
                  <a:pt x="2120130" y="3982273"/>
                </a:moveTo>
                <a:cubicBezTo>
                  <a:pt x="2124797" y="3982273"/>
                  <a:pt x="2129431" y="3982606"/>
                  <a:pt x="2134032" y="3983273"/>
                </a:cubicBezTo>
                <a:cubicBezTo>
                  <a:pt x="2138632" y="3983939"/>
                  <a:pt x="2142800" y="3985306"/>
                  <a:pt x="2146533" y="3987373"/>
                </a:cubicBezTo>
                <a:cubicBezTo>
                  <a:pt x="2150267" y="3989440"/>
                  <a:pt x="2153268" y="3992340"/>
                  <a:pt x="2155535" y="3996074"/>
                </a:cubicBezTo>
                <a:cubicBezTo>
                  <a:pt x="2157802" y="3999808"/>
                  <a:pt x="2158935" y="4004675"/>
                  <a:pt x="2158935" y="4010676"/>
                </a:cubicBezTo>
                <a:lnTo>
                  <a:pt x="2158935" y="4063883"/>
                </a:lnTo>
                <a:cubicBezTo>
                  <a:pt x="2158935" y="4067883"/>
                  <a:pt x="2159168" y="4070817"/>
                  <a:pt x="2159635" y="4072684"/>
                </a:cubicBezTo>
                <a:cubicBezTo>
                  <a:pt x="2160102" y="4074551"/>
                  <a:pt x="2161669" y="4075484"/>
                  <a:pt x="2164336" y="4075484"/>
                </a:cubicBezTo>
                <a:cubicBezTo>
                  <a:pt x="2165803" y="4075484"/>
                  <a:pt x="2167536" y="4075151"/>
                  <a:pt x="2169537" y="4074484"/>
                </a:cubicBezTo>
                <a:lnTo>
                  <a:pt x="2169537" y="4087686"/>
                </a:lnTo>
                <a:cubicBezTo>
                  <a:pt x="2166603" y="4089419"/>
                  <a:pt x="2162535" y="4090286"/>
                  <a:pt x="2157335" y="4090286"/>
                </a:cubicBezTo>
                <a:cubicBezTo>
                  <a:pt x="2152934" y="4090286"/>
                  <a:pt x="2149434" y="4089053"/>
                  <a:pt x="2146833" y="4086586"/>
                </a:cubicBezTo>
                <a:cubicBezTo>
                  <a:pt x="2144233" y="4084119"/>
                  <a:pt x="2142933" y="4080085"/>
                  <a:pt x="2142933" y="4074484"/>
                </a:cubicBezTo>
                <a:cubicBezTo>
                  <a:pt x="2138266" y="4080085"/>
                  <a:pt x="2132832" y="4084119"/>
                  <a:pt x="2126631" y="4086586"/>
                </a:cubicBezTo>
                <a:cubicBezTo>
                  <a:pt x="2120431" y="4089053"/>
                  <a:pt x="2113729" y="4090286"/>
                  <a:pt x="2106528" y="4090286"/>
                </a:cubicBezTo>
                <a:cubicBezTo>
                  <a:pt x="2101861" y="4090286"/>
                  <a:pt x="2097461" y="4089786"/>
                  <a:pt x="2093327" y="4088786"/>
                </a:cubicBezTo>
                <a:cubicBezTo>
                  <a:pt x="2089193" y="4087786"/>
                  <a:pt x="2085559" y="4086119"/>
                  <a:pt x="2082425" y="4083785"/>
                </a:cubicBezTo>
                <a:cubicBezTo>
                  <a:pt x="2079292" y="4081452"/>
                  <a:pt x="2076825" y="4078451"/>
                  <a:pt x="2075024" y="4074784"/>
                </a:cubicBezTo>
                <a:cubicBezTo>
                  <a:pt x="2073224" y="4071117"/>
                  <a:pt x="2072324" y="4066683"/>
                  <a:pt x="2072324" y="4061482"/>
                </a:cubicBezTo>
                <a:cubicBezTo>
                  <a:pt x="2072324" y="4055615"/>
                  <a:pt x="2073325" y="4050814"/>
                  <a:pt x="2075325" y="4047081"/>
                </a:cubicBezTo>
                <a:cubicBezTo>
                  <a:pt x="2077325" y="4043347"/>
                  <a:pt x="2079959" y="4040313"/>
                  <a:pt x="2083226" y="4037979"/>
                </a:cubicBezTo>
                <a:cubicBezTo>
                  <a:pt x="2086493" y="4035646"/>
                  <a:pt x="2090227" y="4033879"/>
                  <a:pt x="2094427" y="4032679"/>
                </a:cubicBezTo>
                <a:cubicBezTo>
                  <a:pt x="2098628" y="4031479"/>
                  <a:pt x="2102928" y="4030479"/>
                  <a:pt x="2107328" y="4029678"/>
                </a:cubicBezTo>
                <a:cubicBezTo>
                  <a:pt x="2111996" y="4028745"/>
                  <a:pt x="2116430" y="4028045"/>
                  <a:pt x="2120630" y="4027578"/>
                </a:cubicBezTo>
                <a:cubicBezTo>
                  <a:pt x="2124831" y="4027111"/>
                  <a:pt x="2128532" y="4026445"/>
                  <a:pt x="2131732" y="4025578"/>
                </a:cubicBezTo>
                <a:cubicBezTo>
                  <a:pt x="2134932" y="4024711"/>
                  <a:pt x="2137466" y="4023444"/>
                  <a:pt x="2139333" y="4021777"/>
                </a:cubicBezTo>
                <a:cubicBezTo>
                  <a:pt x="2141200" y="4020111"/>
                  <a:pt x="2142133" y="4017677"/>
                  <a:pt x="2142133" y="4014477"/>
                </a:cubicBezTo>
                <a:cubicBezTo>
                  <a:pt x="2142133" y="4010743"/>
                  <a:pt x="2141433" y="4007742"/>
                  <a:pt x="2140033" y="4005475"/>
                </a:cubicBezTo>
                <a:cubicBezTo>
                  <a:pt x="2138632" y="4003208"/>
                  <a:pt x="2136833" y="4001475"/>
                  <a:pt x="2134632" y="4000275"/>
                </a:cubicBezTo>
                <a:cubicBezTo>
                  <a:pt x="2132432" y="3999075"/>
                  <a:pt x="2129965" y="3998275"/>
                  <a:pt x="2127231" y="3997874"/>
                </a:cubicBezTo>
                <a:cubicBezTo>
                  <a:pt x="2124497" y="3997474"/>
                  <a:pt x="2121797" y="3997274"/>
                  <a:pt x="2119130" y="3997274"/>
                </a:cubicBezTo>
                <a:cubicBezTo>
                  <a:pt x="2111930" y="3997274"/>
                  <a:pt x="2105928" y="3998641"/>
                  <a:pt x="2101128" y="4001375"/>
                </a:cubicBezTo>
                <a:cubicBezTo>
                  <a:pt x="2096327" y="4004109"/>
                  <a:pt x="2093727" y="4009276"/>
                  <a:pt x="2093327" y="4016877"/>
                </a:cubicBezTo>
                <a:lnTo>
                  <a:pt x="2076325" y="4016877"/>
                </a:lnTo>
                <a:cubicBezTo>
                  <a:pt x="2076591" y="4010476"/>
                  <a:pt x="2077925" y="4005075"/>
                  <a:pt x="2080325" y="4000675"/>
                </a:cubicBezTo>
                <a:cubicBezTo>
                  <a:pt x="2082726" y="3996274"/>
                  <a:pt x="2085926" y="3992707"/>
                  <a:pt x="2089926" y="3989973"/>
                </a:cubicBezTo>
                <a:cubicBezTo>
                  <a:pt x="2093927" y="3987240"/>
                  <a:pt x="2098527" y="3985273"/>
                  <a:pt x="2103728" y="3984073"/>
                </a:cubicBezTo>
                <a:cubicBezTo>
                  <a:pt x="2108929" y="3982873"/>
                  <a:pt x="2114396" y="3982273"/>
                  <a:pt x="2120130" y="3982273"/>
                </a:cubicBezTo>
                <a:close/>
                <a:moveTo>
                  <a:pt x="1769229" y="3982273"/>
                </a:moveTo>
                <a:cubicBezTo>
                  <a:pt x="1775097" y="3982273"/>
                  <a:pt x="1780497" y="3982773"/>
                  <a:pt x="1785431" y="3983773"/>
                </a:cubicBezTo>
                <a:cubicBezTo>
                  <a:pt x="1790366" y="3984773"/>
                  <a:pt x="1794733" y="3986506"/>
                  <a:pt x="1798533" y="3988973"/>
                </a:cubicBezTo>
                <a:cubicBezTo>
                  <a:pt x="1802333" y="3991440"/>
                  <a:pt x="1805368" y="3994774"/>
                  <a:pt x="1807634" y="3998975"/>
                </a:cubicBezTo>
                <a:cubicBezTo>
                  <a:pt x="1809901" y="4003175"/>
                  <a:pt x="1811234" y="4008409"/>
                  <a:pt x="1811634" y="4014677"/>
                </a:cubicBezTo>
                <a:lnTo>
                  <a:pt x="1794632" y="4014677"/>
                </a:lnTo>
                <a:cubicBezTo>
                  <a:pt x="1794366" y="4011343"/>
                  <a:pt x="1793499" y="4008576"/>
                  <a:pt x="1792033" y="4006376"/>
                </a:cubicBezTo>
                <a:cubicBezTo>
                  <a:pt x="1790565" y="4004175"/>
                  <a:pt x="1788699" y="4002409"/>
                  <a:pt x="1786432" y="4001075"/>
                </a:cubicBezTo>
                <a:cubicBezTo>
                  <a:pt x="1784164" y="3999742"/>
                  <a:pt x="1781664" y="3998775"/>
                  <a:pt x="1778930" y="3998175"/>
                </a:cubicBezTo>
                <a:cubicBezTo>
                  <a:pt x="1776197" y="3997574"/>
                  <a:pt x="1773430" y="3997274"/>
                  <a:pt x="1770630" y="3997274"/>
                </a:cubicBezTo>
                <a:cubicBezTo>
                  <a:pt x="1768096" y="3997274"/>
                  <a:pt x="1765529" y="3997474"/>
                  <a:pt x="1762929" y="3997874"/>
                </a:cubicBezTo>
                <a:cubicBezTo>
                  <a:pt x="1760328" y="3998275"/>
                  <a:pt x="1757961" y="3998975"/>
                  <a:pt x="1755828" y="3999975"/>
                </a:cubicBezTo>
                <a:cubicBezTo>
                  <a:pt x="1753694" y="4000975"/>
                  <a:pt x="1751961" y="4002308"/>
                  <a:pt x="1750627" y="4003975"/>
                </a:cubicBezTo>
                <a:cubicBezTo>
                  <a:pt x="1749294" y="4005642"/>
                  <a:pt x="1748627" y="4007809"/>
                  <a:pt x="1748627" y="4010476"/>
                </a:cubicBezTo>
                <a:cubicBezTo>
                  <a:pt x="1748627" y="4013410"/>
                  <a:pt x="1749660" y="4015843"/>
                  <a:pt x="1751727" y="4017777"/>
                </a:cubicBezTo>
                <a:cubicBezTo>
                  <a:pt x="1753794" y="4019711"/>
                  <a:pt x="1756428" y="4021311"/>
                  <a:pt x="1759628" y="4022578"/>
                </a:cubicBezTo>
                <a:cubicBezTo>
                  <a:pt x="1762829" y="4023844"/>
                  <a:pt x="1766429" y="4024911"/>
                  <a:pt x="1770429" y="4025778"/>
                </a:cubicBezTo>
                <a:cubicBezTo>
                  <a:pt x="1774430" y="4026645"/>
                  <a:pt x="1778431" y="4027545"/>
                  <a:pt x="1782431" y="4028478"/>
                </a:cubicBezTo>
                <a:cubicBezTo>
                  <a:pt x="1786698" y="4029412"/>
                  <a:pt x="1790865" y="4030545"/>
                  <a:pt x="1794932" y="4031879"/>
                </a:cubicBezTo>
                <a:cubicBezTo>
                  <a:pt x="1799000" y="4033212"/>
                  <a:pt x="1802600" y="4034979"/>
                  <a:pt x="1805734" y="4037179"/>
                </a:cubicBezTo>
                <a:cubicBezTo>
                  <a:pt x="1808868" y="4039380"/>
                  <a:pt x="1811401" y="4042147"/>
                  <a:pt x="1813335" y="4045480"/>
                </a:cubicBezTo>
                <a:cubicBezTo>
                  <a:pt x="1815268" y="4048814"/>
                  <a:pt x="1816235" y="4052948"/>
                  <a:pt x="1816235" y="4057882"/>
                </a:cubicBezTo>
                <a:cubicBezTo>
                  <a:pt x="1816235" y="4064149"/>
                  <a:pt x="1814935" y="4069350"/>
                  <a:pt x="1812335" y="4073484"/>
                </a:cubicBezTo>
                <a:cubicBezTo>
                  <a:pt x="1809734" y="4077618"/>
                  <a:pt x="1806334" y="4080952"/>
                  <a:pt x="1802134" y="4083485"/>
                </a:cubicBezTo>
                <a:cubicBezTo>
                  <a:pt x="1797933" y="4086019"/>
                  <a:pt x="1793199" y="4087786"/>
                  <a:pt x="1787932" y="4088786"/>
                </a:cubicBezTo>
                <a:cubicBezTo>
                  <a:pt x="1782664" y="4089786"/>
                  <a:pt x="1777430" y="4090286"/>
                  <a:pt x="1772230" y="4090286"/>
                </a:cubicBezTo>
                <a:cubicBezTo>
                  <a:pt x="1766496" y="4090286"/>
                  <a:pt x="1761028" y="4089686"/>
                  <a:pt x="1755828" y="4088486"/>
                </a:cubicBezTo>
                <a:cubicBezTo>
                  <a:pt x="1750627" y="4087286"/>
                  <a:pt x="1746026" y="4085319"/>
                  <a:pt x="1742026" y="4082585"/>
                </a:cubicBezTo>
                <a:cubicBezTo>
                  <a:pt x="1738025" y="4079851"/>
                  <a:pt x="1734826" y="4076251"/>
                  <a:pt x="1732425" y="4071784"/>
                </a:cubicBezTo>
                <a:cubicBezTo>
                  <a:pt x="1730024" y="4067316"/>
                  <a:pt x="1728691" y="4061882"/>
                  <a:pt x="1728425" y="4055482"/>
                </a:cubicBezTo>
                <a:lnTo>
                  <a:pt x="1745426" y="4055482"/>
                </a:lnTo>
                <a:cubicBezTo>
                  <a:pt x="1745560" y="4059215"/>
                  <a:pt x="1746426" y="4062383"/>
                  <a:pt x="1748027" y="4064983"/>
                </a:cubicBezTo>
                <a:cubicBezTo>
                  <a:pt x="1749627" y="4067583"/>
                  <a:pt x="1751727" y="4069650"/>
                  <a:pt x="1754327" y="4071184"/>
                </a:cubicBezTo>
                <a:cubicBezTo>
                  <a:pt x="1756928" y="4072717"/>
                  <a:pt x="1759861" y="4073817"/>
                  <a:pt x="1763129" y="4074484"/>
                </a:cubicBezTo>
                <a:cubicBezTo>
                  <a:pt x="1766395" y="4075151"/>
                  <a:pt x="1769763" y="4075484"/>
                  <a:pt x="1773230" y="4075484"/>
                </a:cubicBezTo>
                <a:cubicBezTo>
                  <a:pt x="1775897" y="4075484"/>
                  <a:pt x="1778698" y="4075284"/>
                  <a:pt x="1781631" y="4074884"/>
                </a:cubicBezTo>
                <a:cubicBezTo>
                  <a:pt x="1784564" y="4074484"/>
                  <a:pt x="1787265" y="4073751"/>
                  <a:pt x="1789732" y="4072684"/>
                </a:cubicBezTo>
                <a:cubicBezTo>
                  <a:pt x="1792199" y="4071617"/>
                  <a:pt x="1794232" y="4070050"/>
                  <a:pt x="1795833" y="4067983"/>
                </a:cubicBezTo>
                <a:cubicBezTo>
                  <a:pt x="1797433" y="4065916"/>
                  <a:pt x="1798233" y="4063283"/>
                  <a:pt x="1798233" y="4060082"/>
                </a:cubicBezTo>
                <a:cubicBezTo>
                  <a:pt x="1798233" y="4055682"/>
                  <a:pt x="1796566" y="4052348"/>
                  <a:pt x="1793232" y="4050081"/>
                </a:cubicBezTo>
                <a:cubicBezTo>
                  <a:pt x="1789898" y="4047814"/>
                  <a:pt x="1785731" y="4045981"/>
                  <a:pt x="1780731" y="4044580"/>
                </a:cubicBezTo>
                <a:cubicBezTo>
                  <a:pt x="1775731" y="4043180"/>
                  <a:pt x="1770296" y="4041913"/>
                  <a:pt x="1764429" y="4040780"/>
                </a:cubicBezTo>
                <a:cubicBezTo>
                  <a:pt x="1758561" y="4039646"/>
                  <a:pt x="1753128" y="4038046"/>
                  <a:pt x="1748127" y="4035979"/>
                </a:cubicBezTo>
                <a:cubicBezTo>
                  <a:pt x="1743126" y="4033912"/>
                  <a:pt x="1738959" y="4031012"/>
                  <a:pt x="1735626" y="4027278"/>
                </a:cubicBezTo>
                <a:cubicBezTo>
                  <a:pt x="1732292" y="4023544"/>
                  <a:pt x="1730625" y="4018344"/>
                  <a:pt x="1730625" y="4011676"/>
                </a:cubicBezTo>
                <a:cubicBezTo>
                  <a:pt x="1730625" y="4006476"/>
                  <a:pt x="1731792" y="4002008"/>
                  <a:pt x="1734125" y="3998275"/>
                </a:cubicBezTo>
                <a:cubicBezTo>
                  <a:pt x="1736459" y="3994541"/>
                  <a:pt x="1739459" y="3991507"/>
                  <a:pt x="1743126" y="3989173"/>
                </a:cubicBezTo>
                <a:cubicBezTo>
                  <a:pt x="1746793" y="3986840"/>
                  <a:pt x="1750927" y="3985106"/>
                  <a:pt x="1755528" y="3983973"/>
                </a:cubicBezTo>
                <a:cubicBezTo>
                  <a:pt x="1760128" y="3982839"/>
                  <a:pt x="1764695" y="3982273"/>
                  <a:pt x="1769229" y="3982273"/>
                </a:cubicBezTo>
                <a:close/>
                <a:moveTo>
                  <a:pt x="1568480" y="3982273"/>
                </a:moveTo>
                <a:cubicBezTo>
                  <a:pt x="1577681" y="3982273"/>
                  <a:pt x="1585316" y="3984173"/>
                  <a:pt x="1591383" y="3987973"/>
                </a:cubicBezTo>
                <a:cubicBezTo>
                  <a:pt x="1597451" y="3991774"/>
                  <a:pt x="1602318" y="3996608"/>
                  <a:pt x="1605985" y="4002475"/>
                </a:cubicBezTo>
                <a:cubicBezTo>
                  <a:pt x="1609652" y="4008342"/>
                  <a:pt x="1612186" y="4014743"/>
                  <a:pt x="1613586" y="4021677"/>
                </a:cubicBezTo>
                <a:cubicBezTo>
                  <a:pt x="1614986" y="4028612"/>
                  <a:pt x="1615553" y="4035212"/>
                  <a:pt x="1615286" y="4041480"/>
                </a:cubicBezTo>
                <a:lnTo>
                  <a:pt x="1537877" y="4041480"/>
                </a:lnTo>
                <a:cubicBezTo>
                  <a:pt x="1537743" y="4046014"/>
                  <a:pt x="1538276" y="4050314"/>
                  <a:pt x="1539477" y="4054382"/>
                </a:cubicBezTo>
                <a:cubicBezTo>
                  <a:pt x="1540677" y="4058449"/>
                  <a:pt x="1542611" y="4062049"/>
                  <a:pt x="1545278" y="4065183"/>
                </a:cubicBezTo>
                <a:cubicBezTo>
                  <a:pt x="1547945" y="4068317"/>
                  <a:pt x="1551345" y="4070817"/>
                  <a:pt x="1555479" y="4072684"/>
                </a:cubicBezTo>
                <a:cubicBezTo>
                  <a:pt x="1559613" y="4074551"/>
                  <a:pt x="1564480" y="4075484"/>
                  <a:pt x="1570080" y="4075484"/>
                </a:cubicBezTo>
                <a:cubicBezTo>
                  <a:pt x="1577282" y="4075484"/>
                  <a:pt x="1583182" y="4073817"/>
                  <a:pt x="1587783" y="4070484"/>
                </a:cubicBezTo>
                <a:cubicBezTo>
                  <a:pt x="1592384" y="4067150"/>
                  <a:pt x="1595417" y="4062083"/>
                  <a:pt x="1596884" y="4055282"/>
                </a:cubicBezTo>
                <a:lnTo>
                  <a:pt x="1613686" y="4055282"/>
                </a:lnTo>
                <a:cubicBezTo>
                  <a:pt x="1611419" y="4066883"/>
                  <a:pt x="1606419" y="4075618"/>
                  <a:pt x="1598684" y="4081485"/>
                </a:cubicBezTo>
                <a:cubicBezTo>
                  <a:pt x="1590950" y="4087352"/>
                  <a:pt x="1581215" y="4090286"/>
                  <a:pt x="1569480" y="4090286"/>
                </a:cubicBezTo>
                <a:cubicBezTo>
                  <a:pt x="1561213" y="4090286"/>
                  <a:pt x="1554045" y="4088953"/>
                  <a:pt x="1547978" y="4086286"/>
                </a:cubicBezTo>
                <a:cubicBezTo>
                  <a:pt x="1541911" y="4083619"/>
                  <a:pt x="1536810" y="4079885"/>
                  <a:pt x="1532676" y="4075084"/>
                </a:cubicBezTo>
                <a:cubicBezTo>
                  <a:pt x="1528542" y="4070284"/>
                  <a:pt x="1525442" y="4064549"/>
                  <a:pt x="1523375" y="4057882"/>
                </a:cubicBezTo>
                <a:cubicBezTo>
                  <a:pt x="1521308" y="4051214"/>
                  <a:pt x="1520141" y="4043947"/>
                  <a:pt x="1519874" y="4036079"/>
                </a:cubicBezTo>
                <a:cubicBezTo>
                  <a:pt x="1519874" y="4028212"/>
                  <a:pt x="1521074" y="4021011"/>
                  <a:pt x="1523474" y="4014477"/>
                </a:cubicBezTo>
                <a:cubicBezTo>
                  <a:pt x="1525875" y="4007942"/>
                  <a:pt x="1529242" y="4002275"/>
                  <a:pt x="1533576" y="3997474"/>
                </a:cubicBezTo>
                <a:cubicBezTo>
                  <a:pt x="1537910" y="3992674"/>
                  <a:pt x="1543044" y="3988940"/>
                  <a:pt x="1548978" y="3986273"/>
                </a:cubicBezTo>
                <a:cubicBezTo>
                  <a:pt x="1554912" y="3983606"/>
                  <a:pt x="1561413" y="3982273"/>
                  <a:pt x="1568480" y="3982273"/>
                </a:cubicBezTo>
                <a:close/>
                <a:moveTo>
                  <a:pt x="1461182" y="3982273"/>
                </a:moveTo>
                <a:cubicBezTo>
                  <a:pt x="1467982" y="3982273"/>
                  <a:pt x="1473649" y="3983206"/>
                  <a:pt x="1478183" y="3985073"/>
                </a:cubicBezTo>
                <a:cubicBezTo>
                  <a:pt x="1482717" y="3986940"/>
                  <a:pt x="1486384" y="3989540"/>
                  <a:pt x="1489185" y="3992874"/>
                </a:cubicBezTo>
                <a:cubicBezTo>
                  <a:pt x="1491985" y="3996208"/>
                  <a:pt x="1493952" y="4000175"/>
                  <a:pt x="1495085" y="4004775"/>
                </a:cubicBezTo>
                <a:cubicBezTo>
                  <a:pt x="1496219" y="4009376"/>
                  <a:pt x="1496785" y="4014477"/>
                  <a:pt x="1496786" y="4020077"/>
                </a:cubicBezTo>
                <a:lnTo>
                  <a:pt x="1496786" y="4088086"/>
                </a:lnTo>
                <a:lnTo>
                  <a:pt x="1479784" y="4088086"/>
                </a:lnTo>
                <a:lnTo>
                  <a:pt x="1479784" y="4018077"/>
                </a:lnTo>
                <a:cubicBezTo>
                  <a:pt x="1479784" y="4011676"/>
                  <a:pt x="1477917" y="4006609"/>
                  <a:pt x="1474183" y="4002875"/>
                </a:cubicBezTo>
                <a:cubicBezTo>
                  <a:pt x="1470449" y="3999142"/>
                  <a:pt x="1465315" y="3997275"/>
                  <a:pt x="1458781" y="3997274"/>
                </a:cubicBezTo>
                <a:cubicBezTo>
                  <a:pt x="1453580" y="3997274"/>
                  <a:pt x="1449080" y="3998075"/>
                  <a:pt x="1445280" y="3999675"/>
                </a:cubicBezTo>
                <a:cubicBezTo>
                  <a:pt x="1441479" y="4001275"/>
                  <a:pt x="1438312" y="4003542"/>
                  <a:pt x="1435778" y="4006476"/>
                </a:cubicBezTo>
                <a:cubicBezTo>
                  <a:pt x="1433244" y="4009409"/>
                  <a:pt x="1431344" y="4012843"/>
                  <a:pt x="1430078" y="4016777"/>
                </a:cubicBezTo>
                <a:cubicBezTo>
                  <a:pt x="1428810" y="4020711"/>
                  <a:pt x="1428177" y="4025011"/>
                  <a:pt x="1428177" y="4029678"/>
                </a:cubicBezTo>
                <a:lnTo>
                  <a:pt x="1428177" y="4088086"/>
                </a:lnTo>
                <a:lnTo>
                  <a:pt x="1411175" y="4088086"/>
                </a:lnTo>
                <a:lnTo>
                  <a:pt x="1411175" y="3984673"/>
                </a:lnTo>
                <a:lnTo>
                  <a:pt x="1427177" y="3984673"/>
                </a:lnTo>
                <a:lnTo>
                  <a:pt x="1427177" y="4001075"/>
                </a:lnTo>
                <a:lnTo>
                  <a:pt x="1427577" y="4001075"/>
                </a:lnTo>
                <a:cubicBezTo>
                  <a:pt x="1434645" y="3988540"/>
                  <a:pt x="1445846" y="3982273"/>
                  <a:pt x="1461182" y="3982273"/>
                </a:cubicBezTo>
                <a:close/>
                <a:moveTo>
                  <a:pt x="1341480" y="3982273"/>
                </a:moveTo>
                <a:cubicBezTo>
                  <a:pt x="1349749" y="3982273"/>
                  <a:pt x="1356983" y="3983673"/>
                  <a:pt x="1363184" y="3986473"/>
                </a:cubicBezTo>
                <a:cubicBezTo>
                  <a:pt x="1369384" y="3989273"/>
                  <a:pt x="1374618" y="3993107"/>
                  <a:pt x="1378886" y="3997974"/>
                </a:cubicBezTo>
                <a:cubicBezTo>
                  <a:pt x="1383153" y="4002842"/>
                  <a:pt x="1386353" y="4008576"/>
                  <a:pt x="1388487" y="4015177"/>
                </a:cubicBezTo>
                <a:cubicBezTo>
                  <a:pt x="1390620" y="4021777"/>
                  <a:pt x="1391687" y="4028878"/>
                  <a:pt x="1391687" y="4036479"/>
                </a:cubicBezTo>
                <a:cubicBezTo>
                  <a:pt x="1391688" y="4044080"/>
                  <a:pt x="1390620" y="4051148"/>
                  <a:pt x="1388487" y="4057682"/>
                </a:cubicBezTo>
                <a:cubicBezTo>
                  <a:pt x="1386353" y="4064216"/>
                  <a:pt x="1383153" y="4069917"/>
                  <a:pt x="1378886" y="4074784"/>
                </a:cubicBezTo>
                <a:cubicBezTo>
                  <a:pt x="1374618" y="4079651"/>
                  <a:pt x="1369384" y="4083452"/>
                  <a:pt x="1363184" y="4086186"/>
                </a:cubicBezTo>
                <a:cubicBezTo>
                  <a:pt x="1356983" y="4088919"/>
                  <a:pt x="1349749" y="4090286"/>
                  <a:pt x="1341480" y="4090286"/>
                </a:cubicBezTo>
                <a:cubicBezTo>
                  <a:pt x="1333346" y="4090286"/>
                  <a:pt x="1326146" y="4088919"/>
                  <a:pt x="1319878" y="4086186"/>
                </a:cubicBezTo>
                <a:cubicBezTo>
                  <a:pt x="1313611" y="4083452"/>
                  <a:pt x="1308343" y="4079651"/>
                  <a:pt x="1304076" y="4074784"/>
                </a:cubicBezTo>
                <a:cubicBezTo>
                  <a:pt x="1299809" y="4069917"/>
                  <a:pt x="1296609" y="4064216"/>
                  <a:pt x="1294475" y="4057682"/>
                </a:cubicBezTo>
                <a:cubicBezTo>
                  <a:pt x="1292341" y="4051148"/>
                  <a:pt x="1291274" y="4044080"/>
                  <a:pt x="1291274" y="4036479"/>
                </a:cubicBezTo>
                <a:cubicBezTo>
                  <a:pt x="1291274" y="4028878"/>
                  <a:pt x="1292341" y="4021777"/>
                  <a:pt x="1294475" y="4015177"/>
                </a:cubicBezTo>
                <a:cubicBezTo>
                  <a:pt x="1296609" y="4008576"/>
                  <a:pt x="1299809" y="4002842"/>
                  <a:pt x="1304076" y="3997974"/>
                </a:cubicBezTo>
                <a:cubicBezTo>
                  <a:pt x="1308343" y="3993107"/>
                  <a:pt x="1313611" y="3989273"/>
                  <a:pt x="1319878" y="3986473"/>
                </a:cubicBezTo>
                <a:cubicBezTo>
                  <a:pt x="1326146" y="3983673"/>
                  <a:pt x="1333346" y="3982273"/>
                  <a:pt x="1341480" y="3982273"/>
                </a:cubicBezTo>
                <a:close/>
                <a:moveTo>
                  <a:pt x="975407" y="3982273"/>
                </a:moveTo>
                <a:cubicBezTo>
                  <a:pt x="982207" y="3982273"/>
                  <a:pt x="987875" y="3983206"/>
                  <a:pt x="992409" y="3985073"/>
                </a:cubicBezTo>
                <a:cubicBezTo>
                  <a:pt x="996942" y="3986940"/>
                  <a:pt x="1000610" y="3989540"/>
                  <a:pt x="1003410" y="3992874"/>
                </a:cubicBezTo>
                <a:cubicBezTo>
                  <a:pt x="1006210" y="3996208"/>
                  <a:pt x="1008177" y="4000175"/>
                  <a:pt x="1009311" y="4004775"/>
                </a:cubicBezTo>
                <a:cubicBezTo>
                  <a:pt x="1010444" y="4009376"/>
                  <a:pt x="1011011" y="4014477"/>
                  <a:pt x="1011011" y="4020077"/>
                </a:cubicBezTo>
                <a:lnTo>
                  <a:pt x="1011011" y="4088086"/>
                </a:lnTo>
                <a:lnTo>
                  <a:pt x="994009" y="4088086"/>
                </a:lnTo>
                <a:lnTo>
                  <a:pt x="994009" y="4018077"/>
                </a:lnTo>
                <a:cubicBezTo>
                  <a:pt x="994009" y="4011676"/>
                  <a:pt x="992142" y="4006609"/>
                  <a:pt x="988408" y="4002875"/>
                </a:cubicBezTo>
                <a:cubicBezTo>
                  <a:pt x="984674" y="3999142"/>
                  <a:pt x="979540" y="3997275"/>
                  <a:pt x="973006" y="3997274"/>
                </a:cubicBezTo>
                <a:cubicBezTo>
                  <a:pt x="967806" y="3997274"/>
                  <a:pt x="963305" y="3998075"/>
                  <a:pt x="959505" y="3999675"/>
                </a:cubicBezTo>
                <a:cubicBezTo>
                  <a:pt x="955704" y="4001275"/>
                  <a:pt x="952537" y="4003542"/>
                  <a:pt x="950004" y="4006476"/>
                </a:cubicBezTo>
                <a:cubicBezTo>
                  <a:pt x="947470" y="4009409"/>
                  <a:pt x="945570" y="4012843"/>
                  <a:pt x="944302" y="4016777"/>
                </a:cubicBezTo>
                <a:cubicBezTo>
                  <a:pt x="943035" y="4020711"/>
                  <a:pt x="942403" y="4025011"/>
                  <a:pt x="942403" y="4029678"/>
                </a:cubicBezTo>
                <a:lnTo>
                  <a:pt x="942403" y="4088086"/>
                </a:lnTo>
                <a:lnTo>
                  <a:pt x="925400" y="4088086"/>
                </a:lnTo>
                <a:lnTo>
                  <a:pt x="925400" y="3984673"/>
                </a:lnTo>
                <a:lnTo>
                  <a:pt x="941402" y="3984673"/>
                </a:lnTo>
                <a:lnTo>
                  <a:pt x="941402" y="4001075"/>
                </a:lnTo>
                <a:lnTo>
                  <a:pt x="941802" y="4001075"/>
                </a:lnTo>
                <a:cubicBezTo>
                  <a:pt x="948870" y="3988540"/>
                  <a:pt x="960071" y="3982273"/>
                  <a:pt x="975407" y="3982273"/>
                </a:cubicBezTo>
                <a:close/>
                <a:moveTo>
                  <a:pt x="862831" y="3982273"/>
                </a:moveTo>
                <a:cubicBezTo>
                  <a:pt x="867498" y="3982273"/>
                  <a:pt x="872132" y="3982606"/>
                  <a:pt x="876732" y="3983273"/>
                </a:cubicBezTo>
                <a:cubicBezTo>
                  <a:pt x="881333" y="3983939"/>
                  <a:pt x="885500" y="3985306"/>
                  <a:pt x="889234" y="3987373"/>
                </a:cubicBezTo>
                <a:cubicBezTo>
                  <a:pt x="892968" y="3989440"/>
                  <a:pt x="895968" y="3992340"/>
                  <a:pt x="898235" y="3996074"/>
                </a:cubicBezTo>
                <a:cubicBezTo>
                  <a:pt x="900502" y="3999808"/>
                  <a:pt x="901635" y="4004675"/>
                  <a:pt x="901635" y="4010676"/>
                </a:cubicBezTo>
                <a:lnTo>
                  <a:pt x="901635" y="4063883"/>
                </a:lnTo>
                <a:cubicBezTo>
                  <a:pt x="901635" y="4067883"/>
                  <a:pt x="901869" y="4070817"/>
                  <a:pt x="902335" y="4072684"/>
                </a:cubicBezTo>
                <a:cubicBezTo>
                  <a:pt x="902802" y="4074551"/>
                  <a:pt x="904369" y="4075484"/>
                  <a:pt x="907036" y="4075484"/>
                </a:cubicBezTo>
                <a:cubicBezTo>
                  <a:pt x="908503" y="4075484"/>
                  <a:pt x="910236" y="4075151"/>
                  <a:pt x="912237" y="4074484"/>
                </a:cubicBezTo>
                <a:lnTo>
                  <a:pt x="912237" y="4087686"/>
                </a:lnTo>
                <a:cubicBezTo>
                  <a:pt x="909303" y="4089419"/>
                  <a:pt x="905236" y="4090286"/>
                  <a:pt x="900035" y="4090286"/>
                </a:cubicBezTo>
                <a:cubicBezTo>
                  <a:pt x="895634" y="4090286"/>
                  <a:pt x="892134" y="4089053"/>
                  <a:pt x="889534" y="4086586"/>
                </a:cubicBezTo>
                <a:cubicBezTo>
                  <a:pt x="886933" y="4084119"/>
                  <a:pt x="885634" y="4080085"/>
                  <a:pt x="885634" y="4074484"/>
                </a:cubicBezTo>
                <a:cubicBezTo>
                  <a:pt x="880966" y="4080085"/>
                  <a:pt x="875532" y="4084119"/>
                  <a:pt x="869332" y="4086586"/>
                </a:cubicBezTo>
                <a:cubicBezTo>
                  <a:pt x="863131" y="4089053"/>
                  <a:pt x="856430" y="4090286"/>
                  <a:pt x="849229" y="4090286"/>
                </a:cubicBezTo>
                <a:cubicBezTo>
                  <a:pt x="844562" y="4090286"/>
                  <a:pt x="840161" y="4089786"/>
                  <a:pt x="836027" y="4088786"/>
                </a:cubicBezTo>
                <a:cubicBezTo>
                  <a:pt x="831893" y="4087786"/>
                  <a:pt x="828260" y="4086119"/>
                  <a:pt x="825126" y="4083785"/>
                </a:cubicBezTo>
                <a:cubicBezTo>
                  <a:pt x="821992" y="4081452"/>
                  <a:pt x="819525" y="4078451"/>
                  <a:pt x="817725" y="4074784"/>
                </a:cubicBezTo>
                <a:cubicBezTo>
                  <a:pt x="815925" y="4071117"/>
                  <a:pt x="815025" y="4066683"/>
                  <a:pt x="815025" y="4061482"/>
                </a:cubicBezTo>
                <a:cubicBezTo>
                  <a:pt x="815025" y="4055615"/>
                  <a:pt x="816025" y="4050814"/>
                  <a:pt x="818025" y="4047081"/>
                </a:cubicBezTo>
                <a:cubicBezTo>
                  <a:pt x="820025" y="4043347"/>
                  <a:pt x="822659" y="4040313"/>
                  <a:pt x="825926" y="4037979"/>
                </a:cubicBezTo>
                <a:cubicBezTo>
                  <a:pt x="829193" y="4035646"/>
                  <a:pt x="832927" y="4033879"/>
                  <a:pt x="837127" y="4032679"/>
                </a:cubicBezTo>
                <a:cubicBezTo>
                  <a:pt x="841328" y="4031479"/>
                  <a:pt x="845629" y="4030479"/>
                  <a:pt x="850029" y="4029678"/>
                </a:cubicBezTo>
                <a:cubicBezTo>
                  <a:pt x="854696" y="4028745"/>
                  <a:pt x="859130" y="4028045"/>
                  <a:pt x="863330" y="4027578"/>
                </a:cubicBezTo>
                <a:cubicBezTo>
                  <a:pt x="867531" y="4027111"/>
                  <a:pt x="871232" y="4026445"/>
                  <a:pt x="874432" y="4025578"/>
                </a:cubicBezTo>
                <a:cubicBezTo>
                  <a:pt x="877632" y="4024711"/>
                  <a:pt x="880166" y="4023444"/>
                  <a:pt x="882033" y="4021777"/>
                </a:cubicBezTo>
                <a:cubicBezTo>
                  <a:pt x="883900" y="4020111"/>
                  <a:pt x="884833" y="4017677"/>
                  <a:pt x="884833" y="4014477"/>
                </a:cubicBezTo>
                <a:cubicBezTo>
                  <a:pt x="884833" y="4010743"/>
                  <a:pt x="884133" y="4007742"/>
                  <a:pt x="882733" y="4005475"/>
                </a:cubicBezTo>
                <a:cubicBezTo>
                  <a:pt x="881333" y="4003208"/>
                  <a:pt x="879533" y="4001475"/>
                  <a:pt x="877332" y="4000275"/>
                </a:cubicBezTo>
                <a:cubicBezTo>
                  <a:pt x="875132" y="3999075"/>
                  <a:pt x="872665" y="3998275"/>
                  <a:pt x="869931" y="3997874"/>
                </a:cubicBezTo>
                <a:cubicBezTo>
                  <a:pt x="867198" y="3997474"/>
                  <a:pt x="864497" y="3997274"/>
                  <a:pt x="861830" y="3997274"/>
                </a:cubicBezTo>
                <a:cubicBezTo>
                  <a:pt x="854630" y="3997274"/>
                  <a:pt x="848629" y="3998641"/>
                  <a:pt x="843828" y="4001375"/>
                </a:cubicBezTo>
                <a:cubicBezTo>
                  <a:pt x="839028" y="4004109"/>
                  <a:pt x="836427" y="4009276"/>
                  <a:pt x="836027" y="4016877"/>
                </a:cubicBezTo>
                <a:lnTo>
                  <a:pt x="819025" y="4016877"/>
                </a:lnTo>
                <a:cubicBezTo>
                  <a:pt x="819292" y="4010476"/>
                  <a:pt x="820625" y="4005075"/>
                  <a:pt x="823026" y="4000675"/>
                </a:cubicBezTo>
                <a:cubicBezTo>
                  <a:pt x="825426" y="3996274"/>
                  <a:pt x="828626" y="3992707"/>
                  <a:pt x="832627" y="3989973"/>
                </a:cubicBezTo>
                <a:cubicBezTo>
                  <a:pt x="836627" y="3987240"/>
                  <a:pt x="841228" y="3985273"/>
                  <a:pt x="846429" y="3984073"/>
                </a:cubicBezTo>
                <a:cubicBezTo>
                  <a:pt x="851629" y="3982873"/>
                  <a:pt x="857097" y="3982273"/>
                  <a:pt x="862831" y="3982273"/>
                </a:cubicBezTo>
                <a:close/>
                <a:moveTo>
                  <a:pt x="807757" y="3982273"/>
                </a:moveTo>
                <a:lnTo>
                  <a:pt x="807757" y="4000275"/>
                </a:lnTo>
                <a:cubicBezTo>
                  <a:pt x="800956" y="4000274"/>
                  <a:pt x="795155" y="4001208"/>
                  <a:pt x="790355" y="4003075"/>
                </a:cubicBezTo>
                <a:cubicBezTo>
                  <a:pt x="785554" y="4004942"/>
                  <a:pt x="781687" y="4007676"/>
                  <a:pt x="778753" y="4011276"/>
                </a:cubicBezTo>
                <a:cubicBezTo>
                  <a:pt x="775819" y="4014877"/>
                  <a:pt x="773686" y="4019244"/>
                  <a:pt x="772352" y="4024378"/>
                </a:cubicBezTo>
                <a:cubicBezTo>
                  <a:pt x="771019" y="4029512"/>
                  <a:pt x="770352" y="4035413"/>
                  <a:pt x="770352" y="4042080"/>
                </a:cubicBezTo>
                <a:lnTo>
                  <a:pt x="770352" y="4088086"/>
                </a:lnTo>
                <a:lnTo>
                  <a:pt x="753350" y="4088086"/>
                </a:lnTo>
                <a:lnTo>
                  <a:pt x="753350" y="3984673"/>
                </a:lnTo>
                <a:lnTo>
                  <a:pt x="769352" y="3984673"/>
                </a:lnTo>
                <a:lnTo>
                  <a:pt x="769352" y="4006476"/>
                </a:lnTo>
                <a:lnTo>
                  <a:pt x="769752" y="4006476"/>
                </a:lnTo>
                <a:cubicBezTo>
                  <a:pt x="773886" y="3998075"/>
                  <a:pt x="778953" y="3991874"/>
                  <a:pt x="784954" y="3987873"/>
                </a:cubicBezTo>
                <a:cubicBezTo>
                  <a:pt x="790955" y="3983873"/>
                  <a:pt x="798556" y="3982006"/>
                  <a:pt x="807757" y="3982273"/>
                </a:cubicBezTo>
                <a:close/>
                <a:moveTo>
                  <a:pt x="511929" y="3982273"/>
                </a:moveTo>
                <a:cubicBezTo>
                  <a:pt x="517797" y="3982273"/>
                  <a:pt x="523197" y="3982773"/>
                  <a:pt x="528131" y="3983773"/>
                </a:cubicBezTo>
                <a:cubicBezTo>
                  <a:pt x="533065" y="3984773"/>
                  <a:pt x="537432" y="3986506"/>
                  <a:pt x="541233" y="3988973"/>
                </a:cubicBezTo>
                <a:cubicBezTo>
                  <a:pt x="545034" y="3991440"/>
                  <a:pt x="548067" y="3994774"/>
                  <a:pt x="550334" y="3998975"/>
                </a:cubicBezTo>
                <a:cubicBezTo>
                  <a:pt x="552601" y="4003175"/>
                  <a:pt x="553935" y="4008409"/>
                  <a:pt x="554335" y="4014677"/>
                </a:cubicBezTo>
                <a:lnTo>
                  <a:pt x="537333" y="4014677"/>
                </a:lnTo>
                <a:cubicBezTo>
                  <a:pt x="537066" y="4011343"/>
                  <a:pt x="536199" y="4008576"/>
                  <a:pt x="534732" y="4006376"/>
                </a:cubicBezTo>
                <a:cubicBezTo>
                  <a:pt x="533266" y="4004175"/>
                  <a:pt x="531398" y="4002409"/>
                  <a:pt x="529131" y="4001075"/>
                </a:cubicBezTo>
                <a:cubicBezTo>
                  <a:pt x="526864" y="3999742"/>
                  <a:pt x="524364" y="3998775"/>
                  <a:pt x="521631" y="3998175"/>
                </a:cubicBezTo>
                <a:cubicBezTo>
                  <a:pt x="518897" y="3997574"/>
                  <a:pt x="516130" y="3997274"/>
                  <a:pt x="513330" y="3997274"/>
                </a:cubicBezTo>
                <a:cubicBezTo>
                  <a:pt x="510796" y="3997274"/>
                  <a:pt x="508229" y="3997474"/>
                  <a:pt x="505629" y="3997874"/>
                </a:cubicBezTo>
                <a:cubicBezTo>
                  <a:pt x="503028" y="3998275"/>
                  <a:pt x="500661" y="3998975"/>
                  <a:pt x="498528" y="3999975"/>
                </a:cubicBezTo>
                <a:cubicBezTo>
                  <a:pt x="496394" y="4000975"/>
                  <a:pt x="494660" y="4002308"/>
                  <a:pt x="493327" y="4003975"/>
                </a:cubicBezTo>
                <a:cubicBezTo>
                  <a:pt x="491994" y="4005642"/>
                  <a:pt x="491326" y="4007809"/>
                  <a:pt x="491326" y="4010476"/>
                </a:cubicBezTo>
                <a:cubicBezTo>
                  <a:pt x="491326" y="4013410"/>
                  <a:pt x="492360" y="4015843"/>
                  <a:pt x="494427" y="4017777"/>
                </a:cubicBezTo>
                <a:cubicBezTo>
                  <a:pt x="496494" y="4019711"/>
                  <a:pt x="499128" y="4021311"/>
                  <a:pt x="502328" y="4022578"/>
                </a:cubicBezTo>
                <a:cubicBezTo>
                  <a:pt x="505528" y="4023844"/>
                  <a:pt x="509129" y="4024911"/>
                  <a:pt x="513129" y="4025778"/>
                </a:cubicBezTo>
                <a:cubicBezTo>
                  <a:pt x="517130" y="4026645"/>
                  <a:pt x="521130" y="4027545"/>
                  <a:pt x="525131" y="4028478"/>
                </a:cubicBezTo>
                <a:cubicBezTo>
                  <a:pt x="529398" y="4029412"/>
                  <a:pt x="533566" y="4030545"/>
                  <a:pt x="537633" y="4031879"/>
                </a:cubicBezTo>
                <a:cubicBezTo>
                  <a:pt x="541700" y="4033212"/>
                  <a:pt x="545300" y="4034979"/>
                  <a:pt x="548434" y="4037179"/>
                </a:cubicBezTo>
                <a:cubicBezTo>
                  <a:pt x="551568" y="4039380"/>
                  <a:pt x="554102" y="4042147"/>
                  <a:pt x="556035" y="4045480"/>
                </a:cubicBezTo>
                <a:cubicBezTo>
                  <a:pt x="557968" y="4048814"/>
                  <a:pt x="558935" y="4052948"/>
                  <a:pt x="558935" y="4057882"/>
                </a:cubicBezTo>
                <a:cubicBezTo>
                  <a:pt x="558935" y="4064149"/>
                  <a:pt x="557635" y="4069350"/>
                  <a:pt x="555035" y="4073484"/>
                </a:cubicBezTo>
                <a:cubicBezTo>
                  <a:pt x="552435" y="4077618"/>
                  <a:pt x="549034" y="4080952"/>
                  <a:pt x="544833" y="4083485"/>
                </a:cubicBezTo>
                <a:cubicBezTo>
                  <a:pt x="540633" y="4086019"/>
                  <a:pt x="535899" y="4087786"/>
                  <a:pt x="530632" y="4088786"/>
                </a:cubicBezTo>
                <a:cubicBezTo>
                  <a:pt x="525364" y="4089786"/>
                  <a:pt x="520130" y="4090286"/>
                  <a:pt x="514929" y="4090286"/>
                </a:cubicBezTo>
                <a:cubicBezTo>
                  <a:pt x="509196" y="4090286"/>
                  <a:pt x="503729" y="4089686"/>
                  <a:pt x="498528" y="4088486"/>
                </a:cubicBezTo>
                <a:cubicBezTo>
                  <a:pt x="493327" y="4087286"/>
                  <a:pt x="488727" y="4085319"/>
                  <a:pt x="484726" y="4082585"/>
                </a:cubicBezTo>
                <a:cubicBezTo>
                  <a:pt x="480725" y="4079851"/>
                  <a:pt x="477525" y="4076251"/>
                  <a:pt x="475125" y="4071784"/>
                </a:cubicBezTo>
                <a:cubicBezTo>
                  <a:pt x="472724" y="4067316"/>
                  <a:pt x="471391" y="4061882"/>
                  <a:pt x="471124" y="4055482"/>
                </a:cubicBezTo>
                <a:lnTo>
                  <a:pt x="488127" y="4055482"/>
                </a:lnTo>
                <a:cubicBezTo>
                  <a:pt x="488260" y="4059215"/>
                  <a:pt x="489126" y="4062383"/>
                  <a:pt x="490727" y="4064983"/>
                </a:cubicBezTo>
                <a:cubicBezTo>
                  <a:pt x="492327" y="4067583"/>
                  <a:pt x="494427" y="4069650"/>
                  <a:pt x="497027" y="4071184"/>
                </a:cubicBezTo>
                <a:cubicBezTo>
                  <a:pt x="499628" y="4072717"/>
                  <a:pt x="502561" y="4073817"/>
                  <a:pt x="505829" y="4074484"/>
                </a:cubicBezTo>
                <a:cubicBezTo>
                  <a:pt x="509096" y="4075151"/>
                  <a:pt x="512463" y="4075484"/>
                  <a:pt x="515930" y="4075484"/>
                </a:cubicBezTo>
                <a:cubicBezTo>
                  <a:pt x="518597" y="4075484"/>
                  <a:pt x="521397" y="4075284"/>
                  <a:pt x="524331" y="4074884"/>
                </a:cubicBezTo>
                <a:cubicBezTo>
                  <a:pt x="527265" y="4074484"/>
                  <a:pt x="529965" y="4073751"/>
                  <a:pt x="532432" y="4072684"/>
                </a:cubicBezTo>
                <a:cubicBezTo>
                  <a:pt x="534899" y="4071617"/>
                  <a:pt x="536932" y="4070050"/>
                  <a:pt x="538532" y="4067983"/>
                </a:cubicBezTo>
                <a:cubicBezTo>
                  <a:pt x="540133" y="4065916"/>
                  <a:pt x="540933" y="4063283"/>
                  <a:pt x="540933" y="4060082"/>
                </a:cubicBezTo>
                <a:cubicBezTo>
                  <a:pt x="540933" y="4055682"/>
                  <a:pt x="539266" y="4052348"/>
                  <a:pt x="535932" y="4050081"/>
                </a:cubicBezTo>
                <a:cubicBezTo>
                  <a:pt x="532599" y="4047814"/>
                  <a:pt x="528431" y="4045981"/>
                  <a:pt x="523431" y="4044580"/>
                </a:cubicBezTo>
                <a:cubicBezTo>
                  <a:pt x="518430" y="4043180"/>
                  <a:pt x="512996" y="4041913"/>
                  <a:pt x="507129" y="4040780"/>
                </a:cubicBezTo>
                <a:cubicBezTo>
                  <a:pt x="501261" y="4039646"/>
                  <a:pt x="495827" y="4038046"/>
                  <a:pt x="490827" y="4035979"/>
                </a:cubicBezTo>
                <a:cubicBezTo>
                  <a:pt x="485826" y="4033912"/>
                  <a:pt x="481659" y="4031012"/>
                  <a:pt x="478325" y="4027278"/>
                </a:cubicBezTo>
                <a:cubicBezTo>
                  <a:pt x="474991" y="4023544"/>
                  <a:pt x="473324" y="4018344"/>
                  <a:pt x="473324" y="4011676"/>
                </a:cubicBezTo>
                <a:cubicBezTo>
                  <a:pt x="473324" y="4006476"/>
                  <a:pt x="474492" y="4002008"/>
                  <a:pt x="476825" y="3998275"/>
                </a:cubicBezTo>
                <a:cubicBezTo>
                  <a:pt x="479159" y="3994541"/>
                  <a:pt x="482159" y="3991507"/>
                  <a:pt x="485826" y="3989173"/>
                </a:cubicBezTo>
                <a:cubicBezTo>
                  <a:pt x="489493" y="3986840"/>
                  <a:pt x="493627" y="3985106"/>
                  <a:pt x="498228" y="3983973"/>
                </a:cubicBezTo>
                <a:cubicBezTo>
                  <a:pt x="502828" y="3982839"/>
                  <a:pt x="507396" y="3982273"/>
                  <a:pt x="511929" y="3982273"/>
                </a:cubicBezTo>
                <a:close/>
                <a:moveTo>
                  <a:pt x="186431" y="3962470"/>
                </a:moveTo>
                <a:lnTo>
                  <a:pt x="162228" y="4029078"/>
                </a:lnTo>
                <a:lnTo>
                  <a:pt x="210635" y="4029078"/>
                </a:lnTo>
                <a:lnTo>
                  <a:pt x="186832" y="3962470"/>
                </a:lnTo>
                <a:close/>
                <a:moveTo>
                  <a:pt x="9266375" y="3953669"/>
                </a:moveTo>
                <a:lnTo>
                  <a:pt x="9283377" y="3953669"/>
                </a:lnTo>
                <a:lnTo>
                  <a:pt x="9283377" y="3984673"/>
                </a:lnTo>
                <a:lnTo>
                  <a:pt x="9303979" y="3984673"/>
                </a:lnTo>
                <a:lnTo>
                  <a:pt x="9303979" y="3999675"/>
                </a:lnTo>
                <a:lnTo>
                  <a:pt x="9283377" y="3999675"/>
                </a:lnTo>
                <a:lnTo>
                  <a:pt x="9283377" y="4063883"/>
                </a:lnTo>
                <a:cubicBezTo>
                  <a:pt x="9283377" y="4065883"/>
                  <a:pt x="9283543" y="4067483"/>
                  <a:pt x="9283876" y="4068683"/>
                </a:cubicBezTo>
                <a:cubicBezTo>
                  <a:pt x="9284210" y="4069883"/>
                  <a:pt x="9284843" y="4070817"/>
                  <a:pt x="9285777" y="4071484"/>
                </a:cubicBezTo>
                <a:cubicBezTo>
                  <a:pt x="9286710" y="4072150"/>
                  <a:pt x="9288011" y="4072584"/>
                  <a:pt x="9289677" y="4072784"/>
                </a:cubicBezTo>
                <a:cubicBezTo>
                  <a:pt x="9291344" y="4072984"/>
                  <a:pt x="9293511" y="4073084"/>
                  <a:pt x="9296178" y="4073084"/>
                </a:cubicBezTo>
                <a:lnTo>
                  <a:pt x="9303979" y="4073084"/>
                </a:lnTo>
                <a:lnTo>
                  <a:pt x="9303979" y="4088086"/>
                </a:lnTo>
                <a:lnTo>
                  <a:pt x="9290977" y="4088086"/>
                </a:lnTo>
                <a:cubicBezTo>
                  <a:pt x="9286577" y="4088086"/>
                  <a:pt x="9282810" y="4087786"/>
                  <a:pt x="9279676" y="4087186"/>
                </a:cubicBezTo>
                <a:cubicBezTo>
                  <a:pt x="9276542" y="4086586"/>
                  <a:pt x="9274008" y="4085485"/>
                  <a:pt x="9272075" y="4083885"/>
                </a:cubicBezTo>
                <a:cubicBezTo>
                  <a:pt x="9270141" y="4082285"/>
                  <a:pt x="9268708" y="4080018"/>
                  <a:pt x="9267775" y="4077084"/>
                </a:cubicBezTo>
                <a:cubicBezTo>
                  <a:pt x="9266841" y="4074151"/>
                  <a:pt x="9266375" y="4070284"/>
                  <a:pt x="9266375" y="4065483"/>
                </a:cubicBezTo>
                <a:lnTo>
                  <a:pt x="9266375" y="3999675"/>
                </a:lnTo>
                <a:lnTo>
                  <a:pt x="9248772" y="3999675"/>
                </a:lnTo>
                <a:lnTo>
                  <a:pt x="9248772" y="3984673"/>
                </a:lnTo>
                <a:lnTo>
                  <a:pt x="9266375" y="3984673"/>
                </a:lnTo>
                <a:close/>
                <a:moveTo>
                  <a:pt x="7266125" y="3953669"/>
                </a:moveTo>
                <a:lnTo>
                  <a:pt x="7283127" y="3953669"/>
                </a:lnTo>
                <a:lnTo>
                  <a:pt x="7283127" y="3984673"/>
                </a:lnTo>
                <a:lnTo>
                  <a:pt x="7303729" y="3984673"/>
                </a:lnTo>
                <a:lnTo>
                  <a:pt x="7303729" y="3999675"/>
                </a:lnTo>
                <a:lnTo>
                  <a:pt x="7283127" y="3999675"/>
                </a:lnTo>
                <a:lnTo>
                  <a:pt x="7283127" y="4063883"/>
                </a:lnTo>
                <a:cubicBezTo>
                  <a:pt x="7283127" y="4065883"/>
                  <a:pt x="7283293" y="4067483"/>
                  <a:pt x="7283627" y="4068683"/>
                </a:cubicBezTo>
                <a:cubicBezTo>
                  <a:pt x="7283960" y="4069883"/>
                  <a:pt x="7284593" y="4070817"/>
                  <a:pt x="7285527" y="4071484"/>
                </a:cubicBezTo>
                <a:cubicBezTo>
                  <a:pt x="7286461" y="4072150"/>
                  <a:pt x="7287761" y="4072584"/>
                  <a:pt x="7289427" y="4072784"/>
                </a:cubicBezTo>
                <a:cubicBezTo>
                  <a:pt x="7291094" y="4072984"/>
                  <a:pt x="7293261" y="4073084"/>
                  <a:pt x="7295928" y="4073084"/>
                </a:cubicBezTo>
                <a:lnTo>
                  <a:pt x="7303729" y="4073084"/>
                </a:lnTo>
                <a:lnTo>
                  <a:pt x="7303729" y="4088086"/>
                </a:lnTo>
                <a:lnTo>
                  <a:pt x="7290728" y="4088086"/>
                </a:lnTo>
                <a:cubicBezTo>
                  <a:pt x="7286327" y="4088086"/>
                  <a:pt x="7282559" y="4087786"/>
                  <a:pt x="7279426" y="4087186"/>
                </a:cubicBezTo>
                <a:cubicBezTo>
                  <a:pt x="7276293" y="4086586"/>
                  <a:pt x="7273759" y="4085485"/>
                  <a:pt x="7271825" y="4083885"/>
                </a:cubicBezTo>
                <a:cubicBezTo>
                  <a:pt x="7269891" y="4082285"/>
                  <a:pt x="7268458" y="4080018"/>
                  <a:pt x="7267525" y="4077084"/>
                </a:cubicBezTo>
                <a:cubicBezTo>
                  <a:pt x="7266591" y="4074151"/>
                  <a:pt x="7266125" y="4070284"/>
                  <a:pt x="7266125" y="4065483"/>
                </a:cubicBezTo>
                <a:lnTo>
                  <a:pt x="7266125" y="3999675"/>
                </a:lnTo>
                <a:lnTo>
                  <a:pt x="7248522" y="3999675"/>
                </a:lnTo>
                <a:lnTo>
                  <a:pt x="7248522" y="3984673"/>
                </a:lnTo>
                <a:lnTo>
                  <a:pt x="7266125" y="3984673"/>
                </a:lnTo>
                <a:close/>
                <a:moveTo>
                  <a:pt x="6246950" y="3953669"/>
                </a:moveTo>
                <a:lnTo>
                  <a:pt x="6263952" y="3953669"/>
                </a:lnTo>
                <a:lnTo>
                  <a:pt x="6263952" y="3984673"/>
                </a:lnTo>
                <a:lnTo>
                  <a:pt x="6284555" y="3984673"/>
                </a:lnTo>
                <a:lnTo>
                  <a:pt x="6284555" y="3999675"/>
                </a:lnTo>
                <a:lnTo>
                  <a:pt x="6263952" y="3999675"/>
                </a:lnTo>
                <a:lnTo>
                  <a:pt x="6263952" y="4063883"/>
                </a:lnTo>
                <a:cubicBezTo>
                  <a:pt x="6263952" y="4065883"/>
                  <a:pt x="6264119" y="4067483"/>
                  <a:pt x="6264452" y="4068683"/>
                </a:cubicBezTo>
                <a:cubicBezTo>
                  <a:pt x="6264785" y="4069883"/>
                  <a:pt x="6265419" y="4070817"/>
                  <a:pt x="6266352" y="4071484"/>
                </a:cubicBezTo>
                <a:cubicBezTo>
                  <a:pt x="6267286" y="4072150"/>
                  <a:pt x="6268586" y="4072584"/>
                  <a:pt x="6270253" y="4072784"/>
                </a:cubicBezTo>
                <a:cubicBezTo>
                  <a:pt x="6271919" y="4072984"/>
                  <a:pt x="6274087" y="4073084"/>
                  <a:pt x="6276753" y="4073084"/>
                </a:cubicBezTo>
                <a:lnTo>
                  <a:pt x="6284555" y="4073084"/>
                </a:lnTo>
                <a:lnTo>
                  <a:pt x="6284555" y="4088086"/>
                </a:lnTo>
                <a:lnTo>
                  <a:pt x="6271553" y="4088086"/>
                </a:lnTo>
                <a:cubicBezTo>
                  <a:pt x="6267152" y="4088086"/>
                  <a:pt x="6263385" y="4087786"/>
                  <a:pt x="6260251" y="4087186"/>
                </a:cubicBezTo>
                <a:cubicBezTo>
                  <a:pt x="6257118" y="4086586"/>
                  <a:pt x="6254584" y="4085485"/>
                  <a:pt x="6252650" y="4083885"/>
                </a:cubicBezTo>
                <a:cubicBezTo>
                  <a:pt x="6250717" y="4082285"/>
                  <a:pt x="6249283" y="4080018"/>
                  <a:pt x="6248350" y="4077084"/>
                </a:cubicBezTo>
                <a:cubicBezTo>
                  <a:pt x="6247416" y="4074151"/>
                  <a:pt x="6246950" y="4070284"/>
                  <a:pt x="6246950" y="4065483"/>
                </a:cubicBezTo>
                <a:lnTo>
                  <a:pt x="6246950" y="3999675"/>
                </a:lnTo>
                <a:lnTo>
                  <a:pt x="6229347" y="3999675"/>
                </a:lnTo>
                <a:lnTo>
                  <a:pt x="6229347" y="3984673"/>
                </a:lnTo>
                <a:lnTo>
                  <a:pt x="6246950" y="3984673"/>
                </a:lnTo>
                <a:close/>
                <a:moveTo>
                  <a:pt x="5103949" y="3953669"/>
                </a:moveTo>
                <a:lnTo>
                  <a:pt x="5120952" y="3953669"/>
                </a:lnTo>
                <a:lnTo>
                  <a:pt x="5120952" y="3984673"/>
                </a:lnTo>
                <a:lnTo>
                  <a:pt x="5141555" y="3984673"/>
                </a:lnTo>
                <a:lnTo>
                  <a:pt x="5141555" y="3999675"/>
                </a:lnTo>
                <a:lnTo>
                  <a:pt x="5120952" y="3999675"/>
                </a:lnTo>
                <a:lnTo>
                  <a:pt x="5120952" y="4063883"/>
                </a:lnTo>
                <a:cubicBezTo>
                  <a:pt x="5120952" y="4065883"/>
                  <a:pt x="5121119" y="4067483"/>
                  <a:pt x="5121452" y="4068683"/>
                </a:cubicBezTo>
                <a:cubicBezTo>
                  <a:pt x="5121785" y="4069883"/>
                  <a:pt x="5122419" y="4070817"/>
                  <a:pt x="5123352" y="4071484"/>
                </a:cubicBezTo>
                <a:cubicBezTo>
                  <a:pt x="5124285" y="4072150"/>
                  <a:pt x="5125586" y="4072584"/>
                  <a:pt x="5127253" y="4072784"/>
                </a:cubicBezTo>
                <a:cubicBezTo>
                  <a:pt x="5128919" y="4072984"/>
                  <a:pt x="5131086" y="4073084"/>
                  <a:pt x="5133753" y="4073084"/>
                </a:cubicBezTo>
                <a:lnTo>
                  <a:pt x="5141555" y="4073084"/>
                </a:lnTo>
                <a:lnTo>
                  <a:pt x="5141555" y="4088086"/>
                </a:lnTo>
                <a:lnTo>
                  <a:pt x="5128552" y="4088086"/>
                </a:lnTo>
                <a:cubicBezTo>
                  <a:pt x="5124152" y="4088086"/>
                  <a:pt x="5120385" y="4087786"/>
                  <a:pt x="5117251" y="4087186"/>
                </a:cubicBezTo>
                <a:cubicBezTo>
                  <a:pt x="5114118" y="4086586"/>
                  <a:pt x="5111584" y="4085485"/>
                  <a:pt x="5109650" y="4083885"/>
                </a:cubicBezTo>
                <a:cubicBezTo>
                  <a:pt x="5107717" y="4082285"/>
                  <a:pt x="5106283" y="4080018"/>
                  <a:pt x="5105350" y="4077084"/>
                </a:cubicBezTo>
                <a:cubicBezTo>
                  <a:pt x="5104417" y="4074151"/>
                  <a:pt x="5103949" y="4070284"/>
                  <a:pt x="5103949" y="4065483"/>
                </a:cubicBezTo>
                <a:lnTo>
                  <a:pt x="5103949" y="3999675"/>
                </a:lnTo>
                <a:lnTo>
                  <a:pt x="5086347" y="3999675"/>
                </a:lnTo>
                <a:lnTo>
                  <a:pt x="5086347" y="3984673"/>
                </a:lnTo>
                <a:lnTo>
                  <a:pt x="5103949" y="3984673"/>
                </a:lnTo>
                <a:close/>
                <a:moveTo>
                  <a:pt x="3056074" y="3953669"/>
                </a:moveTo>
                <a:lnTo>
                  <a:pt x="3073077" y="3953669"/>
                </a:lnTo>
                <a:lnTo>
                  <a:pt x="3073077" y="3984673"/>
                </a:lnTo>
                <a:lnTo>
                  <a:pt x="3093679" y="3984673"/>
                </a:lnTo>
                <a:lnTo>
                  <a:pt x="3093679" y="3999675"/>
                </a:lnTo>
                <a:lnTo>
                  <a:pt x="3073077" y="3999675"/>
                </a:lnTo>
                <a:lnTo>
                  <a:pt x="3073077" y="4063883"/>
                </a:lnTo>
                <a:cubicBezTo>
                  <a:pt x="3073077" y="4065883"/>
                  <a:pt x="3073243" y="4067483"/>
                  <a:pt x="3073577" y="4068683"/>
                </a:cubicBezTo>
                <a:cubicBezTo>
                  <a:pt x="3073910" y="4069883"/>
                  <a:pt x="3074543" y="4070817"/>
                  <a:pt x="3075477" y="4071484"/>
                </a:cubicBezTo>
                <a:cubicBezTo>
                  <a:pt x="3076410" y="4072150"/>
                  <a:pt x="3077711" y="4072584"/>
                  <a:pt x="3079378" y="4072784"/>
                </a:cubicBezTo>
                <a:cubicBezTo>
                  <a:pt x="3081044" y="4072984"/>
                  <a:pt x="3083211" y="4073084"/>
                  <a:pt x="3085878" y="4073084"/>
                </a:cubicBezTo>
                <a:lnTo>
                  <a:pt x="3093679" y="4073084"/>
                </a:lnTo>
                <a:lnTo>
                  <a:pt x="3093679" y="4088086"/>
                </a:lnTo>
                <a:lnTo>
                  <a:pt x="3080678" y="4088086"/>
                </a:lnTo>
                <a:cubicBezTo>
                  <a:pt x="3076277" y="4088086"/>
                  <a:pt x="3072510" y="4087786"/>
                  <a:pt x="3069376" y="4087186"/>
                </a:cubicBezTo>
                <a:cubicBezTo>
                  <a:pt x="3066242" y="4086586"/>
                  <a:pt x="3063709" y="4085485"/>
                  <a:pt x="3061775" y="4083885"/>
                </a:cubicBezTo>
                <a:cubicBezTo>
                  <a:pt x="3059842" y="4082285"/>
                  <a:pt x="3058408" y="4080018"/>
                  <a:pt x="3057475" y="4077084"/>
                </a:cubicBezTo>
                <a:cubicBezTo>
                  <a:pt x="3056541" y="4074151"/>
                  <a:pt x="3056074" y="4070284"/>
                  <a:pt x="3056074" y="4065483"/>
                </a:cubicBezTo>
                <a:lnTo>
                  <a:pt x="3056074" y="3999675"/>
                </a:lnTo>
                <a:lnTo>
                  <a:pt x="3038472" y="3999675"/>
                </a:lnTo>
                <a:lnTo>
                  <a:pt x="3038472" y="3984673"/>
                </a:lnTo>
                <a:lnTo>
                  <a:pt x="3056074" y="3984673"/>
                </a:lnTo>
                <a:close/>
                <a:moveTo>
                  <a:pt x="2703651" y="3953669"/>
                </a:moveTo>
                <a:lnTo>
                  <a:pt x="2720653" y="3953669"/>
                </a:lnTo>
                <a:lnTo>
                  <a:pt x="2720653" y="3984673"/>
                </a:lnTo>
                <a:lnTo>
                  <a:pt x="2741255" y="3984673"/>
                </a:lnTo>
                <a:lnTo>
                  <a:pt x="2741255" y="3999675"/>
                </a:lnTo>
                <a:lnTo>
                  <a:pt x="2720653" y="3999675"/>
                </a:lnTo>
                <a:lnTo>
                  <a:pt x="2720653" y="4063883"/>
                </a:lnTo>
                <a:cubicBezTo>
                  <a:pt x="2720653" y="4065883"/>
                  <a:pt x="2720820" y="4067483"/>
                  <a:pt x="2721153" y="4068683"/>
                </a:cubicBezTo>
                <a:cubicBezTo>
                  <a:pt x="2721487" y="4069883"/>
                  <a:pt x="2722120" y="4070817"/>
                  <a:pt x="2723053" y="4071484"/>
                </a:cubicBezTo>
                <a:cubicBezTo>
                  <a:pt x="2723987" y="4072150"/>
                  <a:pt x="2725287" y="4072584"/>
                  <a:pt x="2726953" y="4072784"/>
                </a:cubicBezTo>
                <a:cubicBezTo>
                  <a:pt x="2728620" y="4072984"/>
                  <a:pt x="2730788" y="4073084"/>
                  <a:pt x="2733454" y="4073084"/>
                </a:cubicBezTo>
                <a:lnTo>
                  <a:pt x="2741255" y="4073084"/>
                </a:lnTo>
                <a:lnTo>
                  <a:pt x="2741255" y="4088086"/>
                </a:lnTo>
                <a:lnTo>
                  <a:pt x="2728254" y="4088086"/>
                </a:lnTo>
                <a:cubicBezTo>
                  <a:pt x="2723854" y="4088086"/>
                  <a:pt x="2720086" y="4087786"/>
                  <a:pt x="2716952" y="4087186"/>
                </a:cubicBezTo>
                <a:cubicBezTo>
                  <a:pt x="2713820" y="4086586"/>
                  <a:pt x="2711285" y="4085485"/>
                  <a:pt x="2709351" y="4083885"/>
                </a:cubicBezTo>
                <a:cubicBezTo>
                  <a:pt x="2707418" y="4082285"/>
                  <a:pt x="2705984" y="4080018"/>
                  <a:pt x="2705051" y="4077084"/>
                </a:cubicBezTo>
                <a:cubicBezTo>
                  <a:pt x="2704118" y="4074151"/>
                  <a:pt x="2703651" y="4070284"/>
                  <a:pt x="2703651" y="4065483"/>
                </a:cubicBezTo>
                <a:lnTo>
                  <a:pt x="2703651" y="3999675"/>
                </a:lnTo>
                <a:lnTo>
                  <a:pt x="2686049" y="3999675"/>
                </a:lnTo>
                <a:lnTo>
                  <a:pt x="2686049" y="3984673"/>
                </a:lnTo>
                <a:lnTo>
                  <a:pt x="2703651" y="3984673"/>
                </a:lnTo>
                <a:close/>
                <a:moveTo>
                  <a:pt x="2189301" y="3953669"/>
                </a:moveTo>
                <a:lnTo>
                  <a:pt x="2206303" y="3953669"/>
                </a:lnTo>
                <a:lnTo>
                  <a:pt x="2206303" y="3984673"/>
                </a:lnTo>
                <a:lnTo>
                  <a:pt x="2226905" y="3984673"/>
                </a:lnTo>
                <a:lnTo>
                  <a:pt x="2226905" y="3999675"/>
                </a:lnTo>
                <a:lnTo>
                  <a:pt x="2206303" y="3999675"/>
                </a:lnTo>
                <a:lnTo>
                  <a:pt x="2206303" y="4063883"/>
                </a:lnTo>
                <a:cubicBezTo>
                  <a:pt x="2206303" y="4065883"/>
                  <a:pt x="2206469" y="4067483"/>
                  <a:pt x="2206803" y="4068683"/>
                </a:cubicBezTo>
                <a:cubicBezTo>
                  <a:pt x="2207137" y="4069883"/>
                  <a:pt x="2207770" y="4070817"/>
                  <a:pt x="2208703" y="4071484"/>
                </a:cubicBezTo>
                <a:cubicBezTo>
                  <a:pt x="2209636" y="4072150"/>
                  <a:pt x="2210937" y="4072584"/>
                  <a:pt x="2212603" y="4072784"/>
                </a:cubicBezTo>
                <a:cubicBezTo>
                  <a:pt x="2214270" y="4072984"/>
                  <a:pt x="2216438" y="4073084"/>
                  <a:pt x="2219104" y="4073084"/>
                </a:cubicBezTo>
                <a:lnTo>
                  <a:pt x="2226905" y="4073084"/>
                </a:lnTo>
                <a:lnTo>
                  <a:pt x="2226905" y="4088086"/>
                </a:lnTo>
                <a:lnTo>
                  <a:pt x="2213904" y="4088086"/>
                </a:lnTo>
                <a:cubicBezTo>
                  <a:pt x="2209504" y="4088086"/>
                  <a:pt x="2205736" y="4087786"/>
                  <a:pt x="2202603" y="4087186"/>
                </a:cubicBezTo>
                <a:cubicBezTo>
                  <a:pt x="2199469" y="4086586"/>
                  <a:pt x="2196935" y="4085485"/>
                  <a:pt x="2195002" y="4083885"/>
                </a:cubicBezTo>
                <a:cubicBezTo>
                  <a:pt x="2193067" y="4082285"/>
                  <a:pt x="2191634" y="4080018"/>
                  <a:pt x="2190701" y="4077084"/>
                </a:cubicBezTo>
                <a:cubicBezTo>
                  <a:pt x="2189767" y="4074151"/>
                  <a:pt x="2189301" y="4070284"/>
                  <a:pt x="2189301" y="4065483"/>
                </a:cubicBezTo>
                <a:lnTo>
                  <a:pt x="2189301" y="3999675"/>
                </a:lnTo>
                <a:lnTo>
                  <a:pt x="2171699" y="3999675"/>
                </a:lnTo>
                <a:lnTo>
                  <a:pt x="2171699" y="3984673"/>
                </a:lnTo>
                <a:lnTo>
                  <a:pt x="2189301" y="3984673"/>
                </a:lnTo>
                <a:close/>
                <a:moveTo>
                  <a:pt x="1903551" y="3953669"/>
                </a:moveTo>
                <a:lnTo>
                  <a:pt x="1920553" y="3953669"/>
                </a:lnTo>
                <a:lnTo>
                  <a:pt x="1920553" y="3984673"/>
                </a:lnTo>
                <a:lnTo>
                  <a:pt x="1941155" y="3984673"/>
                </a:lnTo>
                <a:lnTo>
                  <a:pt x="1941155" y="3999675"/>
                </a:lnTo>
                <a:lnTo>
                  <a:pt x="1920553" y="3999675"/>
                </a:lnTo>
                <a:lnTo>
                  <a:pt x="1920553" y="4063883"/>
                </a:lnTo>
                <a:cubicBezTo>
                  <a:pt x="1920553" y="4065883"/>
                  <a:pt x="1920720" y="4067483"/>
                  <a:pt x="1921053" y="4068683"/>
                </a:cubicBezTo>
                <a:cubicBezTo>
                  <a:pt x="1921387" y="4069883"/>
                  <a:pt x="1922020" y="4070817"/>
                  <a:pt x="1922953" y="4071484"/>
                </a:cubicBezTo>
                <a:cubicBezTo>
                  <a:pt x="1923887" y="4072150"/>
                  <a:pt x="1925187" y="4072584"/>
                  <a:pt x="1926854" y="4072784"/>
                </a:cubicBezTo>
                <a:cubicBezTo>
                  <a:pt x="1928520" y="4072984"/>
                  <a:pt x="1930688" y="4073084"/>
                  <a:pt x="1933354" y="4073084"/>
                </a:cubicBezTo>
                <a:lnTo>
                  <a:pt x="1941155" y="4073084"/>
                </a:lnTo>
                <a:lnTo>
                  <a:pt x="1941155" y="4088086"/>
                </a:lnTo>
                <a:lnTo>
                  <a:pt x="1928154" y="4088086"/>
                </a:lnTo>
                <a:cubicBezTo>
                  <a:pt x="1923754" y="4088086"/>
                  <a:pt x="1919986" y="4087786"/>
                  <a:pt x="1916852" y="4087186"/>
                </a:cubicBezTo>
                <a:cubicBezTo>
                  <a:pt x="1913719" y="4086586"/>
                  <a:pt x="1911185" y="4085485"/>
                  <a:pt x="1909251" y="4083885"/>
                </a:cubicBezTo>
                <a:cubicBezTo>
                  <a:pt x="1907318" y="4082285"/>
                  <a:pt x="1905884" y="4080018"/>
                  <a:pt x="1904951" y="4077084"/>
                </a:cubicBezTo>
                <a:cubicBezTo>
                  <a:pt x="1904017" y="4074151"/>
                  <a:pt x="1903551" y="4070284"/>
                  <a:pt x="1903551" y="4065483"/>
                </a:cubicBezTo>
                <a:lnTo>
                  <a:pt x="1903551" y="3999675"/>
                </a:lnTo>
                <a:lnTo>
                  <a:pt x="1885949" y="3999675"/>
                </a:lnTo>
                <a:lnTo>
                  <a:pt x="1885949" y="3984673"/>
                </a:lnTo>
                <a:lnTo>
                  <a:pt x="1903551" y="3984673"/>
                </a:lnTo>
                <a:close/>
                <a:moveTo>
                  <a:pt x="1236801" y="3953669"/>
                </a:moveTo>
                <a:lnTo>
                  <a:pt x="1253803" y="3953669"/>
                </a:lnTo>
                <a:lnTo>
                  <a:pt x="1253803" y="3984673"/>
                </a:lnTo>
                <a:lnTo>
                  <a:pt x="1274406" y="3984673"/>
                </a:lnTo>
                <a:lnTo>
                  <a:pt x="1274406" y="3999675"/>
                </a:lnTo>
                <a:lnTo>
                  <a:pt x="1253803" y="3999675"/>
                </a:lnTo>
                <a:lnTo>
                  <a:pt x="1253803" y="4063883"/>
                </a:lnTo>
                <a:cubicBezTo>
                  <a:pt x="1253803" y="4065883"/>
                  <a:pt x="1253970" y="4067483"/>
                  <a:pt x="1254303" y="4068683"/>
                </a:cubicBezTo>
                <a:cubicBezTo>
                  <a:pt x="1254637" y="4069883"/>
                  <a:pt x="1255270" y="4070817"/>
                  <a:pt x="1256203" y="4071484"/>
                </a:cubicBezTo>
                <a:cubicBezTo>
                  <a:pt x="1257137" y="4072150"/>
                  <a:pt x="1258437" y="4072584"/>
                  <a:pt x="1260104" y="4072784"/>
                </a:cubicBezTo>
                <a:cubicBezTo>
                  <a:pt x="1261771" y="4072984"/>
                  <a:pt x="1263938" y="4073084"/>
                  <a:pt x="1266605" y="4073084"/>
                </a:cubicBezTo>
                <a:lnTo>
                  <a:pt x="1274406" y="4073084"/>
                </a:lnTo>
                <a:lnTo>
                  <a:pt x="1274406" y="4088086"/>
                </a:lnTo>
                <a:lnTo>
                  <a:pt x="1261404" y="4088086"/>
                </a:lnTo>
                <a:cubicBezTo>
                  <a:pt x="1257004" y="4088086"/>
                  <a:pt x="1253237" y="4087786"/>
                  <a:pt x="1250103" y="4087186"/>
                </a:cubicBezTo>
                <a:cubicBezTo>
                  <a:pt x="1246969" y="4086586"/>
                  <a:pt x="1244435" y="4085485"/>
                  <a:pt x="1242501" y="4083885"/>
                </a:cubicBezTo>
                <a:cubicBezTo>
                  <a:pt x="1240568" y="4082285"/>
                  <a:pt x="1239135" y="4080018"/>
                  <a:pt x="1238201" y="4077084"/>
                </a:cubicBezTo>
                <a:cubicBezTo>
                  <a:pt x="1237268" y="4074151"/>
                  <a:pt x="1236801" y="4070284"/>
                  <a:pt x="1236801" y="4065483"/>
                </a:cubicBezTo>
                <a:lnTo>
                  <a:pt x="1236801" y="3999675"/>
                </a:lnTo>
                <a:lnTo>
                  <a:pt x="1219199" y="3999675"/>
                </a:lnTo>
                <a:lnTo>
                  <a:pt x="1219199" y="3984673"/>
                </a:lnTo>
                <a:lnTo>
                  <a:pt x="1236801" y="3984673"/>
                </a:lnTo>
                <a:close/>
                <a:moveTo>
                  <a:pt x="9326448" y="3945268"/>
                </a:moveTo>
                <a:lnTo>
                  <a:pt x="9343451" y="3945268"/>
                </a:lnTo>
                <a:lnTo>
                  <a:pt x="9343451" y="3999875"/>
                </a:lnTo>
                <a:lnTo>
                  <a:pt x="9343851" y="3999875"/>
                </a:lnTo>
                <a:cubicBezTo>
                  <a:pt x="9345184" y="3996674"/>
                  <a:pt x="9347051" y="3993974"/>
                  <a:pt x="9349452" y="3991774"/>
                </a:cubicBezTo>
                <a:cubicBezTo>
                  <a:pt x="9351851" y="3989573"/>
                  <a:pt x="9354552" y="3987773"/>
                  <a:pt x="9357552" y="3986373"/>
                </a:cubicBezTo>
                <a:cubicBezTo>
                  <a:pt x="9360553" y="3984974"/>
                  <a:pt x="9363687" y="3983940"/>
                  <a:pt x="9366953" y="3983273"/>
                </a:cubicBezTo>
                <a:cubicBezTo>
                  <a:pt x="9370221" y="3982608"/>
                  <a:pt x="9373388" y="3982274"/>
                  <a:pt x="9376455" y="3982273"/>
                </a:cubicBezTo>
                <a:cubicBezTo>
                  <a:pt x="9383255" y="3982273"/>
                  <a:pt x="9388923" y="3983206"/>
                  <a:pt x="9393457" y="3985073"/>
                </a:cubicBezTo>
                <a:cubicBezTo>
                  <a:pt x="9397990" y="3986940"/>
                  <a:pt x="9401658" y="3989540"/>
                  <a:pt x="9404458" y="3992874"/>
                </a:cubicBezTo>
                <a:cubicBezTo>
                  <a:pt x="9407258" y="3996208"/>
                  <a:pt x="9409225" y="4000175"/>
                  <a:pt x="9410359" y="4004775"/>
                </a:cubicBezTo>
                <a:cubicBezTo>
                  <a:pt x="9411492" y="4009376"/>
                  <a:pt x="9412059" y="4014477"/>
                  <a:pt x="9412059" y="4020077"/>
                </a:cubicBezTo>
                <a:lnTo>
                  <a:pt x="9412059" y="4088086"/>
                </a:lnTo>
                <a:lnTo>
                  <a:pt x="9395057" y="4088086"/>
                </a:lnTo>
                <a:lnTo>
                  <a:pt x="9395057" y="4018077"/>
                </a:lnTo>
                <a:cubicBezTo>
                  <a:pt x="9395057" y="4011676"/>
                  <a:pt x="9393190" y="4006609"/>
                  <a:pt x="9389456" y="4002875"/>
                </a:cubicBezTo>
                <a:cubicBezTo>
                  <a:pt x="9385723" y="3999142"/>
                  <a:pt x="9380589" y="3997275"/>
                  <a:pt x="9374055" y="3997274"/>
                </a:cubicBezTo>
                <a:cubicBezTo>
                  <a:pt x="9368854" y="3997274"/>
                  <a:pt x="9364353" y="3998075"/>
                  <a:pt x="9360553" y="3999675"/>
                </a:cubicBezTo>
                <a:cubicBezTo>
                  <a:pt x="9356752" y="4001275"/>
                  <a:pt x="9353585" y="4003542"/>
                  <a:pt x="9351051" y="4006476"/>
                </a:cubicBezTo>
                <a:cubicBezTo>
                  <a:pt x="9348518" y="4009409"/>
                  <a:pt x="9346617" y="4012843"/>
                  <a:pt x="9345351" y="4016777"/>
                </a:cubicBezTo>
                <a:cubicBezTo>
                  <a:pt x="9344084" y="4020711"/>
                  <a:pt x="9343451" y="4025011"/>
                  <a:pt x="9343451" y="4029678"/>
                </a:cubicBezTo>
                <a:lnTo>
                  <a:pt x="9343451" y="4088086"/>
                </a:lnTo>
                <a:lnTo>
                  <a:pt x="9326448" y="4088086"/>
                </a:lnTo>
                <a:close/>
                <a:moveTo>
                  <a:pt x="8058833" y="3945268"/>
                </a:moveTo>
                <a:lnTo>
                  <a:pt x="8075835" y="3945268"/>
                </a:lnTo>
                <a:lnTo>
                  <a:pt x="8075835" y="4088086"/>
                </a:lnTo>
                <a:lnTo>
                  <a:pt x="8058833" y="4088086"/>
                </a:lnTo>
                <a:lnTo>
                  <a:pt x="8058833" y="4074084"/>
                </a:lnTo>
                <a:lnTo>
                  <a:pt x="8058433" y="4074084"/>
                </a:lnTo>
                <a:cubicBezTo>
                  <a:pt x="8055633" y="4079818"/>
                  <a:pt x="8051232" y="4083952"/>
                  <a:pt x="8045231" y="4086486"/>
                </a:cubicBezTo>
                <a:cubicBezTo>
                  <a:pt x="8039231" y="4089019"/>
                  <a:pt x="8032629" y="4090286"/>
                  <a:pt x="8025429" y="4090286"/>
                </a:cubicBezTo>
                <a:cubicBezTo>
                  <a:pt x="8017427" y="4090286"/>
                  <a:pt x="8010460" y="4088819"/>
                  <a:pt x="8004526" y="4085885"/>
                </a:cubicBezTo>
                <a:cubicBezTo>
                  <a:pt x="7998592" y="4082952"/>
                  <a:pt x="7993658" y="4079018"/>
                  <a:pt x="7989725" y="4074084"/>
                </a:cubicBezTo>
                <a:cubicBezTo>
                  <a:pt x="7985791" y="4069150"/>
                  <a:pt x="7982823" y="4063416"/>
                  <a:pt x="7980823" y="4056882"/>
                </a:cubicBezTo>
                <a:cubicBezTo>
                  <a:pt x="7978823" y="4050348"/>
                  <a:pt x="7977823" y="4043414"/>
                  <a:pt x="7977823" y="4036079"/>
                </a:cubicBezTo>
                <a:cubicBezTo>
                  <a:pt x="7977823" y="4028745"/>
                  <a:pt x="7978790" y="4021811"/>
                  <a:pt x="7980723" y="4015277"/>
                </a:cubicBezTo>
                <a:cubicBezTo>
                  <a:pt x="7982657" y="4008743"/>
                  <a:pt x="7985591" y="4003042"/>
                  <a:pt x="7989525" y="3998175"/>
                </a:cubicBezTo>
                <a:cubicBezTo>
                  <a:pt x="7993458" y="3993307"/>
                  <a:pt x="7998392" y="3989440"/>
                  <a:pt x="8004326" y="3986573"/>
                </a:cubicBezTo>
                <a:cubicBezTo>
                  <a:pt x="8010260" y="3983707"/>
                  <a:pt x="8017161" y="3982273"/>
                  <a:pt x="8025029" y="3982273"/>
                </a:cubicBezTo>
                <a:cubicBezTo>
                  <a:pt x="8027695" y="3982271"/>
                  <a:pt x="8030563" y="3982538"/>
                  <a:pt x="8033630" y="3983073"/>
                </a:cubicBezTo>
                <a:cubicBezTo>
                  <a:pt x="8036697" y="3983606"/>
                  <a:pt x="8039764" y="3984506"/>
                  <a:pt x="8042831" y="3985773"/>
                </a:cubicBezTo>
                <a:cubicBezTo>
                  <a:pt x="8045898" y="3987040"/>
                  <a:pt x="8048799" y="3988706"/>
                  <a:pt x="8051532" y="3990774"/>
                </a:cubicBezTo>
                <a:cubicBezTo>
                  <a:pt x="8054265" y="3992840"/>
                  <a:pt x="8056566" y="3995407"/>
                  <a:pt x="8058433" y="3998475"/>
                </a:cubicBezTo>
                <a:lnTo>
                  <a:pt x="8058833" y="3998475"/>
                </a:lnTo>
                <a:close/>
                <a:moveTo>
                  <a:pt x="7603424" y="3945268"/>
                </a:moveTo>
                <a:lnTo>
                  <a:pt x="7620425" y="3945268"/>
                </a:lnTo>
                <a:lnTo>
                  <a:pt x="7620425" y="4029878"/>
                </a:lnTo>
                <a:lnTo>
                  <a:pt x="7667631" y="3984673"/>
                </a:lnTo>
                <a:lnTo>
                  <a:pt x="7690435" y="3984673"/>
                </a:lnTo>
                <a:lnTo>
                  <a:pt x="7649429" y="4022278"/>
                </a:lnTo>
                <a:lnTo>
                  <a:pt x="7693435" y="4088086"/>
                </a:lnTo>
                <a:lnTo>
                  <a:pt x="7671833" y="4088086"/>
                </a:lnTo>
                <a:lnTo>
                  <a:pt x="7636427" y="4034079"/>
                </a:lnTo>
                <a:lnTo>
                  <a:pt x="7620425" y="4048881"/>
                </a:lnTo>
                <a:lnTo>
                  <a:pt x="7620425" y="4088086"/>
                </a:lnTo>
                <a:lnTo>
                  <a:pt x="7603424" y="4088086"/>
                </a:lnTo>
                <a:close/>
                <a:moveTo>
                  <a:pt x="7327199" y="3945268"/>
                </a:moveTo>
                <a:lnTo>
                  <a:pt x="7344201" y="3945268"/>
                </a:lnTo>
                <a:lnTo>
                  <a:pt x="7344201" y="4088086"/>
                </a:lnTo>
                <a:lnTo>
                  <a:pt x="7327199" y="4088086"/>
                </a:lnTo>
                <a:close/>
                <a:moveTo>
                  <a:pt x="6689024" y="3945268"/>
                </a:moveTo>
                <a:lnTo>
                  <a:pt x="6706026" y="3945268"/>
                </a:lnTo>
                <a:lnTo>
                  <a:pt x="6706026" y="3966071"/>
                </a:lnTo>
                <a:lnTo>
                  <a:pt x="6689024" y="3966071"/>
                </a:lnTo>
                <a:close/>
                <a:moveTo>
                  <a:pt x="6584249" y="3945268"/>
                </a:moveTo>
                <a:lnTo>
                  <a:pt x="6601251" y="3945268"/>
                </a:lnTo>
                <a:lnTo>
                  <a:pt x="6601251" y="4029878"/>
                </a:lnTo>
                <a:lnTo>
                  <a:pt x="6648457" y="3984673"/>
                </a:lnTo>
                <a:lnTo>
                  <a:pt x="6671260" y="3984673"/>
                </a:lnTo>
                <a:lnTo>
                  <a:pt x="6630255" y="4022278"/>
                </a:lnTo>
                <a:lnTo>
                  <a:pt x="6674260" y="4088086"/>
                </a:lnTo>
                <a:lnTo>
                  <a:pt x="6652658" y="4088086"/>
                </a:lnTo>
                <a:lnTo>
                  <a:pt x="6617253" y="4034079"/>
                </a:lnTo>
                <a:lnTo>
                  <a:pt x="6601251" y="4048881"/>
                </a:lnTo>
                <a:lnTo>
                  <a:pt x="6601251" y="4088086"/>
                </a:lnTo>
                <a:lnTo>
                  <a:pt x="6584249" y="4088086"/>
                </a:lnTo>
                <a:close/>
                <a:moveTo>
                  <a:pt x="6422324" y="3945268"/>
                </a:moveTo>
                <a:lnTo>
                  <a:pt x="6439326" y="3945268"/>
                </a:lnTo>
                <a:lnTo>
                  <a:pt x="6439326" y="3966071"/>
                </a:lnTo>
                <a:lnTo>
                  <a:pt x="6422324" y="3966071"/>
                </a:lnTo>
                <a:close/>
                <a:moveTo>
                  <a:pt x="6307024" y="3945268"/>
                </a:moveTo>
                <a:lnTo>
                  <a:pt x="6324026" y="3945268"/>
                </a:lnTo>
                <a:lnTo>
                  <a:pt x="6324026" y="3999875"/>
                </a:lnTo>
                <a:lnTo>
                  <a:pt x="6324426" y="3999875"/>
                </a:lnTo>
                <a:cubicBezTo>
                  <a:pt x="6325760" y="3996674"/>
                  <a:pt x="6327626" y="3993974"/>
                  <a:pt x="6330027" y="3991774"/>
                </a:cubicBezTo>
                <a:cubicBezTo>
                  <a:pt x="6332427" y="3989573"/>
                  <a:pt x="6335128" y="3987773"/>
                  <a:pt x="6338128" y="3986373"/>
                </a:cubicBezTo>
                <a:cubicBezTo>
                  <a:pt x="6341128" y="3984974"/>
                  <a:pt x="6344262" y="3983940"/>
                  <a:pt x="6347529" y="3983273"/>
                </a:cubicBezTo>
                <a:cubicBezTo>
                  <a:pt x="6350796" y="3982608"/>
                  <a:pt x="6353963" y="3982274"/>
                  <a:pt x="6357030" y="3982273"/>
                </a:cubicBezTo>
                <a:cubicBezTo>
                  <a:pt x="6363831" y="3982273"/>
                  <a:pt x="6369498" y="3983206"/>
                  <a:pt x="6374032" y="3985073"/>
                </a:cubicBezTo>
                <a:cubicBezTo>
                  <a:pt x="6378566" y="3986940"/>
                  <a:pt x="6382233" y="3989540"/>
                  <a:pt x="6385034" y="3992874"/>
                </a:cubicBezTo>
                <a:cubicBezTo>
                  <a:pt x="6387834" y="3996208"/>
                  <a:pt x="6389800" y="4000175"/>
                  <a:pt x="6390934" y="4004775"/>
                </a:cubicBezTo>
                <a:cubicBezTo>
                  <a:pt x="6392067" y="4009376"/>
                  <a:pt x="6392634" y="4014477"/>
                  <a:pt x="6392635" y="4020077"/>
                </a:cubicBezTo>
                <a:lnTo>
                  <a:pt x="6392635" y="4088086"/>
                </a:lnTo>
                <a:lnTo>
                  <a:pt x="6375633" y="4088086"/>
                </a:lnTo>
                <a:lnTo>
                  <a:pt x="6375633" y="4018077"/>
                </a:lnTo>
                <a:cubicBezTo>
                  <a:pt x="6375633" y="4011676"/>
                  <a:pt x="6373765" y="4006609"/>
                  <a:pt x="6370032" y="4002875"/>
                </a:cubicBezTo>
                <a:cubicBezTo>
                  <a:pt x="6366298" y="3999142"/>
                  <a:pt x="6361164" y="3997275"/>
                  <a:pt x="6354630" y="3997274"/>
                </a:cubicBezTo>
                <a:cubicBezTo>
                  <a:pt x="6349429" y="3997274"/>
                  <a:pt x="6344929" y="3998075"/>
                  <a:pt x="6341128" y="3999675"/>
                </a:cubicBezTo>
                <a:cubicBezTo>
                  <a:pt x="6337328" y="4001275"/>
                  <a:pt x="6334161" y="4003542"/>
                  <a:pt x="6331627" y="4006476"/>
                </a:cubicBezTo>
                <a:cubicBezTo>
                  <a:pt x="6329093" y="4009409"/>
                  <a:pt x="6327193" y="4012843"/>
                  <a:pt x="6325926" y="4016777"/>
                </a:cubicBezTo>
                <a:cubicBezTo>
                  <a:pt x="6324660" y="4020711"/>
                  <a:pt x="6324026" y="4025011"/>
                  <a:pt x="6324026" y="4029678"/>
                </a:cubicBezTo>
                <a:lnTo>
                  <a:pt x="6324026" y="4088086"/>
                </a:lnTo>
                <a:lnTo>
                  <a:pt x="6307024" y="4088086"/>
                </a:lnTo>
                <a:close/>
                <a:moveTo>
                  <a:pt x="6125258" y="3945268"/>
                </a:moveTo>
                <a:lnTo>
                  <a:pt x="6142260" y="3945268"/>
                </a:lnTo>
                <a:lnTo>
                  <a:pt x="6142260" y="4088086"/>
                </a:lnTo>
                <a:lnTo>
                  <a:pt x="6125258" y="4088086"/>
                </a:lnTo>
                <a:lnTo>
                  <a:pt x="6125258" y="4074084"/>
                </a:lnTo>
                <a:lnTo>
                  <a:pt x="6124858" y="4074084"/>
                </a:lnTo>
                <a:cubicBezTo>
                  <a:pt x="6122058" y="4079818"/>
                  <a:pt x="6117657" y="4083952"/>
                  <a:pt x="6111656" y="4086486"/>
                </a:cubicBezTo>
                <a:cubicBezTo>
                  <a:pt x="6105656" y="4089019"/>
                  <a:pt x="6099055" y="4090286"/>
                  <a:pt x="6091854" y="4090286"/>
                </a:cubicBezTo>
                <a:cubicBezTo>
                  <a:pt x="6083853" y="4090286"/>
                  <a:pt x="6076886" y="4088819"/>
                  <a:pt x="6070951" y="4085885"/>
                </a:cubicBezTo>
                <a:cubicBezTo>
                  <a:pt x="6065017" y="4082952"/>
                  <a:pt x="6060083" y="4079018"/>
                  <a:pt x="6056149" y="4074084"/>
                </a:cubicBezTo>
                <a:cubicBezTo>
                  <a:pt x="6052216" y="4069150"/>
                  <a:pt x="6049249" y="4063416"/>
                  <a:pt x="6047248" y="4056882"/>
                </a:cubicBezTo>
                <a:cubicBezTo>
                  <a:pt x="6045248" y="4050348"/>
                  <a:pt x="6044248" y="4043414"/>
                  <a:pt x="6044248" y="4036079"/>
                </a:cubicBezTo>
                <a:cubicBezTo>
                  <a:pt x="6044248" y="4028745"/>
                  <a:pt x="6045215" y="4021811"/>
                  <a:pt x="6047148" y="4015277"/>
                </a:cubicBezTo>
                <a:cubicBezTo>
                  <a:pt x="6049082" y="4008743"/>
                  <a:pt x="6052016" y="4003042"/>
                  <a:pt x="6055949" y="3998175"/>
                </a:cubicBezTo>
                <a:cubicBezTo>
                  <a:pt x="6059883" y="3993307"/>
                  <a:pt x="6064817" y="3989440"/>
                  <a:pt x="6070751" y="3986573"/>
                </a:cubicBezTo>
                <a:cubicBezTo>
                  <a:pt x="6076686" y="3983707"/>
                  <a:pt x="6083587" y="3982273"/>
                  <a:pt x="6091454" y="3982273"/>
                </a:cubicBezTo>
                <a:cubicBezTo>
                  <a:pt x="6094121" y="3982271"/>
                  <a:pt x="6096988" y="3982538"/>
                  <a:pt x="6100055" y="3983073"/>
                </a:cubicBezTo>
                <a:cubicBezTo>
                  <a:pt x="6103122" y="3983606"/>
                  <a:pt x="6106189" y="3984506"/>
                  <a:pt x="6109256" y="3985773"/>
                </a:cubicBezTo>
                <a:cubicBezTo>
                  <a:pt x="6112323" y="3987040"/>
                  <a:pt x="6115224" y="3988706"/>
                  <a:pt x="6117957" y="3990774"/>
                </a:cubicBezTo>
                <a:cubicBezTo>
                  <a:pt x="6120691" y="3992840"/>
                  <a:pt x="6122991" y="3995407"/>
                  <a:pt x="6124858" y="3998475"/>
                </a:cubicBezTo>
                <a:lnTo>
                  <a:pt x="6125258" y="3998475"/>
                </a:lnTo>
                <a:close/>
                <a:moveTo>
                  <a:pt x="5164024" y="3945268"/>
                </a:moveTo>
                <a:lnTo>
                  <a:pt x="5181026" y="3945268"/>
                </a:lnTo>
                <a:lnTo>
                  <a:pt x="5181026" y="3999875"/>
                </a:lnTo>
                <a:lnTo>
                  <a:pt x="5181426" y="3999875"/>
                </a:lnTo>
                <a:cubicBezTo>
                  <a:pt x="5182760" y="3996674"/>
                  <a:pt x="5184626" y="3993974"/>
                  <a:pt x="5187027" y="3991774"/>
                </a:cubicBezTo>
                <a:cubicBezTo>
                  <a:pt x="5189427" y="3989573"/>
                  <a:pt x="5192128" y="3987773"/>
                  <a:pt x="5195128" y="3986373"/>
                </a:cubicBezTo>
                <a:cubicBezTo>
                  <a:pt x="5198128" y="3984974"/>
                  <a:pt x="5201262" y="3983940"/>
                  <a:pt x="5204529" y="3983273"/>
                </a:cubicBezTo>
                <a:cubicBezTo>
                  <a:pt x="5207796" y="3982608"/>
                  <a:pt x="5210963" y="3982274"/>
                  <a:pt x="5214030" y="3982273"/>
                </a:cubicBezTo>
                <a:cubicBezTo>
                  <a:pt x="5220831" y="3982273"/>
                  <a:pt x="5226498" y="3983206"/>
                  <a:pt x="5231032" y="3985073"/>
                </a:cubicBezTo>
                <a:cubicBezTo>
                  <a:pt x="5235566" y="3986940"/>
                  <a:pt x="5239233" y="3989540"/>
                  <a:pt x="5242034" y="3992874"/>
                </a:cubicBezTo>
                <a:cubicBezTo>
                  <a:pt x="5244834" y="3996208"/>
                  <a:pt x="5246800" y="4000175"/>
                  <a:pt x="5247934" y="4004775"/>
                </a:cubicBezTo>
                <a:cubicBezTo>
                  <a:pt x="5249067" y="4009376"/>
                  <a:pt x="5249634" y="4014477"/>
                  <a:pt x="5249635" y="4020077"/>
                </a:cubicBezTo>
                <a:lnTo>
                  <a:pt x="5249635" y="4088086"/>
                </a:lnTo>
                <a:lnTo>
                  <a:pt x="5232633" y="4088086"/>
                </a:lnTo>
                <a:lnTo>
                  <a:pt x="5232633" y="4018077"/>
                </a:lnTo>
                <a:cubicBezTo>
                  <a:pt x="5232633" y="4011676"/>
                  <a:pt x="5230765" y="4006609"/>
                  <a:pt x="5227032" y="4002875"/>
                </a:cubicBezTo>
                <a:cubicBezTo>
                  <a:pt x="5223298" y="3999142"/>
                  <a:pt x="5218164" y="3997275"/>
                  <a:pt x="5211630" y="3997274"/>
                </a:cubicBezTo>
                <a:cubicBezTo>
                  <a:pt x="5206429" y="3997274"/>
                  <a:pt x="5201929" y="3998075"/>
                  <a:pt x="5198128" y="3999675"/>
                </a:cubicBezTo>
                <a:cubicBezTo>
                  <a:pt x="5194328" y="4001275"/>
                  <a:pt x="5191160" y="4003542"/>
                  <a:pt x="5188627" y="4006476"/>
                </a:cubicBezTo>
                <a:cubicBezTo>
                  <a:pt x="5186093" y="4009409"/>
                  <a:pt x="5184193" y="4012843"/>
                  <a:pt x="5182926" y="4016777"/>
                </a:cubicBezTo>
                <a:cubicBezTo>
                  <a:pt x="5181659" y="4020711"/>
                  <a:pt x="5181026" y="4025011"/>
                  <a:pt x="5181026" y="4029678"/>
                </a:cubicBezTo>
                <a:lnTo>
                  <a:pt x="5181026" y="4088086"/>
                </a:lnTo>
                <a:lnTo>
                  <a:pt x="5164024" y="4088086"/>
                </a:lnTo>
                <a:close/>
                <a:moveTo>
                  <a:pt x="5050724" y="3945268"/>
                </a:moveTo>
                <a:lnTo>
                  <a:pt x="5067726" y="3945268"/>
                </a:lnTo>
                <a:lnTo>
                  <a:pt x="5067726" y="3966071"/>
                </a:lnTo>
                <a:lnTo>
                  <a:pt x="5050724" y="3966071"/>
                </a:lnTo>
                <a:close/>
                <a:moveTo>
                  <a:pt x="4498274" y="3945268"/>
                </a:moveTo>
                <a:lnTo>
                  <a:pt x="4515276" y="3945268"/>
                </a:lnTo>
                <a:lnTo>
                  <a:pt x="4515276" y="3966071"/>
                </a:lnTo>
                <a:lnTo>
                  <a:pt x="4498274" y="3966071"/>
                </a:lnTo>
                <a:close/>
                <a:moveTo>
                  <a:pt x="4353608" y="3945268"/>
                </a:moveTo>
                <a:lnTo>
                  <a:pt x="4370610" y="3945268"/>
                </a:lnTo>
                <a:lnTo>
                  <a:pt x="4370610" y="4088086"/>
                </a:lnTo>
                <a:lnTo>
                  <a:pt x="4353608" y="4088086"/>
                </a:lnTo>
                <a:lnTo>
                  <a:pt x="4353608" y="4074084"/>
                </a:lnTo>
                <a:lnTo>
                  <a:pt x="4353208" y="4074084"/>
                </a:lnTo>
                <a:cubicBezTo>
                  <a:pt x="4350408" y="4079818"/>
                  <a:pt x="4346008" y="4083952"/>
                  <a:pt x="4340007" y="4086486"/>
                </a:cubicBezTo>
                <a:cubicBezTo>
                  <a:pt x="4334006" y="4089019"/>
                  <a:pt x="4327405" y="4090286"/>
                  <a:pt x="4320204" y="4090286"/>
                </a:cubicBezTo>
                <a:cubicBezTo>
                  <a:pt x="4312203" y="4090286"/>
                  <a:pt x="4305236" y="4088819"/>
                  <a:pt x="4299302" y="4085885"/>
                </a:cubicBezTo>
                <a:cubicBezTo>
                  <a:pt x="4293367" y="4082952"/>
                  <a:pt x="4288434" y="4079018"/>
                  <a:pt x="4284500" y="4074084"/>
                </a:cubicBezTo>
                <a:cubicBezTo>
                  <a:pt x="4280566" y="4069150"/>
                  <a:pt x="4277599" y="4063416"/>
                  <a:pt x="4275598" y="4056882"/>
                </a:cubicBezTo>
                <a:cubicBezTo>
                  <a:pt x="4273598" y="4050348"/>
                  <a:pt x="4272598" y="4043414"/>
                  <a:pt x="4272598" y="4036079"/>
                </a:cubicBezTo>
                <a:cubicBezTo>
                  <a:pt x="4272598" y="4028745"/>
                  <a:pt x="4273565" y="4021811"/>
                  <a:pt x="4275498" y="4015277"/>
                </a:cubicBezTo>
                <a:cubicBezTo>
                  <a:pt x="4277432" y="4008743"/>
                  <a:pt x="4280366" y="4003042"/>
                  <a:pt x="4284300" y="3998175"/>
                </a:cubicBezTo>
                <a:cubicBezTo>
                  <a:pt x="4288233" y="3993307"/>
                  <a:pt x="4293167" y="3989440"/>
                  <a:pt x="4299102" y="3986573"/>
                </a:cubicBezTo>
                <a:cubicBezTo>
                  <a:pt x="4305036" y="3983707"/>
                  <a:pt x="4311937" y="3982273"/>
                  <a:pt x="4319804" y="3982273"/>
                </a:cubicBezTo>
                <a:cubicBezTo>
                  <a:pt x="4322471" y="3982271"/>
                  <a:pt x="4325338" y="3982538"/>
                  <a:pt x="4328405" y="3983073"/>
                </a:cubicBezTo>
                <a:cubicBezTo>
                  <a:pt x="4331472" y="3983606"/>
                  <a:pt x="4334539" y="3984506"/>
                  <a:pt x="4337606" y="3985773"/>
                </a:cubicBezTo>
                <a:cubicBezTo>
                  <a:pt x="4340673" y="3987040"/>
                  <a:pt x="4343574" y="3988706"/>
                  <a:pt x="4346307" y="3990774"/>
                </a:cubicBezTo>
                <a:cubicBezTo>
                  <a:pt x="4349041" y="3992840"/>
                  <a:pt x="4351341" y="3995407"/>
                  <a:pt x="4353208" y="3998475"/>
                </a:cubicBezTo>
                <a:lnTo>
                  <a:pt x="4353608" y="3998475"/>
                </a:lnTo>
                <a:close/>
                <a:moveTo>
                  <a:pt x="3964874" y="3945268"/>
                </a:moveTo>
                <a:lnTo>
                  <a:pt x="3981876" y="3945268"/>
                </a:lnTo>
                <a:lnTo>
                  <a:pt x="3981876" y="4088086"/>
                </a:lnTo>
                <a:lnTo>
                  <a:pt x="3964874" y="4088086"/>
                </a:lnTo>
                <a:close/>
                <a:moveTo>
                  <a:pt x="3924983" y="3945268"/>
                </a:moveTo>
                <a:lnTo>
                  <a:pt x="3941985" y="3945268"/>
                </a:lnTo>
                <a:lnTo>
                  <a:pt x="3941985" y="4088086"/>
                </a:lnTo>
                <a:lnTo>
                  <a:pt x="3924983" y="4088086"/>
                </a:lnTo>
                <a:lnTo>
                  <a:pt x="3924983" y="4074084"/>
                </a:lnTo>
                <a:lnTo>
                  <a:pt x="3924583" y="4074084"/>
                </a:lnTo>
                <a:cubicBezTo>
                  <a:pt x="3921783" y="4079818"/>
                  <a:pt x="3917382" y="4083952"/>
                  <a:pt x="3911382" y="4086486"/>
                </a:cubicBezTo>
                <a:cubicBezTo>
                  <a:pt x="3905380" y="4089019"/>
                  <a:pt x="3898780" y="4090286"/>
                  <a:pt x="3891579" y="4090286"/>
                </a:cubicBezTo>
                <a:cubicBezTo>
                  <a:pt x="3883578" y="4090286"/>
                  <a:pt x="3876610" y="4088819"/>
                  <a:pt x="3870676" y="4085885"/>
                </a:cubicBezTo>
                <a:cubicBezTo>
                  <a:pt x="3864742" y="4082952"/>
                  <a:pt x="3859809" y="4079018"/>
                  <a:pt x="3855875" y="4074084"/>
                </a:cubicBezTo>
                <a:cubicBezTo>
                  <a:pt x="3851941" y="4069150"/>
                  <a:pt x="3848974" y="4063416"/>
                  <a:pt x="3846974" y="4056882"/>
                </a:cubicBezTo>
                <a:cubicBezTo>
                  <a:pt x="3844973" y="4050348"/>
                  <a:pt x="3843973" y="4043414"/>
                  <a:pt x="3843973" y="4036079"/>
                </a:cubicBezTo>
                <a:cubicBezTo>
                  <a:pt x="3843973" y="4028745"/>
                  <a:pt x="3844940" y="4021811"/>
                  <a:pt x="3846873" y="4015277"/>
                </a:cubicBezTo>
                <a:cubicBezTo>
                  <a:pt x="3848807" y="4008743"/>
                  <a:pt x="3851741" y="4003042"/>
                  <a:pt x="3855675" y="3998175"/>
                </a:cubicBezTo>
                <a:cubicBezTo>
                  <a:pt x="3859608" y="3993307"/>
                  <a:pt x="3864543" y="3989440"/>
                  <a:pt x="3870477" y="3986573"/>
                </a:cubicBezTo>
                <a:cubicBezTo>
                  <a:pt x="3876410" y="3983707"/>
                  <a:pt x="3883311" y="3982273"/>
                  <a:pt x="3891179" y="3982273"/>
                </a:cubicBezTo>
                <a:cubicBezTo>
                  <a:pt x="3893846" y="3982271"/>
                  <a:pt x="3896713" y="3982538"/>
                  <a:pt x="3899780" y="3983073"/>
                </a:cubicBezTo>
                <a:cubicBezTo>
                  <a:pt x="3902847" y="3983606"/>
                  <a:pt x="3905914" y="3984506"/>
                  <a:pt x="3908981" y="3985773"/>
                </a:cubicBezTo>
                <a:cubicBezTo>
                  <a:pt x="3912048" y="3987040"/>
                  <a:pt x="3914949" y="3988706"/>
                  <a:pt x="3917682" y="3990774"/>
                </a:cubicBezTo>
                <a:cubicBezTo>
                  <a:pt x="3920416" y="3992840"/>
                  <a:pt x="3922716" y="3995407"/>
                  <a:pt x="3924583" y="3998475"/>
                </a:cubicBezTo>
                <a:lnTo>
                  <a:pt x="3924983" y="3998475"/>
                </a:lnTo>
                <a:close/>
                <a:moveTo>
                  <a:pt x="3583874" y="3945268"/>
                </a:moveTo>
                <a:lnTo>
                  <a:pt x="3600876" y="3945268"/>
                </a:lnTo>
                <a:lnTo>
                  <a:pt x="3600876" y="3966071"/>
                </a:lnTo>
                <a:lnTo>
                  <a:pt x="3583874" y="3966071"/>
                </a:lnTo>
                <a:close/>
                <a:moveTo>
                  <a:pt x="3296333" y="3945268"/>
                </a:moveTo>
                <a:lnTo>
                  <a:pt x="3313335" y="3945268"/>
                </a:lnTo>
                <a:lnTo>
                  <a:pt x="3313335" y="4088086"/>
                </a:lnTo>
                <a:lnTo>
                  <a:pt x="3296333" y="4088086"/>
                </a:lnTo>
                <a:lnTo>
                  <a:pt x="3296333" y="4074084"/>
                </a:lnTo>
                <a:lnTo>
                  <a:pt x="3295933" y="4074084"/>
                </a:lnTo>
                <a:cubicBezTo>
                  <a:pt x="3293133" y="4079818"/>
                  <a:pt x="3288732" y="4083952"/>
                  <a:pt x="3282731" y="4086486"/>
                </a:cubicBezTo>
                <a:cubicBezTo>
                  <a:pt x="3276731" y="4089019"/>
                  <a:pt x="3270130" y="4090286"/>
                  <a:pt x="3262929" y="4090286"/>
                </a:cubicBezTo>
                <a:cubicBezTo>
                  <a:pt x="3254928" y="4090286"/>
                  <a:pt x="3247960" y="4088819"/>
                  <a:pt x="3242027" y="4085885"/>
                </a:cubicBezTo>
                <a:cubicBezTo>
                  <a:pt x="3236092" y="4082952"/>
                  <a:pt x="3231158" y="4079018"/>
                  <a:pt x="3227225" y="4074084"/>
                </a:cubicBezTo>
                <a:cubicBezTo>
                  <a:pt x="3223291" y="4069150"/>
                  <a:pt x="3220323" y="4063416"/>
                  <a:pt x="3218323" y="4056882"/>
                </a:cubicBezTo>
                <a:cubicBezTo>
                  <a:pt x="3216323" y="4050348"/>
                  <a:pt x="3215323" y="4043414"/>
                  <a:pt x="3215323" y="4036079"/>
                </a:cubicBezTo>
                <a:cubicBezTo>
                  <a:pt x="3215323" y="4028745"/>
                  <a:pt x="3216290" y="4021811"/>
                  <a:pt x="3218224" y="4015277"/>
                </a:cubicBezTo>
                <a:cubicBezTo>
                  <a:pt x="3220157" y="4008743"/>
                  <a:pt x="3223091" y="4003042"/>
                  <a:pt x="3227025" y="3998175"/>
                </a:cubicBezTo>
                <a:cubicBezTo>
                  <a:pt x="3230958" y="3993307"/>
                  <a:pt x="3235892" y="3989440"/>
                  <a:pt x="3241826" y="3986573"/>
                </a:cubicBezTo>
                <a:cubicBezTo>
                  <a:pt x="3247760" y="3983707"/>
                  <a:pt x="3254661" y="3982273"/>
                  <a:pt x="3262529" y="3982273"/>
                </a:cubicBezTo>
                <a:cubicBezTo>
                  <a:pt x="3265196" y="3982271"/>
                  <a:pt x="3268063" y="3982538"/>
                  <a:pt x="3271130" y="3983073"/>
                </a:cubicBezTo>
                <a:cubicBezTo>
                  <a:pt x="3274197" y="3983606"/>
                  <a:pt x="3277264" y="3984506"/>
                  <a:pt x="3280331" y="3985773"/>
                </a:cubicBezTo>
                <a:cubicBezTo>
                  <a:pt x="3283398" y="3987040"/>
                  <a:pt x="3286299" y="3988706"/>
                  <a:pt x="3289032" y="3990774"/>
                </a:cubicBezTo>
                <a:cubicBezTo>
                  <a:pt x="3291766" y="3992840"/>
                  <a:pt x="3294066" y="3995407"/>
                  <a:pt x="3295933" y="3998475"/>
                </a:cubicBezTo>
                <a:lnTo>
                  <a:pt x="3296333" y="3998475"/>
                </a:lnTo>
                <a:close/>
                <a:moveTo>
                  <a:pt x="1963625" y="3945268"/>
                </a:moveTo>
                <a:lnTo>
                  <a:pt x="1980627" y="3945268"/>
                </a:lnTo>
                <a:lnTo>
                  <a:pt x="1980627" y="3999875"/>
                </a:lnTo>
                <a:lnTo>
                  <a:pt x="1981027" y="3999875"/>
                </a:lnTo>
                <a:cubicBezTo>
                  <a:pt x="1982361" y="3996674"/>
                  <a:pt x="1984228" y="3993974"/>
                  <a:pt x="1986628" y="3991774"/>
                </a:cubicBezTo>
                <a:cubicBezTo>
                  <a:pt x="1989028" y="3989573"/>
                  <a:pt x="1991728" y="3987773"/>
                  <a:pt x="1994729" y="3986373"/>
                </a:cubicBezTo>
                <a:cubicBezTo>
                  <a:pt x="1997730" y="3984974"/>
                  <a:pt x="2000863" y="3983940"/>
                  <a:pt x="2004130" y="3983273"/>
                </a:cubicBezTo>
                <a:cubicBezTo>
                  <a:pt x="2007397" y="3982608"/>
                  <a:pt x="2010564" y="3982274"/>
                  <a:pt x="2013631" y="3982273"/>
                </a:cubicBezTo>
                <a:cubicBezTo>
                  <a:pt x="2020432" y="3982273"/>
                  <a:pt x="2026099" y="3983206"/>
                  <a:pt x="2030634" y="3985073"/>
                </a:cubicBezTo>
                <a:cubicBezTo>
                  <a:pt x="2035168" y="3986940"/>
                  <a:pt x="2038834" y="3989540"/>
                  <a:pt x="2041635" y="3992874"/>
                </a:cubicBezTo>
                <a:cubicBezTo>
                  <a:pt x="2044435" y="3996208"/>
                  <a:pt x="2046402" y="4000175"/>
                  <a:pt x="2047536" y="4004775"/>
                </a:cubicBezTo>
                <a:cubicBezTo>
                  <a:pt x="2048669" y="4009376"/>
                  <a:pt x="2049235" y="4014477"/>
                  <a:pt x="2049236" y="4020077"/>
                </a:cubicBezTo>
                <a:lnTo>
                  <a:pt x="2049236" y="4088086"/>
                </a:lnTo>
                <a:lnTo>
                  <a:pt x="2032234" y="4088086"/>
                </a:lnTo>
                <a:lnTo>
                  <a:pt x="2032234" y="4018077"/>
                </a:lnTo>
                <a:cubicBezTo>
                  <a:pt x="2032234" y="4011676"/>
                  <a:pt x="2030367" y="4006609"/>
                  <a:pt x="2026633" y="4002875"/>
                </a:cubicBezTo>
                <a:cubicBezTo>
                  <a:pt x="2022899" y="3999142"/>
                  <a:pt x="2017765" y="3997275"/>
                  <a:pt x="2011231" y="3997274"/>
                </a:cubicBezTo>
                <a:cubicBezTo>
                  <a:pt x="2006030" y="3997274"/>
                  <a:pt x="2001530" y="3998075"/>
                  <a:pt x="1997730" y="3999675"/>
                </a:cubicBezTo>
                <a:cubicBezTo>
                  <a:pt x="1993929" y="4001275"/>
                  <a:pt x="1990762" y="4003542"/>
                  <a:pt x="1988228" y="4006476"/>
                </a:cubicBezTo>
                <a:cubicBezTo>
                  <a:pt x="1985694" y="4009409"/>
                  <a:pt x="1983795" y="4012843"/>
                  <a:pt x="1982528" y="4016777"/>
                </a:cubicBezTo>
                <a:cubicBezTo>
                  <a:pt x="1981260" y="4020711"/>
                  <a:pt x="1980627" y="4025011"/>
                  <a:pt x="1980627" y="4029678"/>
                </a:cubicBezTo>
                <a:lnTo>
                  <a:pt x="1980627" y="4088086"/>
                </a:lnTo>
                <a:lnTo>
                  <a:pt x="1963625" y="4088086"/>
                </a:lnTo>
                <a:close/>
                <a:moveTo>
                  <a:pt x="1688400" y="3945268"/>
                </a:moveTo>
                <a:lnTo>
                  <a:pt x="1705403" y="3945268"/>
                </a:lnTo>
                <a:lnTo>
                  <a:pt x="1705403" y="3966071"/>
                </a:lnTo>
                <a:lnTo>
                  <a:pt x="1688400" y="3966071"/>
                </a:lnTo>
                <a:close/>
                <a:moveTo>
                  <a:pt x="1115109" y="3945268"/>
                </a:moveTo>
                <a:lnTo>
                  <a:pt x="1132112" y="3945268"/>
                </a:lnTo>
                <a:lnTo>
                  <a:pt x="1132112" y="4088086"/>
                </a:lnTo>
                <a:lnTo>
                  <a:pt x="1115109" y="4088086"/>
                </a:lnTo>
                <a:lnTo>
                  <a:pt x="1115109" y="4074084"/>
                </a:lnTo>
                <a:lnTo>
                  <a:pt x="1114710" y="4074084"/>
                </a:lnTo>
                <a:cubicBezTo>
                  <a:pt x="1111909" y="4079818"/>
                  <a:pt x="1107509" y="4083952"/>
                  <a:pt x="1101508" y="4086486"/>
                </a:cubicBezTo>
                <a:cubicBezTo>
                  <a:pt x="1095507" y="4089019"/>
                  <a:pt x="1088906" y="4090286"/>
                  <a:pt x="1081706" y="4090286"/>
                </a:cubicBezTo>
                <a:cubicBezTo>
                  <a:pt x="1073705" y="4090286"/>
                  <a:pt x="1066737" y="4088819"/>
                  <a:pt x="1060802" y="4085885"/>
                </a:cubicBezTo>
                <a:cubicBezTo>
                  <a:pt x="1054869" y="4082952"/>
                  <a:pt x="1049935" y="4079018"/>
                  <a:pt x="1046001" y="4074084"/>
                </a:cubicBezTo>
                <a:cubicBezTo>
                  <a:pt x="1042067" y="4069150"/>
                  <a:pt x="1039100" y="4063416"/>
                  <a:pt x="1037100" y="4056882"/>
                </a:cubicBezTo>
                <a:cubicBezTo>
                  <a:pt x="1035100" y="4050348"/>
                  <a:pt x="1034099" y="4043414"/>
                  <a:pt x="1034099" y="4036079"/>
                </a:cubicBezTo>
                <a:cubicBezTo>
                  <a:pt x="1034099" y="4028745"/>
                  <a:pt x="1035066" y="4021811"/>
                  <a:pt x="1036999" y="4015277"/>
                </a:cubicBezTo>
                <a:cubicBezTo>
                  <a:pt x="1038933" y="4008743"/>
                  <a:pt x="1041867" y="4003042"/>
                  <a:pt x="1045801" y="3998175"/>
                </a:cubicBezTo>
                <a:cubicBezTo>
                  <a:pt x="1049734" y="3993307"/>
                  <a:pt x="1054669" y="3989440"/>
                  <a:pt x="1060602" y="3986573"/>
                </a:cubicBezTo>
                <a:cubicBezTo>
                  <a:pt x="1066537" y="3983707"/>
                  <a:pt x="1073437" y="3982273"/>
                  <a:pt x="1081306" y="3982273"/>
                </a:cubicBezTo>
                <a:cubicBezTo>
                  <a:pt x="1083973" y="3982271"/>
                  <a:pt x="1086839" y="3982538"/>
                  <a:pt x="1089906" y="3983073"/>
                </a:cubicBezTo>
                <a:cubicBezTo>
                  <a:pt x="1092974" y="3983606"/>
                  <a:pt x="1096041" y="3984506"/>
                  <a:pt x="1099108" y="3985773"/>
                </a:cubicBezTo>
                <a:cubicBezTo>
                  <a:pt x="1102174" y="3987040"/>
                  <a:pt x="1105075" y="3988706"/>
                  <a:pt x="1107808" y="3990774"/>
                </a:cubicBezTo>
                <a:cubicBezTo>
                  <a:pt x="1110542" y="3992840"/>
                  <a:pt x="1112843" y="3995407"/>
                  <a:pt x="1114710" y="3998475"/>
                </a:cubicBezTo>
                <a:lnTo>
                  <a:pt x="1115109" y="3998475"/>
                </a:lnTo>
                <a:close/>
                <a:moveTo>
                  <a:pt x="640250" y="3945268"/>
                </a:moveTo>
                <a:lnTo>
                  <a:pt x="657252" y="3945268"/>
                </a:lnTo>
                <a:lnTo>
                  <a:pt x="657252" y="3998675"/>
                </a:lnTo>
                <a:lnTo>
                  <a:pt x="657653" y="3998675"/>
                </a:lnTo>
                <a:cubicBezTo>
                  <a:pt x="660453" y="3992941"/>
                  <a:pt x="664853" y="3988773"/>
                  <a:pt x="670854" y="3986173"/>
                </a:cubicBezTo>
                <a:cubicBezTo>
                  <a:pt x="676855" y="3983573"/>
                  <a:pt x="683456" y="3982273"/>
                  <a:pt x="690656" y="3982273"/>
                </a:cubicBezTo>
                <a:cubicBezTo>
                  <a:pt x="698657" y="3982272"/>
                  <a:pt x="705625" y="3983739"/>
                  <a:pt x="711559" y="3986673"/>
                </a:cubicBezTo>
                <a:cubicBezTo>
                  <a:pt x="717493" y="3989607"/>
                  <a:pt x="722427" y="3993574"/>
                  <a:pt x="726361" y="3998575"/>
                </a:cubicBezTo>
                <a:cubicBezTo>
                  <a:pt x="730295" y="4003575"/>
                  <a:pt x="733262" y="4009343"/>
                  <a:pt x="735262" y="4015877"/>
                </a:cubicBezTo>
                <a:cubicBezTo>
                  <a:pt x="737262" y="4022411"/>
                  <a:pt x="738262" y="4029345"/>
                  <a:pt x="738262" y="4036679"/>
                </a:cubicBezTo>
                <a:cubicBezTo>
                  <a:pt x="738263" y="4044014"/>
                  <a:pt x="737296" y="4050948"/>
                  <a:pt x="735362" y="4057482"/>
                </a:cubicBezTo>
                <a:cubicBezTo>
                  <a:pt x="733429" y="4064016"/>
                  <a:pt x="730495" y="4069717"/>
                  <a:pt x="726561" y="4074584"/>
                </a:cubicBezTo>
                <a:cubicBezTo>
                  <a:pt x="722627" y="4079451"/>
                  <a:pt x="717693" y="4083285"/>
                  <a:pt x="711759" y="4086086"/>
                </a:cubicBezTo>
                <a:cubicBezTo>
                  <a:pt x="705825" y="4088886"/>
                  <a:pt x="698924" y="4090286"/>
                  <a:pt x="691057" y="4090286"/>
                </a:cubicBezTo>
                <a:cubicBezTo>
                  <a:pt x="688523" y="4090286"/>
                  <a:pt x="685689" y="4090019"/>
                  <a:pt x="682556" y="4089486"/>
                </a:cubicBezTo>
                <a:cubicBezTo>
                  <a:pt x="679421" y="4088953"/>
                  <a:pt x="676321" y="4088086"/>
                  <a:pt x="673254" y="4086886"/>
                </a:cubicBezTo>
                <a:cubicBezTo>
                  <a:pt x="670187" y="4085685"/>
                  <a:pt x="667287" y="4084052"/>
                  <a:pt x="664553" y="4081985"/>
                </a:cubicBezTo>
                <a:cubicBezTo>
                  <a:pt x="661819" y="4079918"/>
                  <a:pt x="659519" y="4077351"/>
                  <a:pt x="657653" y="4074284"/>
                </a:cubicBezTo>
                <a:lnTo>
                  <a:pt x="657252" y="4074284"/>
                </a:lnTo>
                <a:lnTo>
                  <a:pt x="657252" y="4088086"/>
                </a:lnTo>
                <a:lnTo>
                  <a:pt x="640250" y="4088086"/>
                </a:lnTo>
                <a:close/>
                <a:moveTo>
                  <a:pt x="443426" y="3945268"/>
                </a:moveTo>
                <a:lnTo>
                  <a:pt x="465628" y="3945268"/>
                </a:lnTo>
                <a:lnTo>
                  <a:pt x="465628" y="3967471"/>
                </a:lnTo>
                <a:cubicBezTo>
                  <a:pt x="465628" y="3971471"/>
                  <a:pt x="465195" y="3975238"/>
                  <a:pt x="464328" y="3978772"/>
                </a:cubicBezTo>
                <a:cubicBezTo>
                  <a:pt x="463462" y="3982306"/>
                  <a:pt x="462128" y="3985406"/>
                  <a:pt x="460328" y="3988073"/>
                </a:cubicBezTo>
                <a:cubicBezTo>
                  <a:pt x="458528" y="3990740"/>
                  <a:pt x="456261" y="3992874"/>
                  <a:pt x="453527" y="3994474"/>
                </a:cubicBezTo>
                <a:cubicBezTo>
                  <a:pt x="450793" y="3996074"/>
                  <a:pt x="447493" y="3996874"/>
                  <a:pt x="443626" y="3996874"/>
                </a:cubicBezTo>
                <a:lnTo>
                  <a:pt x="443626" y="3986873"/>
                </a:lnTo>
                <a:cubicBezTo>
                  <a:pt x="445893" y="3986873"/>
                  <a:pt x="447759" y="3986307"/>
                  <a:pt x="449226" y="3985173"/>
                </a:cubicBezTo>
                <a:cubicBezTo>
                  <a:pt x="450693" y="3984039"/>
                  <a:pt x="451893" y="3982539"/>
                  <a:pt x="452827" y="3980672"/>
                </a:cubicBezTo>
                <a:cubicBezTo>
                  <a:pt x="453760" y="3978805"/>
                  <a:pt x="454394" y="3976705"/>
                  <a:pt x="454727" y="3974372"/>
                </a:cubicBezTo>
                <a:cubicBezTo>
                  <a:pt x="455060" y="3972038"/>
                  <a:pt x="455227" y="3969738"/>
                  <a:pt x="455227" y="3967471"/>
                </a:cubicBezTo>
                <a:lnTo>
                  <a:pt x="443426" y="3967471"/>
                </a:lnTo>
                <a:close/>
                <a:moveTo>
                  <a:pt x="271375" y="3945268"/>
                </a:moveTo>
                <a:lnTo>
                  <a:pt x="297379" y="3945268"/>
                </a:lnTo>
                <a:lnTo>
                  <a:pt x="342385" y="4065283"/>
                </a:lnTo>
                <a:lnTo>
                  <a:pt x="387590" y="3945268"/>
                </a:lnTo>
                <a:lnTo>
                  <a:pt x="413593" y="3945268"/>
                </a:lnTo>
                <a:lnTo>
                  <a:pt x="413593" y="4088086"/>
                </a:lnTo>
                <a:lnTo>
                  <a:pt x="395591" y="4088086"/>
                </a:lnTo>
                <a:lnTo>
                  <a:pt x="395591" y="3969271"/>
                </a:lnTo>
                <a:lnTo>
                  <a:pt x="395191" y="3969271"/>
                </a:lnTo>
                <a:lnTo>
                  <a:pt x="350585" y="4088086"/>
                </a:lnTo>
                <a:lnTo>
                  <a:pt x="334383" y="4088086"/>
                </a:lnTo>
                <a:lnTo>
                  <a:pt x="289778" y="3969271"/>
                </a:lnTo>
                <a:lnTo>
                  <a:pt x="289377" y="3969271"/>
                </a:lnTo>
                <a:lnTo>
                  <a:pt x="289377" y="4088086"/>
                </a:lnTo>
                <a:lnTo>
                  <a:pt x="271375" y="4088086"/>
                </a:lnTo>
                <a:close/>
                <a:moveTo>
                  <a:pt x="176430" y="3945268"/>
                </a:moveTo>
                <a:lnTo>
                  <a:pt x="197433" y="3945268"/>
                </a:lnTo>
                <a:lnTo>
                  <a:pt x="253240" y="4088086"/>
                </a:lnTo>
                <a:lnTo>
                  <a:pt x="232237" y="4088086"/>
                </a:lnTo>
                <a:lnTo>
                  <a:pt x="216636" y="4045080"/>
                </a:lnTo>
                <a:lnTo>
                  <a:pt x="156228" y="4045080"/>
                </a:lnTo>
                <a:lnTo>
                  <a:pt x="140226" y="4088086"/>
                </a:lnTo>
                <a:lnTo>
                  <a:pt x="120823" y="4088086"/>
                </a:lnTo>
                <a:close/>
                <a:moveTo>
                  <a:pt x="13801" y="3945268"/>
                </a:moveTo>
                <a:lnTo>
                  <a:pt x="112413" y="3945268"/>
                </a:lnTo>
                <a:lnTo>
                  <a:pt x="112413" y="3961270"/>
                </a:lnTo>
                <a:lnTo>
                  <a:pt x="32803" y="3961270"/>
                </a:lnTo>
                <a:lnTo>
                  <a:pt x="32803" y="4006676"/>
                </a:lnTo>
                <a:lnTo>
                  <a:pt x="107012" y="4006676"/>
                </a:lnTo>
                <a:lnTo>
                  <a:pt x="107012" y="4022678"/>
                </a:lnTo>
                <a:lnTo>
                  <a:pt x="32803" y="4022678"/>
                </a:lnTo>
                <a:lnTo>
                  <a:pt x="32803" y="4072084"/>
                </a:lnTo>
                <a:lnTo>
                  <a:pt x="113012" y="4072084"/>
                </a:lnTo>
                <a:lnTo>
                  <a:pt x="113012" y="4088086"/>
                </a:lnTo>
                <a:lnTo>
                  <a:pt x="13801" y="4088086"/>
                </a:lnTo>
                <a:close/>
                <a:moveTo>
                  <a:pt x="9000103" y="3943668"/>
                </a:moveTo>
                <a:cubicBezTo>
                  <a:pt x="9001703" y="3943668"/>
                  <a:pt x="9003537" y="3943801"/>
                  <a:pt x="9005604" y="3944068"/>
                </a:cubicBezTo>
                <a:cubicBezTo>
                  <a:pt x="9007671" y="3944334"/>
                  <a:pt x="9009504" y="3944735"/>
                  <a:pt x="9011104" y="3945268"/>
                </a:cubicBezTo>
                <a:lnTo>
                  <a:pt x="9011104" y="3960070"/>
                </a:lnTo>
                <a:cubicBezTo>
                  <a:pt x="9009637" y="3959536"/>
                  <a:pt x="9008037" y="3959170"/>
                  <a:pt x="9006304" y="3958970"/>
                </a:cubicBezTo>
                <a:cubicBezTo>
                  <a:pt x="9004570" y="3958770"/>
                  <a:pt x="9002970" y="3958670"/>
                  <a:pt x="9001503" y="3958670"/>
                </a:cubicBezTo>
                <a:cubicBezTo>
                  <a:pt x="8997369" y="3958670"/>
                  <a:pt x="8994169" y="3959470"/>
                  <a:pt x="8991902" y="3961070"/>
                </a:cubicBezTo>
                <a:cubicBezTo>
                  <a:pt x="8989635" y="3962670"/>
                  <a:pt x="8988501" y="3965737"/>
                  <a:pt x="8988501" y="3970271"/>
                </a:cubicBezTo>
                <a:lnTo>
                  <a:pt x="8988501" y="3984673"/>
                </a:lnTo>
                <a:lnTo>
                  <a:pt x="9008504" y="3984673"/>
                </a:lnTo>
                <a:lnTo>
                  <a:pt x="9008504" y="3999675"/>
                </a:lnTo>
                <a:lnTo>
                  <a:pt x="8988501" y="3999675"/>
                </a:lnTo>
                <a:lnTo>
                  <a:pt x="8988501" y="4088086"/>
                </a:lnTo>
                <a:lnTo>
                  <a:pt x="8971500" y="4088086"/>
                </a:lnTo>
                <a:lnTo>
                  <a:pt x="8971500" y="3999675"/>
                </a:lnTo>
                <a:lnTo>
                  <a:pt x="8954097" y="3999675"/>
                </a:lnTo>
                <a:lnTo>
                  <a:pt x="8954097" y="3984673"/>
                </a:lnTo>
                <a:lnTo>
                  <a:pt x="8971500" y="3984673"/>
                </a:lnTo>
                <a:lnTo>
                  <a:pt x="8971500" y="3969271"/>
                </a:lnTo>
                <a:cubicBezTo>
                  <a:pt x="8971500" y="3960870"/>
                  <a:pt x="8973933" y="3954502"/>
                  <a:pt x="8978800" y="3950169"/>
                </a:cubicBezTo>
                <a:cubicBezTo>
                  <a:pt x="8983667" y="3945835"/>
                  <a:pt x="8990768" y="3943668"/>
                  <a:pt x="9000103" y="3943668"/>
                </a:cubicBezTo>
                <a:close/>
                <a:moveTo>
                  <a:pt x="5523478" y="3943668"/>
                </a:moveTo>
                <a:cubicBezTo>
                  <a:pt x="5525078" y="3943668"/>
                  <a:pt x="5526912" y="3943801"/>
                  <a:pt x="5528979" y="3944068"/>
                </a:cubicBezTo>
                <a:cubicBezTo>
                  <a:pt x="5531046" y="3944334"/>
                  <a:pt x="5532880" y="3944735"/>
                  <a:pt x="5534479" y="3945268"/>
                </a:cubicBezTo>
                <a:lnTo>
                  <a:pt x="5534479" y="3960070"/>
                </a:lnTo>
                <a:cubicBezTo>
                  <a:pt x="5533013" y="3959536"/>
                  <a:pt x="5531412" y="3959170"/>
                  <a:pt x="5529679" y="3958970"/>
                </a:cubicBezTo>
                <a:cubicBezTo>
                  <a:pt x="5527946" y="3958770"/>
                  <a:pt x="5526346" y="3958670"/>
                  <a:pt x="5524878" y="3958670"/>
                </a:cubicBezTo>
                <a:cubicBezTo>
                  <a:pt x="5520745" y="3958670"/>
                  <a:pt x="5517544" y="3959470"/>
                  <a:pt x="5515277" y="3961070"/>
                </a:cubicBezTo>
                <a:cubicBezTo>
                  <a:pt x="5513010" y="3962670"/>
                  <a:pt x="5511877" y="3965737"/>
                  <a:pt x="5511877" y="3970271"/>
                </a:cubicBezTo>
                <a:lnTo>
                  <a:pt x="5511877" y="3984673"/>
                </a:lnTo>
                <a:lnTo>
                  <a:pt x="5531879" y="3984673"/>
                </a:lnTo>
                <a:lnTo>
                  <a:pt x="5531879" y="3999675"/>
                </a:lnTo>
                <a:lnTo>
                  <a:pt x="5511877" y="3999675"/>
                </a:lnTo>
                <a:lnTo>
                  <a:pt x="5511877" y="4088086"/>
                </a:lnTo>
                <a:lnTo>
                  <a:pt x="5494875" y="4088086"/>
                </a:lnTo>
                <a:lnTo>
                  <a:pt x="5494875" y="3999675"/>
                </a:lnTo>
                <a:lnTo>
                  <a:pt x="5477472" y="3999675"/>
                </a:lnTo>
                <a:lnTo>
                  <a:pt x="5477472" y="3984673"/>
                </a:lnTo>
                <a:lnTo>
                  <a:pt x="5494875" y="3984673"/>
                </a:lnTo>
                <a:lnTo>
                  <a:pt x="5494875" y="3969271"/>
                </a:lnTo>
                <a:cubicBezTo>
                  <a:pt x="5494875" y="3960870"/>
                  <a:pt x="5497308" y="3954502"/>
                  <a:pt x="5502176" y="3950169"/>
                </a:cubicBezTo>
                <a:cubicBezTo>
                  <a:pt x="5507043" y="3945835"/>
                  <a:pt x="5514144" y="3943668"/>
                  <a:pt x="5523478" y="3943668"/>
                </a:cubicBezTo>
                <a:close/>
                <a:moveTo>
                  <a:pt x="3494653" y="3943668"/>
                </a:moveTo>
                <a:cubicBezTo>
                  <a:pt x="3496253" y="3943668"/>
                  <a:pt x="3498087" y="3943801"/>
                  <a:pt x="3500154" y="3944068"/>
                </a:cubicBezTo>
                <a:cubicBezTo>
                  <a:pt x="3502221" y="3944334"/>
                  <a:pt x="3504054" y="3944735"/>
                  <a:pt x="3505655" y="3945268"/>
                </a:cubicBezTo>
                <a:lnTo>
                  <a:pt x="3505655" y="3960070"/>
                </a:lnTo>
                <a:cubicBezTo>
                  <a:pt x="3504188" y="3959536"/>
                  <a:pt x="3502588" y="3959170"/>
                  <a:pt x="3500854" y="3958970"/>
                </a:cubicBezTo>
                <a:cubicBezTo>
                  <a:pt x="3499120" y="3958770"/>
                  <a:pt x="3497520" y="3958670"/>
                  <a:pt x="3496053" y="3958670"/>
                </a:cubicBezTo>
                <a:cubicBezTo>
                  <a:pt x="3491920" y="3958670"/>
                  <a:pt x="3488719" y="3959470"/>
                  <a:pt x="3486452" y="3961070"/>
                </a:cubicBezTo>
                <a:cubicBezTo>
                  <a:pt x="3484185" y="3962670"/>
                  <a:pt x="3483052" y="3965737"/>
                  <a:pt x="3483052" y="3970271"/>
                </a:cubicBezTo>
                <a:lnTo>
                  <a:pt x="3483052" y="3984673"/>
                </a:lnTo>
                <a:lnTo>
                  <a:pt x="3503054" y="3984673"/>
                </a:lnTo>
                <a:lnTo>
                  <a:pt x="3503054" y="3999675"/>
                </a:lnTo>
                <a:lnTo>
                  <a:pt x="3483052" y="3999675"/>
                </a:lnTo>
                <a:lnTo>
                  <a:pt x="3483052" y="4088086"/>
                </a:lnTo>
                <a:lnTo>
                  <a:pt x="3466049" y="4088086"/>
                </a:lnTo>
                <a:lnTo>
                  <a:pt x="3466049" y="3999675"/>
                </a:lnTo>
                <a:lnTo>
                  <a:pt x="3448648" y="3999675"/>
                </a:lnTo>
                <a:lnTo>
                  <a:pt x="3448648" y="3984673"/>
                </a:lnTo>
                <a:lnTo>
                  <a:pt x="3466049" y="3984673"/>
                </a:lnTo>
                <a:lnTo>
                  <a:pt x="3466049" y="3969271"/>
                </a:lnTo>
                <a:cubicBezTo>
                  <a:pt x="3466049" y="3960870"/>
                  <a:pt x="3468483" y="3954502"/>
                  <a:pt x="3473350" y="3950169"/>
                </a:cubicBezTo>
                <a:cubicBezTo>
                  <a:pt x="3478218" y="3945835"/>
                  <a:pt x="3485319" y="3943668"/>
                  <a:pt x="3494653" y="3943668"/>
                </a:cubicBezTo>
                <a:close/>
                <a:moveTo>
                  <a:pt x="2446904" y="3943668"/>
                </a:moveTo>
                <a:cubicBezTo>
                  <a:pt x="2448504" y="3943668"/>
                  <a:pt x="2450338" y="3943801"/>
                  <a:pt x="2452406" y="3944068"/>
                </a:cubicBezTo>
                <a:cubicBezTo>
                  <a:pt x="2454472" y="3944334"/>
                  <a:pt x="2456306" y="3944735"/>
                  <a:pt x="2457906" y="3945268"/>
                </a:cubicBezTo>
                <a:lnTo>
                  <a:pt x="2457906" y="3960070"/>
                </a:lnTo>
                <a:cubicBezTo>
                  <a:pt x="2456439" y="3959536"/>
                  <a:pt x="2454839" y="3959170"/>
                  <a:pt x="2453105" y="3958970"/>
                </a:cubicBezTo>
                <a:cubicBezTo>
                  <a:pt x="2451372" y="3958770"/>
                  <a:pt x="2449771" y="3958670"/>
                  <a:pt x="2448304" y="3958670"/>
                </a:cubicBezTo>
                <a:cubicBezTo>
                  <a:pt x="2444171" y="3958670"/>
                  <a:pt x="2440971" y="3959470"/>
                  <a:pt x="2438704" y="3961070"/>
                </a:cubicBezTo>
                <a:cubicBezTo>
                  <a:pt x="2436437" y="3962670"/>
                  <a:pt x="2435303" y="3965737"/>
                  <a:pt x="2435303" y="3970271"/>
                </a:cubicBezTo>
                <a:lnTo>
                  <a:pt x="2435303" y="3984673"/>
                </a:lnTo>
                <a:lnTo>
                  <a:pt x="2455306" y="3984673"/>
                </a:lnTo>
                <a:lnTo>
                  <a:pt x="2455306" y="3999675"/>
                </a:lnTo>
                <a:lnTo>
                  <a:pt x="2435303" y="3999675"/>
                </a:lnTo>
                <a:lnTo>
                  <a:pt x="2435303" y="4088086"/>
                </a:lnTo>
                <a:lnTo>
                  <a:pt x="2418301" y="4088086"/>
                </a:lnTo>
                <a:lnTo>
                  <a:pt x="2418301" y="3999675"/>
                </a:lnTo>
                <a:lnTo>
                  <a:pt x="2400899" y="3999675"/>
                </a:lnTo>
                <a:lnTo>
                  <a:pt x="2400899" y="3984673"/>
                </a:lnTo>
                <a:lnTo>
                  <a:pt x="2418301" y="3984673"/>
                </a:lnTo>
                <a:lnTo>
                  <a:pt x="2418301" y="3969271"/>
                </a:lnTo>
                <a:cubicBezTo>
                  <a:pt x="2418301" y="3960870"/>
                  <a:pt x="2420735" y="3954502"/>
                  <a:pt x="2425602" y="3950169"/>
                </a:cubicBezTo>
                <a:cubicBezTo>
                  <a:pt x="2430469" y="3945835"/>
                  <a:pt x="2437570" y="3943668"/>
                  <a:pt x="2446904" y="3943668"/>
                </a:cubicBezTo>
                <a:close/>
                <a:moveTo>
                  <a:pt x="4826884" y="3568800"/>
                </a:moveTo>
                <a:cubicBezTo>
                  <a:pt x="4823570" y="3571194"/>
                  <a:pt x="4819380" y="3572898"/>
                  <a:pt x="4814316" y="3573911"/>
                </a:cubicBezTo>
                <a:cubicBezTo>
                  <a:pt x="4809252" y="3574923"/>
                  <a:pt x="4803865" y="3575706"/>
                  <a:pt x="4798157" y="3576259"/>
                </a:cubicBezTo>
                <a:cubicBezTo>
                  <a:pt x="4792449" y="3576811"/>
                  <a:pt x="4786694" y="3577502"/>
                  <a:pt x="4780893" y="3578330"/>
                </a:cubicBezTo>
                <a:cubicBezTo>
                  <a:pt x="4775092" y="3579159"/>
                  <a:pt x="4769890" y="3580494"/>
                  <a:pt x="4765286" y="3582335"/>
                </a:cubicBezTo>
                <a:cubicBezTo>
                  <a:pt x="4760683" y="3584177"/>
                  <a:pt x="4756907" y="3586801"/>
                  <a:pt x="4753961" y="3590208"/>
                </a:cubicBezTo>
                <a:cubicBezTo>
                  <a:pt x="4751015" y="3593615"/>
                  <a:pt x="4749449" y="3598357"/>
                  <a:pt x="4749265" y="3604433"/>
                </a:cubicBezTo>
                <a:cubicBezTo>
                  <a:pt x="4749265" y="3611063"/>
                  <a:pt x="4751889" y="3616035"/>
                  <a:pt x="4757137" y="3619350"/>
                </a:cubicBezTo>
                <a:cubicBezTo>
                  <a:pt x="4762386" y="3622664"/>
                  <a:pt x="4768325" y="3624322"/>
                  <a:pt x="4774954" y="3624322"/>
                </a:cubicBezTo>
                <a:cubicBezTo>
                  <a:pt x="4793553" y="3624322"/>
                  <a:pt x="4806904" y="3618061"/>
                  <a:pt x="4815007" y="3605538"/>
                </a:cubicBezTo>
                <a:cubicBezTo>
                  <a:pt x="4818874" y="3600198"/>
                  <a:pt x="4821498" y="3594397"/>
                  <a:pt x="4822879" y="3588136"/>
                </a:cubicBezTo>
                <a:cubicBezTo>
                  <a:pt x="4824260" y="3581875"/>
                  <a:pt x="4825780" y="3575430"/>
                  <a:pt x="4827437" y="3568800"/>
                </a:cubicBezTo>
                <a:close/>
                <a:moveTo>
                  <a:pt x="4507978" y="3551398"/>
                </a:moveTo>
                <a:lnTo>
                  <a:pt x="4493614" y="3619626"/>
                </a:lnTo>
                <a:lnTo>
                  <a:pt x="4557146" y="3619626"/>
                </a:lnTo>
                <a:cubicBezTo>
                  <a:pt x="4560460" y="3619626"/>
                  <a:pt x="4564788" y="3619304"/>
                  <a:pt x="4570128" y="3618659"/>
                </a:cubicBezTo>
                <a:cubicBezTo>
                  <a:pt x="4575469" y="3618015"/>
                  <a:pt x="4580717" y="3616357"/>
                  <a:pt x="4585873" y="3613687"/>
                </a:cubicBezTo>
                <a:cubicBezTo>
                  <a:pt x="4591030" y="3611017"/>
                  <a:pt x="4595495" y="3607104"/>
                  <a:pt x="4599270" y="3601947"/>
                </a:cubicBezTo>
                <a:cubicBezTo>
                  <a:pt x="4603045" y="3596791"/>
                  <a:pt x="4604933" y="3589701"/>
                  <a:pt x="4604933" y="3580678"/>
                </a:cubicBezTo>
                <a:cubicBezTo>
                  <a:pt x="4604933" y="3574417"/>
                  <a:pt x="4603828" y="3569353"/>
                  <a:pt x="4601618" y="3565486"/>
                </a:cubicBezTo>
                <a:cubicBezTo>
                  <a:pt x="4599408" y="3561619"/>
                  <a:pt x="4596416" y="3558672"/>
                  <a:pt x="4592641" y="3556647"/>
                </a:cubicBezTo>
                <a:cubicBezTo>
                  <a:pt x="4588866" y="3554621"/>
                  <a:pt x="4584538" y="3553240"/>
                  <a:pt x="4579658" y="3552503"/>
                </a:cubicBezTo>
                <a:cubicBezTo>
                  <a:pt x="4574778" y="3551767"/>
                  <a:pt x="4569668" y="3551399"/>
                  <a:pt x="4564328" y="3551398"/>
                </a:cubicBezTo>
                <a:close/>
                <a:moveTo>
                  <a:pt x="5713252" y="3516318"/>
                </a:moveTo>
                <a:cubicBezTo>
                  <a:pt x="5706439" y="3516318"/>
                  <a:pt x="5700316" y="3517377"/>
                  <a:pt x="5694883" y="3519494"/>
                </a:cubicBezTo>
                <a:cubicBezTo>
                  <a:pt x="5689451" y="3521612"/>
                  <a:pt x="5684709" y="3524512"/>
                  <a:pt x="5680658" y="3528195"/>
                </a:cubicBezTo>
                <a:cubicBezTo>
                  <a:pt x="5676606" y="3531878"/>
                  <a:pt x="5673200" y="3536160"/>
                  <a:pt x="5670437" y="3541040"/>
                </a:cubicBezTo>
                <a:cubicBezTo>
                  <a:pt x="5667675" y="3545920"/>
                  <a:pt x="5665465" y="3551122"/>
                  <a:pt x="5663808" y="3556647"/>
                </a:cubicBezTo>
                <a:lnTo>
                  <a:pt x="5746675" y="3556647"/>
                </a:lnTo>
                <a:cubicBezTo>
                  <a:pt x="5747044" y="3551675"/>
                  <a:pt x="5746722" y="3546749"/>
                  <a:pt x="5745708" y="3541869"/>
                </a:cubicBezTo>
                <a:cubicBezTo>
                  <a:pt x="5744696" y="3536989"/>
                  <a:pt x="5742855" y="3532661"/>
                  <a:pt x="5740184" y="3528886"/>
                </a:cubicBezTo>
                <a:cubicBezTo>
                  <a:pt x="5737514" y="3525111"/>
                  <a:pt x="5733969" y="3522072"/>
                  <a:pt x="5729550" y="3519771"/>
                </a:cubicBezTo>
                <a:cubicBezTo>
                  <a:pt x="5725130" y="3517469"/>
                  <a:pt x="5719698" y="3516318"/>
                  <a:pt x="5713252" y="3516318"/>
                </a:cubicBezTo>
                <a:close/>
                <a:moveTo>
                  <a:pt x="5421015" y="3516318"/>
                </a:moveTo>
                <a:cubicBezTo>
                  <a:pt x="5411992" y="3516318"/>
                  <a:pt x="5404074" y="3518528"/>
                  <a:pt x="5397261" y="3522947"/>
                </a:cubicBezTo>
                <a:cubicBezTo>
                  <a:pt x="5390447" y="3527367"/>
                  <a:pt x="5384738" y="3532937"/>
                  <a:pt x="5380134" y="3539659"/>
                </a:cubicBezTo>
                <a:cubicBezTo>
                  <a:pt x="5375530" y="3546380"/>
                  <a:pt x="5372078" y="3553792"/>
                  <a:pt x="5369776" y="3561895"/>
                </a:cubicBezTo>
                <a:cubicBezTo>
                  <a:pt x="5367474" y="3569997"/>
                  <a:pt x="5366323" y="3577732"/>
                  <a:pt x="5366323" y="3585098"/>
                </a:cubicBezTo>
                <a:cubicBezTo>
                  <a:pt x="5366323" y="3596883"/>
                  <a:pt x="5369638" y="3606367"/>
                  <a:pt x="5376267" y="3613549"/>
                </a:cubicBezTo>
                <a:cubicBezTo>
                  <a:pt x="5382897" y="3620731"/>
                  <a:pt x="5392657" y="3624322"/>
                  <a:pt x="5405547" y="3624322"/>
                </a:cubicBezTo>
                <a:cubicBezTo>
                  <a:pt x="5414202" y="3624322"/>
                  <a:pt x="5421799" y="3622112"/>
                  <a:pt x="5428336" y="3617692"/>
                </a:cubicBezTo>
                <a:cubicBezTo>
                  <a:pt x="5434873" y="3613273"/>
                  <a:pt x="5440397" y="3607702"/>
                  <a:pt x="5444909" y="3600981"/>
                </a:cubicBezTo>
                <a:cubicBezTo>
                  <a:pt x="5449421" y="3594259"/>
                  <a:pt x="5452827" y="3586939"/>
                  <a:pt x="5455130" y="3579021"/>
                </a:cubicBezTo>
                <a:cubicBezTo>
                  <a:pt x="5457431" y="3571102"/>
                  <a:pt x="5458582" y="3563644"/>
                  <a:pt x="5458582" y="3556647"/>
                </a:cubicBezTo>
                <a:cubicBezTo>
                  <a:pt x="5458583" y="3551122"/>
                  <a:pt x="5457846" y="3545874"/>
                  <a:pt x="5456373" y="3540902"/>
                </a:cubicBezTo>
                <a:cubicBezTo>
                  <a:pt x="5454899" y="3535930"/>
                  <a:pt x="5452598" y="3531648"/>
                  <a:pt x="5449467" y="3528057"/>
                </a:cubicBezTo>
                <a:cubicBezTo>
                  <a:pt x="5446337" y="3524467"/>
                  <a:pt x="5442423" y="3521612"/>
                  <a:pt x="5437727" y="3519494"/>
                </a:cubicBezTo>
                <a:cubicBezTo>
                  <a:pt x="5433032" y="3517377"/>
                  <a:pt x="5427461" y="3516318"/>
                  <a:pt x="5421015" y="3516318"/>
                </a:cubicBezTo>
                <a:close/>
                <a:moveTo>
                  <a:pt x="5089574" y="3516318"/>
                </a:moveTo>
                <a:cubicBezTo>
                  <a:pt x="5080183" y="3516318"/>
                  <a:pt x="5071988" y="3518481"/>
                  <a:pt x="5064990" y="3522809"/>
                </a:cubicBezTo>
                <a:cubicBezTo>
                  <a:pt x="5057992" y="3527137"/>
                  <a:pt x="5052100" y="3532707"/>
                  <a:pt x="5047312" y="3539521"/>
                </a:cubicBezTo>
                <a:cubicBezTo>
                  <a:pt x="5042524" y="3546334"/>
                  <a:pt x="5038933" y="3553884"/>
                  <a:pt x="5036539" y="3562171"/>
                </a:cubicBezTo>
                <a:cubicBezTo>
                  <a:pt x="5034145" y="3570458"/>
                  <a:pt x="5032948" y="3578560"/>
                  <a:pt x="5032948" y="3586479"/>
                </a:cubicBezTo>
                <a:cubicBezTo>
                  <a:pt x="5032948" y="3598080"/>
                  <a:pt x="5035849" y="3607288"/>
                  <a:pt x="5041649" y="3614101"/>
                </a:cubicBezTo>
                <a:cubicBezTo>
                  <a:pt x="5047450" y="3620915"/>
                  <a:pt x="5056795" y="3624322"/>
                  <a:pt x="5069686" y="3624322"/>
                </a:cubicBezTo>
                <a:cubicBezTo>
                  <a:pt x="5078525" y="3624322"/>
                  <a:pt x="5086443" y="3622020"/>
                  <a:pt x="5093441" y="3617416"/>
                </a:cubicBezTo>
                <a:cubicBezTo>
                  <a:pt x="5100439" y="3612812"/>
                  <a:pt x="5106286" y="3607012"/>
                  <a:pt x="5110981" y="3600014"/>
                </a:cubicBezTo>
                <a:cubicBezTo>
                  <a:pt x="5115678" y="3593016"/>
                  <a:pt x="5119269" y="3585328"/>
                  <a:pt x="5121755" y="3576949"/>
                </a:cubicBezTo>
                <a:cubicBezTo>
                  <a:pt x="5124241" y="3568570"/>
                  <a:pt x="5125484" y="3560698"/>
                  <a:pt x="5125484" y="3553332"/>
                </a:cubicBezTo>
                <a:cubicBezTo>
                  <a:pt x="5125484" y="3542651"/>
                  <a:pt x="5122399" y="3533812"/>
                  <a:pt x="5116230" y="3526814"/>
                </a:cubicBezTo>
                <a:cubicBezTo>
                  <a:pt x="5110061" y="3519817"/>
                  <a:pt x="5101176" y="3516318"/>
                  <a:pt x="5089574" y="3516318"/>
                </a:cubicBezTo>
                <a:close/>
                <a:moveTo>
                  <a:pt x="5709661" y="3495601"/>
                </a:moveTo>
                <a:cubicBezTo>
                  <a:pt x="5730655" y="3495601"/>
                  <a:pt x="5745985" y="3501125"/>
                  <a:pt x="5755653" y="3512174"/>
                </a:cubicBezTo>
                <a:cubicBezTo>
                  <a:pt x="5765321" y="3523223"/>
                  <a:pt x="5770155" y="3538784"/>
                  <a:pt x="5770155" y="3558856"/>
                </a:cubicBezTo>
                <a:cubicBezTo>
                  <a:pt x="5770155" y="3562539"/>
                  <a:pt x="5769878" y="3566038"/>
                  <a:pt x="5769326" y="3569353"/>
                </a:cubicBezTo>
                <a:cubicBezTo>
                  <a:pt x="5768774" y="3572668"/>
                  <a:pt x="5768314" y="3575338"/>
                  <a:pt x="5767945" y="3577363"/>
                </a:cubicBezTo>
                <a:lnTo>
                  <a:pt x="5660493" y="3577363"/>
                </a:lnTo>
                <a:cubicBezTo>
                  <a:pt x="5659941" y="3581415"/>
                  <a:pt x="5659665" y="3585558"/>
                  <a:pt x="5659665" y="3589794"/>
                </a:cubicBezTo>
                <a:cubicBezTo>
                  <a:pt x="5659665" y="3595318"/>
                  <a:pt x="5660678" y="3600244"/>
                  <a:pt x="5662703" y="3604572"/>
                </a:cubicBezTo>
                <a:cubicBezTo>
                  <a:pt x="5664729" y="3608899"/>
                  <a:pt x="5667491" y="3612490"/>
                  <a:pt x="5670990" y="3615344"/>
                </a:cubicBezTo>
                <a:cubicBezTo>
                  <a:pt x="5674489" y="3618199"/>
                  <a:pt x="5678448" y="3620408"/>
                  <a:pt x="5682868" y="3621974"/>
                </a:cubicBezTo>
                <a:cubicBezTo>
                  <a:pt x="5687287" y="3623539"/>
                  <a:pt x="5691891" y="3624322"/>
                  <a:pt x="5696679" y="3624322"/>
                </a:cubicBezTo>
                <a:cubicBezTo>
                  <a:pt x="5707175" y="3624322"/>
                  <a:pt x="5715831" y="3621974"/>
                  <a:pt x="5722644" y="3617278"/>
                </a:cubicBezTo>
                <a:cubicBezTo>
                  <a:pt x="5729457" y="3612582"/>
                  <a:pt x="5734521" y="3605815"/>
                  <a:pt x="5737836" y="3596975"/>
                </a:cubicBezTo>
                <a:lnTo>
                  <a:pt x="5761316" y="3596975"/>
                </a:lnTo>
                <a:cubicBezTo>
                  <a:pt x="5759474" y="3604894"/>
                  <a:pt x="5756528" y="3611846"/>
                  <a:pt x="5752476" y="3617830"/>
                </a:cubicBezTo>
                <a:cubicBezTo>
                  <a:pt x="5748425" y="3623815"/>
                  <a:pt x="5743545" y="3628787"/>
                  <a:pt x="5737836" y="3632747"/>
                </a:cubicBezTo>
                <a:cubicBezTo>
                  <a:pt x="5732128" y="3636706"/>
                  <a:pt x="5725774" y="3639698"/>
                  <a:pt x="5718777" y="3641724"/>
                </a:cubicBezTo>
                <a:cubicBezTo>
                  <a:pt x="5711779" y="3643749"/>
                  <a:pt x="5704413" y="3644762"/>
                  <a:pt x="5696679" y="3644762"/>
                </a:cubicBezTo>
                <a:cubicBezTo>
                  <a:pt x="5684893" y="3644762"/>
                  <a:pt x="5675087" y="3642967"/>
                  <a:pt x="5667261" y="3639376"/>
                </a:cubicBezTo>
                <a:cubicBezTo>
                  <a:pt x="5659435" y="3635785"/>
                  <a:pt x="5653219" y="3631181"/>
                  <a:pt x="5648616" y="3625565"/>
                </a:cubicBezTo>
                <a:cubicBezTo>
                  <a:pt x="5644012" y="3619948"/>
                  <a:pt x="5640789" y="3613779"/>
                  <a:pt x="5638948" y="3607058"/>
                </a:cubicBezTo>
                <a:cubicBezTo>
                  <a:pt x="5637106" y="3600336"/>
                  <a:pt x="5636185" y="3593845"/>
                  <a:pt x="5636185" y="3587584"/>
                </a:cubicBezTo>
                <a:cubicBezTo>
                  <a:pt x="5636185" y="3573957"/>
                  <a:pt x="5638165" y="3561481"/>
                  <a:pt x="5642124" y="3550155"/>
                </a:cubicBezTo>
                <a:cubicBezTo>
                  <a:pt x="5646084" y="3538830"/>
                  <a:pt x="5651424" y="3529116"/>
                  <a:pt x="5658145" y="3521014"/>
                </a:cubicBezTo>
                <a:cubicBezTo>
                  <a:pt x="5664867" y="3512911"/>
                  <a:pt x="5672693" y="3506650"/>
                  <a:pt x="5681625" y="3502230"/>
                </a:cubicBezTo>
                <a:cubicBezTo>
                  <a:pt x="5690556" y="3497811"/>
                  <a:pt x="5699901" y="3495601"/>
                  <a:pt x="5709661" y="3495601"/>
                </a:cubicBezTo>
                <a:close/>
                <a:moveTo>
                  <a:pt x="5588884" y="3495601"/>
                </a:moveTo>
                <a:cubicBezTo>
                  <a:pt x="5602327" y="3495601"/>
                  <a:pt x="5612317" y="3498547"/>
                  <a:pt x="5618855" y="3504440"/>
                </a:cubicBezTo>
                <a:cubicBezTo>
                  <a:pt x="5625392" y="3510333"/>
                  <a:pt x="5628660" y="3519632"/>
                  <a:pt x="5628661" y="3532339"/>
                </a:cubicBezTo>
                <a:cubicBezTo>
                  <a:pt x="5628661" y="3535469"/>
                  <a:pt x="5628292" y="3539520"/>
                  <a:pt x="5627556" y="3544493"/>
                </a:cubicBezTo>
                <a:cubicBezTo>
                  <a:pt x="5626819" y="3549465"/>
                  <a:pt x="5625806" y="3554713"/>
                  <a:pt x="5624518" y="3560237"/>
                </a:cubicBezTo>
                <a:lnTo>
                  <a:pt x="5607115" y="3641724"/>
                </a:lnTo>
                <a:lnTo>
                  <a:pt x="5583636" y="3641724"/>
                </a:lnTo>
                <a:lnTo>
                  <a:pt x="5601867" y="3558304"/>
                </a:lnTo>
                <a:cubicBezTo>
                  <a:pt x="5602051" y="3556831"/>
                  <a:pt x="5602327" y="3555127"/>
                  <a:pt x="5602696" y="3553194"/>
                </a:cubicBezTo>
                <a:cubicBezTo>
                  <a:pt x="5603064" y="3551260"/>
                  <a:pt x="5603432" y="3549235"/>
                  <a:pt x="5603800" y="3547117"/>
                </a:cubicBezTo>
                <a:cubicBezTo>
                  <a:pt x="5604169" y="3544999"/>
                  <a:pt x="5604491" y="3542974"/>
                  <a:pt x="5604767" y="3541040"/>
                </a:cubicBezTo>
                <a:cubicBezTo>
                  <a:pt x="5605044" y="3539106"/>
                  <a:pt x="5605182" y="3537495"/>
                  <a:pt x="5605182" y="3536206"/>
                </a:cubicBezTo>
                <a:cubicBezTo>
                  <a:pt x="5605182" y="3529393"/>
                  <a:pt x="5602788" y="3524375"/>
                  <a:pt x="5598000" y="3521152"/>
                </a:cubicBezTo>
                <a:cubicBezTo>
                  <a:pt x="5593212" y="3517929"/>
                  <a:pt x="5587319" y="3516318"/>
                  <a:pt x="5580321" y="3516318"/>
                </a:cubicBezTo>
                <a:cubicBezTo>
                  <a:pt x="5573876" y="3516317"/>
                  <a:pt x="5567477" y="3517883"/>
                  <a:pt x="5561124" y="3521014"/>
                </a:cubicBezTo>
                <a:cubicBezTo>
                  <a:pt x="5554771" y="3524144"/>
                  <a:pt x="5549384" y="3528103"/>
                  <a:pt x="5544964" y="3532891"/>
                </a:cubicBezTo>
                <a:cubicBezTo>
                  <a:pt x="5540729" y="3536574"/>
                  <a:pt x="5537414" y="3541040"/>
                  <a:pt x="5535021" y="3546288"/>
                </a:cubicBezTo>
                <a:cubicBezTo>
                  <a:pt x="5532627" y="3551536"/>
                  <a:pt x="5530693" y="3557015"/>
                  <a:pt x="5529220" y="3562724"/>
                </a:cubicBezTo>
                <a:lnTo>
                  <a:pt x="5512647" y="3641724"/>
                </a:lnTo>
                <a:lnTo>
                  <a:pt x="5489443" y="3641724"/>
                </a:lnTo>
                <a:lnTo>
                  <a:pt x="5519276" y="3498916"/>
                </a:lnTo>
                <a:lnTo>
                  <a:pt x="5541926" y="3498916"/>
                </a:lnTo>
                <a:lnTo>
                  <a:pt x="5537507" y="3520461"/>
                </a:lnTo>
                <a:lnTo>
                  <a:pt x="5538059" y="3520461"/>
                </a:lnTo>
                <a:cubicBezTo>
                  <a:pt x="5543952" y="3512174"/>
                  <a:pt x="5551410" y="3505959"/>
                  <a:pt x="5560433" y="3501816"/>
                </a:cubicBezTo>
                <a:cubicBezTo>
                  <a:pt x="5569456" y="3497673"/>
                  <a:pt x="5578940" y="3495601"/>
                  <a:pt x="5588884" y="3495601"/>
                </a:cubicBezTo>
                <a:close/>
                <a:moveTo>
                  <a:pt x="5422673" y="3495601"/>
                </a:moveTo>
                <a:cubicBezTo>
                  <a:pt x="5442009" y="3495601"/>
                  <a:pt x="5456741" y="3500619"/>
                  <a:pt x="5466869" y="3510655"/>
                </a:cubicBezTo>
                <a:cubicBezTo>
                  <a:pt x="5476997" y="3520691"/>
                  <a:pt x="5482061" y="3535377"/>
                  <a:pt x="5482062" y="3554713"/>
                </a:cubicBezTo>
                <a:cubicBezTo>
                  <a:pt x="5482062" y="3566314"/>
                  <a:pt x="5480312" y="3577548"/>
                  <a:pt x="5476813" y="3588412"/>
                </a:cubicBezTo>
                <a:cubicBezTo>
                  <a:pt x="5473315" y="3599277"/>
                  <a:pt x="5468158" y="3608899"/>
                  <a:pt x="5461344" y="3617278"/>
                </a:cubicBezTo>
                <a:cubicBezTo>
                  <a:pt x="5454531" y="3625657"/>
                  <a:pt x="5446244" y="3632332"/>
                  <a:pt x="5436484" y="3637304"/>
                </a:cubicBezTo>
                <a:cubicBezTo>
                  <a:pt x="5426724" y="3642276"/>
                  <a:pt x="5415583" y="3644762"/>
                  <a:pt x="5403061" y="3644762"/>
                </a:cubicBezTo>
                <a:cubicBezTo>
                  <a:pt x="5393669" y="3644762"/>
                  <a:pt x="5385244" y="3643289"/>
                  <a:pt x="5377787" y="3640343"/>
                </a:cubicBezTo>
                <a:cubicBezTo>
                  <a:pt x="5370328" y="3637396"/>
                  <a:pt x="5364021" y="3633299"/>
                  <a:pt x="5358865" y="3628051"/>
                </a:cubicBezTo>
                <a:cubicBezTo>
                  <a:pt x="5353709" y="3622802"/>
                  <a:pt x="5349749" y="3616541"/>
                  <a:pt x="5346987" y="3609267"/>
                </a:cubicBezTo>
                <a:cubicBezTo>
                  <a:pt x="5344225" y="3601994"/>
                  <a:pt x="5342844" y="3594029"/>
                  <a:pt x="5342844" y="3585374"/>
                </a:cubicBezTo>
                <a:cubicBezTo>
                  <a:pt x="5342844" y="3573773"/>
                  <a:pt x="5344639" y="3562539"/>
                  <a:pt x="5348230" y="3551675"/>
                </a:cubicBezTo>
                <a:cubicBezTo>
                  <a:pt x="5351821" y="3540810"/>
                  <a:pt x="5357070" y="3531234"/>
                  <a:pt x="5363975" y="3522947"/>
                </a:cubicBezTo>
                <a:cubicBezTo>
                  <a:pt x="5370881" y="3514660"/>
                  <a:pt x="5379260" y="3508031"/>
                  <a:pt x="5389112" y="3503059"/>
                </a:cubicBezTo>
                <a:cubicBezTo>
                  <a:pt x="5398964" y="3498087"/>
                  <a:pt x="5410151" y="3495601"/>
                  <a:pt x="5422673" y="3495601"/>
                </a:cubicBezTo>
                <a:close/>
                <a:moveTo>
                  <a:pt x="4960234" y="3495601"/>
                </a:moveTo>
                <a:cubicBezTo>
                  <a:pt x="4973677" y="3495601"/>
                  <a:pt x="4983667" y="3498547"/>
                  <a:pt x="4990205" y="3504440"/>
                </a:cubicBezTo>
                <a:cubicBezTo>
                  <a:pt x="4996742" y="3510333"/>
                  <a:pt x="5000010" y="3519632"/>
                  <a:pt x="5000011" y="3532339"/>
                </a:cubicBezTo>
                <a:cubicBezTo>
                  <a:pt x="5000011" y="3535469"/>
                  <a:pt x="4999642" y="3539520"/>
                  <a:pt x="4998906" y="3544493"/>
                </a:cubicBezTo>
                <a:cubicBezTo>
                  <a:pt x="4998169" y="3549465"/>
                  <a:pt x="4997156" y="3554713"/>
                  <a:pt x="4995868" y="3560237"/>
                </a:cubicBezTo>
                <a:lnTo>
                  <a:pt x="4978465" y="3641724"/>
                </a:lnTo>
                <a:lnTo>
                  <a:pt x="4954986" y="3641724"/>
                </a:lnTo>
                <a:lnTo>
                  <a:pt x="4973217" y="3558304"/>
                </a:lnTo>
                <a:cubicBezTo>
                  <a:pt x="4973401" y="3556831"/>
                  <a:pt x="4973677" y="3555127"/>
                  <a:pt x="4974046" y="3553194"/>
                </a:cubicBezTo>
                <a:cubicBezTo>
                  <a:pt x="4974414" y="3551260"/>
                  <a:pt x="4974782" y="3549235"/>
                  <a:pt x="4975150" y="3547117"/>
                </a:cubicBezTo>
                <a:cubicBezTo>
                  <a:pt x="4975519" y="3544999"/>
                  <a:pt x="4975841" y="3542974"/>
                  <a:pt x="4976117" y="3541040"/>
                </a:cubicBezTo>
                <a:cubicBezTo>
                  <a:pt x="4976393" y="3539106"/>
                  <a:pt x="4976532" y="3537495"/>
                  <a:pt x="4976532" y="3536206"/>
                </a:cubicBezTo>
                <a:cubicBezTo>
                  <a:pt x="4976532" y="3529393"/>
                  <a:pt x="4974138" y="3524375"/>
                  <a:pt x="4969349" y="3521152"/>
                </a:cubicBezTo>
                <a:cubicBezTo>
                  <a:pt x="4964562" y="3517929"/>
                  <a:pt x="4958669" y="3516318"/>
                  <a:pt x="4951671" y="3516318"/>
                </a:cubicBezTo>
                <a:cubicBezTo>
                  <a:pt x="4945226" y="3516317"/>
                  <a:pt x="4938827" y="3517883"/>
                  <a:pt x="4932474" y="3521014"/>
                </a:cubicBezTo>
                <a:cubicBezTo>
                  <a:pt x="4926121" y="3524144"/>
                  <a:pt x="4920734" y="3528103"/>
                  <a:pt x="4916314" y="3532891"/>
                </a:cubicBezTo>
                <a:cubicBezTo>
                  <a:pt x="4912079" y="3536574"/>
                  <a:pt x="4908764" y="3541040"/>
                  <a:pt x="4906371" y="3546288"/>
                </a:cubicBezTo>
                <a:cubicBezTo>
                  <a:pt x="4903977" y="3551536"/>
                  <a:pt x="4902043" y="3557015"/>
                  <a:pt x="4900570" y="3562724"/>
                </a:cubicBezTo>
                <a:lnTo>
                  <a:pt x="4883997" y="3641724"/>
                </a:lnTo>
                <a:lnTo>
                  <a:pt x="4860793" y="3641724"/>
                </a:lnTo>
                <a:lnTo>
                  <a:pt x="4890626" y="3498916"/>
                </a:lnTo>
                <a:lnTo>
                  <a:pt x="4913276" y="3498916"/>
                </a:lnTo>
                <a:lnTo>
                  <a:pt x="4908857" y="3520461"/>
                </a:lnTo>
                <a:lnTo>
                  <a:pt x="4909409" y="3520461"/>
                </a:lnTo>
                <a:cubicBezTo>
                  <a:pt x="4915302" y="3512174"/>
                  <a:pt x="4922760" y="3505959"/>
                  <a:pt x="4931783" y="3501816"/>
                </a:cubicBezTo>
                <a:cubicBezTo>
                  <a:pt x="4940806" y="3497673"/>
                  <a:pt x="4950290" y="3495601"/>
                  <a:pt x="4960234" y="3495601"/>
                </a:cubicBezTo>
                <a:close/>
                <a:moveTo>
                  <a:pt x="4805062" y="3495601"/>
                </a:moveTo>
                <a:cubicBezTo>
                  <a:pt x="4812060" y="3495601"/>
                  <a:pt x="4818689" y="3496153"/>
                  <a:pt x="4824951" y="3497258"/>
                </a:cubicBezTo>
                <a:cubicBezTo>
                  <a:pt x="4831212" y="3498363"/>
                  <a:pt x="4836737" y="3500297"/>
                  <a:pt x="4841524" y="3503059"/>
                </a:cubicBezTo>
                <a:cubicBezTo>
                  <a:pt x="4846312" y="3505821"/>
                  <a:pt x="4850133" y="3509550"/>
                  <a:pt x="4852987" y="3514246"/>
                </a:cubicBezTo>
                <a:cubicBezTo>
                  <a:pt x="4855842" y="3518942"/>
                  <a:pt x="4857269" y="3524881"/>
                  <a:pt x="4857269" y="3532063"/>
                </a:cubicBezTo>
                <a:cubicBezTo>
                  <a:pt x="4857269" y="3536114"/>
                  <a:pt x="4856763" y="3540487"/>
                  <a:pt x="4855750" y="3545183"/>
                </a:cubicBezTo>
                <a:cubicBezTo>
                  <a:pt x="4854737" y="3549879"/>
                  <a:pt x="4853770" y="3554161"/>
                  <a:pt x="4852850" y="3558028"/>
                </a:cubicBezTo>
                <a:lnTo>
                  <a:pt x="4843734" y="3596975"/>
                </a:lnTo>
                <a:cubicBezTo>
                  <a:pt x="4843182" y="3599922"/>
                  <a:pt x="4842399" y="3603237"/>
                  <a:pt x="4841386" y="3606920"/>
                </a:cubicBezTo>
                <a:cubicBezTo>
                  <a:pt x="4840374" y="3610602"/>
                  <a:pt x="4839867" y="3614101"/>
                  <a:pt x="4839867" y="3617416"/>
                </a:cubicBezTo>
                <a:cubicBezTo>
                  <a:pt x="4839865" y="3620731"/>
                  <a:pt x="4840510" y="3623033"/>
                  <a:pt x="4841800" y="3624322"/>
                </a:cubicBezTo>
                <a:cubicBezTo>
                  <a:pt x="4843090" y="3625611"/>
                  <a:pt x="4844747" y="3626255"/>
                  <a:pt x="4846773" y="3626255"/>
                </a:cubicBezTo>
                <a:cubicBezTo>
                  <a:pt x="4847877" y="3626255"/>
                  <a:pt x="4849121" y="3626025"/>
                  <a:pt x="4850501" y="3625565"/>
                </a:cubicBezTo>
                <a:lnTo>
                  <a:pt x="4854231" y="3624322"/>
                </a:lnTo>
                <a:lnTo>
                  <a:pt x="4850640" y="3641724"/>
                </a:lnTo>
                <a:cubicBezTo>
                  <a:pt x="4848798" y="3642460"/>
                  <a:pt x="4846451" y="3643151"/>
                  <a:pt x="4843596" y="3643796"/>
                </a:cubicBezTo>
                <a:cubicBezTo>
                  <a:pt x="4840742" y="3644440"/>
                  <a:pt x="4838302" y="3644762"/>
                  <a:pt x="4836276" y="3644762"/>
                </a:cubicBezTo>
                <a:cubicBezTo>
                  <a:pt x="4829831" y="3644762"/>
                  <a:pt x="4824951" y="3643013"/>
                  <a:pt x="4821636" y="3639514"/>
                </a:cubicBezTo>
                <a:cubicBezTo>
                  <a:pt x="4818322" y="3636015"/>
                  <a:pt x="4817033" y="3631135"/>
                  <a:pt x="4817769" y="3624874"/>
                </a:cubicBezTo>
                <a:lnTo>
                  <a:pt x="4817216" y="3624322"/>
                </a:lnTo>
                <a:cubicBezTo>
                  <a:pt x="4812244" y="3630951"/>
                  <a:pt x="4806075" y="3636015"/>
                  <a:pt x="4798709" y="3639514"/>
                </a:cubicBezTo>
                <a:cubicBezTo>
                  <a:pt x="4791343" y="3643013"/>
                  <a:pt x="4781584" y="3644762"/>
                  <a:pt x="4769430" y="3644762"/>
                </a:cubicBezTo>
                <a:cubicBezTo>
                  <a:pt x="4763353" y="3644762"/>
                  <a:pt x="4757690" y="3644072"/>
                  <a:pt x="4752442" y="3642691"/>
                </a:cubicBezTo>
                <a:cubicBezTo>
                  <a:pt x="4747193" y="3641310"/>
                  <a:pt x="4742636" y="3639008"/>
                  <a:pt x="4738769" y="3635785"/>
                </a:cubicBezTo>
                <a:cubicBezTo>
                  <a:pt x="4734902" y="3632562"/>
                  <a:pt x="4731817" y="3628419"/>
                  <a:pt x="4729515" y="3623355"/>
                </a:cubicBezTo>
                <a:cubicBezTo>
                  <a:pt x="4727213" y="3618291"/>
                  <a:pt x="4726063" y="3612076"/>
                  <a:pt x="4726063" y="3604710"/>
                </a:cubicBezTo>
                <a:cubicBezTo>
                  <a:pt x="4726063" y="3594213"/>
                  <a:pt x="4728318" y="3586018"/>
                  <a:pt x="4732830" y="3580126"/>
                </a:cubicBezTo>
                <a:cubicBezTo>
                  <a:pt x="4737342" y="3574233"/>
                  <a:pt x="4743096" y="3569767"/>
                  <a:pt x="4750094" y="3566729"/>
                </a:cubicBezTo>
                <a:cubicBezTo>
                  <a:pt x="4757091" y="3563690"/>
                  <a:pt x="4764826" y="3561619"/>
                  <a:pt x="4773297" y="3560514"/>
                </a:cubicBezTo>
                <a:cubicBezTo>
                  <a:pt x="4781768" y="3559409"/>
                  <a:pt x="4789962" y="3558488"/>
                  <a:pt x="4797881" y="3557751"/>
                </a:cubicBezTo>
                <a:cubicBezTo>
                  <a:pt x="4804142" y="3557199"/>
                  <a:pt x="4809528" y="3556601"/>
                  <a:pt x="4814040" y="3555956"/>
                </a:cubicBezTo>
                <a:cubicBezTo>
                  <a:pt x="4818552" y="3555311"/>
                  <a:pt x="4822281" y="3554253"/>
                  <a:pt x="4825227" y="3552779"/>
                </a:cubicBezTo>
                <a:cubicBezTo>
                  <a:pt x="4828173" y="3551306"/>
                  <a:pt x="4830337" y="3549188"/>
                  <a:pt x="4831718" y="3546426"/>
                </a:cubicBezTo>
                <a:cubicBezTo>
                  <a:pt x="4833100" y="3543664"/>
                  <a:pt x="4833790" y="3539889"/>
                  <a:pt x="4833790" y="3535101"/>
                </a:cubicBezTo>
                <a:cubicBezTo>
                  <a:pt x="4833790" y="3531234"/>
                  <a:pt x="4832869" y="3528103"/>
                  <a:pt x="4831028" y="3525709"/>
                </a:cubicBezTo>
                <a:cubicBezTo>
                  <a:pt x="4829186" y="3523316"/>
                  <a:pt x="4826884" y="3521428"/>
                  <a:pt x="4824122" y="3520047"/>
                </a:cubicBezTo>
                <a:cubicBezTo>
                  <a:pt x="4821360" y="3518666"/>
                  <a:pt x="4818276" y="3517699"/>
                  <a:pt x="4814869" y="3517146"/>
                </a:cubicBezTo>
                <a:cubicBezTo>
                  <a:pt x="4811462" y="3516594"/>
                  <a:pt x="4808193" y="3516318"/>
                  <a:pt x="4805062" y="3516318"/>
                </a:cubicBezTo>
                <a:cubicBezTo>
                  <a:pt x="4800643" y="3516317"/>
                  <a:pt x="4796269" y="3516777"/>
                  <a:pt x="4791942" y="3517699"/>
                </a:cubicBezTo>
                <a:cubicBezTo>
                  <a:pt x="4787615" y="3518620"/>
                  <a:pt x="4783701" y="3520139"/>
                  <a:pt x="4780202" y="3522257"/>
                </a:cubicBezTo>
                <a:cubicBezTo>
                  <a:pt x="4776704" y="3524374"/>
                  <a:pt x="4773757" y="3527044"/>
                  <a:pt x="4771363" y="3530267"/>
                </a:cubicBezTo>
                <a:cubicBezTo>
                  <a:pt x="4768969" y="3533490"/>
                  <a:pt x="4767404" y="3537403"/>
                  <a:pt x="4766667" y="3542007"/>
                </a:cubicBezTo>
                <a:lnTo>
                  <a:pt x="4743188" y="3542007"/>
                </a:lnTo>
                <a:cubicBezTo>
                  <a:pt x="4744293" y="3534088"/>
                  <a:pt x="4746733" y="3527229"/>
                  <a:pt x="4750508" y="3521428"/>
                </a:cubicBezTo>
                <a:cubicBezTo>
                  <a:pt x="4754283" y="3515627"/>
                  <a:pt x="4758933" y="3510793"/>
                  <a:pt x="4764457" y="3506926"/>
                </a:cubicBezTo>
                <a:cubicBezTo>
                  <a:pt x="4769982" y="3503059"/>
                  <a:pt x="4776243" y="3500205"/>
                  <a:pt x="4783241" y="3498363"/>
                </a:cubicBezTo>
                <a:cubicBezTo>
                  <a:pt x="4790238" y="3496522"/>
                  <a:pt x="4797512" y="3495601"/>
                  <a:pt x="4805062" y="3495601"/>
                </a:cubicBezTo>
                <a:close/>
                <a:moveTo>
                  <a:pt x="4743093" y="3495325"/>
                </a:moveTo>
                <a:cubicBezTo>
                  <a:pt x="4744382" y="3495140"/>
                  <a:pt x="4745763" y="3495233"/>
                  <a:pt x="4747236" y="3495601"/>
                </a:cubicBezTo>
                <a:lnTo>
                  <a:pt x="4741712" y="3520737"/>
                </a:lnTo>
                <a:cubicBezTo>
                  <a:pt x="4740975" y="3520557"/>
                  <a:pt x="4739778" y="3520465"/>
                  <a:pt x="4738121" y="3520461"/>
                </a:cubicBezTo>
                <a:lnTo>
                  <a:pt x="4734806" y="3520461"/>
                </a:lnTo>
                <a:cubicBezTo>
                  <a:pt x="4731860" y="3520457"/>
                  <a:pt x="4729466" y="3520503"/>
                  <a:pt x="4727624" y="3520599"/>
                </a:cubicBezTo>
                <a:cubicBezTo>
                  <a:pt x="4725783" y="3520691"/>
                  <a:pt x="4723481" y="3521106"/>
                  <a:pt x="4720719" y="3521842"/>
                </a:cubicBezTo>
                <a:cubicBezTo>
                  <a:pt x="4714274" y="3523500"/>
                  <a:pt x="4708519" y="3526354"/>
                  <a:pt x="4703455" y="3530405"/>
                </a:cubicBezTo>
                <a:cubicBezTo>
                  <a:pt x="4698390" y="3534456"/>
                  <a:pt x="4694017" y="3539336"/>
                  <a:pt x="4690334" y="3545045"/>
                </a:cubicBezTo>
                <a:cubicBezTo>
                  <a:pt x="4687203" y="3549649"/>
                  <a:pt x="4684717" y="3555035"/>
                  <a:pt x="4682876" y="3561204"/>
                </a:cubicBezTo>
                <a:cubicBezTo>
                  <a:pt x="4681034" y="3567373"/>
                  <a:pt x="4679561" y="3573128"/>
                  <a:pt x="4678456" y="3578468"/>
                </a:cubicBezTo>
                <a:lnTo>
                  <a:pt x="4664922" y="3641724"/>
                </a:lnTo>
                <a:lnTo>
                  <a:pt x="4641718" y="3641724"/>
                </a:lnTo>
                <a:lnTo>
                  <a:pt x="4671275" y="3498916"/>
                </a:lnTo>
                <a:lnTo>
                  <a:pt x="4693373" y="3498916"/>
                </a:lnTo>
                <a:lnTo>
                  <a:pt x="4686467" y="3529577"/>
                </a:lnTo>
                <a:lnTo>
                  <a:pt x="4687019" y="3529577"/>
                </a:lnTo>
                <a:cubicBezTo>
                  <a:pt x="4692544" y="3519817"/>
                  <a:pt x="4699587" y="3511714"/>
                  <a:pt x="4708150" y="3505269"/>
                </a:cubicBezTo>
                <a:cubicBezTo>
                  <a:pt x="4716714" y="3498824"/>
                  <a:pt x="4726980" y="3495601"/>
                  <a:pt x="4738950" y="3495601"/>
                </a:cubicBezTo>
                <a:cubicBezTo>
                  <a:pt x="4740423" y="3495601"/>
                  <a:pt x="4741804" y="3495509"/>
                  <a:pt x="4743093" y="3495325"/>
                </a:cubicBezTo>
                <a:close/>
                <a:moveTo>
                  <a:pt x="4108375" y="3467702"/>
                </a:moveTo>
                <a:lnTo>
                  <a:pt x="4055616" y="3560237"/>
                </a:lnTo>
                <a:lnTo>
                  <a:pt x="4123568" y="3560237"/>
                </a:lnTo>
                <a:lnTo>
                  <a:pt x="4108928" y="3467702"/>
                </a:lnTo>
                <a:close/>
                <a:moveTo>
                  <a:pt x="4525656" y="3466597"/>
                </a:moveTo>
                <a:lnTo>
                  <a:pt x="4512398" y="3529300"/>
                </a:lnTo>
                <a:lnTo>
                  <a:pt x="4570957" y="3529300"/>
                </a:lnTo>
                <a:cubicBezTo>
                  <a:pt x="4598948" y="3529300"/>
                  <a:pt x="4612943" y="3516778"/>
                  <a:pt x="4612943" y="3491734"/>
                </a:cubicBezTo>
                <a:cubicBezTo>
                  <a:pt x="4612943" y="3485841"/>
                  <a:pt x="4611700" y="3481238"/>
                  <a:pt x="4609214" y="3477922"/>
                </a:cubicBezTo>
                <a:cubicBezTo>
                  <a:pt x="4606729" y="3474608"/>
                  <a:pt x="4603551" y="3472122"/>
                  <a:pt x="4599685" y="3470464"/>
                </a:cubicBezTo>
                <a:cubicBezTo>
                  <a:pt x="4595818" y="3468807"/>
                  <a:pt x="4591628" y="3467748"/>
                  <a:pt x="4587116" y="3467288"/>
                </a:cubicBezTo>
                <a:cubicBezTo>
                  <a:pt x="4582604" y="3466827"/>
                  <a:pt x="4578323" y="3466597"/>
                  <a:pt x="4574272" y="3466597"/>
                </a:cubicBezTo>
                <a:close/>
                <a:moveTo>
                  <a:pt x="5235592" y="3444499"/>
                </a:moveTo>
                <a:lnTo>
                  <a:pt x="5394698" y="3444499"/>
                </a:lnTo>
                <a:lnTo>
                  <a:pt x="5389726" y="3466597"/>
                </a:lnTo>
                <a:lnTo>
                  <a:pt x="5323432" y="3466597"/>
                </a:lnTo>
                <a:lnTo>
                  <a:pt x="5286418" y="3641724"/>
                </a:lnTo>
                <a:lnTo>
                  <a:pt x="5260176" y="3641724"/>
                </a:lnTo>
                <a:lnTo>
                  <a:pt x="5297190" y="3466597"/>
                </a:lnTo>
                <a:lnTo>
                  <a:pt x="5230897" y="3466597"/>
                </a:lnTo>
                <a:close/>
                <a:moveTo>
                  <a:pt x="5148963" y="3444499"/>
                </a:moveTo>
                <a:lnTo>
                  <a:pt x="5172166" y="3444499"/>
                </a:lnTo>
                <a:lnTo>
                  <a:pt x="5130456" y="3641724"/>
                </a:lnTo>
                <a:lnTo>
                  <a:pt x="5108358" y="3641724"/>
                </a:lnTo>
                <a:lnTo>
                  <a:pt x="5113330" y="3621283"/>
                </a:lnTo>
                <a:lnTo>
                  <a:pt x="5112777" y="3621283"/>
                </a:lnTo>
                <a:cubicBezTo>
                  <a:pt x="5105779" y="3630491"/>
                  <a:pt x="5098551" y="3636706"/>
                  <a:pt x="5091094" y="3639928"/>
                </a:cubicBezTo>
                <a:cubicBezTo>
                  <a:pt x="5083635" y="3643151"/>
                  <a:pt x="5075119" y="3644762"/>
                  <a:pt x="5065543" y="3644762"/>
                </a:cubicBezTo>
                <a:cubicBezTo>
                  <a:pt x="5056519" y="3644762"/>
                  <a:pt x="5048509" y="3643335"/>
                  <a:pt x="5041511" y="3640481"/>
                </a:cubicBezTo>
                <a:cubicBezTo>
                  <a:pt x="5034513" y="3637627"/>
                  <a:pt x="5028621" y="3633667"/>
                  <a:pt x="5023833" y="3628603"/>
                </a:cubicBezTo>
                <a:cubicBezTo>
                  <a:pt x="5019045" y="3623539"/>
                  <a:pt x="5015454" y="3617416"/>
                  <a:pt x="5013060" y="3610234"/>
                </a:cubicBezTo>
                <a:cubicBezTo>
                  <a:pt x="5010666" y="3603052"/>
                  <a:pt x="5009469" y="3595134"/>
                  <a:pt x="5009469" y="3586479"/>
                </a:cubicBezTo>
                <a:cubicBezTo>
                  <a:pt x="5009469" y="3575614"/>
                  <a:pt x="5011264" y="3564795"/>
                  <a:pt x="5014855" y="3554022"/>
                </a:cubicBezTo>
                <a:cubicBezTo>
                  <a:pt x="5018446" y="3543250"/>
                  <a:pt x="5023603" y="3533536"/>
                  <a:pt x="5030324" y="3524881"/>
                </a:cubicBezTo>
                <a:cubicBezTo>
                  <a:pt x="5037045" y="3516226"/>
                  <a:pt x="5045332" y="3509182"/>
                  <a:pt x="5055184" y="3503749"/>
                </a:cubicBezTo>
                <a:cubicBezTo>
                  <a:pt x="5065036" y="3498317"/>
                  <a:pt x="5076223" y="3495601"/>
                  <a:pt x="5088746" y="3495601"/>
                </a:cubicBezTo>
                <a:cubicBezTo>
                  <a:pt x="5093165" y="3495601"/>
                  <a:pt x="5097677" y="3496015"/>
                  <a:pt x="5102281" y="3496844"/>
                </a:cubicBezTo>
                <a:cubicBezTo>
                  <a:pt x="5106884" y="3497673"/>
                  <a:pt x="5111258" y="3499054"/>
                  <a:pt x="5115402" y="3500987"/>
                </a:cubicBezTo>
                <a:cubicBezTo>
                  <a:pt x="5119545" y="3502921"/>
                  <a:pt x="5123182" y="3505499"/>
                  <a:pt x="5126313" y="3508722"/>
                </a:cubicBezTo>
                <a:cubicBezTo>
                  <a:pt x="5129443" y="3511944"/>
                  <a:pt x="5131745" y="3515949"/>
                  <a:pt x="5133218" y="3520737"/>
                </a:cubicBezTo>
                <a:lnTo>
                  <a:pt x="5133770" y="3520737"/>
                </a:lnTo>
                <a:close/>
                <a:moveTo>
                  <a:pt x="4504939" y="3444499"/>
                </a:moveTo>
                <a:lnTo>
                  <a:pt x="4584216" y="3444499"/>
                </a:lnTo>
                <a:cubicBezTo>
                  <a:pt x="4603551" y="3444499"/>
                  <a:pt x="4617547" y="3448643"/>
                  <a:pt x="4626202" y="3456929"/>
                </a:cubicBezTo>
                <a:cubicBezTo>
                  <a:pt x="4634856" y="3465216"/>
                  <a:pt x="4639184" y="3476818"/>
                  <a:pt x="4639185" y="3491734"/>
                </a:cubicBezTo>
                <a:cubicBezTo>
                  <a:pt x="4639185" y="3497258"/>
                  <a:pt x="4638310" y="3502645"/>
                  <a:pt x="4636560" y="3507893"/>
                </a:cubicBezTo>
                <a:cubicBezTo>
                  <a:pt x="4634811" y="3513141"/>
                  <a:pt x="4632325" y="3517929"/>
                  <a:pt x="4629103" y="3522257"/>
                </a:cubicBezTo>
                <a:cubicBezTo>
                  <a:pt x="4625880" y="3526584"/>
                  <a:pt x="4621967" y="3530267"/>
                  <a:pt x="4617363" y="3533306"/>
                </a:cubicBezTo>
                <a:cubicBezTo>
                  <a:pt x="4612759" y="3536344"/>
                  <a:pt x="4607511" y="3538323"/>
                  <a:pt x="4601618" y="3539244"/>
                </a:cubicBezTo>
                <a:lnTo>
                  <a:pt x="4601618" y="3539797"/>
                </a:lnTo>
                <a:cubicBezTo>
                  <a:pt x="4610642" y="3542375"/>
                  <a:pt x="4617823" y="3547209"/>
                  <a:pt x="4623164" y="3554299"/>
                </a:cubicBezTo>
                <a:cubicBezTo>
                  <a:pt x="4628503" y="3561388"/>
                  <a:pt x="4631173" y="3570182"/>
                  <a:pt x="4631174" y="3580678"/>
                </a:cubicBezTo>
                <a:cubicBezTo>
                  <a:pt x="4631174" y="3590070"/>
                  <a:pt x="4629379" y="3598541"/>
                  <a:pt x="4625788" y="3606091"/>
                </a:cubicBezTo>
                <a:cubicBezTo>
                  <a:pt x="4622197" y="3613641"/>
                  <a:pt x="4617225" y="3620040"/>
                  <a:pt x="4610872" y="3625288"/>
                </a:cubicBezTo>
                <a:cubicBezTo>
                  <a:pt x="4604518" y="3630537"/>
                  <a:pt x="4597106" y="3634588"/>
                  <a:pt x="4588635" y="3637442"/>
                </a:cubicBezTo>
                <a:cubicBezTo>
                  <a:pt x="4580164" y="3640297"/>
                  <a:pt x="4571049" y="3641724"/>
                  <a:pt x="4561289" y="3641724"/>
                </a:cubicBezTo>
                <a:lnTo>
                  <a:pt x="4463782" y="3641724"/>
                </a:lnTo>
                <a:close/>
                <a:moveTo>
                  <a:pt x="4209941" y="3444499"/>
                </a:moveTo>
                <a:lnTo>
                  <a:pt x="4246402" y="3444499"/>
                </a:lnTo>
                <a:lnTo>
                  <a:pt x="4272644" y="3614101"/>
                </a:lnTo>
                <a:lnTo>
                  <a:pt x="4273196" y="3614101"/>
                </a:lnTo>
                <a:lnTo>
                  <a:pt x="4370703" y="3444499"/>
                </a:lnTo>
                <a:lnTo>
                  <a:pt x="4407165" y="3444499"/>
                </a:lnTo>
                <a:lnTo>
                  <a:pt x="4365455" y="3641724"/>
                </a:lnTo>
                <a:lnTo>
                  <a:pt x="4340319" y="3641724"/>
                </a:lnTo>
                <a:lnTo>
                  <a:pt x="4380648" y="3469083"/>
                </a:lnTo>
                <a:lnTo>
                  <a:pt x="4380095" y="3469083"/>
                </a:lnTo>
                <a:lnTo>
                  <a:pt x="4279549" y="3641724"/>
                </a:lnTo>
                <a:lnTo>
                  <a:pt x="4254413" y="3641724"/>
                </a:lnTo>
                <a:lnTo>
                  <a:pt x="4228724" y="3469083"/>
                </a:lnTo>
                <a:lnTo>
                  <a:pt x="4228171" y="3469083"/>
                </a:lnTo>
                <a:lnTo>
                  <a:pt x="4193643" y="3641724"/>
                </a:lnTo>
                <a:lnTo>
                  <a:pt x="4168507" y="3641724"/>
                </a:lnTo>
                <a:close/>
                <a:moveTo>
                  <a:pt x="4098708" y="3444499"/>
                </a:moveTo>
                <a:lnTo>
                  <a:pt x="4127435" y="3444499"/>
                </a:lnTo>
                <a:lnTo>
                  <a:pt x="4163068" y="3641724"/>
                </a:lnTo>
                <a:lnTo>
                  <a:pt x="4135998" y="3641724"/>
                </a:lnTo>
                <a:lnTo>
                  <a:pt x="4126883" y="3582335"/>
                </a:lnTo>
                <a:lnTo>
                  <a:pt x="4043739" y="3582335"/>
                </a:lnTo>
                <a:lnTo>
                  <a:pt x="4009211" y="3641724"/>
                </a:lnTo>
                <a:lnTo>
                  <a:pt x="3980207" y="3641724"/>
                </a:lnTo>
                <a:close/>
                <a:moveTo>
                  <a:pt x="3876842" y="3444499"/>
                </a:moveTo>
                <a:lnTo>
                  <a:pt x="4012744" y="3444499"/>
                </a:lnTo>
                <a:lnTo>
                  <a:pt x="4008325" y="3466597"/>
                </a:lnTo>
                <a:lnTo>
                  <a:pt x="3898664" y="3466597"/>
                </a:lnTo>
                <a:lnTo>
                  <a:pt x="3885405" y="3529300"/>
                </a:lnTo>
                <a:lnTo>
                  <a:pt x="3987608" y="3529300"/>
                </a:lnTo>
                <a:lnTo>
                  <a:pt x="3983189" y="3551398"/>
                </a:lnTo>
                <a:lnTo>
                  <a:pt x="3880709" y="3551398"/>
                </a:lnTo>
                <a:lnTo>
                  <a:pt x="3866345" y="3619626"/>
                </a:lnTo>
                <a:lnTo>
                  <a:pt x="3977388" y="3619626"/>
                </a:lnTo>
                <a:lnTo>
                  <a:pt x="3972416" y="3641724"/>
                </a:lnTo>
                <a:lnTo>
                  <a:pt x="3835132" y="3641724"/>
                </a:lnTo>
                <a:close/>
                <a:moveTo>
                  <a:pt x="5282124" y="2924210"/>
                </a:moveTo>
                <a:lnTo>
                  <a:pt x="5304327" y="2924210"/>
                </a:lnTo>
                <a:lnTo>
                  <a:pt x="5304327" y="2946413"/>
                </a:lnTo>
                <a:lnTo>
                  <a:pt x="5282124" y="2946413"/>
                </a:lnTo>
                <a:close/>
                <a:moveTo>
                  <a:pt x="605350" y="2924210"/>
                </a:moveTo>
                <a:lnTo>
                  <a:pt x="627553" y="2924210"/>
                </a:lnTo>
                <a:lnTo>
                  <a:pt x="627553" y="2944413"/>
                </a:lnTo>
                <a:cubicBezTo>
                  <a:pt x="627553" y="2952014"/>
                  <a:pt x="625819" y="2958548"/>
                  <a:pt x="622352" y="2964015"/>
                </a:cubicBezTo>
                <a:cubicBezTo>
                  <a:pt x="618885" y="2969482"/>
                  <a:pt x="613284" y="2973350"/>
                  <a:pt x="605550" y="2975616"/>
                </a:cubicBezTo>
                <a:lnTo>
                  <a:pt x="605550" y="2965615"/>
                </a:lnTo>
                <a:cubicBezTo>
                  <a:pt x="607817" y="2964815"/>
                  <a:pt x="609717" y="2963648"/>
                  <a:pt x="611250" y="2962115"/>
                </a:cubicBezTo>
                <a:cubicBezTo>
                  <a:pt x="612784" y="2960581"/>
                  <a:pt x="614018" y="2958914"/>
                  <a:pt x="614951" y="2957114"/>
                </a:cubicBezTo>
                <a:cubicBezTo>
                  <a:pt x="615885" y="2955314"/>
                  <a:pt x="616518" y="2953480"/>
                  <a:pt x="616851" y="2951614"/>
                </a:cubicBezTo>
                <a:cubicBezTo>
                  <a:pt x="617185" y="2949747"/>
                  <a:pt x="617285" y="2948013"/>
                  <a:pt x="617151" y="2946413"/>
                </a:cubicBezTo>
                <a:lnTo>
                  <a:pt x="605350" y="2946413"/>
                </a:lnTo>
                <a:close/>
                <a:moveTo>
                  <a:pt x="2846782" y="2893006"/>
                </a:moveTo>
                <a:cubicBezTo>
                  <a:pt x="2844649" y="2894606"/>
                  <a:pt x="2841849" y="2895773"/>
                  <a:pt x="2838382" y="2896507"/>
                </a:cubicBezTo>
                <a:cubicBezTo>
                  <a:pt x="2834914" y="2897240"/>
                  <a:pt x="2831281" y="2897840"/>
                  <a:pt x="2827480" y="2898307"/>
                </a:cubicBezTo>
                <a:cubicBezTo>
                  <a:pt x="2823679" y="2898774"/>
                  <a:pt x="2819846" y="2899307"/>
                  <a:pt x="2815979" y="2899907"/>
                </a:cubicBezTo>
                <a:cubicBezTo>
                  <a:pt x="2812112" y="2900507"/>
                  <a:pt x="2808645" y="2901474"/>
                  <a:pt x="2805577" y="2902807"/>
                </a:cubicBezTo>
                <a:cubicBezTo>
                  <a:pt x="2802511" y="2904141"/>
                  <a:pt x="2800010" y="2906041"/>
                  <a:pt x="2798077" y="2908508"/>
                </a:cubicBezTo>
                <a:cubicBezTo>
                  <a:pt x="2796143" y="2910975"/>
                  <a:pt x="2795177" y="2914342"/>
                  <a:pt x="2795176" y="2918609"/>
                </a:cubicBezTo>
                <a:cubicBezTo>
                  <a:pt x="2795176" y="2921410"/>
                  <a:pt x="2795743" y="2923777"/>
                  <a:pt x="2796876" y="2925710"/>
                </a:cubicBezTo>
                <a:cubicBezTo>
                  <a:pt x="2798010" y="2927644"/>
                  <a:pt x="2799477" y="2929211"/>
                  <a:pt x="2801277" y="2930411"/>
                </a:cubicBezTo>
                <a:cubicBezTo>
                  <a:pt x="2803077" y="2931611"/>
                  <a:pt x="2805211" y="2932478"/>
                  <a:pt x="2807678" y="2933011"/>
                </a:cubicBezTo>
                <a:cubicBezTo>
                  <a:pt x="2810145" y="2933545"/>
                  <a:pt x="2812645" y="2933811"/>
                  <a:pt x="2815178" y="2933811"/>
                </a:cubicBezTo>
                <a:cubicBezTo>
                  <a:pt x="2820779" y="2933811"/>
                  <a:pt x="2825580" y="2933045"/>
                  <a:pt x="2829581" y="2931511"/>
                </a:cubicBezTo>
                <a:cubicBezTo>
                  <a:pt x="2833581" y="2929977"/>
                  <a:pt x="2836847" y="2928044"/>
                  <a:pt x="2839382" y="2925710"/>
                </a:cubicBezTo>
                <a:cubicBezTo>
                  <a:pt x="2841915" y="2923377"/>
                  <a:pt x="2843782" y="2920843"/>
                  <a:pt x="2844983" y="2918109"/>
                </a:cubicBezTo>
                <a:cubicBezTo>
                  <a:pt x="2846183" y="2915376"/>
                  <a:pt x="2846782" y="2912809"/>
                  <a:pt x="2846782" y="2910408"/>
                </a:cubicBezTo>
                <a:close/>
                <a:moveTo>
                  <a:pt x="1703783" y="2893006"/>
                </a:moveTo>
                <a:cubicBezTo>
                  <a:pt x="1701649" y="2894606"/>
                  <a:pt x="1698849" y="2895773"/>
                  <a:pt x="1695382" y="2896507"/>
                </a:cubicBezTo>
                <a:cubicBezTo>
                  <a:pt x="1691915" y="2897240"/>
                  <a:pt x="1688281" y="2897840"/>
                  <a:pt x="1684480" y="2898307"/>
                </a:cubicBezTo>
                <a:cubicBezTo>
                  <a:pt x="1680680" y="2898774"/>
                  <a:pt x="1676846" y="2899307"/>
                  <a:pt x="1672979" y="2899907"/>
                </a:cubicBezTo>
                <a:cubicBezTo>
                  <a:pt x="1669112" y="2900507"/>
                  <a:pt x="1665644" y="2901474"/>
                  <a:pt x="1662578" y="2902807"/>
                </a:cubicBezTo>
                <a:cubicBezTo>
                  <a:pt x="1659510" y="2904141"/>
                  <a:pt x="1657010" y="2906041"/>
                  <a:pt x="1655077" y="2908508"/>
                </a:cubicBezTo>
                <a:cubicBezTo>
                  <a:pt x="1653143" y="2910975"/>
                  <a:pt x="1652176" y="2914342"/>
                  <a:pt x="1652176" y="2918609"/>
                </a:cubicBezTo>
                <a:cubicBezTo>
                  <a:pt x="1652176" y="2921410"/>
                  <a:pt x="1652743" y="2923777"/>
                  <a:pt x="1653876" y="2925710"/>
                </a:cubicBezTo>
                <a:cubicBezTo>
                  <a:pt x="1655010" y="2927644"/>
                  <a:pt x="1656477" y="2929211"/>
                  <a:pt x="1658277" y="2930411"/>
                </a:cubicBezTo>
                <a:cubicBezTo>
                  <a:pt x="1660077" y="2931611"/>
                  <a:pt x="1662211" y="2932478"/>
                  <a:pt x="1664678" y="2933011"/>
                </a:cubicBezTo>
                <a:cubicBezTo>
                  <a:pt x="1667145" y="2933545"/>
                  <a:pt x="1669645" y="2933811"/>
                  <a:pt x="1672179" y="2933811"/>
                </a:cubicBezTo>
                <a:cubicBezTo>
                  <a:pt x="1677779" y="2933811"/>
                  <a:pt x="1682580" y="2933045"/>
                  <a:pt x="1686581" y="2931511"/>
                </a:cubicBezTo>
                <a:cubicBezTo>
                  <a:pt x="1690581" y="2929977"/>
                  <a:pt x="1693848" y="2928044"/>
                  <a:pt x="1696382" y="2925710"/>
                </a:cubicBezTo>
                <a:cubicBezTo>
                  <a:pt x="1698915" y="2923377"/>
                  <a:pt x="1700782" y="2920843"/>
                  <a:pt x="1701982" y="2918109"/>
                </a:cubicBezTo>
                <a:cubicBezTo>
                  <a:pt x="1703183" y="2915376"/>
                  <a:pt x="1703783" y="2912809"/>
                  <a:pt x="1703783" y="2910408"/>
                </a:cubicBezTo>
                <a:close/>
                <a:moveTo>
                  <a:pt x="75008" y="2893006"/>
                </a:moveTo>
                <a:cubicBezTo>
                  <a:pt x="72874" y="2894606"/>
                  <a:pt x="70074" y="2895773"/>
                  <a:pt x="66606" y="2896507"/>
                </a:cubicBezTo>
                <a:cubicBezTo>
                  <a:pt x="63140" y="2897240"/>
                  <a:pt x="59506" y="2897840"/>
                  <a:pt x="55705" y="2898307"/>
                </a:cubicBezTo>
                <a:cubicBezTo>
                  <a:pt x="51905" y="2898774"/>
                  <a:pt x="48071" y="2899307"/>
                  <a:pt x="44204" y="2899907"/>
                </a:cubicBezTo>
                <a:cubicBezTo>
                  <a:pt x="40337" y="2900507"/>
                  <a:pt x="36869" y="2901474"/>
                  <a:pt x="33802" y="2902807"/>
                </a:cubicBezTo>
                <a:cubicBezTo>
                  <a:pt x="30736" y="2904141"/>
                  <a:pt x="28235" y="2906041"/>
                  <a:pt x="26302" y="2908508"/>
                </a:cubicBezTo>
                <a:cubicBezTo>
                  <a:pt x="24368" y="2910975"/>
                  <a:pt x="23401" y="2914342"/>
                  <a:pt x="23401" y="2918609"/>
                </a:cubicBezTo>
                <a:cubicBezTo>
                  <a:pt x="23401" y="2921410"/>
                  <a:pt x="23968" y="2923777"/>
                  <a:pt x="25101" y="2925710"/>
                </a:cubicBezTo>
                <a:cubicBezTo>
                  <a:pt x="26235" y="2927644"/>
                  <a:pt x="27702" y="2929211"/>
                  <a:pt x="29502" y="2930411"/>
                </a:cubicBezTo>
                <a:cubicBezTo>
                  <a:pt x="31302" y="2931611"/>
                  <a:pt x="33435" y="2932478"/>
                  <a:pt x="35903" y="2933011"/>
                </a:cubicBezTo>
                <a:cubicBezTo>
                  <a:pt x="38370" y="2933545"/>
                  <a:pt x="40870" y="2933811"/>
                  <a:pt x="43404" y="2933811"/>
                </a:cubicBezTo>
                <a:cubicBezTo>
                  <a:pt x="49005" y="2933811"/>
                  <a:pt x="53805" y="2933045"/>
                  <a:pt x="57805" y="2931511"/>
                </a:cubicBezTo>
                <a:cubicBezTo>
                  <a:pt x="61806" y="2929977"/>
                  <a:pt x="65073" y="2928044"/>
                  <a:pt x="67607" y="2925710"/>
                </a:cubicBezTo>
                <a:cubicBezTo>
                  <a:pt x="70140" y="2923377"/>
                  <a:pt x="72007" y="2920843"/>
                  <a:pt x="73208" y="2918109"/>
                </a:cubicBezTo>
                <a:cubicBezTo>
                  <a:pt x="74407" y="2915376"/>
                  <a:pt x="75008" y="2912809"/>
                  <a:pt x="75008" y="2910408"/>
                </a:cubicBezTo>
                <a:close/>
                <a:moveTo>
                  <a:pt x="5044104" y="2855601"/>
                </a:moveTo>
                <a:cubicBezTo>
                  <a:pt x="5039703" y="2855601"/>
                  <a:pt x="5035736" y="2856368"/>
                  <a:pt x="5032203" y="2857902"/>
                </a:cubicBezTo>
                <a:cubicBezTo>
                  <a:pt x="5028668" y="2859435"/>
                  <a:pt x="5025635" y="2861536"/>
                  <a:pt x="5023101" y="2864203"/>
                </a:cubicBezTo>
                <a:cubicBezTo>
                  <a:pt x="5020568" y="2866870"/>
                  <a:pt x="5018567" y="2869970"/>
                  <a:pt x="5017101" y="2873504"/>
                </a:cubicBezTo>
                <a:cubicBezTo>
                  <a:pt x="5015634" y="2877038"/>
                  <a:pt x="5014767" y="2880805"/>
                  <a:pt x="5014500" y="2884805"/>
                </a:cubicBezTo>
                <a:lnTo>
                  <a:pt x="5073908" y="2884805"/>
                </a:lnTo>
                <a:cubicBezTo>
                  <a:pt x="5073641" y="2880805"/>
                  <a:pt x="5072741" y="2877004"/>
                  <a:pt x="5071207" y="2873404"/>
                </a:cubicBezTo>
                <a:cubicBezTo>
                  <a:pt x="5069674" y="2869803"/>
                  <a:pt x="5067607" y="2866703"/>
                  <a:pt x="5065006" y="2864103"/>
                </a:cubicBezTo>
                <a:cubicBezTo>
                  <a:pt x="5062406" y="2861503"/>
                  <a:pt x="5059339" y="2859436"/>
                  <a:pt x="5055805" y="2857902"/>
                </a:cubicBezTo>
                <a:cubicBezTo>
                  <a:pt x="5052272" y="2856369"/>
                  <a:pt x="5048371" y="2855602"/>
                  <a:pt x="5044104" y="2855601"/>
                </a:cubicBezTo>
                <a:close/>
                <a:moveTo>
                  <a:pt x="4760954" y="2855601"/>
                </a:moveTo>
                <a:cubicBezTo>
                  <a:pt x="4756554" y="2855601"/>
                  <a:pt x="4752387" y="2856468"/>
                  <a:pt x="4748453" y="2858202"/>
                </a:cubicBezTo>
                <a:cubicBezTo>
                  <a:pt x="4744519" y="2859935"/>
                  <a:pt x="4741085" y="2862469"/>
                  <a:pt x="4738152" y="2865803"/>
                </a:cubicBezTo>
                <a:cubicBezTo>
                  <a:pt x="4735218" y="2869136"/>
                  <a:pt x="4732918" y="2873237"/>
                  <a:pt x="4731251" y="2878104"/>
                </a:cubicBezTo>
                <a:cubicBezTo>
                  <a:pt x="4729584" y="2882972"/>
                  <a:pt x="4728750" y="2888539"/>
                  <a:pt x="4728750" y="2894806"/>
                </a:cubicBezTo>
                <a:cubicBezTo>
                  <a:pt x="4728750" y="2901074"/>
                  <a:pt x="4729584" y="2906641"/>
                  <a:pt x="4731251" y="2911508"/>
                </a:cubicBezTo>
                <a:cubicBezTo>
                  <a:pt x="4732918" y="2916376"/>
                  <a:pt x="4735218" y="2920443"/>
                  <a:pt x="4738152" y="2923710"/>
                </a:cubicBezTo>
                <a:cubicBezTo>
                  <a:pt x="4741085" y="2926977"/>
                  <a:pt x="4744519" y="2929477"/>
                  <a:pt x="4748453" y="2931211"/>
                </a:cubicBezTo>
                <a:cubicBezTo>
                  <a:pt x="4752387" y="2932945"/>
                  <a:pt x="4756554" y="2933811"/>
                  <a:pt x="4760954" y="2933811"/>
                </a:cubicBezTo>
                <a:cubicBezTo>
                  <a:pt x="4765355" y="2933811"/>
                  <a:pt x="4769522" y="2932945"/>
                  <a:pt x="4773456" y="2931211"/>
                </a:cubicBezTo>
                <a:cubicBezTo>
                  <a:pt x="4777390" y="2929477"/>
                  <a:pt x="4780824" y="2926977"/>
                  <a:pt x="4783757" y="2923710"/>
                </a:cubicBezTo>
                <a:cubicBezTo>
                  <a:pt x="4786691" y="2920443"/>
                  <a:pt x="4788991" y="2916376"/>
                  <a:pt x="4790658" y="2911508"/>
                </a:cubicBezTo>
                <a:cubicBezTo>
                  <a:pt x="4792325" y="2906641"/>
                  <a:pt x="4793158" y="2901074"/>
                  <a:pt x="4793158" y="2894806"/>
                </a:cubicBezTo>
                <a:cubicBezTo>
                  <a:pt x="4793158" y="2888539"/>
                  <a:pt x="4792325" y="2882972"/>
                  <a:pt x="4790658" y="2878104"/>
                </a:cubicBezTo>
                <a:cubicBezTo>
                  <a:pt x="4788991" y="2873237"/>
                  <a:pt x="4786691" y="2869136"/>
                  <a:pt x="4783757" y="2865803"/>
                </a:cubicBezTo>
                <a:cubicBezTo>
                  <a:pt x="4780824" y="2862469"/>
                  <a:pt x="4777390" y="2859935"/>
                  <a:pt x="4773456" y="2858202"/>
                </a:cubicBezTo>
                <a:cubicBezTo>
                  <a:pt x="4769522" y="2856469"/>
                  <a:pt x="4765355" y="2855602"/>
                  <a:pt x="4760954" y="2855601"/>
                </a:cubicBezTo>
                <a:close/>
                <a:moveTo>
                  <a:pt x="3939204" y="2855601"/>
                </a:moveTo>
                <a:cubicBezTo>
                  <a:pt x="3934804" y="2855601"/>
                  <a:pt x="3930836" y="2856368"/>
                  <a:pt x="3927303" y="2857902"/>
                </a:cubicBezTo>
                <a:cubicBezTo>
                  <a:pt x="3923769" y="2859435"/>
                  <a:pt x="3920735" y="2861536"/>
                  <a:pt x="3918202" y="2864203"/>
                </a:cubicBezTo>
                <a:cubicBezTo>
                  <a:pt x="3915668" y="2866870"/>
                  <a:pt x="3913667" y="2869970"/>
                  <a:pt x="3912201" y="2873504"/>
                </a:cubicBezTo>
                <a:cubicBezTo>
                  <a:pt x="3910734" y="2877038"/>
                  <a:pt x="3909867" y="2880805"/>
                  <a:pt x="3909601" y="2884805"/>
                </a:cubicBezTo>
                <a:lnTo>
                  <a:pt x="3969008" y="2884805"/>
                </a:lnTo>
                <a:cubicBezTo>
                  <a:pt x="3968741" y="2880805"/>
                  <a:pt x="3967841" y="2877004"/>
                  <a:pt x="3966308" y="2873404"/>
                </a:cubicBezTo>
                <a:cubicBezTo>
                  <a:pt x="3964774" y="2869803"/>
                  <a:pt x="3962707" y="2866703"/>
                  <a:pt x="3960107" y="2864103"/>
                </a:cubicBezTo>
                <a:cubicBezTo>
                  <a:pt x="3957506" y="2861503"/>
                  <a:pt x="3954439" y="2859436"/>
                  <a:pt x="3950906" y="2857902"/>
                </a:cubicBezTo>
                <a:cubicBezTo>
                  <a:pt x="3947372" y="2856369"/>
                  <a:pt x="3943471" y="2855602"/>
                  <a:pt x="3939204" y="2855601"/>
                </a:cubicBezTo>
                <a:close/>
                <a:moveTo>
                  <a:pt x="3662979" y="2855601"/>
                </a:moveTo>
                <a:cubicBezTo>
                  <a:pt x="3658578" y="2855601"/>
                  <a:pt x="3654611" y="2856368"/>
                  <a:pt x="3651078" y="2857902"/>
                </a:cubicBezTo>
                <a:cubicBezTo>
                  <a:pt x="3647544" y="2859435"/>
                  <a:pt x="3644510" y="2861536"/>
                  <a:pt x="3641977" y="2864203"/>
                </a:cubicBezTo>
                <a:cubicBezTo>
                  <a:pt x="3639443" y="2866870"/>
                  <a:pt x="3637443" y="2869970"/>
                  <a:pt x="3635976" y="2873504"/>
                </a:cubicBezTo>
                <a:cubicBezTo>
                  <a:pt x="3634509" y="2877038"/>
                  <a:pt x="3633642" y="2880805"/>
                  <a:pt x="3633375" y="2884805"/>
                </a:cubicBezTo>
                <a:lnTo>
                  <a:pt x="3692783" y="2884805"/>
                </a:lnTo>
                <a:cubicBezTo>
                  <a:pt x="3692516" y="2880805"/>
                  <a:pt x="3691616" y="2877004"/>
                  <a:pt x="3690082" y="2873404"/>
                </a:cubicBezTo>
                <a:cubicBezTo>
                  <a:pt x="3688549" y="2869803"/>
                  <a:pt x="3686482" y="2866703"/>
                  <a:pt x="3683882" y="2864103"/>
                </a:cubicBezTo>
                <a:cubicBezTo>
                  <a:pt x="3681281" y="2861503"/>
                  <a:pt x="3678214" y="2859436"/>
                  <a:pt x="3674681" y="2857902"/>
                </a:cubicBezTo>
                <a:cubicBezTo>
                  <a:pt x="3671147" y="2856369"/>
                  <a:pt x="3667246" y="2855602"/>
                  <a:pt x="3662979" y="2855601"/>
                </a:cubicBezTo>
                <a:close/>
                <a:moveTo>
                  <a:pt x="3215304" y="2855601"/>
                </a:moveTo>
                <a:cubicBezTo>
                  <a:pt x="3210904" y="2855601"/>
                  <a:pt x="3206936" y="2856368"/>
                  <a:pt x="3203402" y="2857902"/>
                </a:cubicBezTo>
                <a:cubicBezTo>
                  <a:pt x="3199869" y="2859435"/>
                  <a:pt x="3196835" y="2861536"/>
                  <a:pt x="3194301" y="2864203"/>
                </a:cubicBezTo>
                <a:cubicBezTo>
                  <a:pt x="3191768" y="2866870"/>
                  <a:pt x="3189767" y="2869970"/>
                  <a:pt x="3188301" y="2873504"/>
                </a:cubicBezTo>
                <a:cubicBezTo>
                  <a:pt x="3186834" y="2877038"/>
                  <a:pt x="3185967" y="2880805"/>
                  <a:pt x="3185700" y="2884805"/>
                </a:cubicBezTo>
                <a:lnTo>
                  <a:pt x="3245108" y="2884805"/>
                </a:lnTo>
                <a:cubicBezTo>
                  <a:pt x="3244841" y="2880805"/>
                  <a:pt x="3243941" y="2877004"/>
                  <a:pt x="3242407" y="2873404"/>
                </a:cubicBezTo>
                <a:cubicBezTo>
                  <a:pt x="3240874" y="2869803"/>
                  <a:pt x="3238807" y="2866703"/>
                  <a:pt x="3236207" y="2864103"/>
                </a:cubicBezTo>
                <a:cubicBezTo>
                  <a:pt x="3233606" y="2861503"/>
                  <a:pt x="3230539" y="2859436"/>
                  <a:pt x="3227005" y="2857902"/>
                </a:cubicBezTo>
                <a:cubicBezTo>
                  <a:pt x="3223472" y="2856369"/>
                  <a:pt x="3219571" y="2855602"/>
                  <a:pt x="3215304" y="2855601"/>
                </a:cubicBezTo>
                <a:close/>
                <a:moveTo>
                  <a:pt x="3107605" y="2855601"/>
                </a:moveTo>
                <a:cubicBezTo>
                  <a:pt x="3101871" y="2855601"/>
                  <a:pt x="3097004" y="2856735"/>
                  <a:pt x="3093003" y="2859002"/>
                </a:cubicBezTo>
                <a:cubicBezTo>
                  <a:pt x="3089003" y="2861269"/>
                  <a:pt x="3085735" y="2864236"/>
                  <a:pt x="3083202" y="2867903"/>
                </a:cubicBezTo>
                <a:cubicBezTo>
                  <a:pt x="3080668" y="2871570"/>
                  <a:pt x="3078835" y="2875737"/>
                  <a:pt x="3077701" y="2880405"/>
                </a:cubicBezTo>
                <a:cubicBezTo>
                  <a:pt x="3076568" y="2885072"/>
                  <a:pt x="3076001" y="2889806"/>
                  <a:pt x="3076001" y="2894606"/>
                </a:cubicBezTo>
                <a:cubicBezTo>
                  <a:pt x="3076001" y="2899674"/>
                  <a:pt x="3076601" y="2904574"/>
                  <a:pt x="3077801" y="2909308"/>
                </a:cubicBezTo>
                <a:cubicBezTo>
                  <a:pt x="3079001" y="2914042"/>
                  <a:pt x="3080902" y="2918209"/>
                  <a:pt x="3083502" y="2921810"/>
                </a:cubicBezTo>
                <a:cubicBezTo>
                  <a:pt x="3086102" y="2925410"/>
                  <a:pt x="3089469" y="2928311"/>
                  <a:pt x="3093603" y="2930511"/>
                </a:cubicBezTo>
                <a:cubicBezTo>
                  <a:pt x="3097737" y="2932711"/>
                  <a:pt x="3102738" y="2933811"/>
                  <a:pt x="3108605" y="2933811"/>
                </a:cubicBezTo>
                <a:cubicBezTo>
                  <a:pt x="3114472" y="2933811"/>
                  <a:pt x="3119373" y="2932678"/>
                  <a:pt x="3123307" y="2930411"/>
                </a:cubicBezTo>
                <a:cubicBezTo>
                  <a:pt x="3127240" y="2928144"/>
                  <a:pt x="3130408" y="2925144"/>
                  <a:pt x="3132808" y="2921410"/>
                </a:cubicBezTo>
                <a:cubicBezTo>
                  <a:pt x="3135208" y="2917676"/>
                  <a:pt x="3136942" y="2913409"/>
                  <a:pt x="3138009" y="2908608"/>
                </a:cubicBezTo>
                <a:cubicBezTo>
                  <a:pt x="3139076" y="2903808"/>
                  <a:pt x="3139609" y="2898874"/>
                  <a:pt x="3139609" y="2893806"/>
                </a:cubicBezTo>
                <a:cubicBezTo>
                  <a:pt x="3139609" y="2889006"/>
                  <a:pt x="3138976" y="2884305"/>
                  <a:pt x="3137709" y="2879705"/>
                </a:cubicBezTo>
                <a:cubicBezTo>
                  <a:pt x="3136442" y="2875104"/>
                  <a:pt x="3134509" y="2871003"/>
                  <a:pt x="3131908" y="2867403"/>
                </a:cubicBezTo>
                <a:cubicBezTo>
                  <a:pt x="3129308" y="2863803"/>
                  <a:pt x="3125974" y="2860936"/>
                  <a:pt x="3121907" y="2858802"/>
                </a:cubicBezTo>
                <a:cubicBezTo>
                  <a:pt x="3117839" y="2856668"/>
                  <a:pt x="3113072" y="2855602"/>
                  <a:pt x="3107605" y="2855601"/>
                </a:cubicBezTo>
                <a:close/>
                <a:moveTo>
                  <a:pt x="2091355" y="2855601"/>
                </a:moveTo>
                <a:cubicBezTo>
                  <a:pt x="2086954" y="2855601"/>
                  <a:pt x="2082987" y="2856368"/>
                  <a:pt x="2079453" y="2857902"/>
                </a:cubicBezTo>
                <a:cubicBezTo>
                  <a:pt x="2075920" y="2859435"/>
                  <a:pt x="2072886" y="2861536"/>
                  <a:pt x="2070352" y="2864203"/>
                </a:cubicBezTo>
                <a:cubicBezTo>
                  <a:pt x="2067818" y="2866870"/>
                  <a:pt x="2065818" y="2869970"/>
                  <a:pt x="2064351" y="2873504"/>
                </a:cubicBezTo>
                <a:cubicBezTo>
                  <a:pt x="2062885" y="2877038"/>
                  <a:pt x="2062018" y="2880805"/>
                  <a:pt x="2061752" y="2884805"/>
                </a:cubicBezTo>
                <a:lnTo>
                  <a:pt x="2121159" y="2884805"/>
                </a:lnTo>
                <a:cubicBezTo>
                  <a:pt x="2120892" y="2880805"/>
                  <a:pt x="2119992" y="2877004"/>
                  <a:pt x="2118458" y="2873404"/>
                </a:cubicBezTo>
                <a:cubicBezTo>
                  <a:pt x="2116925" y="2869803"/>
                  <a:pt x="2114858" y="2866703"/>
                  <a:pt x="2112257" y="2864103"/>
                </a:cubicBezTo>
                <a:cubicBezTo>
                  <a:pt x="2109658" y="2861503"/>
                  <a:pt x="2106590" y="2859436"/>
                  <a:pt x="2103056" y="2857902"/>
                </a:cubicBezTo>
                <a:cubicBezTo>
                  <a:pt x="2099522" y="2856369"/>
                  <a:pt x="2095622" y="2855602"/>
                  <a:pt x="2091355" y="2855601"/>
                </a:cubicBezTo>
                <a:close/>
                <a:moveTo>
                  <a:pt x="1262680" y="2855601"/>
                </a:moveTo>
                <a:cubicBezTo>
                  <a:pt x="1258280" y="2855601"/>
                  <a:pt x="1254312" y="2856368"/>
                  <a:pt x="1250779" y="2857902"/>
                </a:cubicBezTo>
                <a:cubicBezTo>
                  <a:pt x="1247245" y="2859435"/>
                  <a:pt x="1244211" y="2861536"/>
                  <a:pt x="1241677" y="2864203"/>
                </a:cubicBezTo>
                <a:cubicBezTo>
                  <a:pt x="1239143" y="2866870"/>
                  <a:pt x="1237143" y="2869970"/>
                  <a:pt x="1235677" y="2873504"/>
                </a:cubicBezTo>
                <a:cubicBezTo>
                  <a:pt x="1234210" y="2877038"/>
                  <a:pt x="1233343" y="2880805"/>
                  <a:pt x="1233076" y="2884805"/>
                </a:cubicBezTo>
                <a:lnTo>
                  <a:pt x="1292483" y="2884805"/>
                </a:lnTo>
                <a:cubicBezTo>
                  <a:pt x="1292217" y="2880805"/>
                  <a:pt x="1291317" y="2877004"/>
                  <a:pt x="1289783" y="2873404"/>
                </a:cubicBezTo>
                <a:cubicBezTo>
                  <a:pt x="1288250" y="2869803"/>
                  <a:pt x="1286183" y="2866703"/>
                  <a:pt x="1283582" y="2864103"/>
                </a:cubicBezTo>
                <a:cubicBezTo>
                  <a:pt x="1280982" y="2861503"/>
                  <a:pt x="1277915" y="2859436"/>
                  <a:pt x="1274382" y="2857902"/>
                </a:cubicBezTo>
                <a:cubicBezTo>
                  <a:pt x="1270848" y="2856369"/>
                  <a:pt x="1266947" y="2855602"/>
                  <a:pt x="1262680" y="2855601"/>
                </a:cubicBezTo>
                <a:close/>
                <a:moveTo>
                  <a:pt x="1149780" y="2855601"/>
                </a:moveTo>
                <a:cubicBezTo>
                  <a:pt x="1144046" y="2855601"/>
                  <a:pt x="1139179" y="2856735"/>
                  <a:pt x="1135178" y="2859002"/>
                </a:cubicBezTo>
                <a:cubicBezTo>
                  <a:pt x="1131178" y="2861269"/>
                  <a:pt x="1127977" y="2864269"/>
                  <a:pt x="1125577" y="2868003"/>
                </a:cubicBezTo>
                <a:cubicBezTo>
                  <a:pt x="1123177" y="2871737"/>
                  <a:pt x="1121443" y="2876004"/>
                  <a:pt x="1120377" y="2880805"/>
                </a:cubicBezTo>
                <a:cubicBezTo>
                  <a:pt x="1119309" y="2885605"/>
                  <a:pt x="1118776" y="2890539"/>
                  <a:pt x="1118776" y="2895607"/>
                </a:cubicBezTo>
                <a:cubicBezTo>
                  <a:pt x="1118776" y="2900407"/>
                  <a:pt x="1119409" y="2905108"/>
                  <a:pt x="1120676" y="2909708"/>
                </a:cubicBezTo>
                <a:cubicBezTo>
                  <a:pt x="1121943" y="2914309"/>
                  <a:pt x="1123876" y="2918409"/>
                  <a:pt x="1126477" y="2922010"/>
                </a:cubicBezTo>
                <a:cubicBezTo>
                  <a:pt x="1129077" y="2925610"/>
                  <a:pt x="1132411" y="2928477"/>
                  <a:pt x="1136478" y="2930611"/>
                </a:cubicBezTo>
                <a:cubicBezTo>
                  <a:pt x="1140545" y="2932744"/>
                  <a:pt x="1145313" y="2933811"/>
                  <a:pt x="1150780" y="2933811"/>
                </a:cubicBezTo>
                <a:cubicBezTo>
                  <a:pt x="1156514" y="2933811"/>
                  <a:pt x="1161381" y="2932678"/>
                  <a:pt x="1165382" y="2930411"/>
                </a:cubicBezTo>
                <a:cubicBezTo>
                  <a:pt x="1169382" y="2928144"/>
                  <a:pt x="1172649" y="2925177"/>
                  <a:pt x="1175183" y="2921510"/>
                </a:cubicBezTo>
                <a:cubicBezTo>
                  <a:pt x="1177717" y="2917843"/>
                  <a:pt x="1179550" y="2913675"/>
                  <a:pt x="1180684" y="2909008"/>
                </a:cubicBezTo>
                <a:cubicBezTo>
                  <a:pt x="1181817" y="2904341"/>
                  <a:pt x="1182384" y="2899607"/>
                  <a:pt x="1182384" y="2894806"/>
                </a:cubicBezTo>
                <a:cubicBezTo>
                  <a:pt x="1182384" y="2889739"/>
                  <a:pt x="1181784" y="2884839"/>
                  <a:pt x="1180584" y="2880105"/>
                </a:cubicBezTo>
                <a:cubicBezTo>
                  <a:pt x="1179384" y="2875371"/>
                  <a:pt x="1177483" y="2871204"/>
                  <a:pt x="1174884" y="2867603"/>
                </a:cubicBezTo>
                <a:cubicBezTo>
                  <a:pt x="1172283" y="2864003"/>
                  <a:pt x="1168916" y="2861102"/>
                  <a:pt x="1164782" y="2858902"/>
                </a:cubicBezTo>
                <a:cubicBezTo>
                  <a:pt x="1160648" y="2856702"/>
                  <a:pt x="1155647" y="2855601"/>
                  <a:pt x="1149780" y="2855601"/>
                </a:cubicBezTo>
                <a:close/>
                <a:moveTo>
                  <a:pt x="970005" y="2855601"/>
                </a:moveTo>
                <a:cubicBezTo>
                  <a:pt x="965605" y="2855601"/>
                  <a:pt x="961438" y="2856468"/>
                  <a:pt x="957503" y="2858202"/>
                </a:cubicBezTo>
                <a:cubicBezTo>
                  <a:pt x="953570" y="2859935"/>
                  <a:pt x="950136" y="2862469"/>
                  <a:pt x="947203" y="2865803"/>
                </a:cubicBezTo>
                <a:cubicBezTo>
                  <a:pt x="944269" y="2869136"/>
                  <a:pt x="941969" y="2873237"/>
                  <a:pt x="940302" y="2878104"/>
                </a:cubicBezTo>
                <a:cubicBezTo>
                  <a:pt x="938635" y="2882972"/>
                  <a:pt x="937801" y="2888539"/>
                  <a:pt x="937801" y="2894806"/>
                </a:cubicBezTo>
                <a:cubicBezTo>
                  <a:pt x="937801" y="2901074"/>
                  <a:pt x="938635" y="2906641"/>
                  <a:pt x="940302" y="2911508"/>
                </a:cubicBezTo>
                <a:cubicBezTo>
                  <a:pt x="941969" y="2916376"/>
                  <a:pt x="944269" y="2920443"/>
                  <a:pt x="947203" y="2923710"/>
                </a:cubicBezTo>
                <a:cubicBezTo>
                  <a:pt x="950136" y="2926977"/>
                  <a:pt x="953570" y="2929477"/>
                  <a:pt x="957503" y="2931211"/>
                </a:cubicBezTo>
                <a:cubicBezTo>
                  <a:pt x="961438" y="2932945"/>
                  <a:pt x="965605" y="2933811"/>
                  <a:pt x="970005" y="2933811"/>
                </a:cubicBezTo>
                <a:cubicBezTo>
                  <a:pt x="974406" y="2933811"/>
                  <a:pt x="978573" y="2932945"/>
                  <a:pt x="982507" y="2931211"/>
                </a:cubicBezTo>
                <a:cubicBezTo>
                  <a:pt x="986440" y="2929477"/>
                  <a:pt x="989875" y="2926977"/>
                  <a:pt x="992808" y="2923710"/>
                </a:cubicBezTo>
                <a:cubicBezTo>
                  <a:pt x="995742" y="2920443"/>
                  <a:pt x="998042" y="2916376"/>
                  <a:pt x="999709" y="2911508"/>
                </a:cubicBezTo>
                <a:cubicBezTo>
                  <a:pt x="1001376" y="2906641"/>
                  <a:pt x="1002209" y="2901074"/>
                  <a:pt x="1002209" y="2894806"/>
                </a:cubicBezTo>
                <a:cubicBezTo>
                  <a:pt x="1002209" y="2888539"/>
                  <a:pt x="1001376" y="2882972"/>
                  <a:pt x="999709" y="2878104"/>
                </a:cubicBezTo>
                <a:cubicBezTo>
                  <a:pt x="998042" y="2873237"/>
                  <a:pt x="995742" y="2869136"/>
                  <a:pt x="992808" y="2865803"/>
                </a:cubicBezTo>
                <a:cubicBezTo>
                  <a:pt x="989875" y="2862469"/>
                  <a:pt x="986440" y="2859935"/>
                  <a:pt x="982507" y="2858202"/>
                </a:cubicBezTo>
                <a:cubicBezTo>
                  <a:pt x="978573" y="2856469"/>
                  <a:pt x="974406" y="2855602"/>
                  <a:pt x="970005" y="2855601"/>
                </a:cubicBezTo>
                <a:close/>
                <a:moveTo>
                  <a:pt x="367330" y="2855601"/>
                </a:moveTo>
                <a:cubicBezTo>
                  <a:pt x="362929" y="2855601"/>
                  <a:pt x="358962" y="2856368"/>
                  <a:pt x="355428" y="2857902"/>
                </a:cubicBezTo>
                <a:cubicBezTo>
                  <a:pt x="351895" y="2859435"/>
                  <a:pt x="348861" y="2861536"/>
                  <a:pt x="346327" y="2864203"/>
                </a:cubicBezTo>
                <a:cubicBezTo>
                  <a:pt x="343793" y="2866870"/>
                  <a:pt x="341793" y="2869970"/>
                  <a:pt x="340326" y="2873504"/>
                </a:cubicBezTo>
                <a:cubicBezTo>
                  <a:pt x="338860" y="2877038"/>
                  <a:pt x="337993" y="2880805"/>
                  <a:pt x="337726" y="2884805"/>
                </a:cubicBezTo>
                <a:lnTo>
                  <a:pt x="397134" y="2884805"/>
                </a:lnTo>
                <a:cubicBezTo>
                  <a:pt x="396867" y="2880805"/>
                  <a:pt x="395966" y="2877004"/>
                  <a:pt x="394433" y="2873404"/>
                </a:cubicBezTo>
                <a:cubicBezTo>
                  <a:pt x="392900" y="2869803"/>
                  <a:pt x="390833" y="2866703"/>
                  <a:pt x="388232" y="2864103"/>
                </a:cubicBezTo>
                <a:cubicBezTo>
                  <a:pt x="385632" y="2861503"/>
                  <a:pt x="382565" y="2859436"/>
                  <a:pt x="379031" y="2857902"/>
                </a:cubicBezTo>
                <a:cubicBezTo>
                  <a:pt x="375498" y="2856369"/>
                  <a:pt x="371597" y="2855602"/>
                  <a:pt x="367330" y="2855601"/>
                </a:cubicBezTo>
                <a:close/>
                <a:moveTo>
                  <a:pt x="4430599" y="2843000"/>
                </a:moveTo>
                <a:lnTo>
                  <a:pt x="4447601" y="2843000"/>
                </a:lnTo>
                <a:lnTo>
                  <a:pt x="4447601" y="2913009"/>
                </a:lnTo>
                <a:cubicBezTo>
                  <a:pt x="4447601" y="2919410"/>
                  <a:pt x="4449468" y="2924477"/>
                  <a:pt x="4453202" y="2928211"/>
                </a:cubicBezTo>
                <a:cubicBezTo>
                  <a:pt x="4456935" y="2931944"/>
                  <a:pt x="4462070" y="2933811"/>
                  <a:pt x="4468604" y="2933811"/>
                </a:cubicBezTo>
                <a:cubicBezTo>
                  <a:pt x="4473804" y="2933811"/>
                  <a:pt x="4478305" y="2933011"/>
                  <a:pt x="4482105" y="2931411"/>
                </a:cubicBezTo>
                <a:cubicBezTo>
                  <a:pt x="4485906" y="2929811"/>
                  <a:pt x="4489073" y="2927544"/>
                  <a:pt x="4491606" y="2924610"/>
                </a:cubicBezTo>
                <a:cubicBezTo>
                  <a:pt x="4494140" y="2921676"/>
                  <a:pt x="4496040" y="2918243"/>
                  <a:pt x="4497307" y="2914309"/>
                </a:cubicBezTo>
                <a:cubicBezTo>
                  <a:pt x="4498574" y="2910375"/>
                  <a:pt x="4499207" y="2906074"/>
                  <a:pt x="4499207" y="2901407"/>
                </a:cubicBezTo>
                <a:lnTo>
                  <a:pt x="4499207" y="2843000"/>
                </a:lnTo>
                <a:lnTo>
                  <a:pt x="4516210" y="2843000"/>
                </a:lnTo>
                <a:lnTo>
                  <a:pt x="4516210" y="2946413"/>
                </a:lnTo>
                <a:lnTo>
                  <a:pt x="4500208" y="2946413"/>
                </a:lnTo>
                <a:lnTo>
                  <a:pt x="4500208" y="2930011"/>
                </a:lnTo>
                <a:lnTo>
                  <a:pt x="4499808" y="2930011"/>
                </a:lnTo>
                <a:cubicBezTo>
                  <a:pt x="4496207" y="2936412"/>
                  <a:pt x="4491606" y="2941112"/>
                  <a:pt x="4486006" y="2944113"/>
                </a:cubicBezTo>
                <a:cubicBezTo>
                  <a:pt x="4480405" y="2947113"/>
                  <a:pt x="4473804" y="2948613"/>
                  <a:pt x="4466203" y="2948613"/>
                </a:cubicBezTo>
                <a:cubicBezTo>
                  <a:pt x="4459403" y="2948613"/>
                  <a:pt x="4453735" y="2947713"/>
                  <a:pt x="4449201" y="2945913"/>
                </a:cubicBezTo>
                <a:cubicBezTo>
                  <a:pt x="4444667" y="2944113"/>
                  <a:pt x="4441000" y="2941546"/>
                  <a:pt x="4438200" y="2938212"/>
                </a:cubicBezTo>
                <a:cubicBezTo>
                  <a:pt x="4435399" y="2934878"/>
                  <a:pt x="4433432" y="2930911"/>
                  <a:pt x="4432299" y="2926310"/>
                </a:cubicBezTo>
                <a:cubicBezTo>
                  <a:pt x="4431166" y="2921710"/>
                  <a:pt x="4430599" y="2916609"/>
                  <a:pt x="4430599" y="2911008"/>
                </a:cubicBezTo>
                <a:close/>
                <a:moveTo>
                  <a:pt x="4060124" y="2843000"/>
                </a:moveTo>
                <a:lnTo>
                  <a:pt x="4077126" y="2843000"/>
                </a:lnTo>
                <a:lnTo>
                  <a:pt x="4077126" y="2946413"/>
                </a:lnTo>
                <a:lnTo>
                  <a:pt x="4060124" y="2946413"/>
                </a:lnTo>
                <a:close/>
                <a:moveTo>
                  <a:pt x="3782423" y="2843000"/>
                </a:moveTo>
                <a:lnTo>
                  <a:pt x="3801425" y="2843000"/>
                </a:lnTo>
                <a:lnTo>
                  <a:pt x="3830428" y="2929211"/>
                </a:lnTo>
                <a:lnTo>
                  <a:pt x="3830829" y="2929211"/>
                </a:lnTo>
                <a:lnTo>
                  <a:pt x="3859032" y="2843000"/>
                </a:lnTo>
                <a:lnTo>
                  <a:pt x="3876834" y="2843000"/>
                </a:lnTo>
                <a:lnTo>
                  <a:pt x="3839030" y="2946413"/>
                </a:lnTo>
                <a:lnTo>
                  <a:pt x="3820827" y="2946413"/>
                </a:lnTo>
                <a:close/>
                <a:moveTo>
                  <a:pt x="716850" y="2843000"/>
                </a:moveTo>
                <a:lnTo>
                  <a:pt x="733852" y="2843000"/>
                </a:lnTo>
                <a:lnTo>
                  <a:pt x="733852" y="2946413"/>
                </a:lnTo>
                <a:lnTo>
                  <a:pt x="716850" y="2946413"/>
                </a:lnTo>
                <a:close/>
                <a:moveTo>
                  <a:pt x="5207753" y="2840600"/>
                </a:moveTo>
                <a:cubicBezTo>
                  <a:pt x="5213621" y="2840600"/>
                  <a:pt x="5219021" y="2841100"/>
                  <a:pt x="5223955" y="2842100"/>
                </a:cubicBezTo>
                <a:cubicBezTo>
                  <a:pt x="5228889" y="2843100"/>
                  <a:pt x="5233256" y="2844833"/>
                  <a:pt x="5237056" y="2847300"/>
                </a:cubicBezTo>
                <a:cubicBezTo>
                  <a:pt x="5240857" y="2849767"/>
                  <a:pt x="5243891" y="2853101"/>
                  <a:pt x="5246158" y="2857302"/>
                </a:cubicBezTo>
                <a:cubicBezTo>
                  <a:pt x="5248425" y="2861502"/>
                  <a:pt x="5249758" y="2866736"/>
                  <a:pt x="5250158" y="2873004"/>
                </a:cubicBezTo>
                <a:lnTo>
                  <a:pt x="5233156" y="2873004"/>
                </a:lnTo>
                <a:cubicBezTo>
                  <a:pt x="5232890" y="2869670"/>
                  <a:pt x="5232023" y="2866903"/>
                  <a:pt x="5230556" y="2864703"/>
                </a:cubicBezTo>
                <a:cubicBezTo>
                  <a:pt x="5229089" y="2862503"/>
                  <a:pt x="5227222" y="2860736"/>
                  <a:pt x="5224955" y="2859402"/>
                </a:cubicBezTo>
                <a:cubicBezTo>
                  <a:pt x="5222688" y="2858069"/>
                  <a:pt x="5220188" y="2857102"/>
                  <a:pt x="5217454" y="2856502"/>
                </a:cubicBezTo>
                <a:cubicBezTo>
                  <a:pt x="5214720" y="2855902"/>
                  <a:pt x="5211953" y="2855601"/>
                  <a:pt x="5209153" y="2855601"/>
                </a:cubicBezTo>
                <a:cubicBezTo>
                  <a:pt x="5206619" y="2855601"/>
                  <a:pt x="5204053" y="2855802"/>
                  <a:pt x="5201452" y="2856202"/>
                </a:cubicBezTo>
                <a:cubicBezTo>
                  <a:pt x="5198852" y="2856602"/>
                  <a:pt x="5196485" y="2857302"/>
                  <a:pt x="5194351" y="2858302"/>
                </a:cubicBezTo>
                <a:cubicBezTo>
                  <a:pt x="5192218" y="2859302"/>
                  <a:pt x="5190484" y="2860635"/>
                  <a:pt x="5189151" y="2862302"/>
                </a:cubicBezTo>
                <a:cubicBezTo>
                  <a:pt x="5187817" y="2863969"/>
                  <a:pt x="5187150" y="2866136"/>
                  <a:pt x="5187150" y="2868803"/>
                </a:cubicBezTo>
                <a:cubicBezTo>
                  <a:pt x="5187150" y="2871737"/>
                  <a:pt x="5188184" y="2874170"/>
                  <a:pt x="5190250" y="2876104"/>
                </a:cubicBezTo>
                <a:cubicBezTo>
                  <a:pt x="5192318" y="2878038"/>
                  <a:pt x="5194951" y="2879638"/>
                  <a:pt x="5198152" y="2880905"/>
                </a:cubicBezTo>
                <a:cubicBezTo>
                  <a:pt x="5201352" y="2882171"/>
                  <a:pt x="5204952" y="2883238"/>
                  <a:pt x="5208953" y="2884105"/>
                </a:cubicBezTo>
                <a:cubicBezTo>
                  <a:pt x="5212954" y="2884972"/>
                  <a:pt x="5216954" y="2885872"/>
                  <a:pt x="5220954" y="2886805"/>
                </a:cubicBezTo>
                <a:cubicBezTo>
                  <a:pt x="5225222" y="2887739"/>
                  <a:pt x="5229389" y="2888872"/>
                  <a:pt x="5233456" y="2890206"/>
                </a:cubicBezTo>
                <a:cubicBezTo>
                  <a:pt x="5237523" y="2891539"/>
                  <a:pt x="5241124" y="2893306"/>
                  <a:pt x="5244258" y="2895506"/>
                </a:cubicBezTo>
                <a:cubicBezTo>
                  <a:pt x="5247391" y="2897707"/>
                  <a:pt x="5249925" y="2900474"/>
                  <a:pt x="5251858" y="2903808"/>
                </a:cubicBezTo>
                <a:cubicBezTo>
                  <a:pt x="5253792" y="2907141"/>
                  <a:pt x="5254758" y="2911275"/>
                  <a:pt x="5254759" y="2916209"/>
                </a:cubicBezTo>
                <a:cubicBezTo>
                  <a:pt x="5254759" y="2922477"/>
                  <a:pt x="5253459" y="2927677"/>
                  <a:pt x="5250858" y="2931811"/>
                </a:cubicBezTo>
                <a:cubicBezTo>
                  <a:pt x="5248258" y="2935945"/>
                  <a:pt x="5244858" y="2939279"/>
                  <a:pt x="5240657" y="2941812"/>
                </a:cubicBezTo>
                <a:cubicBezTo>
                  <a:pt x="5236456" y="2944346"/>
                  <a:pt x="5231722" y="2946113"/>
                  <a:pt x="5226455" y="2947113"/>
                </a:cubicBezTo>
                <a:cubicBezTo>
                  <a:pt x="5221188" y="2948113"/>
                  <a:pt x="5215954" y="2948613"/>
                  <a:pt x="5210753" y="2948613"/>
                </a:cubicBezTo>
                <a:cubicBezTo>
                  <a:pt x="5205019" y="2948613"/>
                  <a:pt x="5199552" y="2948013"/>
                  <a:pt x="5194351" y="2946813"/>
                </a:cubicBezTo>
                <a:cubicBezTo>
                  <a:pt x="5189151" y="2945613"/>
                  <a:pt x="5184550" y="2943646"/>
                  <a:pt x="5180549" y="2940912"/>
                </a:cubicBezTo>
                <a:cubicBezTo>
                  <a:pt x="5176549" y="2938178"/>
                  <a:pt x="5173349" y="2934578"/>
                  <a:pt x="5170948" y="2930111"/>
                </a:cubicBezTo>
                <a:cubicBezTo>
                  <a:pt x="5168548" y="2925644"/>
                  <a:pt x="5167215" y="2920210"/>
                  <a:pt x="5166948" y="2913809"/>
                </a:cubicBezTo>
                <a:lnTo>
                  <a:pt x="5183950" y="2913809"/>
                </a:lnTo>
                <a:cubicBezTo>
                  <a:pt x="5184083" y="2917543"/>
                  <a:pt x="5184950" y="2920710"/>
                  <a:pt x="5186550" y="2923310"/>
                </a:cubicBezTo>
                <a:cubicBezTo>
                  <a:pt x="5188151" y="2925910"/>
                  <a:pt x="5190250" y="2927977"/>
                  <a:pt x="5192851" y="2929511"/>
                </a:cubicBezTo>
                <a:cubicBezTo>
                  <a:pt x="5195451" y="2931044"/>
                  <a:pt x="5198385" y="2932144"/>
                  <a:pt x="5201652" y="2932811"/>
                </a:cubicBezTo>
                <a:cubicBezTo>
                  <a:pt x="5204919" y="2933478"/>
                  <a:pt x="5208286" y="2933811"/>
                  <a:pt x="5211753" y="2933811"/>
                </a:cubicBezTo>
                <a:cubicBezTo>
                  <a:pt x="5214420" y="2933811"/>
                  <a:pt x="5217221" y="2933611"/>
                  <a:pt x="5220154" y="2933211"/>
                </a:cubicBezTo>
                <a:cubicBezTo>
                  <a:pt x="5223089" y="2932811"/>
                  <a:pt x="5225788" y="2932078"/>
                  <a:pt x="5228255" y="2931011"/>
                </a:cubicBezTo>
                <a:cubicBezTo>
                  <a:pt x="5230722" y="2929944"/>
                  <a:pt x="5232756" y="2928377"/>
                  <a:pt x="5234356" y="2926310"/>
                </a:cubicBezTo>
                <a:cubicBezTo>
                  <a:pt x="5235956" y="2924243"/>
                  <a:pt x="5236756" y="2921610"/>
                  <a:pt x="5236756" y="2918409"/>
                </a:cubicBezTo>
                <a:cubicBezTo>
                  <a:pt x="5236756" y="2914009"/>
                  <a:pt x="5235090" y="2910675"/>
                  <a:pt x="5231756" y="2908408"/>
                </a:cubicBezTo>
                <a:cubicBezTo>
                  <a:pt x="5228422" y="2906141"/>
                  <a:pt x="5224255" y="2904308"/>
                  <a:pt x="5219254" y="2902907"/>
                </a:cubicBezTo>
                <a:cubicBezTo>
                  <a:pt x="5214254" y="2901507"/>
                  <a:pt x="5208820" y="2900240"/>
                  <a:pt x="5202952" y="2899107"/>
                </a:cubicBezTo>
                <a:cubicBezTo>
                  <a:pt x="5197085" y="2897973"/>
                  <a:pt x="5191651" y="2896373"/>
                  <a:pt x="5186650" y="2894306"/>
                </a:cubicBezTo>
                <a:cubicBezTo>
                  <a:pt x="5181650" y="2892239"/>
                  <a:pt x="5177483" y="2889339"/>
                  <a:pt x="5174149" y="2885605"/>
                </a:cubicBezTo>
                <a:cubicBezTo>
                  <a:pt x="5170815" y="2881871"/>
                  <a:pt x="5169148" y="2876671"/>
                  <a:pt x="5169148" y="2870003"/>
                </a:cubicBezTo>
                <a:cubicBezTo>
                  <a:pt x="5169148" y="2864803"/>
                  <a:pt x="5170315" y="2860335"/>
                  <a:pt x="5172649" y="2856602"/>
                </a:cubicBezTo>
                <a:cubicBezTo>
                  <a:pt x="5174982" y="2852868"/>
                  <a:pt x="5177983" y="2849834"/>
                  <a:pt x="5181650" y="2847500"/>
                </a:cubicBezTo>
                <a:cubicBezTo>
                  <a:pt x="5185317" y="2845167"/>
                  <a:pt x="5189450" y="2843433"/>
                  <a:pt x="5194051" y="2842300"/>
                </a:cubicBezTo>
                <a:cubicBezTo>
                  <a:pt x="5198652" y="2841166"/>
                  <a:pt x="5203219" y="2840600"/>
                  <a:pt x="5207753" y="2840600"/>
                </a:cubicBezTo>
                <a:close/>
                <a:moveTo>
                  <a:pt x="5160681" y="2840600"/>
                </a:moveTo>
                <a:lnTo>
                  <a:pt x="5160681" y="2858602"/>
                </a:lnTo>
                <a:cubicBezTo>
                  <a:pt x="5153879" y="2858602"/>
                  <a:pt x="5148079" y="2859535"/>
                  <a:pt x="5143278" y="2861402"/>
                </a:cubicBezTo>
                <a:cubicBezTo>
                  <a:pt x="5138478" y="2863269"/>
                  <a:pt x="5134610" y="2866003"/>
                  <a:pt x="5131677" y="2869603"/>
                </a:cubicBezTo>
                <a:cubicBezTo>
                  <a:pt x="5128743" y="2873204"/>
                  <a:pt x="5126610" y="2877571"/>
                  <a:pt x="5125276" y="2882705"/>
                </a:cubicBezTo>
                <a:cubicBezTo>
                  <a:pt x="5123942" y="2887839"/>
                  <a:pt x="5123276" y="2893740"/>
                  <a:pt x="5123276" y="2900407"/>
                </a:cubicBezTo>
                <a:lnTo>
                  <a:pt x="5123276" y="2946413"/>
                </a:lnTo>
                <a:lnTo>
                  <a:pt x="5106274" y="2946413"/>
                </a:lnTo>
                <a:lnTo>
                  <a:pt x="5106274" y="2843000"/>
                </a:lnTo>
                <a:lnTo>
                  <a:pt x="5122276" y="2843000"/>
                </a:lnTo>
                <a:lnTo>
                  <a:pt x="5122276" y="2864803"/>
                </a:lnTo>
                <a:lnTo>
                  <a:pt x="5122676" y="2864803"/>
                </a:lnTo>
                <a:cubicBezTo>
                  <a:pt x="5126810" y="2856402"/>
                  <a:pt x="5131877" y="2850201"/>
                  <a:pt x="5137877" y="2846200"/>
                </a:cubicBezTo>
                <a:cubicBezTo>
                  <a:pt x="5143878" y="2842200"/>
                  <a:pt x="5151480" y="2840333"/>
                  <a:pt x="5160681" y="2840600"/>
                </a:cubicBezTo>
                <a:close/>
                <a:moveTo>
                  <a:pt x="5045104" y="2840600"/>
                </a:moveTo>
                <a:cubicBezTo>
                  <a:pt x="5054305" y="2840600"/>
                  <a:pt x="5061939" y="2842500"/>
                  <a:pt x="5068007" y="2846300"/>
                </a:cubicBezTo>
                <a:cubicBezTo>
                  <a:pt x="5074074" y="2850101"/>
                  <a:pt x="5078942" y="2854935"/>
                  <a:pt x="5082609" y="2860802"/>
                </a:cubicBezTo>
                <a:cubicBezTo>
                  <a:pt x="5086276" y="2866670"/>
                  <a:pt x="5088810" y="2873070"/>
                  <a:pt x="5090209" y="2880005"/>
                </a:cubicBezTo>
                <a:cubicBezTo>
                  <a:pt x="5091610" y="2886939"/>
                  <a:pt x="5092177" y="2893540"/>
                  <a:pt x="5091910" y="2899807"/>
                </a:cubicBezTo>
                <a:lnTo>
                  <a:pt x="5014500" y="2899807"/>
                </a:lnTo>
                <a:cubicBezTo>
                  <a:pt x="5014367" y="2904341"/>
                  <a:pt x="5014900" y="2908641"/>
                  <a:pt x="5016101" y="2912709"/>
                </a:cubicBezTo>
                <a:cubicBezTo>
                  <a:pt x="5017301" y="2916776"/>
                  <a:pt x="5019234" y="2920376"/>
                  <a:pt x="5021901" y="2923510"/>
                </a:cubicBezTo>
                <a:cubicBezTo>
                  <a:pt x="5024568" y="2926644"/>
                  <a:pt x="5027968" y="2929144"/>
                  <a:pt x="5032103" y="2931011"/>
                </a:cubicBezTo>
                <a:cubicBezTo>
                  <a:pt x="5036236" y="2932878"/>
                  <a:pt x="5041104" y="2933811"/>
                  <a:pt x="5046704" y="2933811"/>
                </a:cubicBezTo>
                <a:cubicBezTo>
                  <a:pt x="5053905" y="2933811"/>
                  <a:pt x="5059806" y="2932144"/>
                  <a:pt x="5064406" y="2928811"/>
                </a:cubicBezTo>
                <a:cubicBezTo>
                  <a:pt x="5069007" y="2925477"/>
                  <a:pt x="5072041" y="2920410"/>
                  <a:pt x="5073508" y="2913609"/>
                </a:cubicBezTo>
                <a:lnTo>
                  <a:pt x="5090309" y="2913609"/>
                </a:lnTo>
                <a:cubicBezTo>
                  <a:pt x="5088043" y="2925210"/>
                  <a:pt x="5083042" y="2933945"/>
                  <a:pt x="5075307" y="2939812"/>
                </a:cubicBezTo>
                <a:cubicBezTo>
                  <a:pt x="5067574" y="2945679"/>
                  <a:pt x="5057839" y="2948613"/>
                  <a:pt x="5046104" y="2948613"/>
                </a:cubicBezTo>
                <a:cubicBezTo>
                  <a:pt x="5037836" y="2948613"/>
                  <a:pt x="5030669" y="2947280"/>
                  <a:pt x="5024601" y="2944613"/>
                </a:cubicBezTo>
                <a:cubicBezTo>
                  <a:pt x="5018534" y="2941946"/>
                  <a:pt x="5013433" y="2938212"/>
                  <a:pt x="5009299" y="2933411"/>
                </a:cubicBezTo>
                <a:cubicBezTo>
                  <a:pt x="5005166" y="2928611"/>
                  <a:pt x="5002065" y="2922877"/>
                  <a:pt x="4999998" y="2916209"/>
                </a:cubicBezTo>
                <a:cubicBezTo>
                  <a:pt x="4997931" y="2909542"/>
                  <a:pt x="4996765" y="2902274"/>
                  <a:pt x="4996498" y="2894406"/>
                </a:cubicBezTo>
                <a:cubicBezTo>
                  <a:pt x="4996498" y="2886539"/>
                  <a:pt x="4997698" y="2879338"/>
                  <a:pt x="5000098" y="2872804"/>
                </a:cubicBezTo>
                <a:cubicBezTo>
                  <a:pt x="5002499" y="2866270"/>
                  <a:pt x="5005866" y="2860602"/>
                  <a:pt x="5010200" y="2855802"/>
                </a:cubicBezTo>
                <a:cubicBezTo>
                  <a:pt x="5014533" y="2851001"/>
                  <a:pt x="5019668" y="2847267"/>
                  <a:pt x="5025602" y="2844600"/>
                </a:cubicBezTo>
                <a:cubicBezTo>
                  <a:pt x="5031536" y="2841933"/>
                  <a:pt x="5038036" y="2840600"/>
                  <a:pt x="5045104" y="2840600"/>
                </a:cubicBezTo>
                <a:close/>
                <a:moveTo>
                  <a:pt x="4880455" y="2840600"/>
                </a:moveTo>
                <a:cubicBezTo>
                  <a:pt x="4886856" y="2840600"/>
                  <a:pt x="4892656" y="2841933"/>
                  <a:pt x="4897857" y="2844600"/>
                </a:cubicBezTo>
                <a:cubicBezTo>
                  <a:pt x="4903058" y="2847267"/>
                  <a:pt x="4906725" y="2851801"/>
                  <a:pt x="4908858" y="2858202"/>
                </a:cubicBezTo>
                <a:cubicBezTo>
                  <a:pt x="4912326" y="2852601"/>
                  <a:pt x="4916893" y="2848267"/>
                  <a:pt x="4922560" y="2845200"/>
                </a:cubicBezTo>
                <a:cubicBezTo>
                  <a:pt x="4928227" y="2842134"/>
                  <a:pt x="4934461" y="2840600"/>
                  <a:pt x="4941263" y="2840600"/>
                </a:cubicBezTo>
                <a:cubicBezTo>
                  <a:pt x="4946463" y="2840599"/>
                  <a:pt x="4951164" y="2841166"/>
                  <a:pt x="4955364" y="2842300"/>
                </a:cubicBezTo>
                <a:cubicBezTo>
                  <a:pt x="4959565" y="2843433"/>
                  <a:pt x="4963165" y="2845200"/>
                  <a:pt x="4966166" y="2847601"/>
                </a:cubicBezTo>
                <a:cubicBezTo>
                  <a:pt x="4969166" y="2850001"/>
                  <a:pt x="4971499" y="2853101"/>
                  <a:pt x="4973167" y="2856902"/>
                </a:cubicBezTo>
                <a:cubicBezTo>
                  <a:pt x="4974832" y="2860702"/>
                  <a:pt x="4975666" y="2865269"/>
                  <a:pt x="4975667" y="2870603"/>
                </a:cubicBezTo>
                <a:lnTo>
                  <a:pt x="4975667" y="2946413"/>
                </a:lnTo>
                <a:lnTo>
                  <a:pt x="4958665" y="2946413"/>
                </a:lnTo>
                <a:lnTo>
                  <a:pt x="4958665" y="2878604"/>
                </a:lnTo>
                <a:cubicBezTo>
                  <a:pt x="4958666" y="2875404"/>
                  <a:pt x="4958400" y="2872404"/>
                  <a:pt x="4957865" y="2869603"/>
                </a:cubicBezTo>
                <a:cubicBezTo>
                  <a:pt x="4957332" y="2866803"/>
                  <a:pt x="4956331" y="2864369"/>
                  <a:pt x="4954864" y="2862302"/>
                </a:cubicBezTo>
                <a:cubicBezTo>
                  <a:pt x="4953397" y="2860235"/>
                  <a:pt x="4951364" y="2858602"/>
                  <a:pt x="4948763" y="2857402"/>
                </a:cubicBezTo>
                <a:cubicBezTo>
                  <a:pt x="4946164" y="2856202"/>
                  <a:pt x="4942796" y="2855601"/>
                  <a:pt x="4938662" y="2855601"/>
                </a:cubicBezTo>
                <a:cubicBezTo>
                  <a:pt x="4930261" y="2855601"/>
                  <a:pt x="4923660" y="2858002"/>
                  <a:pt x="4918859" y="2862802"/>
                </a:cubicBezTo>
                <a:cubicBezTo>
                  <a:pt x="4914059" y="2867603"/>
                  <a:pt x="4911659" y="2874004"/>
                  <a:pt x="4911659" y="2882005"/>
                </a:cubicBezTo>
                <a:lnTo>
                  <a:pt x="4911659" y="2946413"/>
                </a:lnTo>
                <a:lnTo>
                  <a:pt x="4894657" y="2946413"/>
                </a:lnTo>
                <a:lnTo>
                  <a:pt x="4894657" y="2878604"/>
                </a:lnTo>
                <a:cubicBezTo>
                  <a:pt x="4894657" y="2875271"/>
                  <a:pt x="4894357" y="2872204"/>
                  <a:pt x="4893756" y="2869403"/>
                </a:cubicBezTo>
                <a:cubicBezTo>
                  <a:pt x="4893157" y="2866603"/>
                  <a:pt x="4892123" y="2864169"/>
                  <a:pt x="4890656" y="2862102"/>
                </a:cubicBezTo>
                <a:cubicBezTo>
                  <a:pt x="4889190" y="2860035"/>
                  <a:pt x="4887222" y="2858435"/>
                  <a:pt x="4884755" y="2857302"/>
                </a:cubicBezTo>
                <a:cubicBezTo>
                  <a:pt x="4882288" y="2856169"/>
                  <a:pt x="4879122" y="2855602"/>
                  <a:pt x="4875254" y="2855601"/>
                </a:cubicBezTo>
                <a:cubicBezTo>
                  <a:pt x="4870321" y="2855601"/>
                  <a:pt x="4866087" y="2856602"/>
                  <a:pt x="4862553" y="2858602"/>
                </a:cubicBezTo>
                <a:cubicBezTo>
                  <a:pt x="4859019" y="2860602"/>
                  <a:pt x="4856152" y="2863002"/>
                  <a:pt x="4853952" y="2865803"/>
                </a:cubicBezTo>
                <a:cubicBezTo>
                  <a:pt x="4851751" y="2868603"/>
                  <a:pt x="4850151" y="2871503"/>
                  <a:pt x="4849151" y="2874504"/>
                </a:cubicBezTo>
                <a:cubicBezTo>
                  <a:pt x="4848151" y="2877504"/>
                  <a:pt x="4847651" y="2880005"/>
                  <a:pt x="4847651" y="2882005"/>
                </a:cubicBezTo>
                <a:lnTo>
                  <a:pt x="4847651" y="2946413"/>
                </a:lnTo>
                <a:lnTo>
                  <a:pt x="4830649" y="2946413"/>
                </a:lnTo>
                <a:lnTo>
                  <a:pt x="4830649" y="2843000"/>
                </a:lnTo>
                <a:lnTo>
                  <a:pt x="4846651" y="2843000"/>
                </a:lnTo>
                <a:lnTo>
                  <a:pt x="4846651" y="2858202"/>
                </a:lnTo>
                <a:lnTo>
                  <a:pt x="4847051" y="2858202"/>
                </a:lnTo>
                <a:cubicBezTo>
                  <a:pt x="4854785" y="2846467"/>
                  <a:pt x="4865920" y="2840600"/>
                  <a:pt x="4880455" y="2840600"/>
                </a:cubicBezTo>
                <a:close/>
                <a:moveTo>
                  <a:pt x="4760954" y="2840600"/>
                </a:moveTo>
                <a:cubicBezTo>
                  <a:pt x="4769222" y="2840600"/>
                  <a:pt x="4776456" y="2842000"/>
                  <a:pt x="4782657" y="2844800"/>
                </a:cubicBezTo>
                <a:cubicBezTo>
                  <a:pt x="4788858" y="2847600"/>
                  <a:pt x="4794092" y="2851434"/>
                  <a:pt x="4798359" y="2856302"/>
                </a:cubicBezTo>
                <a:cubicBezTo>
                  <a:pt x="4802626" y="2861169"/>
                  <a:pt x="4805827" y="2866903"/>
                  <a:pt x="4807960" y="2873504"/>
                </a:cubicBezTo>
                <a:cubicBezTo>
                  <a:pt x="4810094" y="2880105"/>
                  <a:pt x="4811160" y="2887205"/>
                  <a:pt x="4811160" y="2894806"/>
                </a:cubicBezTo>
                <a:cubicBezTo>
                  <a:pt x="4811161" y="2902407"/>
                  <a:pt x="4810094" y="2909475"/>
                  <a:pt x="4807960" y="2916009"/>
                </a:cubicBezTo>
                <a:cubicBezTo>
                  <a:pt x="4805827" y="2922543"/>
                  <a:pt x="4802626" y="2928244"/>
                  <a:pt x="4798359" y="2933111"/>
                </a:cubicBezTo>
                <a:cubicBezTo>
                  <a:pt x="4794092" y="2937978"/>
                  <a:pt x="4788858" y="2941779"/>
                  <a:pt x="4782657" y="2944513"/>
                </a:cubicBezTo>
                <a:cubicBezTo>
                  <a:pt x="4776457" y="2947246"/>
                  <a:pt x="4769222" y="2948613"/>
                  <a:pt x="4760954" y="2948613"/>
                </a:cubicBezTo>
                <a:cubicBezTo>
                  <a:pt x="4752820" y="2948613"/>
                  <a:pt x="4745619" y="2947246"/>
                  <a:pt x="4739352" y="2944513"/>
                </a:cubicBezTo>
                <a:cubicBezTo>
                  <a:pt x="4733084" y="2941779"/>
                  <a:pt x="4727817" y="2937978"/>
                  <a:pt x="4723550" y="2933111"/>
                </a:cubicBezTo>
                <a:cubicBezTo>
                  <a:pt x="4719283" y="2928244"/>
                  <a:pt x="4716082" y="2922543"/>
                  <a:pt x="4713948" y="2916009"/>
                </a:cubicBezTo>
                <a:cubicBezTo>
                  <a:pt x="4711815" y="2909475"/>
                  <a:pt x="4710748" y="2902407"/>
                  <a:pt x="4710748" y="2894806"/>
                </a:cubicBezTo>
                <a:cubicBezTo>
                  <a:pt x="4710748" y="2887205"/>
                  <a:pt x="4711815" y="2880105"/>
                  <a:pt x="4713948" y="2873504"/>
                </a:cubicBezTo>
                <a:cubicBezTo>
                  <a:pt x="4716082" y="2866903"/>
                  <a:pt x="4719283" y="2861169"/>
                  <a:pt x="4723550" y="2856302"/>
                </a:cubicBezTo>
                <a:cubicBezTo>
                  <a:pt x="4727817" y="2851434"/>
                  <a:pt x="4733084" y="2847601"/>
                  <a:pt x="4739352" y="2844800"/>
                </a:cubicBezTo>
                <a:cubicBezTo>
                  <a:pt x="4745619" y="2842000"/>
                  <a:pt x="4752820" y="2840600"/>
                  <a:pt x="4760954" y="2840600"/>
                </a:cubicBezTo>
                <a:close/>
                <a:moveTo>
                  <a:pt x="4579103" y="2840600"/>
                </a:moveTo>
                <a:cubicBezTo>
                  <a:pt x="4584971" y="2840600"/>
                  <a:pt x="4590371" y="2841100"/>
                  <a:pt x="4595305" y="2842100"/>
                </a:cubicBezTo>
                <a:cubicBezTo>
                  <a:pt x="4600239" y="2843100"/>
                  <a:pt x="4604606" y="2844833"/>
                  <a:pt x="4608407" y="2847300"/>
                </a:cubicBezTo>
                <a:cubicBezTo>
                  <a:pt x="4612207" y="2849767"/>
                  <a:pt x="4615241" y="2853101"/>
                  <a:pt x="4617508" y="2857302"/>
                </a:cubicBezTo>
                <a:cubicBezTo>
                  <a:pt x="4619775" y="2861502"/>
                  <a:pt x="4621108" y="2866736"/>
                  <a:pt x="4621508" y="2873004"/>
                </a:cubicBezTo>
                <a:lnTo>
                  <a:pt x="4604506" y="2873004"/>
                </a:lnTo>
                <a:cubicBezTo>
                  <a:pt x="4604240" y="2869670"/>
                  <a:pt x="4603373" y="2866903"/>
                  <a:pt x="4601906" y="2864703"/>
                </a:cubicBezTo>
                <a:cubicBezTo>
                  <a:pt x="4600439" y="2862503"/>
                  <a:pt x="4598572" y="2860736"/>
                  <a:pt x="4596305" y="2859402"/>
                </a:cubicBezTo>
                <a:cubicBezTo>
                  <a:pt x="4594039" y="2858069"/>
                  <a:pt x="4591538" y="2857102"/>
                  <a:pt x="4588804" y="2856502"/>
                </a:cubicBezTo>
                <a:cubicBezTo>
                  <a:pt x="4586071" y="2855902"/>
                  <a:pt x="4583303" y="2855601"/>
                  <a:pt x="4580503" y="2855601"/>
                </a:cubicBezTo>
                <a:cubicBezTo>
                  <a:pt x="4577970" y="2855601"/>
                  <a:pt x="4575403" y="2855802"/>
                  <a:pt x="4572802" y="2856202"/>
                </a:cubicBezTo>
                <a:cubicBezTo>
                  <a:pt x="4570202" y="2856602"/>
                  <a:pt x="4567835" y="2857302"/>
                  <a:pt x="4565701" y="2858302"/>
                </a:cubicBezTo>
                <a:cubicBezTo>
                  <a:pt x="4563568" y="2859302"/>
                  <a:pt x="4561834" y="2860635"/>
                  <a:pt x="4560501" y="2862302"/>
                </a:cubicBezTo>
                <a:cubicBezTo>
                  <a:pt x="4559167" y="2863969"/>
                  <a:pt x="4558500" y="2866136"/>
                  <a:pt x="4558500" y="2868803"/>
                </a:cubicBezTo>
                <a:cubicBezTo>
                  <a:pt x="4558500" y="2871737"/>
                  <a:pt x="4559534" y="2874170"/>
                  <a:pt x="4561601" y="2876104"/>
                </a:cubicBezTo>
                <a:cubicBezTo>
                  <a:pt x="4563668" y="2878038"/>
                  <a:pt x="4566301" y="2879638"/>
                  <a:pt x="4569502" y="2880905"/>
                </a:cubicBezTo>
                <a:cubicBezTo>
                  <a:pt x="4572702" y="2882171"/>
                  <a:pt x="4576303" y="2883238"/>
                  <a:pt x="4580303" y="2884105"/>
                </a:cubicBezTo>
                <a:cubicBezTo>
                  <a:pt x="4584304" y="2884972"/>
                  <a:pt x="4588304" y="2885872"/>
                  <a:pt x="4592305" y="2886805"/>
                </a:cubicBezTo>
                <a:cubicBezTo>
                  <a:pt x="4596572" y="2887739"/>
                  <a:pt x="4600739" y="2888872"/>
                  <a:pt x="4604806" y="2890206"/>
                </a:cubicBezTo>
                <a:cubicBezTo>
                  <a:pt x="4608873" y="2891539"/>
                  <a:pt x="4612474" y="2893306"/>
                  <a:pt x="4615608" y="2895506"/>
                </a:cubicBezTo>
                <a:cubicBezTo>
                  <a:pt x="4618741" y="2897707"/>
                  <a:pt x="4621275" y="2900474"/>
                  <a:pt x="4623209" y="2903808"/>
                </a:cubicBezTo>
                <a:cubicBezTo>
                  <a:pt x="4625142" y="2907141"/>
                  <a:pt x="4626108" y="2911275"/>
                  <a:pt x="4626109" y="2916209"/>
                </a:cubicBezTo>
                <a:cubicBezTo>
                  <a:pt x="4626109" y="2922477"/>
                  <a:pt x="4624809" y="2927677"/>
                  <a:pt x="4622208" y="2931811"/>
                </a:cubicBezTo>
                <a:cubicBezTo>
                  <a:pt x="4619608" y="2935945"/>
                  <a:pt x="4616208" y="2939279"/>
                  <a:pt x="4612007" y="2941812"/>
                </a:cubicBezTo>
                <a:cubicBezTo>
                  <a:pt x="4607807" y="2944346"/>
                  <a:pt x="4603073" y="2946113"/>
                  <a:pt x="4597806" y="2947113"/>
                </a:cubicBezTo>
                <a:cubicBezTo>
                  <a:pt x="4592538" y="2948113"/>
                  <a:pt x="4587304" y="2948613"/>
                  <a:pt x="4582104" y="2948613"/>
                </a:cubicBezTo>
                <a:cubicBezTo>
                  <a:pt x="4576370" y="2948613"/>
                  <a:pt x="4570902" y="2948013"/>
                  <a:pt x="4565701" y="2946813"/>
                </a:cubicBezTo>
                <a:cubicBezTo>
                  <a:pt x="4560501" y="2945613"/>
                  <a:pt x="4555900" y="2943646"/>
                  <a:pt x="4551900" y="2940912"/>
                </a:cubicBezTo>
                <a:cubicBezTo>
                  <a:pt x="4547899" y="2938178"/>
                  <a:pt x="4544699" y="2934578"/>
                  <a:pt x="4542298" y="2930111"/>
                </a:cubicBezTo>
                <a:cubicBezTo>
                  <a:pt x="4539898" y="2925644"/>
                  <a:pt x="4538565" y="2920210"/>
                  <a:pt x="4538298" y="2913809"/>
                </a:cubicBezTo>
                <a:lnTo>
                  <a:pt x="4555300" y="2913809"/>
                </a:lnTo>
                <a:cubicBezTo>
                  <a:pt x="4555434" y="2917543"/>
                  <a:pt x="4556300" y="2920710"/>
                  <a:pt x="4557900" y="2923310"/>
                </a:cubicBezTo>
                <a:cubicBezTo>
                  <a:pt x="4559501" y="2925910"/>
                  <a:pt x="4561601" y="2927977"/>
                  <a:pt x="4564201" y="2929511"/>
                </a:cubicBezTo>
                <a:cubicBezTo>
                  <a:pt x="4566802" y="2931044"/>
                  <a:pt x="4569735" y="2932144"/>
                  <a:pt x="4573002" y="2932811"/>
                </a:cubicBezTo>
                <a:cubicBezTo>
                  <a:pt x="4576270" y="2933478"/>
                  <a:pt x="4579637" y="2933811"/>
                  <a:pt x="4583103" y="2933811"/>
                </a:cubicBezTo>
                <a:cubicBezTo>
                  <a:pt x="4585771" y="2933811"/>
                  <a:pt x="4588571" y="2933611"/>
                  <a:pt x="4591505" y="2933211"/>
                </a:cubicBezTo>
                <a:cubicBezTo>
                  <a:pt x="4594439" y="2932811"/>
                  <a:pt x="4597139" y="2932078"/>
                  <a:pt x="4599606" y="2931011"/>
                </a:cubicBezTo>
                <a:cubicBezTo>
                  <a:pt x="4602073" y="2929944"/>
                  <a:pt x="4604106" y="2928377"/>
                  <a:pt x="4605706" y="2926310"/>
                </a:cubicBezTo>
                <a:cubicBezTo>
                  <a:pt x="4607307" y="2924243"/>
                  <a:pt x="4608107" y="2921610"/>
                  <a:pt x="4608107" y="2918409"/>
                </a:cubicBezTo>
                <a:cubicBezTo>
                  <a:pt x="4608107" y="2914009"/>
                  <a:pt x="4606440" y="2910675"/>
                  <a:pt x="4603106" y="2908408"/>
                </a:cubicBezTo>
                <a:cubicBezTo>
                  <a:pt x="4599773" y="2906141"/>
                  <a:pt x="4595605" y="2904308"/>
                  <a:pt x="4590604" y="2902907"/>
                </a:cubicBezTo>
                <a:cubicBezTo>
                  <a:pt x="4585604" y="2901507"/>
                  <a:pt x="4580170" y="2900240"/>
                  <a:pt x="4574303" y="2899107"/>
                </a:cubicBezTo>
                <a:cubicBezTo>
                  <a:pt x="4568435" y="2897973"/>
                  <a:pt x="4563001" y="2896373"/>
                  <a:pt x="4558000" y="2894306"/>
                </a:cubicBezTo>
                <a:cubicBezTo>
                  <a:pt x="4553000" y="2892239"/>
                  <a:pt x="4548833" y="2889339"/>
                  <a:pt x="4545499" y="2885605"/>
                </a:cubicBezTo>
                <a:cubicBezTo>
                  <a:pt x="4542165" y="2881871"/>
                  <a:pt x="4540498" y="2876671"/>
                  <a:pt x="4540498" y="2870003"/>
                </a:cubicBezTo>
                <a:cubicBezTo>
                  <a:pt x="4540498" y="2864803"/>
                  <a:pt x="4541665" y="2860335"/>
                  <a:pt x="4543999" y="2856602"/>
                </a:cubicBezTo>
                <a:cubicBezTo>
                  <a:pt x="4546332" y="2852868"/>
                  <a:pt x="4549333" y="2849834"/>
                  <a:pt x="4553000" y="2847500"/>
                </a:cubicBezTo>
                <a:cubicBezTo>
                  <a:pt x="4556667" y="2845167"/>
                  <a:pt x="4560801" y="2843433"/>
                  <a:pt x="4565401" y="2842300"/>
                </a:cubicBezTo>
                <a:cubicBezTo>
                  <a:pt x="4570002" y="2841166"/>
                  <a:pt x="4574569" y="2840600"/>
                  <a:pt x="4579103" y="2840600"/>
                </a:cubicBezTo>
                <a:close/>
                <a:moveTo>
                  <a:pt x="4369029" y="2840600"/>
                </a:moveTo>
                <a:cubicBezTo>
                  <a:pt x="4374897" y="2840600"/>
                  <a:pt x="4380397" y="2841300"/>
                  <a:pt x="4385531" y="2842700"/>
                </a:cubicBezTo>
                <a:cubicBezTo>
                  <a:pt x="4390666" y="2844100"/>
                  <a:pt x="4395199" y="2846267"/>
                  <a:pt x="4399133" y="2849201"/>
                </a:cubicBezTo>
                <a:cubicBezTo>
                  <a:pt x="4403067" y="2852134"/>
                  <a:pt x="4406301" y="2855835"/>
                  <a:pt x="4408834" y="2860302"/>
                </a:cubicBezTo>
                <a:cubicBezTo>
                  <a:pt x="4411368" y="2864769"/>
                  <a:pt x="4412968" y="2870070"/>
                  <a:pt x="4413635" y="2876204"/>
                </a:cubicBezTo>
                <a:lnTo>
                  <a:pt x="4396033" y="2876204"/>
                </a:lnTo>
                <a:cubicBezTo>
                  <a:pt x="4394699" y="2869670"/>
                  <a:pt x="4391899" y="2864603"/>
                  <a:pt x="4387631" y="2861002"/>
                </a:cubicBezTo>
                <a:cubicBezTo>
                  <a:pt x="4383365" y="2857402"/>
                  <a:pt x="4377631" y="2855601"/>
                  <a:pt x="4370429" y="2855601"/>
                </a:cubicBezTo>
                <a:cubicBezTo>
                  <a:pt x="4364295" y="2855601"/>
                  <a:pt x="4359162" y="2856735"/>
                  <a:pt x="4355027" y="2859002"/>
                </a:cubicBezTo>
                <a:cubicBezTo>
                  <a:pt x="4350894" y="2861269"/>
                  <a:pt x="4347593" y="2864269"/>
                  <a:pt x="4345126" y="2868003"/>
                </a:cubicBezTo>
                <a:cubicBezTo>
                  <a:pt x="4342659" y="2871737"/>
                  <a:pt x="4340892" y="2876037"/>
                  <a:pt x="4339826" y="2880905"/>
                </a:cubicBezTo>
                <a:cubicBezTo>
                  <a:pt x="4338759" y="2885772"/>
                  <a:pt x="4338225" y="2890806"/>
                  <a:pt x="4338225" y="2896007"/>
                </a:cubicBezTo>
                <a:cubicBezTo>
                  <a:pt x="4338225" y="2900807"/>
                  <a:pt x="4338792" y="2905474"/>
                  <a:pt x="4339926" y="2910008"/>
                </a:cubicBezTo>
                <a:cubicBezTo>
                  <a:pt x="4341059" y="2914542"/>
                  <a:pt x="4342826" y="2918576"/>
                  <a:pt x="4345226" y="2922110"/>
                </a:cubicBezTo>
                <a:cubicBezTo>
                  <a:pt x="4347627" y="2925644"/>
                  <a:pt x="4350760" y="2928477"/>
                  <a:pt x="4354627" y="2930611"/>
                </a:cubicBezTo>
                <a:cubicBezTo>
                  <a:pt x="4358495" y="2932744"/>
                  <a:pt x="4363095" y="2933811"/>
                  <a:pt x="4368429" y="2933811"/>
                </a:cubicBezTo>
                <a:cubicBezTo>
                  <a:pt x="4376830" y="2933811"/>
                  <a:pt x="4383398" y="2931611"/>
                  <a:pt x="4388131" y="2927210"/>
                </a:cubicBezTo>
                <a:cubicBezTo>
                  <a:pt x="4392866" y="2922810"/>
                  <a:pt x="4395766" y="2916609"/>
                  <a:pt x="4396833" y="2908608"/>
                </a:cubicBezTo>
                <a:lnTo>
                  <a:pt x="4414235" y="2908608"/>
                </a:lnTo>
                <a:cubicBezTo>
                  <a:pt x="4412368" y="2921410"/>
                  <a:pt x="4407601" y="2931278"/>
                  <a:pt x="4399933" y="2938212"/>
                </a:cubicBezTo>
                <a:cubicBezTo>
                  <a:pt x="4392266" y="2945146"/>
                  <a:pt x="4381831" y="2948613"/>
                  <a:pt x="4368629" y="2948613"/>
                </a:cubicBezTo>
                <a:cubicBezTo>
                  <a:pt x="4360762" y="2948613"/>
                  <a:pt x="4353794" y="2947346"/>
                  <a:pt x="4347727" y="2944813"/>
                </a:cubicBezTo>
                <a:cubicBezTo>
                  <a:pt x="4341659" y="2942279"/>
                  <a:pt x="4336592" y="2938679"/>
                  <a:pt x="4332525" y="2934011"/>
                </a:cubicBezTo>
                <a:cubicBezTo>
                  <a:pt x="4328458" y="2929344"/>
                  <a:pt x="4325390" y="2923777"/>
                  <a:pt x="4323323" y="2917309"/>
                </a:cubicBezTo>
                <a:cubicBezTo>
                  <a:pt x="4321257" y="2910842"/>
                  <a:pt x="4320223" y="2903741"/>
                  <a:pt x="4320223" y="2896007"/>
                </a:cubicBezTo>
                <a:cubicBezTo>
                  <a:pt x="4320223" y="2888272"/>
                  <a:pt x="4321223" y="2881038"/>
                  <a:pt x="4323223" y="2874304"/>
                </a:cubicBezTo>
                <a:cubicBezTo>
                  <a:pt x="4325224" y="2867570"/>
                  <a:pt x="4328258" y="2861702"/>
                  <a:pt x="4332325" y="2856702"/>
                </a:cubicBezTo>
                <a:cubicBezTo>
                  <a:pt x="4336392" y="2851701"/>
                  <a:pt x="4341492" y="2847767"/>
                  <a:pt x="4347627" y="2844900"/>
                </a:cubicBezTo>
                <a:cubicBezTo>
                  <a:pt x="4353761" y="2842034"/>
                  <a:pt x="4360895" y="2840600"/>
                  <a:pt x="4369029" y="2840600"/>
                </a:cubicBezTo>
                <a:close/>
                <a:moveTo>
                  <a:pt x="4207628" y="2840600"/>
                </a:moveTo>
                <a:cubicBezTo>
                  <a:pt x="4213496" y="2840600"/>
                  <a:pt x="4218896" y="2841100"/>
                  <a:pt x="4223830" y="2842100"/>
                </a:cubicBezTo>
                <a:cubicBezTo>
                  <a:pt x="4228764" y="2843100"/>
                  <a:pt x="4233131" y="2844833"/>
                  <a:pt x="4236932" y="2847300"/>
                </a:cubicBezTo>
                <a:cubicBezTo>
                  <a:pt x="4240732" y="2849767"/>
                  <a:pt x="4243766" y="2853101"/>
                  <a:pt x="4246033" y="2857302"/>
                </a:cubicBezTo>
                <a:cubicBezTo>
                  <a:pt x="4248300" y="2861502"/>
                  <a:pt x="4249633" y="2866736"/>
                  <a:pt x="4250033" y="2873004"/>
                </a:cubicBezTo>
                <a:lnTo>
                  <a:pt x="4233031" y="2873004"/>
                </a:lnTo>
                <a:cubicBezTo>
                  <a:pt x="4232765" y="2869670"/>
                  <a:pt x="4231898" y="2866903"/>
                  <a:pt x="4230431" y="2864703"/>
                </a:cubicBezTo>
                <a:cubicBezTo>
                  <a:pt x="4228964" y="2862503"/>
                  <a:pt x="4227097" y="2860736"/>
                  <a:pt x="4224830" y="2859402"/>
                </a:cubicBezTo>
                <a:cubicBezTo>
                  <a:pt x="4222564" y="2858069"/>
                  <a:pt x="4220063" y="2857102"/>
                  <a:pt x="4217329" y="2856502"/>
                </a:cubicBezTo>
                <a:cubicBezTo>
                  <a:pt x="4214596" y="2855902"/>
                  <a:pt x="4211829" y="2855601"/>
                  <a:pt x="4209028" y="2855601"/>
                </a:cubicBezTo>
                <a:cubicBezTo>
                  <a:pt x="4206495" y="2855601"/>
                  <a:pt x="4203928" y="2855802"/>
                  <a:pt x="4201327" y="2856202"/>
                </a:cubicBezTo>
                <a:cubicBezTo>
                  <a:pt x="4198727" y="2856602"/>
                  <a:pt x="4196360" y="2857302"/>
                  <a:pt x="4194226" y="2858302"/>
                </a:cubicBezTo>
                <a:cubicBezTo>
                  <a:pt x="4192093" y="2859302"/>
                  <a:pt x="4190359" y="2860635"/>
                  <a:pt x="4189026" y="2862302"/>
                </a:cubicBezTo>
                <a:cubicBezTo>
                  <a:pt x="4187692" y="2863969"/>
                  <a:pt x="4187026" y="2866136"/>
                  <a:pt x="4187026" y="2868803"/>
                </a:cubicBezTo>
                <a:cubicBezTo>
                  <a:pt x="4187026" y="2871737"/>
                  <a:pt x="4188059" y="2874170"/>
                  <a:pt x="4190126" y="2876104"/>
                </a:cubicBezTo>
                <a:cubicBezTo>
                  <a:pt x="4192193" y="2878038"/>
                  <a:pt x="4194827" y="2879638"/>
                  <a:pt x="4198027" y="2880905"/>
                </a:cubicBezTo>
                <a:cubicBezTo>
                  <a:pt x="4201227" y="2882171"/>
                  <a:pt x="4204828" y="2883238"/>
                  <a:pt x="4208828" y="2884105"/>
                </a:cubicBezTo>
                <a:cubicBezTo>
                  <a:pt x="4212829" y="2884972"/>
                  <a:pt x="4216829" y="2885872"/>
                  <a:pt x="4220830" y="2886805"/>
                </a:cubicBezTo>
                <a:cubicBezTo>
                  <a:pt x="4225097" y="2887739"/>
                  <a:pt x="4229264" y="2888872"/>
                  <a:pt x="4233331" y="2890206"/>
                </a:cubicBezTo>
                <a:cubicBezTo>
                  <a:pt x="4237399" y="2891539"/>
                  <a:pt x="4240999" y="2893306"/>
                  <a:pt x="4244133" y="2895506"/>
                </a:cubicBezTo>
                <a:cubicBezTo>
                  <a:pt x="4247266" y="2897707"/>
                  <a:pt x="4249800" y="2900474"/>
                  <a:pt x="4251734" y="2903808"/>
                </a:cubicBezTo>
                <a:cubicBezTo>
                  <a:pt x="4253667" y="2907141"/>
                  <a:pt x="4254634" y="2911275"/>
                  <a:pt x="4254634" y="2916209"/>
                </a:cubicBezTo>
                <a:cubicBezTo>
                  <a:pt x="4254634" y="2922477"/>
                  <a:pt x="4253334" y="2927677"/>
                  <a:pt x="4250733" y="2931811"/>
                </a:cubicBezTo>
                <a:cubicBezTo>
                  <a:pt x="4248133" y="2935945"/>
                  <a:pt x="4244733" y="2939279"/>
                  <a:pt x="4240532" y="2941812"/>
                </a:cubicBezTo>
                <a:cubicBezTo>
                  <a:pt x="4236332" y="2944346"/>
                  <a:pt x="4231598" y="2946113"/>
                  <a:pt x="4226331" y="2947113"/>
                </a:cubicBezTo>
                <a:cubicBezTo>
                  <a:pt x="4221063" y="2948113"/>
                  <a:pt x="4215829" y="2948613"/>
                  <a:pt x="4210629" y="2948613"/>
                </a:cubicBezTo>
                <a:cubicBezTo>
                  <a:pt x="4204895" y="2948613"/>
                  <a:pt x="4199427" y="2948013"/>
                  <a:pt x="4194226" y="2946813"/>
                </a:cubicBezTo>
                <a:cubicBezTo>
                  <a:pt x="4189026" y="2945613"/>
                  <a:pt x="4184425" y="2943646"/>
                  <a:pt x="4180425" y="2940912"/>
                </a:cubicBezTo>
                <a:cubicBezTo>
                  <a:pt x="4176424" y="2938178"/>
                  <a:pt x="4173224" y="2934578"/>
                  <a:pt x="4170823" y="2930111"/>
                </a:cubicBezTo>
                <a:cubicBezTo>
                  <a:pt x="4168423" y="2925644"/>
                  <a:pt x="4167090" y="2920210"/>
                  <a:pt x="4166823" y="2913809"/>
                </a:cubicBezTo>
                <a:lnTo>
                  <a:pt x="4183825" y="2913809"/>
                </a:lnTo>
                <a:cubicBezTo>
                  <a:pt x="4183958" y="2917543"/>
                  <a:pt x="4184825" y="2920710"/>
                  <a:pt x="4186425" y="2923310"/>
                </a:cubicBezTo>
                <a:cubicBezTo>
                  <a:pt x="4188026" y="2925910"/>
                  <a:pt x="4190126" y="2927977"/>
                  <a:pt x="4192726" y="2929511"/>
                </a:cubicBezTo>
                <a:cubicBezTo>
                  <a:pt x="4195327" y="2931044"/>
                  <a:pt x="4198260" y="2932144"/>
                  <a:pt x="4201527" y="2932811"/>
                </a:cubicBezTo>
                <a:cubicBezTo>
                  <a:pt x="4204795" y="2933478"/>
                  <a:pt x="4208161" y="2933811"/>
                  <a:pt x="4211628" y="2933811"/>
                </a:cubicBezTo>
                <a:cubicBezTo>
                  <a:pt x="4214296" y="2933811"/>
                  <a:pt x="4217096" y="2933611"/>
                  <a:pt x="4220030" y="2933211"/>
                </a:cubicBezTo>
                <a:cubicBezTo>
                  <a:pt x="4222964" y="2932811"/>
                  <a:pt x="4225664" y="2932078"/>
                  <a:pt x="4228131" y="2931011"/>
                </a:cubicBezTo>
                <a:cubicBezTo>
                  <a:pt x="4230598" y="2929944"/>
                  <a:pt x="4232631" y="2928377"/>
                  <a:pt x="4234231" y="2926310"/>
                </a:cubicBezTo>
                <a:cubicBezTo>
                  <a:pt x="4235832" y="2924243"/>
                  <a:pt x="4236632" y="2921610"/>
                  <a:pt x="4236632" y="2918409"/>
                </a:cubicBezTo>
                <a:cubicBezTo>
                  <a:pt x="4236632" y="2914009"/>
                  <a:pt x="4234965" y="2910675"/>
                  <a:pt x="4231631" y="2908408"/>
                </a:cubicBezTo>
                <a:cubicBezTo>
                  <a:pt x="4228298" y="2906141"/>
                  <a:pt x="4224130" y="2904308"/>
                  <a:pt x="4219129" y="2902907"/>
                </a:cubicBezTo>
                <a:cubicBezTo>
                  <a:pt x="4214129" y="2901507"/>
                  <a:pt x="4208695" y="2900240"/>
                  <a:pt x="4202828" y="2899107"/>
                </a:cubicBezTo>
                <a:cubicBezTo>
                  <a:pt x="4196960" y="2897973"/>
                  <a:pt x="4191526" y="2896373"/>
                  <a:pt x="4186525" y="2894306"/>
                </a:cubicBezTo>
                <a:cubicBezTo>
                  <a:pt x="4181525" y="2892239"/>
                  <a:pt x="4177358" y="2889339"/>
                  <a:pt x="4174024" y="2885605"/>
                </a:cubicBezTo>
                <a:cubicBezTo>
                  <a:pt x="4170690" y="2881871"/>
                  <a:pt x="4169023" y="2876671"/>
                  <a:pt x="4169023" y="2870003"/>
                </a:cubicBezTo>
                <a:cubicBezTo>
                  <a:pt x="4169023" y="2864803"/>
                  <a:pt x="4170190" y="2860335"/>
                  <a:pt x="4172524" y="2856602"/>
                </a:cubicBezTo>
                <a:cubicBezTo>
                  <a:pt x="4174857" y="2852868"/>
                  <a:pt x="4177858" y="2849834"/>
                  <a:pt x="4181525" y="2847500"/>
                </a:cubicBezTo>
                <a:cubicBezTo>
                  <a:pt x="4185192" y="2845167"/>
                  <a:pt x="4189326" y="2843433"/>
                  <a:pt x="4193926" y="2842300"/>
                </a:cubicBezTo>
                <a:cubicBezTo>
                  <a:pt x="4198527" y="2841166"/>
                  <a:pt x="4203094" y="2840600"/>
                  <a:pt x="4207628" y="2840600"/>
                </a:cubicBezTo>
                <a:close/>
                <a:moveTo>
                  <a:pt x="3940204" y="2840600"/>
                </a:moveTo>
                <a:cubicBezTo>
                  <a:pt x="3949405" y="2840600"/>
                  <a:pt x="3957040" y="2842500"/>
                  <a:pt x="3963107" y="2846300"/>
                </a:cubicBezTo>
                <a:cubicBezTo>
                  <a:pt x="3969174" y="2850101"/>
                  <a:pt x="3974042" y="2854935"/>
                  <a:pt x="3977709" y="2860802"/>
                </a:cubicBezTo>
                <a:cubicBezTo>
                  <a:pt x="3981376" y="2866670"/>
                  <a:pt x="3983910" y="2873070"/>
                  <a:pt x="3985310" y="2880005"/>
                </a:cubicBezTo>
                <a:cubicBezTo>
                  <a:pt x="3986710" y="2886939"/>
                  <a:pt x="3987277" y="2893540"/>
                  <a:pt x="3987010" y="2899807"/>
                </a:cubicBezTo>
                <a:lnTo>
                  <a:pt x="3909601" y="2899807"/>
                </a:lnTo>
                <a:cubicBezTo>
                  <a:pt x="3909467" y="2904341"/>
                  <a:pt x="3910001" y="2908641"/>
                  <a:pt x="3911201" y="2912709"/>
                </a:cubicBezTo>
                <a:cubicBezTo>
                  <a:pt x="3912400" y="2916776"/>
                  <a:pt x="3914334" y="2920376"/>
                  <a:pt x="3917001" y="2923510"/>
                </a:cubicBezTo>
                <a:cubicBezTo>
                  <a:pt x="3919668" y="2926644"/>
                  <a:pt x="3923069" y="2929144"/>
                  <a:pt x="3927203" y="2931011"/>
                </a:cubicBezTo>
                <a:cubicBezTo>
                  <a:pt x="3931336" y="2932878"/>
                  <a:pt x="3936204" y="2933811"/>
                  <a:pt x="3941804" y="2933811"/>
                </a:cubicBezTo>
                <a:cubicBezTo>
                  <a:pt x="3949005" y="2933811"/>
                  <a:pt x="3954906" y="2932144"/>
                  <a:pt x="3959507" y="2928811"/>
                </a:cubicBezTo>
                <a:cubicBezTo>
                  <a:pt x="3964107" y="2925477"/>
                  <a:pt x="3967141" y="2920410"/>
                  <a:pt x="3968608" y="2913609"/>
                </a:cubicBezTo>
                <a:lnTo>
                  <a:pt x="3985410" y="2913609"/>
                </a:lnTo>
                <a:cubicBezTo>
                  <a:pt x="3983143" y="2925210"/>
                  <a:pt x="3978142" y="2933945"/>
                  <a:pt x="3970408" y="2939812"/>
                </a:cubicBezTo>
                <a:cubicBezTo>
                  <a:pt x="3962674" y="2945679"/>
                  <a:pt x="3952939" y="2948613"/>
                  <a:pt x="3941204" y="2948613"/>
                </a:cubicBezTo>
                <a:cubicBezTo>
                  <a:pt x="3932937" y="2948613"/>
                  <a:pt x="3925769" y="2947280"/>
                  <a:pt x="3919702" y="2944613"/>
                </a:cubicBezTo>
                <a:cubicBezTo>
                  <a:pt x="3913634" y="2941946"/>
                  <a:pt x="3908534" y="2938212"/>
                  <a:pt x="3904400" y="2933411"/>
                </a:cubicBezTo>
                <a:cubicBezTo>
                  <a:pt x="3900266" y="2928611"/>
                  <a:pt x="3897165" y="2922877"/>
                  <a:pt x="3895099" y="2916209"/>
                </a:cubicBezTo>
                <a:cubicBezTo>
                  <a:pt x="3893032" y="2909542"/>
                  <a:pt x="3891865" y="2902274"/>
                  <a:pt x="3891598" y="2894406"/>
                </a:cubicBezTo>
                <a:cubicBezTo>
                  <a:pt x="3891598" y="2886539"/>
                  <a:pt x="3892798" y="2879338"/>
                  <a:pt x="3895199" y="2872804"/>
                </a:cubicBezTo>
                <a:cubicBezTo>
                  <a:pt x="3897599" y="2866270"/>
                  <a:pt x="3900966" y="2860602"/>
                  <a:pt x="3905300" y="2855802"/>
                </a:cubicBezTo>
                <a:cubicBezTo>
                  <a:pt x="3909634" y="2851001"/>
                  <a:pt x="3914767" y="2847267"/>
                  <a:pt x="3920702" y="2844600"/>
                </a:cubicBezTo>
                <a:cubicBezTo>
                  <a:pt x="3926636" y="2841933"/>
                  <a:pt x="3933137" y="2840600"/>
                  <a:pt x="3940204" y="2840600"/>
                </a:cubicBezTo>
                <a:close/>
                <a:moveTo>
                  <a:pt x="3779555" y="2840600"/>
                </a:moveTo>
                <a:lnTo>
                  <a:pt x="3779555" y="2858602"/>
                </a:lnTo>
                <a:cubicBezTo>
                  <a:pt x="3772755" y="2858602"/>
                  <a:pt x="3766954" y="2859535"/>
                  <a:pt x="3762153" y="2861402"/>
                </a:cubicBezTo>
                <a:cubicBezTo>
                  <a:pt x="3757353" y="2863269"/>
                  <a:pt x="3753486" y="2866003"/>
                  <a:pt x="3750552" y="2869603"/>
                </a:cubicBezTo>
                <a:cubicBezTo>
                  <a:pt x="3747618" y="2873204"/>
                  <a:pt x="3745485" y="2877571"/>
                  <a:pt x="3744151" y="2882705"/>
                </a:cubicBezTo>
                <a:cubicBezTo>
                  <a:pt x="3742817" y="2887839"/>
                  <a:pt x="3742151" y="2893740"/>
                  <a:pt x="3742151" y="2900407"/>
                </a:cubicBezTo>
                <a:lnTo>
                  <a:pt x="3742151" y="2946413"/>
                </a:lnTo>
                <a:lnTo>
                  <a:pt x="3725148" y="2946413"/>
                </a:lnTo>
                <a:lnTo>
                  <a:pt x="3725148" y="2843000"/>
                </a:lnTo>
                <a:lnTo>
                  <a:pt x="3741150" y="2843000"/>
                </a:lnTo>
                <a:lnTo>
                  <a:pt x="3741150" y="2864803"/>
                </a:lnTo>
                <a:lnTo>
                  <a:pt x="3741551" y="2864803"/>
                </a:lnTo>
                <a:cubicBezTo>
                  <a:pt x="3745685" y="2856402"/>
                  <a:pt x="3750752" y="2850201"/>
                  <a:pt x="3756752" y="2846200"/>
                </a:cubicBezTo>
                <a:cubicBezTo>
                  <a:pt x="3762753" y="2842200"/>
                  <a:pt x="3770354" y="2840333"/>
                  <a:pt x="3779555" y="2840600"/>
                </a:cubicBezTo>
                <a:close/>
                <a:moveTo>
                  <a:pt x="3663979" y="2840600"/>
                </a:moveTo>
                <a:cubicBezTo>
                  <a:pt x="3673180" y="2840600"/>
                  <a:pt x="3680815" y="2842500"/>
                  <a:pt x="3686882" y="2846300"/>
                </a:cubicBezTo>
                <a:cubicBezTo>
                  <a:pt x="3692950" y="2850101"/>
                  <a:pt x="3697817" y="2854935"/>
                  <a:pt x="3701484" y="2860802"/>
                </a:cubicBezTo>
                <a:cubicBezTo>
                  <a:pt x="3705151" y="2866670"/>
                  <a:pt x="3707685" y="2873070"/>
                  <a:pt x="3709085" y="2880005"/>
                </a:cubicBezTo>
                <a:cubicBezTo>
                  <a:pt x="3710485" y="2886939"/>
                  <a:pt x="3711052" y="2893540"/>
                  <a:pt x="3710785" y="2899807"/>
                </a:cubicBezTo>
                <a:lnTo>
                  <a:pt x="3633375" y="2899807"/>
                </a:lnTo>
                <a:cubicBezTo>
                  <a:pt x="3633242" y="2904341"/>
                  <a:pt x="3633775" y="2908641"/>
                  <a:pt x="3634975" y="2912709"/>
                </a:cubicBezTo>
                <a:cubicBezTo>
                  <a:pt x="3636176" y="2916776"/>
                  <a:pt x="3638109" y="2920376"/>
                  <a:pt x="3640776" y="2923510"/>
                </a:cubicBezTo>
                <a:cubicBezTo>
                  <a:pt x="3643443" y="2926644"/>
                  <a:pt x="3646844" y="2929144"/>
                  <a:pt x="3650977" y="2931011"/>
                </a:cubicBezTo>
                <a:cubicBezTo>
                  <a:pt x="3655111" y="2932878"/>
                  <a:pt x="3659979" y="2933811"/>
                  <a:pt x="3665579" y="2933811"/>
                </a:cubicBezTo>
                <a:cubicBezTo>
                  <a:pt x="3672780" y="2933811"/>
                  <a:pt x="3678681" y="2932144"/>
                  <a:pt x="3683282" y="2928811"/>
                </a:cubicBezTo>
                <a:cubicBezTo>
                  <a:pt x="3687882" y="2925477"/>
                  <a:pt x="3690916" y="2920410"/>
                  <a:pt x="3692383" y="2913609"/>
                </a:cubicBezTo>
                <a:lnTo>
                  <a:pt x="3709185" y="2913609"/>
                </a:lnTo>
                <a:cubicBezTo>
                  <a:pt x="3706918" y="2925210"/>
                  <a:pt x="3701917" y="2933945"/>
                  <a:pt x="3694183" y="2939812"/>
                </a:cubicBezTo>
                <a:cubicBezTo>
                  <a:pt x="3686449" y="2945679"/>
                  <a:pt x="3676714" y="2948613"/>
                  <a:pt x="3664979" y="2948613"/>
                </a:cubicBezTo>
                <a:cubicBezTo>
                  <a:pt x="3656711" y="2948613"/>
                  <a:pt x="3649544" y="2947280"/>
                  <a:pt x="3643477" y="2944613"/>
                </a:cubicBezTo>
                <a:cubicBezTo>
                  <a:pt x="3637409" y="2941946"/>
                  <a:pt x="3632309" y="2938212"/>
                  <a:pt x="3628175" y="2933411"/>
                </a:cubicBezTo>
                <a:cubicBezTo>
                  <a:pt x="3624041" y="2928611"/>
                  <a:pt x="3620941" y="2922877"/>
                  <a:pt x="3618874" y="2916209"/>
                </a:cubicBezTo>
                <a:cubicBezTo>
                  <a:pt x="3616807" y="2909542"/>
                  <a:pt x="3615640" y="2902274"/>
                  <a:pt x="3615373" y="2894406"/>
                </a:cubicBezTo>
                <a:cubicBezTo>
                  <a:pt x="3615373" y="2886539"/>
                  <a:pt x="3616573" y="2879338"/>
                  <a:pt x="3618974" y="2872804"/>
                </a:cubicBezTo>
                <a:cubicBezTo>
                  <a:pt x="3621374" y="2866270"/>
                  <a:pt x="3624741" y="2860602"/>
                  <a:pt x="3629075" y="2855802"/>
                </a:cubicBezTo>
                <a:cubicBezTo>
                  <a:pt x="3633408" y="2851001"/>
                  <a:pt x="3638543" y="2847267"/>
                  <a:pt x="3644477" y="2844600"/>
                </a:cubicBezTo>
                <a:cubicBezTo>
                  <a:pt x="3650411" y="2841933"/>
                  <a:pt x="3656911" y="2840600"/>
                  <a:pt x="3663979" y="2840600"/>
                </a:cubicBezTo>
                <a:close/>
                <a:moveTo>
                  <a:pt x="3550403" y="2840600"/>
                </a:moveTo>
                <a:cubicBezTo>
                  <a:pt x="3556270" y="2840600"/>
                  <a:pt x="3561671" y="2841100"/>
                  <a:pt x="3566605" y="2842100"/>
                </a:cubicBezTo>
                <a:cubicBezTo>
                  <a:pt x="3571539" y="2843100"/>
                  <a:pt x="3575906" y="2844833"/>
                  <a:pt x="3579706" y="2847300"/>
                </a:cubicBezTo>
                <a:cubicBezTo>
                  <a:pt x="3583507" y="2849767"/>
                  <a:pt x="3586541" y="2853101"/>
                  <a:pt x="3588808" y="2857302"/>
                </a:cubicBezTo>
                <a:cubicBezTo>
                  <a:pt x="3591075" y="2861502"/>
                  <a:pt x="3592408" y="2866736"/>
                  <a:pt x="3592808" y="2873004"/>
                </a:cubicBezTo>
                <a:lnTo>
                  <a:pt x="3575806" y="2873004"/>
                </a:lnTo>
                <a:cubicBezTo>
                  <a:pt x="3575540" y="2869670"/>
                  <a:pt x="3574673" y="2866903"/>
                  <a:pt x="3573206" y="2864703"/>
                </a:cubicBezTo>
                <a:cubicBezTo>
                  <a:pt x="3571739" y="2862503"/>
                  <a:pt x="3569872" y="2860736"/>
                  <a:pt x="3567605" y="2859402"/>
                </a:cubicBezTo>
                <a:cubicBezTo>
                  <a:pt x="3565338" y="2858069"/>
                  <a:pt x="3562838" y="2857102"/>
                  <a:pt x="3560104" y="2856502"/>
                </a:cubicBezTo>
                <a:cubicBezTo>
                  <a:pt x="3557371" y="2855902"/>
                  <a:pt x="3554603" y="2855601"/>
                  <a:pt x="3551803" y="2855601"/>
                </a:cubicBezTo>
                <a:cubicBezTo>
                  <a:pt x="3549269" y="2855601"/>
                  <a:pt x="3546703" y="2855802"/>
                  <a:pt x="3544102" y="2856202"/>
                </a:cubicBezTo>
                <a:cubicBezTo>
                  <a:pt x="3541502" y="2856602"/>
                  <a:pt x="3539135" y="2857302"/>
                  <a:pt x="3537001" y="2858302"/>
                </a:cubicBezTo>
                <a:cubicBezTo>
                  <a:pt x="3534868" y="2859302"/>
                  <a:pt x="3533134" y="2860635"/>
                  <a:pt x="3531801" y="2862302"/>
                </a:cubicBezTo>
                <a:cubicBezTo>
                  <a:pt x="3530467" y="2863969"/>
                  <a:pt x="3529801" y="2866136"/>
                  <a:pt x="3529800" y="2868803"/>
                </a:cubicBezTo>
                <a:cubicBezTo>
                  <a:pt x="3529800" y="2871737"/>
                  <a:pt x="3530834" y="2874170"/>
                  <a:pt x="3532901" y="2876104"/>
                </a:cubicBezTo>
                <a:cubicBezTo>
                  <a:pt x="3534968" y="2878038"/>
                  <a:pt x="3537601" y="2879638"/>
                  <a:pt x="3540802" y="2880905"/>
                </a:cubicBezTo>
                <a:cubicBezTo>
                  <a:pt x="3544002" y="2882171"/>
                  <a:pt x="3547603" y="2883238"/>
                  <a:pt x="3551603" y="2884105"/>
                </a:cubicBezTo>
                <a:cubicBezTo>
                  <a:pt x="3555604" y="2884972"/>
                  <a:pt x="3559604" y="2885872"/>
                  <a:pt x="3563605" y="2886805"/>
                </a:cubicBezTo>
                <a:cubicBezTo>
                  <a:pt x="3567872" y="2887739"/>
                  <a:pt x="3572039" y="2888872"/>
                  <a:pt x="3576106" y="2890206"/>
                </a:cubicBezTo>
                <a:cubicBezTo>
                  <a:pt x="3580173" y="2891539"/>
                  <a:pt x="3583774" y="2893306"/>
                  <a:pt x="3586907" y="2895506"/>
                </a:cubicBezTo>
                <a:cubicBezTo>
                  <a:pt x="3590041" y="2897707"/>
                  <a:pt x="3592575" y="2900474"/>
                  <a:pt x="3594508" y="2903808"/>
                </a:cubicBezTo>
                <a:cubicBezTo>
                  <a:pt x="3596442" y="2907141"/>
                  <a:pt x="3597409" y="2911275"/>
                  <a:pt x="3597409" y="2916209"/>
                </a:cubicBezTo>
                <a:cubicBezTo>
                  <a:pt x="3597409" y="2922477"/>
                  <a:pt x="3596109" y="2927677"/>
                  <a:pt x="3593508" y="2931811"/>
                </a:cubicBezTo>
                <a:cubicBezTo>
                  <a:pt x="3590908" y="2935945"/>
                  <a:pt x="3587507" y="2939279"/>
                  <a:pt x="3583307" y="2941812"/>
                </a:cubicBezTo>
                <a:cubicBezTo>
                  <a:pt x="3579107" y="2944346"/>
                  <a:pt x="3574373" y="2946113"/>
                  <a:pt x="3569105" y="2947113"/>
                </a:cubicBezTo>
                <a:cubicBezTo>
                  <a:pt x="3563838" y="2948113"/>
                  <a:pt x="3558604" y="2948613"/>
                  <a:pt x="3553403" y="2948613"/>
                </a:cubicBezTo>
                <a:cubicBezTo>
                  <a:pt x="3547669" y="2948613"/>
                  <a:pt x="3542202" y="2948013"/>
                  <a:pt x="3537001" y="2946813"/>
                </a:cubicBezTo>
                <a:cubicBezTo>
                  <a:pt x="3531801" y="2945613"/>
                  <a:pt x="3527200" y="2943646"/>
                  <a:pt x="3523199" y="2940912"/>
                </a:cubicBezTo>
                <a:cubicBezTo>
                  <a:pt x="3519199" y="2938178"/>
                  <a:pt x="3515998" y="2934578"/>
                  <a:pt x="3513598" y="2930111"/>
                </a:cubicBezTo>
                <a:cubicBezTo>
                  <a:pt x="3511198" y="2925644"/>
                  <a:pt x="3509865" y="2920210"/>
                  <a:pt x="3509598" y="2913809"/>
                </a:cubicBezTo>
                <a:lnTo>
                  <a:pt x="3526600" y="2913809"/>
                </a:lnTo>
                <a:cubicBezTo>
                  <a:pt x="3526734" y="2917543"/>
                  <a:pt x="3527600" y="2920710"/>
                  <a:pt x="3529200" y="2923310"/>
                </a:cubicBezTo>
                <a:cubicBezTo>
                  <a:pt x="3530800" y="2925910"/>
                  <a:pt x="3532901" y="2927977"/>
                  <a:pt x="3535501" y="2929511"/>
                </a:cubicBezTo>
                <a:cubicBezTo>
                  <a:pt x="3538101" y="2931044"/>
                  <a:pt x="3541035" y="2932144"/>
                  <a:pt x="3544302" y="2932811"/>
                </a:cubicBezTo>
                <a:cubicBezTo>
                  <a:pt x="3547569" y="2933478"/>
                  <a:pt x="3550936" y="2933811"/>
                  <a:pt x="3554403" y="2933811"/>
                </a:cubicBezTo>
                <a:cubicBezTo>
                  <a:pt x="3557070" y="2933811"/>
                  <a:pt x="3559871" y="2933611"/>
                  <a:pt x="3562804" y="2933211"/>
                </a:cubicBezTo>
                <a:cubicBezTo>
                  <a:pt x="3565738" y="2932811"/>
                  <a:pt x="3568439" y="2932078"/>
                  <a:pt x="3570906" y="2931011"/>
                </a:cubicBezTo>
                <a:cubicBezTo>
                  <a:pt x="3573373" y="2929944"/>
                  <a:pt x="3575406" y="2928377"/>
                  <a:pt x="3577006" y="2926310"/>
                </a:cubicBezTo>
                <a:cubicBezTo>
                  <a:pt x="3578606" y="2924243"/>
                  <a:pt x="3579406" y="2921610"/>
                  <a:pt x="3579406" y="2918409"/>
                </a:cubicBezTo>
                <a:cubicBezTo>
                  <a:pt x="3579406" y="2914009"/>
                  <a:pt x="3577740" y="2910675"/>
                  <a:pt x="3574406" y="2908408"/>
                </a:cubicBezTo>
                <a:cubicBezTo>
                  <a:pt x="3571072" y="2906141"/>
                  <a:pt x="3566905" y="2904308"/>
                  <a:pt x="3561904" y="2902907"/>
                </a:cubicBezTo>
                <a:cubicBezTo>
                  <a:pt x="3556904" y="2901507"/>
                  <a:pt x="3551470" y="2900240"/>
                  <a:pt x="3545602" y="2899107"/>
                </a:cubicBezTo>
                <a:cubicBezTo>
                  <a:pt x="3539735" y="2897973"/>
                  <a:pt x="3534301" y="2896373"/>
                  <a:pt x="3529300" y="2894306"/>
                </a:cubicBezTo>
                <a:cubicBezTo>
                  <a:pt x="3524300" y="2892239"/>
                  <a:pt x="3520133" y="2889339"/>
                  <a:pt x="3516799" y="2885605"/>
                </a:cubicBezTo>
                <a:cubicBezTo>
                  <a:pt x="3513465" y="2881871"/>
                  <a:pt x="3511798" y="2876671"/>
                  <a:pt x="3511798" y="2870003"/>
                </a:cubicBezTo>
                <a:cubicBezTo>
                  <a:pt x="3511798" y="2864803"/>
                  <a:pt x="3512965" y="2860335"/>
                  <a:pt x="3515298" y="2856602"/>
                </a:cubicBezTo>
                <a:cubicBezTo>
                  <a:pt x="3517632" y="2852868"/>
                  <a:pt x="3520633" y="2849834"/>
                  <a:pt x="3524300" y="2847500"/>
                </a:cubicBezTo>
                <a:cubicBezTo>
                  <a:pt x="3527967" y="2845167"/>
                  <a:pt x="3532101" y="2843433"/>
                  <a:pt x="3536701" y="2842300"/>
                </a:cubicBezTo>
                <a:cubicBezTo>
                  <a:pt x="3541302" y="2841166"/>
                  <a:pt x="3545869" y="2840600"/>
                  <a:pt x="3550403" y="2840600"/>
                </a:cubicBezTo>
                <a:close/>
                <a:moveTo>
                  <a:pt x="3312278" y="2840600"/>
                </a:moveTo>
                <a:cubicBezTo>
                  <a:pt x="3318145" y="2840600"/>
                  <a:pt x="3323546" y="2841100"/>
                  <a:pt x="3328480" y="2842100"/>
                </a:cubicBezTo>
                <a:cubicBezTo>
                  <a:pt x="3333414" y="2843100"/>
                  <a:pt x="3337781" y="2844833"/>
                  <a:pt x="3341582" y="2847300"/>
                </a:cubicBezTo>
                <a:cubicBezTo>
                  <a:pt x="3345382" y="2849767"/>
                  <a:pt x="3348416" y="2853101"/>
                  <a:pt x="3350683" y="2857302"/>
                </a:cubicBezTo>
                <a:cubicBezTo>
                  <a:pt x="3352950" y="2861502"/>
                  <a:pt x="3354283" y="2866736"/>
                  <a:pt x="3354684" y="2873004"/>
                </a:cubicBezTo>
                <a:lnTo>
                  <a:pt x="3337681" y="2873004"/>
                </a:lnTo>
                <a:cubicBezTo>
                  <a:pt x="3337415" y="2869670"/>
                  <a:pt x="3336548" y="2866903"/>
                  <a:pt x="3335081" y="2864703"/>
                </a:cubicBezTo>
                <a:cubicBezTo>
                  <a:pt x="3333614" y="2862503"/>
                  <a:pt x="3331747" y="2860736"/>
                  <a:pt x="3329480" y="2859402"/>
                </a:cubicBezTo>
                <a:cubicBezTo>
                  <a:pt x="3327213" y="2858069"/>
                  <a:pt x="3324713" y="2857102"/>
                  <a:pt x="3321979" y="2856502"/>
                </a:cubicBezTo>
                <a:cubicBezTo>
                  <a:pt x="3319245" y="2855902"/>
                  <a:pt x="3316479" y="2855601"/>
                  <a:pt x="3313678" y="2855601"/>
                </a:cubicBezTo>
                <a:cubicBezTo>
                  <a:pt x="3311144" y="2855601"/>
                  <a:pt x="3308578" y="2855802"/>
                  <a:pt x="3305977" y="2856202"/>
                </a:cubicBezTo>
                <a:cubicBezTo>
                  <a:pt x="3303377" y="2856602"/>
                  <a:pt x="3301010" y="2857302"/>
                  <a:pt x="3298877" y="2858302"/>
                </a:cubicBezTo>
                <a:cubicBezTo>
                  <a:pt x="3296743" y="2859302"/>
                  <a:pt x="3295009" y="2860635"/>
                  <a:pt x="3293676" y="2862302"/>
                </a:cubicBezTo>
                <a:cubicBezTo>
                  <a:pt x="3292342" y="2863969"/>
                  <a:pt x="3291676" y="2866136"/>
                  <a:pt x="3291676" y="2868803"/>
                </a:cubicBezTo>
                <a:cubicBezTo>
                  <a:pt x="3291676" y="2871737"/>
                  <a:pt x="3292709" y="2874170"/>
                  <a:pt x="3294776" y="2876104"/>
                </a:cubicBezTo>
                <a:cubicBezTo>
                  <a:pt x="3296843" y="2878038"/>
                  <a:pt x="3299476" y="2879638"/>
                  <a:pt x="3302677" y="2880905"/>
                </a:cubicBezTo>
                <a:cubicBezTo>
                  <a:pt x="3305877" y="2882171"/>
                  <a:pt x="3309478" y="2883238"/>
                  <a:pt x="3313478" y="2884105"/>
                </a:cubicBezTo>
                <a:cubicBezTo>
                  <a:pt x="3317479" y="2884972"/>
                  <a:pt x="3321479" y="2885872"/>
                  <a:pt x="3325480" y="2886805"/>
                </a:cubicBezTo>
                <a:cubicBezTo>
                  <a:pt x="3329747" y="2887739"/>
                  <a:pt x="3333914" y="2888872"/>
                  <a:pt x="3337981" y="2890206"/>
                </a:cubicBezTo>
                <a:cubicBezTo>
                  <a:pt x="3342048" y="2891539"/>
                  <a:pt x="3345649" y="2893306"/>
                  <a:pt x="3348783" y="2895506"/>
                </a:cubicBezTo>
                <a:cubicBezTo>
                  <a:pt x="3351916" y="2897707"/>
                  <a:pt x="3354450" y="2900474"/>
                  <a:pt x="3356384" y="2903808"/>
                </a:cubicBezTo>
                <a:cubicBezTo>
                  <a:pt x="3358317" y="2907141"/>
                  <a:pt x="3359284" y="2911275"/>
                  <a:pt x="3359284" y="2916209"/>
                </a:cubicBezTo>
                <a:cubicBezTo>
                  <a:pt x="3359284" y="2922477"/>
                  <a:pt x="3357984" y="2927677"/>
                  <a:pt x="3355384" y="2931811"/>
                </a:cubicBezTo>
                <a:cubicBezTo>
                  <a:pt x="3352783" y="2935945"/>
                  <a:pt x="3349383" y="2939279"/>
                  <a:pt x="3345182" y="2941812"/>
                </a:cubicBezTo>
                <a:cubicBezTo>
                  <a:pt x="3340982" y="2944346"/>
                  <a:pt x="3336248" y="2946113"/>
                  <a:pt x="3330980" y="2947113"/>
                </a:cubicBezTo>
                <a:cubicBezTo>
                  <a:pt x="3325713" y="2948113"/>
                  <a:pt x="3320479" y="2948613"/>
                  <a:pt x="3315278" y="2948613"/>
                </a:cubicBezTo>
                <a:cubicBezTo>
                  <a:pt x="3309544" y="2948613"/>
                  <a:pt x="3304077" y="2948013"/>
                  <a:pt x="3298877" y="2946813"/>
                </a:cubicBezTo>
                <a:cubicBezTo>
                  <a:pt x="3293676" y="2945613"/>
                  <a:pt x="3289075" y="2943646"/>
                  <a:pt x="3285075" y="2940912"/>
                </a:cubicBezTo>
                <a:cubicBezTo>
                  <a:pt x="3281074" y="2938178"/>
                  <a:pt x="3277874" y="2934578"/>
                  <a:pt x="3275474" y="2930111"/>
                </a:cubicBezTo>
                <a:cubicBezTo>
                  <a:pt x="3273073" y="2925644"/>
                  <a:pt x="3271740" y="2920210"/>
                  <a:pt x="3271473" y="2913809"/>
                </a:cubicBezTo>
                <a:lnTo>
                  <a:pt x="3288475" y="2913809"/>
                </a:lnTo>
                <a:cubicBezTo>
                  <a:pt x="3288609" y="2917543"/>
                  <a:pt x="3289475" y="2920710"/>
                  <a:pt x="3291076" y="2923310"/>
                </a:cubicBezTo>
                <a:cubicBezTo>
                  <a:pt x="3292676" y="2925910"/>
                  <a:pt x="3294776" y="2927977"/>
                  <a:pt x="3297376" y="2929511"/>
                </a:cubicBezTo>
                <a:cubicBezTo>
                  <a:pt x="3299977" y="2931044"/>
                  <a:pt x="3302910" y="2932144"/>
                  <a:pt x="3306178" y="2932811"/>
                </a:cubicBezTo>
                <a:cubicBezTo>
                  <a:pt x="3309444" y="2933478"/>
                  <a:pt x="3312811" y="2933811"/>
                  <a:pt x="3316279" y="2933811"/>
                </a:cubicBezTo>
                <a:cubicBezTo>
                  <a:pt x="3318945" y="2933811"/>
                  <a:pt x="3321746" y="2933611"/>
                  <a:pt x="3324680" y="2933211"/>
                </a:cubicBezTo>
                <a:cubicBezTo>
                  <a:pt x="3327613" y="2932811"/>
                  <a:pt x="3330314" y="2932078"/>
                  <a:pt x="3332781" y="2931011"/>
                </a:cubicBezTo>
                <a:cubicBezTo>
                  <a:pt x="3335248" y="2929944"/>
                  <a:pt x="3337281" y="2928377"/>
                  <a:pt x="3338882" y="2926310"/>
                </a:cubicBezTo>
                <a:cubicBezTo>
                  <a:pt x="3340482" y="2924243"/>
                  <a:pt x="3341282" y="2921610"/>
                  <a:pt x="3341282" y="2918409"/>
                </a:cubicBezTo>
                <a:cubicBezTo>
                  <a:pt x="3341282" y="2914009"/>
                  <a:pt x="3339615" y="2910675"/>
                  <a:pt x="3336281" y="2908408"/>
                </a:cubicBezTo>
                <a:cubicBezTo>
                  <a:pt x="3332947" y="2906141"/>
                  <a:pt x="3328780" y="2904308"/>
                  <a:pt x="3323780" y="2902907"/>
                </a:cubicBezTo>
                <a:cubicBezTo>
                  <a:pt x="3318779" y="2901507"/>
                  <a:pt x="3313345" y="2900240"/>
                  <a:pt x="3307477" y="2899107"/>
                </a:cubicBezTo>
                <a:cubicBezTo>
                  <a:pt x="3301610" y="2897973"/>
                  <a:pt x="3296176" y="2896373"/>
                  <a:pt x="3291176" y="2894306"/>
                </a:cubicBezTo>
                <a:cubicBezTo>
                  <a:pt x="3286175" y="2892239"/>
                  <a:pt x="3282007" y="2889339"/>
                  <a:pt x="3278674" y="2885605"/>
                </a:cubicBezTo>
                <a:cubicBezTo>
                  <a:pt x="3275340" y="2881871"/>
                  <a:pt x="3273673" y="2876671"/>
                  <a:pt x="3273673" y="2870003"/>
                </a:cubicBezTo>
                <a:cubicBezTo>
                  <a:pt x="3273673" y="2864803"/>
                  <a:pt x="3274840" y="2860335"/>
                  <a:pt x="3277174" y="2856602"/>
                </a:cubicBezTo>
                <a:cubicBezTo>
                  <a:pt x="3279507" y="2852868"/>
                  <a:pt x="3282508" y="2849834"/>
                  <a:pt x="3286175" y="2847500"/>
                </a:cubicBezTo>
                <a:cubicBezTo>
                  <a:pt x="3289842" y="2845167"/>
                  <a:pt x="3293976" y="2843433"/>
                  <a:pt x="3298577" y="2842300"/>
                </a:cubicBezTo>
                <a:cubicBezTo>
                  <a:pt x="3303177" y="2841166"/>
                  <a:pt x="3307744" y="2840600"/>
                  <a:pt x="3312278" y="2840600"/>
                </a:cubicBezTo>
                <a:close/>
                <a:moveTo>
                  <a:pt x="3216304" y="2840600"/>
                </a:moveTo>
                <a:cubicBezTo>
                  <a:pt x="3225505" y="2840600"/>
                  <a:pt x="3233140" y="2842500"/>
                  <a:pt x="3239207" y="2846300"/>
                </a:cubicBezTo>
                <a:cubicBezTo>
                  <a:pt x="3245275" y="2850101"/>
                  <a:pt x="3250142" y="2854935"/>
                  <a:pt x="3253809" y="2860802"/>
                </a:cubicBezTo>
                <a:cubicBezTo>
                  <a:pt x="3257476" y="2866670"/>
                  <a:pt x="3260009" y="2873070"/>
                  <a:pt x="3261410" y="2880005"/>
                </a:cubicBezTo>
                <a:cubicBezTo>
                  <a:pt x="3262810" y="2886939"/>
                  <a:pt x="3263377" y="2893540"/>
                  <a:pt x="3263110" y="2899807"/>
                </a:cubicBezTo>
                <a:lnTo>
                  <a:pt x="3185700" y="2899807"/>
                </a:lnTo>
                <a:cubicBezTo>
                  <a:pt x="3185567" y="2904341"/>
                  <a:pt x="3186100" y="2908641"/>
                  <a:pt x="3187300" y="2912709"/>
                </a:cubicBezTo>
                <a:cubicBezTo>
                  <a:pt x="3188501" y="2916776"/>
                  <a:pt x="3190434" y="2920376"/>
                  <a:pt x="3193101" y="2923510"/>
                </a:cubicBezTo>
                <a:cubicBezTo>
                  <a:pt x="3195768" y="2926644"/>
                  <a:pt x="3199169" y="2929144"/>
                  <a:pt x="3203302" y="2931011"/>
                </a:cubicBezTo>
                <a:cubicBezTo>
                  <a:pt x="3207436" y="2932878"/>
                  <a:pt x="3212304" y="2933811"/>
                  <a:pt x="3217904" y="2933811"/>
                </a:cubicBezTo>
                <a:cubicBezTo>
                  <a:pt x="3225105" y="2933811"/>
                  <a:pt x="3231006" y="2932144"/>
                  <a:pt x="3235607" y="2928811"/>
                </a:cubicBezTo>
                <a:cubicBezTo>
                  <a:pt x="3240207" y="2925477"/>
                  <a:pt x="3243241" y="2920410"/>
                  <a:pt x="3244708" y="2913609"/>
                </a:cubicBezTo>
                <a:lnTo>
                  <a:pt x="3261510" y="2913609"/>
                </a:lnTo>
                <a:cubicBezTo>
                  <a:pt x="3259243" y="2925210"/>
                  <a:pt x="3254242" y="2933945"/>
                  <a:pt x="3246508" y="2939812"/>
                </a:cubicBezTo>
                <a:cubicBezTo>
                  <a:pt x="3238774" y="2945679"/>
                  <a:pt x="3229039" y="2948613"/>
                  <a:pt x="3217304" y="2948613"/>
                </a:cubicBezTo>
                <a:cubicBezTo>
                  <a:pt x="3209037" y="2948613"/>
                  <a:pt x="3201869" y="2947280"/>
                  <a:pt x="3195801" y="2944613"/>
                </a:cubicBezTo>
                <a:cubicBezTo>
                  <a:pt x="3189734" y="2941946"/>
                  <a:pt x="3184634" y="2938212"/>
                  <a:pt x="3180500" y="2933411"/>
                </a:cubicBezTo>
                <a:cubicBezTo>
                  <a:pt x="3176366" y="2928611"/>
                  <a:pt x="3173266" y="2922877"/>
                  <a:pt x="3171199" y="2916209"/>
                </a:cubicBezTo>
                <a:cubicBezTo>
                  <a:pt x="3169132" y="2909542"/>
                  <a:pt x="3167965" y="2902274"/>
                  <a:pt x="3167698" y="2894406"/>
                </a:cubicBezTo>
                <a:cubicBezTo>
                  <a:pt x="3167698" y="2886539"/>
                  <a:pt x="3168898" y="2879338"/>
                  <a:pt x="3171299" y="2872804"/>
                </a:cubicBezTo>
                <a:cubicBezTo>
                  <a:pt x="3173699" y="2866270"/>
                  <a:pt x="3177066" y="2860602"/>
                  <a:pt x="3181400" y="2855802"/>
                </a:cubicBezTo>
                <a:cubicBezTo>
                  <a:pt x="3185734" y="2851001"/>
                  <a:pt x="3190868" y="2847267"/>
                  <a:pt x="3196802" y="2844600"/>
                </a:cubicBezTo>
                <a:cubicBezTo>
                  <a:pt x="3202736" y="2841933"/>
                  <a:pt x="3209237" y="2840600"/>
                  <a:pt x="3216304" y="2840600"/>
                </a:cubicBezTo>
                <a:close/>
                <a:moveTo>
                  <a:pt x="2937555" y="2840600"/>
                </a:moveTo>
                <a:cubicBezTo>
                  <a:pt x="2944356" y="2840600"/>
                  <a:pt x="2950023" y="2841533"/>
                  <a:pt x="2954557" y="2843400"/>
                </a:cubicBezTo>
                <a:cubicBezTo>
                  <a:pt x="2959091" y="2845267"/>
                  <a:pt x="2962758" y="2847867"/>
                  <a:pt x="2965559" y="2851201"/>
                </a:cubicBezTo>
                <a:cubicBezTo>
                  <a:pt x="2968359" y="2854535"/>
                  <a:pt x="2970326" y="2858502"/>
                  <a:pt x="2971459" y="2863102"/>
                </a:cubicBezTo>
                <a:cubicBezTo>
                  <a:pt x="2972592" y="2867703"/>
                  <a:pt x="2973159" y="2872804"/>
                  <a:pt x="2973159" y="2878404"/>
                </a:cubicBezTo>
                <a:lnTo>
                  <a:pt x="2973159" y="2946413"/>
                </a:lnTo>
                <a:lnTo>
                  <a:pt x="2956157" y="2946413"/>
                </a:lnTo>
                <a:lnTo>
                  <a:pt x="2956157" y="2876404"/>
                </a:lnTo>
                <a:cubicBezTo>
                  <a:pt x="2956157" y="2870003"/>
                  <a:pt x="2954291" y="2864936"/>
                  <a:pt x="2950557" y="2861202"/>
                </a:cubicBezTo>
                <a:cubicBezTo>
                  <a:pt x="2946823" y="2857469"/>
                  <a:pt x="2941689" y="2855602"/>
                  <a:pt x="2935155" y="2855601"/>
                </a:cubicBezTo>
                <a:cubicBezTo>
                  <a:pt x="2929954" y="2855601"/>
                  <a:pt x="2925453" y="2856402"/>
                  <a:pt x="2921653" y="2858002"/>
                </a:cubicBezTo>
                <a:cubicBezTo>
                  <a:pt x="2917852" y="2859602"/>
                  <a:pt x="2914685" y="2861869"/>
                  <a:pt x="2912152" y="2864803"/>
                </a:cubicBezTo>
                <a:cubicBezTo>
                  <a:pt x="2909618" y="2867736"/>
                  <a:pt x="2907718" y="2871170"/>
                  <a:pt x="2906451" y="2875104"/>
                </a:cubicBezTo>
                <a:cubicBezTo>
                  <a:pt x="2905185" y="2879038"/>
                  <a:pt x="2904552" y="2883338"/>
                  <a:pt x="2904552" y="2888006"/>
                </a:cubicBezTo>
                <a:lnTo>
                  <a:pt x="2904552" y="2946413"/>
                </a:lnTo>
                <a:lnTo>
                  <a:pt x="2887550" y="2946413"/>
                </a:lnTo>
                <a:lnTo>
                  <a:pt x="2887550" y="2843000"/>
                </a:lnTo>
                <a:lnTo>
                  <a:pt x="2903551" y="2843000"/>
                </a:lnTo>
                <a:lnTo>
                  <a:pt x="2903551" y="2859402"/>
                </a:lnTo>
                <a:lnTo>
                  <a:pt x="2903951" y="2859402"/>
                </a:lnTo>
                <a:cubicBezTo>
                  <a:pt x="2911019" y="2846867"/>
                  <a:pt x="2922220" y="2840600"/>
                  <a:pt x="2937555" y="2840600"/>
                </a:cubicBezTo>
                <a:close/>
                <a:moveTo>
                  <a:pt x="2824980" y="2840600"/>
                </a:moveTo>
                <a:cubicBezTo>
                  <a:pt x="2829647" y="2840600"/>
                  <a:pt x="2834281" y="2840933"/>
                  <a:pt x="2838882" y="2841600"/>
                </a:cubicBezTo>
                <a:cubicBezTo>
                  <a:pt x="2843482" y="2842266"/>
                  <a:pt x="2847649" y="2843633"/>
                  <a:pt x="2851383" y="2845700"/>
                </a:cubicBezTo>
                <a:cubicBezTo>
                  <a:pt x="2855117" y="2847767"/>
                  <a:pt x="2858118" y="2850668"/>
                  <a:pt x="2860384" y="2854401"/>
                </a:cubicBezTo>
                <a:cubicBezTo>
                  <a:pt x="2862651" y="2858135"/>
                  <a:pt x="2863785" y="2863002"/>
                  <a:pt x="2863785" y="2869003"/>
                </a:cubicBezTo>
                <a:lnTo>
                  <a:pt x="2863785" y="2922210"/>
                </a:lnTo>
                <a:cubicBezTo>
                  <a:pt x="2863785" y="2926210"/>
                  <a:pt x="2864018" y="2929144"/>
                  <a:pt x="2864484" y="2931011"/>
                </a:cubicBezTo>
                <a:cubicBezTo>
                  <a:pt x="2864951" y="2932878"/>
                  <a:pt x="2866518" y="2933811"/>
                  <a:pt x="2869185" y="2933811"/>
                </a:cubicBezTo>
                <a:cubicBezTo>
                  <a:pt x="2870652" y="2933811"/>
                  <a:pt x="2872385" y="2933478"/>
                  <a:pt x="2874386" y="2932811"/>
                </a:cubicBezTo>
                <a:lnTo>
                  <a:pt x="2874386" y="2946013"/>
                </a:lnTo>
                <a:cubicBezTo>
                  <a:pt x="2871453" y="2947746"/>
                  <a:pt x="2867385" y="2948613"/>
                  <a:pt x="2862184" y="2948613"/>
                </a:cubicBezTo>
                <a:cubicBezTo>
                  <a:pt x="2857784" y="2948613"/>
                  <a:pt x="2854283" y="2947380"/>
                  <a:pt x="2851683" y="2944913"/>
                </a:cubicBezTo>
                <a:cubicBezTo>
                  <a:pt x="2849083" y="2942446"/>
                  <a:pt x="2847783" y="2938412"/>
                  <a:pt x="2847783" y="2932811"/>
                </a:cubicBezTo>
                <a:cubicBezTo>
                  <a:pt x="2843116" y="2938412"/>
                  <a:pt x="2837681" y="2942446"/>
                  <a:pt x="2831481" y="2944913"/>
                </a:cubicBezTo>
                <a:cubicBezTo>
                  <a:pt x="2825280" y="2947380"/>
                  <a:pt x="2818579" y="2948613"/>
                  <a:pt x="2811378" y="2948613"/>
                </a:cubicBezTo>
                <a:cubicBezTo>
                  <a:pt x="2806711" y="2948613"/>
                  <a:pt x="2802311" y="2948113"/>
                  <a:pt x="2798176" y="2947113"/>
                </a:cubicBezTo>
                <a:cubicBezTo>
                  <a:pt x="2794043" y="2946113"/>
                  <a:pt x="2790409" y="2944446"/>
                  <a:pt x="2787275" y="2942112"/>
                </a:cubicBezTo>
                <a:cubicBezTo>
                  <a:pt x="2784142" y="2939779"/>
                  <a:pt x="2781674" y="2936778"/>
                  <a:pt x="2779874" y="2933111"/>
                </a:cubicBezTo>
                <a:cubicBezTo>
                  <a:pt x="2778074" y="2929444"/>
                  <a:pt x="2777173" y="2925010"/>
                  <a:pt x="2777173" y="2919809"/>
                </a:cubicBezTo>
                <a:cubicBezTo>
                  <a:pt x="2777173" y="2913942"/>
                  <a:pt x="2778174" y="2909142"/>
                  <a:pt x="2780174" y="2905408"/>
                </a:cubicBezTo>
                <a:cubicBezTo>
                  <a:pt x="2782175" y="2901674"/>
                  <a:pt x="2784808" y="2898640"/>
                  <a:pt x="2788075" y="2896307"/>
                </a:cubicBezTo>
                <a:cubicBezTo>
                  <a:pt x="2791343" y="2893973"/>
                  <a:pt x="2795076" y="2892206"/>
                  <a:pt x="2799277" y="2891006"/>
                </a:cubicBezTo>
                <a:cubicBezTo>
                  <a:pt x="2803477" y="2889806"/>
                  <a:pt x="2807778" y="2888806"/>
                  <a:pt x="2812179" y="2888006"/>
                </a:cubicBezTo>
                <a:cubicBezTo>
                  <a:pt x="2816845" y="2887072"/>
                  <a:pt x="2821280" y="2886372"/>
                  <a:pt x="2825480" y="2885905"/>
                </a:cubicBezTo>
                <a:cubicBezTo>
                  <a:pt x="2829681" y="2885439"/>
                  <a:pt x="2833381" y="2884772"/>
                  <a:pt x="2836581" y="2883905"/>
                </a:cubicBezTo>
                <a:cubicBezTo>
                  <a:pt x="2839782" y="2883038"/>
                  <a:pt x="2842316" y="2881771"/>
                  <a:pt x="2844182" y="2880105"/>
                </a:cubicBezTo>
                <a:cubicBezTo>
                  <a:pt x="2846050" y="2878438"/>
                  <a:pt x="2846982" y="2876004"/>
                  <a:pt x="2846982" y="2872804"/>
                </a:cubicBezTo>
                <a:cubicBezTo>
                  <a:pt x="2846982" y="2869070"/>
                  <a:pt x="2846283" y="2866069"/>
                  <a:pt x="2844882" y="2863803"/>
                </a:cubicBezTo>
                <a:cubicBezTo>
                  <a:pt x="2843482" y="2861536"/>
                  <a:pt x="2841682" y="2859802"/>
                  <a:pt x="2839481" y="2858602"/>
                </a:cubicBezTo>
                <a:cubicBezTo>
                  <a:pt x="2837281" y="2857402"/>
                  <a:pt x="2834815" y="2856602"/>
                  <a:pt x="2832081" y="2856202"/>
                </a:cubicBezTo>
                <a:cubicBezTo>
                  <a:pt x="2829347" y="2855802"/>
                  <a:pt x="2826647" y="2855601"/>
                  <a:pt x="2823980" y="2855601"/>
                </a:cubicBezTo>
                <a:cubicBezTo>
                  <a:pt x="2816779" y="2855601"/>
                  <a:pt x="2810778" y="2856968"/>
                  <a:pt x="2805977" y="2859702"/>
                </a:cubicBezTo>
                <a:cubicBezTo>
                  <a:pt x="2801177" y="2862436"/>
                  <a:pt x="2798577" y="2867603"/>
                  <a:pt x="2798176" y="2875204"/>
                </a:cubicBezTo>
                <a:lnTo>
                  <a:pt x="2781174" y="2875204"/>
                </a:lnTo>
                <a:cubicBezTo>
                  <a:pt x="2781441" y="2868803"/>
                  <a:pt x="2782774" y="2863402"/>
                  <a:pt x="2785175" y="2859002"/>
                </a:cubicBezTo>
                <a:cubicBezTo>
                  <a:pt x="2787575" y="2854601"/>
                  <a:pt x="2790775" y="2851034"/>
                  <a:pt x="2794776" y="2848301"/>
                </a:cubicBezTo>
                <a:cubicBezTo>
                  <a:pt x="2798776" y="2845567"/>
                  <a:pt x="2803377" y="2843600"/>
                  <a:pt x="2808578" y="2842400"/>
                </a:cubicBezTo>
                <a:cubicBezTo>
                  <a:pt x="2813779" y="2841200"/>
                  <a:pt x="2819246" y="2840600"/>
                  <a:pt x="2824980" y="2840600"/>
                </a:cubicBezTo>
                <a:close/>
                <a:moveTo>
                  <a:pt x="2721205" y="2840600"/>
                </a:moveTo>
                <a:cubicBezTo>
                  <a:pt x="2727072" y="2840600"/>
                  <a:pt x="2732574" y="2841300"/>
                  <a:pt x="2737707" y="2842700"/>
                </a:cubicBezTo>
                <a:cubicBezTo>
                  <a:pt x="2742841" y="2844100"/>
                  <a:pt x="2747374" y="2846267"/>
                  <a:pt x="2751309" y="2849201"/>
                </a:cubicBezTo>
                <a:cubicBezTo>
                  <a:pt x="2755243" y="2852134"/>
                  <a:pt x="2758476" y="2855835"/>
                  <a:pt x="2761010" y="2860302"/>
                </a:cubicBezTo>
                <a:cubicBezTo>
                  <a:pt x="2763544" y="2864769"/>
                  <a:pt x="2765143" y="2870070"/>
                  <a:pt x="2765811" y="2876204"/>
                </a:cubicBezTo>
                <a:lnTo>
                  <a:pt x="2748208" y="2876204"/>
                </a:lnTo>
                <a:cubicBezTo>
                  <a:pt x="2746875" y="2869670"/>
                  <a:pt x="2744075" y="2864603"/>
                  <a:pt x="2739807" y="2861002"/>
                </a:cubicBezTo>
                <a:cubicBezTo>
                  <a:pt x="2735540" y="2857402"/>
                  <a:pt x="2729805" y="2855601"/>
                  <a:pt x="2722605" y="2855601"/>
                </a:cubicBezTo>
                <a:cubicBezTo>
                  <a:pt x="2716471" y="2855601"/>
                  <a:pt x="2711337" y="2856735"/>
                  <a:pt x="2707203" y="2859002"/>
                </a:cubicBezTo>
                <a:cubicBezTo>
                  <a:pt x="2703070" y="2861269"/>
                  <a:pt x="2699769" y="2864269"/>
                  <a:pt x="2697302" y="2868003"/>
                </a:cubicBezTo>
                <a:cubicBezTo>
                  <a:pt x="2694835" y="2871737"/>
                  <a:pt x="2693068" y="2876037"/>
                  <a:pt x="2692001" y="2880905"/>
                </a:cubicBezTo>
                <a:cubicBezTo>
                  <a:pt x="2690934" y="2885772"/>
                  <a:pt x="2690401" y="2890806"/>
                  <a:pt x="2690401" y="2896007"/>
                </a:cubicBezTo>
                <a:cubicBezTo>
                  <a:pt x="2690401" y="2900807"/>
                  <a:pt x="2690968" y="2905474"/>
                  <a:pt x="2692101" y="2910008"/>
                </a:cubicBezTo>
                <a:cubicBezTo>
                  <a:pt x="2693235" y="2914542"/>
                  <a:pt x="2695002" y="2918576"/>
                  <a:pt x="2697402" y="2922110"/>
                </a:cubicBezTo>
                <a:cubicBezTo>
                  <a:pt x="2699802" y="2925644"/>
                  <a:pt x="2702936" y="2928477"/>
                  <a:pt x="2706803" y="2930611"/>
                </a:cubicBezTo>
                <a:cubicBezTo>
                  <a:pt x="2710670" y="2932744"/>
                  <a:pt x="2715271" y="2933811"/>
                  <a:pt x="2720605" y="2933811"/>
                </a:cubicBezTo>
                <a:cubicBezTo>
                  <a:pt x="2729006" y="2933811"/>
                  <a:pt x="2735573" y="2931611"/>
                  <a:pt x="2740307" y="2927210"/>
                </a:cubicBezTo>
                <a:cubicBezTo>
                  <a:pt x="2745042" y="2922810"/>
                  <a:pt x="2747941" y="2916609"/>
                  <a:pt x="2749008" y="2908608"/>
                </a:cubicBezTo>
                <a:lnTo>
                  <a:pt x="2766411" y="2908608"/>
                </a:lnTo>
                <a:cubicBezTo>
                  <a:pt x="2764544" y="2921410"/>
                  <a:pt x="2759777" y="2931278"/>
                  <a:pt x="2752109" y="2938212"/>
                </a:cubicBezTo>
                <a:cubicBezTo>
                  <a:pt x="2744441" y="2945146"/>
                  <a:pt x="2734007" y="2948613"/>
                  <a:pt x="2720804" y="2948613"/>
                </a:cubicBezTo>
                <a:cubicBezTo>
                  <a:pt x="2712937" y="2948613"/>
                  <a:pt x="2705970" y="2947346"/>
                  <a:pt x="2699902" y="2944813"/>
                </a:cubicBezTo>
                <a:cubicBezTo>
                  <a:pt x="2693835" y="2942279"/>
                  <a:pt x="2688768" y="2938679"/>
                  <a:pt x="2684700" y="2934011"/>
                </a:cubicBezTo>
                <a:cubicBezTo>
                  <a:pt x="2680633" y="2929344"/>
                  <a:pt x="2677566" y="2923777"/>
                  <a:pt x="2675499" y="2917309"/>
                </a:cubicBezTo>
                <a:cubicBezTo>
                  <a:pt x="2673433" y="2910842"/>
                  <a:pt x="2672399" y="2903741"/>
                  <a:pt x="2672399" y="2896007"/>
                </a:cubicBezTo>
                <a:cubicBezTo>
                  <a:pt x="2672399" y="2888272"/>
                  <a:pt x="2673399" y="2881038"/>
                  <a:pt x="2675399" y="2874304"/>
                </a:cubicBezTo>
                <a:cubicBezTo>
                  <a:pt x="2677400" y="2867570"/>
                  <a:pt x="2680433" y="2861702"/>
                  <a:pt x="2684500" y="2856702"/>
                </a:cubicBezTo>
                <a:cubicBezTo>
                  <a:pt x="2688568" y="2851701"/>
                  <a:pt x="2693668" y="2847767"/>
                  <a:pt x="2699802" y="2844900"/>
                </a:cubicBezTo>
                <a:cubicBezTo>
                  <a:pt x="2705936" y="2842034"/>
                  <a:pt x="2713071" y="2840600"/>
                  <a:pt x="2721205" y="2840600"/>
                </a:cubicBezTo>
                <a:close/>
                <a:moveTo>
                  <a:pt x="2092355" y="2840600"/>
                </a:moveTo>
                <a:cubicBezTo>
                  <a:pt x="2101556" y="2840600"/>
                  <a:pt x="2109190" y="2842500"/>
                  <a:pt x="2115258" y="2846300"/>
                </a:cubicBezTo>
                <a:cubicBezTo>
                  <a:pt x="2121326" y="2850101"/>
                  <a:pt x="2126192" y="2854935"/>
                  <a:pt x="2129860" y="2860802"/>
                </a:cubicBezTo>
                <a:cubicBezTo>
                  <a:pt x="2133527" y="2866670"/>
                  <a:pt x="2136061" y="2873070"/>
                  <a:pt x="2137461" y="2880005"/>
                </a:cubicBezTo>
                <a:cubicBezTo>
                  <a:pt x="2138861" y="2886939"/>
                  <a:pt x="2139428" y="2893540"/>
                  <a:pt x="2139161" y="2899807"/>
                </a:cubicBezTo>
                <a:lnTo>
                  <a:pt x="2061752" y="2899807"/>
                </a:lnTo>
                <a:cubicBezTo>
                  <a:pt x="2061618" y="2904341"/>
                  <a:pt x="2062151" y="2908641"/>
                  <a:pt x="2063351" y="2912709"/>
                </a:cubicBezTo>
                <a:cubicBezTo>
                  <a:pt x="2064552" y="2916776"/>
                  <a:pt x="2066485" y="2920376"/>
                  <a:pt x="2069152" y="2923510"/>
                </a:cubicBezTo>
                <a:cubicBezTo>
                  <a:pt x="2071819" y="2926644"/>
                  <a:pt x="2075219" y="2929144"/>
                  <a:pt x="2079353" y="2931011"/>
                </a:cubicBezTo>
                <a:cubicBezTo>
                  <a:pt x="2083487" y="2932878"/>
                  <a:pt x="2088355" y="2933811"/>
                  <a:pt x="2093955" y="2933811"/>
                </a:cubicBezTo>
                <a:cubicBezTo>
                  <a:pt x="2101156" y="2933811"/>
                  <a:pt x="2107057" y="2932144"/>
                  <a:pt x="2111658" y="2928811"/>
                </a:cubicBezTo>
                <a:cubicBezTo>
                  <a:pt x="2116258" y="2925477"/>
                  <a:pt x="2119291" y="2920410"/>
                  <a:pt x="2120758" y="2913609"/>
                </a:cubicBezTo>
                <a:lnTo>
                  <a:pt x="2137561" y="2913609"/>
                </a:lnTo>
                <a:cubicBezTo>
                  <a:pt x="2135293" y="2925210"/>
                  <a:pt x="2130293" y="2933945"/>
                  <a:pt x="2122559" y="2939812"/>
                </a:cubicBezTo>
                <a:cubicBezTo>
                  <a:pt x="2114824" y="2945679"/>
                  <a:pt x="2105090" y="2948613"/>
                  <a:pt x="2093355" y="2948613"/>
                </a:cubicBezTo>
                <a:cubicBezTo>
                  <a:pt x="2085088" y="2948613"/>
                  <a:pt x="2077920" y="2947280"/>
                  <a:pt x="2071852" y="2944613"/>
                </a:cubicBezTo>
                <a:cubicBezTo>
                  <a:pt x="2065785" y="2941946"/>
                  <a:pt x="2060685" y="2938212"/>
                  <a:pt x="2056550" y="2933411"/>
                </a:cubicBezTo>
                <a:cubicBezTo>
                  <a:pt x="2052416" y="2928611"/>
                  <a:pt x="2049316" y="2922877"/>
                  <a:pt x="2047249" y="2916209"/>
                </a:cubicBezTo>
                <a:cubicBezTo>
                  <a:pt x="2045182" y="2909542"/>
                  <a:pt x="2044016" y="2902274"/>
                  <a:pt x="2043749" y="2894406"/>
                </a:cubicBezTo>
                <a:cubicBezTo>
                  <a:pt x="2043749" y="2886539"/>
                  <a:pt x="2044949" y="2879338"/>
                  <a:pt x="2047349" y="2872804"/>
                </a:cubicBezTo>
                <a:cubicBezTo>
                  <a:pt x="2049750" y="2866270"/>
                  <a:pt x="2053117" y="2860602"/>
                  <a:pt x="2057451" y="2855802"/>
                </a:cubicBezTo>
                <a:cubicBezTo>
                  <a:pt x="2061784" y="2851001"/>
                  <a:pt x="2066919" y="2847267"/>
                  <a:pt x="2072852" y="2844600"/>
                </a:cubicBezTo>
                <a:cubicBezTo>
                  <a:pt x="2078786" y="2841933"/>
                  <a:pt x="2085287" y="2840600"/>
                  <a:pt x="2092355" y="2840600"/>
                </a:cubicBezTo>
                <a:close/>
                <a:moveTo>
                  <a:pt x="1681980" y="2840600"/>
                </a:moveTo>
                <a:cubicBezTo>
                  <a:pt x="1686647" y="2840600"/>
                  <a:pt x="1691281" y="2840933"/>
                  <a:pt x="1695882" y="2841600"/>
                </a:cubicBezTo>
                <a:cubicBezTo>
                  <a:pt x="1700482" y="2842266"/>
                  <a:pt x="1704650" y="2843633"/>
                  <a:pt x="1708383" y="2845700"/>
                </a:cubicBezTo>
                <a:cubicBezTo>
                  <a:pt x="1712117" y="2847767"/>
                  <a:pt x="1715117" y="2850668"/>
                  <a:pt x="1717384" y="2854401"/>
                </a:cubicBezTo>
                <a:cubicBezTo>
                  <a:pt x="1719651" y="2858135"/>
                  <a:pt x="1720785" y="2863002"/>
                  <a:pt x="1720785" y="2869003"/>
                </a:cubicBezTo>
                <a:lnTo>
                  <a:pt x="1720785" y="2922210"/>
                </a:lnTo>
                <a:cubicBezTo>
                  <a:pt x="1720785" y="2926210"/>
                  <a:pt x="1721018" y="2929144"/>
                  <a:pt x="1721485" y="2931011"/>
                </a:cubicBezTo>
                <a:cubicBezTo>
                  <a:pt x="1721952" y="2932878"/>
                  <a:pt x="1723518" y="2933811"/>
                  <a:pt x="1726185" y="2933811"/>
                </a:cubicBezTo>
                <a:cubicBezTo>
                  <a:pt x="1727652" y="2933811"/>
                  <a:pt x="1729386" y="2933478"/>
                  <a:pt x="1731386" y="2932811"/>
                </a:cubicBezTo>
                <a:lnTo>
                  <a:pt x="1731386" y="2946013"/>
                </a:lnTo>
                <a:cubicBezTo>
                  <a:pt x="1728453" y="2947746"/>
                  <a:pt x="1724386" y="2948613"/>
                  <a:pt x="1719184" y="2948613"/>
                </a:cubicBezTo>
                <a:cubicBezTo>
                  <a:pt x="1714784" y="2948613"/>
                  <a:pt x="1711284" y="2947380"/>
                  <a:pt x="1708684" y="2944913"/>
                </a:cubicBezTo>
                <a:cubicBezTo>
                  <a:pt x="1706083" y="2942446"/>
                  <a:pt x="1704783" y="2938412"/>
                  <a:pt x="1704783" y="2932811"/>
                </a:cubicBezTo>
                <a:cubicBezTo>
                  <a:pt x="1700115" y="2938412"/>
                  <a:pt x="1694681" y="2942446"/>
                  <a:pt x="1688481" y="2944913"/>
                </a:cubicBezTo>
                <a:cubicBezTo>
                  <a:pt x="1682280" y="2947380"/>
                  <a:pt x="1675579" y="2948613"/>
                  <a:pt x="1668378" y="2948613"/>
                </a:cubicBezTo>
                <a:cubicBezTo>
                  <a:pt x="1663711" y="2948613"/>
                  <a:pt x="1659310" y="2948113"/>
                  <a:pt x="1655177" y="2947113"/>
                </a:cubicBezTo>
                <a:cubicBezTo>
                  <a:pt x="1651043" y="2946113"/>
                  <a:pt x="1647409" y="2944446"/>
                  <a:pt x="1644275" y="2942112"/>
                </a:cubicBezTo>
                <a:cubicBezTo>
                  <a:pt x="1641141" y="2939779"/>
                  <a:pt x="1638675" y="2936778"/>
                  <a:pt x="1636874" y="2933111"/>
                </a:cubicBezTo>
                <a:cubicBezTo>
                  <a:pt x="1635074" y="2929444"/>
                  <a:pt x="1634174" y="2925010"/>
                  <a:pt x="1634174" y="2919809"/>
                </a:cubicBezTo>
                <a:cubicBezTo>
                  <a:pt x="1634174" y="2913942"/>
                  <a:pt x="1635174" y="2909142"/>
                  <a:pt x="1637175" y="2905408"/>
                </a:cubicBezTo>
                <a:cubicBezTo>
                  <a:pt x="1639175" y="2901674"/>
                  <a:pt x="1641809" y="2898640"/>
                  <a:pt x="1645076" y="2896307"/>
                </a:cubicBezTo>
                <a:cubicBezTo>
                  <a:pt x="1648342" y="2893973"/>
                  <a:pt x="1652077" y="2892206"/>
                  <a:pt x="1656277" y="2891006"/>
                </a:cubicBezTo>
                <a:cubicBezTo>
                  <a:pt x="1660477" y="2889806"/>
                  <a:pt x="1664778" y="2888806"/>
                  <a:pt x="1669178" y="2888006"/>
                </a:cubicBezTo>
                <a:cubicBezTo>
                  <a:pt x="1673846" y="2887072"/>
                  <a:pt x="1678279" y="2886372"/>
                  <a:pt x="1682480" y="2885905"/>
                </a:cubicBezTo>
                <a:cubicBezTo>
                  <a:pt x="1686680" y="2885439"/>
                  <a:pt x="1690381" y="2884772"/>
                  <a:pt x="1693581" y="2883905"/>
                </a:cubicBezTo>
                <a:cubicBezTo>
                  <a:pt x="1696782" y="2883038"/>
                  <a:pt x="1699316" y="2881771"/>
                  <a:pt x="1701182" y="2880105"/>
                </a:cubicBezTo>
                <a:cubicBezTo>
                  <a:pt x="1703049" y="2878438"/>
                  <a:pt x="1703983" y="2876004"/>
                  <a:pt x="1703983" y="2872804"/>
                </a:cubicBezTo>
                <a:cubicBezTo>
                  <a:pt x="1703983" y="2869070"/>
                  <a:pt x="1703282" y="2866069"/>
                  <a:pt x="1701882" y="2863803"/>
                </a:cubicBezTo>
                <a:cubicBezTo>
                  <a:pt x="1700482" y="2861536"/>
                  <a:pt x="1698682" y="2859802"/>
                  <a:pt x="1696482" y="2858602"/>
                </a:cubicBezTo>
                <a:cubicBezTo>
                  <a:pt x="1694282" y="2857402"/>
                  <a:pt x="1691814" y="2856602"/>
                  <a:pt x="1689081" y="2856202"/>
                </a:cubicBezTo>
                <a:cubicBezTo>
                  <a:pt x="1686347" y="2855802"/>
                  <a:pt x="1683647" y="2855601"/>
                  <a:pt x="1680980" y="2855601"/>
                </a:cubicBezTo>
                <a:cubicBezTo>
                  <a:pt x="1673779" y="2855601"/>
                  <a:pt x="1667778" y="2856968"/>
                  <a:pt x="1662978" y="2859702"/>
                </a:cubicBezTo>
                <a:cubicBezTo>
                  <a:pt x="1658177" y="2862436"/>
                  <a:pt x="1655576" y="2867603"/>
                  <a:pt x="1655177" y="2875204"/>
                </a:cubicBezTo>
                <a:lnTo>
                  <a:pt x="1638175" y="2875204"/>
                </a:lnTo>
                <a:cubicBezTo>
                  <a:pt x="1638441" y="2868803"/>
                  <a:pt x="1639775" y="2863402"/>
                  <a:pt x="1642175" y="2859002"/>
                </a:cubicBezTo>
                <a:cubicBezTo>
                  <a:pt x="1644575" y="2854601"/>
                  <a:pt x="1647776" y="2851034"/>
                  <a:pt x="1651776" y="2848301"/>
                </a:cubicBezTo>
                <a:cubicBezTo>
                  <a:pt x="1655777" y="2845567"/>
                  <a:pt x="1660377" y="2843600"/>
                  <a:pt x="1665578" y="2842400"/>
                </a:cubicBezTo>
                <a:cubicBezTo>
                  <a:pt x="1670778" y="2841200"/>
                  <a:pt x="1676246" y="2840600"/>
                  <a:pt x="1681980" y="2840600"/>
                </a:cubicBezTo>
                <a:close/>
                <a:moveTo>
                  <a:pt x="1379257" y="2840600"/>
                </a:moveTo>
                <a:lnTo>
                  <a:pt x="1379257" y="2858602"/>
                </a:lnTo>
                <a:cubicBezTo>
                  <a:pt x="1372456" y="2858602"/>
                  <a:pt x="1366655" y="2859535"/>
                  <a:pt x="1361855" y="2861402"/>
                </a:cubicBezTo>
                <a:cubicBezTo>
                  <a:pt x="1357054" y="2863269"/>
                  <a:pt x="1353187" y="2866003"/>
                  <a:pt x="1350253" y="2869603"/>
                </a:cubicBezTo>
                <a:cubicBezTo>
                  <a:pt x="1347319" y="2873204"/>
                  <a:pt x="1345186" y="2877571"/>
                  <a:pt x="1343852" y="2882705"/>
                </a:cubicBezTo>
                <a:cubicBezTo>
                  <a:pt x="1342518" y="2887839"/>
                  <a:pt x="1341852" y="2893740"/>
                  <a:pt x="1341852" y="2900407"/>
                </a:cubicBezTo>
                <a:lnTo>
                  <a:pt x="1341852" y="2946413"/>
                </a:lnTo>
                <a:lnTo>
                  <a:pt x="1324850" y="2946413"/>
                </a:lnTo>
                <a:lnTo>
                  <a:pt x="1324850" y="2843000"/>
                </a:lnTo>
                <a:lnTo>
                  <a:pt x="1340852" y="2843000"/>
                </a:lnTo>
                <a:lnTo>
                  <a:pt x="1340852" y="2864803"/>
                </a:lnTo>
                <a:lnTo>
                  <a:pt x="1341252" y="2864803"/>
                </a:lnTo>
                <a:cubicBezTo>
                  <a:pt x="1345386" y="2856402"/>
                  <a:pt x="1350453" y="2850201"/>
                  <a:pt x="1356453" y="2846200"/>
                </a:cubicBezTo>
                <a:cubicBezTo>
                  <a:pt x="1362455" y="2842200"/>
                  <a:pt x="1370055" y="2840333"/>
                  <a:pt x="1379257" y="2840600"/>
                </a:cubicBezTo>
                <a:close/>
                <a:moveTo>
                  <a:pt x="1263680" y="2840600"/>
                </a:moveTo>
                <a:cubicBezTo>
                  <a:pt x="1272881" y="2840600"/>
                  <a:pt x="1280516" y="2842500"/>
                  <a:pt x="1286583" y="2846300"/>
                </a:cubicBezTo>
                <a:cubicBezTo>
                  <a:pt x="1292650" y="2850101"/>
                  <a:pt x="1297518" y="2854935"/>
                  <a:pt x="1301185" y="2860802"/>
                </a:cubicBezTo>
                <a:cubicBezTo>
                  <a:pt x="1304852" y="2866670"/>
                  <a:pt x="1307385" y="2873070"/>
                  <a:pt x="1308786" y="2880005"/>
                </a:cubicBezTo>
                <a:cubicBezTo>
                  <a:pt x="1310186" y="2886939"/>
                  <a:pt x="1310752" y="2893540"/>
                  <a:pt x="1310486" y="2899807"/>
                </a:cubicBezTo>
                <a:lnTo>
                  <a:pt x="1233076" y="2899807"/>
                </a:lnTo>
                <a:cubicBezTo>
                  <a:pt x="1232943" y="2904341"/>
                  <a:pt x="1233477" y="2908641"/>
                  <a:pt x="1234676" y="2912709"/>
                </a:cubicBezTo>
                <a:cubicBezTo>
                  <a:pt x="1235876" y="2916776"/>
                  <a:pt x="1237810" y="2920376"/>
                  <a:pt x="1240477" y="2923510"/>
                </a:cubicBezTo>
                <a:cubicBezTo>
                  <a:pt x="1243144" y="2926644"/>
                  <a:pt x="1246544" y="2929144"/>
                  <a:pt x="1250678" y="2931011"/>
                </a:cubicBezTo>
                <a:cubicBezTo>
                  <a:pt x="1254812" y="2932878"/>
                  <a:pt x="1259679" y="2933811"/>
                  <a:pt x="1265280" y="2933811"/>
                </a:cubicBezTo>
                <a:cubicBezTo>
                  <a:pt x="1272481" y="2933811"/>
                  <a:pt x="1278382" y="2932144"/>
                  <a:pt x="1282982" y="2928811"/>
                </a:cubicBezTo>
                <a:cubicBezTo>
                  <a:pt x="1287583" y="2925477"/>
                  <a:pt x="1290617" y="2920410"/>
                  <a:pt x="1292084" y="2913609"/>
                </a:cubicBezTo>
                <a:lnTo>
                  <a:pt x="1308886" y="2913609"/>
                </a:lnTo>
                <a:cubicBezTo>
                  <a:pt x="1306619" y="2925210"/>
                  <a:pt x="1301618" y="2933945"/>
                  <a:pt x="1293884" y="2939812"/>
                </a:cubicBezTo>
                <a:cubicBezTo>
                  <a:pt x="1286150" y="2945679"/>
                  <a:pt x="1276415" y="2948613"/>
                  <a:pt x="1264680" y="2948613"/>
                </a:cubicBezTo>
                <a:cubicBezTo>
                  <a:pt x="1256412" y="2948613"/>
                  <a:pt x="1249245" y="2947280"/>
                  <a:pt x="1243177" y="2944613"/>
                </a:cubicBezTo>
                <a:cubicBezTo>
                  <a:pt x="1237110" y="2941946"/>
                  <a:pt x="1232009" y="2938212"/>
                  <a:pt x="1227876" y="2933411"/>
                </a:cubicBezTo>
                <a:cubicBezTo>
                  <a:pt x="1223742" y="2928611"/>
                  <a:pt x="1220641" y="2922877"/>
                  <a:pt x="1218575" y="2916209"/>
                </a:cubicBezTo>
                <a:cubicBezTo>
                  <a:pt x="1216507" y="2909542"/>
                  <a:pt x="1215340" y="2902274"/>
                  <a:pt x="1215074" y="2894406"/>
                </a:cubicBezTo>
                <a:cubicBezTo>
                  <a:pt x="1215074" y="2886539"/>
                  <a:pt x="1216274" y="2879338"/>
                  <a:pt x="1218674" y="2872804"/>
                </a:cubicBezTo>
                <a:cubicBezTo>
                  <a:pt x="1221075" y="2866270"/>
                  <a:pt x="1224442" y="2860602"/>
                  <a:pt x="1228776" y="2855802"/>
                </a:cubicBezTo>
                <a:cubicBezTo>
                  <a:pt x="1233110" y="2851001"/>
                  <a:pt x="1238243" y="2847267"/>
                  <a:pt x="1244178" y="2844600"/>
                </a:cubicBezTo>
                <a:cubicBezTo>
                  <a:pt x="1250111" y="2841933"/>
                  <a:pt x="1256613" y="2840600"/>
                  <a:pt x="1263680" y="2840600"/>
                </a:cubicBezTo>
                <a:close/>
                <a:moveTo>
                  <a:pt x="1093506" y="2840600"/>
                </a:moveTo>
                <a:lnTo>
                  <a:pt x="1093506" y="2858602"/>
                </a:lnTo>
                <a:cubicBezTo>
                  <a:pt x="1086706" y="2858602"/>
                  <a:pt x="1080905" y="2859535"/>
                  <a:pt x="1076104" y="2861402"/>
                </a:cubicBezTo>
                <a:cubicBezTo>
                  <a:pt x="1071304" y="2863269"/>
                  <a:pt x="1067437" y="2866003"/>
                  <a:pt x="1064503" y="2869603"/>
                </a:cubicBezTo>
                <a:cubicBezTo>
                  <a:pt x="1061569" y="2873204"/>
                  <a:pt x="1059435" y="2877571"/>
                  <a:pt x="1058102" y="2882705"/>
                </a:cubicBezTo>
                <a:cubicBezTo>
                  <a:pt x="1056769" y="2887839"/>
                  <a:pt x="1056102" y="2893740"/>
                  <a:pt x="1056102" y="2900407"/>
                </a:cubicBezTo>
                <a:lnTo>
                  <a:pt x="1056102" y="2946413"/>
                </a:lnTo>
                <a:lnTo>
                  <a:pt x="1039100" y="2946413"/>
                </a:lnTo>
                <a:lnTo>
                  <a:pt x="1039100" y="2843000"/>
                </a:lnTo>
                <a:lnTo>
                  <a:pt x="1055102" y="2843000"/>
                </a:lnTo>
                <a:lnTo>
                  <a:pt x="1055102" y="2864803"/>
                </a:lnTo>
                <a:lnTo>
                  <a:pt x="1055502" y="2864803"/>
                </a:lnTo>
                <a:cubicBezTo>
                  <a:pt x="1059635" y="2856402"/>
                  <a:pt x="1064703" y="2850201"/>
                  <a:pt x="1070703" y="2846200"/>
                </a:cubicBezTo>
                <a:cubicBezTo>
                  <a:pt x="1076704" y="2842200"/>
                  <a:pt x="1084305" y="2840333"/>
                  <a:pt x="1093506" y="2840600"/>
                </a:cubicBezTo>
                <a:close/>
                <a:moveTo>
                  <a:pt x="970005" y="2840600"/>
                </a:moveTo>
                <a:cubicBezTo>
                  <a:pt x="978273" y="2840600"/>
                  <a:pt x="985507" y="2842000"/>
                  <a:pt x="991708" y="2844800"/>
                </a:cubicBezTo>
                <a:cubicBezTo>
                  <a:pt x="997909" y="2847600"/>
                  <a:pt x="1003143" y="2851434"/>
                  <a:pt x="1007410" y="2856302"/>
                </a:cubicBezTo>
                <a:cubicBezTo>
                  <a:pt x="1011677" y="2861169"/>
                  <a:pt x="1014877" y="2866903"/>
                  <a:pt x="1017011" y="2873504"/>
                </a:cubicBezTo>
                <a:cubicBezTo>
                  <a:pt x="1019144" y="2880105"/>
                  <a:pt x="1020211" y="2887205"/>
                  <a:pt x="1020211" y="2894806"/>
                </a:cubicBezTo>
                <a:cubicBezTo>
                  <a:pt x="1020212" y="2902407"/>
                  <a:pt x="1019145" y="2909475"/>
                  <a:pt x="1017011" y="2916009"/>
                </a:cubicBezTo>
                <a:cubicBezTo>
                  <a:pt x="1014877" y="2922543"/>
                  <a:pt x="1011677" y="2928244"/>
                  <a:pt x="1007410" y="2933111"/>
                </a:cubicBezTo>
                <a:cubicBezTo>
                  <a:pt x="1003143" y="2937978"/>
                  <a:pt x="997909" y="2941779"/>
                  <a:pt x="991708" y="2944513"/>
                </a:cubicBezTo>
                <a:cubicBezTo>
                  <a:pt x="985507" y="2947246"/>
                  <a:pt x="978273" y="2948613"/>
                  <a:pt x="970005" y="2948613"/>
                </a:cubicBezTo>
                <a:cubicBezTo>
                  <a:pt x="961871" y="2948613"/>
                  <a:pt x="954670" y="2947246"/>
                  <a:pt x="948403" y="2944513"/>
                </a:cubicBezTo>
                <a:cubicBezTo>
                  <a:pt x="942135" y="2941779"/>
                  <a:pt x="936868" y="2937978"/>
                  <a:pt x="932600" y="2933111"/>
                </a:cubicBezTo>
                <a:cubicBezTo>
                  <a:pt x="928333" y="2928244"/>
                  <a:pt x="925133" y="2922543"/>
                  <a:pt x="922999" y="2916009"/>
                </a:cubicBezTo>
                <a:cubicBezTo>
                  <a:pt x="920866" y="2909475"/>
                  <a:pt x="919799" y="2902407"/>
                  <a:pt x="919799" y="2894806"/>
                </a:cubicBezTo>
                <a:cubicBezTo>
                  <a:pt x="919799" y="2887205"/>
                  <a:pt x="920866" y="2880105"/>
                  <a:pt x="922999" y="2873504"/>
                </a:cubicBezTo>
                <a:cubicBezTo>
                  <a:pt x="925133" y="2866903"/>
                  <a:pt x="928333" y="2861169"/>
                  <a:pt x="932600" y="2856302"/>
                </a:cubicBezTo>
                <a:cubicBezTo>
                  <a:pt x="936868" y="2851434"/>
                  <a:pt x="942135" y="2847601"/>
                  <a:pt x="948403" y="2844800"/>
                </a:cubicBezTo>
                <a:cubicBezTo>
                  <a:pt x="954670" y="2842000"/>
                  <a:pt x="961871" y="2840600"/>
                  <a:pt x="970005" y="2840600"/>
                </a:cubicBezTo>
                <a:close/>
                <a:moveTo>
                  <a:pt x="813481" y="2840600"/>
                </a:moveTo>
                <a:cubicBezTo>
                  <a:pt x="820282" y="2840600"/>
                  <a:pt x="825949" y="2841533"/>
                  <a:pt x="830483" y="2843400"/>
                </a:cubicBezTo>
                <a:cubicBezTo>
                  <a:pt x="835017" y="2845267"/>
                  <a:pt x="838684" y="2847867"/>
                  <a:pt x="841485" y="2851201"/>
                </a:cubicBezTo>
                <a:cubicBezTo>
                  <a:pt x="844284" y="2854535"/>
                  <a:pt x="846252" y="2858502"/>
                  <a:pt x="847385" y="2863102"/>
                </a:cubicBezTo>
                <a:cubicBezTo>
                  <a:pt x="848518" y="2867703"/>
                  <a:pt x="849085" y="2872804"/>
                  <a:pt x="849086" y="2878404"/>
                </a:cubicBezTo>
                <a:lnTo>
                  <a:pt x="849086" y="2946413"/>
                </a:lnTo>
                <a:lnTo>
                  <a:pt x="832083" y="2946413"/>
                </a:lnTo>
                <a:lnTo>
                  <a:pt x="832083" y="2876404"/>
                </a:lnTo>
                <a:cubicBezTo>
                  <a:pt x="832083" y="2870003"/>
                  <a:pt x="830216" y="2864936"/>
                  <a:pt x="826483" y="2861202"/>
                </a:cubicBezTo>
                <a:cubicBezTo>
                  <a:pt x="822749" y="2857469"/>
                  <a:pt x="817615" y="2855602"/>
                  <a:pt x="811081" y="2855601"/>
                </a:cubicBezTo>
                <a:cubicBezTo>
                  <a:pt x="805880" y="2855601"/>
                  <a:pt x="801379" y="2856402"/>
                  <a:pt x="797579" y="2858002"/>
                </a:cubicBezTo>
                <a:cubicBezTo>
                  <a:pt x="793778" y="2859602"/>
                  <a:pt x="790611" y="2861869"/>
                  <a:pt x="788077" y="2864803"/>
                </a:cubicBezTo>
                <a:cubicBezTo>
                  <a:pt x="785544" y="2867736"/>
                  <a:pt x="783644" y="2871170"/>
                  <a:pt x="782377" y="2875104"/>
                </a:cubicBezTo>
                <a:cubicBezTo>
                  <a:pt x="781110" y="2879038"/>
                  <a:pt x="780477" y="2883338"/>
                  <a:pt x="780477" y="2888006"/>
                </a:cubicBezTo>
                <a:lnTo>
                  <a:pt x="780477" y="2946413"/>
                </a:lnTo>
                <a:lnTo>
                  <a:pt x="763475" y="2946413"/>
                </a:lnTo>
                <a:lnTo>
                  <a:pt x="763475" y="2843000"/>
                </a:lnTo>
                <a:lnTo>
                  <a:pt x="779476" y="2843000"/>
                </a:lnTo>
                <a:lnTo>
                  <a:pt x="779476" y="2859402"/>
                </a:lnTo>
                <a:lnTo>
                  <a:pt x="779876" y="2859402"/>
                </a:lnTo>
                <a:cubicBezTo>
                  <a:pt x="786944" y="2846867"/>
                  <a:pt x="798146" y="2840600"/>
                  <a:pt x="813481" y="2840600"/>
                </a:cubicBezTo>
                <a:close/>
                <a:moveTo>
                  <a:pt x="530979" y="2840600"/>
                </a:moveTo>
                <a:cubicBezTo>
                  <a:pt x="536846" y="2840600"/>
                  <a:pt x="542247" y="2841100"/>
                  <a:pt x="547181" y="2842100"/>
                </a:cubicBezTo>
                <a:cubicBezTo>
                  <a:pt x="552115" y="2843100"/>
                  <a:pt x="556482" y="2844833"/>
                  <a:pt x="560282" y="2847300"/>
                </a:cubicBezTo>
                <a:cubicBezTo>
                  <a:pt x="564083" y="2849767"/>
                  <a:pt x="567117" y="2853101"/>
                  <a:pt x="569383" y="2857302"/>
                </a:cubicBezTo>
                <a:cubicBezTo>
                  <a:pt x="571651" y="2861502"/>
                  <a:pt x="572984" y="2866736"/>
                  <a:pt x="573384" y="2873004"/>
                </a:cubicBezTo>
                <a:lnTo>
                  <a:pt x="556382" y="2873004"/>
                </a:lnTo>
                <a:cubicBezTo>
                  <a:pt x="556115" y="2869670"/>
                  <a:pt x="555248" y="2866903"/>
                  <a:pt x="553782" y="2864703"/>
                </a:cubicBezTo>
                <a:cubicBezTo>
                  <a:pt x="552315" y="2862503"/>
                  <a:pt x="550448" y="2860736"/>
                  <a:pt x="548181" y="2859402"/>
                </a:cubicBezTo>
                <a:cubicBezTo>
                  <a:pt x="545914" y="2858069"/>
                  <a:pt x="543414" y="2857102"/>
                  <a:pt x="540680" y="2856502"/>
                </a:cubicBezTo>
                <a:cubicBezTo>
                  <a:pt x="537946" y="2855902"/>
                  <a:pt x="535179" y="2855601"/>
                  <a:pt x="532379" y="2855601"/>
                </a:cubicBezTo>
                <a:cubicBezTo>
                  <a:pt x="529846" y="2855601"/>
                  <a:pt x="527278" y="2855802"/>
                  <a:pt x="524678" y="2856202"/>
                </a:cubicBezTo>
                <a:cubicBezTo>
                  <a:pt x="522078" y="2856602"/>
                  <a:pt x="519711" y="2857302"/>
                  <a:pt x="517577" y="2858302"/>
                </a:cubicBezTo>
                <a:cubicBezTo>
                  <a:pt x="515444" y="2859302"/>
                  <a:pt x="513710" y="2860635"/>
                  <a:pt x="512376" y="2862302"/>
                </a:cubicBezTo>
                <a:cubicBezTo>
                  <a:pt x="511043" y="2863969"/>
                  <a:pt x="510376" y="2866136"/>
                  <a:pt x="510376" y="2868803"/>
                </a:cubicBezTo>
                <a:cubicBezTo>
                  <a:pt x="510376" y="2871737"/>
                  <a:pt x="511410" y="2874170"/>
                  <a:pt x="513476" y="2876104"/>
                </a:cubicBezTo>
                <a:cubicBezTo>
                  <a:pt x="515544" y="2878038"/>
                  <a:pt x="518177" y="2879638"/>
                  <a:pt x="521377" y="2880905"/>
                </a:cubicBezTo>
                <a:cubicBezTo>
                  <a:pt x="524578" y="2882171"/>
                  <a:pt x="528179" y="2883238"/>
                  <a:pt x="532179" y="2884105"/>
                </a:cubicBezTo>
                <a:cubicBezTo>
                  <a:pt x="536180" y="2884972"/>
                  <a:pt x="540180" y="2885872"/>
                  <a:pt x="544180" y="2886805"/>
                </a:cubicBezTo>
                <a:cubicBezTo>
                  <a:pt x="548448" y="2887739"/>
                  <a:pt x="552615" y="2888872"/>
                  <a:pt x="556682" y="2890206"/>
                </a:cubicBezTo>
                <a:cubicBezTo>
                  <a:pt x="560749" y="2891539"/>
                  <a:pt x="564350" y="2893306"/>
                  <a:pt x="567483" y="2895506"/>
                </a:cubicBezTo>
                <a:cubicBezTo>
                  <a:pt x="570617" y="2897707"/>
                  <a:pt x="573150" y="2900474"/>
                  <a:pt x="575084" y="2903808"/>
                </a:cubicBezTo>
                <a:cubicBezTo>
                  <a:pt x="577017" y="2907141"/>
                  <a:pt x="577984" y="2911275"/>
                  <a:pt x="577985" y="2916209"/>
                </a:cubicBezTo>
                <a:cubicBezTo>
                  <a:pt x="577985" y="2922477"/>
                  <a:pt x="576685" y="2927677"/>
                  <a:pt x="574084" y="2931811"/>
                </a:cubicBezTo>
                <a:cubicBezTo>
                  <a:pt x="571484" y="2935945"/>
                  <a:pt x="568084" y="2939279"/>
                  <a:pt x="563883" y="2941812"/>
                </a:cubicBezTo>
                <a:cubicBezTo>
                  <a:pt x="559682" y="2944346"/>
                  <a:pt x="554949" y="2946113"/>
                  <a:pt x="549681" y="2947113"/>
                </a:cubicBezTo>
                <a:cubicBezTo>
                  <a:pt x="544414" y="2948113"/>
                  <a:pt x="539180" y="2948613"/>
                  <a:pt x="533979" y="2948613"/>
                </a:cubicBezTo>
                <a:cubicBezTo>
                  <a:pt x="528245" y="2948613"/>
                  <a:pt x="522778" y="2948013"/>
                  <a:pt x="517577" y="2946813"/>
                </a:cubicBezTo>
                <a:cubicBezTo>
                  <a:pt x="512376" y="2945613"/>
                  <a:pt x="507776" y="2943646"/>
                  <a:pt x="503775" y="2940912"/>
                </a:cubicBezTo>
                <a:cubicBezTo>
                  <a:pt x="499775" y="2938178"/>
                  <a:pt x="496574" y="2934578"/>
                  <a:pt x="494174" y="2930111"/>
                </a:cubicBezTo>
                <a:cubicBezTo>
                  <a:pt x="491774" y="2925644"/>
                  <a:pt x="490440" y="2920210"/>
                  <a:pt x="490174" y="2913809"/>
                </a:cubicBezTo>
                <a:lnTo>
                  <a:pt x="507176" y="2913809"/>
                </a:lnTo>
                <a:cubicBezTo>
                  <a:pt x="507309" y="2917543"/>
                  <a:pt x="508176" y="2920710"/>
                  <a:pt x="509776" y="2923310"/>
                </a:cubicBezTo>
                <a:cubicBezTo>
                  <a:pt x="511376" y="2925910"/>
                  <a:pt x="513476" y="2927977"/>
                  <a:pt x="516077" y="2929511"/>
                </a:cubicBezTo>
                <a:cubicBezTo>
                  <a:pt x="518677" y="2931044"/>
                  <a:pt x="521611" y="2932144"/>
                  <a:pt x="524878" y="2932811"/>
                </a:cubicBezTo>
                <a:cubicBezTo>
                  <a:pt x="528145" y="2933478"/>
                  <a:pt x="531512" y="2933811"/>
                  <a:pt x="534979" y="2933811"/>
                </a:cubicBezTo>
                <a:cubicBezTo>
                  <a:pt x="537646" y="2933811"/>
                  <a:pt x="540447" y="2933611"/>
                  <a:pt x="543380" y="2933211"/>
                </a:cubicBezTo>
                <a:cubicBezTo>
                  <a:pt x="546314" y="2932811"/>
                  <a:pt x="549014" y="2932078"/>
                  <a:pt x="551481" y="2931011"/>
                </a:cubicBezTo>
                <a:cubicBezTo>
                  <a:pt x="553948" y="2929944"/>
                  <a:pt x="555982" y="2928377"/>
                  <a:pt x="557582" y="2926310"/>
                </a:cubicBezTo>
                <a:cubicBezTo>
                  <a:pt x="559182" y="2924243"/>
                  <a:pt x="559982" y="2921610"/>
                  <a:pt x="559982" y="2918409"/>
                </a:cubicBezTo>
                <a:cubicBezTo>
                  <a:pt x="559982" y="2914009"/>
                  <a:pt x="558316" y="2910675"/>
                  <a:pt x="554982" y="2908408"/>
                </a:cubicBezTo>
                <a:cubicBezTo>
                  <a:pt x="551648" y="2906141"/>
                  <a:pt x="547481" y="2904308"/>
                  <a:pt x="542480" y="2902907"/>
                </a:cubicBezTo>
                <a:cubicBezTo>
                  <a:pt x="537480" y="2901507"/>
                  <a:pt x="532046" y="2900240"/>
                  <a:pt x="526178" y="2899107"/>
                </a:cubicBezTo>
                <a:cubicBezTo>
                  <a:pt x="520311" y="2897973"/>
                  <a:pt x="514877" y="2896373"/>
                  <a:pt x="509876" y="2894306"/>
                </a:cubicBezTo>
                <a:cubicBezTo>
                  <a:pt x="504876" y="2892239"/>
                  <a:pt x="500708" y="2889339"/>
                  <a:pt x="497375" y="2885605"/>
                </a:cubicBezTo>
                <a:cubicBezTo>
                  <a:pt x="494041" y="2881871"/>
                  <a:pt x="492374" y="2876671"/>
                  <a:pt x="492374" y="2870003"/>
                </a:cubicBezTo>
                <a:cubicBezTo>
                  <a:pt x="492374" y="2864803"/>
                  <a:pt x="493541" y="2860335"/>
                  <a:pt x="495874" y="2856602"/>
                </a:cubicBezTo>
                <a:cubicBezTo>
                  <a:pt x="498208" y="2852868"/>
                  <a:pt x="501208" y="2849834"/>
                  <a:pt x="504876" y="2847500"/>
                </a:cubicBezTo>
                <a:cubicBezTo>
                  <a:pt x="508543" y="2845167"/>
                  <a:pt x="512677" y="2843433"/>
                  <a:pt x="517277" y="2842300"/>
                </a:cubicBezTo>
                <a:cubicBezTo>
                  <a:pt x="521878" y="2841166"/>
                  <a:pt x="526445" y="2840600"/>
                  <a:pt x="530979" y="2840600"/>
                </a:cubicBezTo>
                <a:close/>
                <a:moveTo>
                  <a:pt x="368330" y="2840600"/>
                </a:moveTo>
                <a:cubicBezTo>
                  <a:pt x="377531" y="2840600"/>
                  <a:pt x="385165" y="2842500"/>
                  <a:pt x="391233" y="2846300"/>
                </a:cubicBezTo>
                <a:cubicBezTo>
                  <a:pt x="397300" y="2850101"/>
                  <a:pt x="402168" y="2854935"/>
                  <a:pt x="405835" y="2860802"/>
                </a:cubicBezTo>
                <a:cubicBezTo>
                  <a:pt x="409502" y="2866670"/>
                  <a:pt x="412035" y="2873070"/>
                  <a:pt x="413435" y="2880005"/>
                </a:cubicBezTo>
                <a:cubicBezTo>
                  <a:pt x="414835" y="2886939"/>
                  <a:pt x="415403" y="2893540"/>
                  <a:pt x="415136" y="2899807"/>
                </a:cubicBezTo>
                <a:lnTo>
                  <a:pt x="337726" y="2899807"/>
                </a:lnTo>
                <a:cubicBezTo>
                  <a:pt x="337593" y="2904341"/>
                  <a:pt x="338126" y="2908641"/>
                  <a:pt x="339327" y="2912709"/>
                </a:cubicBezTo>
                <a:cubicBezTo>
                  <a:pt x="340526" y="2916776"/>
                  <a:pt x="342460" y="2920376"/>
                  <a:pt x="345127" y="2923510"/>
                </a:cubicBezTo>
                <a:cubicBezTo>
                  <a:pt x="347794" y="2926644"/>
                  <a:pt x="351194" y="2929144"/>
                  <a:pt x="355328" y="2931011"/>
                </a:cubicBezTo>
                <a:cubicBezTo>
                  <a:pt x="359462" y="2932878"/>
                  <a:pt x="364329" y="2933811"/>
                  <a:pt x="369930" y="2933811"/>
                </a:cubicBezTo>
                <a:cubicBezTo>
                  <a:pt x="377131" y="2933811"/>
                  <a:pt x="383032" y="2932144"/>
                  <a:pt x="387632" y="2928811"/>
                </a:cubicBezTo>
                <a:cubicBezTo>
                  <a:pt x="392233" y="2925477"/>
                  <a:pt x="395266" y="2920410"/>
                  <a:pt x="396734" y="2913609"/>
                </a:cubicBezTo>
                <a:lnTo>
                  <a:pt x="413536" y="2913609"/>
                </a:lnTo>
                <a:cubicBezTo>
                  <a:pt x="411268" y="2925210"/>
                  <a:pt x="406268" y="2933945"/>
                  <a:pt x="398534" y="2939812"/>
                </a:cubicBezTo>
                <a:cubicBezTo>
                  <a:pt x="390799" y="2945679"/>
                  <a:pt x="381065" y="2948613"/>
                  <a:pt x="369330" y="2948613"/>
                </a:cubicBezTo>
                <a:cubicBezTo>
                  <a:pt x="361062" y="2948613"/>
                  <a:pt x="353895" y="2947280"/>
                  <a:pt x="347827" y="2944613"/>
                </a:cubicBezTo>
                <a:cubicBezTo>
                  <a:pt x="341760" y="2941946"/>
                  <a:pt x="336659" y="2938212"/>
                  <a:pt x="332525" y="2933411"/>
                </a:cubicBezTo>
                <a:cubicBezTo>
                  <a:pt x="328391" y="2928611"/>
                  <a:pt x="325291" y="2922877"/>
                  <a:pt x="323224" y="2916209"/>
                </a:cubicBezTo>
                <a:cubicBezTo>
                  <a:pt x="321157" y="2909542"/>
                  <a:pt x="319990" y="2902274"/>
                  <a:pt x="319724" y="2894406"/>
                </a:cubicBezTo>
                <a:cubicBezTo>
                  <a:pt x="319724" y="2886539"/>
                  <a:pt x="320924" y="2879338"/>
                  <a:pt x="323324" y="2872804"/>
                </a:cubicBezTo>
                <a:cubicBezTo>
                  <a:pt x="325725" y="2866270"/>
                  <a:pt x="329092" y="2860602"/>
                  <a:pt x="333426" y="2855802"/>
                </a:cubicBezTo>
                <a:cubicBezTo>
                  <a:pt x="337759" y="2851001"/>
                  <a:pt x="342893" y="2847267"/>
                  <a:pt x="348827" y="2844600"/>
                </a:cubicBezTo>
                <a:cubicBezTo>
                  <a:pt x="354761" y="2841933"/>
                  <a:pt x="361263" y="2840600"/>
                  <a:pt x="368330" y="2840600"/>
                </a:cubicBezTo>
                <a:close/>
                <a:moveTo>
                  <a:pt x="254754" y="2840600"/>
                </a:moveTo>
                <a:cubicBezTo>
                  <a:pt x="260621" y="2840600"/>
                  <a:pt x="266022" y="2841100"/>
                  <a:pt x="270956" y="2842100"/>
                </a:cubicBezTo>
                <a:cubicBezTo>
                  <a:pt x="275890" y="2843100"/>
                  <a:pt x="280257" y="2844833"/>
                  <a:pt x="284057" y="2847300"/>
                </a:cubicBezTo>
                <a:cubicBezTo>
                  <a:pt x="287858" y="2849767"/>
                  <a:pt x="290892" y="2853101"/>
                  <a:pt x="293159" y="2857302"/>
                </a:cubicBezTo>
                <a:cubicBezTo>
                  <a:pt x="295426" y="2861502"/>
                  <a:pt x="296759" y="2866736"/>
                  <a:pt x="297159" y="2873004"/>
                </a:cubicBezTo>
                <a:lnTo>
                  <a:pt x="280157" y="2873004"/>
                </a:lnTo>
                <a:cubicBezTo>
                  <a:pt x="279891" y="2869670"/>
                  <a:pt x="279024" y="2866903"/>
                  <a:pt x="277557" y="2864703"/>
                </a:cubicBezTo>
                <a:cubicBezTo>
                  <a:pt x="276090" y="2862503"/>
                  <a:pt x="274223" y="2860736"/>
                  <a:pt x="271956" y="2859402"/>
                </a:cubicBezTo>
                <a:cubicBezTo>
                  <a:pt x="269689" y="2858069"/>
                  <a:pt x="267189" y="2857102"/>
                  <a:pt x="264455" y="2856502"/>
                </a:cubicBezTo>
                <a:cubicBezTo>
                  <a:pt x="261721" y="2855902"/>
                  <a:pt x="258954" y="2855601"/>
                  <a:pt x="256154" y="2855601"/>
                </a:cubicBezTo>
                <a:cubicBezTo>
                  <a:pt x="253620" y="2855601"/>
                  <a:pt x="251053" y="2855802"/>
                  <a:pt x="248453" y="2856202"/>
                </a:cubicBezTo>
                <a:cubicBezTo>
                  <a:pt x="245853" y="2856602"/>
                  <a:pt x="243486" y="2857302"/>
                  <a:pt x="241352" y="2858302"/>
                </a:cubicBezTo>
                <a:cubicBezTo>
                  <a:pt x="239219" y="2859302"/>
                  <a:pt x="237485" y="2860635"/>
                  <a:pt x="236151" y="2862302"/>
                </a:cubicBezTo>
                <a:cubicBezTo>
                  <a:pt x="234818" y="2863969"/>
                  <a:pt x="234151" y="2866136"/>
                  <a:pt x="234151" y="2868803"/>
                </a:cubicBezTo>
                <a:cubicBezTo>
                  <a:pt x="234151" y="2871737"/>
                  <a:pt x="235185" y="2874170"/>
                  <a:pt x="237252" y="2876104"/>
                </a:cubicBezTo>
                <a:cubicBezTo>
                  <a:pt x="239318" y="2878038"/>
                  <a:pt x="241952" y="2879638"/>
                  <a:pt x="245153" y="2880905"/>
                </a:cubicBezTo>
                <a:cubicBezTo>
                  <a:pt x="248353" y="2882171"/>
                  <a:pt x="251953" y="2883238"/>
                  <a:pt x="255954" y="2884105"/>
                </a:cubicBezTo>
                <a:cubicBezTo>
                  <a:pt x="259954" y="2884972"/>
                  <a:pt x="263955" y="2885872"/>
                  <a:pt x="267956" y="2886805"/>
                </a:cubicBezTo>
                <a:cubicBezTo>
                  <a:pt x="272223" y="2887739"/>
                  <a:pt x="276390" y="2888872"/>
                  <a:pt x="280457" y="2890206"/>
                </a:cubicBezTo>
                <a:cubicBezTo>
                  <a:pt x="284524" y="2891539"/>
                  <a:pt x="288124" y="2893306"/>
                  <a:pt x="291258" y="2895506"/>
                </a:cubicBezTo>
                <a:cubicBezTo>
                  <a:pt x="294392" y="2897707"/>
                  <a:pt x="296926" y="2900474"/>
                  <a:pt x="298860" y="2903808"/>
                </a:cubicBezTo>
                <a:cubicBezTo>
                  <a:pt x="300793" y="2907141"/>
                  <a:pt x="301759" y="2911275"/>
                  <a:pt x="301760" y="2916209"/>
                </a:cubicBezTo>
                <a:cubicBezTo>
                  <a:pt x="301760" y="2922477"/>
                  <a:pt x="300460" y="2927677"/>
                  <a:pt x="297859" y="2931811"/>
                </a:cubicBezTo>
                <a:cubicBezTo>
                  <a:pt x="295259" y="2935945"/>
                  <a:pt x="291858" y="2939279"/>
                  <a:pt x="287658" y="2941812"/>
                </a:cubicBezTo>
                <a:cubicBezTo>
                  <a:pt x="283457" y="2944346"/>
                  <a:pt x="278723" y="2946113"/>
                  <a:pt x="273456" y="2947113"/>
                </a:cubicBezTo>
                <a:cubicBezTo>
                  <a:pt x="268189" y="2948113"/>
                  <a:pt x="262955" y="2948613"/>
                  <a:pt x="257754" y="2948613"/>
                </a:cubicBezTo>
                <a:cubicBezTo>
                  <a:pt x="252020" y="2948613"/>
                  <a:pt x="246553" y="2948013"/>
                  <a:pt x="241352" y="2946813"/>
                </a:cubicBezTo>
                <a:cubicBezTo>
                  <a:pt x="236151" y="2945613"/>
                  <a:pt x="231551" y="2943646"/>
                  <a:pt x="227550" y="2940912"/>
                </a:cubicBezTo>
                <a:cubicBezTo>
                  <a:pt x="223550" y="2938178"/>
                  <a:pt x="220350" y="2934578"/>
                  <a:pt x="217950" y="2930111"/>
                </a:cubicBezTo>
                <a:cubicBezTo>
                  <a:pt x="215549" y="2925644"/>
                  <a:pt x="214215" y="2920210"/>
                  <a:pt x="213949" y="2913809"/>
                </a:cubicBezTo>
                <a:lnTo>
                  <a:pt x="230951" y="2913809"/>
                </a:lnTo>
                <a:cubicBezTo>
                  <a:pt x="231084" y="2917543"/>
                  <a:pt x="231951" y="2920710"/>
                  <a:pt x="233551" y="2923310"/>
                </a:cubicBezTo>
                <a:cubicBezTo>
                  <a:pt x="235152" y="2925910"/>
                  <a:pt x="237252" y="2927977"/>
                  <a:pt x="239852" y="2929511"/>
                </a:cubicBezTo>
                <a:cubicBezTo>
                  <a:pt x="242452" y="2931044"/>
                  <a:pt x="245386" y="2932144"/>
                  <a:pt x="248653" y="2932811"/>
                </a:cubicBezTo>
                <a:cubicBezTo>
                  <a:pt x="251920" y="2933478"/>
                  <a:pt x="255287" y="2933811"/>
                  <a:pt x="258755" y="2933811"/>
                </a:cubicBezTo>
                <a:cubicBezTo>
                  <a:pt x="261421" y="2933811"/>
                  <a:pt x="264222" y="2933611"/>
                  <a:pt x="267155" y="2933211"/>
                </a:cubicBezTo>
                <a:cubicBezTo>
                  <a:pt x="270089" y="2932811"/>
                  <a:pt x="272789" y="2932078"/>
                  <a:pt x="275257" y="2931011"/>
                </a:cubicBezTo>
                <a:cubicBezTo>
                  <a:pt x="277723" y="2929944"/>
                  <a:pt x="279757" y="2928377"/>
                  <a:pt x="281357" y="2926310"/>
                </a:cubicBezTo>
                <a:cubicBezTo>
                  <a:pt x="282957" y="2924243"/>
                  <a:pt x="283757" y="2921610"/>
                  <a:pt x="283757" y="2918409"/>
                </a:cubicBezTo>
                <a:cubicBezTo>
                  <a:pt x="283757" y="2914009"/>
                  <a:pt x="282091" y="2910675"/>
                  <a:pt x="278757" y="2908408"/>
                </a:cubicBezTo>
                <a:cubicBezTo>
                  <a:pt x="275423" y="2906141"/>
                  <a:pt x="271256" y="2904308"/>
                  <a:pt x="266255" y="2902907"/>
                </a:cubicBezTo>
                <a:cubicBezTo>
                  <a:pt x="261254" y="2901507"/>
                  <a:pt x="255820" y="2900240"/>
                  <a:pt x="249953" y="2899107"/>
                </a:cubicBezTo>
                <a:cubicBezTo>
                  <a:pt x="244086" y="2897973"/>
                  <a:pt x="238652" y="2896373"/>
                  <a:pt x="233651" y="2894306"/>
                </a:cubicBezTo>
                <a:cubicBezTo>
                  <a:pt x="228651" y="2892239"/>
                  <a:pt x="224483" y="2889339"/>
                  <a:pt x="221149" y="2885605"/>
                </a:cubicBezTo>
                <a:cubicBezTo>
                  <a:pt x="217816" y="2881871"/>
                  <a:pt x="216149" y="2876671"/>
                  <a:pt x="216149" y="2870003"/>
                </a:cubicBezTo>
                <a:cubicBezTo>
                  <a:pt x="216149" y="2864803"/>
                  <a:pt x="217316" y="2860335"/>
                  <a:pt x="219649" y="2856602"/>
                </a:cubicBezTo>
                <a:cubicBezTo>
                  <a:pt x="221983" y="2852868"/>
                  <a:pt x="224983" y="2849834"/>
                  <a:pt x="228651" y="2847500"/>
                </a:cubicBezTo>
                <a:cubicBezTo>
                  <a:pt x="232317" y="2845167"/>
                  <a:pt x="236452" y="2843433"/>
                  <a:pt x="241052" y="2842300"/>
                </a:cubicBezTo>
                <a:cubicBezTo>
                  <a:pt x="245653" y="2841166"/>
                  <a:pt x="250220" y="2840600"/>
                  <a:pt x="254754" y="2840600"/>
                </a:cubicBezTo>
                <a:close/>
                <a:moveTo>
                  <a:pt x="149979" y="2840600"/>
                </a:moveTo>
                <a:cubicBezTo>
                  <a:pt x="155846" y="2840600"/>
                  <a:pt x="161247" y="2841100"/>
                  <a:pt x="166181" y="2842100"/>
                </a:cubicBezTo>
                <a:cubicBezTo>
                  <a:pt x="171115" y="2843100"/>
                  <a:pt x="175482" y="2844833"/>
                  <a:pt x="179282" y="2847300"/>
                </a:cubicBezTo>
                <a:cubicBezTo>
                  <a:pt x="183083" y="2849767"/>
                  <a:pt x="186117" y="2853101"/>
                  <a:pt x="188384" y="2857302"/>
                </a:cubicBezTo>
                <a:cubicBezTo>
                  <a:pt x="190651" y="2861502"/>
                  <a:pt x="191984" y="2866736"/>
                  <a:pt x="192384" y="2873004"/>
                </a:cubicBezTo>
                <a:lnTo>
                  <a:pt x="175382" y="2873004"/>
                </a:lnTo>
                <a:cubicBezTo>
                  <a:pt x="175116" y="2869670"/>
                  <a:pt x="174249" y="2866903"/>
                  <a:pt x="172782" y="2864703"/>
                </a:cubicBezTo>
                <a:cubicBezTo>
                  <a:pt x="171315" y="2862503"/>
                  <a:pt x="169448" y="2860736"/>
                  <a:pt x="167181" y="2859402"/>
                </a:cubicBezTo>
                <a:cubicBezTo>
                  <a:pt x="164914" y="2858069"/>
                  <a:pt x="162414" y="2857102"/>
                  <a:pt x="159680" y="2856502"/>
                </a:cubicBezTo>
                <a:cubicBezTo>
                  <a:pt x="156946" y="2855902"/>
                  <a:pt x="154179" y="2855601"/>
                  <a:pt x="151379" y="2855601"/>
                </a:cubicBezTo>
                <a:cubicBezTo>
                  <a:pt x="148845" y="2855601"/>
                  <a:pt x="146278" y="2855802"/>
                  <a:pt x="143678" y="2856202"/>
                </a:cubicBezTo>
                <a:cubicBezTo>
                  <a:pt x="141078" y="2856602"/>
                  <a:pt x="138711" y="2857302"/>
                  <a:pt x="136578" y="2858302"/>
                </a:cubicBezTo>
                <a:cubicBezTo>
                  <a:pt x="134443" y="2859302"/>
                  <a:pt x="132710" y="2860635"/>
                  <a:pt x="131376" y="2862302"/>
                </a:cubicBezTo>
                <a:cubicBezTo>
                  <a:pt x="130043" y="2863969"/>
                  <a:pt x="129376" y="2866136"/>
                  <a:pt x="129376" y="2868803"/>
                </a:cubicBezTo>
                <a:cubicBezTo>
                  <a:pt x="129376" y="2871737"/>
                  <a:pt x="130410" y="2874170"/>
                  <a:pt x="132477" y="2876104"/>
                </a:cubicBezTo>
                <a:cubicBezTo>
                  <a:pt x="134543" y="2878038"/>
                  <a:pt x="137177" y="2879638"/>
                  <a:pt x="140378" y="2880905"/>
                </a:cubicBezTo>
                <a:cubicBezTo>
                  <a:pt x="143578" y="2882171"/>
                  <a:pt x="147178" y="2883238"/>
                  <a:pt x="151179" y="2884105"/>
                </a:cubicBezTo>
                <a:cubicBezTo>
                  <a:pt x="155180" y="2884972"/>
                  <a:pt x="159180" y="2885872"/>
                  <a:pt x="163181" y="2886805"/>
                </a:cubicBezTo>
                <a:cubicBezTo>
                  <a:pt x="167448" y="2887739"/>
                  <a:pt x="171615" y="2888872"/>
                  <a:pt x="175682" y="2890206"/>
                </a:cubicBezTo>
                <a:cubicBezTo>
                  <a:pt x="179750" y="2891539"/>
                  <a:pt x="183350" y="2893306"/>
                  <a:pt x="186483" y="2895506"/>
                </a:cubicBezTo>
                <a:cubicBezTo>
                  <a:pt x="189617" y="2897707"/>
                  <a:pt x="192151" y="2900474"/>
                  <a:pt x="194084" y="2903808"/>
                </a:cubicBezTo>
                <a:cubicBezTo>
                  <a:pt x="196018" y="2907141"/>
                  <a:pt x="196984" y="2911275"/>
                  <a:pt x="196985" y="2916209"/>
                </a:cubicBezTo>
                <a:cubicBezTo>
                  <a:pt x="196985" y="2922477"/>
                  <a:pt x="195684" y="2927677"/>
                  <a:pt x="193084" y="2931811"/>
                </a:cubicBezTo>
                <a:cubicBezTo>
                  <a:pt x="190484" y="2935945"/>
                  <a:pt x="187083" y="2939279"/>
                  <a:pt x="182883" y="2941812"/>
                </a:cubicBezTo>
                <a:cubicBezTo>
                  <a:pt x="178682" y="2944346"/>
                  <a:pt x="173948" y="2946113"/>
                  <a:pt x="168681" y="2947113"/>
                </a:cubicBezTo>
                <a:cubicBezTo>
                  <a:pt x="163414" y="2948113"/>
                  <a:pt x="158180" y="2948613"/>
                  <a:pt x="152979" y="2948613"/>
                </a:cubicBezTo>
                <a:cubicBezTo>
                  <a:pt x="147245" y="2948613"/>
                  <a:pt x="141778" y="2948013"/>
                  <a:pt x="136578" y="2946813"/>
                </a:cubicBezTo>
                <a:cubicBezTo>
                  <a:pt x="131376" y="2945613"/>
                  <a:pt x="126776" y="2943646"/>
                  <a:pt x="122775" y="2940912"/>
                </a:cubicBezTo>
                <a:cubicBezTo>
                  <a:pt x="118775" y="2938178"/>
                  <a:pt x="115574" y="2934578"/>
                  <a:pt x="113174" y="2930111"/>
                </a:cubicBezTo>
                <a:cubicBezTo>
                  <a:pt x="110774" y="2925644"/>
                  <a:pt x="109440" y="2920210"/>
                  <a:pt x="109174" y="2913809"/>
                </a:cubicBezTo>
                <a:lnTo>
                  <a:pt x="126176" y="2913809"/>
                </a:lnTo>
                <a:cubicBezTo>
                  <a:pt x="126309" y="2917543"/>
                  <a:pt x="127176" y="2920710"/>
                  <a:pt x="128776" y="2923310"/>
                </a:cubicBezTo>
                <a:cubicBezTo>
                  <a:pt x="130377" y="2925910"/>
                  <a:pt x="132477" y="2927977"/>
                  <a:pt x="135077" y="2929511"/>
                </a:cubicBezTo>
                <a:cubicBezTo>
                  <a:pt x="137677" y="2931044"/>
                  <a:pt x="140611" y="2932144"/>
                  <a:pt x="143878" y="2932811"/>
                </a:cubicBezTo>
                <a:cubicBezTo>
                  <a:pt x="147145" y="2933478"/>
                  <a:pt x="150512" y="2933811"/>
                  <a:pt x="153979" y="2933811"/>
                </a:cubicBezTo>
                <a:cubicBezTo>
                  <a:pt x="156646" y="2933811"/>
                  <a:pt x="159446" y="2933611"/>
                  <a:pt x="162381" y="2933211"/>
                </a:cubicBezTo>
                <a:cubicBezTo>
                  <a:pt x="165314" y="2932811"/>
                  <a:pt x="168014" y="2932078"/>
                  <a:pt x="170481" y="2931011"/>
                </a:cubicBezTo>
                <a:cubicBezTo>
                  <a:pt x="172948" y="2929944"/>
                  <a:pt x="174982" y="2928377"/>
                  <a:pt x="176582" y="2926310"/>
                </a:cubicBezTo>
                <a:cubicBezTo>
                  <a:pt x="178182" y="2924243"/>
                  <a:pt x="178983" y="2921610"/>
                  <a:pt x="178983" y="2918409"/>
                </a:cubicBezTo>
                <a:cubicBezTo>
                  <a:pt x="178983" y="2914009"/>
                  <a:pt x="177316" y="2910675"/>
                  <a:pt x="173982" y="2908408"/>
                </a:cubicBezTo>
                <a:cubicBezTo>
                  <a:pt x="170648" y="2906141"/>
                  <a:pt x="166481" y="2904308"/>
                  <a:pt x="161480" y="2902907"/>
                </a:cubicBezTo>
                <a:cubicBezTo>
                  <a:pt x="156479" y="2901507"/>
                  <a:pt x="151045" y="2900240"/>
                  <a:pt x="145179" y="2899107"/>
                </a:cubicBezTo>
                <a:cubicBezTo>
                  <a:pt x="139311" y="2897973"/>
                  <a:pt x="133877" y="2896373"/>
                  <a:pt x="128876" y="2894306"/>
                </a:cubicBezTo>
                <a:cubicBezTo>
                  <a:pt x="123876" y="2892239"/>
                  <a:pt x="119708" y="2889339"/>
                  <a:pt x="116374" y="2885605"/>
                </a:cubicBezTo>
                <a:cubicBezTo>
                  <a:pt x="113041" y="2881871"/>
                  <a:pt x="111374" y="2876671"/>
                  <a:pt x="111374" y="2870003"/>
                </a:cubicBezTo>
                <a:cubicBezTo>
                  <a:pt x="111374" y="2864803"/>
                  <a:pt x="112541" y="2860335"/>
                  <a:pt x="114874" y="2856602"/>
                </a:cubicBezTo>
                <a:cubicBezTo>
                  <a:pt x="117208" y="2852868"/>
                  <a:pt x="120208" y="2849834"/>
                  <a:pt x="123876" y="2847500"/>
                </a:cubicBezTo>
                <a:cubicBezTo>
                  <a:pt x="127543" y="2845167"/>
                  <a:pt x="131677" y="2843433"/>
                  <a:pt x="136277" y="2842300"/>
                </a:cubicBezTo>
                <a:cubicBezTo>
                  <a:pt x="140878" y="2841166"/>
                  <a:pt x="145445" y="2840600"/>
                  <a:pt x="149979" y="2840600"/>
                </a:cubicBezTo>
                <a:close/>
                <a:moveTo>
                  <a:pt x="53205" y="2840600"/>
                </a:moveTo>
                <a:cubicBezTo>
                  <a:pt x="57872" y="2840600"/>
                  <a:pt x="62506" y="2840933"/>
                  <a:pt x="67107" y="2841600"/>
                </a:cubicBezTo>
                <a:cubicBezTo>
                  <a:pt x="71707" y="2842266"/>
                  <a:pt x="75874" y="2843633"/>
                  <a:pt x="79608" y="2845700"/>
                </a:cubicBezTo>
                <a:cubicBezTo>
                  <a:pt x="83342" y="2847767"/>
                  <a:pt x="86342" y="2850668"/>
                  <a:pt x="88609" y="2854401"/>
                </a:cubicBezTo>
                <a:cubicBezTo>
                  <a:pt x="90876" y="2858135"/>
                  <a:pt x="92010" y="2863002"/>
                  <a:pt x="92010" y="2869003"/>
                </a:cubicBezTo>
                <a:lnTo>
                  <a:pt x="92010" y="2922210"/>
                </a:lnTo>
                <a:cubicBezTo>
                  <a:pt x="92010" y="2926210"/>
                  <a:pt x="92243" y="2929144"/>
                  <a:pt x="92710" y="2931011"/>
                </a:cubicBezTo>
                <a:cubicBezTo>
                  <a:pt x="93176" y="2932878"/>
                  <a:pt x="94743" y="2933811"/>
                  <a:pt x="97410" y="2933811"/>
                </a:cubicBezTo>
                <a:cubicBezTo>
                  <a:pt x="98877" y="2933811"/>
                  <a:pt x="100611" y="2933478"/>
                  <a:pt x="102611" y="2932811"/>
                </a:cubicBezTo>
                <a:lnTo>
                  <a:pt x="102611" y="2946013"/>
                </a:lnTo>
                <a:cubicBezTo>
                  <a:pt x="99677" y="2947746"/>
                  <a:pt x="95610" y="2948613"/>
                  <a:pt x="90410" y="2948613"/>
                </a:cubicBezTo>
                <a:cubicBezTo>
                  <a:pt x="86009" y="2948613"/>
                  <a:pt x="82509" y="2947380"/>
                  <a:pt x="79908" y="2944913"/>
                </a:cubicBezTo>
                <a:cubicBezTo>
                  <a:pt x="77308" y="2942446"/>
                  <a:pt x="76008" y="2938412"/>
                  <a:pt x="76008" y="2932811"/>
                </a:cubicBezTo>
                <a:cubicBezTo>
                  <a:pt x="71340" y="2938412"/>
                  <a:pt x="65906" y="2942446"/>
                  <a:pt x="59706" y="2944913"/>
                </a:cubicBezTo>
                <a:cubicBezTo>
                  <a:pt x="53505" y="2947380"/>
                  <a:pt x="46804" y="2948613"/>
                  <a:pt x="39603" y="2948613"/>
                </a:cubicBezTo>
                <a:cubicBezTo>
                  <a:pt x="34936" y="2948613"/>
                  <a:pt x="30535" y="2948113"/>
                  <a:pt x="26401" y="2947113"/>
                </a:cubicBezTo>
                <a:cubicBezTo>
                  <a:pt x="22268" y="2946113"/>
                  <a:pt x="18634" y="2944446"/>
                  <a:pt x="15500" y="2942112"/>
                </a:cubicBezTo>
                <a:cubicBezTo>
                  <a:pt x="12366" y="2939779"/>
                  <a:pt x="9899" y="2936778"/>
                  <a:pt x="8100" y="2933111"/>
                </a:cubicBezTo>
                <a:cubicBezTo>
                  <a:pt x="6299" y="2929444"/>
                  <a:pt x="5399" y="2925010"/>
                  <a:pt x="5399" y="2919809"/>
                </a:cubicBezTo>
                <a:cubicBezTo>
                  <a:pt x="5399" y="2913942"/>
                  <a:pt x="6399" y="2909142"/>
                  <a:pt x="8399" y="2905408"/>
                </a:cubicBezTo>
                <a:cubicBezTo>
                  <a:pt x="10400" y="2901674"/>
                  <a:pt x="13033" y="2898640"/>
                  <a:pt x="16300" y="2896307"/>
                </a:cubicBezTo>
                <a:cubicBezTo>
                  <a:pt x="19567" y="2893973"/>
                  <a:pt x="23301" y="2892206"/>
                  <a:pt x="27502" y="2891006"/>
                </a:cubicBezTo>
                <a:cubicBezTo>
                  <a:pt x="31702" y="2889806"/>
                  <a:pt x="36003" y="2888806"/>
                  <a:pt x="40403" y="2888006"/>
                </a:cubicBezTo>
                <a:cubicBezTo>
                  <a:pt x="45071" y="2887072"/>
                  <a:pt x="49504" y="2886372"/>
                  <a:pt x="53705" y="2885905"/>
                </a:cubicBezTo>
                <a:cubicBezTo>
                  <a:pt x="57905" y="2885439"/>
                  <a:pt x="61606" y="2884772"/>
                  <a:pt x="64806" y="2883905"/>
                </a:cubicBezTo>
                <a:cubicBezTo>
                  <a:pt x="68006" y="2883038"/>
                  <a:pt x="70540" y="2881771"/>
                  <a:pt x="72407" y="2880105"/>
                </a:cubicBezTo>
                <a:cubicBezTo>
                  <a:pt x="74274" y="2878438"/>
                  <a:pt x="75207" y="2876004"/>
                  <a:pt x="75207" y="2872804"/>
                </a:cubicBezTo>
                <a:cubicBezTo>
                  <a:pt x="75207" y="2869070"/>
                  <a:pt x="74507" y="2866069"/>
                  <a:pt x="73107" y="2863803"/>
                </a:cubicBezTo>
                <a:cubicBezTo>
                  <a:pt x="71707" y="2861536"/>
                  <a:pt x="69907" y="2859802"/>
                  <a:pt x="67707" y="2858602"/>
                </a:cubicBezTo>
                <a:cubicBezTo>
                  <a:pt x="65507" y="2857402"/>
                  <a:pt x="63040" y="2856602"/>
                  <a:pt x="60306" y="2856202"/>
                </a:cubicBezTo>
                <a:cubicBezTo>
                  <a:pt x="57572" y="2855802"/>
                  <a:pt x="54872" y="2855601"/>
                  <a:pt x="52204" y="2855601"/>
                </a:cubicBezTo>
                <a:cubicBezTo>
                  <a:pt x="45004" y="2855601"/>
                  <a:pt x="39003" y="2856968"/>
                  <a:pt x="34202" y="2859702"/>
                </a:cubicBezTo>
                <a:cubicBezTo>
                  <a:pt x="29402" y="2862436"/>
                  <a:pt x="26802" y="2867603"/>
                  <a:pt x="26401" y="2875204"/>
                </a:cubicBezTo>
                <a:lnTo>
                  <a:pt x="9399" y="2875204"/>
                </a:lnTo>
                <a:cubicBezTo>
                  <a:pt x="9666" y="2868803"/>
                  <a:pt x="11000" y="2863402"/>
                  <a:pt x="13400" y="2859002"/>
                </a:cubicBezTo>
                <a:cubicBezTo>
                  <a:pt x="15800" y="2854601"/>
                  <a:pt x="19001" y="2851034"/>
                  <a:pt x="23001" y="2848301"/>
                </a:cubicBezTo>
                <a:cubicBezTo>
                  <a:pt x="27001" y="2845567"/>
                  <a:pt x="31602" y="2843600"/>
                  <a:pt x="36803" y="2842400"/>
                </a:cubicBezTo>
                <a:cubicBezTo>
                  <a:pt x="42003" y="2841200"/>
                  <a:pt x="47471" y="2840600"/>
                  <a:pt x="53205" y="2840600"/>
                </a:cubicBezTo>
                <a:close/>
                <a:moveTo>
                  <a:pt x="2529581" y="2820797"/>
                </a:moveTo>
                <a:lnTo>
                  <a:pt x="2505378" y="2887406"/>
                </a:lnTo>
                <a:lnTo>
                  <a:pt x="2553784" y="2887406"/>
                </a:lnTo>
                <a:lnTo>
                  <a:pt x="2529981" y="2820797"/>
                </a:lnTo>
                <a:close/>
                <a:moveTo>
                  <a:pt x="4656275" y="2811996"/>
                </a:moveTo>
                <a:lnTo>
                  <a:pt x="4673277" y="2811996"/>
                </a:lnTo>
                <a:lnTo>
                  <a:pt x="4673277" y="2843000"/>
                </a:lnTo>
                <a:lnTo>
                  <a:pt x="4693880" y="2843000"/>
                </a:lnTo>
                <a:lnTo>
                  <a:pt x="4693880" y="2858002"/>
                </a:lnTo>
                <a:lnTo>
                  <a:pt x="4673277" y="2858002"/>
                </a:lnTo>
                <a:lnTo>
                  <a:pt x="4673277" y="2922210"/>
                </a:lnTo>
                <a:cubicBezTo>
                  <a:pt x="4673277" y="2924210"/>
                  <a:pt x="4673443" y="2925810"/>
                  <a:pt x="4673777" y="2927010"/>
                </a:cubicBezTo>
                <a:cubicBezTo>
                  <a:pt x="4674110" y="2928211"/>
                  <a:pt x="4674744" y="2929144"/>
                  <a:pt x="4675677" y="2929811"/>
                </a:cubicBezTo>
                <a:cubicBezTo>
                  <a:pt x="4676611" y="2930478"/>
                  <a:pt x="4677911" y="2930911"/>
                  <a:pt x="4679578" y="2931111"/>
                </a:cubicBezTo>
                <a:cubicBezTo>
                  <a:pt x="4681244" y="2931311"/>
                  <a:pt x="4683411" y="2931411"/>
                  <a:pt x="4686079" y="2931411"/>
                </a:cubicBezTo>
                <a:lnTo>
                  <a:pt x="4693880" y="2931411"/>
                </a:lnTo>
                <a:lnTo>
                  <a:pt x="4693880" y="2946413"/>
                </a:lnTo>
                <a:lnTo>
                  <a:pt x="4680878" y="2946413"/>
                </a:lnTo>
                <a:cubicBezTo>
                  <a:pt x="4676477" y="2946413"/>
                  <a:pt x="4672710" y="2946113"/>
                  <a:pt x="4669576" y="2945513"/>
                </a:cubicBezTo>
                <a:cubicBezTo>
                  <a:pt x="4666443" y="2944913"/>
                  <a:pt x="4663909" y="2943813"/>
                  <a:pt x="4661975" y="2942212"/>
                </a:cubicBezTo>
                <a:cubicBezTo>
                  <a:pt x="4660042" y="2940612"/>
                  <a:pt x="4658608" y="2938345"/>
                  <a:pt x="4657675" y="2935411"/>
                </a:cubicBezTo>
                <a:cubicBezTo>
                  <a:pt x="4656741" y="2932478"/>
                  <a:pt x="4656275" y="2928611"/>
                  <a:pt x="4656275" y="2923810"/>
                </a:cubicBezTo>
                <a:lnTo>
                  <a:pt x="4656275" y="2858002"/>
                </a:lnTo>
                <a:lnTo>
                  <a:pt x="4638672" y="2858002"/>
                </a:lnTo>
                <a:lnTo>
                  <a:pt x="4638672" y="2843000"/>
                </a:lnTo>
                <a:lnTo>
                  <a:pt x="4656275" y="2843000"/>
                </a:lnTo>
                <a:close/>
                <a:moveTo>
                  <a:pt x="4113350" y="2811996"/>
                </a:moveTo>
                <a:lnTo>
                  <a:pt x="4130352" y="2811996"/>
                </a:lnTo>
                <a:lnTo>
                  <a:pt x="4130352" y="2843000"/>
                </a:lnTo>
                <a:lnTo>
                  <a:pt x="4150955" y="2843000"/>
                </a:lnTo>
                <a:lnTo>
                  <a:pt x="4150955" y="2858002"/>
                </a:lnTo>
                <a:lnTo>
                  <a:pt x="4130352" y="2858002"/>
                </a:lnTo>
                <a:lnTo>
                  <a:pt x="4130352" y="2922210"/>
                </a:lnTo>
                <a:cubicBezTo>
                  <a:pt x="4130352" y="2924210"/>
                  <a:pt x="4130518" y="2925810"/>
                  <a:pt x="4130852" y="2927010"/>
                </a:cubicBezTo>
                <a:cubicBezTo>
                  <a:pt x="4131185" y="2928211"/>
                  <a:pt x="4131819" y="2929144"/>
                  <a:pt x="4132752" y="2929811"/>
                </a:cubicBezTo>
                <a:cubicBezTo>
                  <a:pt x="4133686" y="2930478"/>
                  <a:pt x="4134986" y="2930911"/>
                  <a:pt x="4136653" y="2931111"/>
                </a:cubicBezTo>
                <a:cubicBezTo>
                  <a:pt x="4138319" y="2931311"/>
                  <a:pt x="4140487" y="2931411"/>
                  <a:pt x="4143154" y="2931411"/>
                </a:cubicBezTo>
                <a:lnTo>
                  <a:pt x="4150955" y="2931411"/>
                </a:lnTo>
                <a:lnTo>
                  <a:pt x="4150955" y="2946413"/>
                </a:lnTo>
                <a:lnTo>
                  <a:pt x="4137953" y="2946413"/>
                </a:lnTo>
                <a:cubicBezTo>
                  <a:pt x="4133552" y="2946413"/>
                  <a:pt x="4129785" y="2946113"/>
                  <a:pt x="4126652" y="2945513"/>
                </a:cubicBezTo>
                <a:cubicBezTo>
                  <a:pt x="4123518" y="2944913"/>
                  <a:pt x="4120984" y="2943813"/>
                  <a:pt x="4119051" y="2942212"/>
                </a:cubicBezTo>
                <a:cubicBezTo>
                  <a:pt x="4117117" y="2940612"/>
                  <a:pt x="4115683" y="2938345"/>
                  <a:pt x="4114750" y="2935411"/>
                </a:cubicBezTo>
                <a:cubicBezTo>
                  <a:pt x="4113816" y="2932478"/>
                  <a:pt x="4113350" y="2928611"/>
                  <a:pt x="4113350" y="2923810"/>
                </a:cubicBezTo>
                <a:lnTo>
                  <a:pt x="4113350" y="2858002"/>
                </a:lnTo>
                <a:lnTo>
                  <a:pt x="4095748" y="2858002"/>
                </a:lnTo>
                <a:lnTo>
                  <a:pt x="4095748" y="2843000"/>
                </a:lnTo>
                <a:lnTo>
                  <a:pt x="4113350" y="2843000"/>
                </a:lnTo>
                <a:close/>
                <a:moveTo>
                  <a:pt x="3389449" y="2811996"/>
                </a:moveTo>
                <a:lnTo>
                  <a:pt x="3406452" y="2811996"/>
                </a:lnTo>
                <a:lnTo>
                  <a:pt x="3406452" y="2843000"/>
                </a:lnTo>
                <a:lnTo>
                  <a:pt x="3427054" y="2843000"/>
                </a:lnTo>
                <a:lnTo>
                  <a:pt x="3427054" y="2858002"/>
                </a:lnTo>
                <a:lnTo>
                  <a:pt x="3406452" y="2858002"/>
                </a:lnTo>
                <a:lnTo>
                  <a:pt x="3406452" y="2922210"/>
                </a:lnTo>
                <a:cubicBezTo>
                  <a:pt x="3406452" y="2924210"/>
                  <a:pt x="3406618" y="2925810"/>
                  <a:pt x="3406952" y="2927010"/>
                </a:cubicBezTo>
                <a:cubicBezTo>
                  <a:pt x="3407285" y="2928211"/>
                  <a:pt x="3407919" y="2929144"/>
                  <a:pt x="3408852" y="2929811"/>
                </a:cubicBezTo>
                <a:cubicBezTo>
                  <a:pt x="3409785" y="2930478"/>
                  <a:pt x="3411085" y="2930911"/>
                  <a:pt x="3412752" y="2931111"/>
                </a:cubicBezTo>
                <a:cubicBezTo>
                  <a:pt x="3414419" y="2931311"/>
                  <a:pt x="3416586" y="2931411"/>
                  <a:pt x="3419253" y="2931411"/>
                </a:cubicBezTo>
                <a:lnTo>
                  <a:pt x="3427054" y="2931411"/>
                </a:lnTo>
                <a:lnTo>
                  <a:pt x="3427054" y="2946413"/>
                </a:lnTo>
                <a:lnTo>
                  <a:pt x="3414053" y="2946413"/>
                </a:lnTo>
                <a:cubicBezTo>
                  <a:pt x="3409652" y="2946413"/>
                  <a:pt x="3405885" y="2946113"/>
                  <a:pt x="3402751" y="2945513"/>
                </a:cubicBezTo>
                <a:cubicBezTo>
                  <a:pt x="3399618" y="2944913"/>
                  <a:pt x="3397084" y="2943813"/>
                  <a:pt x="3395150" y="2942212"/>
                </a:cubicBezTo>
                <a:cubicBezTo>
                  <a:pt x="3393217" y="2940612"/>
                  <a:pt x="3391783" y="2938345"/>
                  <a:pt x="3390850" y="2935411"/>
                </a:cubicBezTo>
                <a:cubicBezTo>
                  <a:pt x="3389916" y="2932478"/>
                  <a:pt x="3389449" y="2928611"/>
                  <a:pt x="3389449" y="2923810"/>
                </a:cubicBezTo>
                <a:lnTo>
                  <a:pt x="3389449" y="2858002"/>
                </a:lnTo>
                <a:lnTo>
                  <a:pt x="3371847" y="2858002"/>
                </a:lnTo>
                <a:lnTo>
                  <a:pt x="3371847" y="2843000"/>
                </a:lnTo>
                <a:lnTo>
                  <a:pt x="3389449" y="2843000"/>
                </a:lnTo>
                <a:close/>
                <a:moveTo>
                  <a:pt x="1874976" y="2811996"/>
                </a:moveTo>
                <a:lnTo>
                  <a:pt x="1891977" y="2811996"/>
                </a:lnTo>
                <a:lnTo>
                  <a:pt x="1891977" y="2843000"/>
                </a:lnTo>
                <a:lnTo>
                  <a:pt x="1912580" y="2843000"/>
                </a:lnTo>
                <a:lnTo>
                  <a:pt x="1912580" y="2858002"/>
                </a:lnTo>
                <a:lnTo>
                  <a:pt x="1891977" y="2858002"/>
                </a:lnTo>
                <a:lnTo>
                  <a:pt x="1891977" y="2922210"/>
                </a:lnTo>
                <a:cubicBezTo>
                  <a:pt x="1891977" y="2924210"/>
                  <a:pt x="1892144" y="2925810"/>
                  <a:pt x="1892478" y="2927010"/>
                </a:cubicBezTo>
                <a:cubicBezTo>
                  <a:pt x="1892811" y="2928211"/>
                  <a:pt x="1893444" y="2929144"/>
                  <a:pt x="1894378" y="2929811"/>
                </a:cubicBezTo>
                <a:cubicBezTo>
                  <a:pt x="1895311" y="2930478"/>
                  <a:pt x="1896611" y="2930911"/>
                  <a:pt x="1898278" y="2931111"/>
                </a:cubicBezTo>
                <a:cubicBezTo>
                  <a:pt x="1899945" y="2931311"/>
                  <a:pt x="1902112" y="2931411"/>
                  <a:pt x="1904779" y="2931411"/>
                </a:cubicBezTo>
                <a:lnTo>
                  <a:pt x="1912580" y="2931411"/>
                </a:lnTo>
                <a:lnTo>
                  <a:pt x="1912580" y="2946413"/>
                </a:lnTo>
                <a:lnTo>
                  <a:pt x="1899578" y="2946413"/>
                </a:lnTo>
                <a:cubicBezTo>
                  <a:pt x="1895178" y="2946413"/>
                  <a:pt x="1891411" y="2946113"/>
                  <a:pt x="1888277" y="2945513"/>
                </a:cubicBezTo>
                <a:cubicBezTo>
                  <a:pt x="1885144" y="2944913"/>
                  <a:pt x="1882610" y="2943813"/>
                  <a:pt x="1880677" y="2942212"/>
                </a:cubicBezTo>
                <a:cubicBezTo>
                  <a:pt x="1878743" y="2940612"/>
                  <a:pt x="1877309" y="2938345"/>
                  <a:pt x="1876376" y="2935411"/>
                </a:cubicBezTo>
                <a:cubicBezTo>
                  <a:pt x="1875442" y="2932478"/>
                  <a:pt x="1874976" y="2928611"/>
                  <a:pt x="1874976" y="2923810"/>
                </a:cubicBezTo>
                <a:lnTo>
                  <a:pt x="1874976" y="2858002"/>
                </a:lnTo>
                <a:lnTo>
                  <a:pt x="1857373" y="2858002"/>
                </a:lnTo>
                <a:lnTo>
                  <a:pt x="1857373" y="2843000"/>
                </a:lnTo>
                <a:lnTo>
                  <a:pt x="1874976" y="2843000"/>
                </a:lnTo>
                <a:close/>
                <a:moveTo>
                  <a:pt x="1751150" y="2811996"/>
                </a:moveTo>
                <a:lnTo>
                  <a:pt x="1768153" y="2811996"/>
                </a:lnTo>
                <a:lnTo>
                  <a:pt x="1768153" y="2843000"/>
                </a:lnTo>
                <a:lnTo>
                  <a:pt x="1788755" y="2843000"/>
                </a:lnTo>
                <a:lnTo>
                  <a:pt x="1788755" y="2858002"/>
                </a:lnTo>
                <a:lnTo>
                  <a:pt x="1768153" y="2858002"/>
                </a:lnTo>
                <a:lnTo>
                  <a:pt x="1768153" y="2922210"/>
                </a:lnTo>
                <a:cubicBezTo>
                  <a:pt x="1768153" y="2924210"/>
                  <a:pt x="1768319" y="2925810"/>
                  <a:pt x="1768653" y="2927010"/>
                </a:cubicBezTo>
                <a:cubicBezTo>
                  <a:pt x="1768986" y="2928211"/>
                  <a:pt x="1769619" y="2929144"/>
                  <a:pt x="1770553" y="2929811"/>
                </a:cubicBezTo>
                <a:cubicBezTo>
                  <a:pt x="1771486" y="2930478"/>
                  <a:pt x="1772786" y="2930911"/>
                  <a:pt x="1774453" y="2931111"/>
                </a:cubicBezTo>
                <a:cubicBezTo>
                  <a:pt x="1776120" y="2931311"/>
                  <a:pt x="1778287" y="2931411"/>
                  <a:pt x="1780954" y="2931411"/>
                </a:cubicBezTo>
                <a:lnTo>
                  <a:pt x="1788755" y="2931411"/>
                </a:lnTo>
                <a:lnTo>
                  <a:pt x="1788755" y="2946413"/>
                </a:lnTo>
                <a:lnTo>
                  <a:pt x="1775754" y="2946413"/>
                </a:lnTo>
                <a:cubicBezTo>
                  <a:pt x="1771353" y="2946413"/>
                  <a:pt x="1767586" y="2946113"/>
                  <a:pt x="1764452" y="2945513"/>
                </a:cubicBezTo>
                <a:cubicBezTo>
                  <a:pt x="1761318" y="2944913"/>
                  <a:pt x="1758784" y="2943813"/>
                  <a:pt x="1756851" y="2942212"/>
                </a:cubicBezTo>
                <a:cubicBezTo>
                  <a:pt x="1754917" y="2940612"/>
                  <a:pt x="1753484" y="2938345"/>
                  <a:pt x="1752551" y="2935411"/>
                </a:cubicBezTo>
                <a:cubicBezTo>
                  <a:pt x="1751617" y="2932478"/>
                  <a:pt x="1751150" y="2928611"/>
                  <a:pt x="1751150" y="2923810"/>
                </a:cubicBezTo>
                <a:lnTo>
                  <a:pt x="1751150" y="2858002"/>
                </a:lnTo>
                <a:lnTo>
                  <a:pt x="1733548" y="2858002"/>
                </a:lnTo>
                <a:lnTo>
                  <a:pt x="1733548" y="2843000"/>
                </a:lnTo>
                <a:lnTo>
                  <a:pt x="1751150" y="2843000"/>
                </a:lnTo>
                <a:close/>
                <a:moveTo>
                  <a:pt x="1465401" y="2811996"/>
                </a:moveTo>
                <a:lnTo>
                  <a:pt x="1482403" y="2811996"/>
                </a:lnTo>
                <a:lnTo>
                  <a:pt x="1482403" y="2843000"/>
                </a:lnTo>
                <a:lnTo>
                  <a:pt x="1503005" y="2843000"/>
                </a:lnTo>
                <a:lnTo>
                  <a:pt x="1503005" y="2858002"/>
                </a:lnTo>
                <a:lnTo>
                  <a:pt x="1482403" y="2858002"/>
                </a:lnTo>
                <a:lnTo>
                  <a:pt x="1482403" y="2922210"/>
                </a:lnTo>
                <a:cubicBezTo>
                  <a:pt x="1482403" y="2924210"/>
                  <a:pt x="1482569" y="2925810"/>
                  <a:pt x="1482902" y="2927010"/>
                </a:cubicBezTo>
                <a:cubicBezTo>
                  <a:pt x="1483236" y="2928211"/>
                  <a:pt x="1483869" y="2929144"/>
                  <a:pt x="1484803" y="2929811"/>
                </a:cubicBezTo>
                <a:cubicBezTo>
                  <a:pt x="1485736" y="2930478"/>
                  <a:pt x="1487036" y="2930911"/>
                  <a:pt x="1488703" y="2931111"/>
                </a:cubicBezTo>
                <a:cubicBezTo>
                  <a:pt x="1490370" y="2931311"/>
                  <a:pt x="1492537" y="2931411"/>
                  <a:pt x="1495204" y="2931411"/>
                </a:cubicBezTo>
                <a:lnTo>
                  <a:pt x="1503005" y="2931411"/>
                </a:lnTo>
                <a:lnTo>
                  <a:pt x="1503005" y="2946413"/>
                </a:lnTo>
                <a:lnTo>
                  <a:pt x="1490004" y="2946413"/>
                </a:lnTo>
                <a:cubicBezTo>
                  <a:pt x="1485603" y="2946413"/>
                  <a:pt x="1481836" y="2946113"/>
                  <a:pt x="1478702" y="2945513"/>
                </a:cubicBezTo>
                <a:cubicBezTo>
                  <a:pt x="1475568" y="2944913"/>
                  <a:pt x="1473035" y="2943813"/>
                  <a:pt x="1471101" y="2942212"/>
                </a:cubicBezTo>
                <a:cubicBezTo>
                  <a:pt x="1469168" y="2940612"/>
                  <a:pt x="1467734" y="2938345"/>
                  <a:pt x="1466801" y="2935411"/>
                </a:cubicBezTo>
                <a:cubicBezTo>
                  <a:pt x="1465868" y="2932478"/>
                  <a:pt x="1465401" y="2928611"/>
                  <a:pt x="1465401" y="2923810"/>
                </a:cubicBezTo>
                <a:lnTo>
                  <a:pt x="1465401" y="2858002"/>
                </a:lnTo>
                <a:lnTo>
                  <a:pt x="1447798" y="2858002"/>
                </a:lnTo>
                <a:lnTo>
                  <a:pt x="1447798" y="2843000"/>
                </a:lnTo>
                <a:lnTo>
                  <a:pt x="1465401" y="2843000"/>
                </a:lnTo>
                <a:close/>
                <a:moveTo>
                  <a:pt x="436700" y="2811996"/>
                </a:moveTo>
                <a:lnTo>
                  <a:pt x="453702" y="2811996"/>
                </a:lnTo>
                <a:lnTo>
                  <a:pt x="453702" y="2843000"/>
                </a:lnTo>
                <a:lnTo>
                  <a:pt x="474305" y="2843000"/>
                </a:lnTo>
                <a:lnTo>
                  <a:pt x="474305" y="2858002"/>
                </a:lnTo>
                <a:lnTo>
                  <a:pt x="453702" y="2858002"/>
                </a:lnTo>
                <a:lnTo>
                  <a:pt x="453702" y="2922210"/>
                </a:lnTo>
                <a:cubicBezTo>
                  <a:pt x="453702" y="2924210"/>
                  <a:pt x="453869" y="2925810"/>
                  <a:pt x="454203" y="2927010"/>
                </a:cubicBezTo>
                <a:cubicBezTo>
                  <a:pt x="454536" y="2928211"/>
                  <a:pt x="455169" y="2929144"/>
                  <a:pt x="456103" y="2929811"/>
                </a:cubicBezTo>
                <a:cubicBezTo>
                  <a:pt x="457036" y="2930478"/>
                  <a:pt x="458336" y="2930911"/>
                  <a:pt x="460003" y="2931111"/>
                </a:cubicBezTo>
                <a:cubicBezTo>
                  <a:pt x="461670" y="2931311"/>
                  <a:pt x="463837" y="2931411"/>
                  <a:pt x="466504" y="2931411"/>
                </a:cubicBezTo>
                <a:lnTo>
                  <a:pt x="474305" y="2931411"/>
                </a:lnTo>
                <a:lnTo>
                  <a:pt x="474305" y="2946413"/>
                </a:lnTo>
                <a:lnTo>
                  <a:pt x="461303" y="2946413"/>
                </a:lnTo>
                <a:cubicBezTo>
                  <a:pt x="456903" y="2946413"/>
                  <a:pt x="453136" y="2946113"/>
                  <a:pt x="450002" y="2945513"/>
                </a:cubicBezTo>
                <a:cubicBezTo>
                  <a:pt x="446868" y="2944913"/>
                  <a:pt x="444334" y="2943813"/>
                  <a:pt x="442401" y="2942212"/>
                </a:cubicBezTo>
                <a:cubicBezTo>
                  <a:pt x="440467" y="2940612"/>
                  <a:pt x="439034" y="2938345"/>
                  <a:pt x="438100" y="2935411"/>
                </a:cubicBezTo>
                <a:cubicBezTo>
                  <a:pt x="437167" y="2932478"/>
                  <a:pt x="436700" y="2928611"/>
                  <a:pt x="436700" y="2923810"/>
                </a:cubicBezTo>
                <a:lnTo>
                  <a:pt x="436700" y="2858002"/>
                </a:lnTo>
                <a:lnTo>
                  <a:pt x="419098" y="2858002"/>
                </a:lnTo>
                <a:lnTo>
                  <a:pt x="419098" y="2843000"/>
                </a:lnTo>
                <a:lnTo>
                  <a:pt x="436700" y="2843000"/>
                </a:lnTo>
                <a:close/>
                <a:moveTo>
                  <a:pt x="4060124" y="2803595"/>
                </a:moveTo>
                <a:lnTo>
                  <a:pt x="4077126" y="2803595"/>
                </a:lnTo>
                <a:lnTo>
                  <a:pt x="4077126" y="2824398"/>
                </a:lnTo>
                <a:lnTo>
                  <a:pt x="4060124" y="2824398"/>
                </a:lnTo>
                <a:close/>
                <a:moveTo>
                  <a:pt x="3059599" y="2803595"/>
                </a:moveTo>
                <a:lnTo>
                  <a:pt x="3076601" y="2803595"/>
                </a:lnTo>
                <a:lnTo>
                  <a:pt x="3076601" y="2857002"/>
                </a:lnTo>
                <a:lnTo>
                  <a:pt x="3077001" y="2857002"/>
                </a:lnTo>
                <a:cubicBezTo>
                  <a:pt x="3079802" y="2851268"/>
                  <a:pt x="3084202" y="2847101"/>
                  <a:pt x="3090203" y="2844500"/>
                </a:cubicBezTo>
                <a:cubicBezTo>
                  <a:pt x="3096203" y="2841900"/>
                  <a:pt x="3102804" y="2840600"/>
                  <a:pt x="3110005" y="2840600"/>
                </a:cubicBezTo>
                <a:cubicBezTo>
                  <a:pt x="3118006" y="2840599"/>
                  <a:pt x="3124974" y="2842066"/>
                  <a:pt x="3130908" y="2845000"/>
                </a:cubicBezTo>
                <a:cubicBezTo>
                  <a:pt x="3136842" y="2847934"/>
                  <a:pt x="3141776" y="2851901"/>
                  <a:pt x="3145710" y="2856902"/>
                </a:cubicBezTo>
                <a:cubicBezTo>
                  <a:pt x="3149643" y="2861902"/>
                  <a:pt x="3152610" y="2867670"/>
                  <a:pt x="3154611" y="2874204"/>
                </a:cubicBezTo>
                <a:cubicBezTo>
                  <a:pt x="3156611" y="2880738"/>
                  <a:pt x="3157611" y="2887672"/>
                  <a:pt x="3157611" y="2895006"/>
                </a:cubicBezTo>
                <a:cubicBezTo>
                  <a:pt x="3157612" y="2902341"/>
                  <a:pt x="3156645" y="2909275"/>
                  <a:pt x="3154711" y="2915809"/>
                </a:cubicBezTo>
                <a:cubicBezTo>
                  <a:pt x="3152777" y="2922343"/>
                  <a:pt x="3149844" y="2928044"/>
                  <a:pt x="3145910" y="2932911"/>
                </a:cubicBezTo>
                <a:cubicBezTo>
                  <a:pt x="3141976" y="2937778"/>
                  <a:pt x="3137042" y="2941612"/>
                  <a:pt x="3131108" y="2944413"/>
                </a:cubicBezTo>
                <a:cubicBezTo>
                  <a:pt x="3125174" y="2947213"/>
                  <a:pt x="3118273" y="2948613"/>
                  <a:pt x="3110405" y="2948613"/>
                </a:cubicBezTo>
                <a:cubicBezTo>
                  <a:pt x="3107872" y="2948613"/>
                  <a:pt x="3105038" y="2948346"/>
                  <a:pt x="3101904" y="2947813"/>
                </a:cubicBezTo>
                <a:cubicBezTo>
                  <a:pt x="3098770" y="2947280"/>
                  <a:pt x="3095670" y="2946413"/>
                  <a:pt x="3092603" y="2945213"/>
                </a:cubicBezTo>
                <a:cubicBezTo>
                  <a:pt x="3089536" y="2944013"/>
                  <a:pt x="3086635" y="2942379"/>
                  <a:pt x="3083902" y="2940312"/>
                </a:cubicBezTo>
                <a:cubicBezTo>
                  <a:pt x="3081168" y="2938245"/>
                  <a:pt x="3078868" y="2935678"/>
                  <a:pt x="3077001" y="2932611"/>
                </a:cubicBezTo>
                <a:lnTo>
                  <a:pt x="3076601" y="2932611"/>
                </a:lnTo>
                <a:lnTo>
                  <a:pt x="3076601" y="2946413"/>
                </a:lnTo>
                <a:lnTo>
                  <a:pt x="3059599" y="2946413"/>
                </a:lnTo>
                <a:close/>
                <a:moveTo>
                  <a:pt x="2519580" y="2803595"/>
                </a:moveTo>
                <a:lnTo>
                  <a:pt x="2540582" y="2803595"/>
                </a:lnTo>
                <a:lnTo>
                  <a:pt x="2596390" y="2946413"/>
                </a:lnTo>
                <a:lnTo>
                  <a:pt x="2575387" y="2946413"/>
                </a:lnTo>
                <a:lnTo>
                  <a:pt x="2559784" y="2903408"/>
                </a:lnTo>
                <a:lnTo>
                  <a:pt x="2499377" y="2903408"/>
                </a:lnTo>
                <a:lnTo>
                  <a:pt x="2483375" y="2946413"/>
                </a:lnTo>
                <a:lnTo>
                  <a:pt x="2463973" y="2946413"/>
                </a:lnTo>
                <a:close/>
                <a:moveTo>
                  <a:pt x="2370323" y="2803595"/>
                </a:moveTo>
                <a:lnTo>
                  <a:pt x="2484537" y="2803595"/>
                </a:lnTo>
                <a:lnTo>
                  <a:pt x="2484537" y="2819597"/>
                </a:lnTo>
                <a:lnTo>
                  <a:pt x="2436931" y="2819597"/>
                </a:lnTo>
                <a:lnTo>
                  <a:pt x="2436931" y="2946413"/>
                </a:lnTo>
                <a:lnTo>
                  <a:pt x="2417929" y="2946413"/>
                </a:lnTo>
                <a:lnTo>
                  <a:pt x="2417929" y="2819597"/>
                </a:lnTo>
                <a:lnTo>
                  <a:pt x="2370323" y="2819597"/>
                </a:lnTo>
                <a:close/>
                <a:moveTo>
                  <a:pt x="2214475" y="2803595"/>
                </a:moveTo>
                <a:lnTo>
                  <a:pt x="2240478" y="2803595"/>
                </a:lnTo>
                <a:lnTo>
                  <a:pt x="2285484" y="2923610"/>
                </a:lnTo>
                <a:lnTo>
                  <a:pt x="2330690" y="2803595"/>
                </a:lnTo>
                <a:lnTo>
                  <a:pt x="2356692" y="2803595"/>
                </a:lnTo>
                <a:lnTo>
                  <a:pt x="2356692" y="2946413"/>
                </a:lnTo>
                <a:lnTo>
                  <a:pt x="2338690" y="2946413"/>
                </a:lnTo>
                <a:lnTo>
                  <a:pt x="2338690" y="2827598"/>
                </a:lnTo>
                <a:lnTo>
                  <a:pt x="2338291" y="2827598"/>
                </a:lnTo>
                <a:lnTo>
                  <a:pt x="2293685" y="2946413"/>
                </a:lnTo>
                <a:lnTo>
                  <a:pt x="2277483" y="2946413"/>
                </a:lnTo>
                <a:lnTo>
                  <a:pt x="2232877" y="2827598"/>
                </a:lnTo>
                <a:lnTo>
                  <a:pt x="2232477" y="2827598"/>
                </a:lnTo>
                <a:lnTo>
                  <a:pt x="2232477" y="2946413"/>
                </a:lnTo>
                <a:lnTo>
                  <a:pt x="2214475" y="2946413"/>
                </a:lnTo>
                <a:close/>
                <a:moveTo>
                  <a:pt x="1935050" y="2803595"/>
                </a:moveTo>
                <a:lnTo>
                  <a:pt x="1952052" y="2803595"/>
                </a:lnTo>
                <a:lnTo>
                  <a:pt x="1952052" y="2858202"/>
                </a:lnTo>
                <a:lnTo>
                  <a:pt x="1952452" y="2858202"/>
                </a:lnTo>
                <a:cubicBezTo>
                  <a:pt x="1953785" y="2855001"/>
                  <a:pt x="1955652" y="2852301"/>
                  <a:pt x="1958053" y="2850101"/>
                </a:cubicBezTo>
                <a:cubicBezTo>
                  <a:pt x="1960453" y="2847900"/>
                  <a:pt x="1963154" y="2846100"/>
                  <a:pt x="1966154" y="2844700"/>
                </a:cubicBezTo>
                <a:cubicBezTo>
                  <a:pt x="1969154" y="2843301"/>
                  <a:pt x="1972288" y="2842267"/>
                  <a:pt x="1975555" y="2841600"/>
                </a:cubicBezTo>
                <a:cubicBezTo>
                  <a:pt x="1978822" y="2840935"/>
                  <a:pt x="1981989" y="2840601"/>
                  <a:pt x="1985056" y="2840600"/>
                </a:cubicBezTo>
                <a:cubicBezTo>
                  <a:pt x="1991857" y="2840600"/>
                  <a:pt x="1997524" y="2841533"/>
                  <a:pt x="2002058" y="2843400"/>
                </a:cubicBezTo>
                <a:cubicBezTo>
                  <a:pt x="2006592" y="2845267"/>
                  <a:pt x="2010259" y="2847867"/>
                  <a:pt x="2013059" y="2851201"/>
                </a:cubicBezTo>
                <a:cubicBezTo>
                  <a:pt x="2015859" y="2854535"/>
                  <a:pt x="2017827" y="2858502"/>
                  <a:pt x="2018960" y="2863102"/>
                </a:cubicBezTo>
                <a:cubicBezTo>
                  <a:pt x="2020093" y="2867703"/>
                  <a:pt x="2020660" y="2872804"/>
                  <a:pt x="2020660" y="2878404"/>
                </a:cubicBezTo>
                <a:lnTo>
                  <a:pt x="2020660" y="2946413"/>
                </a:lnTo>
                <a:lnTo>
                  <a:pt x="2003658" y="2946413"/>
                </a:lnTo>
                <a:lnTo>
                  <a:pt x="2003658" y="2876404"/>
                </a:lnTo>
                <a:cubicBezTo>
                  <a:pt x="2003658" y="2870003"/>
                  <a:pt x="2001791" y="2864936"/>
                  <a:pt x="1998057" y="2861202"/>
                </a:cubicBezTo>
                <a:cubicBezTo>
                  <a:pt x="1994324" y="2857469"/>
                  <a:pt x="1989189" y="2855602"/>
                  <a:pt x="1982656" y="2855601"/>
                </a:cubicBezTo>
                <a:cubicBezTo>
                  <a:pt x="1977455" y="2855601"/>
                  <a:pt x="1972954" y="2856402"/>
                  <a:pt x="1969154" y="2858002"/>
                </a:cubicBezTo>
                <a:cubicBezTo>
                  <a:pt x="1965353" y="2859602"/>
                  <a:pt x="1962186" y="2861869"/>
                  <a:pt x="1959653" y="2864803"/>
                </a:cubicBezTo>
                <a:cubicBezTo>
                  <a:pt x="1957119" y="2867736"/>
                  <a:pt x="1955219" y="2871170"/>
                  <a:pt x="1953952" y="2875104"/>
                </a:cubicBezTo>
                <a:cubicBezTo>
                  <a:pt x="1952685" y="2879038"/>
                  <a:pt x="1952052" y="2883338"/>
                  <a:pt x="1952052" y="2888006"/>
                </a:cubicBezTo>
                <a:lnTo>
                  <a:pt x="1952052" y="2946413"/>
                </a:lnTo>
                <a:lnTo>
                  <a:pt x="1935050" y="2946413"/>
                </a:lnTo>
                <a:close/>
                <a:moveTo>
                  <a:pt x="1525475" y="2803595"/>
                </a:moveTo>
                <a:lnTo>
                  <a:pt x="1542477" y="2803595"/>
                </a:lnTo>
                <a:lnTo>
                  <a:pt x="1542477" y="2858202"/>
                </a:lnTo>
                <a:lnTo>
                  <a:pt x="1542877" y="2858202"/>
                </a:lnTo>
                <a:cubicBezTo>
                  <a:pt x="1544210" y="2855001"/>
                  <a:pt x="1546077" y="2852301"/>
                  <a:pt x="1548478" y="2850101"/>
                </a:cubicBezTo>
                <a:cubicBezTo>
                  <a:pt x="1550878" y="2847900"/>
                  <a:pt x="1553578" y="2846100"/>
                  <a:pt x="1556578" y="2844700"/>
                </a:cubicBezTo>
                <a:cubicBezTo>
                  <a:pt x="1559579" y="2843301"/>
                  <a:pt x="1562713" y="2842267"/>
                  <a:pt x="1565980" y="2841600"/>
                </a:cubicBezTo>
                <a:cubicBezTo>
                  <a:pt x="1569247" y="2840935"/>
                  <a:pt x="1572414" y="2840601"/>
                  <a:pt x="1575481" y="2840600"/>
                </a:cubicBezTo>
                <a:cubicBezTo>
                  <a:pt x="1582282" y="2840600"/>
                  <a:pt x="1587949" y="2841533"/>
                  <a:pt x="1592483" y="2843400"/>
                </a:cubicBezTo>
                <a:cubicBezTo>
                  <a:pt x="1597017" y="2845267"/>
                  <a:pt x="1600684" y="2847867"/>
                  <a:pt x="1603484" y="2851201"/>
                </a:cubicBezTo>
                <a:cubicBezTo>
                  <a:pt x="1606285" y="2854535"/>
                  <a:pt x="1608252" y="2858502"/>
                  <a:pt x="1609385" y="2863102"/>
                </a:cubicBezTo>
                <a:cubicBezTo>
                  <a:pt x="1610518" y="2867703"/>
                  <a:pt x="1611085" y="2872804"/>
                  <a:pt x="1611085" y="2878404"/>
                </a:cubicBezTo>
                <a:lnTo>
                  <a:pt x="1611085" y="2946413"/>
                </a:lnTo>
                <a:lnTo>
                  <a:pt x="1594083" y="2946413"/>
                </a:lnTo>
                <a:lnTo>
                  <a:pt x="1594083" y="2876404"/>
                </a:lnTo>
                <a:cubicBezTo>
                  <a:pt x="1594083" y="2870003"/>
                  <a:pt x="1592217" y="2864936"/>
                  <a:pt x="1588482" y="2861202"/>
                </a:cubicBezTo>
                <a:cubicBezTo>
                  <a:pt x="1584749" y="2857469"/>
                  <a:pt x="1579615" y="2855602"/>
                  <a:pt x="1573081" y="2855601"/>
                </a:cubicBezTo>
                <a:cubicBezTo>
                  <a:pt x="1567880" y="2855601"/>
                  <a:pt x="1563379" y="2856402"/>
                  <a:pt x="1559579" y="2858002"/>
                </a:cubicBezTo>
                <a:cubicBezTo>
                  <a:pt x="1555779" y="2859602"/>
                  <a:pt x="1552611" y="2861869"/>
                  <a:pt x="1550078" y="2864803"/>
                </a:cubicBezTo>
                <a:cubicBezTo>
                  <a:pt x="1547544" y="2867736"/>
                  <a:pt x="1545644" y="2871170"/>
                  <a:pt x="1544377" y="2875104"/>
                </a:cubicBezTo>
                <a:cubicBezTo>
                  <a:pt x="1543110" y="2879038"/>
                  <a:pt x="1542477" y="2883338"/>
                  <a:pt x="1542477" y="2888006"/>
                </a:cubicBezTo>
                <a:lnTo>
                  <a:pt x="1542477" y="2946413"/>
                </a:lnTo>
                <a:lnTo>
                  <a:pt x="1525475" y="2946413"/>
                </a:lnTo>
                <a:close/>
                <a:moveTo>
                  <a:pt x="1181784" y="2803595"/>
                </a:moveTo>
                <a:lnTo>
                  <a:pt x="1198786" y="2803595"/>
                </a:lnTo>
                <a:lnTo>
                  <a:pt x="1198786" y="2946413"/>
                </a:lnTo>
                <a:lnTo>
                  <a:pt x="1181784" y="2946413"/>
                </a:lnTo>
                <a:lnTo>
                  <a:pt x="1181784" y="2932411"/>
                </a:lnTo>
                <a:lnTo>
                  <a:pt x="1181384" y="2932411"/>
                </a:lnTo>
                <a:cubicBezTo>
                  <a:pt x="1178584" y="2938145"/>
                  <a:pt x="1174183" y="2942279"/>
                  <a:pt x="1168182" y="2944813"/>
                </a:cubicBezTo>
                <a:cubicBezTo>
                  <a:pt x="1162182" y="2947346"/>
                  <a:pt x="1155581" y="2948613"/>
                  <a:pt x="1148380" y="2948613"/>
                </a:cubicBezTo>
                <a:cubicBezTo>
                  <a:pt x="1140379" y="2948613"/>
                  <a:pt x="1133412" y="2947146"/>
                  <a:pt x="1127477" y="2944213"/>
                </a:cubicBezTo>
                <a:cubicBezTo>
                  <a:pt x="1121543" y="2941279"/>
                  <a:pt x="1116609" y="2937345"/>
                  <a:pt x="1112675" y="2932411"/>
                </a:cubicBezTo>
                <a:cubicBezTo>
                  <a:pt x="1108742" y="2927477"/>
                  <a:pt x="1105774" y="2921743"/>
                  <a:pt x="1103774" y="2915209"/>
                </a:cubicBezTo>
                <a:cubicBezTo>
                  <a:pt x="1101774" y="2908675"/>
                  <a:pt x="1100774" y="2901741"/>
                  <a:pt x="1100774" y="2894406"/>
                </a:cubicBezTo>
                <a:cubicBezTo>
                  <a:pt x="1100774" y="2887072"/>
                  <a:pt x="1101741" y="2880138"/>
                  <a:pt x="1103674" y="2873604"/>
                </a:cubicBezTo>
                <a:cubicBezTo>
                  <a:pt x="1105608" y="2867070"/>
                  <a:pt x="1108541" y="2861369"/>
                  <a:pt x="1112475" y="2856502"/>
                </a:cubicBezTo>
                <a:cubicBezTo>
                  <a:pt x="1116409" y="2851634"/>
                  <a:pt x="1121343" y="2847767"/>
                  <a:pt x="1127277" y="2844900"/>
                </a:cubicBezTo>
                <a:cubicBezTo>
                  <a:pt x="1133211" y="2842034"/>
                  <a:pt x="1140112" y="2840600"/>
                  <a:pt x="1147980" y="2840600"/>
                </a:cubicBezTo>
                <a:cubicBezTo>
                  <a:pt x="1150647" y="2840598"/>
                  <a:pt x="1153514" y="2840865"/>
                  <a:pt x="1156581" y="2841400"/>
                </a:cubicBezTo>
                <a:cubicBezTo>
                  <a:pt x="1159648" y="2841933"/>
                  <a:pt x="1162715" y="2842833"/>
                  <a:pt x="1165782" y="2844100"/>
                </a:cubicBezTo>
                <a:cubicBezTo>
                  <a:pt x="1168849" y="2845367"/>
                  <a:pt x="1171750" y="2847034"/>
                  <a:pt x="1174483" y="2849101"/>
                </a:cubicBezTo>
                <a:cubicBezTo>
                  <a:pt x="1177217" y="2851168"/>
                  <a:pt x="1179517" y="2853735"/>
                  <a:pt x="1181384" y="2856802"/>
                </a:cubicBezTo>
                <a:lnTo>
                  <a:pt x="1181784" y="2856802"/>
                </a:lnTo>
                <a:close/>
                <a:moveTo>
                  <a:pt x="716850" y="2803595"/>
                </a:moveTo>
                <a:lnTo>
                  <a:pt x="733852" y="2803595"/>
                </a:lnTo>
                <a:lnTo>
                  <a:pt x="733852" y="2824398"/>
                </a:lnTo>
                <a:lnTo>
                  <a:pt x="716850" y="2824398"/>
                </a:lnTo>
                <a:close/>
                <a:moveTo>
                  <a:pt x="7310949" y="2686085"/>
                </a:moveTo>
                <a:lnTo>
                  <a:pt x="7333152" y="2686085"/>
                </a:lnTo>
                <a:lnTo>
                  <a:pt x="7333152" y="2706288"/>
                </a:lnTo>
                <a:cubicBezTo>
                  <a:pt x="7333152" y="2713889"/>
                  <a:pt x="7331419" y="2720423"/>
                  <a:pt x="7327951" y="2725890"/>
                </a:cubicBezTo>
                <a:cubicBezTo>
                  <a:pt x="7324484" y="2731357"/>
                  <a:pt x="7318883" y="2735225"/>
                  <a:pt x="7311149" y="2737492"/>
                </a:cubicBezTo>
                <a:lnTo>
                  <a:pt x="7311149" y="2727490"/>
                </a:lnTo>
                <a:cubicBezTo>
                  <a:pt x="7313416" y="2726690"/>
                  <a:pt x="7315317" y="2725523"/>
                  <a:pt x="7316850" y="2723990"/>
                </a:cubicBezTo>
                <a:cubicBezTo>
                  <a:pt x="7318383" y="2722456"/>
                  <a:pt x="7319617" y="2720789"/>
                  <a:pt x="7320551" y="2718989"/>
                </a:cubicBezTo>
                <a:cubicBezTo>
                  <a:pt x="7321483" y="2717189"/>
                  <a:pt x="7322117" y="2715355"/>
                  <a:pt x="7322451" y="2713489"/>
                </a:cubicBezTo>
                <a:cubicBezTo>
                  <a:pt x="7322784" y="2711622"/>
                  <a:pt x="7322884" y="2709888"/>
                  <a:pt x="7322751" y="2708288"/>
                </a:cubicBezTo>
                <a:lnTo>
                  <a:pt x="7310949" y="2708288"/>
                </a:lnTo>
                <a:close/>
                <a:moveTo>
                  <a:pt x="6444174" y="2686085"/>
                </a:moveTo>
                <a:lnTo>
                  <a:pt x="6466377" y="2686085"/>
                </a:lnTo>
                <a:lnTo>
                  <a:pt x="6466377" y="2706288"/>
                </a:lnTo>
                <a:cubicBezTo>
                  <a:pt x="6466377" y="2713889"/>
                  <a:pt x="6464644" y="2720423"/>
                  <a:pt x="6461176" y="2725890"/>
                </a:cubicBezTo>
                <a:cubicBezTo>
                  <a:pt x="6457709" y="2731357"/>
                  <a:pt x="6452108" y="2735225"/>
                  <a:pt x="6444374" y="2737492"/>
                </a:cubicBezTo>
                <a:lnTo>
                  <a:pt x="6444374" y="2727490"/>
                </a:lnTo>
                <a:cubicBezTo>
                  <a:pt x="6446641" y="2726690"/>
                  <a:pt x="6448542" y="2725523"/>
                  <a:pt x="6450075" y="2723990"/>
                </a:cubicBezTo>
                <a:cubicBezTo>
                  <a:pt x="6451608" y="2722456"/>
                  <a:pt x="6452842" y="2720789"/>
                  <a:pt x="6453776" y="2718989"/>
                </a:cubicBezTo>
                <a:cubicBezTo>
                  <a:pt x="6454709" y="2717189"/>
                  <a:pt x="6455342" y="2715355"/>
                  <a:pt x="6455676" y="2713489"/>
                </a:cubicBezTo>
                <a:cubicBezTo>
                  <a:pt x="6456009" y="2711622"/>
                  <a:pt x="6456109" y="2709888"/>
                  <a:pt x="6455976" y="2708288"/>
                </a:cubicBezTo>
                <a:lnTo>
                  <a:pt x="6444174" y="2708288"/>
                </a:lnTo>
                <a:close/>
                <a:moveTo>
                  <a:pt x="2034100" y="2686085"/>
                </a:moveTo>
                <a:lnTo>
                  <a:pt x="2056303" y="2686085"/>
                </a:lnTo>
                <a:lnTo>
                  <a:pt x="2056303" y="2706288"/>
                </a:lnTo>
                <a:cubicBezTo>
                  <a:pt x="2056303" y="2713889"/>
                  <a:pt x="2054570" y="2720423"/>
                  <a:pt x="2051103" y="2725890"/>
                </a:cubicBezTo>
                <a:cubicBezTo>
                  <a:pt x="2047636" y="2731357"/>
                  <a:pt x="2042035" y="2735225"/>
                  <a:pt x="2034300" y="2737492"/>
                </a:cubicBezTo>
                <a:lnTo>
                  <a:pt x="2034300" y="2727490"/>
                </a:lnTo>
                <a:cubicBezTo>
                  <a:pt x="2036567" y="2726690"/>
                  <a:pt x="2038468" y="2725523"/>
                  <a:pt x="2040001" y="2723990"/>
                </a:cubicBezTo>
                <a:cubicBezTo>
                  <a:pt x="2041535" y="2722456"/>
                  <a:pt x="2042768" y="2720789"/>
                  <a:pt x="2043702" y="2718989"/>
                </a:cubicBezTo>
                <a:cubicBezTo>
                  <a:pt x="2044635" y="2717189"/>
                  <a:pt x="2045269" y="2715355"/>
                  <a:pt x="2045602" y="2713489"/>
                </a:cubicBezTo>
                <a:cubicBezTo>
                  <a:pt x="2045935" y="2711622"/>
                  <a:pt x="2046035" y="2709888"/>
                  <a:pt x="2045902" y="2708288"/>
                </a:cubicBezTo>
                <a:lnTo>
                  <a:pt x="2034100" y="2708288"/>
                </a:lnTo>
                <a:close/>
                <a:moveTo>
                  <a:pt x="8504632" y="2654881"/>
                </a:moveTo>
                <a:cubicBezTo>
                  <a:pt x="8502498" y="2656481"/>
                  <a:pt x="8499698" y="2657648"/>
                  <a:pt x="8496230" y="2658382"/>
                </a:cubicBezTo>
                <a:cubicBezTo>
                  <a:pt x="8492764" y="2659115"/>
                  <a:pt x="8489130" y="2659715"/>
                  <a:pt x="8485329" y="2660182"/>
                </a:cubicBezTo>
                <a:cubicBezTo>
                  <a:pt x="8481529" y="2660649"/>
                  <a:pt x="8477695" y="2661182"/>
                  <a:pt x="8473828" y="2661782"/>
                </a:cubicBezTo>
                <a:cubicBezTo>
                  <a:pt x="8469960" y="2662382"/>
                  <a:pt x="8466494" y="2663349"/>
                  <a:pt x="8463427" y="2664682"/>
                </a:cubicBezTo>
                <a:cubicBezTo>
                  <a:pt x="8460359" y="2666016"/>
                  <a:pt x="8457859" y="2667916"/>
                  <a:pt x="8455925" y="2670383"/>
                </a:cubicBezTo>
                <a:cubicBezTo>
                  <a:pt x="8453992" y="2672850"/>
                  <a:pt x="8453025" y="2676217"/>
                  <a:pt x="8453025" y="2680484"/>
                </a:cubicBezTo>
                <a:cubicBezTo>
                  <a:pt x="8453025" y="2683285"/>
                  <a:pt x="8453592" y="2685652"/>
                  <a:pt x="8454725" y="2687585"/>
                </a:cubicBezTo>
                <a:cubicBezTo>
                  <a:pt x="8455859" y="2689519"/>
                  <a:pt x="8457326" y="2691086"/>
                  <a:pt x="8459126" y="2692286"/>
                </a:cubicBezTo>
                <a:cubicBezTo>
                  <a:pt x="8460926" y="2693486"/>
                  <a:pt x="8463060" y="2694353"/>
                  <a:pt x="8465527" y="2694886"/>
                </a:cubicBezTo>
                <a:cubicBezTo>
                  <a:pt x="8467994" y="2695420"/>
                  <a:pt x="8470494" y="2695686"/>
                  <a:pt x="8473028" y="2695686"/>
                </a:cubicBezTo>
                <a:cubicBezTo>
                  <a:pt x="8478629" y="2695686"/>
                  <a:pt x="8483429" y="2694920"/>
                  <a:pt x="8487430" y="2693386"/>
                </a:cubicBezTo>
                <a:cubicBezTo>
                  <a:pt x="8491430" y="2691852"/>
                  <a:pt x="8494697" y="2689919"/>
                  <a:pt x="8497231" y="2687585"/>
                </a:cubicBezTo>
                <a:cubicBezTo>
                  <a:pt x="8499764" y="2685252"/>
                  <a:pt x="8501631" y="2682718"/>
                  <a:pt x="8502831" y="2679984"/>
                </a:cubicBezTo>
                <a:cubicBezTo>
                  <a:pt x="8504032" y="2677251"/>
                  <a:pt x="8504632" y="2674684"/>
                  <a:pt x="8504632" y="2672283"/>
                </a:cubicBezTo>
                <a:close/>
                <a:moveTo>
                  <a:pt x="7504507" y="2654881"/>
                </a:moveTo>
                <a:cubicBezTo>
                  <a:pt x="7502373" y="2656481"/>
                  <a:pt x="7499573" y="2657648"/>
                  <a:pt x="7496105" y="2658382"/>
                </a:cubicBezTo>
                <a:cubicBezTo>
                  <a:pt x="7492639" y="2659115"/>
                  <a:pt x="7489005" y="2659715"/>
                  <a:pt x="7485205" y="2660182"/>
                </a:cubicBezTo>
                <a:cubicBezTo>
                  <a:pt x="7481404" y="2660649"/>
                  <a:pt x="7477570" y="2661182"/>
                  <a:pt x="7473703" y="2661782"/>
                </a:cubicBezTo>
                <a:cubicBezTo>
                  <a:pt x="7469835" y="2662382"/>
                  <a:pt x="7466368" y="2663349"/>
                  <a:pt x="7463301" y="2664682"/>
                </a:cubicBezTo>
                <a:cubicBezTo>
                  <a:pt x="7460235" y="2666016"/>
                  <a:pt x="7457734" y="2667916"/>
                  <a:pt x="7455801" y="2670383"/>
                </a:cubicBezTo>
                <a:cubicBezTo>
                  <a:pt x="7453867" y="2672850"/>
                  <a:pt x="7452901" y="2676217"/>
                  <a:pt x="7452901" y="2680484"/>
                </a:cubicBezTo>
                <a:cubicBezTo>
                  <a:pt x="7452901" y="2683285"/>
                  <a:pt x="7453467" y="2685652"/>
                  <a:pt x="7454601" y="2687585"/>
                </a:cubicBezTo>
                <a:cubicBezTo>
                  <a:pt x="7455734" y="2689519"/>
                  <a:pt x="7457201" y="2691086"/>
                  <a:pt x="7459001" y="2692286"/>
                </a:cubicBezTo>
                <a:cubicBezTo>
                  <a:pt x="7460801" y="2693486"/>
                  <a:pt x="7462935" y="2694353"/>
                  <a:pt x="7465401" y="2694886"/>
                </a:cubicBezTo>
                <a:cubicBezTo>
                  <a:pt x="7467869" y="2695420"/>
                  <a:pt x="7470369" y="2695686"/>
                  <a:pt x="7472903" y="2695686"/>
                </a:cubicBezTo>
                <a:cubicBezTo>
                  <a:pt x="7478503" y="2695686"/>
                  <a:pt x="7483304" y="2694920"/>
                  <a:pt x="7487305" y="2693386"/>
                </a:cubicBezTo>
                <a:cubicBezTo>
                  <a:pt x="7491305" y="2691852"/>
                  <a:pt x="7494572" y="2689919"/>
                  <a:pt x="7497106" y="2687585"/>
                </a:cubicBezTo>
                <a:cubicBezTo>
                  <a:pt x="7499639" y="2685252"/>
                  <a:pt x="7501506" y="2682718"/>
                  <a:pt x="7502706" y="2679984"/>
                </a:cubicBezTo>
                <a:cubicBezTo>
                  <a:pt x="7503907" y="2677251"/>
                  <a:pt x="7504507" y="2674684"/>
                  <a:pt x="7504507" y="2672283"/>
                </a:cubicBezTo>
                <a:close/>
                <a:moveTo>
                  <a:pt x="7047307" y="2654881"/>
                </a:moveTo>
                <a:cubicBezTo>
                  <a:pt x="7045173" y="2656481"/>
                  <a:pt x="7042373" y="2657648"/>
                  <a:pt x="7038906" y="2658382"/>
                </a:cubicBezTo>
                <a:cubicBezTo>
                  <a:pt x="7035439" y="2659115"/>
                  <a:pt x="7031805" y="2659715"/>
                  <a:pt x="7028005" y="2660182"/>
                </a:cubicBezTo>
                <a:cubicBezTo>
                  <a:pt x="7024204" y="2660649"/>
                  <a:pt x="7020370" y="2661182"/>
                  <a:pt x="7016503" y="2661782"/>
                </a:cubicBezTo>
                <a:cubicBezTo>
                  <a:pt x="7012636" y="2662382"/>
                  <a:pt x="7009168" y="2663349"/>
                  <a:pt x="7006102" y="2664682"/>
                </a:cubicBezTo>
                <a:cubicBezTo>
                  <a:pt x="7003035" y="2666016"/>
                  <a:pt x="7000534" y="2667916"/>
                  <a:pt x="6998601" y="2670383"/>
                </a:cubicBezTo>
                <a:cubicBezTo>
                  <a:pt x="6996668" y="2672850"/>
                  <a:pt x="6995701" y="2676217"/>
                  <a:pt x="6995701" y="2680484"/>
                </a:cubicBezTo>
                <a:cubicBezTo>
                  <a:pt x="6995701" y="2683285"/>
                  <a:pt x="6996267" y="2685652"/>
                  <a:pt x="6997401" y="2687585"/>
                </a:cubicBezTo>
                <a:cubicBezTo>
                  <a:pt x="6998534" y="2689519"/>
                  <a:pt x="7000001" y="2691086"/>
                  <a:pt x="7001801" y="2692286"/>
                </a:cubicBezTo>
                <a:cubicBezTo>
                  <a:pt x="7003601" y="2693486"/>
                  <a:pt x="7005735" y="2694353"/>
                  <a:pt x="7008202" y="2694886"/>
                </a:cubicBezTo>
                <a:cubicBezTo>
                  <a:pt x="7010669" y="2695420"/>
                  <a:pt x="7013169" y="2695686"/>
                  <a:pt x="7015703" y="2695686"/>
                </a:cubicBezTo>
                <a:cubicBezTo>
                  <a:pt x="7021304" y="2695686"/>
                  <a:pt x="7026104" y="2694920"/>
                  <a:pt x="7030105" y="2693386"/>
                </a:cubicBezTo>
                <a:cubicBezTo>
                  <a:pt x="7034105" y="2691852"/>
                  <a:pt x="7037372" y="2689919"/>
                  <a:pt x="7039906" y="2687585"/>
                </a:cubicBezTo>
                <a:cubicBezTo>
                  <a:pt x="7042439" y="2685252"/>
                  <a:pt x="7044306" y="2682718"/>
                  <a:pt x="7045506" y="2679984"/>
                </a:cubicBezTo>
                <a:cubicBezTo>
                  <a:pt x="7046707" y="2677251"/>
                  <a:pt x="7047307" y="2674684"/>
                  <a:pt x="7047307" y="2672283"/>
                </a:cubicBezTo>
                <a:close/>
                <a:moveTo>
                  <a:pt x="6075757" y="2654881"/>
                </a:moveTo>
                <a:cubicBezTo>
                  <a:pt x="6073623" y="2656481"/>
                  <a:pt x="6070823" y="2657648"/>
                  <a:pt x="6067356" y="2658382"/>
                </a:cubicBezTo>
                <a:cubicBezTo>
                  <a:pt x="6063889" y="2659115"/>
                  <a:pt x="6060255" y="2659715"/>
                  <a:pt x="6056455" y="2660182"/>
                </a:cubicBezTo>
                <a:cubicBezTo>
                  <a:pt x="6052654" y="2660649"/>
                  <a:pt x="6048820" y="2661182"/>
                  <a:pt x="6044953" y="2661782"/>
                </a:cubicBezTo>
                <a:cubicBezTo>
                  <a:pt x="6041086" y="2662382"/>
                  <a:pt x="6037618" y="2663349"/>
                  <a:pt x="6034552" y="2664682"/>
                </a:cubicBezTo>
                <a:cubicBezTo>
                  <a:pt x="6031485" y="2666016"/>
                  <a:pt x="6028984" y="2667916"/>
                  <a:pt x="6027051" y="2670383"/>
                </a:cubicBezTo>
                <a:cubicBezTo>
                  <a:pt x="6025117" y="2672850"/>
                  <a:pt x="6024150" y="2676217"/>
                  <a:pt x="6024150" y="2680484"/>
                </a:cubicBezTo>
                <a:cubicBezTo>
                  <a:pt x="6024150" y="2683285"/>
                  <a:pt x="6024717" y="2685652"/>
                  <a:pt x="6025851" y="2687585"/>
                </a:cubicBezTo>
                <a:cubicBezTo>
                  <a:pt x="6026984" y="2689519"/>
                  <a:pt x="6028451" y="2691086"/>
                  <a:pt x="6030251" y="2692286"/>
                </a:cubicBezTo>
                <a:cubicBezTo>
                  <a:pt x="6032051" y="2693486"/>
                  <a:pt x="6034185" y="2694353"/>
                  <a:pt x="6036652" y="2694886"/>
                </a:cubicBezTo>
                <a:cubicBezTo>
                  <a:pt x="6039119" y="2695420"/>
                  <a:pt x="6041619" y="2695686"/>
                  <a:pt x="6044153" y="2695686"/>
                </a:cubicBezTo>
                <a:cubicBezTo>
                  <a:pt x="6049753" y="2695686"/>
                  <a:pt x="6054554" y="2694920"/>
                  <a:pt x="6058554" y="2693386"/>
                </a:cubicBezTo>
                <a:cubicBezTo>
                  <a:pt x="6062555" y="2691852"/>
                  <a:pt x="6065822" y="2689919"/>
                  <a:pt x="6068356" y="2687585"/>
                </a:cubicBezTo>
                <a:cubicBezTo>
                  <a:pt x="6070889" y="2685252"/>
                  <a:pt x="6072756" y="2682718"/>
                  <a:pt x="6073956" y="2679984"/>
                </a:cubicBezTo>
                <a:cubicBezTo>
                  <a:pt x="6075157" y="2677251"/>
                  <a:pt x="6075757" y="2674684"/>
                  <a:pt x="6075757" y="2672283"/>
                </a:cubicBezTo>
                <a:close/>
                <a:moveTo>
                  <a:pt x="5523307" y="2654881"/>
                </a:moveTo>
                <a:cubicBezTo>
                  <a:pt x="5521173" y="2656481"/>
                  <a:pt x="5518373" y="2657648"/>
                  <a:pt x="5514906" y="2658382"/>
                </a:cubicBezTo>
                <a:cubicBezTo>
                  <a:pt x="5511439" y="2659115"/>
                  <a:pt x="5507805" y="2659715"/>
                  <a:pt x="5504005" y="2660182"/>
                </a:cubicBezTo>
                <a:cubicBezTo>
                  <a:pt x="5500204" y="2660649"/>
                  <a:pt x="5496370" y="2661182"/>
                  <a:pt x="5492503" y="2661782"/>
                </a:cubicBezTo>
                <a:cubicBezTo>
                  <a:pt x="5488636" y="2662382"/>
                  <a:pt x="5485168" y="2663349"/>
                  <a:pt x="5482102" y="2664682"/>
                </a:cubicBezTo>
                <a:cubicBezTo>
                  <a:pt x="5479035" y="2666016"/>
                  <a:pt x="5476534" y="2667916"/>
                  <a:pt x="5474601" y="2670383"/>
                </a:cubicBezTo>
                <a:cubicBezTo>
                  <a:pt x="5472667" y="2672850"/>
                  <a:pt x="5471700" y="2676217"/>
                  <a:pt x="5471700" y="2680484"/>
                </a:cubicBezTo>
                <a:cubicBezTo>
                  <a:pt x="5471700" y="2683285"/>
                  <a:pt x="5472267" y="2685652"/>
                  <a:pt x="5473401" y="2687585"/>
                </a:cubicBezTo>
                <a:cubicBezTo>
                  <a:pt x="5474534" y="2689519"/>
                  <a:pt x="5476001" y="2691086"/>
                  <a:pt x="5477801" y="2692286"/>
                </a:cubicBezTo>
                <a:cubicBezTo>
                  <a:pt x="5479601" y="2693486"/>
                  <a:pt x="5481735" y="2694353"/>
                  <a:pt x="5484202" y="2694886"/>
                </a:cubicBezTo>
                <a:cubicBezTo>
                  <a:pt x="5486669" y="2695420"/>
                  <a:pt x="5489169" y="2695686"/>
                  <a:pt x="5491703" y="2695686"/>
                </a:cubicBezTo>
                <a:cubicBezTo>
                  <a:pt x="5497304" y="2695686"/>
                  <a:pt x="5502104" y="2694920"/>
                  <a:pt x="5506104" y="2693386"/>
                </a:cubicBezTo>
                <a:cubicBezTo>
                  <a:pt x="5510105" y="2691852"/>
                  <a:pt x="5513372" y="2689919"/>
                  <a:pt x="5515906" y="2687585"/>
                </a:cubicBezTo>
                <a:cubicBezTo>
                  <a:pt x="5518440" y="2685252"/>
                  <a:pt x="5520306" y="2682718"/>
                  <a:pt x="5521506" y="2679984"/>
                </a:cubicBezTo>
                <a:cubicBezTo>
                  <a:pt x="5522707" y="2677251"/>
                  <a:pt x="5523307" y="2674684"/>
                  <a:pt x="5523307" y="2672283"/>
                </a:cubicBezTo>
                <a:close/>
                <a:moveTo>
                  <a:pt x="4427932" y="2654881"/>
                </a:moveTo>
                <a:cubicBezTo>
                  <a:pt x="4425798" y="2656481"/>
                  <a:pt x="4422998" y="2657648"/>
                  <a:pt x="4419531" y="2658382"/>
                </a:cubicBezTo>
                <a:cubicBezTo>
                  <a:pt x="4416064" y="2659115"/>
                  <a:pt x="4412430" y="2659715"/>
                  <a:pt x="4408630" y="2660182"/>
                </a:cubicBezTo>
                <a:cubicBezTo>
                  <a:pt x="4404829" y="2660649"/>
                  <a:pt x="4400995" y="2661182"/>
                  <a:pt x="4397128" y="2661782"/>
                </a:cubicBezTo>
                <a:cubicBezTo>
                  <a:pt x="4393261" y="2662382"/>
                  <a:pt x="4389794" y="2663349"/>
                  <a:pt x="4386727" y="2664682"/>
                </a:cubicBezTo>
                <a:cubicBezTo>
                  <a:pt x="4383660" y="2666016"/>
                  <a:pt x="4381159" y="2667916"/>
                  <a:pt x="4379226" y="2670383"/>
                </a:cubicBezTo>
                <a:cubicBezTo>
                  <a:pt x="4377292" y="2672850"/>
                  <a:pt x="4376325" y="2676217"/>
                  <a:pt x="4376325" y="2680484"/>
                </a:cubicBezTo>
                <a:cubicBezTo>
                  <a:pt x="4376325" y="2683285"/>
                  <a:pt x="4376892" y="2685652"/>
                  <a:pt x="4378026" y="2687585"/>
                </a:cubicBezTo>
                <a:cubicBezTo>
                  <a:pt x="4379159" y="2689519"/>
                  <a:pt x="4380626" y="2691086"/>
                  <a:pt x="4382426" y="2692286"/>
                </a:cubicBezTo>
                <a:cubicBezTo>
                  <a:pt x="4384226" y="2693486"/>
                  <a:pt x="4386360" y="2694353"/>
                  <a:pt x="4388827" y="2694886"/>
                </a:cubicBezTo>
                <a:cubicBezTo>
                  <a:pt x="4391294" y="2695420"/>
                  <a:pt x="4393794" y="2695686"/>
                  <a:pt x="4396328" y="2695686"/>
                </a:cubicBezTo>
                <a:cubicBezTo>
                  <a:pt x="4401929" y="2695686"/>
                  <a:pt x="4406729" y="2694920"/>
                  <a:pt x="4410730" y="2693386"/>
                </a:cubicBezTo>
                <a:cubicBezTo>
                  <a:pt x="4414730" y="2691852"/>
                  <a:pt x="4417997" y="2689919"/>
                  <a:pt x="4420531" y="2687585"/>
                </a:cubicBezTo>
                <a:cubicBezTo>
                  <a:pt x="4423064" y="2685252"/>
                  <a:pt x="4424931" y="2682718"/>
                  <a:pt x="4426132" y="2679984"/>
                </a:cubicBezTo>
                <a:cubicBezTo>
                  <a:pt x="4427332" y="2677251"/>
                  <a:pt x="4427932" y="2674684"/>
                  <a:pt x="4427932" y="2672283"/>
                </a:cubicBezTo>
                <a:close/>
                <a:moveTo>
                  <a:pt x="817959" y="2654881"/>
                </a:moveTo>
                <a:cubicBezTo>
                  <a:pt x="815825" y="2656481"/>
                  <a:pt x="813025" y="2657648"/>
                  <a:pt x="809558" y="2658382"/>
                </a:cubicBezTo>
                <a:cubicBezTo>
                  <a:pt x="806090" y="2659115"/>
                  <a:pt x="802456" y="2659715"/>
                  <a:pt x="798656" y="2660182"/>
                </a:cubicBezTo>
                <a:cubicBezTo>
                  <a:pt x="794855" y="2660649"/>
                  <a:pt x="791022" y="2661182"/>
                  <a:pt x="787154" y="2661782"/>
                </a:cubicBezTo>
                <a:cubicBezTo>
                  <a:pt x="783287" y="2662382"/>
                  <a:pt x="779820" y="2663349"/>
                  <a:pt x="776753" y="2664682"/>
                </a:cubicBezTo>
                <a:cubicBezTo>
                  <a:pt x="773686" y="2666016"/>
                  <a:pt x="771186" y="2667916"/>
                  <a:pt x="769252" y="2670383"/>
                </a:cubicBezTo>
                <a:cubicBezTo>
                  <a:pt x="767319" y="2672850"/>
                  <a:pt x="766352" y="2676217"/>
                  <a:pt x="766352" y="2680484"/>
                </a:cubicBezTo>
                <a:cubicBezTo>
                  <a:pt x="766352" y="2683285"/>
                  <a:pt x="766919" y="2685652"/>
                  <a:pt x="768052" y="2687585"/>
                </a:cubicBezTo>
                <a:cubicBezTo>
                  <a:pt x="769186" y="2689519"/>
                  <a:pt x="770652" y="2691086"/>
                  <a:pt x="772453" y="2692286"/>
                </a:cubicBezTo>
                <a:cubicBezTo>
                  <a:pt x="774253" y="2693486"/>
                  <a:pt x="776386" y="2694353"/>
                  <a:pt x="778854" y="2694886"/>
                </a:cubicBezTo>
                <a:cubicBezTo>
                  <a:pt x="781321" y="2695420"/>
                  <a:pt x="783821" y="2695686"/>
                  <a:pt x="786354" y="2695686"/>
                </a:cubicBezTo>
                <a:cubicBezTo>
                  <a:pt x="791955" y="2695686"/>
                  <a:pt x="796756" y="2694920"/>
                  <a:pt x="800756" y="2693386"/>
                </a:cubicBezTo>
                <a:cubicBezTo>
                  <a:pt x="804757" y="2691852"/>
                  <a:pt x="808024" y="2689919"/>
                  <a:pt x="810558" y="2687585"/>
                </a:cubicBezTo>
                <a:cubicBezTo>
                  <a:pt x="813092" y="2685252"/>
                  <a:pt x="814958" y="2682718"/>
                  <a:pt x="816159" y="2679984"/>
                </a:cubicBezTo>
                <a:cubicBezTo>
                  <a:pt x="817359" y="2677251"/>
                  <a:pt x="817959" y="2674684"/>
                  <a:pt x="817959" y="2672283"/>
                </a:cubicBezTo>
                <a:close/>
                <a:moveTo>
                  <a:pt x="255984" y="2654881"/>
                </a:moveTo>
                <a:cubicBezTo>
                  <a:pt x="253850" y="2656481"/>
                  <a:pt x="251050" y="2657648"/>
                  <a:pt x="247582" y="2658382"/>
                </a:cubicBezTo>
                <a:cubicBezTo>
                  <a:pt x="244116" y="2659115"/>
                  <a:pt x="240482" y="2659715"/>
                  <a:pt x="236681" y="2660182"/>
                </a:cubicBezTo>
                <a:cubicBezTo>
                  <a:pt x="232881" y="2660649"/>
                  <a:pt x="229047" y="2661182"/>
                  <a:pt x="225180" y="2661782"/>
                </a:cubicBezTo>
                <a:cubicBezTo>
                  <a:pt x="221313" y="2662382"/>
                  <a:pt x="217845" y="2663349"/>
                  <a:pt x="214779" y="2664682"/>
                </a:cubicBezTo>
                <a:cubicBezTo>
                  <a:pt x="211712" y="2666016"/>
                  <a:pt x="209211" y="2667916"/>
                  <a:pt x="207278" y="2670383"/>
                </a:cubicBezTo>
                <a:cubicBezTo>
                  <a:pt x="205344" y="2672850"/>
                  <a:pt x="204377" y="2676217"/>
                  <a:pt x="204377" y="2680484"/>
                </a:cubicBezTo>
                <a:cubicBezTo>
                  <a:pt x="204377" y="2683285"/>
                  <a:pt x="204944" y="2685652"/>
                  <a:pt x="206077" y="2687585"/>
                </a:cubicBezTo>
                <a:cubicBezTo>
                  <a:pt x="207211" y="2689519"/>
                  <a:pt x="208678" y="2691086"/>
                  <a:pt x="210478" y="2692286"/>
                </a:cubicBezTo>
                <a:cubicBezTo>
                  <a:pt x="212278" y="2693486"/>
                  <a:pt x="214412" y="2694353"/>
                  <a:pt x="216879" y="2694886"/>
                </a:cubicBezTo>
                <a:cubicBezTo>
                  <a:pt x="219346" y="2695420"/>
                  <a:pt x="221846" y="2695686"/>
                  <a:pt x="224380" y="2695686"/>
                </a:cubicBezTo>
                <a:cubicBezTo>
                  <a:pt x="229980" y="2695686"/>
                  <a:pt x="234781" y="2694920"/>
                  <a:pt x="238781" y="2693386"/>
                </a:cubicBezTo>
                <a:cubicBezTo>
                  <a:pt x="242782" y="2691852"/>
                  <a:pt x="246049" y="2689919"/>
                  <a:pt x="248583" y="2687585"/>
                </a:cubicBezTo>
                <a:cubicBezTo>
                  <a:pt x="251116" y="2685252"/>
                  <a:pt x="252983" y="2682718"/>
                  <a:pt x="254183" y="2679984"/>
                </a:cubicBezTo>
                <a:cubicBezTo>
                  <a:pt x="255383" y="2677251"/>
                  <a:pt x="255984" y="2674684"/>
                  <a:pt x="255984" y="2672283"/>
                </a:cubicBezTo>
                <a:close/>
                <a:moveTo>
                  <a:pt x="2541850" y="2644680"/>
                </a:moveTo>
                <a:lnTo>
                  <a:pt x="2599657" y="2644680"/>
                </a:lnTo>
                <a:lnTo>
                  <a:pt x="2599657" y="2660682"/>
                </a:lnTo>
                <a:lnTo>
                  <a:pt x="2541850" y="2660682"/>
                </a:lnTo>
                <a:close/>
                <a:moveTo>
                  <a:pt x="8704304" y="2617476"/>
                </a:moveTo>
                <a:cubicBezTo>
                  <a:pt x="8699903" y="2617476"/>
                  <a:pt x="8695736" y="2618343"/>
                  <a:pt x="8691803" y="2620077"/>
                </a:cubicBezTo>
                <a:cubicBezTo>
                  <a:pt x="8687869" y="2621810"/>
                  <a:pt x="8684435" y="2624344"/>
                  <a:pt x="8681502" y="2627678"/>
                </a:cubicBezTo>
                <a:cubicBezTo>
                  <a:pt x="8678568" y="2631012"/>
                  <a:pt x="8676267" y="2635112"/>
                  <a:pt x="8674600" y="2639979"/>
                </a:cubicBezTo>
                <a:cubicBezTo>
                  <a:pt x="8672934" y="2644847"/>
                  <a:pt x="8672100" y="2650414"/>
                  <a:pt x="8672100" y="2656681"/>
                </a:cubicBezTo>
                <a:cubicBezTo>
                  <a:pt x="8672100" y="2662949"/>
                  <a:pt x="8672934" y="2668516"/>
                  <a:pt x="8674600" y="2673384"/>
                </a:cubicBezTo>
                <a:cubicBezTo>
                  <a:pt x="8676267" y="2678251"/>
                  <a:pt x="8678568" y="2682318"/>
                  <a:pt x="8681502" y="2685585"/>
                </a:cubicBezTo>
                <a:cubicBezTo>
                  <a:pt x="8684435" y="2688852"/>
                  <a:pt x="8687869" y="2691352"/>
                  <a:pt x="8691803" y="2693086"/>
                </a:cubicBezTo>
                <a:cubicBezTo>
                  <a:pt x="8695736" y="2694820"/>
                  <a:pt x="8699903" y="2695686"/>
                  <a:pt x="8704304" y="2695686"/>
                </a:cubicBezTo>
                <a:cubicBezTo>
                  <a:pt x="8708705" y="2695686"/>
                  <a:pt x="8712872" y="2694820"/>
                  <a:pt x="8716806" y="2693086"/>
                </a:cubicBezTo>
                <a:cubicBezTo>
                  <a:pt x="8720739" y="2691352"/>
                  <a:pt x="8724173" y="2688852"/>
                  <a:pt x="8727107" y="2685585"/>
                </a:cubicBezTo>
                <a:cubicBezTo>
                  <a:pt x="8730041" y="2682318"/>
                  <a:pt x="8732341" y="2678251"/>
                  <a:pt x="8734008" y="2673384"/>
                </a:cubicBezTo>
                <a:cubicBezTo>
                  <a:pt x="8735674" y="2668516"/>
                  <a:pt x="8736508" y="2662949"/>
                  <a:pt x="8736508" y="2656681"/>
                </a:cubicBezTo>
                <a:cubicBezTo>
                  <a:pt x="8736509" y="2650414"/>
                  <a:pt x="8735675" y="2644847"/>
                  <a:pt x="8734008" y="2639979"/>
                </a:cubicBezTo>
                <a:cubicBezTo>
                  <a:pt x="8732341" y="2635112"/>
                  <a:pt x="8730041" y="2631012"/>
                  <a:pt x="8727107" y="2627678"/>
                </a:cubicBezTo>
                <a:cubicBezTo>
                  <a:pt x="8724173" y="2624344"/>
                  <a:pt x="8720739" y="2621810"/>
                  <a:pt x="8716806" y="2620077"/>
                </a:cubicBezTo>
                <a:cubicBezTo>
                  <a:pt x="8712872" y="2618344"/>
                  <a:pt x="8708705" y="2617477"/>
                  <a:pt x="8704304" y="2617476"/>
                </a:cubicBezTo>
                <a:close/>
                <a:moveTo>
                  <a:pt x="8266155" y="2617476"/>
                </a:moveTo>
                <a:cubicBezTo>
                  <a:pt x="8261754" y="2617476"/>
                  <a:pt x="8257586" y="2618343"/>
                  <a:pt x="8253653" y="2620077"/>
                </a:cubicBezTo>
                <a:cubicBezTo>
                  <a:pt x="8249719" y="2621810"/>
                  <a:pt x="8246285" y="2624344"/>
                  <a:pt x="8243351" y="2627678"/>
                </a:cubicBezTo>
                <a:cubicBezTo>
                  <a:pt x="8240417" y="2631012"/>
                  <a:pt x="8238117" y="2635112"/>
                  <a:pt x="8236451" y="2639979"/>
                </a:cubicBezTo>
                <a:cubicBezTo>
                  <a:pt x="8234783" y="2644847"/>
                  <a:pt x="8233951" y="2650414"/>
                  <a:pt x="8233951" y="2656681"/>
                </a:cubicBezTo>
                <a:cubicBezTo>
                  <a:pt x="8233950" y="2662949"/>
                  <a:pt x="8234783" y="2668516"/>
                  <a:pt x="8236451" y="2673384"/>
                </a:cubicBezTo>
                <a:cubicBezTo>
                  <a:pt x="8238117" y="2678251"/>
                  <a:pt x="8240417" y="2682318"/>
                  <a:pt x="8243351" y="2685585"/>
                </a:cubicBezTo>
                <a:cubicBezTo>
                  <a:pt x="8246285" y="2688852"/>
                  <a:pt x="8249719" y="2691352"/>
                  <a:pt x="8253653" y="2693086"/>
                </a:cubicBezTo>
                <a:cubicBezTo>
                  <a:pt x="8257586" y="2694820"/>
                  <a:pt x="8261753" y="2695686"/>
                  <a:pt x="8266155" y="2695686"/>
                </a:cubicBezTo>
                <a:cubicBezTo>
                  <a:pt x="8270555" y="2695686"/>
                  <a:pt x="8274722" y="2694820"/>
                  <a:pt x="8278656" y="2693086"/>
                </a:cubicBezTo>
                <a:cubicBezTo>
                  <a:pt x="8282589" y="2691352"/>
                  <a:pt x="8286023" y="2688852"/>
                  <a:pt x="8288957" y="2685585"/>
                </a:cubicBezTo>
                <a:cubicBezTo>
                  <a:pt x="8291891" y="2682318"/>
                  <a:pt x="8294191" y="2678251"/>
                  <a:pt x="8295858" y="2673384"/>
                </a:cubicBezTo>
                <a:cubicBezTo>
                  <a:pt x="8297525" y="2668516"/>
                  <a:pt x="8298358" y="2662949"/>
                  <a:pt x="8298358" y="2656681"/>
                </a:cubicBezTo>
                <a:cubicBezTo>
                  <a:pt x="8298359" y="2650414"/>
                  <a:pt x="8297525" y="2644847"/>
                  <a:pt x="8295858" y="2639979"/>
                </a:cubicBezTo>
                <a:cubicBezTo>
                  <a:pt x="8294191" y="2635112"/>
                  <a:pt x="8291891" y="2631012"/>
                  <a:pt x="8288957" y="2627678"/>
                </a:cubicBezTo>
                <a:cubicBezTo>
                  <a:pt x="8286023" y="2624344"/>
                  <a:pt x="8282589" y="2621810"/>
                  <a:pt x="8278656" y="2620077"/>
                </a:cubicBezTo>
                <a:cubicBezTo>
                  <a:pt x="8274722" y="2618344"/>
                  <a:pt x="8270555" y="2617477"/>
                  <a:pt x="8266155" y="2617476"/>
                </a:cubicBezTo>
                <a:close/>
                <a:moveTo>
                  <a:pt x="8155855" y="2617476"/>
                </a:moveTo>
                <a:cubicBezTo>
                  <a:pt x="8150121" y="2617476"/>
                  <a:pt x="8145253" y="2618610"/>
                  <a:pt x="8141253" y="2620877"/>
                </a:cubicBezTo>
                <a:cubicBezTo>
                  <a:pt x="8137253" y="2623144"/>
                  <a:pt x="8133985" y="2626111"/>
                  <a:pt x="8131451" y="2629778"/>
                </a:cubicBezTo>
                <a:cubicBezTo>
                  <a:pt x="8128918" y="2633445"/>
                  <a:pt x="8127085" y="2637612"/>
                  <a:pt x="8125951" y="2642280"/>
                </a:cubicBezTo>
                <a:cubicBezTo>
                  <a:pt x="8124817" y="2646947"/>
                  <a:pt x="8124251" y="2651681"/>
                  <a:pt x="8124251" y="2656481"/>
                </a:cubicBezTo>
                <a:cubicBezTo>
                  <a:pt x="8124251" y="2661549"/>
                  <a:pt x="8124851" y="2666449"/>
                  <a:pt x="8126051" y="2671183"/>
                </a:cubicBezTo>
                <a:cubicBezTo>
                  <a:pt x="8127251" y="2675917"/>
                  <a:pt x="8129151" y="2680084"/>
                  <a:pt x="8131751" y="2683685"/>
                </a:cubicBezTo>
                <a:cubicBezTo>
                  <a:pt x="8134352" y="2687285"/>
                  <a:pt x="8137719" y="2690186"/>
                  <a:pt x="8141853" y="2692386"/>
                </a:cubicBezTo>
                <a:cubicBezTo>
                  <a:pt x="8145987" y="2694586"/>
                  <a:pt x="8150987" y="2695686"/>
                  <a:pt x="8156855" y="2695686"/>
                </a:cubicBezTo>
                <a:cubicBezTo>
                  <a:pt x="8162723" y="2695686"/>
                  <a:pt x="8167623" y="2694553"/>
                  <a:pt x="8171557" y="2692286"/>
                </a:cubicBezTo>
                <a:cubicBezTo>
                  <a:pt x="8175491" y="2690019"/>
                  <a:pt x="8178657" y="2687019"/>
                  <a:pt x="8181058" y="2683285"/>
                </a:cubicBezTo>
                <a:cubicBezTo>
                  <a:pt x="8183458" y="2679551"/>
                  <a:pt x="8185192" y="2675284"/>
                  <a:pt x="8186259" y="2670483"/>
                </a:cubicBezTo>
                <a:cubicBezTo>
                  <a:pt x="8187325" y="2665683"/>
                  <a:pt x="8187859" y="2660749"/>
                  <a:pt x="8187859" y="2655681"/>
                </a:cubicBezTo>
                <a:cubicBezTo>
                  <a:pt x="8187859" y="2650881"/>
                  <a:pt x="8187225" y="2646180"/>
                  <a:pt x="8185959" y="2641580"/>
                </a:cubicBezTo>
                <a:cubicBezTo>
                  <a:pt x="8184692" y="2636979"/>
                  <a:pt x="8182758" y="2632878"/>
                  <a:pt x="8180158" y="2629278"/>
                </a:cubicBezTo>
                <a:cubicBezTo>
                  <a:pt x="8177557" y="2625678"/>
                  <a:pt x="8174224" y="2622811"/>
                  <a:pt x="8170157" y="2620677"/>
                </a:cubicBezTo>
                <a:cubicBezTo>
                  <a:pt x="8166089" y="2618543"/>
                  <a:pt x="8161323" y="2617477"/>
                  <a:pt x="8155855" y="2617476"/>
                </a:cubicBezTo>
                <a:close/>
                <a:moveTo>
                  <a:pt x="7883954" y="2617476"/>
                </a:moveTo>
                <a:cubicBezTo>
                  <a:pt x="7878220" y="2617476"/>
                  <a:pt x="7873353" y="2618610"/>
                  <a:pt x="7869353" y="2620877"/>
                </a:cubicBezTo>
                <a:cubicBezTo>
                  <a:pt x="7865352" y="2623144"/>
                  <a:pt x="7862151" y="2626144"/>
                  <a:pt x="7859751" y="2629878"/>
                </a:cubicBezTo>
                <a:cubicBezTo>
                  <a:pt x="7857351" y="2633612"/>
                  <a:pt x="7855617" y="2637879"/>
                  <a:pt x="7854551" y="2642680"/>
                </a:cubicBezTo>
                <a:cubicBezTo>
                  <a:pt x="7853483" y="2647480"/>
                  <a:pt x="7852950" y="2652414"/>
                  <a:pt x="7852950" y="2657482"/>
                </a:cubicBezTo>
                <a:cubicBezTo>
                  <a:pt x="7852950" y="2662282"/>
                  <a:pt x="7853583" y="2666983"/>
                  <a:pt x="7854851" y="2671583"/>
                </a:cubicBezTo>
                <a:cubicBezTo>
                  <a:pt x="7856117" y="2676184"/>
                  <a:pt x="7858051" y="2680284"/>
                  <a:pt x="7860651" y="2683885"/>
                </a:cubicBezTo>
                <a:cubicBezTo>
                  <a:pt x="7863251" y="2687485"/>
                  <a:pt x="7866585" y="2690352"/>
                  <a:pt x="7870653" y="2692486"/>
                </a:cubicBezTo>
                <a:cubicBezTo>
                  <a:pt x="7874719" y="2694619"/>
                  <a:pt x="7879487" y="2695686"/>
                  <a:pt x="7884955" y="2695686"/>
                </a:cubicBezTo>
                <a:cubicBezTo>
                  <a:pt x="7890689" y="2695686"/>
                  <a:pt x="7895555" y="2694553"/>
                  <a:pt x="7899556" y="2692286"/>
                </a:cubicBezTo>
                <a:cubicBezTo>
                  <a:pt x="7903557" y="2690019"/>
                  <a:pt x="7906823" y="2687052"/>
                  <a:pt x="7909357" y="2683385"/>
                </a:cubicBezTo>
                <a:cubicBezTo>
                  <a:pt x="7911891" y="2679718"/>
                  <a:pt x="7913724" y="2675550"/>
                  <a:pt x="7914857" y="2670883"/>
                </a:cubicBezTo>
                <a:cubicBezTo>
                  <a:pt x="7915991" y="2666216"/>
                  <a:pt x="7916557" y="2661482"/>
                  <a:pt x="7916558" y="2656681"/>
                </a:cubicBezTo>
                <a:cubicBezTo>
                  <a:pt x="7916558" y="2651614"/>
                  <a:pt x="7915958" y="2646713"/>
                  <a:pt x="7914757" y="2641980"/>
                </a:cubicBezTo>
                <a:cubicBezTo>
                  <a:pt x="7913558" y="2637246"/>
                  <a:pt x="7911657" y="2633079"/>
                  <a:pt x="7909057" y="2629478"/>
                </a:cubicBezTo>
                <a:cubicBezTo>
                  <a:pt x="7906457" y="2625878"/>
                  <a:pt x="7903090" y="2622977"/>
                  <a:pt x="7898956" y="2620777"/>
                </a:cubicBezTo>
                <a:cubicBezTo>
                  <a:pt x="7894823" y="2618577"/>
                  <a:pt x="7889821" y="2617476"/>
                  <a:pt x="7883954" y="2617476"/>
                </a:cubicBezTo>
                <a:close/>
                <a:moveTo>
                  <a:pt x="7702979" y="2617476"/>
                </a:moveTo>
                <a:cubicBezTo>
                  <a:pt x="7697245" y="2617476"/>
                  <a:pt x="7692377" y="2618610"/>
                  <a:pt x="7688377" y="2620877"/>
                </a:cubicBezTo>
                <a:cubicBezTo>
                  <a:pt x="7684377" y="2623144"/>
                  <a:pt x="7681176" y="2626144"/>
                  <a:pt x="7678776" y="2629878"/>
                </a:cubicBezTo>
                <a:cubicBezTo>
                  <a:pt x="7676376" y="2633612"/>
                  <a:pt x="7674642" y="2637879"/>
                  <a:pt x="7673575" y="2642680"/>
                </a:cubicBezTo>
                <a:cubicBezTo>
                  <a:pt x="7672509" y="2647480"/>
                  <a:pt x="7671975" y="2652414"/>
                  <a:pt x="7671975" y="2657482"/>
                </a:cubicBezTo>
                <a:cubicBezTo>
                  <a:pt x="7671975" y="2662282"/>
                  <a:pt x="7672609" y="2666983"/>
                  <a:pt x="7673875" y="2671583"/>
                </a:cubicBezTo>
                <a:cubicBezTo>
                  <a:pt x="7675142" y="2676184"/>
                  <a:pt x="7677075" y="2680284"/>
                  <a:pt x="7679676" y="2683885"/>
                </a:cubicBezTo>
                <a:cubicBezTo>
                  <a:pt x="7682277" y="2687485"/>
                  <a:pt x="7685610" y="2690352"/>
                  <a:pt x="7689677" y="2692486"/>
                </a:cubicBezTo>
                <a:cubicBezTo>
                  <a:pt x="7693745" y="2694619"/>
                  <a:pt x="7698511" y="2695686"/>
                  <a:pt x="7703979" y="2695686"/>
                </a:cubicBezTo>
                <a:cubicBezTo>
                  <a:pt x="7709713" y="2695686"/>
                  <a:pt x="7714581" y="2694553"/>
                  <a:pt x="7718581" y="2692286"/>
                </a:cubicBezTo>
                <a:cubicBezTo>
                  <a:pt x="7722581" y="2690019"/>
                  <a:pt x="7725849" y="2687052"/>
                  <a:pt x="7728383" y="2683385"/>
                </a:cubicBezTo>
                <a:cubicBezTo>
                  <a:pt x="7730915" y="2679718"/>
                  <a:pt x="7732749" y="2675550"/>
                  <a:pt x="7733883" y="2670883"/>
                </a:cubicBezTo>
                <a:cubicBezTo>
                  <a:pt x="7735016" y="2666216"/>
                  <a:pt x="7735583" y="2661482"/>
                  <a:pt x="7735583" y="2656681"/>
                </a:cubicBezTo>
                <a:cubicBezTo>
                  <a:pt x="7735583" y="2651614"/>
                  <a:pt x="7734983" y="2646713"/>
                  <a:pt x="7733783" y="2641980"/>
                </a:cubicBezTo>
                <a:cubicBezTo>
                  <a:pt x="7732583" y="2637246"/>
                  <a:pt x="7730683" y="2633079"/>
                  <a:pt x="7728082" y="2629478"/>
                </a:cubicBezTo>
                <a:cubicBezTo>
                  <a:pt x="7725482" y="2625878"/>
                  <a:pt x="7722115" y="2622977"/>
                  <a:pt x="7717981" y="2620777"/>
                </a:cubicBezTo>
                <a:cubicBezTo>
                  <a:pt x="7713847" y="2618577"/>
                  <a:pt x="7708847" y="2617476"/>
                  <a:pt x="7702979" y="2617476"/>
                </a:cubicBezTo>
                <a:close/>
                <a:moveTo>
                  <a:pt x="7244379" y="2617476"/>
                </a:moveTo>
                <a:cubicBezTo>
                  <a:pt x="7239979" y="2617476"/>
                  <a:pt x="7236011" y="2618243"/>
                  <a:pt x="7232477" y="2619777"/>
                </a:cubicBezTo>
                <a:cubicBezTo>
                  <a:pt x="7228944" y="2621310"/>
                  <a:pt x="7225909" y="2623411"/>
                  <a:pt x="7223376" y="2626078"/>
                </a:cubicBezTo>
                <a:cubicBezTo>
                  <a:pt x="7220843" y="2628745"/>
                  <a:pt x="7218842" y="2631845"/>
                  <a:pt x="7217375" y="2635379"/>
                </a:cubicBezTo>
                <a:cubicBezTo>
                  <a:pt x="7215909" y="2638913"/>
                  <a:pt x="7215041" y="2642680"/>
                  <a:pt x="7214775" y="2646680"/>
                </a:cubicBezTo>
                <a:lnTo>
                  <a:pt x="7274183" y="2646680"/>
                </a:lnTo>
                <a:cubicBezTo>
                  <a:pt x="7273916" y="2642680"/>
                  <a:pt x="7273015" y="2638879"/>
                  <a:pt x="7271483" y="2635279"/>
                </a:cubicBezTo>
                <a:cubicBezTo>
                  <a:pt x="7269949" y="2631678"/>
                  <a:pt x="7267882" y="2628578"/>
                  <a:pt x="7265281" y="2625978"/>
                </a:cubicBezTo>
                <a:cubicBezTo>
                  <a:pt x="7262681" y="2623377"/>
                  <a:pt x="7259614" y="2621311"/>
                  <a:pt x="7256081" y="2619777"/>
                </a:cubicBezTo>
                <a:cubicBezTo>
                  <a:pt x="7252547" y="2618244"/>
                  <a:pt x="7248646" y="2617477"/>
                  <a:pt x="7244379" y="2617476"/>
                </a:cubicBezTo>
                <a:close/>
                <a:moveTo>
                  <a:pt x="7131479" y="2617476"/>
                </a:moveTo>
                <a:cubicBezTo>
                  <a:pt x="7125745" y="2617476"/>
                  <a:pt x="7120877" y="2618610"/>
                  <a:pt x="7116877" y="2620877"/>
                </a:cubicBezTo>
                <a:cubicBezTo>
                  <a:pt x="7112877" y="2623144"/>
                  <a:pt x="7109676" y="2626144"/>
                  <a:pt x="7107276" y="2629878"/>
                </a:cubicBezTo>
                <a:cubicBezTo>
                  <a:pt x="7104876" y="2633612"/>
                  <a:pt x="7103142" y="2637879"/>
                  <a:pt x="7102075" y="2642680"/>
                </a:cubicBezTo>
                <a:cubicBezTo>
                  <a:pt x="7101009" y="2647480"/>
                  <a:pt x="7100475" y="2652414"/>
                  <a:pt x="7100475" y="2657482"/>
                </a:cubicBezTo>
                <a:cubicBezTo>
                  <a:pt x="7100475" y="2662282"/>
                  <a:pt x="7101109" y="2666983"/>
                  <a:pt x="7102375" y="2671583"/>
                </a:cubicBezTo>
                <a:cubicBezTo>
                  <a:pt x="7103642" y="2676184"/>
                  <a:pt x="7105575" y="2680284"/>
                  <a:pt x="7108176" y="2683885"/>
                </a:cubicBezTo>
                <a:cubicBezTo>
                  <a:pt x="7110777" y="2687485"/>
                  <a:pt x="7114110" y="2690352"/>
                  <a:pt x="7118177" y="2692486"/>
                </a:cubicBezTo>
                <a:cubicBezTo>
                  <a:pt x="7122245" y="2694619"/>
                  <a:pt x="7127011" y="2695686"/>
                  <a:pt x="7132479" y="2695686"/>
                </a:cubicBezTo>
                <a:cubicBezTo>
                  <a:pt x="7138213" y="2695686"/>
                  <a:pt x="7143081" y="2694553"/>
                  <a:pt x="7147081" y="2692286"/>
                </a:cubicBezTo>
                <a:cubicBezTo>
                  <a:pt x="7151081" y="2690019"/>
                  <a:pt x="7154349" y="2687052"/>
                  <a:pt x="7156882" y="2683385"/>
                </a:cubicBezTo>
                <a:cubicBezTo>
                  <a:pt x="7159415" y="2679718"/>
                  <a:pt x="7161249" y="2675550"/>
                  <a:pt x="7162383" y="2670883"/>
                </a:cubicBezTo>
                <a:cubicBezTo>
                  <a:pt x="7163516" y="2666216"/>
                  <a:pt x="7164083" y="2661482"/>
                  <a:pt x="7164083" y="2656681"/>
                </a:cubicBezTo>
                <a:cubicBezTo>
                  <a:pt x="7164083" y="2651614"/>
                  <a:pt x="7163483" y="2646713"/>
                  <a:pt x="7162283" y="2641980"/>
                </a:cubicBezTo>
                <a:cubicBezTo>
                  <a:pt x="7161083" y="2637246"/>
                  <a:pt x="7159183" y="2633079"/>
                  <a:pt x="7156582" y="2629478"/>
                </a:cubicBezTo>
                <a:cubicBezTo>
                  <a:pt x="7153982" y="2625878"/>
                  <a:pt x="7150615" y="2622977"/>
                  <a:pt x="7146481" y="2620777"/>
                </a:cubicBezTo>
                <a:cubicBezTo>
                  <a:pt x="7142347" y="2618577"/>
                  <a:pt x="7137347" y="2617476"/>
                  <a:pt x="7131479" y="2617476"/>
                </a:cubicBezTo>
                <a:close/>
                <a:moveTo>
                  <a:pt x="6845329" y="2617476"/>
                </a:moveTo>
                <a:cubicBezTo>
                  <a:pt x="6839862" y="2617476"/>
                  <a:pt x="6835195" y="2618510"/>
                  <a:pt x="6831328" y="2620577"/>
                </a:cubicBezTo>
                <a:cubicBezTo>
                  <a:pt x="6827460" y="2622644"/>
                  <a:pt x="6824293" y="2625411"/>
                  <a:pt x="6821826" y="2628878"/>
                </a:cubicBezTo>
                <a:cubicBezTo>
                  <a:pt x="6819359" y="2632345"/>
                  <a:pt x="6817559" y="2636346"/>
                  <a:pt x="6816426" y="2640879"/>
                </a:cubicBezTo>
                <a:cubicBezTo>
                  <a:pt x="6815292" y="2645413"/>
                  <a:pt x="6814726" y="2650147"/>
                  <a:pt x="6814725" y="2655081"/>
                </a:cubicBezTo>
                <a:cubicBezTo>
                  <a:pt x="6814725" y="2659748"/>
                  <a:pt x="6815192" y="2664416"/>
                  <a:pt x="6816126" y="2669083"/>
                </a:cubicBezTo>
                <a:cubicBezTo>
                  <a:pt x="6817059" y="2673750"/>
                  <a:pt x="6818659" y="2677984"/>
                  <a:pt x="6820926" y="2681785"/>
                </a:cubicBezTo>
                <a:cubicBezTo>
                  <a:pt x="6823193" y="2685585"/>
                  <a:pt x="6826194" y="2688652"/>
                  <a:pt x="6829927" y="2690986"/>
                </a:cubicBezTo>
                <a:cubicBezTo>
                  <a:pt x="6833661" y="2693319"/>
                  <a:pt x="6838328" y="2694486"/>
                  <a:pt x="6843929" y="2694486"/>
                </a:cubicBezTo>
                <a:cubicBezTo>
                  <a:pt x="6849530" y="2694486"/>
                  <a:pt x="6854297" y="2693319"/>
                  <a:pt x="6858231" y="2690986"/>
                </a:cubicBezTo>
                <a:cubicBezTo>
                  <a:pt x="6862165" y="2688652"/>
                  <a:pt x="6865332" y="2685585"/>
                  <a:pt x="6867732" y="2681785"/>
                </a:cubicBezTo>
                <a:cubicBezTo>
                  <a:pt x="6870132" y="2677984"/>
                  <a:pt x="6871899" y="2673684"/>
                  <a:pt x="6873033" y="2668883"/>
                </a:cubicBezTo>
                <a:cubicBezTo>
                  <a:pt x="6874166" y="2664082"/>
                  <a:pt x="6874733" y="2659282"/>
                  <a:pt x="6874733" y="2654481"/>
                </a:cubicBezTo>
                <a:cubicBezTo>
                  <a:pt x="6874733" y="2649947"/>
                  <a:pt x="6874200" y="2645480"/>
                  <a:pt x="6873133" y="2641079"/>
                </a:cubicBezTo>
                <a:cubicBezTo>
                  <a:pt x="6872066" y="2636679"/>
                  <a:pt x="6870366" y="2632712"/>
                  <a:pt x="6868032" y="2629178"/>
                </a:cubicBezTo>
                <a:cubicBezTo>
                  <a:pt x="6865698" y="2625644"/>
                  <a:pt x="6862665" y="2622811"/>
                  <a:pt x="6858931" y="2620677"/>
                </a:cubicBezTo>
                <a:cubicBezTo>
                  <a:pt x="6855197" y="2618543"/>
                  <a:pt x="6850663" y="2617477"/>
                  <a:pt x="6845329" y="2617476"/>
                </a:cubicBezTo>
                <a:close/>
                <a:moveTo>
                  <a:pt x="6736630" y="2617476"/>
                </a:moveTo>
                <a:cubicBezTo>
                  <a:pt x="6730896" y="2617476"/>
                  <a:pt x="6726029" y="2618610"/>
                  <a:pt x="6722028" y="2620877"/>
                </a:cubicBezTo>
                <a:cubicBezTo>
                  <a:pt x="6718028" y="2623144"/>
                  <a:pt x="6714760" y="2626111"/>
                  <a:pt x="6712227" y="2629778"/>
                </a:cubicBezTo>
                <a:cubicBezTo>
                  <a:pt x="6709693" y="2633445"/>
                  <a:pt x="6707860" y="2637612"/>
                  <a:pt x="6706726" y="2642280"/>
                </a:cubicBezTo>
                <a:cubicBezTo>
                  <a:pt x="6705593" y="2646947"/>
                  <a:pt x="6705026" y="2651681"/>
                  <a:pt x="6705026" y="2656481"/>
                </a:cubicBezTo>
                <a:cubicBezTo>
                  <a:pt x="6705026" y="2661549"/>
                  <a:pt x="6705626" y="2666449"/>
                  <a:pt x="6706826" y="2671183"/>
                </a:cubicBezTo>
                <a:cubicBezTo>
                  <a:pt x="6708026" y="2675917"/>
                  <a:pt x="6709927" y="2680084"/>
                  <a:pt x="6712527" y="2683685"/>
                </a:cubicBezTo>
                <a:cubicBezTo>
                  <a:pt x="6715127" y="2687285"/>
                  <a:pt x="6718494" y="2690186"/>
                  <a:pt x="6722628" y="2692386"/>
                </a:cubicBezTo>
                <a:cubicBezTo>
                  <a:pt x="6726762" y="2694586"/>
                  <a:pt x="6731763" y="2695686"/>
                  <a:pt x="6737630" y="2695686"/>
                </a:cubicBezTo>
                <a:cubicBezTo>
                  <a:pt x="6743498" y="2695686"/>
                  <a:pt x="6748398" y="2694553"/>
                  <a:pt x="6752332" y="2692286"/>
                </a:cubicBezTo>
                <a:cubicBezTo>
                  <a:pt x="6756265" y="2690019"/>
                  <a:pt x="6759433" y="2687019"/>
                  <a:pt x="6761833" y="2683285"/>
                </a:cubicBezTo>
                <a:cubicBezTo>
                  <a:pt x="6764233" y="2679551"/>
                  <a:pt x="6765967" y="2675284"/>
                  <a:pt x="6767034" y="2670483"/>
                </a:cubicBezTo>
                <a:cubicBezTo>
                  <a:pt x="6768101" y="2665683"/>
                  <a:pt x="6768634" y="2660749"/>
                  <a:pt x="6768634" y="2655681"/>
                </a:cubicBezTo>
                <a:cubicBezTo>
                  <a:pt x="6768634" y="2650881"/>
                  <a:pt x="6768001" y="2646180"/>
                  <a:pt x="6766734" y="2641580"/>
                </a:cubicBezTo>
                <a:cubicBezTo>
                  <a:pt x="6765467" y="2636979"/>
                  <a:pt x="6763533" y="2632878"/>
                  <a:pt x="6760933" y="2629278"/>
                </a:cubicBezTo>
                <a:cubicBezTo>
                  <a:pt x="6758333" y="2625678"/>
                  <a:pt x="6754999" y="2622811"/>
                  <a:pt x="6750932" y="2620677"/>
                </a:cubicBezTo>
                <a:cubicBezTo>
                  <a:pt x="6746865" y="2618543"/>
                  <a:pt x="6742098" y="2617477"/>
                  <a:pt x="6736630" y="2617476"/>
                </a:cubicBezTo>
                <a:close/>
                <a:moveTo>
                  <a:pt x="6377604" y="2617476"/>
                </a:moveTo>
                <a:cubicBezTo>
                  <a:pt x="6373203" y="2617476"/>
                  <a:pt x="6369237" y="2618243"/>
                  <a:pt x="6365703" y="2619777"/>
                </a:cubicBezTo>
                <a:cubicBezTo>
                  <a:pt x="6362168" y="2621310"/>
                  <a:pt x="6359135" y="2623411"/>
                  <a:pt x="6356601" y="2626078"/>
                </a:cubicBezTo>
                <a:cubicBezTo>
                  <a:pt x="6354068" y="2628745"/>
                  <a:pt x="6352067" y="2631845"/>
                  <a:pt x="6350601" y="2635379"/>
                </a:cubicBezTo>
                <a:cubicBezTo>
                  <a:pt x="6349134" y="2638913"/>
                  <a:pt x="6348267" y="2642680"/>
                  <a:pt x="6348000" y="2646680"/>
                </a:cubicBezTo>
                <a:lnTo>
                  <a:pt x="6407408" y="2646680"/>
                </a:lnTo>
                <a:cubicBezTo>
                  <a:pt x="6407141" y="2642680"/>
                  <a:pt x="6406241" y="2638879"/>
                  <a:pt x="6404707" y="2635279"/>
                </a:cubicBezTo>
                <a:cubicBezTo>
                  <a:pt x="6403174" y="2631678"/>
                  <a:pt x="6401107" y="2628578"/>
                  <a:pt x="6398506" y="2625978"/>
                </a:cubicBezTo>
                <a:cubicBezTo>
                  <a:pt x="6395906" y="2623377"/>
                  <a:pt x="6392839" y="2621311"/>
                  <a:pt x="6389305" y="2619777"/>
                </a:cubicBezTo>
                <a:cubicBezTo>
                  <a:pt x="6385772" y="2618244"/>
                  <a:pt x="6381871" y="2617477"/>
                  <a:pt x="6377604" y="2617476"/>
                </a:cubicBezTo>
                <a:close/>
                <a:moveTo>
                  <a:pt x="5834679" y="2617476"/>
                </a:moveTo>
                <a:cubicBezTo>
                  <a:pt x="5830278" y="2617476"/>
                  <a:pt x="5826311" y="2618243"/>
                  <a:pt x="5822778" y="2619777"/>
                </a:cubicBezTo>
                <a:cubicBezTo>
                  <a:pt x="5819244" y="2621310"/>
                  <a:pt x="5816210" y="2623411"/>
                  <a:pt x="5813676" y="2626078"/>
                </a:cubicBezTo>
                <a:cubicBezTo>
                  <a:pt x="5811143" y="2628745"/>
                  <a:pt x="5809142" y="2631845"/>
                  <a:pt x="5807676" y="2635379"/>
                </a:cubicBezTo>
                <a:cubicBezTo>
                  <a:pt x="5806209" y="2638913"/>
                  <a:pt x="5805342" y="2642680"/>
                  <a:pt x="5805075" y="2646680"/>
                </a:cubicBezTo>
                <a:lnTo>
                  <a:pt x="5864483" y="2646680"/>
                </a:lnTo>
                <a:cubicBezTo>
                  <a:pt x="5864216" y="2642680"/>
                  <a:pt x="5863316" y="2638879"/>
                  <a:pt x="5861782" y="2635279"/>
                </a:cubicBezTo>
                <a:cubicBezTo>
                  <a:pt x="5860249" y="2631678"/>
                  <a:pt x="5858182" y="2628578"/>
                  <a:pt x="5855581" y="2625978"/>
                </a:cubicBezTo>
                <a:cubicBezTo>
                  <a:pt x="5852982" y="2623377"/>
                  <a:pt x="5849914" y="2621311"/>
                  <a:pt x="5846380" y="2619777"/>
                </a:cubicBezTo>
                <a:cubicBezTo>
                  <a:pt x="5842847" y="2618244"/>
                  <a:pt x="5838946" y="2617477"/>
                  <a:pt x="5834679" y="2617476"/>
                </a:cubicBezTo>
                <a:close/>
                <a:moveTo>
                  <a:pt x="5167929" y="2617476"/>
                </a:moveTo>
                <a:cubicBezTo>
                  <a:pt x="5163528" y="2617476"/>
                  <a:pt x="5159562" y="2618243"/>
                  <a:pt x="5156028" y="2619777"/>
                </a:cubicBezTo>
                <a:cubicBezTo>
                  <a:pt x="5152493" y="2621310"/>
                  <a:pt x="5149460" y="2623411"/>
                  <a:pt x="5146926" y="2626078"/>
                </a:cubicBezTo>
                <a:cubicBezTo>
                  <a:pt x="5144393" y="2628745"/>
                  <a:pt x="5142392" y="2631845"/>
                  <a:pt x="5140926" y="2635379"/>
                </a:cubicBezTo>
                <a:cubicBezTo>
                  <a:pt x="5139459" y="2638913"/>
                  <a:pt x="5138592" y="2642680"/>
                  <a:pt x="5138325" y="2646680"/>
                </a:cubicBezTo>
                <a:lnTo>
                  <a:pt x="5197733" y="2646680"/>
                </a:lnTo>
                <a:cubicBezTo>
                  <a:pt x="5197466" y="2642680"/>
                  <a:pt x="5196566" y="2638879"/>
                  <a:pt x="5195032" y="2635279"/>
                </a:cubicBezTo>
                <a:cubicBezTo>
                  <a:pt x="5193499" y="2631678"/>
                  <a:pt x="5191432" y="2628578"/>
                  <a:pt x="5188831" y="2625978"/>
                </a:cubicBezTo>
                <a:cubicBezTo>
                  <a:pt x="5186232" y="2623377"/>
                  <a:pt x="5183164" y="2621311"/>
                  <a:pt x="5179631" y="2619777"/>
                </a:cubicBezTo>
                <a:cubicBezTo>
                  <a:pt x="5176097" y="2618244"/>
                  <a:pt x="5172196" y="2617477"/>
                  <a:pt x="5167929" y="2617476"/>
                </a:cubicBezTo>
                <a:close/>
                <a:moveTo>
                  <a:pt x="4627604" y="2617476"/>
                </a:moveTo>
                <a:cubicBezTo>
                  <a:pt x="4623204" y="2617476"/>
                  <a:pt x="4619037" y="2618343"/>
                  <a:pt x="4615103" y="2620077"/>
                </a:cubicBezTo>
                <a:cubicBezTo>
                  <a:pt x="4611169" y="2621810"/>
                  <a:pt x="4607735" y="2624344"/>
                  <a:pt x="4604802" y="2627678"/>
                </a:cubicBezTo>
                <a:cubicBezTo>
                  <a:pt x="4601868" y="2631012"/>
                  <a:pt x="4599568" y="2635112"/>
                  <a:pt x="4597901" y="2639979"/>
                </a:cubicBezTo>
                <a:cubicBezTo>
                  <a:pt x="4596234" y="2644847"/>
                  <a:pt x="4595400" y="2650414"/>
                  <a:pt x="4595400" y="2656681"/>
                </a:cubicBezTo>
                <a:cubicBezTo>
                  <a:pt x="4595400" y="2662949"/>
                  <a:pt x="4596234" y="2668516"/>
                  <a:pt x="4597901" y="2673384"/>
                </a:cubicBezTo>
                <a:cubicBezTo>
                  <a:pt x="4599568" y="2678251"/>
                  <a:pt x="4601868" y="2682318"/>
                  <a:pt x="4604802" y="2685585"/>
                </a:cubicBezTo>
                <a:cubicBezTo>
                  <a:pt x="4607735" y="2688852"/>
                  <a:pt x="4611169" y="2691352"/>
                  <a:pt x="4615103" y="2693086"/>
                </a:cubicBezTo>
                <a:cubicBezTo>
                  <a:pt x="4619037" y="2694819"/>
                  <a:pt x="4623204" y="2695686"/>
                  <a:pt x="4627604" y="2695686"/>
                </a:cubicBezTo>
                <a:cubicBezTo>
                  <a:pt x="4632005" y="2695686"/>
                  <a:pt x="4636172" y="2694820"/>
                  <a:pt x="4640106" y="2693086"/>
                </a:cubicBezTo>
                <a:cubicBezTo>
                  <a:pt x="4644040" y="2691352"/>
                  <a:pt x="4647474" y="2688852"/>
                  <a:pt x="4650407" y="2685585"/>
                </a:cubicBezTo>
                <a:cubicBezTo>
                  <a:pt x="4653341" y="2682318"/>
                  <a:pt x="4655641" y="2678251"/>
                  <a:pt x="4657308" y="2673384"/>
                </a:cubicBezTo>
                <a:cubicBezTo>
                  <a:pt x="4658975" y="2668516"/>
                  <a:pt x="4659808" y="2662949"/>
                  <a:pt x="4659808" y="2656681"/>
                </a:cubicBezTo>
                <a:cubicBezTo>
                  <a:pt x="4659809" y="2650414"/>
                  <a:pt x="4658975" y="2644847"/>
                  <a:pt x="4657308" y="2639979"/>
                </a:cubicBezTo>
                <a:cubicBezTo>
                  <a:pt x="4655641" y="2635112"/>
                  <a:pt x="4653341" y="2631012"/>
                  <a:pt x="4650407" y="2627678"/>
                </a:cubicBezTo>
                <a:cubicBezTo>
                  <a:pt x="4647474" y="2624344"/>
                  <a:pt x="4644040" y="2621810"/>
                  <a:pt x="4640106" y="2620077"/>
                </a:cubicBezTo>
                <a:cubicBezTo>
                  <a:pt x="4636172" y="2618344"/>
                  <a:pt x="4632005" y="2617477"/>
                  <a:pt x="4627604" y="2617476"/>
                </a:cubicBezTo>
                <a:close/>
                <a:moveTo>
                  <a:pt x="4517305" y="2617476"/>
                </a:moveTo>
                <a:cubicBezTo>
                  <a:pt x="4511571" y="2617476"/>
                  <a:pt x="4506704" y="2618610"/>
                  <a:pt x="4502703" y="2620877"/>
                </a:cubicBezTo>
                <a:cubicBezTo>
                  <a:pt x="4498703" y="2623144"/>
                  <a:pt x="4495436" y="2626111"/>
                  <a:pt x="4492902" y="2629778"/>
                </a:cubicBezTo>
                <a:cubicBezTo>
                  <a:pt x="4490368" y="2633445"/>
                  <a:pt x="4488535" y="2637612"/>
                  <a:pt x="4487401" y="2642280"/>
                </a:cubicBezTo>
                <a:cubicBezTo>
                  <a:pt x="4486268" y="2646947"/>
                  <a:pt x="4485701" y="2651681"/>
                  <a:pt x="4485701" y="2656481"/>
                </a:cubicBezTo>
                <a:cubicBezTo>
                  <a:pt x="4485701" y="2661549"/>
                  <a:pt x="4486301" y="2666449"/>
                  <a:pt x="4487501" y="2671183"/>
                </a:cubicBezTo>
                <a:cubicBezTo>
                  <a:pt x="4488702" y="2675917"/>
                  <a:pt x="4490602" y="2680084"/>
                  <a:pt x="4493202" y="2683685"/>
                </a:cubicBezTo>
                <a:cubicBezTo>
                  <a:pt x="4495802" y="2687285"/>
                  <a:pt x="4499169" y="2690186"/>
                  <a:pt x="4503303" y="2692386"/>
                </a:cubicBezTo>
                <a:cubicBezTo>
                  <a:pt x="4507437" y="2694586"/>
                  <a:pt x="4512437" y="2695686"/>
                  <a:pt x="4518305" y="2695686"/>
                </a:cubicBezTo>
                <a:cubicBezTo>
                  <a:pt x="4524173" y="2695686"/>
                  <a:pt x="4529073" y="2694553"/>
                  <a:pt x="4533007" y="2692286"/>
                </a:cubicBezTo>
                <a:cubicBezTo>
                  <a:pt x="4536941" y="2690019"/>
                  <a:pt x="4540108" y="2687019"/>
                  <a:pt x="4542508" y="2683285"/>
                </a:cubicBezTo>
                <a:cubicBezTo>
                  <a:pt x="4544908" y="2679551"/>
                  <a:pt x="4546642" y="2675284"/>
                  <a:pt x="4547709" y="2670483"/>
                </a:cubicBezTo>
                <a:cubicBezTo>
                  <a:pt x="4548776" y="2665683"/>
                  <a:pt x="4549309" y="2660749"/>
                  <a:pt x="4549309" y="2655681"/>
                </a:cubicBezTo>
                <a:cubicBezTo>
                  <a:pt x="4549309" y="2650881"/>
                  <a:pt x="4548676" y="2646180"/>
                  <a:pt x="4547409" y="2641580"/>
                </a:cubicBezTo>
                <a:cubicBezTo>
                  <a:pt x="4546142" y="2636979"/>
                  <a:pt x="4544208" y="2632878"/>
                  <a:pt x="4541608" y="2629278"/>
                </a:cubicBezTo>
                <a:cubicBezTo>
                  <a:pt x="4539008" y="2625678"/>
                  <a:pt x="4535674" y="2622811"/>
                  <a:pt x="4531607" y="2620677"/>
                </a:cubicBezTo>
                <a:cubicBezTo>
                  <a:pt x="4527539" y="2618543"/>
                  <a:pt x="4522772" y="2617477"/>
                  <a:pt x="4517305" y="2617476"/>
                </a:cubicBezTo>
                <a:close/>
                <a:moveTo>
                  <a:pt x="4018004" y="2617476"/>
                </a:moveTo>
                <a:cubicBezTo>
                  <a:pt x="4013604" y="2617476"/>
                  <a:pt x="4009437" y="2618343"/>
                  <a:pt x="4005503" y="2620077"/>
                </a:cubicBezTo>
                <a:cubicBezTo>
                  <a:pt x="4001569" y="2621810"/>
                  <a:pt x="3998135" y="2624344"/>
                  <a:pt x="3995201" y="2627678"/>
                </a:cubicBezTo>
                <a:cubicBezTo>
                  <a:pt x="3992268" y="2631012"/>
                  <a:pt x="3989967" y="2635112"/>
                  <a:pt x="3988301" y="2639979"/>
                </a:cubicBezTo>
                <a:cubicBezTo>
                  <a:pt x="3986634" y="2644847"/>
                  <a:pt x="3985800" y="2650414"/>
                  <a:pt x="3985800" y="2656681"/>
                </a:cubicBezTo>
                <a:cubicBezTo>
                  <a:pt x="3985800" y="2662949"/>
                  <a:pt x="3986634" y="2668516"/>
                  <a:pt x="3988301" y="2673384"/>
                </a:cubicBezTo>
                <a:cubicBezTo>
                  <a:pt x="3989967" y="2678251"/>
                  <a:pt x="3992268" y="2682318"/>
                  <a:pt x="3995201" y="2685585"/>
                </a:cubicBezTo>
                <a:cubicBezTo>
                  <a:pt x="3998135" y="2688852"/>
                  <a:pt x="4001569" y="2691352"/>
                  <a:pt x="4005503" y="2693086"/>
                </a:cubicBezTo>
                <a:cubicBezTo>
                  <a:pt x="4009437" y="2694819"/>
                  <a:pt x="4013604" y="2695686"/>
                  <a:pt x="4018004" y="2695686"/>
                </a:cubicBezTo>
                <a:cubicBezTo>
                  <a:pt x="4022405" y="2695686"/>
                  <a:pt x="4026572" y="2694820"/>
                  <a:pt x="4030506" y="2693086"/>
                </a:cubicBezTo>
                <a:cubicBezTo>
                  <a:pt x="4034440" y="2691352"/>
                  <a:pt x="4037873" y="2688852"/>
                  <a:pt x="4040807" y="2685585"/>
                </a:cubicBezTo>
                <a:cubicBezTo>
                  <a:pt x="4043741" y="2682318"/>
                  <a:pt x="4046041" y="2678251"/>
                  <a:pt x="4047708" y="2673384"/>
                </a:cubicBezTo>
                <a:cubicBezTo>
                  <a:pt x="4049375" y="2668516"/>
                  <a:pt x="4050208" y="2662949"/>
                  <a:pt x="4050208" y="2656681"/>
                </a:cubicBezTo>
                <a:cubicBezTo>
                  <a:pt x="4050209" y="2650414"/>
                  <a:pt x="4049375" y="2644847"/>
                  <a:pt x="4047708" y="2639979"/>
                </a:cubicBezTo>
                <a:cubicBezTo>
                  <a:pt x="4046041" y="2635112"/>
                  <a:pt x="4043741" y="2631012"/>
                  <a:pt x="4040807" y="2627678"/>
                </a:cubicBezTo>
                <a:cubicBezTo>
                  <a:pt x="4037874" y="2624344"/>
                  <a:pt x="4034440" y="2621810"/>
                  <a:pt x="4030506" y="2620077"/>
                </a:cubicBezTo>
                <a:cubicBezTo>
                  <a:pt x="4026572" y="2618344"/>
                  <a:pt x="4022405" y="2617477"/>
                  <a:pt x="4018004" y="2617476"/>
                </a:cubicBezTo>
                <a:close/>
                <a:moveTo>
                  <a:pt x="3605829" y="2617476"/>
                </a:moveTo>
                <a:cubicBezTo>
                  <a:pt x="3601428" y="2617476"/>
                  <a:pt x="3597461" y="2618243"/>
                  <a:pt x="3593927" y="2619777"/>
                </a:cubicBezTo>
                <a:cubicBezTo>
                  <a:pt x="3590394" y="2621310"/>
                  <a:pt x="3587360" y="2623411"/>
                  <a:pt x="3584827" y="2626078"/>
                </a:cubicBezTo>
                <a:cubicBezTo>
                  <a:pt x="3582293" y="2628745"/>
                  <a:pt x="3580292" y="2631845"/>
                  <a:pt x="3578826" y="2635379"/>
                </a:cubicBezTo>
                <a:cubicBezTo>
                  <a:pt x="3577359" y="2638913"/>
                  <a:pt x="3576492" y="2642680"/>
                  <a:pt x="3576225" y="2646680"/>
                </a:cubicBezTo>
                <a:lnTo>
                  <a:pt x="3635633" y="2646680"/>
                </a:lnTo>
                <a:cubicBezTo>
                  <a:pt x="3635366" y="2642680"/>
                  <a:pt x="3634466" y="2638879"/>
                  <a:pt x="3632932" y="2635279"/>
                </a:cubicBezTo>
                <a:cubicBezTo>
                  <a:pt x="3631399" y="2631678"/>
                  <a:pt x="3629332" y="2628578"/>
                  <a:pt x="3626732" y="2625978"/>
                </a:cubicBezTo>
                <a:cubicBezTo>
                  <a:pt x="3624131" y="2623377"/>
                  <a:pt x="3621064" y="2621311"/>
                  <a:pt x="3617530" y="2619777"/>
                </a:cubicBezTo>
                <a:cubicBezTo>
                  <a:pt x="3613997" y="2618244"/>
                  <a:pt x="3610096" y="2617477"/>
                  <a:pt x="3605829" y="2617476"/>
                </a:cubicBezTo>
                <a:close/>
                <a:moveTo>
                  <a:pt x="3492929" y="2617476"/>
                </a:moveTo>
                <a:cubicBezTo>
                  <a:pt x="3487195" y="2617476"/>
                  <a:pt x="3482328" y="2618610"/>
                  <a:pt x="3478327" y="2620877"/>
                </a:cubicBezTo>
                <a:cubicBezTo>
                  <a:pt x="3474327" y="2623144"/>
                  <a:pt x="3471126" y="2626144"/>
                  <a:pt x="3468726" y="2629878"/>
                </a:cubicBezTo>
                <a:cubicBezTo>
                  <a:pt x="3466326" y="2633612"/>
                  <a:pt x="3464592" y="2637879"/>
                  <a:pt x="3463525" y="2642680"/>
                </a:cubicBezTo>
                <a:cubicBezTo>
                  <a:pt x="3462459" y="2647480"/>
                  <a:pt x="3461925" y="2652414"/>
                  <a:pt x="3461925" y="2657482"/>
                </a:cubicBezTo>
                <a:cubicBezTo>
                  <a:pt x="3461925" y="2662282"/>
                  <a:pt x="3462559" y="2666983"/>
                  <a:pt x="3463825" y="2671583"/>
                </a:cubicBezTo>
                <a:cubicBezTo>
                  <a:pt x="3465092" y="2676184"/>
                  <a:pt x="3467026" y="2680284"/>
                  <a:pt x="3469626" y="2683885"/>
                </a:cubicBezTo>
                <a:cubicBezTo>
                  <a:pt x="3472227" y="2687485"/>
                  <a:pt x="3475560" y="2690352"/>
                  <a:pt x="3479627" y="2692486"/>
                </a:cubicBezTo>
                <a:cubicBezTo>
                  <a:pt x="3483695" y="2694619"/>
                  <a:pt x="3488462" y="2695686"/>
                  <a:pt x="3493929" y="2695686"/>
                </a:cubicBezTo>
                <a:cubicBezTo>
                  <a:pt x="3499663" y="2695686"/>
                  <a:pt x="3504531" y="2694553"/>
                  <a:pt x="3508531" y="2692286"/>
                </a:cubicBezTo>
                <a:cubicBezTo>
                  <a:pt x="3512532" y="2690019"/>
                  <a:pt x="3515799" y="2687052"/>
                  <a:pt x="3518332" y="2683385"/>
                </a:cubicBezTo>
                <a:cubicBezTo>
                  <a:pt x="3520866" y="2679718"/>
                  <a:pt x="3522699" y="2675550"/>
                  <a:pt x="3523833" y="2670883"/>
                </a:cubicBezTo>
                <a:cubicBezTo>
                  <a:pt x="3524966" y="2666216"/>
                  <a:pt x="3525533" y="2661482"/>
                  <a:pt x="3525533" y="2656681"/>
                </a:cubicBezTo>
                <a:cubicBezTo>
                  <a:pt x="3525533" y="2651614"/>
                  <a:pt x="3524933" y="2646713"/>
                  <a:pt x="3523733" y="2641980"/>
                </a:cubicBezTo>
                <a:cubicBezTo>
                  <a:pt x="3522533" y="2637246"/>
                  <a:pt x="3520633" y="2633079"/>
                  <a:pt x="3518032" y="2629478"/>
                </a:cubicBezTo>
                <a:cubicBezTo>
                  <a:pt x="3515432" y="2625878"/>
                  <a:pt x="3512065" y="2622977"/>
                  <a:pt x="3507931" y="2620777"/>
                </a:cubicBezTo>
                <a:cubicBezTo>
                  <a:pt x="3503797" y="2618577"/>
                  <a:pt x="3498797" y="2617476"/>
                  <a:pt x="3492929" y="2617476"/>
                </a:cubicBezTo>
                <a:close/>
                <a:moveTo>
                  <a:pt x="3310554" y="2617476"/>
                </a:moveTo>
                <a:cubicBezTo>
                  <a:pt x="3306154" y="2617476"/>
                  <a:pt x="3302186" y="2618243"/>
                  <a:pt x="3298653" y="2619777"/>
                </a:cubicBezTo>
                <a:cubicBezTo>
                  <a:pt x="3295119" y="2621310"/>
                  <a:pt x="3292085" y="2623411"/>
                  <a:pt x="3289552" y="2626078"/>
                </a:cubicBezTo>
                <a:cubicBezTo>
                  <a:pt x="3287018" y="2628745"/>
                  <a:pt x="3285017" y="2631845"/>
                  <a:pt x="3283551" y="2635379"/>
                </a:cubicBezTo>
                <a:cubicBezTo>
                  <a:pt x="3282084" y="2638913"/>
                  <a:pt x="3281217" y="2642680"/>
                  <a:pt x="3280950" y="2646680"/>
                </a:cubicBezTo>
                <a:lnTo>
                  <a:pt x="3340358" y="2646680"/>
                </a:lnTo>
                <a:cubicBezTo>
                  <a:pt x="3340091" y="2642680"/>
                  <a:pt x="3339191" y="2638879"/>
                  <a:pt x="3337658" y="2635279"/>
                </a:cubicBezTo>
                <a:cubicBezTo>
                  <a:pt x="3336124" y="2631678"/>
                  <a:pt x="3334057" y="2628578"/>
                  <a:pt x="3331457" y="2625978"/>
                </a:cubicBezTo>
                <a:cubicBezTo>
                  <a:pt x="3328856" y="2623377"/>
                  <a:pt x="3325789" y="2621311"/>
                  <a:pt x="3322256" y="2619777"/>
                </a:cubicBezTo>
                <a:cubicBezTo>
                  <a:pt x="3318722" y="2618244"/>
                  <a:pt x="3314821" y="2617477"/>
                  <a:pt x="3310554" y="2617476"/>
                </a:cubicBezTo>
                <a:close/>
                <a:moveTo>
                  <a:pt x="2881930" y="2617476"/>
                </a:moveTo>
                <a:cubicBezTo>
                  <a:pt x="2877530" y="2617476"/>
                  <a:pt x="2873562" y="2618243"/>
                  <a:pt x="2870029" y="2619777"/>
                </a:cubicBezTo>
                <a:cubicBezTo>
                  <a:pt x="2866495" y="2621310"/>
                  <a:pt x="2863462" y="2623411"/>
                  <a:pt x="2860928" y="2626078"/>
                </a:cubicBezTo>
                <a:cubicBezTo>
                  <a:pt x="2858394" y="2628745"/>
                  <a:pt x="2856393" y="2631845"/>
                  <a:pt x="2854927" y="2635379"/>
                </a:cubicBezTo>
                <a:cubicBezTo>
                  <a:pt x="2853460" y="2638913"/>
                  <a:pt x="2852593" y="2642680"/>
                  <a:pt x="2852327" y="2646680"/>
                </a:cubicBezTo>
                <a:lnTo>
                  <a:pt x="2911733" y="2646680"/>
                </a:lnTo>
                <a:cubicBezTo>
                  <a:pt x="2911466" y="2642680"/>
                  <a:pt x="2910566" y="2638879"/>
                  <a:pt x="2909032" y="2635279"/>
                </a:cubicBezTo>
                <a:cubicBezTo>
                  <a:pt x="2907499" y="2631678"/>
                  <a:pt x="2905433" y="2628578"/>
                  <a:pt x="2902832" y="2625978"/>
                </a:cubicBezTo>
                <a:cubicBezTo>
                  <a:pt x="2900233" y="2623377"/>
                  <a:pt x="2897165" y="2621311"/>
                  <a:pt x="2893632" y="2619777"/>
                </a:cubicBezTo>
                <a:cubicBezTo>
                  <a:pt x="2890098" y="2618244"/>
                  <a:pt x="2886198" y="2617477"/>
                  <a:pt x="2881930" y="2617476"/>
                </a:cubicBezTo>
                <a:close/>
                <a:moveTo>
                  <a:pt x="2662855" y="2617476"/>
                </a:moveTo>
                <a:cubicBezTo>
                  <a:pt x="2658455" y="2617476"/>
                  <a:pt x="2654487" y="2618243"/>
                  <a:pt x="2650954" y="2619777"/>
                </a:cubicBezTo>
                <a:cubicBezTo>
                  <a:pt x="2647420" y="2621310"/>
                  <a:pt x="2644386" y="2623411"/>
                  <a:pt x="2641853" y="2626078"/>
                </a:cubicBezTo>
                <a:cubicBezTo>
                  <a:pt x="2639319" y="2628745"/>
                  <a:pt x="2637318" y="2631845"/>
                  <a:pt x="2635851" y="2635379"/>
                </a:cubicBezTo>
                <a:cubicBezTo>
                  <a:pt x="2634385" y="2638913"/>
                  <a:pt x="2633518" y="2642680"/>
                  <a:pt x="2633252" y="2646680"/>
                </a:cubicBezTo>
                <a:lnTo>
                  <a:pt x="2692659" y="2646680"/>
                </a:lnTo>
                <a:cubicBezTo>
                  <a:pt x="2692393" y="2642680"/>
                  <a:pt x="2691493" y="2638879"/>
                  <a:pt x="2689959" y="2635279"/>
                </a:cubicBezTo>
                <a:cubicBezTo>
                  <a:pt x="2688425" y="2631678"/>
                  <a:pt x="2686359" y="2628578"/>
                  <a:pt x="2683758" y="2625978"/>
                </a:cubicBezTo>
                <a:cubicBezTo>
                  <a:pt x="2681157" y="2623377"/>
                  <a:pt x="2678090" y="2621311"/>
                  <a:pt x="2674557" y="2619777"/>
                </a:cubicBezTo>
                <a:cubicBezTo>
                  <a:pt x="2671023" y="2618244"/>
                  <a:pt x="2667122" y="2617477"/>
                  <a:pt x="2662855" y="2617476"/>
                </a:cubicBezTo>
                <a:close/>
                <a:moveTo>
                  <a:pt x="2303506" y="2617476"/>
                </a:moveTo>
                <a:cubicBezTo>
                  <a:pt x="2299105" y="2617476"/>
                  <a:pt x="2294938" y="2618343"/>
                  <a:pt x="2291004" y="2620077"/>
                </a:cubicBezTo>
                <a:cubicBezTo>
                  <a:pt x="2287071" y="2621810"/>
                  <a:pt x="2283636" y="2624344"/>
                  <a:pt x="2280703" y="2627678"/>
                </a:cubicBezTo>
                <a:cubicBezTo>
                  <a:pt x="2277769" y="2631012"/>
                  <a:pt x="2275469" y="2635112"/>
                  <a:pt x="2273802" y="2639979"/>
                </a:cubicBezTo>
                <a:cubicBezTo>
                  <a:pt x="2272135" y="2644847"/>
                  <a:pt x="2271302" y="2650414"/>
                  <a:pt x="2271302" y="2656681"/>
                </a:cubicBezTo>
                <a:cubicBezTo>
                  <a:pt x="2271302" y="2662949"/>
                  <a:pt x="2272135" y="2668516"/>
                  <a:pt x="2273802" y="2673384"/>
                </a:cubicBezTo>
                <a:cubicBezTo>
                  <a:pt x="2275469" y="2678251"/>
                  <a:pt x="2277769" y="2682318"/>
                  <a:pt x="2280703" y="2685585"/>
                </a:cubicBezTo>
                <a:cubicBezTo>
                  <a:pt x="2283636" y="2688852"/>
                  <a:pt x="2287071" y="2691352"/>
                  <a:pt x="2291004" y="2693086"/>
                </a:cubicBezTo>
                <a:cubicBezTo>
                  <a:pt x="2294937" y="2694820"/>
                  <a:pt x="2299105" y="2695686"/>
                  <a:pt x="2303506" y="2695686"/>
                </a:cubicBezTo>
                <a:cubicBezTo>
                  <a:pt x="2307906" y="2695686"/>
                  <a:pt x="2312073" y="2694820"/>
                  <a:pt x="2316007" y="2693086"/>
                </a:cubicBezTo>
                <a:cubicBezTo>
                  <a:pt x="2319941" y="2691352"/>
                  <a:pt x="2323375" y="2688852"/>
                  <a:pt x="2326308" y="2685585"/>
                </a:cubicBezTo>
                <a:cubicBezTo>
                  <a:pt x="2329242" y="2682318"/>
                  <a:pt x="2331542" y="2678251"/>
                  <a:pt x="2333209" y="2673384"/>
                </a:cubicBezTo>
                <a:cubicBezTo>
                  <a:pt x="2334876" y="2668516"/>
                  <a:pt x="2335710" y="2662949"/>
                  <a:pt x="2335710" y="2656681"/>
                </a:cubicBezTo>
                <a:cubicBezTo>
                  <a:pt x="2335710" y="2650414"/>
                  <a:pt x="2334877" y="2644847"/>
                  <a:pt x="2333209" y="2639979"/>
                </a:cubicBezTo>
                <a:cubicBezTo>
                  <a:pt x="2331542" y="2635112"/>
                  <a:pt x="2329242" y="2631012"/>
                  <a:pt x="2326308" y="2627678"/>
                </a:cubicBezTo>
                <a:cubicBezTo>
                  <a:pt x="2323375" y="2624344"/>
                  <a:pt x="2319941" y="2621810"/>
                  <a:pt x="2316007" y="2620077"/>
                </a:cubicBezTo>
                <a:cubicBezTo>
                  <a:pt x="2312074" y="2618344"/>
                  <a:pt x="2307907" y="2617477"/>
                  <a:pt x="2303506" y="2617476"/>
                </a:cubicBezTo>
                <a:close/>
                <a:moveTo>
                  <a:pt x="1959406" y="2617476"/>
                </a:moveTo>
                <a:cubicBezTo>
                  <a:pt x="1953672" y="2617476"/>
                  <a:pt x="1948805" y="2618610"/>
                  <a:pt x="1944804" y="2620877"/>
                </a:cubicBezTo>
                <a:cubicBezTo>
                  <a:pt x="1940803" y="2623144"/>
                  <a:pt x="1937603" y="2626144"/>
                  <a:pt x="1935203" y="2629878"/>
                </a:cubicBezTo>
                <a:cubicBezTo>
                  <a:pt x="1932802" y="2633612"/>
                  <a:pt x="1931069" y="2637879"/>
                  <a:pt x="1930002" y="2642680"/>
                </a:cubicBezTo>
                <a:cubicBezTo>
                  <a:pt x="1928935" y="2647480"/>
                  <a:pt x="1928401" y="2652414"/>
                  <a:pt x="1928401" y="2657482"/>
                </a:cubicBezTo>
                <a:cubicBezTo>
                  <a:pt x="1928401" y="2662282"/>
                  <a:pt x="1929035" y="2666983"/>
                  <a:pt x="1930302" y="2671583"/>
                </a:cubicBezTo>
                <a:cubicBezTo>
                  <a:pt x="1931569" y="2676184"/>
                  <a:pt x="1933503" y="2680284"/>
                  <a:pt x="1936103" y="2683885"/>
                </a:cubicBezTo>
                <a:cubicBezTo>
                  <a:pt x="1938703" y="2687485"/>
                  <a:pt x="1942037" y="2690352"/>
                  <a:pt x="1946104" y="2692486"/>
                </a:cubicBezTo>
                <a:cubicBezTo>
                  <a:pt x="1950171" y="2694619"/>
                  <a:pt x="1954939" y="2695686"/>
                  <a:pt x="1960406" y="2695686"/>
                </a:cubicBezTo>
                <a:cubicBezTo>
                  <a:pt x="1966140" y="2695686"/>
                  <a:pt x="1971007" y="2694553"/>
                  <a:pt x="1975007" y="2692286"/>
                </a:cubicBezTo>
                <a:cubicBezTo>
                  <a:pt x="1979008" y="2690019"/>
                  <a:pt x="1982275" y="2687052"/>
                  <a:pt x="1984809" y="2683385"/>
                </a:cubicBezTo>
                <a:cubicBezTo>
                  <a:pt x="1987342" y="2679718"/>
                  <a:pt x="1989176" y="2675550"/>
                  <a:pt x="1990310" y="2670883"/>
                </a:cubicBezTo>
                <a:cubicBezTo>
                  <a:pt x="1991443" y="2666216"/>
                  <a:pt x="1992009" y="2661482"/>
                  <a:pt x="1992009" y="2656681"/>
                </a:cubicBezTo>
                <a:cubicBezTo>
                  <a:pt x="1992009" y="2651614"/>
                  <a:pt x="1991409" y="2646713"/>
                  <a:pt x="1990210" y="2641980"/>
                </a:cubicBezTo>
                <a:cubicBezTo>
                  <a:pt x="1989009" y="2637246"/>
                  <a:pt x="1987109" y="2633079"/>
                  <a:pt x="1984509" y="2629478"/>
                </a:cubicBezTo>
                <a:cubicBezTo>
                  <a:pt x="1981908" y="2625878"/>
                  <a:pt x="1978542" y="2622977"/>
                  <a:pt x="1974408" y="2620777"/>
                </a:cubicBezTo>
                <a:cubicBezTo>
                  <a:pt x="1970274" y="2618577"/>
                  <a:pt x="1965273" y="2617476"/>
                  <a:pt x="1959406" y="2617476"/>
                </a:cubicBezTo>
                <a:close/>
                <a:moveTo>
                  <a:pt x="1853231" y="2617476"/>
                </a:moveTo>
                <a:cubicBezTo>
                  <a:pt x="1848830" y="2617476"/>
                  <a:pt x="1844863" y="2618243"/>
                  <a:pt x="1841329" y="2619777"/>
                </a:cubicBezTo>
                <a:cubicBezTo>
                  <a:pt x="1837795" y="2621310"/>
                  <a:pt x="1834762" y="2623411"/>
                  <a:pt x="1832228" y="2626078"/>
                </a:cubicBezTo>
                <a:cubicBezTo>
                  <a:pt x="1829694" y="2628745"/>
                  <a:pt x="1827694" y="2631845"/>
                  <a:pt x="1826227" y="2635379"/>
                </a:cubicBezTo>
                <a:cubicBezTo>
                  <a:pt x="1824760" y="2638913"/>
                  <a:pt x="1823894" y="2642680"/>
                  <a:pt x="1823627" y="2646680"/>
                </a:cubicBezTo>
                <a:lnTo>
                  <a:pt x="1883034" y="2646680"/>
                </a:lnTo>
                <a:cubicBezTo>
                  <a:pt x="1882768" y="2642680"/>
                  <a:pt x="1881867" y="2638879"/>
                  <a:pt x="1880334" y="2635279"/>
                </a:cubicBezTo>
                <a:cubicBezTo>
                  <a:pt x="1878800" y="2631678"/>
                  <a:pt x="1876734" y="2628578"/>
                  <a:pt x="1874133" y="2625978"/>
                </a:cubicBezTo>
                <a:cubicBezTo>
                  <a:pt x="1871533" y="2623377"/>
                  <a:pt x="1868466" y="2621311"/>
                  <a:pt x="1864932" y="2619777"/>
                </a:cubicBezTo>
                <a:cubicBezTo>
                  <a:pt x="1861398" y="2618244"/>
                  <a:pt x="1857498" y="2617477"/>
                  <a:pt x="1853231" y="2617476"/>
                </a:cubicBezTo>
                <a:close/>
                <a:moveTo>
                  <a:pt x="1503406" y="2617476"/>
                </a:moveTo>
                <a:cubicBezTo>
                  <a:pt x="1499006" y="2617476"/>
                  <a:pt x="1494838" y="2618343"/>
                  <a:pt x="1490904" y="2620077"/>
                </a:cubicBezTo>
                <a:cubicBezTo>
                  <a:pt x="1486971" y="2621810"/>
                  <a:pt x="1483537" y="2624344"/>
                  <a:pt x="1480603" y="2627678"/>
                </a:cubicBezTo>
                <a:cubicBezTo>
                  <a:pt x="1477669" y="2631012"/>
                  <a:pt x="1475369" y="2635112"/>
                  <a:pt x="1473702" y="2639979"/>
                </a:cubicBezTo>
                <a:cubicBezTo>
                  <a:pt x="1472035" y="2644847"/>
                  <a:pt x="1471202" y="2650414"/>
                  <a:pt x="1471202" y="2656681"/>
                </a:cubicBezTo>
                <a:cubicBezTo>
                  <a:pt x="1471202" y="2662949"/>
                  <a:pt x="1472035" y="2668516"/>
                  <a:pt x="1473702" y="2673384"/>
                </a:cubicBezTo>
                <a:cubicBezTo>
                  <a:pt x="1475369" y="2678251"/>
                  <a:pt x="1477669" y="2682318"/>
                  <a:pt x="1480603" y="2685585"/>
                </a:cubicBezTo>
                <a:cubicBezTo>
                  <a:pt x="1483537" y="2688852"/>
                  <a:pt x="1486971" y="2691352"/>
                  <a:pt x="1490904" y="2693086"/>
                </a:cubicBezTo>
                <a:cubicBezTo>
                  <a:pt x="1494838" y="2694820"/>
                  <a:pt x="1499006" y="2695686"/>
                  <a:pt x="1503406" y="2695686"/>
                </a:cubicBezTo>
                <a:cubicBezTo>
                  <a:pt x="1507807" y="2695686"/>
                  <a:pt x="1511974" y="2694820"/>
                  <a:pt x="1515908" y="2693086"/>
                </a:cubicBezTo>
                <a:cubicBezTo>
                  <a:pt x="1519841" y="2691352"/>
                  <a:pt x="1523275" y="2688852"/>
                  <a:pt x="1526209" y="2685585"/>
                </a:cubicBezTo>
                <a:cubicBezTo>
                  <a:pt x="1529143" y="2682318"/>
                  <a:pt x="1531443" y="2678251"/>
                  <a:pt x="1533110" y="2673384"/>
                </a:cubicBezTo>
                <a:cubicBezTo>
                  <a:pt x="1534777" y="2668516"/>
                  <a:pt x="1535610" y="2662949"/>
                  <a:pt x="1535610" y="2656681"/>
                </a:cubicBezTo>
                <a:cubicBezTo>
                  <a:pt x="1535610" y="2650414"/>
                  <a:pt x="1534777" y="2644847"/>
                  <a:pt x="1533110" y="2639979"/>
                </a:cubicBezTo>
                <a:cubicBezTo>
                  <a:pt x="1531443" y="2635112"/>
                  <a:pt x="1529143" y="2631012"/>
                  <a:pt x="1526209" y="2627678"/>
                </a:cubicBezTo>
                <a:cubicBezTo>
                  <a:pt x="1523275" y="2624344"/>
                  <a:pt x="1519841" y="2621810"/>
                  <a:pt x="1515908" y="2620077"/>
                </a:cubicBezTo>
                <a:cubicBezTo>
                  <a:pt x="1511974" y="2618344"/>
                  <a:pt x="1507807" y="2617477"/>
                  <a:pt x="1503406" y="2617476"/>
                </a:cubicBezTo>
                <a:close/>
                <a:moveTo>
                  <a:pt x="1005506" y="2617476"/>
                </a:moveTo>
                <a:cubicBezTo>
                  <a:pt x="1001106" y="2617476"/>
                  <a:pt x="997138" y="2618243"/>
                  <a:pt x="993605" y="2619777"/>
                </a:cubicBezTo>
                <a:cubicBezTo>
                  <a:pt x="990071" y="2621310"/>
                  <a:pt x="987037" y="2623411"/>
                  <a:pt x="984503" y="2626078"/>
                </a:cubicBezTo>
                <a:cubicBezTo>
                  <a:pt x="981970" y="2628745"/>
                  <a:pt x="979970" y="2631845"/>
                  <a:pt x="978503" y="2635379"/>
                </a:cubicBezTo>
                <a:cubicBezTo>
                  <a:pt x="977036" y="2638913"/>
                  <a:pt x="976169" y="2642680"/>
                  <a:pt x="975902" y="2646680"/>
                </a:cubicBezTo>
                <a:lnTo>
                  <a:pt x="1035309" y="2646680"/>
                </a:lnTo>
                <a:cubicBezTo>
                  <a:pt x="1035043" y="2642680"/>
                  <a:pt x="1034143" y="2638879"/>
                  <a:pt x="1032610" y="2635279"/>
                </a:cubicBezTo>
                <a:cubicBezTo>
                  <a:pt x="1031076" y="2631678"/>
                  <a:pt x="1029009" y="2628578"/>
                  <a:pt x="1026409" y="2625978"/>
                </a:cubicBezTo>
                <a:cubicBezTo>
                  <a:pt x="1023808" y="2623377"/>
                  <a:pt x="1020741" y="2621311"/>
                  <a:pt x="1017208" y="2619777"/>
                </a:cubicBezTo>
                <a:cubicBezTo>
                  <a:pt x="1013674" y="2618244"/>
                  <a:pt x="1009773" y="2617477"/>
                  <a:pt x="1005506" y="2617476"/>
                </a:cubicBezTo>
                <a:close/>
                <a:moveTo>
                  <a:pt x="8889299" y="2604875"/>
                </a:moveTo>
                <a:lnTo>
                  <a:pt x="8906301" y="2604875"/>
                </a:lnTo>
                <a:lnTo>
                  <a:pt x="8906301" y="2708288"/>
                </a:lnTo>
                <a:lnTo>
                  <a:pt x="8889299" y="2708288"/>
                </a:lnTo>
                <a:close/>
                <a:moveTo>
                  <a:pt x="7955849" y="2604875"/>
                </a:moveTo>
                <a:lnTo>
                  <a:pt x="7972851" y="2604875"/>
                </a:lnTo>
                <a:lnTo>
                  <a:pt x="7972851" y="2708288"/>
                </a:lnTo>
                <a:lnTo>
                  <a:pt x="7955849" y="2708288"/>
                </a:lnTo>
                <a:close/>
                <a:moveTo>
                  <a:pt x="6573724" y="2604875"/>
                </a:moveTo>
                <a:lnTo>
                  <a:pt x="6590726" y="2604875"/>
                </a:lnTo>
                <a:lnTo>
                  <a:pt x="6590726" y="2674884"/>
                </a:lnTo>
                <a:cubicBezTo>
                  <a:pt x="6590726" y="2681284"/>
                  <a:pt x="6592593" y="2686352"/>
                  <a:pt x="6596327" y="2690086"/>
                </a:cubicBezTo>
                <a:cubicBezTo>
                  <a:pt x="6600060" y="2693819"/>
                  <a:pt x="6605194" y="2695686"/>
                  <a:pt x="6611729" y="2695686"/>
                </a:cubicBezTo>
                <a:cubicBezTo>
                  <a:pt x="6616929" y="2695686"/>
                  <a:pt x="6621430" y="2694886"/>
                  <a:pt x="6625230" y="2693286"/>
                </a:cubicBezTo>
                <a:cubicBezTo>
                  <a:pt x="6629031" y="2691686"/>
                  <a:pt x="6632198" y="2689419"/>
                  <a:pt x="6634731" y="2686485"/>
                </a:cubicBezTo>
                <a:cubicBezTo>
                  <a:pt x="6637265" y="2683551"/>
                  <a:pt x="6639165" y="2680118"/>
                  <a:pt x="6640432" y="2676184"/>
                </a:cubicBezTo>
                <a:cubicBezTo>
                  <a:pt x="6641699" y="2672250"/>
                  <a:pt x="6642332" y="2667949"/>
                  <a:pt x="6642332" y="2663282"/>
                </a:cubicBezTo>
                <a:lnTo>
                  <a:pt x="6642332" y="2604875"/>
                </a:lnTo>
                <a:lnTo>
                  <a:pt x="6659335" y="2604875"/>
                </a:lnTo>
                <a:lnTo>
                  <a:pt x="6659335" y="2708288"/>
                </a:lnTo>
                <a:lnTo>
                  <a:pt x="6643333" y="2708288"/>
                </a:lnTo>
                <a:lnTo>
                  <a:pt x="6643333" y="2691886"/>
                </a:lnTo>
                <a:lnTo>
                  <a:pt x="6642933" y="2691886"/>
                </a:lnTo>
                <a:cubicBezTo>
                  <a:pt x="6639332" y="2698287"/>
                  <a:pt x="6634731" y="2702987"/>
                  <a:pt x="6629131" y="2705988"/>
                </a:cubicBezTo>
                <a:cubicBezTo>
                  <a:pt x="6623530" y="2708988"/>
                  <a:pt x="6616929" y="2710488"/>
                  <a:pt x="6609328" y="2710488"/>
                </a:cubicBezTo>
                <a:cubicBezTo>
                  <a:pt x="6602528" y="2710488"/>
                  <a:pt x="6596860" y="2709588"/>
                  <a:pt x="6592326" y="2707788"/>
                </a:cubicBezTo>
                <a:cubicBezTo>
                  <a:pt x="6587792" y="2705988"/>
                  <a:pt x="6584125" y="2703421"/>
                  <a:pt x="6581325" y="2700087"/>
                </a:cubicBezTo>
                <a:cubicBezTo>
                  <a:pt x="6578524" y="2696753"/>
                  <a:pt x="6576558" y="2692786"/>
                  <a:pt x="6575424" y="2688185"/>
                </a:cubicBezTo>
                <a:cubicBezTo>
                  <a:pt x="6574290" y="2683585"/>
                  <a:pt x="6573724" y="2678484"/>
                  <a:pt x="6573724" y="2672883"/>
                </a:cubicBezTo>
                <a:close/>
                <a:moveTo>
                  <a:pt x="5565074" y="2604875"/>
                </a:moveTo>
                <a:lnTo>
                  <a:pt x="5582076" y="2604875"/>
                </a:lnTo>
                <a:lnTo>
                  <a:pt x="5582076" y="2708288"/>
                </a:lnTo>
                <a:lnTo>
                  <a:pt x="5565074" y="2708288"/>
                </a:lnTo>
                <a:close/>
                <a:moveTo>
                  <a:pt x="4697299" y="2604875"/>
                </a:moveTo>
                <a:lnTo>
                  <a:pt x="4714301" y="2604875"/>
                </a:lnTo>
                <a:lnTo>
                  <a:pt x="4714301" y="2674884"/>
                </a:lnTo>
                <a:cubicBezTo>
                  <a:pt x="4714301" y="2681284"/>
                  <a:pt x="4716168" y="2686352"/>
                  <a:pt x="4719902" y="2690086"/>
                </a:cubicBezTo>
                <a:cubicBezTo>
                  <a:pt x="4723636" y="2693819"/>
                  <a:pt x="4728770" y="2695686"/>
                  <a:pt x="4735304" y="2695686"/>
                </a:cubicBezTo>
                <a:cubicBezTo>
                  <a:pt x="4740504" y="2695686"/>
                  <a:pt x="4745005" y="2694886"/>
                  <a:pt x="4748805" y="2693286"/>
                </a:cubicBezTo>
                <a:cubicBezTo>
                  <a:pt x="4752606" y="2691686"/>
                  <a:pt x="4755773" y="2689419"/>
                  <a:pt x="4758306" y="2686485"/>
                </a:cubicBezTo>
                <a:cubicBezTo>
                  <a:pt x="4760840" y="2683551"/>
                  <a:pt x="4762740" y="2680118"/>
                  <a:pt x="4764007" y="2676184"/>
                </a:cubicBezTo>
                <a:cubicBezTo>
                  <a:pt x="4765274" y="2672250"/>
                  <a:pt x="4765907" y="2667949"/>
                  <a:pt x="4765907" y="2663282"/>
                </a:cubicBezTo>
                <a:lnTo>
                  <a:pt x="4765907" y="2604875"/>
                </a:lnTo>
                <a:lnTo>
                  <a:pt x="4782910" y="2604875"/>
                </a:lnTo>
                <a:lnTo>
                  <a:pt x="4782910" y="2708288"/>
                </a:lnTo>
                <a:lnTo>
                  <a:pt x="4766907" y="2708288"/>
                </a:lnTo>
                <a:lnTo>
                  <a:pt x="4766907" y="2691886"/>
                </a:lnTo>
                <a:lnTo>
                  <a:pt x="4766507" y="2691886"/>
                </a:lnTo>
                <a:cubicBezTo>
                  <a:pt x="4762907" y="2698287"/>
                  <a:pt x="4758306" y="2702987"/>
                  <a:pt x="4752706" y="2705988"/>
                </a:cubicBezTo>
                <a:cubicBezTo>
                  <a:pt x="4747105" y="2708988"/>
                  <a:pt x="4740504" y="2710488"/>
                  <a:pt x="4732903" y="2710488"/>
                </a:cubicBezTo>
                <a:cubicBezTo>
                  <a:pt x="4726102" y="2710488"/>
                  <a:pt x="4720435" y="2709588"/>
                  <a:pt x="4715901" y="2707788"/>
                </a:cubicBezTo>
                <a:cubicBezTo>
                  <a:pt x="4711367" y="2705988"/>
                  <a:pt x="4707700" y="2703421"/>
                  <a:pt x="4704900" y="2700087"/>
                </a:cubicBezTo>
                <a:cubicBezTo>
                  <a:pt x="4702099" y="2696753"/>
                  <a:pt x="4700132" y="2692786"/>
                  <a:pt x="4698999" y="2688185"/>
                </a:cubicBezTo>
                <a:cubicBezTo>
                  <a:pt x="4697866" y="2683585"/>
                  <a:pt x="4697299" y="2678484"/>
                  <a:pt x="4697299" y="2672883"/>
                </a:cubicBezTo>
                <a:close/>
                <a:moveTo>
                  <a:pt x="3926774" y="2604875"/>
                </a:moveTo>
                <a:lnTo>
                  <a:pt x="3943776" y="2604875"/>
                </a:lnTo>
                <a:lnTo>
                  <a:pt x="3943776" y="2708288"/>
                </a:lnTo>
                <a:lnTo>
                  <a:pt x="3926774" y="2708288"/>
                </a:lnTo>
                <a:close/>
                <a:moveTo>
                  <a:pt x="3774374" y="2604875"/>
                </a:moveTo>
                <a:lnTo>
                  <a:pt x="3791376" y="2604875"/>
                </a:lnTo>
                <a:lnTo>
                  <a:pt x="3791376" y="2708288"/>
                </a:lnTo>
                <a:lnTo>
                  <a:pt x="3774374" y="2708288"/>
                </a:lnTo>
                <a:close/>
                <a:moveTo>
                  <a:pt x="3153773" y="2604875"/>
                </a:moveTo>
                <a:lnTo>
                  <a:pt x="3172775" y="2604875"/>
                </a:lnTo>
                <a:lnTo>
                  <a:pt x="3201778" y="2691086"/>
                </a:lnTo>
                <a:lnTo>
                  <a:pt x="3202179" y="2691086"/>
                </a:lnTo>
                <a:lnTo>
                  <a:pt x="3230382" y="2604875"/>
                </a:lnTo>
                <a:lnTo>
                  <a:pt x="3248184" y="2604875"/>
                </a:lnTo>
                <a:lnTo>
                  <a:pt x="3210380" y="2708288"/>
                </a:lnTo>
                <a:lnTo>
                  <a:pt x="3192177" y="2708288"/>
                </a:lnTo>
                <a:close/>
                <a:moveTo>
                  <a:pt x="3117149" y="2604875"/>
                </a:moveTo>
                <a:lnTo>
                  <a:pt x="3134151" y="2604875"/>
                </a:lnTo>
                <a:lnTo>
                  <a:pt x="3134151" y="2708288"/>
                </a:lnTo>
                <a:lnTo>
                  <a:pt x="3117149" y="2708288"/>
                </a:lnTo>
                <a:close/>
                <a:moveTo>
                  <a:pt x="1240726" y="2604875"/>
                </a:moveTo>
                <a:lnTo>
                  <a:pt x="1257728" y="2604875"/>
                </a:lnTo>
                <a:lnTo>
                  <a:pt x="1257728" y="2708288"/>
                </a:lnTo>
                <a:lnTo>
                  <a:pt x="1240726" y="2708288"/>
                </a:lnTo>
                <a:close/>
                <a:moveTo>
                  <a:pt x="421576" y="2604875"/>
                </a:moveTo>
                <a:lnTo>
                  <a:pt x="438578" y="2604875"/>
                </a:lnTo>
                <a:lnTo>
                  <a:pt x="438578" y="2708288"/>
                </a:lnTo>
                <a:lnTo>
                  <a:pt x="421576" y="2708288"/>
                </a:lnTo>
                <a:close/>
                <a:moveTo>
                  <a:pt x="9036803" y="2602475"/>
                </a:moveTo>
                <a:cubicBezTo>
                  <a:pt x="9042670" y="2602475"/>
                  <a:pt x="9048071" y="2602975"/>
                  <a:pt x="9053005" y="2603975"/>
                </a:cubicBezTo>
                <a:cubicBezTo>
                  <a:pt x="9057939" y="2604975"/>
                  <a:pt x="9062306" y="2606708"/>
                  <a:pt x="9066107" y="2609175"/>
                </a:cubicBezTo>
                <a:cubicBezTo>
                  <a:pt x="9069907" y="2611642"/>
                  <a:pt x="9072941" y="2614976"/>
                  <a:pt x="9075208" y="2619177"/>
                </a:cubicBezTo>
                <a:cubicBezTo>
                  <a:pt x="9077475" y="2623377"/>
                  <a:pt x="9078808" y="2628611"/>
                  <a:pt x="9079208" y="2634879"/>
                </a:cubicBezTo>
                <a:lnTo>
                  <a:pt x="9062206" y="2634879"/>
                </a:lnTo>
                <a:cubicBezTo>
                  <a:pt x="9061939" y="2631545"/>
                  <a:pt x="9061073" y="2628778"/>
                  <a:pt x="9059606" y="2626578"/>
                </a:cubicBezTo>
                <a:cubicBezTo>
                  <a:pt x="9058139" y="2624378"/>
                  <a:pt x="9056272" y="2622611"/>
                  <a:pt x="9054005" y="2621277"/>
                </a:cubicBezTo>
                <a:cubicBezTo>
                  <a:pt x="9051738" y="2619944"/>
                  <a:pt x="9049238" y="2618977"/>
                  <a:pt x="9046504" y="2618377"/>
                </a:cubicBezTo>
                <a:cubicBezTo>
                  <a:pt x="9043770" y="2617777"/>
                  <a:pt x="9041004" y="2617476"/>
                  <a:pt x="9038203" y="2617476"/>
                </a:cubicBezTo>
                <a:cubicBezTo>
                  <a:pt x="9035670" y="2617476"/>
                  <a:pt x="9033102" y="2617677"/>
                  <a:pt x="9030502" y="2618077"/>
                </a:cubicBezTo>
                <a:cubicBezTo>
                  <a:pt x="9027902" y="2618477"/>
                  <a:pt x="9025535" y="2619177"/>
                  <a:pt x="9023401" y="2620177"/>
                </a:cubicBezTo>
                <a:cubicBezTo>
                  <a:pt x="9021268" y="2621177"/>
                  <a:pt x="9019534" y="2622510"/>
                  <a:pt x="9018201" y="2624177"/>
                </a:cubicBezTo>
                <a:cubicBezTo>
                  <a:pt x="9016867" y="2625844"/>
                  <a:pt x="9016200" y="2628011"/>
                  <a:pt x="9016200" y="2630678"/>
                </a:cubicBezTo>
                <a:cubicBezTo>
                  <a:pt x="9016200" y="2633612"/>
                  <a:pt x="9017233" y="2636045"/>
                  <a:pt x="9019301" y="2637979"/>
                </a:cubicBezTo>
                <a:cubicBezTo>
                  <a:pt x="9021368" y="2639913"/>
                  <a:pt x="9024001" y="2641513"/>
                  <a:pt x="9027201" y="2642780"/>
                </a:cubicBezTo>
                <a:cubicBezTo>
                  <a:pt x="9030402" y="2644046"/>
                  <a:pt x="9034003" y="2645113"/>
                  <a:pt x="9038003" y="2645980"/>
                </a:cubicBezTo>
                <a:cubicBezTo>
                  <a:pt x="9042003" y="2646847"/>
                  <a:pt x="9046004" y="2647747"/>
                  <a:pt x="9050005" y="2648680"/>
                </a:cubicBezTo>
                <a:cubicBezTo>
                  <a:pt x="9054272" y="2649614"/>
                  <a:pt x="9058439" y="2650747"/>
                  <a:pt x="9062506" y="2652081"/>
                </a:cubicBezTo>
                <a:cubicBezTo>
                  <a:pt x="9066573" y="2653414"/>
                  <a:pt x="9070174" y="2655181"/>
                  <a:pt x="9073307" y="2657382"/>
                </a:cubicBezTo>
                <a:cubicBezTo>
                  <a:pt x="9076441" y="2659582"/>
                  <a:pt x="9078974" y="2662349"/>
                  <a:pt x="9080908" y="2665683"/>
                </a:cubicBezTo>
                <a:cubicBezTo>
                  <a:pt x="9082842" y="2669016"/>
                  <a:pt x="9083808" y="2673150"/>
                  <a:pt x="9083808" y="2678084"/>
                </a:cubicBezTo>
                <a:cubicBezTo>
                  <a:pt x="9083808" y="2684352"/>
                  <a:pt x="9082509" y="2689552"/>
                  <a:pt x="9079908" y="2693686"/>
                </a:cubicBezTo>
                <a:cubicBezTo>
                  <a:pt x="9077308" y="2697820"/>
                  <a:pt x="9073907" y="2701154"/>
                  <a:pt x="9069707" y="2703687"/>
                </a:cubicBezTo>
                <a:cubicBezTo>
                  <a:pt x="9065507" y="2706221"/>
                  <a:pt x="9060773" y="2707988"/>
                  <a:pt x="9055505" y="2708988"/>
                </a:cubicBezTo>
                <a:cubicBezTo>
                  <a:pt x="9050238" y="2709988"/>
                  <a:pt x="9045004" y="2710488"/>
                  <a:pt x="9039803" y="2710488"/>
                </a:cubicBezTo>
                <a:cubicBezTo>
                  <a:pt x="9034069" y="2710488"/>
                  <a:pt x="9028602" y="2709888"/>
                  <a:pt x="9023401" y="2708688"/>
                </a:cubicBezTo>
                <a:cubicBezTo>
                  <a:pt x="9018201" y="2707488"/>
                  <a:pt x="9013600" y="2705521"/>
                  <a:pt x="9009600" y="2702787"/>
                </a:cubicBezTo>
                <a:cubicBezTo>
                  <a:pt x="9005599" y="2700054"/>
                  <a:pt x="9002398" y="2696453"/>
                  <a:pt x="8999998" y="2691986"/>
                </a:cubicBezTo>
                <a:cubicBezTo>
                  <a:pt x="8997598" y="2687519"/>
                  <a:pt x="8996264" y="2682085"/>
                  <a:pt x="8995998" y="2675684"/>
                </a:cubicBezTo>
                <a:lnTo>
                  <a:pt x="9013000" y="2675684"/>
                </a:lnTo>
                <a:cubicBezTo>
                  <a:pt x="9013133" y="2679418"/>
                  <a:pt x="9014000" y="2682585"/>
                  <a:pt x="9015600" y="2685185"/>
                </a:cubicBezTo>
                <a:cubicBezTo>
                  <a:pt x="9017200" y="2687785"/>
                  <a:pt x="9019301" y="2689852"/>
                  <a:pt x="9021901" y="2691386"/>
                </a:cubicBezTo>
                <a:cubicBezTo>
                  <a:pt x="9024502" y="2692919"/>
                  <a:pt x="9027435" y="2694019"/>
                  <a:pt x="9030702" y="2694686"/>
                </a:cubicBezTo>
                <a:cubicBezTo>
                  <a:pt x="9033969" y="2695353"/>
                  <a:pt x="9037336" y="2695686"/>
                  <a:pt x="9040804" y="2695686"/>
                </a:cubicBezTo>
                <a:cubicBezTo>
                  <a:pt x="9043470" y="2695686"/>
                  <a:pt x="9046271" y="2695486"/>
                  <a:pt x="9049204" y="2695086"/>
                </a:cubicBezTo>
                <a:cubicBezTo>
                  <a:pt x="9052138" y="2694686"/>
                  <a:pt x="9054839" y="2693953"/>
                  <a:pt x="9057305" y="2692886"/>
                </a:cubicBezTo>
                <a:cubicBezTo>
                  <a:pt x="9059772" y="2691819"/>
                  <a:pt x="9061806" y="2690252"/>
                  <a:pt x="9063406" y="2688185"/>
                </a:cubicBezTo>
                <a:cubicBezTo>
                  <a:pt x="9065006" y="2686118"/>
                  <a:pt x="9065807" y="2683485"/>
                  <a:pt x="9065807" y="2680284"/>
                </a:cubicBezTo>
                <a:cubicBezTo>
                  <a:pt x="9065807" y="2675884"/>
                  <a:pt x="9064139" y="2672550"/>
                  <a:pt x="9060806" y="2670283"/>
                </a:cubicBezTo>
                <a:cubicBezTo>
                  <a:pt x="9057472" y="2668016"/>
                  <a:pt x="9053305" y="2666183"/>
                  <a:pt x="9048304" y="2664782"/>
                </a:cubicBezTo>
                <a:cubicBezTo>
                  <a:pt x="9043304" y="2663382"/>
                  <a:pt x="9037869" y="2662115"/>
                  <a:pt x="9032002" y="2660982"/>
                </a:cubicBezTo>
                <a:cubicBezTo>
                  <a:pt x="9026135" y="2659848"/>
                  <a:pt x="9020701" y="2658248"/>
                  <a:pt x="9015700" y="2656181"/>
                </a:cubicBezTo>
                <a:cubicBezTo>
                  <a:pt x="9010700" y="2654114"/>
                  <a:pt x="9006532" y="2651214"/>
                  <a:pt x="9003199" y="2647480"/>
                </a:cubicBezTo>
                <a:cubicBezTo>
                  <a:pt x="8999865" y="2643746"/>
                  <a:pt x="8998198" y="2638546"/>
                  <a:pt x="8998198" y="2631878"/>
                </a:cubicBezTo>
                <a:cubicBezTo>
                  <a:pt x="8998198" y="2626678"/>
                  <a:pt x="8999365" y="2622210"/>
                  <a:pt x="9001698" y="2618477"/>
                </a:cubicBezTo>
                <a:cubicBezTo>
                  <a:pt x="9004032" y="2614743"/>
                  <a:pt x="9007032" y="2611709"/>
                  <a:pt x="9010700" y="2609376"/>
                </a:cubicBezTo>
                <a:cubicBezTo>
                  <a:pt x="9014367" y="2607042"/>
                  <a:pt x="9018501" y="2605308"/>
                  <a:pt x="9023101" y="2604175"/>
                </a:cubicBezTo>
                <a:cubicBezTo>
                  <a:pt x="9027702" y="2603041"/>
                  <a:pt x="9032269" y="2602475"/>
                  <a:pt x="9036803" y="2602475"/>
                </a:cubicBezTo>
                <a:close/>
                <a:moveTo>
                  <a:pt x="8704304" y="2602475"/>
                </a:moveTo>
                <a:cubicBezTo>
                  <a:pt x="8712572" y="2602475"/>
                  <a:pt x="8719806" y="2603875"/>
                  <a:pt x="8726007" y="2606675"/>
                </a:cubicBezTo>
                <a:cubicBezTo>
                  <a:pt x="8732208" y="2609475"/>
                  <a:pt x="8737442" y="2613309"/>
                  <a:pt x="8741709" y="2618177"/>
                </a:cubicBezTo>
                <a:cubicBezTo>
                  <a:pt x="8745976" y="2623044"/>
                  <a:pt x="8749177" y="2628778"/>
                  <a:pt x="8751310" y="2635379"/>
                </a:cubicBezTo>
                <a:cubicBezTo>
                  <a:pt x="8753444" y="2641980"/>
                  <a:pt x="8754511" y="2649080"/>
                  <a:pt x="8754511" y="2656681"/>
                </a:cubicBezTo>
                <a:cubicBezTo>
                  <a:pt x="8754511" y="2664282"/>
                  <a:pt x="8753444" y="2671350"/>
                  <a:pt x="8751310" y="2677884"/>
                </a:cubicBezTo>
                <a:cubicBezTo>
                  <a:pt x="8749177" y="2684418"/>
                  <a:pt x="8745976" y="2690119"/>
                  <a:pt x="8741709" y="2694986"/>
                </a:cubicBezTo>
                <a:cubicBezTo>
                  <a:pt x="8737442" y="2699853"/>
                  <a:pt x="8732208" y="2703654"/>
                  <a:pt x="8726007" y="2706388"/>
                </a:cubicBezTo>
                <a:cubicBezTo>
                  <a:pt x="8719806" y="2709121"/>
                  <a:pt x="8712572" y="2710488"/>
                  <a:pt x="8704304" y="2710488"/>
                </a:cubicBezTo>
                <a:cubicBezTo>
                  <a:pt x="8696170" y="2710488"/>
                  <a:pt x="8688969" y="2709121"/>
                  <a:pt x="8682702" y="2706388"/>
                </a:cubicBezTo>
                <a:cubicBezTo>
                  <a:pt x="8676434" y="2703654"/>
                  <a:pt x="8671167" y="2699853"/>
                  <a:pt x="8666900" y="2694986"/>
                </a:cubicBezTo>
                <a:cubicBezTo>
                  <a:pt x="8662632" y="2690119"/>
                  <a:pt x="8659432" y="2684418"/>
                  <a:pt x="8657298" y="2677884"/>
                </a:cubicBezTo>
                <a:cubicBezTo>
                  <a:pt x="8655165" y="2671350"/>
                  <a:pt x="8654098" y="2664282"/>
                  <a:pt x="8654098" y="2656681"/>
                </a:cubicBezTo>
                <a:cubicBezTo>
                  <a:pt x="8654098" y="2649080"/>
                  <a:pt x="8655165" y="2641980"/>
                  <a:pt x="8657298" y="2635379"/>
                </a:cubicBezTo>
                <a:cubicBezTo>
                  <a:pt x="8659432" y="2628778"/>
                  <a:pt x="8662632" y="2623044"/>
                  <a:pt x="8666900" y="2618177"/>
                </a:cubicBezTo>
                <a:cubicBezTo>
                  <a:pt x="8671167" y="2613309"/>
                  <a:pt x="8676434" y="2609475"/>
                  <a:pt x="8682702" y="2606675"/>
                </a:cubicBezTo>
                <a:cubicBezTo>
                  <a:pt x="8688969" y="2603875"/>
                  <a:pt x="8696170" y="2602475"/>
                  <a:pt x="8704304" y="2602475"/>
                </a:cubicBezTo>
                <a:close/>
                <a:moveTo>
                  <a:pt x="8482829" y="2602475"/>
                </a:moveTo>
                <a:cubicBezTo>
                  <a:pt x="8487496" y="2602475"/>
                  <a:pt x="8492130" y="2602808"/>
                  <a:pt x="8496730" y="2603475"/>
                </a:cubicBezTo>
                <a:cubicBezTo>
                  <a:pt x="8501331" y="2604142"/>
                  <a:pt x="8505498" y="2605508"/>
                  <a:pt x="8509232" y="2607575"/>
                </a:cubicBezTo>
                <a:cubicBezTo>
                  <a:pt x="8512966" y="2609642"/>
                  <a:pt x="8515966" y="2612543"/>
                  <a:pt x="8518233" y="2616276"/>
                </a:cubicBezTo>
                <a:cubicBezTo>
                  <a:pt x="8520500" y="2620010"/>
                  <a:pt x="8521633" y="2624877"/>
                  <a:pt x="8521633" y="2630878"/>
                </a:cubicBezTo>
                <a:lnTo>
                  <a:pt x="8521633" y="2684085"/>
                </a:lnTo>
                <a:cubicBezTo>
                  <a:pt x="8521633" y="2688085"/>
                  <a:pt x="8521867" y="2691019"/>
                  <a:pt x="8522334" y="2692886"/>
                </a:cubicBezTo>
                <a:cubicBezTo>
                  <a:pt x="8522801" y="2694753"/>
                  <a:pt x="8524368" y="2695686"/>
                  <a:pt x="8527034" y="2695686"/>
                </a:cubicBezTo>
                <a:cubicBezTo>
                  <a:pt x="8528501" y="2695686"/>
                  <a:pt x="8530235" y="2695353"/>
                  <a:pt x="8532235" y="2694686"/>
                </a:cubicBezTo>
                <a:lnTo>
                  <a:pt x="8532235" y="2707888"/>
                </a:lnTo>
                <a:cubicBezTo>
                  <a:pt x="8529302" y="2709621"/>
                  <a:pt x="8525234" y="2710488"/>
                  <a:pt x="8520034" y="2710488"/>
                </a:cubicBezTo>
                <a:cubicBezTo>
                  <a:pt x="8515633" y="2710488"/>
                  <a:pt x="8512132" y="2709255"/>
                  <a:pt x="8509532" y="2706788"/>
                </a:cubicBezTo>
                <a:cubicBezTo>
                  <a:pt x="8506932" y="2704321"/>
                  <a:pt x="8505632" y="2700287"/>
                  <a:pt x="8505632" y="2694686"/>
                </a:cubicBezTo>
                <a:cubicBezTo>
                  <a:pt x="8500964" y="2700287"/>
                  <a:pt x="8495530" y="2704321"/>
                  <a:pt x="8489330" y="2706788"/>
                </a:cubicBezTo>
                <a:cubicBezTo>
                  <a:pt x="8483129" y="2709255"/>
                  <a:pt x="8476428" y="2710488"/>
                  <a:pt x="8469227" y="2710488"/>
                </a:cubicBezTo>
                <a:cubicBezTo>
                  <a:pt x="8464560" y="2710488"/>
                  <a:pt x="8460159" y="2709988"/>
                  <a:pt x="8456025" y="2708988"/>
                </a:cubicBezTo>
                <a:cubicBezTo>
                  <a:pt x="8451892" y="2707988"/>
                  <a:pt x="8448258" y="2706321"/>
                  <a:pt x="8445124" y="2703987"/>
                </a:cubicBezTo>
                <a:cubicBezTo>
                  <a:pt x="8441991" y="2701654"/>
                  <a:pt x="8439523" y="2698653"/>
                  <a:pt x="8437723" y="2694986"/>
                </a:cubicBezTo>
                <a:cubicBezTo>
                  <a:pt x="8435923" y="2691319"/>
                  <a:pt x="8435023" y="2686885"/>
                  <a:pt x="8435023" y="2681685"/>
                </a:cubicBezTo>
                <a:cubicBezTo>
                  <a:pt x="8435023" y="2675817"/>
                  <a:pt x="8436023" y="2671017"/>
                  <a:pt x="8438023" y="2667283"/>
                </a:cubicBezTo>
                <a:cubicBezTo>
                  <a:pt x="8440023" y="2663549"/>
                  <a:pt x="8442657" y="2660515"/>
                  <a:pt x="8445924" y="2658182"/>
                </a:cubicBezTo>
                <a:cubicBezTo>
                  <a:pt x="8449191" y="2655848"/>
                  <a:pt x="8452925" y="2654081"/>
                  <a:pt x="8457126" y="2652881"/>
                </a:cubicBezTo>
                <a:cubicBezTo>
                  <a:pt x="8461326" y="2651681"/>
                  <a:pt x="8465627" y="2650681"/>
                  <a:pt x="8470027" y="2649881"/>
                </a:cubicBezTo>
                <a:cubicBezTo>
                  <a:pt x="8474694" y="2648947"/>
                  <a:pt x="8479129" y="2648247"/>
                  <a:pt x="8483329" y="2647780"/>
                </a:cubicBezTo>
                <a:cubicBezTo>
                  <a:pt x="8487530" y="2647314"/>
                  <a:pt x="8491230" y="2646647"/>
                  <a:pt x="8494430" y="2645780"/>
                </a:cubicBezTo>
                <a:cubicBezTo>
                  <a:pt x="8497631" y="2644913"/>
                  <a:pt x="8500164" y="2643646"/>
                  <a:pt x="8502031" y="2641980"/>
                </a:cubicBezTo>
                <a:cubicBezTo>
                  <a:pt x="8503899" y="2640313"/>
                  <a:pt x="8504832" y="2637879"/>
                  <a:pt x="8504832" y="2634679"/>
                </a:cubicBezTo>
                <a:cubicBezTo>
                  <a:pt x="8504832" y="2630945"/>
                  <a:pt x="8504132" y="2627945"/>
                  <a:pt x="8502731" y="2625678"/>
                </a:cubicBezTo>
                <a:cubicBezTo>
                  <a:pt x="8501331" y="2623411"/>
                  <a:pt x="8499531" y="2621677"/>
                  <a:pt x="8497331" y="2620477"/>
                </a:cubicBezTo>
                <a:cubicBezTo>
                  <a:pt x="8495130" y="2619277"/>
                  <a:pt x="8492663" y="2618477"/>
                  <a:pt x="8489930" y="2618077"/>
                </a:cubicBezTo>
                <a:cubicBezTo>
                  <a:pt x="8487196" y="2617677"/>
                  <a:pt x="8484496" y="2617476"/>
                  <a:pt x="8481829" y="2617476"/>
                </a:cubicBezTo>
                <a:cubicBezTo>
                  <a:pt x="8474628" y="2617476"/>
                  <a:pt x="8468627" y="2618843"/>
                  <a:pt x="8463827" y="2621577"/>
                </a:cubicBezTo>
                <a:cubicBezTo>
                  <a:pt x="8459026" y="2624311"/>
                  <a:pt x="8456426" y="2629478"/>
                  <a:pt x="8456025" y="2637079"/>
                </a:cubicBezTo>
                <a:lnTo>
                  <a:pt x="8439023" y="2637079"/>
                </a:lnTo>
                <a:cubicBezTo>
                  <a:pt x="8439290" y="2630678"/>
                  <a:pt x="8440624" y="2625277"/>
                  <a:pt x="8443024" y="2620877"/>
                </a:cubicBezTo>
                <a:cubicBezTo>
                  <a:pt x="8445424" y="2616476"/>
                  <a:pt x="8448625" y="2612909"/>
                  <a:pt x="8452625" y="2610176"/>
                </a:cubicBezTo>
                <a:cubicBezTo>
                  <a:pt x="8456626" y="2607442"/>
                  <a:pt x="8461226" y="2605475"/>
                  <a:pt x="8466427" y="2604275"/>
                </a:cubicBezTo>
                <a:cubicBezTo>
                  <a:pt x="8471627" y="2603075"/>
                  <a:pt x="8477095" y="2602475"/>
                  <a:pt x="8482829" y="2602475"/>
                </a:cubicBezTo>
                <a:close/>
                <a:moveTo>
                  <a:pt x="8370053" y="2602475"/>
                </a:moveTo>
                <a:cubicBezTo>
                  <a:pt x="8375920" y="2602475"/>
                  <a:pt x="8381321" y="2602975"/>
                  <a:pt x="8386255" y="2603975"/>
                </a:cubicBezTo>
                <a:cubicBezTo>
                  <a:pt x="8391189" y="2604975"/>
                  <a:pt x="8395556" y="2606708"/>
                  <a:pt x="8399357" y="2609175"/>
                </a:cubicBezTo>
                <a:cubicBezTo>
                  <a:pt x="8403157" y="2611642"/>
                  <a:pt x="8406191" y="2614976"/>
                  <a:pt x="8408458" y="2619177"/>
                </a:cubicBezTo>
                <a:cubicBezTo>
                  <a:pt x="8410725" y="2623377"/>
                  <a:pt x="8412058" y="2628611"/>
                  <a:pt x="8412458" y="2634879"/>
                </a:cubicBezTo>
                <a:lnTo>
                  <a:pt x="8395456" y="2634879"/>
                </a:lnTo>
                <a:cubicBezTo>
                  <a:pt x="8395189" y="2631545"/>
                  <a:pt x="8394323" y="2628778"/>
                  <a:pt x="8392856" y="2626578"/>
                </a:cubicBezTo>
                <a:cubicBezTo>
                  <a:pt x="8391389" y="2624378"/>
                  <a:pt x="8389522" y="2622611"/>
                  <a:pt x="8387255" y="2621277"/>
                </a:cubicBezTo>
                <a:cubicBezTo>
                  <a:pt x="8384988" y="2619944"/>
                  <a:pt x="8382488" y="2618977"/>
                  <a:pt x="8379754" y="2618377"/>
                </a:cubicBezTo>
                <a:cubicBezTo>
                  <a:pt x="8377020" y="2617777"/>
                  <a:pt x="8374254" y="2617476"/>
                  <a:pt x="8371453" y="2617476"/>
                </a:cubicBezTo>
                <a:cubicBezTo>
                  <a:pt x="8368920" y="2617476"/>
                  <a:pt x="8366352" y="2617677"/>
                  <a:pt x="8363752" y="2618077"/>
                </a:cubicBezTo>
                <a:cubicBezTo>
                  <a:pt x="8361152" y="2618477"/>
                  <a:pt x="8358785" y="2619177"/>
                  <a:pt x="8356651" y="2620177"/>
                </a:cubicBezTo>
                <a:cubicBezTo>
                  <a:pt x="8354518" y="2621177"/>
                  <a:pt x="8352784" y="2622510"/>
                  <a:pt x="8351451" y="2624177"/>
                </a:cubicBezTo>
                <a:cubicBezTo>
                  <a:pt x="8350117" y="2625844"/>
                  <a:pt x="8349450" y="2628011"/>
                  <a:pt x="8349450" y="2630678"/>
                </a:cubicBezTo>
                <a:cubicBezTo>
                  <a:pt x="8349450" y="2633612"/>
                  <a:pt x="8350483" y="2636045"/>
                  <a:pt x="8352551" y="2637979"/>
                </a:cubicBezTo>
                <a:cubicBezTo>
                  <a:pt x="8354618" y="2639913"/>
                  <a:pt x="8357251" y="2641513"/>
                  <a:pt x="8360451" y="2642780"/>
                </a:cubicBezTo>
                <a:cubicBezTo>
                  <a:pt x="8363652" y="2644046"/>
                  <a:pt x="8367253" y="2645113"/>
                  <a:pt x="8371253" y="2645980"/>
                </a:cubicBezTo>
                <a:cubicBezTo>
                  <a:pt x="8375253" y="2646847"/>
                  <a:pt x="8379254" y="2647747"/>
                  <a:pt x="8383255" y="2648680"/>
                </a:cubicBezTo>
                <a:cubicBezTo>
                  <a:pt x="8387522" y="2649614"/>
                  <a:pt x="8391689" y="2650747"/>
                  <a:pt x="8395756" y="2652081"/>
                </a:cubicBezTo>
                <a:cubicBezTo>
                  <a:pt x="8399823" y="2653414"/>
                  <a:pt x="8403424" y="2655181"/>
                  <a:pt x="8406557" y="2657382"/>
                </a:cubicBezTo>
                <a:cubicBezTo>
                  <a:pt x="8409691" y="2659582"/>
                  <a:pt x="8412225" y="2662349"/>
                  <a:pt x="8414159" y="2665683"/>
                </a:cubicBezTo>
                <a:cubicBezTo>
                  <a:pt x="8416092" y="2669016"/>
                  <a:pt x="8417058" y="2673150"/>
                  <a:pt x="8417059" y="2678084"/>
                </a:cubicBezTo>
                <a:cubicBezTo>
                  <a:pt x="8417059" y="2684352"/>
                  <a:pt x="8415759" y="2689552"/>
                  <a:pt x="8413158" y="2693686"/>
                </a:cubicBezTo>
                <a:cubicBezTo>
                  <a:pt x="8410558" y="2697820"/>
                  <a:pt x="8407157" y="2701154"/>
                  <a:pt x="8402957" y="2703687"/>
                </a:cubicBezTo>
                <a:cubicBezTo>
                  <a:pt x="8398757" y="2706221"/>
                  <a:pt x="8394023" y="2707988"/>
                  <a:pt x="8388755" y="2708988"/>
                </a:cubicBezTo>
                <a:cubicBezTo>
                  <a:pt x="8383488" y="2709988"/>
                  <a:pt x="8378254" y="2710488"/>
                  <a:pt x="8373053" y="2710488"/>
                </a:cubicBezTo>
                <a:cubicBezTo>
                  <a:pt x="8367319" y="2710488"/>
                  <a:pt x="8361852" y="2709888"/>
                  <a:pt x="8356651" y="2708688"/>
                </a:cubicBezTo>
                <a:cubicBezTo>
                  <a:pt x="8351451" y="2707488"/>
                  <a:pt x="8346850" y="2705521"/>
                  <a:pt x="8342850" y="2702787"/>
                </a:cubicBezTo>
                <a:cubicBezTo>
                  <a:pt x="8338849" y="2700054"/>
                  <a:pt x="8335648" y="2696453"/>
                  <a:pt x="8333248" y="2691986"/>
                </a:cubicBezTo>
                <a:cubicBezTo>
                  <a:pt x="8330848" y="2687519"/>
                  <a:pt x="8329514" y="2682085"/>
                  <a:pt x="8329248" y="2675684"/>
                </a:cubicBezTo>
                <a:lnTo>
                  <a:pt x="8346250" y="2675684"/>
                </a:lnTo>
                <a:cubicBezTo>
                  <a:pt x="8346383" y="2679418"/>
                  <a:pt x="8347250" y="2682585"/>
                  <a:pt x="8348850" y="2685185"/>
                </a:cubicBezTo>
                <a:cubicBezTo>
                  <a:pt x="8350450" y="2687785"/>
                  <a:pt x="8352551" y="2689852"/>
                  <a:pt x="8355151" y="2691386"/>
                </a:cubicBezTo>
                <a:cubicBezTo>
                  <a:pt x="8357752" y="2692919"/>
                  <a:pt x="8360685" y="2694019"/>
                  <a:pt x="8363952" y="2694686"/>
                </a:cubicBezTo>
                <a:cubicBezTo>
                  <a:pt x="8367219" y="2695353"/>
                  <a:pt x="8370586" y="2695686"/>
                  <a:pt x="8374054" y="2695686"/>
                </a:cubicBezTo>
                <a:cubicBezTo>
                  <a:pt x="8376720" y="2695686"/>
                  <a:pt x="8379521" y="2695486"/>
                  <a:pt x="8382454" y="2695086"/>
                </a:cubicBezTo>
                <a:cubicBezTo>
                  <a:pt x="8385388" y="2694686"/>
                  <a:pt x="8388089" y="2693953"/>
                  <a:pt x="8390555" y="2692886"/>
                </a:cubicBezTo>
                <a:cubicBezTo>
                  <a:pt x="8393023" y="2691819"/>
                  <a:pt x="8395056" y="2690252"/>
                  <a:pt x="8396656" y="2688185"/>
                </a:cubicBezTo>
                <a:cubicBezTo>
                  <a:pt x="8398256" y="2686118"/>
                  <a:pt x="8399057" y="2683485"/>
                  <a:pt x="8399057" y="2680284"/>
                </a:cubicBezTo>
                <a:cubicBezTo>
                  <a:pt x="8399057" y="2675884"/>
                  <a:pt x="8397389" y="2672550"/>
                  <a:pt x="8394056" y="2670283"/>
                </a:cubicBezTo>
                <a:cubicBezTo>
                  <a:pt x="8390722" y="2668016"/>
                  <a:pt x="8386555" y="2666183"/>
                  <a:pt x="8381554" y="2664782"/>
                </a:cubicBezTo>
                <a:cubicBezTo>
                  <a:pt x="8376554" y="2663382"/>
                  <a:pt x="8371120" y="2662115"/>
                  <a:pt x="8365252" y="2660982"/>
                </a:cubicBezTo>
                <a:cubicBezTo>
                  <a:pt x="8359385" y="2659848"/>
                  <a:pt x="8353951" y="2658248"/>
                  <a:pt x="8348950" y="2656181"/>
                </a:cubicBezTo>
                <a:cubicBezTo>
                  <a:pt x="8343950" y="2654114"/>
                  <a:pt x="8339782" y="2651214"/>
                  <a:pt x="8336449" y="2647480"/>
                </a:cubicBezTo>
                <a:cubicBezTo>
                  <a:pt x="8333115" y="2643746"/>
                  <a:pt x="8331448" y="2638546"/>
                  <a:pt x="8331448" y="2631878"/>
                </a:cubicBezTo>
                <a:cubicBezTo>
                  <a:pt x="8331448" y="2626678"/>
                  <a:pt x="8332615" y="2622210"/>
                  <a:pt x="8334948" y="2618477"/>
                </a:cubicBezTo>
                <a:cubicBezTo>
                  <a:pt x="8337282" y="2614743"/>
                  <a:pt x="8340282" y="2611709"/>
                  <a:pt x="8343950" y="2609376"/>
                </a:cubicBezTo>
                <a:cubicBezTo>
                  <a:pt x="8347617" y="2607042"/>
                  <a:pt x="8351751" y="2605308"/>
                  <a:pt x="8356351" y="2604175"/>
                </a:cubicBezTo>
                <a:cubicBezTo>
                  <a:pt x="8360952" y="2603041"/>
                  <a:pt x="8365519" y="2602475"/>
                  <a:pt x="8370053" y="2602475"/>
                </a:cubicBezTo>
                <a:close/>
                <a:moveTo>
                  <a:pt x="8266155" y="2602475"/>
                </a:moveTo>
                <a:cubicBezTo>
                  <a:pt x="8274422" y="2602475"/>
                  <a:pt x="8281657" y="2603875"/>
                  <a:pt x="8287857" y="2606675"/>
                </a:cubicBezTo>
                <a:cubicBezTo>
                  <a:pt x="8294058" y="2609475"/>
                  <a:pt x="8299292" y="2613309"/>
                  <a:pt x="8303559" y="2618177"/>
                </a:cubicBezTo>
                <a:cubicBezTo>
                  <a:pt x="8307826" y="2623044"/>
                  <a:pt x="8311027" y="2628778"/>
                  <a:pt x="8313160" y="2635379"/>
                </a:cubicBezTo>
                <a:cubicBezTo>
                  <a:pt x="8315294" y="2641980"/>
                  <a:pt x="8316361" y="2649080"/>
                  <a:pt x="8316361" y="2656681"/>
                </a:cubicBezTo>
                <a:cubicBezTo>
                  <a:pt x="8316361" y="2664282"/>
                  <a:pt x="8315294" y="2671350"/>
                  <a:pt x="8313160" y="2677884"/>
                </a:cubicBezTo>
                <a:cubicBezTo>
                  <a:pt x="8311027" y="2684418"/>
                  <a:pt x="8307826" y="2690119"/>
                  <a:pt x="8303559" y="2694986"/>
                </a:cubicBezTo>
                <a:cubicBezTo>
                  <a:pt x="8299292" y="2699853"/>
                  <a:pt x="8294058" y="2703654"/>
                  <a:pt x="8287857" y="2706388"/>
                </a:cubicBezTo>
                <a:cubicBezTo>
                  <a:pt x="8281657" y="2709121"/>
                  <a:pt x="8274422" y="2710488"/>
                  <a:pt x="8266155" y="2710488"/>
                </a:cubicBezTo>
                <a:cubicBezTo>
                  <a:pt x="8258020" y="2710488"/>
                  <a:pt x="8250819" y="2709121"/>
                  <a:pt x="8244551" y="2706388"/>
                </a:cubicBezTo>
                <a:cubicBezTo>
                  <a:pt x="8238284" y="2703654"/>
                  <a:pt x="8233017" y="2699853"/>
                  <a:pt x="8228749" y="2694986"/>
                </a:cubicBezTo>
                <a:cubicBezTo>
                  <a:pt x="8224483" y="2690119"/>
                  <a:pt x="8221282" y="2684418"/>
                  <a:pt x="8219149" y="2677884"/>
                </a:cubicBezTo>
                <a:cubicBezTo>
                  <a:pt x="8217015" y="2671350"/>
                  <a:pt x="8215948" y="2664282"/>
                  <a:pt x="8215948" y="2656681"/>
                </a:cubicBezTo>
                <a:cubicBezTo>
                  <a:pt x="8215948" y="2649080"/>
                  <a:pt x="8217015" y="2641980"/>
                  <a:pt x="8219149" y="2635379"/>
                </a:cubicBezTo>
                <a:cubicBezTo>
                  <a:pt x="8221282" y="2628778"/>
                  <a:pt x="8224483" y="2623044"/>
                  <a:pt x="8228749" y="2618177"/>
                </a:cubicBezTo>
                <a:cubicBezTo>
                  <a:pt x="8233017" y="2613309"/>
                  <a:pt x="8238284" y="2609475"/>
                  <a:pt x="8244551" y="2606675"/>
                </a:cubicBezTo>
                <a:cubicBezTo>
                  <a:pt x="8250819" y="2603875"/>
                  <a:pt x="8258020" y="2602475"/>
                  <a:pt x="8266155" y="2602475"/>
                </a:cubicBezTo>
                <a:close/>
                <a:moveTo>
                  <a:pt x="8158255" y="2602475"/>
                </a:moveTo>
                <a:cubicBezTo>
                  <a:pt x="8166256" y="2602474"/>
                  <a:pt x="8173223" y="2603941"/>
                  <a:pt x="8179158" y="2606875"/>
                </a:cubicBezTo>
                <a:cubicBezTo>
                  <a:pt x="8185092" y="2609809"/>
                  <a:pt x="8190026" y="2613776"/>
                  <a:pt x="8193959" y="2618777"/>
                </a:cubicBezTo>
                <a:cubicBezTo>
                  <a:pt x="8197893" y="2623777"/>
                  <a:pt x="8200860" y="2629545"/>
                  <a:pt x="8202861" y="2636079"/>
                </a:cubicBezTo>
                <a:cubicBezTo>
                  <a:pt x="8204861" y="2642613"/>
                  <a:pt x="8205861" y="2649547"/>
                  <a:pt x="8205861" y="2656881"/>
                </a:cubicBezTo>
                <a:cubicBezTo>
                  <a:pt x="8205862" y="2664216"/>
                  <a:pt x="8204895" y="2671150"/>
                  <a:pt x="8202961" y="2677684"/>
                </a:cubicBezTo>
                <a:cubicBezTo>
                  <a:pt x="8201027" y="2684218"/>
                  <a:pt x="8198093" y="2689919"/>
                  <a:pt x="8194159" y="2694786"/>
                </a:cubicBezTo>
                <a:cubicBezTo>
                  <a:pt x="8190226" y="2699653"/>
                  <a:pt x="8185292" y="2703487"/>
                  <a:pt x="8179358" y="2706288"/>
                </a:cubicBezTo>
                <a:cubicBezTo>
                  <a:pt x="8173423" y="2709088"/>
                  <a:pt x="8166523" y="2710488"/>
                  <a:pt x="8158655" y="2710488"/>
                </a:cubicBezTo>
                <a:cubicBezTo>
                  <a:pt x="8156121" y="2710488"/>
                  <a:pt x="8153288" y="2710221"/>
                  <a:pt x="8150154" y="2709688"/>
                </a:cubicBezTo>
                <a:cubicBezTo>
                  <a:pt x="8147021" y="2709155"/>
                  <a:pt x="8143920" y="2708288"/>
                  <a:pt x="8140853" y="2707088"/>
                </a:cubicBezTo>
                <a:cubicBezTo>
                  <a:pt x="8137786" y="2705888"/>
                  <a:pt x="8134885" y="2704254"/>
                  <a:pt x="8132151" y="2702187"/>
                </a:cubicBezTo>
                <a:cubicBezTo>
                  <a:pt x="8129418" y="2700120"/>
                  <a:pt x="8127118" y="2697553"/>
                  <a:pt x="8125251" y="2694486"/>
                </a:cubicBezTo>
                <a:lnTo>
                  <a:pt x="8124851" y="2694486"/>
                </a:lnTo>
                <a:lnTo>
                  <a:pt x="8124851" y="2747693"/>
                </a:lnTo>
                <a:lnTo>
                  <a:pt x="8107849" y="2747693"/>
                </a:lnTo>
                <a:lnTo>
                  <a:pt x="8107849" y="2604875"/>
                </a:lnTo>
                <a:lnTo>
                  <a:pt x="8124851" y="2604875"/>
                </a:lnTo>
                <a:lnTo>
                  <a:pt x="8124851" y="2618877"/>
                </a:lnTo>
                <a:lnTo>
                  <a:pt x="8125251" y="2618877"/>
                </a:lnTo>
                <a:cubicBezTo>
                  <a:pt x="8128051" y="2613143"/>
                  <a:pt x="8132452" y="2608976"/>
                  <a:pt x="8138452" y="2606375"/>
                </a:cubicBezTo>
                <a:cubicBezTo>
                  <a:pt x="8144453" y="2603775"/>
                  <a:pt x="8151055" y="2602475"/>
                  <a:pt x="8158255" y="2602475"/>
                </a:cubicBezTo>
                <a:close/>
                <a:moveTo>
                  <a:pt x="8036678" y="2602475"/>
                </a:moveTo>
                <a:cubicBezTo>
                  <a:pt x="8042545" y="2602475"/>
                  <a:pt x="8047946" y="2602975"/>
                  <a:pt x="8052880" y="2603975"/>
                </a:cubicBezTo>
                <a:cubicBezTo>
                  <a:pt x="8057813" y="2604975"/>
                  <a:pt x="8062181" y="2606708"/>
                  <a:pt x="8065981" y="2609175"/>
                </a:cubicBezTo>
                <a:cubicBezTo>
                  <a:pt x="8069782" y="2611642"/>
                  <a:pt x="8072815" y="2614976"/>
                  <a:pt x="8075083" y="2619177"/>
                </a:cubicBezTo>
                <a:cubicBezTo>
                  <a:pt x="8077349" y="2623377"/>
                  <a:pt x="8078683" y="2628611"/>
                  <a:pt x="8079083" y="2634879"/>
                </a:cubicBezTo>
                <a:lnTo>
                  <a:pt x="8062081" y="2634879"/>
                </a:lnTo>
                <a:cubicBezTo>
                  <a:pt x="8061815" y="2631545"/>
                  <a:pt x="8060947" y="2628778"/>
                  <a:pt x="8059481" y="2626578"/>
                </a:cubicBezTo>
                <a:cubicBezTo>
                  <a:pt x="8058014" y="2624378"/>
                  <a:pt x="8056147" y="2622611"/>
                  <a:pt x="8053880" y="2621277"/>
                </a:cubicBezTo>
                <a:cubicBezTo>
                  <a:pt x="8051613" y="2619944"/>
                  <a:pt x="8049113" y="2618977"/>
                  <a:pt x="8046379" y="2618377"/>
                </a:cubicBezTo>
                <a:cubicBezTo>
                  <a:pt x="8043645" y="2617777"/>
                  <a:pt x="8040879" y="2617476"/>
                  <a:pt x="8038078" y="2617476"/>
                </a:cubicBezTo>
                <a:cubicBezTo>
                  <a:pt x="8035545" y="2617476"/>
                  <a:pt x="8032977" y="2617677"/>
                  <a:pt x="8030377" y="2618077"/>
                </a:cubicBezTo>
                <a:cubicBezTo>
                  <a:pt x="8027777" y="2618477"/>
                  <a:pt x="8025409" y="2619177"/>
                  <a:pt x="8023276" y="2620177"/>
                </a:cubicBezTo>
                <a:cubicBezTo>
                  <a:pt x="8021143" y="2621177"/>
                  <a:pt x="8019409" y="2622510"/>
                  <a:pt x="8018076" y="2624177"/>
                </a:cubicBezTo>
                <a:cubicBezTo>
                  <a:pt x="8016742" y="2625844"/>
                  <a:pt x="8016075" y="2628011"/>
                  <a:pt x="8016075" y="2630678"/>
                </a:cubicBezTo>
                <a:cubicBezTo>
                  <a:pt x="8016075" y="2633612"/>
                  <a:pt x="8017109" y="2636045"/>
                  <a:pt x="8019176" y="2637979"/>
                </a:cubicBezTo>
                <a:cubicBezTo>
                  <a:pt x="8021243" y="2639913"/>
                  <a:pt x="8023876" y="2641513"/>
                  <a:pt x="8027077" y="2642780"/>
                </a:cubicBezTo>
                <a:cubicBezTo>
                  <a:pt x="8030277" y="2644046"/>
                  <a:pt x="8033878" y="2645113"/>
                  <a:pt x="8037878" y="2645980"/>
                </a:cubicBezTo>
                <a:cubicBezTo>
                  <a:pt x="8041879" y="2646847"/>
                  <a:pt x="8045879" y="2647747"/>
                  <a:pt x="8049879" y="2648680"/>
                </a:cubicBezTo>
                <a:cubicBezTo>
                  <a:pt x="8054147" y="2649614"/>
                  <a:pt x="8058314" y="2650747"/>
                  <a:pt x="8062381" y="2652081"/>
                </a:cubicBezTo>
                <a:cubicBezTo>
                  <a:pt x="8066449" y="2653414"/>
                  <a:pt x="8070049" y="2655181"/>
                  <a:pt x="8073183" y="2657382"/>
                </a:cubicBezTo>
                <a:cubicBezTo>
                  <a:pt x="8076316" y="2659582"/>
                  <a:pt x="8078849" y="2662349"/>
                  <a:pt x="8080783" y="2665683"/>
                </a:cubicBezTo>
                <a:cubicBezTo>
                  <a:pt x="8082717" y="2669016"/>
                  <a:pt x="8083683" y="2673150"/>
                  <a:pt x="8083684" y="2678084"/>
                </a:cubicBezTo>
                <a:cubicBezTo>
                  <a:pt x="8083684" y="2684352"/>
                  <a:pt x="8082383" y="2689552"/>
                  <a:pt x="8079783" y="2693686"/>
                </a:cubicBezTo>
                <a:cubicBezTo>
                  <a:pt x="8077183" y="2697820"/>
                  <a:pt x="8073783" y="2701154"/>
                  <a:pt x="8069582" y="2703687"/>
                </a:cubicBezTo>
                <a:cubicBezTo>
                  <a:pt x="8065381" y="2706221"/>
                  <a:pt x="8060647" y="2707988"/>
                  <a:pt x="8055381" y="2708988"/>
                </a:cubicBezTo>
                <a:cubicBezTo>
                  <a:pt x="8050113" y="2709988"/>
                  <a:pt x="8044879" y="2710488"/>
                  <a:pt x="8039678" y="2710488"/>
                </a:cubicBezTo>
                <a:cubicBezTo>
                  <a:pt x="8033944" y="2710488"/>
                  <a:pt x="8028477" y="2709888"/>
                  <a:pt x="8023276" y="2708688"/>
                </a:cubicBezTo>
                <a:cubicBezTo>
                  <a:pt x="8018076" y="2707488"/>
                  <a:pt x="8013475" y="2705521"/>
                  <a:pt x="8009475" y="2702787"/>
                </a:cubicBezTo>
                <a:cubicBezTo>
                  <a:pt x="8005475" y="2700054"/>
                  <a:pt x="8002274" y="2696453"/>
                  <a:pt x="7999873" y="2691986"/>
                </a:cubicBezTo>
                <a:cubicBezTo>
                  <a:pt x="7997473" y="2687519"/>
                  <a:pt x="7996139" y="2682085"/>
                  <a:pt x="7995873" y="2675684"/>
                </a:cubicBezTo>
                <a:lnTo>
                  <a:pt x="8012875" y="2675684"/>
                </a:lnTo>
                <a:cubicBezTo>
                  <a:pt x="8013008" y="2679418"/>
                  <a:pt x="8013875" y="2682585"/>
                  <a:pt x="8015475" y="2685185"/>
                </a:cubicBezTo>
                <a:cubicBezTo>
                  <a:pt x="8017075" y="2687785"/>
                  <a:pt x="8019176" y="2689852"/>
                  <a:pt x="8021776" y="2691386"/>
                </a:cubicBezTo>
                <a:cubicBezTo>
                  <a:pt x="8024377" y="2692919"/>
                  <a:pt x="8027310" y="2694019"/>
                  <a:pt x="8030577" y="2694686"/>
                </a:cubicBezTo>
                <a:cubicBezTo>
                  <a:pt x="8033844" y="2695353"/>
                  <a:pt x="8037211" y="2695686"/>
                  <a:pt x="8040679" y="2695686"/>
                </a:cubicBezTo>
                <a:cubicBezTo>
                  <a:pt x="8043345" y="2695686"/>
                  <a:pt x="8046145" y="2695486"/>
                  <a:pt x="8049079" y="2695086"/>
                </a:cubicBezTo>
                <a:cubicBezTo>
                  <a:pt x="8052013" y="2694686"/>
                  <a:pt x="8054713" y="2693953"/>
                  <a:pt x="8057181" y="2692886"/>
                </a:cubicBezTo>
                <a:cubicBezTo>
                  <a:pt x="8059647" y="2691819"/>
                  <a:pt x="8061681" y="2690252"/>
                  <a:pt x="8063281" y="2688185"/>
                </a:cubicBezTo>
                <a:cubicBezTo>
                  <a:pt x="8064881" y="2686118"/>
                  <a:pt x="8065681" y="2683485"/>
                  <a:pt x="8065681" y="2680284"/>
                </a:cubicBezTo>
                <a:cubicBezTo>
                  <a:pt x="8065681" y="2675884"/>
                  <a:pt x="8064015" y="2672550"/>
                  <a:pt x="8060681" y="2670283"/>
                </a:cubicBezTo>
                <a:cubicBezTo>
                  <a:pt x="8057347" y="2668016"/>
                  <a:pt x="8053180" y="2666183"/>
                  <a:pt x="8048179" y="2664782"/>
                </a:cubicBezTo>
                <a:cubicBezTo>
                  <a:pt x="8043179" y="2663382"/>
                  <a:pt x="8037745" y="2662115"/>
                  <a:pt x="8031877" y="2660982"/>
                </a:cubicBezTo>
                <a:cubicBezTo>
                  <a:pt x="8026009" y="2659848"/>
                  <a:pt x="8020575" y="2658248"/>
                  <a:pt x="8015575" y="2656181"/>
                </a:cubicBezTo>
                <a:cubicBezTo>
                  <a:pt x="8010575" y="2654114"/>
                  <a:pt x="8006407" y="2651214"/>
                  <a:pt x="8003074" y="2647480"/>
                </a:cubicBezTo>
                <a:cubicBezTo>
                  <a:pt x="7999740" y="2643746"/>
                  <a:pt x="7998073" y="2638546"/>
                  <a:pt x="7998073" y="2631878"/>
                </a:cubicBezTo>
                <a:cubicBezTo>
                  <a:pt x="7998073" y="2626678"/>
                  <a:pt x="7999240" y="2622210"/>
                  <a:pt x="8001573" y="2618477"/>
                </a:cubicBezTo>
                <a:cubicBezTo>
                  <a:pt x="8003907" y="2614743"/>
                  <a:pt x="8006907" y="2611709"/>
                  <a:pt x="8010575" y="2609376"/>
                </a:cubicBezTo>
                <a:cubicBezTo>
                  <a:pt x="8014242" y="2607042"/>
                  <a:pt x="8018376" y="2605308"/>
                  <a:pt x="8022976" y="2604175"/>
                </a:cubicBezTo>
                <a:cubicBezTo>
                  <a:pt x="8027577" y="2603041"/>
                  <a:pt x="8032144" y="2602475"/>
                  <a:pt x="8036678" y="2602475"/>
                </a:cubicBezTo>
                <a:close/>
                <a:moveTo>
                  <a:pt x="7595280" y="2602475"/>
                </a:moveTo>
                <a:cubicBezTo>
                  <a:pt x="7602081" y="2602475"/>
                  <a:pt x="7607748" y="2603408"/>
                  <a:pt x="7612282" y="2605275"/>
                </a:cubicBezTo>
                <a:cubicBezTo>
                  <a:pt x="7616816" y="2607142"/>
                  <a:pt x="7620483" y="2609742"/>
                  <a:pt x="7623283" y="2613076"/>
                </a:cubicBezTo>
                <a:cubicBezTo>
                  <a:pt x="7626083" y="2616410"/>
                  <a:pt x="7628050" y="2620377"/>
                  <a:pt x="7629184" y="2624977"/>
                </a:cubicBezTo>
                <a:cubicBezTo>
                  <a:pt x="7630317" y="2629578"/>
                  <a:pt x="7630884" y="2634679"/>
                  <a:pt x="7630885" y="2640279"/>
                </a:cubicBezTo>
                <a:lnTo>
                  <a:pt x="7630885" y="2708288"/>
                </a:lnTo>
                <a:lnTo>
                  <a:pt x="7613882" y="2708288"/>
                </a:lnTo>
                <a:lnTo>
                  <a:pt x="7613882" y="2638279"/>
                </a:lnTo>
                <a:cubicBezTo>
                  <a:pt x="7613882" y="2631878"/>
                  <a:pt x="7612015" y="2626811"/>
                  <a:pt x="7608281" y="2623077"/>
                </a:cubicBezTo>
                <a:cubicBezTo>
                  <a:pt x="7604547" y="2619344"/>
                  <a:pt x="7599413" y="2617477"/>
                  <a:pt x="7592879" y="2617476"/>
                </a:cubicBezTo>
                <a:cubicBezTo>
                  <a:pt x="7587679" y="2617476"/>
                  <a:pt x="7583179" y="2618277"/>
                  <a:pt x="7579377" y="2619877"/>
                </a:cubicBezTo>
                <a:cubicBezTo>
                  <a:pt x="7575577" y="2621477"/>
                  <a:pt x="7572411" y="2623744"/>
                  <a:pt x="7569877" y="2626678"/>
                </a:cubicBezTo>
                <a:cubicBezTo>
                  <a:pt x="7567343" y="2629611"/>
                  <a:pt x="7565443" y="2633045"/>
                  <a:pt x="7564176" y="2636979"/>
                </a:cubicBezTo>
                <a:cubicBezTo>
                  <a:pt x="7562909" y="2640913"/>
                  <a:pt x="7562276" y="2645213"/>
                  <a:pt x="7562276" y="2649881"/>
                </a:cubicBezTo>
                <a:lnTo>
                  <a:pt x="7562276" y="2708288"/>
                </a:lnTo>
                <a:lnTo>
                  <a:pt x="7545274" y="2708288"/>
                </a:lnTo>
                <a:lnTo>
                  <a:pt x="7545274" y="2604875"/>
                </a:lnTo>
                <a:lnTo>
                  <a:pt x="7561276" y="2604875"/>
                </a:lnTo>
                <a:lnTo>
                  <a:pt x="7561276" y="2621277"/>
                </a:lnTo>
                <a:lnTo>
                  <a:pt x="7561676" y="2621277"/>
                </a:lnTo>
                <a:cubicBezTo>
                  <a:pt x="7568743" y="2608742"/>
                  <a:pt x="7579945" y="2602475"/>
                  <a:pt x="7595280" y="2602475"/>
                </a:cubicBezTo>
                <a:close/>
                <a:moveTo>
                  <a:pt x="7482704" y="2602475"/>
                </a:moveTo>
                <a:cubicBezTo>
                  <a:pt x="7487371" y="2602475"/>
                  <a:pt x="7492005" y="2602808"/>
                  <a:pt x="7496605" y="2603475"/>
                </a:cubicBezTo>
                <a:cubicBezTo>
                  <a:pt x="7501206" y="2604142"/>
                  <a:pt x="7505373" y="2605508"/>
                  <a:pt x="7509107" y="2607575"/>
                </a:cubicBezTo>
                <a:cubicBezTo>
                  <a:pt x="7512841" y="2609642"/>
                  <a:pt x="7515841" y="2612543"/>
                  <a:pt x="7518108" y="2616276"/>
                </a:cubicBezTo>
                <a:cubicBezTo>
                  <a:pt x="7520375" y="2620010"/>
                  <a:pt x="7521509" y="2624877"/>
                  <a:pt x="7521509" y="2630878"/>
                </a:cubicBezTo>
                <a:lnTo>
                  <a:pt x="7521509" y="2684085"/>
                </a:lnTo>
                <a:cubicBezTo>
                  <a:pt x="7521509" y="2688085"/>
                  <a:pt x="7521742" y="2691019"/>
                  <a:pt x="7522209" y="2692886"/>
                </a:cubicBezTo>
                <a:cubicBezTo>
                  <a:pt x="7522676" y="2694753"/>
                  <a:pt x="7524243" y="2695686"/>
                  <a:pt x="7526909" y="2695686"/>
                </a:cubicBezTo>
                <a:cubicBezTo>
                  <a:pt x="7528376" y="2695686"/>
                  <a:pt x="7530109" y="2695353"/>
                  <a:pt x="7532110" y="2694686"/>
                </a:cubicBezTo>
                <a:lnTo>
                  <a:pt x="7532110" y="2707888"/>
                </a:lnTo>
                <a:cubicBezTo>
                  <a:pt x="7529177" y="2709621"/>
                  <a:pt x="7525109" y="2710488"/>
                  <a:pt x="7519909" y="2710488"/>
                </a:cubicBezTo>
                <a:cubicBezTo>
                  <a:pt x="7515509" y="2710488"/>
                  <a:pt x="7512007" y="2709255"/>
                  <a:pt x="7509407" y="2706788"/>
                </a:cubicBezTo>
                <a:cubicBezTo>
                  <a:pt x="7506807" y="2704321"/>
                  <a:pt x="7505507" y="2700287"/>
                  <a:pt x="7505507" y="2694686"/>
                </a:cubicBezTo>
                <a:cubicBezTo>
                  <a:pt x="7500839" y="2700287"/>
                  <a:pt x="7495405" y="2704321"/>
                  <a:pt x="7489205" y="2706788"/>
                </a:cubicBezTo>
                <a:cubicBezTo>
                  <a:pt x="7483004" y="2709255"/>
                  <a:pt x="7476303" y="2710488"/>
                  <a:pt x="7469103" y="2710488"/>
                </a:cubicBezTo>
                <a:cubicBezTo>
                  <a:pt x="7464435" y="2710488"/>
                  <a:pt x="7460035" y="2709988"/>
                  <a:pt x="7455901" y="2708988"/>
                </a:cubicBezTo>
                <a:cubicBezTo>
                  <a:pt x="7451767" y="2707988"/>
                  <a:pt x="7448133" y="2706321"/>
                  <a:pt x="7444999" y="2703987"/>
                </a:cubicBezTo>
                <a:cubicBezTo>
                  <a:pt x="7441865" y="2701654"/>
                  <a:pt x="7439399" y="2698653"/>
                  <a:pt x="7437599" y="2694986"/>
                </a:cubicBezTo>
                <a:cubicBezTo>
                  <a:pt x="7435798" y="2691319"/>
                  <a:pt x="7434898" y="2686885"/>
                  <a:pt x="7434898" y="2681685"/>
                </a:cubicBezTo>
                <a:cubicBezTo>
                  <a:pt x="7434898" y="2675817"/>
                  <a:pt x="7435898" y="2671017"/>
                  <a:pt x="7437899" y="2667283"/>
                </a:cubicBezTo>
                <a:cubicBezTo>
                  <a:pt x="7439899" y="2663549"/>
                  <a:pt x="7442533" y="2660515"/>
                  <a:pt x="7445799" y="2658182"/>
                </a:cubicBezTo>
                <a:cubicBezTo>
                  <a:pt x="7449067" y="2655848"/>
                  <a:pt x="7452800" y="2654081"/>
                  <a:pt x="7457001" y="2652881"/>
                </a:cubicBezTo>
                <a:cubicBezTo>
                  <a:pt x="7461201" y="2651681"/>
                  <a:pt x="7465502" y="2650681"/>
                  <a:pt x="7469903" y="2649881"/>
                </a:cubicBezTo>
                <a:cubicBezTo>
                  <a:pt x="7474569" y="2648947"/>
                  <a:pt x="7479003" y="2648247"/>
                  <a:pt x="7483204" y="2647780"/>
                </a:cubicBezTo>
                <a:cubicBezTo>
                  <a:pt x="7487405" y="2647314"/>
                  <a:pt x="7491105" y="2646647"/>
                  <a:pt x="7494305" y="2645780"/>
                </a:cubicBezTo>
                <a:cubicBezTo>
                  <a:pt x="7497506" y="2644913"/>
                  <a:pt x="7500039" y="2643646"/>
                  <a:pt x="7501906" y="2641980"/>
                </a:cubicBezTo>
                <a:cubicBezTo>
                  <a:pt x="7503773" y="2640313"/>
                  <a:pt x="7504707" y="2637879"/>
                  <a:pt x="7504707" y="2634679"/>
                </a:cubicBezTo>
                <a:cubicBezTo>
                  <a:pt x="7504707" y="2630945"/>
                  <a:pt x="7504007" y="2627945"/>
                  <a:pt x="7502606" y="2625678"/>
                </a:cubicBezTo>
                <a:cubicBezTo>
                  <a:pt x="7501206" y="2623411"/>
                  <a:pt x="7499406" y="2621677"/>
                  <a:pt x="7497206" y="2620477"/>
                </a:cubicBezTo>
                <a:cubicBezTo>
                  <a:pt x="7495005" y="2619277"/>
                  <a:pt x="7492539" y="2618477"/>
                  <a:pt x="7489805" y="2618077"/>
                </a:cubicBezTo>
                <a:cubicBezTo>
                  <a:pt x="7487071" y="2617677"/>
                  <a:pt x="7484371" y="2617476"/>
                  <a:pt x="7481704" y="2617476"/>
                </a:cubicBezTo>
                <a:cubicBezTo>
                  <a:pt x="7474503" y="2617476"/>
                  <a:pt x="7468503" y="2618843"/>
                  <a:pt x="7463701" y="2621577"/>
                </a:cubicBezTo>
                <a:cubicBezTo>
                  <a:pt x="7458901" y="2624311"/>
                  <a:pt x="7456301" y="2629478"/>
                  <a:pt x="7455901" y="2637079"/>
                </a:cubicBezTo>
                <a:lnTo>
                  <a:pt x="7438899" y="2637079"/>
                </a:lnTo>
                <a:cubicBezTo>
                  <a:pt x="7439165" y="2630678"/>
                  <a:pt x="7440499" y="2625277"/>
                  <a:pt x="7442899" y="2620877"/>
                </a:cubicBezTo>
                <a:cubicBezTo>
                  <a:pt x="7445299" y="2616476"/>
                  <a:pt x="7448499" y="2612909"/>
                  <a:pt x="7452500" y="2610176"/>
                </a:cubicBezTo>
                <a:cubicBezTo>
                  <a:pt x="7456501" y="2607442"/>
                  <a:pt x="7461101" y="2605475"/>
                  <a:pt x="7466302" y="2604275"/>
                </a:cubicBezTo>
                <a:cubicBezTo>
                  <a:pt x="7471502" y="2603075"/>
                  <a:pt x="7476970" y="2602475"/>
                  <a:pt x="7482704" y="2602475"/>
                </a:cubicBezTo>
                <a:close/>
                <a:moveTo>
                  <a:pt x="7245379" y="2602475"/>
                </a:moveTo>
                <a:cubicBezTo>
                  <a:pt x="7254580" y="2602475"/>
                  <a:pt x="7262215" y="2604375"/>
                  <a:pt x="7268282" y="2608175"/>
                </a:cubicBezTo>
                <a:cubicBezTo>
                  <a:pt x="7274349" y="2611976"/>
                  <a:pt x="7279217" y="2616810"/>
                  <a:pt x="7282883" y="2622677"/>
                </a:cubicBezTo>
                <a:cubicBezTo>
                  <a:pt x="7286551" y="2628545"/>
                  <a:pt x="7289085" y="2634945"/>
                  <a:pt x="7290485" y="2641880"/>
                </a:cubicBezTo>
                <a:cubicBezTo>
                  <a:pt x="7291885" y="2648814"/>
                  <a:pt x="7292451" y="2655415"/>
                  <a:pt x="7292185" y="2661682"/>
                </a:cubicBezTo>
                <a:lnTo>
                  <a:pt x="7214775" y="2661682"/>
                </a:lnTo>
                <a:cubicBezTo>
                  <a:pt x="7214641" y="2666216"/>
                  <a:pt x="7215175" y="2670516"/>
                  <a:pt x="7216375" y="2674584"/>
                </a:cubicBezTo>
                <a:cubicBezTo>
                  <a:pt x="7217575" y="2678651"/>
                  <a:pt x="7219509" y="2682251"/>
                  <a:pt x="7222176" y="2685385"/>
                </a:cubicBezTo>
                <a:cubicBezTo>
                  <a:pt x="7224843" y="2688519"/>
                  <a:pt x="7228243" y="2691019"/>
                  <a:pt x="7232377" y="2692886"/>
                </a:cubicBezTo>
                <a:cubicBezTo>
                  <a:pt x="7236511" y="2694753"/>
                  <a:pt x="7241379" y="2695686"/>
                  <a:pt x="7246979" y="2695686"/>
                </a:cubicBezTo>
                <a:cubicBezTo>
                  <a:pt x="7254180" y="2695686"/>
                  <a:pt x="7260081" y="2694019"/>
                  <a:pt x="7264681" y="2690686"/>
                </a:cubicBezTo>
                <a:cubicBezTo>
                  <a:pt x="7269282" y="2687352"/>
                  <a:pt x="7272315" y="2682285"/>
                  <a:pt x="7273783" y="2675484"/>
                </a:cubicBezTo>
                <a:lnTo>
                  <a:pt x="7290585" y="2675484"/>
                </a:lnTo>
                <a:cubicBezTo>
                  <a:pt x="7288317" y="2687085"/>
                  <a:pt x="7283317" y="2695820"/>
                  <a:pt x="7275583" y="2701687"/>
                </a:cubicBezTo>
                <a:cubicBezTo>
                  <a:pt x="7267849" y="2707554"/>
                  <a:pt x="7258114" y="2710488"/>
                  <a:pt x="7246379" y="2710488"/>
                </a:cubicBezTo>
                <a:cubicBezTo>
                  <a:pt x="7238111" y="2710488"/>
                  <a:pt x="7230943" y="2709155"/>
                  <a:pt x="7224877" y="2706488"/>
                </a:cubicBezTo>
                <a:cubicBezTo>
                  <a:pt x="7218809" y="2703821"/>
                  <a:pt x="7213709" y="2700087"/>
                  <a:pt x="7209575" y="2695286"/>
                </a:cubicBezTo>
                <a:cubicBezTo>
                  <a:pt x="7205441" y="2690486"/>
                  <a:pt x="7202340" y="2684752"/>
                  <a:pt x="7200273" y="2678084"/>
                </a:cubicBezTo>
                <a:cubicBezTo>
                  <a:pt x="7198207" y="2671417"/>
                  <a:pt x="7197039" y="2664149"/>
                  <a:pt x="7196773" y="2656281"/>
                </a:cubicBezTo>
                <a:cubicBezTo>
                  <a:pt x="7196773" y="2648414"/>
                  <a:pt x="7197973" y="2641213"/>
                  <a:pt x="7200373" y="2634679"/>
                </a:cubicBezTo>
                <a:cubicBezTo>
                  <a:pt x="7202774" y="2628145"/>
                  <a:pt x="7206141" y="2622477"/>
                  <a:pt x="7210475" y="2617677"/>
                </a:cubicBezTo>
                <a:cubicBezTo>
                  <a:pt x="7214809" y="2612876"/>
                  <a:pt x="7219943" y="2609142"/>
                  <a:pt x="7225877" y="2606475"/>
                </a:cubicBezTo>
                <a:cubicBezTo>
                  <a:pt x="7231811" y="2603809"/>
                  <a:pt x="7238311" y="2602475"/>
                  <a:pt x="7245379" y="2602475"/>
                </a:cubicBezTo>
                <a:close/>
                <a:moveTo>
                  <a:pt x="7025504" y="2602475"/>
                </a:moveTo>
                <a:cubicBezTo>
                  <a:pt x="7030171" y="2602475"/>
                  <a:pt x="7034805" y="2602808"/>
                  <a:pt x="7039406" y="2603475"/>
                </a:cubicBezTo>
                <a:cubicBezTo>
                  <a:pt x="7044006" y="2604142"/>
                  <a:pt x="7048174" y="2605508"/>
                  <a:pt x="7051907" y="2607575"/>
                </a:cubicBezTo>
                <a:cubicBezTo>
                  <a:pt x="7055641" y="2609642"/>
                  <a:pt x="7058642" y="2612543"/>
                  <a:pt x="7060908" y="2616276"/>
                </a:cubicBezTo>
                <a:cubicBezTo>
                  <a:pt x="7063176" y="2620010"/>
                  <a:pt x="7064309" y="2624877"/>
                  <a:pt x="7064309" y="2630878"/>
                </a:cubicBezTo>
                <a:lnTo>
                  <a:pt x="7064309" y="2684085"/>
                </a:lnTo>
                <a:cubicBezTo>
                  <a:pt x="7064309" y="2688085"/>
                  <a:pt x="7064542" y="2691019"/>
                  <a:pt x="7065009" y="2692886"/>
                </a:cubicBezTo>
                <a:cubicBezTo>
                  <a:pt x="7065476" y="2694753"/>
                  <a:pt x="7067043" y="2695686"/>
                  <a:pt x="7069710" y="2695686"/>
                </a:cubicBezTo>
                <a:cubicBezTo>
                  <a:pt x="7071176" y="2695686"/>
                  <a:pt x="7072910" y="2695353"/>
                  <a:pt x="7074910" y="2694686"/>
                </a:cubicBezTo>
                <a:lnTo>
                  <a:pt x="7074910" y="2707888"/>
                </a:lnTo>
                <a:cubicBezTo>
                  <a:pt x="7071977" y="2709621"/>
                  <a:pt x="7067910" y="2710488"/>
                  <a:pt x="7062709" y="2710488"/>
                </a:cubicBezTo>
                <a:cubicBezTo>
                  <a:pt x="7058309" y="2710488"/>
                  <a:pt x="7054808" y="2709255"/>
                  <a:pt x="7052208" y="2706788"/>
                </a:cubicBezTo>
                <a:cubicBezTo>
                  <a:pt x="7049607" y="2704321"/>
                  <a:pt x="7048307" y="2700287"/>
                  <a:pt x="7048307" y="2694686"/>
                </a:cubicBezTo>
                <a:cubicBezTo>
                  <a:pt x="7043640" y="2700287"/>
                  <a:pt x="7038206" y="2704321"/>
                  <a:pt x="7032005" y="2706788"/>
                </a:cubicBezTo>
                <a:cubicBezTo>
                  <a:pt x="7025804" y="2709255"/>
                  <a:pt x="7019103" y="2710488"/>
                  <a:pt x="7011903" y="2710488"/>
                </a:cubicBezTo>
                <a:cubicBezTo>
                  <a:pt x="7007235" y="2710488"/>
                  <a:pt x="7002835" y="2709988"/>
                  <a:pt x="6998701" y="2708988"/>
                </a:cubicBezTo>
                <a:cubicBezTo>
                  <a:pt x="6994567" y="2707988"/>
                  <a:pt x="6990933" y="2706321"/>
                  <a:pt x="6987799" y="2703987"/>
                </a:cubicBezTo>
                <a:cubicBezTo>
                  <a:pt x="6984666" y="2701654"/>
                  <a:pt x="6982199" y="2698653"/>
                  <a:pt x="6980399" y="2694986"/>
                </a:cubicBezTo>
                <a:cubicBezTo>
                  <a:pt x="6978598" y="2691319"/>
                  <a:pt x="6977698" y="2686885"/>
                  <a:pt x="6977698" y="2681685"/>
                </a:cubicBezTo>
                <a:cubicBezTo>
                  <a:pt x="6977698" y="2675817"/>
                  <a:pt x="6978698" y="2671017"/>
                  <a:pt x="6980699" y="2667283"/>
                </a:cubicBezTo>
                <a:cubicBezTo>
                  <a:pt x="6982699" y="2663549"/>
                  <a:pt x="6985332" y="2660515"/>
                  <a:pt x="6988599" y="2658182"/>
                </a:cubicBezTo>
                <a:cubicBezTo>
                  <a:pt x="6991867" y="2655848"/>
                  <a:pt x="6995600" y="2654081"/>
                  <a:pt x="6999801" y="2652881"/>
                </a:cubicBezTo>
                <a:cubicBezTo>
                  <a:pt x="7004001" y="2651681"/>
                  <a:pt x="7008302" y="2650681"/>
                  <a:pt x="7012703" y="2649881"/>
                </a:cubicBezTo>
                <a:cubicBezTo>
                  <a:pt x="7017370" y="2648947"/>
                  <a:pt x="7021804" y="2648247"/>
                  <a:pt x="7026004" y="2647780"/>
                </a:cubicBezTo>
                <a:cubicBezTo>
                  <a:pt x="7030205" y="2647314"/>
                  <a:pt x="7033905" y="2646647"/>
                  <a:pt x="7037106" y="2645780"/>
                </a:cubicBezTo>
                <a:cubicBezTo>
                  <a:pt x="7040306" y="2644913"/>
                  <a:pt x="7042840" y="2643646"/>
                  <a:pt x="7044706" y="2641980"/>
                </a:cubicBezTo>
                <a:cubicBezTo>
                  <a:pt x="7046573" y="2640313"/>
                  <a:pt x="7047507" y="2637879"/>
                  <a:pt x="7047507" y="2634679"/>
                </a:cubicBezTo>
                <a:cubicBezTo>
                  <a:pt x="7047507" y="2630945"/>
                  <a:pt x="7046807" y="2627945"/>
                  <a:pt x="7045406" y="2625678"/>
                </a:cubicBezTo>
                <a:cubicBezTo>
                  <a:pt x="7044006" y="2623411"/>
                  <a:pt x="7042206" y="2621677"/>
                  <a:pt x="7040006" y="2620477"/>
                </a:cubicBezTo>
                <a:cubicBezTo>
                  <a:pt x="7037806" y="2619277"/>
                  <a:pt x="7035338" y="2618477"/>
                  <a:pt x="7032605" y="2618077"/>
                </a:cubicBezTo>
                <a:cubicBezTo>
                  <a:pt x="7029871" y="2617677"/>
                  <a:pt x="7027171" y="2617476"/>
                  <a:pt x="7024504" y="2617476"/>
                </a:cubicBezTo>
                <a:cubicBezTo>
                  <a:pt x="7017303" y="2617476"/>
                  <a:pt x="7011302" y="2618843"/>
                  <a:pt x="7006502" y="2621577"/>
                </a:cubicBezTo>
                <a:cubicBezTo>
                  <a:pt x="7001701" y="2624311"/>
                  <a:pt x="6999101" y="2629478"/>
                  <a:pt x="6998701" y="2637079"/>
                </a:cubicBezTo>
                <a:lnTo>
                  <a:pt x="6981699" y="2637079"/>
                </a:lnTo>
                <a:cubicBezTo>
                  <a:pt x="6981966" y="2630678"/>
                  <a:pt x="6983299" y="2625277"/>
                  <a:pt x="6985699" y="2620877"/>
                </a:cubicBezTo>
                <a:cubicBezTo>
                  <a:pt x="6988099" y="2616476"/>
                  <a:pt x="6991300" y="2612909"/>
                  <a:pt x="6995300" y="2610176"/>
                </a:cubicBezTo>
                <a:cubicBezTo>
                  <a:pt x="6999301" y="2607442"/>
                  <a:pt x="7003901" y="2605475"/>
                  <a:pt x="7009102" y="2604275"/>
                </a:cubicBezTo>
                <a:cubicBezTo>
                  <a:pt x="7014302" y="2603075"/>
                  <a:pt x="7019770" y="2602475"/>
                  <a:pt x="7025504" y="2602475"/>
                </a:cubicBezTo>
                <a:close/>
                <a:moveTo>
                  <a:pt x="6970431" y="2602475"/>
                </a:moveTo>
                <a:lnTo>
                  <a:pt x="6970431" y="2620477"/>
                </a:lnTo>
                <a:cubicBezTo>
                  <a:pt x="6963630" y="2620477"/>
                  <a:pt x="6957829" y="2621410"/>
                  <a:pt x="6953028" y="2623277"/>
                </a:cubicBezTo>
                <a:cubicBezTo>
                  <a:pt x="6948228" y="2625144"/>
                  <a:pt x="6944361" y="2627878"/>
                  <a:pt x="6941427" y="2631478"/>
                </a:cubicBezTo>
                <a:cubicBezTo>
                  <a:pt x="6938493" y="2635079"/>
                  <a:pt x="6936360" y="2639446"/>
                  <a:pt x="6935026" y="2644580"/>
                </a:cubicBezTo>
                <a:cubicBezTo>
                  <a:pt x="6933693" y="2649714"/>
                  <a:pt x="6933026" y="2655615"/>
                  <a:pt x="6933026" y="2662282"/>
                </a:cubicBezTo>
                <a:lnTo>
                  <a:pt x="6933026" y="2708288"/>
                </a:lnTo>
                <a:lnTo>
                  <a:pt x="6916024" y="2708288"/>
                </a:lnTo>
                <a:lnTo>
                  <a:pt x="6916024" y="2604875"/>
                </a:lnTo>
                <a:lnTo>
                  <a:pt x="6932026" y="2604875"/>
                </a:lnTo>
                <a:lnTo>
                  <a:pt x="6932026" y="2626678"/>
                </a:lnTo>
                <a:lnTo>
                  <a:pt x="6932426" y="2626678"/>
                </a:lnTo>
                <a:cubicBezTo>
                  <a:pt x="6936560" y="2618277"/>
                  <a:pt x="6941627" y="2612076"/>
                  <a:pt x="6947627" y="2608075"/>
                </a:cubicBezTo>
                <a:cubicBezTo>
                  <a:pt x="6953628" y="2604075"/>
                  <a:pt x="6961230" y="2602208"/>
                  <a:pt x="6970431" y="2602475"/>
                </a:cubicBezTo>
                <a:close/>
                <a:moveTo>
                  <a:pt x="6844529" y="2602475"/>
                </a:moveTo>
                <a:cubicBezTo>
                  <a:pt x="6851063" y="2602475"/>
                  <a:pt x="6857064" y="2603908"/>
                  <a:pt x="6862532" y="2606775"/>
                </a:cubicBezTo>
                <a:cubicBezTo>
                  <a:pt x="6867999" y="2609642"/>
                  <a:pt x="6872266" y="2613943"/>
                  <a:pt x="6875333" y="2619677"/>
                </a:cubicBezTo>
                <a:lnTo>
                  <a:pt x="6875533" y="2619677"/>
                </a:lnTo>
                <a:lnTo>
                  <a:pt x="6875533" y="2604875"/>
                </a:lnTo>
                <a:lnTo>
                  <a:pt x="6891535" y="2604875"/>
                </a:lnTo>
                <a:lnTo>
                  <a:pt x="6891535" y="2699487"/>
                </a:lnTo>
                <a:cubicBezTo>
                  <a:pt x="6891535" y="2716422"/>
                  <a:pt x="6887668" y="2729090"/>
                  <a:pt x="6879933" y="2737492"/>
                </a:cubicBezTo>
                <a:cubicBezTo>
                  <a:pt x="6872200" y="2745893"/>
                  <a:pt x="6860064" y="2750093"/>
                  <a:pt x="6843529" y="2750093"/>
                </a:cubicBezTo>
                <a:cubicBezTo>
                  <a:pt x="6838728" y="2750093"/>
                  <a:pt x="6833828" y="2749560"/>
                  <a:pt x="6828827" y="2748493"/>
                </a:cubicBezTo>
                <a:cubicBezTo>
                  <a:pt x="6823826" y="2747426"/>
                  <a:pt x="6819293" y="2745692"/>
                  <a:pt x="6815226" y="2743292"/>
                </a:cubicBezTo>
                <a:cubicBezTo>
                  <a:pt x="6811158" y="2740892"/>
                  <a:pt x="6807791" y="2737758"/>
                  <a:pt x="6805124" y="2733891"/>
                </a:cubicBezTo>
                <a:cubicBezTo>
                  <a:pt x="6802457" y="2730024"/>
                  <a:pt x="6800991" y="2725290"/>
                  <a:pt x="6800724" y="2719689"/>
                </a:cubicBezTo>
                <a:lnTo>
                  <a:pt x="6817726" y="2719689"/>
                </a:lnTo>
                <a:cubicBezTo>
                  <a:pt x="6817859" y="2722756"/>
                  <a:pt x="6818826" y="2725357"/>
                  <a:pt x="6820626" y="2727490"/>
                </a:cubicBezTo>
                <a:cubicBezTo>
                  <a:pt x="6822426" y="2729624"/>
                  <a:pt x="6824627" y="2731357"/>
                  <a:pt x="6827227" y="2732691"/>
                </a:cubicBezTo>
                <a:cubicBezTo>
                  <a:pt x="6829827" y="2734024"/>
                  <a:pt x="6832661" y="2734991"/>
                  <a:pt x="6835728" y="2735591"/>
                </a:cubicBezTo>
                <a:cubicBezTo>
                  <a:pt x="6838795" y="2736191"/>
                  <a:pt x="6841729" y="2736491"/>
                  <a:pt x="6844529" y="2736491"/>
                </a:cubicBezTo>
                <a:cubicBezTo>
                  <a:pt x="6850130" y="2736491"/>
                  <a:pt x="6854864" y="2735525"/>
                  <a:pt x="6858731" y="2733591"/>
                </a:cubicBezTo>
                <a:cubicBezTo>
                  <a:pt x="6862598" y="2731657"/>
                  <a:pt x="6865798" y="2728990"/>
                  <a:pt x="6868332" y="2725590"/>
                </a:cubicBezTo>
                <a:cubicBezTo>
                  <a:pt x="6870866" y="2722190"/>
                  <a:pt x="6872699" y="2718089"/>
                  <a:pt x="6873833" y="2713288"/>
                </a:cubicBezTo>
                <a:cubicBezTo>
                  <a:pt x="6874966" y="2708488"/>
                  <a:pt x="6875532" y="2703221"/>
                  <a:pt x="6875533" y="2697487"/>
                </a:cubicBezTo>
                <a:lnTo>
                  <a:pt x="6875533" y="2690686"/>
                </a:lnTo>
                <a:lnTo>
                  <a:pt x="6875133" y="2690686"/>
                </a:lnTo>
                <a:cubicBezTo>
                  <a:pt x="6872200" y="2697086"/>
                  <a:pt x="6867765" y="2701787"/>
                  <a:pt x="6861832" y="2704787"/>
                </a:cubicBezTo>
                <a:cubicBezTo>
                  <a:pt x="6855897" y="2707788"/>
                  <a:pt x="6849596" y="2709288"/>
                  <a:pt x="6842929" y="2709288"/>
                </a:cubicBezTo>
                <a:cubicBezTo>
                  <a:pt x="6835195" y="2709288"/>
                  <a:pt x="6828460" y="2707888"/>
                  <a:pt x="6822726" y="2705087"/>
                </a:cubicBezTo>
                <a:cubicBezTo>
                  <a:pt x="6816992" y="2702287"/>
                  <a:pt x="6812192" y="2698520"/>
                  <a:pt x="6808324" y="2693786"/>
                </a:cubicBezTo>
                <a:cubicBezTo>
                  <a:pt x="6804458" y="2689052"/>
                  <a:pt x="6801557" y="2683518"/>
                  <a:pt x="6799624" y="2677184"/>
                </a:cubicBezTo>
                <a:cubicBezTo>
                  <a:pt x="6797690" y="2670850"/>
                  <a:pt x="6796723" y="2664149"/>
                  <a:pt x="6796723" y="2657081"/>
                </a:cubicBezTo>
                <a:cubicBezTo>
                  <a:pt x="6796723" y="2650947"/>
                  <a:pt x="6797523" y="2644647"/>
                  <a:pt x="6799124" y="2638179"/>
                </a:cubicBezTo>
                <a:cubicBezTo>
                  <a:pt x="6800724" y="2631712"/>
                  <a:pt x="6803391" y="2625844"/>
                  <a:pt x="6807124" y="2620577"/>
                </a:cubicBezTo>
                <a:cubicBezTo>
                  <a:pt x="6810859" y="2615310"/>
                  <a:pt x="6815792" y="2610976"/>
                  <a:pt x="6821926" y="2607575"/>
                </a:cubicBezTo>
                <a:cubicBezTo>
                  <a:pt x="6828060" y="2604175"/>
                  <a:pt x="6835595" y="2602475"/>
                  <a:pt x="6844529" y="2602475"/>
                </a:cubicBezTo>
                <a:close/>
                <a:moveTo>
                  <a:pt x="6739030" y="2602475"/>
                </a:moveTo>
                <a:cubicBezTo>
                  <a:pt x="6747031" y="2602474"/>
                  <a:pt x="6753999" y="2603941"/>
                  <a:pt x="6759933" y="2606875"/>
                </a:cubicBezTo>
                <a:cubicBezTo>
                  <a:pt x="6765867" y="2609809"/>
                  <a:pt x="6770801" y="2613776"/>
                  <a:pt x="6774735" y="2618777"/>
                </a:cubicBezTo>
                <a:cubicBezTo>
                  <a:pt x="6778669" y="2623777"/>
                  <a:pt x="6781635" y="2629545"/>
                  <a:pt x="6783636" y="2636079"/>
                </a:cubicBezTo>
                <a:cubicBezTo>
                  <a:pt x="6785636" y="2642613"/>
                  <a:pt x="6786636" y="2649547"/>
                  <a:pt x="6786636" y="2656881"/>
                </a:cubicBezTo>
                <a:cubicBezTo>
                  <a:pt x="6786637" y="2664216"/>
                  <a:pt x="6785671" y="2671150"/>
                  <a:pt x="6783736" y="2677684"/>
                </a:cubicBezTo>
                <a:cubicBezTo>
                  <a:pt x="6781802" y="2684218"/>
                  <a:pt x="6778869" y="2689919"/>
                  <a:pt x="6774935" y="2694786"/>
                </a:cubicBezTo>
                <a:cubicBezTo>
                  <a:pt x="6771001" y="2699653"/>
                  <a:pt x="6766067" y="2703487"/>
                  <a:pt x="6760133" y="2706288"/>
                </a:cubicBezTo>
                <a:cubicBezTo>
                  <a:pt x="6754199" y="2709088"/>
                  <a:pt x="6747298" y="2710488"/>
                  <a:pt x="6739430" y="2710488"/>
                </a:cubicBezTo>
                <a:cubicBezTo>
                  <a:pt x="6736897" y="2710488"/>
                  <a:pt x="6734063" y="2710221"/>
                  <a:pt x="6730929" y="2709688"/>
                </a:cubicBezTo>
                <a:cubicBezTo>
                  <a:pt x="6727796" y="2709155"/>
                  <a:pt x="6724695" y="2708288"/>
                  <a:pt x="6721628" y="2707088"/>
                </a:cubicBezTo>
                <a:cubicBezTo>
                  <a:pt x="6718561" y="2705888"/>
                  <a:pt x="6715661" y="2704254"/>
                  <a:pt x="6712927" y="2702187"/>
                </a:cubicBezTo>
                <a:cubicBezTo>
                  <a:pt x="6710193" y="2700120"/>
                  <a:pt x="6707893" y="2697553"/>
                  <a:pt x="6706026" y="2694486"/>
                </a:cubicBezTo>
                <a:lnTo>
                  <a:pt x="6705626" y="2694486"/>
                </a:lnTo>
                <a:lnTo>
                  <a:pt x="6705626" y="2747693"/>
                </a:lnTo>
                <a:lnTo>
                  <a:pt x="6688624" y="2747693"/>
                </a:lnTo>
                <a:lnTo>
                  <a:pt x="6688624" y="2604875"/>
                </a:lnTo>
                <a:lnTo>
                  <a:pt x="6705626" y="2604875"/>
                </a:lnTo>
                <a:lnTo>
                  <a:pt x="6705626" y="2618877"/>
                </a:lnTo>
                <a:lnTo>
                  <a:pt x="6706026" y="2618877"/>
                </a:lnTo>
                <a:cubicBezTo>
                  <a:pt x="6708826" y="2613143"/>
                  <a:pt x="6713227" y="2608976"/>
                  <a:pt x="6719227" y="2606375"/>
                </a:cubicBezTo>
                <a:cubicBezTo>
                  <a:pt x="6725228" y="2603775"/>
                  <a:pt x="6731830" y="2602475"/>
                  <a:pt x="6739030" y="2602475"/>
                </a:cubicBezTo>
                <a:close/>
                <a:moveTo>
                  <a:pt x="6378604" y="2602475"/>
                </a:moveTo>
                <a:cubicBezTo>
                  <a:pt x="6387805" y="2602475"/>
                  <a:pt x="6395440" y="2604375"/>
                  <a:pt x="6401507" y="2608175"/>
                </a:cubicBezTo>
                <a:cubicBezTo>
                  <a:pt x="6407574" y="2611976"/>
                  <a:pt x="6412442" y="2616810"/>
                  <a:pt x="6416109" y="2622677"/>
                </a:cubicBezTo>
                <a:cubicBezTo>
                  <a:pt x="6419776" y="2628545"/>
                  <a:pt x="6422310" y="2634945"/>
                  <a:pt x="6423709" y="2641880"/>
                </a:cubicBezTo>
                <a:cubicBezTo>
                  <a:pt x="6425110" y="2648814"/>
                  <a:pt x="6425677" y="2655415"/>
                  <a:pt x="6425410" y="2661682"/>
                </a:cubicBezTo>
                <a:lnTo>
                  <a:pt x="6348000" y="2661682"/>
                </a:lnTo>
                <a:cubicBezTo>
                  <a:pt x="6347867" y="2666216"/>
                  <a:pt x="6348400" y="2670516"/>
                  <a:pt x="6349601" y="2674584"/>
                </a:cubicBezTo>
                <a:cubicBezTo>
                  <a:pt x="6350801" y="2678651"/>
                  <a:pt x="6352734" y="2682251"/>
                  <a:pt x="6355401" y="2685385"/>
                </a:cubicBezTo>
                <a:cubicBezTo>
                  <a:pt x="6358068" y="2688519"/>
                  <a:pt x="6361468" y="2691019"/>
                  <a:pt x="6365603" y="2692886"/>
                </a:cubicBezTo>
                <a:cubicBezTo>
                  <a:pt x="6369737" y="2694753"/>
                  <a:pt x="6374604" y="2695686"/>
                  <a:pt x="6380204" y="2695686"/>
                </a:cubicBezTo>
                <a:cubicBezTo>
                  <a:pt x="6387405" y="2695686"/>
                  <a:pt x="6393306" y="2694019"/>
                  <a:pt x="6397906" y="2690686"/>
                </a:cubicBezTo>
                <a:cubicBezTo>
                  <a:pt x="6402507" y="2687352"/>
                  <a:pt x="6405541" y="2682285"/>
                  <a:pt x="6407008" y="2675484"/>
                </a:cubicBezTo>
                <a:lnTo>
                  <a:pt x="6423809" y="2675484"/>
                </a:lnTo>
                <a:cubicBezTo>
                  <a:pt x="6421543" y="2687085"/>
                  <a:pt x="6416542" y="2695820"/>
                  <a:pt x="6408807" y="2701687"/>
                </a:cubicBezTo>
                <a:cubicBezTo>
                  <a:pt x="6401074" y="2707554"/>
                  <a:pt x="6391339" y="2710488"/>
                  <a:pt x="6379604" y="2710488"/>
                </a:cubicBezTo>
                <a:cubicBezTo>
                  <a:pt x="6371336" y="2710488"/>
                  <a:pt x="6364169" y="2709155"/>
                  <a:pt x="6358101" y="2706488"/>
                </a:cubicBezTo>
                <a:cubicBezTo>
                  <a:pt x="6352034" y="2703821"/>
                  <a:pt x="6346933" y="2700087"/>
                  <a:pt x="6342799" y="2695286"/>
                </a:cubicBezTo>
                <a:cubicBezTo>
                  <a:pt x="6338666" y="2690486"/>
                  <a:pt x="6335565" y="2684752"/>
                  <a:pt x="6333498" y="2678084"/>
                </a:cubicBezTo>
                <a:cubicBezTo>
                  <a:pt x="6331432" y="2671417"/>
                  <a:pt x="6330265" y="2664149"/>
                  <a:pt x="6329998" y="2656281"/>
                </a:cubicBezTo>
                <a:cubicBezTo>
                  <a:pt x="6329998" y="2648414"/>
                  <a:pt x="6331198" y="2641213"/>
                  <a:pt x="6333598" y="2634679"/>
                </a:cubicBezTo>
                <a:cubicBezTo>
                  <a:pt x="6335999" y="2628145"/>
                  <a:pt x="6339366" y="2622477"/>
                  <a:pt x="6343700" y="2617677"/>
                </a:cubicBezTo>
                <a:cubicBezTo>
                  <a:pt x="6348034" y="2612876"/>
                  <a:pt x="6353168" y="2609142"/>
                  <a:pt x="6359102" y="2606475"/>
                </a:cubicBezTo>
                <a:cubicBezTo>
                  <a:pt x="6365036" y="2603809"/>
                  <a:pt x="6371536" y="2602475"/>
                  <a:pt x="6378604" y="2602475"/>
                </a:cubicBezTo>
                <a:close/>
                <a:moveTo>
                  <a:pt x="6274029" y="2602475"/>
                </a:moveTo>
                <a:cubicBezTo>
                  <a:pt x="6279897" y="2602475"/>
                  <a:pt x="6285398" y="2603175"/>
                  <a:pt x="6290531" y="2604575"/>
                </a:cubicBezTo>
                <a:cubicBezTo>
                  <a:pt x="6295665" y="2605975"/>
                  <a:pt x="6300199" y="2608142"/>
                  <a:pt x="6304133" y="2611076"/>
                </a:cubicBezTo>
                <a:cubicBezTo>
                  <a:pt x="6308067" y="2614009"/>
                  <a:pt x="6311300" y="2617710"/>
                  <a:pt x="6313834" y="2622177"/>
                </a:cubicBezTo>
                <a:cubicBezTo>
                  <a:pt x="6316368" y="2626644"/>
                  <a:pt x="6317968" y="2631945"/>
                  <a:pt x="6318634" y="2638079"/>
                </a:cubicBezTo>
                <a:lnTo>
                  <a:pt x="6301033" y="2638079"/>
                </a:lnTo>
                <a:cubicBezTo>
                  <a:pt x="6299699" y="2631545"/>
                  <a:pt x="6296899" y="2626478"/>
                  <a:pt x="6292631" y="2622877"/>
                </a:cubicBezTo>
                <a:cubicBezTo>
                  <a:pt x="6288364" y="2619277"/>
                  <a:pt x="6282630" y="2617476"/>
                  <a:pt x="6275430" y="2617476"/>
                </a:cubicBezTo>
                <a:cubicBezTo>
                  <a:pt x="6269296" y="2617476"/>
                  <a:pt x="6264161" y="2618610"/>
                  <a:pt x="6260028" y="2620877"/>
                </a:cubicBezTo>
                <a:cubicBezTo>
                  <a:pt x="6255894" y="2623144"/>
                  <a:pt x="6252593" y="2626144"/>
                  <a:pt x="6250126" y="2629878"/>
                </a:cubicBezTo>
                <a:cubicBezTo>
                  <a:pt x="6247659" y="2633612"/>
                  <a:pt x="6245892" y="2637912"/>
                  <a:pt x="6244826" y="2642780"/>
                </a:cubicBezTo>
                <a:cubicBezTo>
                  <a:pt x="6243759" y="2647647"/>
                  <a:pt x="6243225" y="2652681"/>
                  <a:pt x="6243225" y="2657882"/>
                </a:cubicBezTo>
                <a:cubicBezTo>
                  <a:pt x="6243225" y="2662682"/>
                  <a:pt x="6243792" y="2667349"/>
                  <a:pt x="6244926" y="2671883"/>
                </a:cubicBezTo>
                <a:cubicBezTo>
                  <a:pt x="6246059" y="2676417"/>
                  <a:pt x="6247826" y="2680451"/>
                  <a:pt x="6250226" y="2683985"/>
                </a:cubicBezTo>
                <a:cubicBezTo>
                  <a:pt x="6252626" y="2687519"/>
                  <a:pt x="6255760" y="2690352"/>
                  <a:pt x="6259628" y="2692486"/>
                </a:cubicBezTo>
                <a:cubicBezTo>
                  <a:pt x="6263495" y="2694619"/>
                  <a:pt x="6268095" y="2695686"/>
                  <a:pt x="6273429" y="2695686"/>
                </a:cubicBezTo>
                <a:cubicBezTo>
                  <a:pt x="6281830" y="2695686"/>
                  <a:pt x="6288398" y="2693486"/>
                  <a:pt x="6293131" y="2689085"/>
                </a:cubicBezTo>
                <a:cubicBezTo>
                  <a:pt x="6297865" y="2684685"/>
                  <a:pt x="6300766" y="2678484"/>
                  <a:pt x="6301833" y="2670483"/>
                </a:cubicBezTo>
                <a:lnTo>
                  <a:pt x="6319235" y="2670483"/>
                </a:lnTo>
                <a:cubicBezTo>
                  <a:pt x="6317368" y="2683285"/>
                  <a:pt x="6312601" y="2693153"/>
                  <a:pt x="6304933" y="2700087"/>
                </a:cubicBezTo>
                <a:cubicBezTo>
                  <a:pt x="6297265" y="2707021"/>
                  <a:pt x="6286831" y="2710488"/>
                  <a:pt x="6273629" y="2710488"/>
                </a:cubicBezTo>
                <a:cubicBezTo>
                  <a:pt x="6265762" y="2710488"/>
                  <a:pt x="6258794" y="2709221"/>
                  <a:pt x="6252726" y="2706688"/>
                </a:cubicBezTo>
                <a:cubicBezTo>
                  <a:pt x="6246659" y="2704154"/>
                  <a:pt x="6241592" y="2700554"/>
                  <a:pt x="6237525" y="2695886"/>
                </a:cubicBezTo>
                <a:cubicBezTo>
                  <a:pt x="6233457" y="2691219"/>
                  <a:pt x="6230390" y="2685652"/>
                  <a:pt x="6228324" y="2679184"/>
                </a:cubicBezTo>
                <a:cubicBezTo>
                  <a:pt x="6226256" y="2672717"/>
                  <a:pt x="6225223" y="2665616"/>
                  <a:pt x="6225223" y="2657882"/>
                </a:cubicBezTo>
                <a:cubicBezTo>
                  <a:pt x="6225223" y="2650147"/>
                  <a:pt x="6226223" y="2642913"/>
                  <a:pt x="6228224" y="2636179"/>
                </a:cubicBezTo>
                <a:cubicBezTo>
                  <a:pt x="6230224" y="2629445"/>
                  <a:pt x="6233257" y="2623577"/>
                  <a:pt x="6237324" y="2618577"/>
                </a:cubicBezTo>
                <a:cubicBezTo>
                  <a:pt x="6241392" y="2613576"/>
                  <a:pt x="6246492" y="2609642"/>
                  <a:pt x="6252626" y="2606775"/>
                </a:cubicBezTo>
                <a:cubicBezTo>
                  <a:pt x="6258760" y="2603909"/>
                  <a:pt x="6265895" y="2602475"/>
                  <a:pt x="6274029" y="2602475"/>
                </a:cubicBezTo>
                <a:close/>
                <a:moveTo>
                  <a:pt x="6166530" y="2602475"/>
                </a:moveTo>
                <a:cubicBezTo>
                  <a:pt x="6173331" y="2602475"/>
                  <a:pt x="6178998" y="2603408"/>
                  <a:pt x="6183532" y="2605275"/>
                </a:cubicBezTo>
                <a:cubicBezTo>
                  <a:pt x="6188066" y="2607142"/>
                  <a:pt x="6191733" y="2609742"/>
                  <a:pt x="6194534" y="2613076"/>
                </a:cubicBezTo>
                <a:cubicBezTo>
                  <a:pt x="6197334" y="2616410"/>
                  <a:pt x="6199300" y="2620377"/>
                  <a:pt x="6200435" y="2624977"/>
                </a:cubicBezTo>
                <a:cubicBezTo>
                  <a:pt x="6201567" y="2629578"/>
                  <a:pt x="6202134" y="2634679"/>
                  <a:pt x="6202135" y="2640279"/>
                </a:cubicBezTo>
                <a:lnTo>
                  <a:pt x="6202135" y="2708288"/>
                </a:lnTo>
                <a:lnTo>
                  <a:pt x="6185133" y="2708288"/>
                </a:lnTo>
                <a:lnTo>
                  <a:pt x="6185133" y="2638279"/>
                </a:lnTo>
                <a:cubicBezTo>
                  <a:pt x="6185133" y="2631878"/>
                  <a:pt x="6183265" y="2626811"/>
                  <a:pt x="6179532" y="2623077"/>
                </a:cubicBezTo>
                <a:cubicBezTo>
                  <a:pt x="6175798" y="2619344"/>
                  <a:pt x="6170664" y="2617477"/>
                  <a:pt x="6164130" y="2617476"/>
                </a:cubicBezTo>
                <a:cubicBezTo>
                  <a:pt x="6158929" y="2617476"/>
                  <a:pt x="6154429" y="2618277"/>
                  <a:pt x="6150628" y="2619877"/>
                </a:cubicBezTo>
                <a:cubicBezTo>
                  <a:pt x="6146828" y="2621477"/>
                  <a:pt x="6143660" y="2623744"/>
                  <a:pt x="6141127" y="2626678"/>
                </a:cubicBezTo>
                <a:cubicBezTo>
                  <a:pt x="6138593" y="2629611"/>
                  <a:pt x="6136693" y="2633045"/>
                  <a:pt x="6135426" y="2636979"/>
                </a:cubicBezTo>
                <a:cubicBezTo>
                  <a:pt x="6134159" y="2640913"/>
                  <a:pt x="6133526" y="2645213"/>
                  <a:pt x="6133526" y="2649881"/>
                </a:cubicBezTo>
                <a:lnTo>
                  <a:pt x="6133526" y="2708288"/>
                </a:lnTo>
                <a:lnTo>
                  <a:pt x="6116524" y="2708288"/>
                </a:lnTo>
                <a:lnTo>
                  <a:pt x="6116524" y="2604875"/>
                </a:lnTo>
                <a:lnTo>
                  <a:pt x="6132526" y="2604875"/>
                </a:lnTo>
                <a:lnTo>
                  <a:pt x="6132526" y="2621277"/>
                </a:lnTo>
                <a:lnTo>
                  <a:pt x="6132926" y="2621277"/>
                </a:lnTo>
                <a:cubicBezTo>
                  <a:pt x="6139993" y="2608742"/>
                  <a:pt x="6151195" y="2602475"/>
                  <a:pt x="6166530" y="2602475"/>
                </a:cubicBezTo>
                <a:close/>
                <a:moveTo>
                  <a:pt x="6053954" y="2602475"/>
                </a:moveTo>
                <a:cubicBezTo>
                  <a:pt x="6058621" y="2602475"/>
                  <a:pt x="6063255" y="2602808"/>
                  <a:pt x="6067856" y="2603475"/>
                </a:cubicBezTo>
                <a:cubicBezTo>
                  <a:pt x="6072456" y="2604142"/>
                  <a:pt x="6076624" y="2605508"/>
                  <a:pt x="6080357" y="2607575"/>
                </a:cubicBezTo>
                <a:cubicBezTo>
                  <a:pt x="6084091" y="2609642"/>
                  <a:pt x="6087092" y="2612543"/>
                  <a:pt x="6089358" y="2616276"/>
                </a:cubicBezTo>
                <a:cubicBezTo>
                  <a:pt x="6091626" y="2620010"/>
                  <a:pt x="6092759" y="2624877"/>
                  <a:pt x="6092759" y="2630878"/>
                </a:cubicBezTo>
                <a:lnTo>
                  <a:pt x="6092759" y="2684085"/>
                </a:lnTo>
                <a:cubicBezTo>
                  <a:pt x="6092759" y="2688085"/>
                  <a:pt x="6092992" y="2691019"/>
                  <a:pt x="6093459" y="2692886"/>
                </a:cubicBezTo>
                <a:cubicBezTo>
                  <a:pt x="6093926" y="2694753"/>
                  <a:pt x="6095492" y="2695686"/>
                  <a:pt x="6098160" y="2695686"/>
                </a:cubicBezTo>
                <a:cubicBezTo>
                  <a:pt x="6099626" y="2695686"/>
                  <a:pt x="6101360" y="2695353"/>
                  <a:pt x="6103360" y="2694686"/>
                </a:cubicBezTo>
                <a:lnTo>
                  <a:pt x="6103360" y="2707888"/>
                </a:lnTo>
                <a:cubicBezTo>
                  <a:pt x="6100427" y="2709621"/>
                  <a:pt x="6096359" y="2710488"/>
                  <a:pt x="6091159" y="2710488"/>
                </a:cubicBezTo>
                <a:cubicBezTo>
                  <a:pt x="6086758" y="2710488"/>
                  <a:pt x="6083258" y="2709255"/>
                  <a:pt x="6080657" y="2706788"/>
                </a:cubicBezTo>
                <a:cubicBezTo>
                  <a:pt x="6078057" y="2704321"/>
                  <a:pt x="6076757" y="2700287"/>
                  <a:pt x="6076757" y="2694686"/>
                </a:cubicBezTo>
                <a:cubicBezTo>
                  <a:pt x="6072090" y="2700287"/>
                  <a:pt x="6066656" y="2704321"/>
                  <a:pt x="6060455" y="2706788"/>
                </a:cubicBezTo>
                <a:cubicBezTo>
                  <a:pt x="6054254" y="2709255"/>
                  <a:pt x="6047553" y="2710488"/>
                  <a:pt x="6040352" y="2710488"/>
                </a:cubicBezTo>
                <a:cubicBezTo>
                  <a:pt x="6035685" y="2710488"/>
                  <a:pt x="6031285" y="2709988"/>
                  <a:pt x="6027151" y="2708988"/>
                </a:cubicBezTo>
                <a:cubicBezTo>
                  <a:pt x="6023017" y="2707988"/>
                  <a:pt x="6019383" y="2706321"/>
                  <a:pt x="6016249" y="2703987"/>
                </a:cubicBezTo>
                <a:cubicBezTo>
                  <a:pt x="6013116" y="2701654"/>
                  <a:pt x="6010649" y="2698653"/>
                  <a:pt x="6008848" y="2694986"/>
                </a:cubicBezTo>
                <a:cubicBezTo>
                  <a:pt x="6007048" y="2691319"/>
                  <a:pt x="6006148" y="2686885"/>
                  <a:pt x="6006148" y="2681685"/>
                </a:cubicBezTo>
                <a:cubicBezTo>
                  <a:pt x="6006148" y="2675817"/>
                  <a:pt x="6007148" y="2671017"/>
                  <a:pt x="6009148" y="2667283"/>
                </a:cubicBezTo>
                <a:cubicBezTo>
                  <a:pt x="6011149" y="2663549"/>
                  <a:pt x="6013782" y="2660515"/>
                  <a:pt x="6017049" y="2658182"/>
                </a:cubicBezTo>
                <a:cubicBezTo>
                  <a:pt x="6020317" y="2655848"/>
                  <a:pt x="6024050" y="2654081"/>
                  <a:pt x="6028251" y="2652881"/>
                </a:cubicBezTo>
                <a:cubicBezTo>
                  <a:pt x="6032451" y="2651681"/>
                  <a:pt x="6036752" y="2650681"/>
                  <a:pt x="6041153" y="2649881"/>
                </a:cubicBezTo>
                <a:cubicBezTo>
                  <a:pt x="6045820" y="2648947"/>
                  <a:pt x="6050254" y="2648247"/>
                  <a:pt x="6054454" y="2647780"/>
                </a:cubicBezTo>
                <a:cubicBezTo>
                  <a:pt x="6058654" y="2647314"/>
                  <a:pt x="6062355" y="2646647"/>
                  <a:pt x="6065556" y="2645780"/>
                </a:cubicBezTo>
                <a:cubicBezTo>
                  <a:pt x="6068756" y="2644913"/>
                  <a:pt x="6071289" y="2643646"/>
                  <a:pt x="6073156" y="2641980"/>
                </a:cubicBezTo>
                <a:cubicBezTo>
                  <a:pt x="6075023" y="2640313"/>
                  <a:pt x="6075957" y="2637879"/>
                  <a:pt x="6075957" y="2634679"/>
                </a:cubicBezTo>
                <a:cubicBezTo>
                  <a:pt x="6075957" y="2630945"/>
                  <a:pt x="6075257" y="2627945"/>
                  <a:pt x="6073856" y="2625678"/>
                </a:cubicBezTo>
                <a:cubicBezTo>
                  <a:pt x="6072456" y="2623411"/>
                  <a:pt x="6070656" y="2621677"/>
                  <a:pt x="6068456" y="2620477"/>
                </a:cubicBezTo>
                <a:cubicBezTo>
                  <a:pt x="6066256" y="2619277"/>
                  <a:pt x="6063788" y="2618477"/>
                  <a:pt x="6061055" y="2618077"/>
                </a:cubicBezTo>
                <a:cubicBezTo>
                  <a:pt x="6058321" y="2617677"/>
                  <a:pt x="6055621" y="2617476"/>
                  <a:pt x="6052954" y="2617476"/>
                </a:cubicBezTo>
                <a:cubicBezTo>
                  <a:pt x="6045753" y="2617476"/>
                  <a:pt x="6039752" y="2618843"/>
                  <a:pt x="6034952" y="2621577"/>
                </a:cubicBezTo>
                <a:cubicBezTo>
                  <a:pt x="6030151" y="2624311"/>
                  <a:pt x="6027551" y="2629478"/>
                  <a:pt x="6027151" y="2637079"/>
                </a:cubicBezTo>
                <a:lnTo>
                  <a:pt x="6010149" y="2637079"/>
                </a:lnTo>
                <a:cubicBezTo>
                  <a:pt x="6010416" y="2630678"/>
                  <a:pt x="6011749" y="2625277"/>
                  <a:pt x="6014149" y="2620877"/>
                </a:cubicBezTo>
                <a:cubicBezTo>
                  <a:pt x="6016549" y="2616476"/>
                  <a:pt x="6019750" y="2612909"/>
                  <a:pt x="6023750" y="2610176"/>
                </a:cubicBezTo>
                <a:cubicBezTo>
                  <a:pt x="6027750" y="2607442"/>
                  <a:pt x="6032351" y="2605475"/>
                  <a:pt x="6037552" y="2604275"/>
                </a:cubicBezTo>
                <a:cubicBezTo>
                  <a:pt x="6042752" y="2603075"/>
                  <a:pt x="6048220" y="2602475"/>
                  <a:pt x="6053954" y="2602475"/>
                </a:cubicBezTo>
                <a:close/>
                <a:moveTo>
                  <a:pt x="5947455" y="2602475"/>
                </a:moveTo>
                <a:cubicBezTo>
                  <a:pt x="5954256" y="2602475"/>
                  <a:pt x="5959923" y="2603408"/>
                  <a:pt x="5964457" y="2605275"/>
                </a:cubicBezTo>
                <a:cubicBezTo>
                  <a:pt x="5968991" y="2607142"/>
                  <a:pt x="5972658" y="2609742"/>
                  <a:pt x="5975459" y="2613076"/>
                </a:cubicBezTo>
                <a:cubicBezTo>
                  <a:pt x="5978259" y="2616410"/>
                  <a:pt x="5980225" y="2620377"/>
                  <a:pt x="5981359" y="2624977"/>
                </a:cubicBezTo>
                <a:cubicBezTo>
                  <a:pt x="5982492" y="2629578"/>
                  <a:pt x="5983059" y="2634679"/>
                  <a:pt x="5983060" y="2640279"/>
                </a:cubicBezTo>
                <a:lnTo>
                  <a:pt x="5983060" y="2708288"/>
                </a:lnTo>
                <a:lnTo>
                  <a:pt x="5966058" y="2708288"/>
                </a:lnTo>
                <a:lnTo>
                  <a:pt x="5966058" y="2638279"/>
                </a:lnTo>
                <a:cubicBezTo>
                  <a:pt x="5966058" y="2631878"/>
                  <a:pt x="5964190" y="2626811"/>
                  <a:pt x="5960457" y="2623077"/>
                </a:cubicBezTo>
                <a:cubicBezTo>
                  <a:pt x="5956723" y="2619344"/>
                  <a:pt x="5951589" y="2617477"/>
                  <a:pt x="5945055" y="2617476"/>
                </a:cubicBezTo>
                <a:cubicBezTo>
                  <a:pt x="5939854" y="2617476"/>
                  <a:pt x="5935354" y="2618277"/>
                  <a:pt x="5931553" y="2619877"/>
                </a:cubicBezTo>
                <a:cubicBezTo>
                  <a:pt x="5927753" y="2621477"/>
                  <a:pt x="5924585" y="2623744"/>
                  <a:pt x="5922052" y="2626678"/>
                </a:cubicBezTo>
                <a:cubicBezTo>
                  <a:pt x="5919518" y="2629611"/>
                  <a:pt x="5917618" y="2633045"/>
                  <a:pt x="5916351" y="2636979"/>
                </a:cubicBezTo>
                <a:cubicBezTo>
                  <a:pt x="5915084" y="2640913"/>
                  <a:pt x="5914451" y="2645213"/>
                  <a:pt x="5914451" y="2649881"/>
                </a:cubicBezTo>
                <a:lnTo>
                  <a:pt x="5914451" y="2708288"/>
                </a:lnTo>
                <a:lnTo>
                  <a:pt x="5897449" y="2708288"/>
                </a:lnTo>
                <a:lnTo>
                  <a:pt x="5897449" y="2604875"/>
                </a:lnTo>
                <a:lnTo>
                  <a:pt x="5913451" y="2604875"/>
                </a:lnTo>
                <a:lnTo>
                  <a:pt x="5913451" y="2621277"/>
                </a:lnTo>
                <a:lnTo>
                  <a:pt x="5913851" y="2621277"/>
                </a:lnTo>
                <a:cubicBezTo>
                  <a:pt x="5920918" y="2608742"/>
                  <a:pt x="5932120" y="2602475"/>
                  <a:pt x="5947455" y="2602475"/>
                </a:cubicBezTo>
                <a:close/>
                <a:moveTo>
                  <a:pt x="5835679" y="2602475"/>
                </a:moveTo>
                <a:cubicBezTo>
                  <a:pt x="5844880" y="2602475"/>
                  <a:pt x="5852515" y="2604375"/>
                  <a:pt x="5858582" y="2608175"/>
                </a:cubicBezTo>
                <a:cubicBezTo>
                  <a:pt x="5864649" y="2611976"/>
                  <a:pt x="5869517" y="2616810"/>
                  <a:pt x="5873184" y="2622677"/>
                </a:cubicBezTo>
                <a:cubicBezTo>
                  <a:pt x="5876851" y="2628545"/>
                  <a:pt x="5879385" y="2634945"/>
                  <a:pt x="5880784" y="2641880"/>
                </a:cubicBezTo>
                <a:cubicBezTo>
                  <a:pt x="5882185" y="2648814"/>
                  <a:pt x="5882752" y="2655415"/>
                  <a:pt x="5882485" y="2661682"/>
                </a:cubicBezTo>
                <a:lnTo>
                  <a:pt x="5805075" y="2661682"/>
                </a:lnTo>
                <a:cubicBezTo>
                  <a:pt x="5804942" y="2666216"/>
                  <a:pt x="5805475" y="2670516"/>
                  <a:pt x="5806676" y="2674584"/>
                </a:cubicBezTo>
                <a:cubicBezTo>
                  <a:pt x="5807876" y="2678651"/>
                  <a:pt x="5809809" y="2682251"/>
                  <a:pt x="5812476" y="2685385"/>
                </a:cubicBezTo>
                <a:cubicBezTo>
                  <a:pt x="5815143" y="2688519"/>
                  <a:pt x="5818543" y="2691019"/>
                  <a:pt x="5822678" y="2692886"/>
                </a:cubicBezTo>
                <a:cubicBezTo>
                  <a:pt x="5826812" y="2694753"/>
                  <a:pt x="5831679" y="2695686"/>
                  <a:pt x="5837280" y="2695686"/>
                </a:cubicBezTo>
                <a:cubicBezTo>
                  <a:pt x="5844480" y="2695686"/>
                  <a:pt x="5850381" y="2694019"/>
                  <a:pt x="5854981" y="2690686"/>
                </a:cubicBezTo>
                <a:cubicBezTo>
                  <a:pt x="5859582" y="2687352"/>
                  <a:pt x="5862616" y="2682285"/>
                  <a:pt x="5864083" y="2675484"/>
                </a:cubicBezTo>
                <a:lnTo>
                  <a:pt x="5880884" y="2675484"/>
                </a:lnTo>
                <a:cubicBezTo>
                  <a:pt x="5878618" y="2687085"/>
                  <a:pt x="5873617" y="2695820"/>
                  <a:pt x="5865883" y="2701687"/>
                </a:cubicBezTo>
                <a:cubicBezTo>
                  <a:pt x="5858149" y="2707554"/>
                  <a:pt x="5848414" y="2710488"/>
                  <a:pt x="5836679" y="2710488"/>
                </a:cubicBezTo>
                <a:cubicBezTo>
                  <a:pt x="5828411" y="2710488"/>
                  <a:pt x="5821244" y="2709155"/>
                  <a:pt x="5815176" y="2706488"/>
                </a:cubicBezTo>
                <a:cubicBezTo>
                  <a:pt x="5809109" y="2703821"/>
                  <a:pt x="5804008" y="2700087"/>
                  <a:pt x="5799875" y="2695286"/>
                </a:cubicBezTo>
                <a:cubicBezTo>
                  <a:pt x="5795741" y="2690486"/>
                  <a:pt x="5792640" y="2684752"/>
                  <a:pt x="5790574" y="2678084"/>
                </a:cubicBezTo>
                <a:cubicBezTo>
                  <a:pt x="5788506" y="2671417"/>
                  <a:pt x="5787340" y="2664149"/>
                  <a:pt x="5787073" y="2656281"/>
                </a:cubicBezTo>
                <a:cubicBezTo>
                  <a:pt x="5787073" y="2648414"/>
                  <a:pt x="5788273" y="2641213"/>
                  <a:pt x="5790674" y="2634679"/>
                </a:cubicBezTo>
                <a:cubicBezTo>
                  <a:pt x="5793074" y="2628145"/>
                  <a:pt x="5796441" y="2622477"/>
                  <a:pt x="5800775" y="2617677"/>
                </a:cubicBezTo>
                <a:cubicBezTo>
                  <a:pt x="5805109" y="2612876"/>
                  <a:pt x="5810243" y="2609142"/>
                  <a:pt x="5816177" y="2606475"/>
                </a:cubicBezTo>
                <a:cubicBezTo>
                  <a:pt x="5822111" y="2603809"/>
                  <a:pt x="5828611" y="2602475"/>
                  <a:pt x="5835679" y="2602475"/>
                </a:cubicBezTo>
                <a:close/>
                <a:moveTo>
                  <a:pt x="5661705" y="2602475"/>
                </a:moveTo>
                <a:cubicBezTo>
                  <a:pt x="5668506" y="2602475"/>
                  <a:pt x="5674173" y="2603408"/>
                  <a:pt x="5678707" y="2605275"/>
                </a:cubicBezTo>
                <a:cubicBezTo>
                  <a:pt x="5683241" y="2607142"/>
                  <a:pt x="5686908" y="2609742"/>
                  <a:pt x="5689708" y="2613076"/>
                </a:cubicBezTo>
                <a:cubicBezTo>
                  <a:pt x="5692509" y="2616410"/>
                  <a:pt x="5694475" y="2620377"/>
                  <a:pt x="5695609" y="2624977"/>
                </a:cubicBezTo>
                <a:cubicBezTo>
                  <a:pt x="5696742" y="2629578"/>
                  <a:pt x="5697309" y="2634679"/>
                  <a:pt x="5697310" y="2640279"/>
                </a:cubicBezTo>
                <a:lnTo>
                  <a:pt x="5697310" y="2708288"/>
                </a:lnTo>
                <a:lnTo>
                  <a:pt x="5680307" y="2708288"/>
                </a:lnTo>
                <a:lnTo>
                  <a:pt x="5680307" y="2638279"/>
                </a:lnTo>
                <a:cubicBezTo>
                  <a:pt x="5680307" y="2631878"/>
                  <a:pt x="5678440" y="2626811"/>
                  <a:pt x="5674706" y="2623077"/>
                </a:cubicBezTo>
                <a:cubicBezTo>
                  <a:pt x="5670973" y="2619344"/>
                  <a:pt x="5665839" y="2617477"/>
                  <a:pt x="5659305" y="2617476"/>
                </a:cubicBezTo>
                <a:cubicBezTo>
                  <a:pt x="5654104" y="2617476"/>
                  <a:pt x="5649603" y="2618277"/>
                  <a:pt x="5645803" y="2619877"/>
                </a:cubicBezTo>
                <a:cubicBezTo>
                  <a:pt x="5642003" y="2621477"/>
                  <a:pt x="5638835" y="2623744"/>
                  <a:pt x="5636302" y="2626678"/>
                </a:cubicBezTo>
                <a:cubicBezTo>
                  <a:pt x="5633768" y="2629611"/>
                  <a:pt x="5631868" y="2633045"/>
                  <a:pt x="5630601" y="2636979"/>
                </a:cubicBezTo>
                <a:cubicBezTo>
                  <a:pt x="5629334" y="2640913"/>
                  <a:pt x="5628701" y="2645213"/>
                  <a:pt x="5628701" y="2649881"/>
                </a:cubicBezTo>
                <a:lnTo>
                  <a:pt x="5628701" y="2708288"/>
                </a:lnTo>
                <a:lnTo>
                  <a:pt x="5611699" y="2708288"/>
                </a:lnTo>
                <a:lnTo>
                  <a:pt x="5611699" y="2604875"/>
                </a:lnTo>
                <a:lnTo>
                  <a:pt x="5627700" y="2604875"/>
                </a:lnTo>
                <a:lnTo>
                  <a:pt x="5627700" y="2621277"/>
                </a:lnTo>
                <a:lnTo>
                  <a:pt x="5628101" y="2621277"/>
                </a:lnTo>
                <a:cubicBezTo>
                  <a:pt x="5635168" y="2608742"/>
                  <a:pt x="5646370" y="2602475"/>
                  <a:pt x="5661705" y="2602475"/>
                </a:cubicBezTo>
                <a:close/>
                <a:moveTo>
                  <a:pt x="5501504" y="2602475"/>
                </a:moveTo>
                <a:cubicBezTo>
                  <a:pt x="5506171" y="2602475"/>
                  <a:pt x="5510805" y="2602808"/>
                  <a:pt x="5515406" y="2603475"/>
                </a:cubicBezTo>
                <a:cubicBezTo>
                  <a:pt x="5520006" y="2604142"/>
                  <a:pt x="5524174" y="2605508"/>
                  <a:pt x="5527907" y="2607575"/>
                </a:cubicBezTo>
                <a:cubicBezTo>
                  <a:pt x="5531641" y="2609642"/>
                  <a:pt x="5534642" y="2612543"/>
                  <a:pt x="5536908" y="2616276"/>
                </a:cubicBezTo>
                <a:cubicBezTo>
                  <a:pt x="5539176" y="2620010"/>
                  <a:pt x="5540309" y="2624877"/>
                  <a:pt x="5540309" y="2630878"/>
                </a:cubicBezTo>
                <a:lnTo>
                  <a:pt x="5540309" y="2684085"/>
                </a:lnTo>
                <a:cubicBezTo>
                  <a:pt x="5540309" y="2688085"/>
                  <a:pt x="5540542" y="2691019"/>
                  <a:pt x="5541009" y="2692886"/>
                </a:cubicBezTo>
                <a:cubicBezTo>
                  <a:pt x="5541476" y="2694753"/>
                  <a:pt x="5543042" y="2695686"/>
                  <a:pt x="5545710" y="2695686"/>
                </a:cubicBezTo>
                <a:cubicBezTo>
                  <a:pt x="5547176" y="2695686"/>
                  <a:pt x="5548910" y="2695353"/>
                  <a:pt x="5550910" y="2694686"/>
                </a:cubicBezTo>
                <a:lnTo>
                  <a:pt x="5550910" y="2707888"/>
                </a:lnTo>
                <a:cubicBezTo>
                  <a:pt x="5547976" y="2709621"/>
                  <a:pt x="5543910" y="2710488"/>
                  <a:pt x="5538709" y="2710488"/>
                </a:cubicBezTo>
                <a:cubicBezTo>
                  <a:pt x="5534308" y="2710488"/>
                  <a:pt x="5530808" y="2709255"/>
                  <a:pt x="5528208" y="2706788"/>
                </a:cubicBezTo>
                <a:cubicBezTo>
                  <a:pt x="5525607" y="2704321"/>
                  <a:pt x="5524307" y="2700287"/>
                  <a:pt x="5524307" y="2694686"/>
                </a:cubicBezTo>
                <a:cubicBezTo>
                  <a:pt x="5519640" y="2700287"/>
                  <a:pt x="5514206" y="2704321"/>
                  <a:pt x="5508005" y="2706788"/>
                </a:cubicBezTo>
                <a:cubicBezTo>
                  <a:pt x="5501804" y="2709255"/>
                  <a:pt x="5495103" y="2710488"/>
                  <a:pt x="5487903" y="2710488"/>
                </a:cubicBezTo>
                <a:cubicBezTo>
                  <a:pt x="5483235" y="2710488"/>
                  <a:pt x="5478835" y="2709988"/>
                  <a:pt x="5474701" y="2708988"/>
                </a:cubicBezTo>
                <a:cubicBezTo>
                  <a:pt x="5470567" y="2707988"/>
                  <a:pt x="5466933" y="2706321"/>
                  <a:pt x="5463799" y="2703987"/>
                </a:cubicBezTo>
                <a:cubicBezTo>
                  <a:pt x="5460665" y="2701654"/>
                  <a:pt x="5458199" y="2698653"/>
                  <a:pt x="5456399" y="2694986"/>
                </a:cubicBezTo>
                <a:cubicBezTo>
                  <a:pt x="5454598" y="2691319"/>
                  <a:pt x="5453698" y="2686885"/>
                  <a:pt x="5453698" y="2681685"/>
                </a:cubicBezTo>
                <a:cubicBezTo>
                  <a:pt x="5453698" y="2675817"/>
                  <a:pt x="5454698" y="2671017"/>
                  <a:pt x="5456699" y="2667283"/>
                </a:cubicBezTo>
                <a:cubicBezTo>
                  <a:pt x="5458699" y="2663549"/>
                  <a:pt x="5461332" y="2660515"/>
                  <a:pt x="5464599" y="2658182"/>
                </a:cubicBezTo>
                <a:cubicBezTo>
                  <a:pt x="5467867" y="2655848"/>
                  <a:pt x="5471600" y="2654081"/>
                  <a:pt x="5475801" y="2652881"/>
                </a:cubicBezTo>
                <a:cubicBezTo>
                  <a:pt x="5480001" y="2651681"/>
                  <a:pt x="5484302" y="2650681"/>
                  <a:pt x="5488703" y="2649881"/>
                </a:cubicBezTo>
                <a:cubicBezTo>
                  <a:pt x="5493370" y="2648947"/>
                  <a:pt x="5497804" y="2648247"/>
                  <a:pt x="5502004" y="2647780"/>
                </a:cubicBezTo>
                <a:cubicBezTo>
                  <a:pt x="5506204" y="2647314"/>
                  <a:pt x="5509905" y="2646647"/>
                  <a:pt x="5513106" y="2645780"/>
                </a:cubicBezTo>
                <a:cubicBezTo>
                  <a:pt x="5516306" y="2644913"/>
                  <a:pt x="5518840" y="2643646"/>
                  <a:pt x="5520706" y="2641980"/>
                </a:cubicBezTo>
                <a:cubicBezTo>
                  <a:pt x="5522573" y="2640313"/>
                  <a:pt x="5523507" y="2637879"/>
                  <a:pt x="5523507" y="2634679"/>
                </a:cubicBezTo>
                <a:cubicBezTo>
                  <a:pt x="5523507" y="2630945"/>
                  <a:pt x="5522807" y="2627945"/>
                  <a:pt x="5521406" y="2625678"/>
                </a:cubicBezTo>
                <a:cubicBezTo>
                  <a:pt x="5520006" y="2623411"/>
                  <a:pt x="5518206" y="2621677"/>
                  <a:pt x="5516006" y="2620477"/>
                </a:cubicBezTo>
                <a:cubicBezTo>
                  <a:pt x="5513806" y="2619277"/>
                  <a:pt x="5511338" y="2618477"/>
                  <a:pt x="5508605" y="2618077"/>
                </a:cubicBezTo>
                <a:cubicBezTo>
                  <a:pt x="5505871" y="2617677"/>
                  <a:pt x="5503171" y="2617476"/>
                  <a:pt x="5500504" y="2617476"/>
                </a:cubicBezTo>
                <a:cubicBezTo>
                  <a:pt x="5493303" y="2617476"/>
                  <a:pt x="5487302" y="2618843"/>
                  <a:pt x="5482502" y="2621577"/>
                </a:cubicBezTo>
                <a:cubicBezTo>
                  <a:pt x="5477701" y="2624311"/>
                  <a:pt x="5475101" y="2629478"/>
                  <a:pt x="5474701" y="2637079"/>
                </a:cubicBezTo>
                <a:lnTo>
                  <a:pt x="5457699" y="2637079"/>
                </a:lnTo>
                <a:cubicBezTo>
                  <a:pt x="5457966" y="2630678"/>
                  <a:pt x="5459299" y="2625277"/>
                  <a:pt x="5461699" y="2620877"/>
                </a:cubicBezTo>
                <a:cubicBezTo>
                  <a:pt x="5464099" y="2616476"/>
                  <a:pt x="5467300" y="2612909"/>
                  <a:pt x="5471300" y="2610176"/>
                </a:cubicBezTo>
                <a:cubicBezTo>
                  <a:pt x="5475301" y="2607442"/>
                  <a:pt x="5479901" y="2605475"/>
                  <a:pt x="5485102" y="2604275"/>
                </a:cubicBezTo>
                <a:cubicBezTo>
                  <a:pt x="5490302" y="2603075"/>
                  <a:pt x="5495770" y="2602475"/>
                  <a:pt x="5501504" y="2602475"/>
                </a:cubicBezTo>
                <a:close/>
                <a:moveTo>
                  <a:pt x="5337655" y="2602475"/>
                </a:moveTo>
                <a:cubicBezTo>
                  <a:pt x="5344056" y="2602475"/>
                  <a:pt x="5349856" y="2603808"/>
                  <a:pt x="5355057" y="2606475"/>
                </a:cubicBezTo>
                <a:cubicBezTo>
                  <a:pt x="5360258" y="2609142"/>
                  <a:pt x="5363925" y="2613676"/>
                  <a:pt x="5366058" y="2620077"/>
                </a:cubicBezTo>
                <a:cubicBezTo>
                  <a:pt x="5369526" y="2614476"/>
                  <a:pt x="5374093" y="2610142"/>
                  <a:pt x="5379760" y="2607075"/>
                </a:cubicBezTo>
                <a:cubicBezTo>
                  <a:pt x="5385427" y="2604009"/>
                  <a:pt x="5391661" y="2602475"/>
                  <a:pt x="5398463" y="2602475"/>
                </a:cubicBezTo>
                <a:cubicBezTo>
                  <a:pt x="5403663" y="2602474"/>
                  <a:pt x="5408364" y="2603041"/>
                  <a:pt x="5412564" y="2604175"/>
                </a:cubicBezTo>
                <a:cubicBezTo>
                  <a:pt x="5416765" y="2605308"/>
                  <a:pt x="5420365" y="2607075"/>
                  <a:pt x="5423366" y="2609475"/>
                </a:cubicBezTo>
                <a:cubicBezTo>
                  <a:pt x="5426366" y="2611876"/>
                  <a:pt x="5428699" y="2614976"/>
                  <a:pt x="5430367" y="2618777"/>
                </a:cubicBezTo>
                <a:cubicBezTo>
                  <a:pt x="5432032" y="2622577"/>
                  <a:pt x="5432866" y="2627144"/>
                  <a:pt x="5432867" y="2632478"/>
                </a:cubicBezTo>
                <a:lnTo>
                  <a:pt x="5432867" y="2708288"/>
                </a:lnTo>
                <a:lnTo>
                  <a:pt x="5415865" y="2708288"/>
                </a:lnTo>
                <a:lnTo>
                  <a:pt x="5415865" y="2640479"/>
                </a:lnTo>
                <a:cubicBezTo>
                  <a:pt x="5415867" y="2637279"/>
                  <a:pt x="5415600" y="2634279"/>
                  <a:pt x="5415065" y="2631478"/>
                </a:cubicBezTo>
                <a:cubicBezTo>
                  <a:pt x="5414532" y="2628678"/>
                  <a:pt x="5413531" y="2626244"/>
                  <a:pt x="5412064" y="2624177"/>
                </a:cubicBezTo>
                <a:cubicBezTo>
                  <a:pt x="5410597" y="2622110"/>
                  <a:pt x="5408564" y="2620477"/>
                  <a:pt x="5405963" y="2619277"/>
                </a:cubicBezTo>
                <a:cubicBezTo>
                  <a:pt x="5403364" y="2618077"/>
                  <a:pt x="5399996" y="2617476"/>
                  <a:pt x="5395862" y="2617476"/>
                </a:cubicBezTo>
                <a:cubicBezTo>
                  <a:pt x="5387461" y="2617476"/>
                  <a:pt x="5380860" y="2619877"/>
                  <a:pt x="5376059" y="2624677"/>
                </a:cubicBezTo>
                <a:cubicBezTo>
                  <a:pt x="5371259" y="2629478"/>
                  <a:pt x="5368859" y="2635879"/>
                  <a:pt x="5368859" y="2643880"/>
                </a:cubicBezTo>
                <a:lnTo>
                  <a:pt x="5368859" y="2708288"/>
                </a:lnTo>
                <a:lnTo>
                  <a:pt x="5351857" y="2708288"/>
                </a:lnTo>
                <a:lnTo>
                  <a:pt x="5351857" y="2640479"/>
                </a:lnTo>
                <a:cubicBezTo>
                  <a:pt x="5351857" y="2637146"/>
                  <a:pt x="5351557" y="2634079"/>
                  <a:pt x="5350956" y="2631278"/>
                </a:cubicBezTo>
                <a:cubicBezTo>
                  <a:pt x="5350357" y="2628478"/>
                  <a:pt x="5349323" y="2626044"/>
                  <a:pt x="5347856" y="2623977"/>
                </a:cubicBezTo>
                <a:cubicBezTo>
                  <a:pt x="5346390" y="2621910"/>
                  <a:pt x="5344423" y="2620310"/>
                  <a:pt x="5341956" y="2619177"/>
                </a:cubicBezTo>
                <a:cubicBezTo>
                  <a:pt x="5339488" y="2618044"/>
                  <a:pt x="5336322" y="2617477"/>
                  <a:pt x="5332455" y="2617476"/>
                </a:cubicBezTo>
                <a:cubicBezTo>
                  <a:pt x="5327521" y="2617476"/>
                  <a:pt x="5323287" y="2618477"/>
                  <a:pt x="5319752" y="2620477"/>
                </a:cubicBezTo>
                <a:cubicBezTo>
                  <a:pt x="5316219" y="2622477"/>
                  <a:pt x="5313352" y="2624877"/>
                  <a:pt x="5311152" y="2627678"/>
                </a:cubicBezTo>
                <a:cubicBezTo>
                  <a:pt x="5308951" y="2630478"/>
                  <a:pt x="5307351" y="2633379"/>
                  <a:pt x="5306351" y="2636379"/>
                </a:cubicBezTo>
                <a:cubicBezTo>
                  <a:pt x="5305351" y="2639379"/>
                  <a:pt x="5304851" y="2641880"/>
                  <a:pt x="5304851" y="2643880"/>
                </a:cubicBezTo>
                <a:lnTo>
                  <a:pt x="5304851" y="2708288"/>
                </a:lnTo>
                <a:lnTo>
                  <a:pt x="5287849" y="2708288"/>
                </a:lnTo>
                <a:lnTo>
                  <a:pt x="5287849" y="2604875"/>
                </a:lnTo>
                <a:lnTo>
                  <a:pt x="5303850" y="2604875"/>
                </a:lnTo>
                <a:lnTo>
                  <a:pt x="5303850" y="2620077"/>
                </a:lnTo>
                <a:lnTo>
                  <a:pt x="5304250" y="2620077"/>
                </a:lnTo>
                <a:cubicBezTo>
                  <a:pt x="5311985" y="2608342"/>
                  <a:pt x="5323120" y="2602475"/>
                  <a:pt x="5337655" y="2602475"/>
                </a:cubicBezTo>
                <a:close/>
                <a:moveTo>
                  <a:pt x="5168929" y="2602475"/>
                </a:moveTo>
                <a:cubicBezTo>
                  <a:pt x="5178130" y="2602475"/>
                  <a:pt x="5185765" y="2604375"/>
                  <a:pt x="5191832" y="2608175"/>
                </a:cubicBezTo>
                <a:cubicBezTo>
                  <a:pt x="5197899" y="2611976"/>
                  <a:pt x="5202767" y="2616810"/>
                  <a:pt x="5206434" y="2622677"/>
                </a:cubicBezTo>
                <a:cubicBezTo>
                  <a:pt x="5210101" y="2628545"/>
                  <a:pt x="5212635" y="2634945"/>
                  <a:pt x="5214035" y="2641880"/>
                </a:cubicBezTo>
                <a:cubicBezTo>
                  <a:pt x="5215435" y="2648814"/>
                  <a:pt x="5216002" y="2655415"/>
                  <a:pt x="5215735" y="2661682"/>
                </a:cubicBezTo>
                <a:lnTo>
                  <a:pt x="5138325" y="2661682"/>
                </a:lnTo>
                <a:cubicBezTo>
                  <a:pt x="5138192" y="2666216"/>
                  <a:pt x="5138725" y="2670516"/>
                  <a:pt x="5139926" y="2674584"/>
                </a:cubicBezTo>
                <a:cubicBezTo>
                  <a:pt x="5141126" y="2678651"/>
                  <a:pt x="5143059" y="2682251"/>
                  <a:pt x="5145726" y="2685385"/>
                </a:cubicBezTo>
                <a:cubicBezTo>
                  <a:pt x="5148393" y="2688519"/>
                  <a:pt x="5151793" y="2691019"/>
                  <a:pt x="5155928" y="2692886"/>
                </a:cubicBezTo>
                <a:cubicBezTo>
                  <a:pt x="5160062" y="2694753"/>
                  <a:pt x="5164929" y="2695686"/>
                  <a:pt x="5170530" y="2695686"/>
                </a:cubicBezTo>
                <a:cubicBezTo>
                  <a:pt x="5177730" y="2695686"/>
                  <a:pt x="5183631" y="2694019"/>
                  <a:pt x="5188231" y="2690686"/>
                </a:cubicBezTo>
                <a:cubicBezTo>
                  <a:pt x="5192832" y="2687352"/>
                  <a:pt x="5195866" y="2682285"/>
                  <a:pt x="5197333" y="2675484"/>
                </a:cubicBezTo>
                <a:lnTo>
                  <a:pt x="5214135" y="2675484"/>
                </a:lnTo>
                <a:cubicBezTo>
                  <a:pt x="5211868" y="2687085"/>
                  <a:pt x="5206867" y="2695820"/>
                  <a:pt x="5199133" y="2701687"/>
                </a:cubicBezTo>
                <a:cubicBezTo>
                  <a:pt x="5191399" y="2707554"/>
                  <a:pt x="5181664" y="2710488"/>
                  <a:pt x="5169929" y="2710488"/>
                </a:cubicBezTo>
                <a:cubicBezTo>
                  <a:pt x="5161661" y="2710488"/>
                  <a:pt x="5154494" y="2709155"/>
                  <a:pt x="5148427" y="2706488"/>
                </a:cubicBezTo>
                <a:cubicBezTo>
                  <a:pt x="5142359" y="2703821"/>
                  <a:pt x="5137258" y="2700087"/>
                  <a:pt x="5133125" y="2695286"/>
                </a:cubicBezTo>
                <a:cubicBezTo>
                  <a:pt x="5128991" y="2690486"/>
                  <a:pt x="5125890" y="2684752"/>
                  <a:pt x="5123824" y="2678084"/>
                </a:cubicBezTo>
                <a:cubicBezTo>
                  <a:pt x="5121756" y="2671417"/>
                  <a:pt x="5120590" y="2664149"/>
                  <a:pt x="5120323" y="2656281"/>
                </a:cubicBezTo>
                <a:cubicBezTo>
                  <a:pt x="5120323" y="2648414"/>
                  <a:pt x="5121523" y="2641213"/>
                  <a:pt x="5123924" y="2634679"/>
                </a:cubicBezTo>
                <a:cubicBezTo>
                  <a:pt x="5126324" y="2628145"/>
                  <a:pt x="5129691" y="2622477"/>
                  <a:pt x="5134025" y="2617677"/>
                </a:cubicBezTo>
                <a:cubicBezTo>
                  <a:pt x="5138359" y="2612876"/>
                  <a:pt x="5143493" y="2609142"/>
                  <a:pt x="5149427" y="2606475"/>
                </a:cubicBezTo>
                <a:cubicBezTo>
                  <a:pt x="5155361" y="2603809"/>
                  <a:pt x="5161861" y="2602475"/>
                  <a:pt x="5168929" y="2602475"/>
                </a:cubicBezTo>
                <a:close/>
                <a:moveTo>
                  <a:pt x="4627604" y="2602475"/>
                </a:moveTo>
                <a:cubicBezTo>
                  <a:pt x="4635872" y="2602475"/>
                  <a:pt x="4643106" y="2603875"/>
                  <a:pt x="4649307" y="2606675"/>
                </a:cubicBezTo>
                <a:cubicBezTo>
                  <a:pt x="4655508" y="2609475"/>
                  <a:pt x="4660742" y="2613309"/>
                  <a:pt x="4665009" y="2618177"/>
                </a:cubicBezTo>
                <a:cubicBezTo>
                  <a:pt x="4669276" y="2623044"/>
                  <a:pt x="4672477" y="2628778"/>
                  <a:pt x="4674610" y="2635379"/>
                </a:cubicBezTo>
                <a:cubicBezTo>
                  <a:pt x="4676744" y="2641980"/>
                  <a:pt x="4677811" y="2649080"/>
                  <a:pt x="4677811" y="2656681"/>
                </a:cubicBezTo>
                <a:cubicBezTo>
                  <a:pt x="4677811" y="2664282"/>
                  <a:pt x="4676744" y="2671350"/>
                  <a:pt x="4674610" y="2677884"/>
                </a:cubicBezTo>
                <a:cubicBezTo>
                  <a:pt x="4672477" y="2684418"/>
                  <a:pt x="4669276" y="2690119"/>
                  <a:pt x="4665009" y="2694986"/>
                </a:cubicBezTo>
                <a:cubicBezTo>
                  <a:pt x="4660742" y="2699853"/>
                  <a:pt x="4655508" y="2703654"/>
                  <a:pt x="4649307" y="2706388"/>
                </a:cubicBezTo>
                <a:cubicBezTo>
                  <a:pt x="4643107" y="2709121"/>
                  <a:pt x="4635872" y="2710488"/>
                  <a:pt x="4627604" y="2710488"/>
                </a:cubicBezTo>
                <a:cubicBezTo>
                  <a:pt x="4619470" y="2710488"/>
                  <a:pt x="4612269" y="2709121"/>
                  <a:pt x="4606002" y="2706388"/>
                </a:cubicBezTo>
                <a:cubicBezTo>
                  <a:pt x="4599734" y="2703654"/>
                  <a:pt x="4594467" y="2699853"/>
                  <a:pt x="4590200" y="2694986"/>
                </a:cubicBezTo>
                <a:cubicBezTo>
                  <a:pt x="4585932" y="2690119"/>
                  <a:pt x="4582732" y="2684418"/>
                  <a:pt x="4580598" y="2677884"/>
                </a:cubicBezTo>
                <a:cubicBezTo>
                  <a:pt x="4578465" y="2671350"/>
                  <a:pt x="4577398" y="2664282"/>
                  <a:pt x="4577398" y="2656681"/>
                </a:cubicBezTo>
                <a:cubicBezTo>
                  <a:pt x="4577398" y="2649080"/>
                  <a:pt x="4578465" y="2641980"/>
                  <a:pt x="4580598" y="2635379"/>
                </a:cubicBezTo>
                <a:cubicBezTo>
                  <a:pt x="4582732" y="2628778"/>
                  <a:pt x="4585932" y="2623044"/>
                  <a:pt x="4590200" y="2618177"/>
                </a:cubicBezTo>
                <a:cubicBezTo>
                  <a:pt x="4594467" y="2613309"/>
                  <a:pt x="4599734" y="2609475"/>
                  <a:pt x="4606002" y="2606675"/>
                </a:cubicBezTo>
                <a:cubicBezTo>
                  <a:pt x="4612269" y="2603875"/>
                  <a:pt x="4619470" y="2602475"/>
                  <a:pt x="4627604" y="2602475"/>
                </a:cubicBezTo>
                <a:close/>
                <a:moveTo>
                  <a:pt x="4406129" y="2602475"/>
                </a:moveTo>
                <a:cubicBezTo>
                  <a:pt x="4410796" y="2602475"/>
                  <a:pt x="4415431" y="2602808"/>
                  <a:pt x="4420031" y="2603475"/>
                </a:cubicBezTo>
                <a:cubicBezTo>
                  <a:pt x="4424631" y="2604142"/>
                  <a:pt x="4428799" y="2605508"/>
                  <a:pt x="4432533" y="2607575"/>
                </a:cubicBezTo>
                <a:cubicBezTo>
                  <a:pt x="4436266" y="2609642"/>
                  <a:pt x="4439267" y="2612543"/>
                  <a:pt x="4441534" y="2616276"/>
                </a:cubicBezTo>
                <a:cubicBezTo>
                  <a:pt x="4443801" y="2620010"/>
                  <a:pt x="4444934" y="2624877"/>
                  <a:pt x="4444934" y="2630878"/>
                </a:cubicBezTo>
                <a:lnTo>
                  <a:pt x="4444934" y="2684085"/>
                </a:lnTo>
                <a:cubicBezTo>
                  <a:pt x="4444934" y="2688085"/>
                  <a:pt x="4445167" y="2691019"/>
                  <a:pt x="4445634" y="2692886"/>
                </a:cubicBezTo>
                <a:cubicBezTo>
                  <a:pt x="4446101" y="2694753"/>
                  <a:pt x="4447668" y="2695686"/>
                  <a:pt x="4450335" y="2695686"/>
                </a:cubicBezTo>
                <a:cubicBezTo>
                  <a:pt x="4451802" y="2695686"/>
                  <a:pt x="4453535" y="2695353"/>
                  <a:pt x="4455535" y="2694686"/>
                </a:cubicBezTo>
                <a:lnTo>
                  <a:pt x="4455535" y="2707888"/>
                </a:lnTo>
                <a:cubicBezTo>
                  <a:pt x="4452602" y="2709621"/>
                  <a:pt x="4448534" y="2710488"/>
                  <a:pt x="4443334" y="2710488"/>
                </a:cubicBezTo>
                <a:cubicBezTo>
                  <a:pt x="4438933" y="2710488"/>
                  <a:pt x="4435433" y="2709255"/>
                  <a:pt x="4432832" y="2706788"/>
                </a:cubicBezTo>
                <a:cubicBezTo>
                  <a:pt x="4430232" y="2704321"/>
                  <a:pt x="4428932" y="2700287"/>
                  <a:pt x="4428932" y="2694686"/>
                </a:cubicBezTo>
                <a:cubicBezTo>
                  <a:pt x="4424265" y="2700287"/>
                  <a:pt x="4418831" y="2704321"/>
                  <a:pt x="4412630" y="2706788"/>
                </a:cubicBezTo>
                <a:cubicBezTo>
                  <a:pt x="4406429" y="2709255"/>
                  <a:pt x="4399728" y="2710488"/>
                  <a:pt x="4392528" y="2710488"/>
                </a:cubicBezTo>
                <a:cubicBezTo>
                  <a:pt x="4387860" y="2710488"/>
                  <a:pt x="4383460" y="2709988"/>
                  <a:pt x="4379326" y="2708988"/>
                </a:cubicBezTo>
                <a:cubicBezTo>
                  <a:pt x="4375192" y="2707988"/>
                  <a:pt x="4371558" y="2706321"/>
                  <a:pt x="4368425" y="2703987"/>
                </a:cubicBezTo>
                <a:cubicBezTo>
                  <a:pt x="4365291" y="2701654"/>
                  <a:pt x="4362824" y="2698653"/>
                  <a:pt x="4361024" y="2694986"/>
                </a:cubicBezTo>
                <a:cubicBezTo>
                  <a:pt x="4359223" y="2691319"/>
                  <a:pt x="4358323" y="2686885"/>
                  <a:pt x="4358323" y="2681685"/>
                </a:cubicBezTo>
                <a:cubicBezTo>
                  <a:pt x="4358323" y="2675817"/>
                  <a:pt x="4359324" y="2671017"/>
                  <a:pt x="4361324" y="2667283"/>
                </a:cubicBezTo>
                <a:cubicBezTo>
                  <a:pt x="4363324" y="2663549"/>
                  <a:pt x="4365957" y="2660515"/>
                  <a:pt x="4369225" y="2658182"/>
                </a:cubicBezTo>
                <a:cubicBezTo>
                  <a:pt x="4372492" y="2655848"/>
                  <a:pt x="4376226" y="2654081"/>
                  <a:pt x="4380426" y="2652881"/>
                </a:cubicBezTo>
                <a:cubicBezTo>
                  <a:pt x="4384626" y="2651681"/>
                  <a:pt x="4388927" y="2650681"/>
                  <a:pt x="4393328" y="2649881"/>
                </a:cubicBezTo>
                <a:cubicBezTo>
                  <a:pt x="4397995" y="2648947"/>
                  <a:pt x="4402429" y="2648247"/>
                  <a:pt x="4406629" y="2647780"/>
                </a:cubicBezTo>
                <a:cubicBezTo>
                  <a:pt x="4410830" y="2647314"/>
                  <a:pt x="4414530" y="2646647"/>
                  <a:pt x="4417731" y="2645780"/>
                </a:cubicBezTo>
                <a:cubicBezTo>
                  <a:pt x="4420931" y="2644913"/>
                  <a:pt x="4423465" y="2643646"/>
                  <a:pt x="4425332" y="2641980"/>
                </a:cubicBezTo>
                <a:cubicBezTo>
                  <a:pt x="4427198" y="2640313"/>
                  <a:pt x="4428132" y="2637879"/>
                  <a:pt x="4428132" y="2634679"/>
                </a:cubicBezTo>
                <a:cubicBezTo>
                  <a:pt x="4428132" y="2630945"/>
                  <a:pt x="4427432" y="2627945"/>
                  <a:pt x="4426032" y="2625678"/>
                </a:cubicBezTo>
                <a:cubicBezTo>
                  <a:pt x="4424631" y="2623411"/>
                  <a:pt x="4422831" y="2621677"/>
                  <a:pt x="4420631" y="2620477"/>
                </a:cubicBezTo>
                <a:cubicBezTo>
                  <a:pt x="4418431" y="2619277"/>
                  <a:pt x="4415964" y="2618477"/>
                  <a:pt x="4413230" y="2618077"/>
                </a:cubicBezTo>
                <a:cubicBezTo>
                  <a:pt x="4410496" y="2617677"/>
                  <a:pt x="4407796" y="2617476"/>
                  <a:pt x="4405129" y="2617476"/>
                </a:cubicBezTo>
                <a:cubicBezTo>
                  <a:pt x="4397928" y="2617476"/>
                  <a:pt x="4391927" y="2618843"/>
                  <a:pt x="4387127" y="2621577"/>
                </a:cubicBezTo>
                <a:cubicBezTo>
                  <a:pt x="4382327" y="2624311"/>
                  <a:pt x="4379726" y="2629478"/>
                  <a:pt x="4379326" y="2637079"/>
                </a:cubicBezTo>
                <a:lnTo>
                  <a:pt x="4362324" y="2637079"/>
                </a:lnTo>
                <a:cubicBezTo>
                  <a:pt x="4362591" y="2630678"/>
                  <a:pt x="4363924" y="2625277"/>
                  <a:pt x="4366324" y="2620877"/>
                </a:cubicBezTo>
                <a:cubicBezTo>
                  <a:pt x="4368724" y="2616476"/>
                  <a:pt x="4371925" y="2612909"/>
                  <a:pt x="4375925" y="2610176"/>
                </a:cubicBezTo>
                <a:cubicBezTo>
                  <a:pt x="4379926" y="2607442"/>
                  <a:pt x="4384526" y="2605475"/>
                  <a:pt x="4389727" y="2604275"/>
                </a:cubicBezTo>
                <a:cubicBezTo>
                  <a:pt x="4394928" y="2603075"/>
                  <a:pt x="4400395" y="2602475"/>
                  <a:pt x="4406129" y="2602475"/>
                </a:cubicBezTo>
                <a:close/>
                <a:moveTo>
                  <a:pt x="4236203" y="2602475"/>
                </a:moveTo>
                <a:cubicBezTo>
                  <a:pt x="4242071" y="2602475"/>
                  <a:pt x="4247471" y="2602975"/>
                  <a:pt x="4252405" y="2603975"/>
                </a:cubicBezTo>
                <a:cubicBezTo>
                  <a:pt x="4257339" y="2604975"/>
                  <a:pt x="4261707" y="2606708"/>
                  <a:pt x="4265507" y="2609175"/>
                </a:cubicBezTo>
                <a:cubicBezTo>
                  <a:pt x="4269307" y="2611642"/>
                  <a:pt x="4272341" y="2614976"/>
                  <a:pt x="4274608" y="2619177"/>
                </a:cubicBezTo>
                <a:cubicBezTo>
                  <a:pt x="4276875" y="2623377"/>
                  <a:pt x="4278208" y="2628611"/>
                  <a:pt x="4278608" y="2634879"/>
                </a:cubicBezTo>
                <a:lnTo>
                  <a:pt x="4261606" y="2634879"/>
                </a:lnTo>
                <a:cubicBezTo>
                  <a:pt x="4261340" y="2631545"/>
                  <a:pt x="4260473" y="2628778"/>
                  <a:pt x="4259006" y="2626578"/>
                </a:cubicBezTo>
                <a:cubicBezTo>
                  <a:pt x="4257539" y="2624378"/>
                  <a:pt x="4255672" y="2622611"/>
                  <a:pt x="4253405" y="2621277"/>
                </a:cubicBezTo>
                <a:cubicBezTo>
                  <a:pt x="4251138" y="2619944"/>
                  <a:pt x="4248638" y="2618977"/>
                  <a:pt x="4245904" y="2618377"/>
                </a:cubicBezTo>
                <a:cubicBezTo>
                  <a:pt x="4243171" y="2617777"/>
                  <a:pt x="4240404" y="2617476"/>
                  <a:pt x="4237603" y="2617476"/>
                </a:cubicBezTo>
                <a:cubicBezTo>
                  <a:pt x="4235070" y="2617476"/>
                  <a:pt x="4232503" y="2617677"/>
                  <a:pt x="4229902" y="2618077"/>
                </a:cubicBezTo>
                <a:cubicBezTo>
                  <a:pt x="4227302" y="2618477"/>
                  <a:pt x="4224935" y="2619177"/>
                  <a:pt x="4222801" y="2620177"/>
                </a:cubicBezTo>
                <a:cubicBezTo>
                  <a:pt x="4220668" y="2621177"/>
                  <a:pt x="4218934" y="2622510"/>
                  <a:pt x="4217601" y="2624177"/>
                </a:cubicBezTo>
                <a:cubicBezTo>
                  <a:pt x="4216267" y="2625844"/>
                  <a:pt x="4215601" y="2628011"/>
                  <a:pt x="4215601" y="2630678"/>
                </a:cubicBezTo>
                <a:cubicBezTo>
                  <a:pt x="4215601" y="2633612"/>
                  <a:pt x="4216634" y="2636045"/>
                  <a:pt x="4218701" y="2637979"/>
                </a:cubicBezTo>
                <a:cubicBezTo>
                  <a:pt x="4220768" y="2639913"/>
                  <a:pt x="4223402" y="2641513"/>
                  <a:pt x="4226602" y="2642780"/>
                </a:cubicBezTo>
                <a:cubicBezTo>
                  <a:pt x="4229802" y="2644046"/>
                  <a:pt x="4233403" y="2645113"/>
                  <a:pt x="4237403" y="2645980"/>
                </a:cubicBezTo>
                <a:cubicBezTo>
                  <a:pt x="4241404" y="2646847"/>
                  <a:pt x="4245404" y="2647747"/>
                  <a:pt x="4249405" y="2648680"/>
                </a:cubicBezTo>
                <a:cubicBezTo>
                  <a:pt x="4253672" y="2649614"/>
                  <a:pt x="4257839" y="2650747"/>
                  <a:pt x="4261907" y="2652081"/>
                </a:cubicBezTo>
                <a:cubicBezTo>
                  <a:pt x="4265974" y="2653414"/>
                  <a:pt x="4269574" y="2655181"/>
                  <a:pt x="4272708" y="2657382"/>
                </a:cubicBezTo>
                <a:cubicBezTo>
                  <a:pt x="4275841" y="2659582"/>
                  <a:pt x="4278375" y="2662349"/>
                  <a:pt x="4280309" y="2665683"/>
                </a:cubicBezTo>
                <a:cubicBezTo>
                  <a:pt x="4282242" y="2669016"/>
                  <a:pt x="4283208" y="2673150"/>
                  <a:pt x="4283209" y="2678084"/>
                </a:cubicBezTo>
                <a:cubicBezTo>
                  <a:pt x="4283209" y="2684352"/>
                  <a:pt x="4281909" y="2689552"/>
                  <a:pt x="4279308" y="2693686"/>
                </a:cubicBezTo>
                <a:cubicBezTo>
                  <a:pt x="4276708" y="2697820"/>
                  <a:pt x="4273308" y="2701154"/>
                  <a:pt x="4269107" y="2703687"/>
                </a:cubicBezTo>
                <a:cubicBezTo>
                  <a:pt x="4264907" y="2706221"/>
                  <a:pt x="4260173" y="2707988"/>
                  <a:pt x="4254906" y="2708988"/>
                </a:cubicBezTo>
                <a:cubicBezTo>
                  <a:pt x="4249638" y="2709988"/>
                  <a:pt x="4244404" y="2710488"/>
                  <a:pt x="4239204" y="2710488"/>
                </a:cubicBezTo>
                <a:cubicBezTo>
                  <a:pt x="4233469" y="2710488"/>
                  <a:pt x="4228002" y="2709888"/>
                  <a:pt x="4222801" y="2708688"/>
                </a:cubicBezTo>
                <a:cubicBezTo>
                  <a:pt x="4217601" y="2707488"/>
                  <a:pt x="4213000" y="2705521"/>
                  <a:pt x="4209000" y="2702787"/>
                </a:cubicBezTo>
                <a:cubicBezTo>
                  <a:pt x="4204999" y="2700054"/>
                  <a:pt x="4201799" y="2696453"/>
                  <a:pt x="4199398" y="2691986"/>
                </a:cubicBezTo>
                <a:cubicBezTo>
                  <a:pt x="4196998" y="2687519"/>
                  <a:pt x="4195665" y="2682085"/>
                  <a:pt x="4195398" y="2675684"/>
                </a:cubicBezTo>
                <a:lnTo>
                  <a:pt x="4212400" y="2675684"/>
                </a:lnTo>
                <a:cubicBezTo>
                  <a:pt x="4212533" y="2679418"/>
                  <a:pt x="4213400" y="2682585"/>
                  <a:pt x="4215000" y="2685185"/>
                </a:cubicBezTo>
                <a:cubicBezTo>
                  <a:pt x="4216601" y="2687785"/>
                  <a:pt x="4218701" y="2689852"/>
                  <a:pt x="4221301" y="2691386"/>
                </a:cubicBezTo>
                <a:cubicBezTo>
                  <a:pt x="4223902" y="2692919"/>
                  <a:pt x="4226835" y="2694019"/>
                  <a:pt x="4230102" y="2694686"/>
                </a:cubicBezTo>
                <a:cubicBezTo>
                  <a:pt x="4233369" y="2695353"/>
                  <a:pt x="4236737" y="2695686"/>
                  <a:pt x="4240204" y="2695686"/>
                </a:cubicBezTo>
                <a:cubicBezTo>
                  <a:pt x="4242870" y="2695686"/>
                  <a:pt x="4245671" y="2695486"/>
                  <a:pt x="4248605" y="2695086"/>
                </a:cubicBezTo>
                <a:cubicBezTo>
                  <a:pt x="4251539" y="2694686"/>
                  <a:pt x="4254239" y="2693953"/>
                  <a:pt x="4256706" y="2692886"/>
                </a:cubicBezTo>
                <a:cubicBezTo>
                  <a:pt x="4259173" y="2691819"/>
                  <a:pt x="4261206" y="2690252"/>
                  <a:pt x="4262806" y="2688185"/>
                </a:cubicBezTo>
                <a:cubicBezTo>
                  <a:pt x="4264407" y="2686118"/>
                  <a:pt x="4265207" y="2683485"/>
                  <a:pt x="4265207" y="2680284"/>
                </a:cubicBezTo>
                <a:cubicBezTo>
                  <a:pt x="4265207" y="2675884"/>
                  <a:pt x="4263540" y="2672550"/>
                  <a:pt x="4260206" y="2670283"/>
                </a:cubicBezTo>
                <a:cubicBezTo>
                  <a:pt x="4256873" y="2668016"/>
                  <a:pt x="4252705" y="2666183"/>
                  <a:pt x="4247704" y="2664782"/>
                </a:cubicBezTo>
                <a:cubicBezTo>
                  <a:pt x="4242704" y="2663382"/>
                  <a:pt x="4237270" y="2662115"/>
                  <a:pt x="4231403" y="2660982"/>
                </a:cubicBezTo>
                <a:cubicBezTo>
                  <a:pt x="4225535" y="2659848"/>
                  <a:pt x="4220101" y="2658248"/>
                  <a:pt x="4215101" y="2656181"/>
                </a:cubicBezTo>
                <a:cubicBezTo>
                  <a:pt x="4210100" y="2654114"/>
                  <a:pt x="4205933" y="2651214"/>
                  <a:pt x="4202599" y="2647480"/>
                </a:cubicBezTo>
                <a:cubicBezTo>
                  <a:pt x="4199265" y="2643746"/>
                  <a:pt x="4197598" y="2638546"/>
                  <a:pt x="4197598" y="2631878"/>
                </a:cubicBezTo>
                <a:cubicBezTo>
                  <a:pt x="4197598" y="2626678"/>
                  <a:pt x="4198765" y="2622210"/>
                  <a:pt x="4201099" y="2618477"/>
                </a:cubicBezTo>
                <a:cubicBezTo>
                  <a:pt x="4203432" y="2614743"/>
                  <a:pt x="4206433" y="2611709"/>
                  <a:pt x="4210100" y="2609376"/>
                </a:cubicBezTo>
                <a:cubicBezTo>
                  <a:pt x="4213767" y="2607042"/>
                  <a:pt x="4217901" y="2605308"/>
                  <a:pt x="4222501" y="2604175"/>
                </a:cubicBezTo>
                <a:cubicBezTo>
                  <a:pt x="4227102" y="2603041"/>
                  <a:pt x="4231669" y="2602475"/>
                  <a:pt x="4236203" y="2602475"/>
                </a:cubicBezTo>
                <a:close/>
                <a:moveTo>
                  <a:pt x="4137705" y="2602475"/>
                </a:moveTo>
                <a:cubicBezTo>
                  <a:pt x="4144506" y="2602475"/>
                  <a:pt x="4150174" y="2603408"/>
                  <a:pt x="4154707" y="2605275"/>
                </a:cubicBezTo>
                <a:cubicBezTo>
                  <a:pt x="4159241" y="2607142"/>
                  <a:pt x="4162908" y="2609742"/>
                  <a:pt x="4165709" y="2613076"/>
                </a:cubicBezTo>
                <a:cubicBezTo>
                  <a:pt x="4168509" y="2616410"/>
                  <a:pt x="4170475" y="2620377"/>
                  <a:pt x="4171609" y="2624977"/>
                </a:cubicBezTo>
                <a:cubicBezTo>
                  <a:pt x="4172742" y="2629578"/>
                  <a:pt x="4173309" y="2634679"/>
                  <a:pt x="4173310" y="2640279"/>
                </a:cubicBezTo>
                <a:lnTo>
                  <a:pt x="4173310" y="2708288"/>
                </a:lnTo>
                <a:lnTo>
                  <a:pt x="4156307" y="2708288"/>
                </a:lnTo>
                <a:lnTo>
                  <a:pt x="4156307" y="2638279"/>
                </a:lnTo>
                <a:cubicBezTo>
                  <a:pt x="4156307" y="2631878"/>
                  <a:pt x="4154440" y="2626811"/>
                  <a:pt x="4150707" y="2623077"/>
                </a:cubicBezTo>
                <a:cubicBezTo>
                  <a:pt x="4146973" y="2619344"/>
                  <a:pt x="4141839" y="2617477"/>
                  <a:pt x="4135305" y="2617476"/>
                </a:cubicBezTo>
                <a:cubicBezTo>
                  <a:pt x="4130104" y="2617476"/>
                  <a:pt x="4125604" y="2618277"/>
                  <a:pt x="4121803" y="2619877"/>
                </a:cubicBezTo>
                <a:cubicBezTo>
                  <a:pt x="4118003" y="2621477"/>
                  <a:pt x="4114836" y="2623744"/>
                  <a:pt x="4112302" y="2626678"/>
                </a:cubicBezTo>
                <a:cubicBezTo>
                  <a:pt x="4109768" y="2629611"/>
                  <a:pt x="4107868" y="2633045"/>
                  <a:pt x="4106601" y="2636979"/>
                </a:cubicBezTo>
                <a:cubicBezTo>
                  <a:pt x="4105334" y="2640913"/>
                  <a:pt x="4104701" y="2645213"/>
                  <a:pt x="4104701" y="2649881"/>
                </a:cubicBezTo>
                <a:lnTo>
                  <a:pt x="4104701" y="2708288"/>
                </a:lnTo>
                <a:lnTo>
                  <a:pt x="4087699" y="2708288"/>
                </a:lnTo>
                <a:lnTo>
                  <a:pt x="4087699" y="2604875"/>
                </a:lnTo>
                <a:lnTo>
                  <a:pt x="4103701" y="2604875"/>
                </a:lnTo>
                <a:lnTo>
                  <a:pt x="4103701" y="2621277"/>
                </a:lnTo>
                <a:lnTo>
                  <a:pt x="4104101" y="2621277"/>
                </a:lnTo>
                <a:cubicBezTo>
                  <a:pt x="4111169" y="2608742"/>
                  <a:pt x="4122370" y="2602475"/>
                  <a:pt x="4137705" y="2602475"/>
                </a:cubicBezTo>
                <a:close/>
                <a:moveTo>
                  <a:pt x="4018004" y="2602475"/>
                </a:moveTo>
                <a:cubicBezTo>
                  <a:pt x="4026272" y="2602475"/>
                  <a:pt x="4033506" y="2603875"/>
                  <a:pt x="4039707" y="2606675"/>
                </a:cubicBezTo>
                <a:cubicBezTo>
                  <a:pt x="4045908" y="2609475"/>
                  <a:pt x="4051142" y="2613309"/>
                  <a:pt x="4055409" y="2618177"/>
                </a:cubicBezTo>
                <a:cubicBezTo>
                  <a:pt x="4059676" y="2623044"/>
                  <a:pt x="4062877" y="2628778"/>
                  <a:pt x="4065010" y="2635379"/>
                </a:cubicBezTo>
                <a:cubicBezTo>
                  <a:pt x="4067144" y="2641980"/>
                  <a:pt x="4068211" y="2649080"/>
                  <a:pt x="4068211" y="2656681"/>
                </a:cubicBezTo>
                <a:cubicBezTo>
                  <a:pt x="4068211" y="2664282"/>
                  <a:pt x="4067144" y="2671350"/>
                  <a:pt x="4065010" y="2677884"/>
                </a:cubicBezTo>
                <a:cubicBezTo>
                  <a:pt x="4062877" y="2684418"/>
                  <a:pt x="4059676" y="2690119"/>
                  <a:pt x="4055409" y="2694986"/>
                </a:cubicBezTo>
                <a:cubicBezTo>
                  <a:pt x="4051142" y="2699853"/>
                  <a:pt x="4045908" y="2703654"/>
                  <a:pt x="4039707" y="2706388"/>
                </a:cubicBezTo>
                <a:cubicBezTo>
                  <a:pt x="4033506" y="2709121"/>
                  <a:pt x="4026272" y="2710488"/>
                  <a:pt x="4018004" y="2710488"/>
                </a:cubicBezTo>
                <a:cubicBezTo>
                  <a:pt x="4009870" y="2710488"/>
                  <a:pt x="4002669" y="2709121"/>
                  <a:pt x="3996402" y="2706388"/>
                </a:cubicBezTo>
                <a:cubicBezTo>
                  <a:pt x="3990134" y="2703654"/>
                  <a:pt x="3984867" y="2699853"/>
                  <a:pt x="3980600" y="2694986"/>
                </a:cubicBezTo>
                <a:cubicBezTo>
                  <a:pt x="3976332" y="2690119"/>
                  <a:pt x="3973132" y="2684418"/>
                  <a:pt x="3970999" y="2677884"/>
                </a:cubicBezTo>
                <a:cubicBezTo>
                  <a:pt x="3968865" y="2671350"/>
                  <a:pt x="3967798" y="2664282"/>
                  <a:pt x="3967798" y="2656681"/>
                </a:cubicBezTo>
                <a:cubicBezTo>
                  <a:pt x="3967798" y="2649080"/>
                  <a:pt x="3968865" y="2641980"/>
                  <a:pt x="3970999" y="2635379"/>
                </a:cubicBezTo>
                <a:cubicBezTo>
                  <a:pt x="3973132" y="2628778"/>
                  <a:pt x="3976332" y="2623044"/>
                  <a:pt x="3980600" y="2618177"/>
                </a:cubicBezTo>
                <a:cubicBezTo>
                  <a:pt x="3984867" y="2613309"/>
                  <a:pt x="3990134" y="2609475"/>
                  <a:pt x="3996402" y="2606675"/>
                </a:cubicBezTo>
                <a:cubicBezTo>
                  <a:pt x="4002669" y="2603875"/>
                  <a:pt x="4009870" y="2602475"/>
                  <a:pt x="4018004" y="2602475"/>
                </a:cubicBezTo>
                <a:close/>
                <a:moveTo>
                  <a:pt x="3855203" y="2602475"/>
                </a:moveTo>
                <a:cubicBezTo>
                  <a:pt x="3861070" y="2602475"/>
                  <a:pt x="3866471" y="2602975"/>
                  <a:pt x="3871405" y="2603975"/>
                </a:cubicBezTo>
                <a:cubicBezTo>
                  <a:pt x="3876339" y="2604975"/>
                  <a:pt x="3880706" y="2606708"/>
                  <a:pt x="3884507" y="2609175"/>
                </a:cubicBezTo>
                <a:cubicBezTo>
                  <a:pt x="3888307" y="2611642"/>
                  <a:pt x="3891341" y="2614976"/>
                  <a:pt x="3893608" y="2619177"/>
                </a:cubicBezTo>
                <a:cubicBezTo>
                  <a:pt x="3895875" y="2623377"/>
                  <a:pt x="3897208" y="2628611"/>
                  <a:pt x="3897608" y="2634879"/>
                </a:cubicBezTo>
                <a:lnTo>
                  <a:pt x="3880606" y="2634879"/>
                </a:lnTo>
                <a:cubicBezTo>
                  <a:pt x="3880340" y="2631545"/>
                  <a:pt x="3879473" y="2628778"/>
                  <a:pt x="3878006" y="2626578"/>
                </a:cubicBezTo>
                <a:cubicBezTo>
                  <a:pt x="3876539" y="2624378"/>
                  <a:pt x="3874672" y="2622611"/>
                  <a:pt x="3872405" y="2621277"/>
                </a:cubicBezTo>
                <a:cubicBezTo>
                  <a:pt x="3870138" y="2619944"/>
                  <a:pt x="3867638" y="2618977"/>
                  <a:pt x="3864904" y="2618377"/>
                </a:cubicBezTo>
                <a:cubicBezTo>
                  <a:pt x="3862171" y="2617777"/>
                  <a:pt x="3859404" y="2617476"/>
                  <a:pt x="3856603" y="2617476"/>
                </a:cubicBezTo>
                <a:cubicBezTo>
                  <a:pt x="3854070" y="2617476"/>
                  <a:pt x="3851502" y="2617677"/>
                  <a:pt x="3848902" y="2618077"/>
                </a:cubicBezTo>
                <a:cubicBezTo>
                  <a:pt x="3846302" y="2618477"/>
                  <a:pt x="3843935" y="2619177"/>
                  <a:pt x="3841801" y="2620177"/>
                </a:cubicBezTo>
                <a:cubicBezTo>
                  <a:pt x="3839668" y="2621177"/>
                  <a:pt x="3837934" y="2622510"/>
                  <a:pt x="3836601" y="2624177"/>
                </a:cubicBezTo>
                <a:cubicBezTo>
                  <a:pt x="3835267" y="2625844"/>
                  <a:pt x="3834601" y="2628011"/>
                  <a:pt x="3834601" y="2630678"/>
                </a:cubicBezTo>
                <a:cubicBezTo>
                  <a:pt x="3834601" y="2633612"/>
                  <a:pt x="3835634" y="2636045"/>
                  <a:pt x="3837701" y="2637979"/>
                </a:cubicBezTo>
                <a:cubicBezTo>
                  <a:pt x="3839768" y="2639913"/>
                  <a:pt x="3842401" y="2641513"/>
                  <a:pt x="3845602" y="2642780"/>
                </a:cubicBezTo>
                <a:cubicBezTo>
                  <a:pt x="3848802" y="2644046"/>
                  <a:pt x="3852403" y="2645113"/>
                  <a:pt x="3856403" y="2645980"/>
                </a:cubicBezTo>
                <a:cubicBezTo>
                  <a:pt x="3860404" y="2646847"/>
                  <a:pt x="3864404" y="2647747"/>
                  <a:pt x="3868405" y="2648680"/>
                </a:cubicBezTo>
                <a:cubicBezTo>
                  <a:pt x="3872672" y="2649614"/>
                  <a:pt x="3876839" y="2650747"/>
                  <a:pt x="3880906" y="2652081"/>
                </a:cubicBezTo>
                <a:cubicBezTo>
                  <a:pt x="3884974" y="2653414"/>
                  <a:pt x="3888574" y="2655181"/>
                  <a:pt x="3891707" y="2657382"/>
                </a:cubicBezTo>
                <a:cubicBezTo>
                  <a:pt x="3894841" y="2659582"/>
                  <a:pt x="3897375" y="2662349"/>
                  <a:pt x="3899308" y="2665683"/>
                </a:cubicBezTo>
                <a:cubicBezTo>
                  <a:pt x="3901242" y="2669016"/>
                  <a:pt x="3902209" y="2673150"/>
                  <a:pt x="3902209" y="2678084"/>
                </a:cubicBezTo>
                <a:cubicBezTo>
                  <a:pt x="3902209" y="2684352"/>
                  <a:pt x="3900909" y="2689552"/>
                  <a:pt x="3898308" y="2693686"/>
                </a:cubicBezTo>
                <a:cubicBezTo>
                  <a:pt x="3895708" y="2697820"/>
                  <a:pt x="3892308" y="2701154"/>
                  <a:pt x="3888107" y="2703687"/>
                </a:cubicBezTo>
                <a:cubicBezTo>
                  <a:pt x="3883907" y="2706221"/>
                  <a:pt x="3879173" y="2707988"/>
                  <a:pt x="3873905" y="2708988"/>
                </a:cubicBezTo>
                <a:cubicBezTo>
                  <a:pt x="3868638" y="2709988"/>
                  <a:pt x="3863404" y="2710488"/>
                  <a:pt x="3858203" y="2710488"/>
                </a:cubicBezTo>
                <a:cubicBezTo>
                  <a:pt x="3852469" y="2710488"/>
                  <a:pt x="3847002" y="2709888"/>
                  <a:pt x="3841801" y="2708688"/>
                </a:cubicBezTo>
                <a:cubicBezTo>
                  <a:pt x="3836601" y="2707488"/>
                  <a:pt x="3832000" y="2705521"/>
                  <a:pt x="3828000" y="2702787"/>
                </a:cubicBezTo>
                <a:cubicBezTo>
                  <a:pt x="3823999" y="2700054"/>
                  <a:pt x="3820799" y="2696453"/>
                  <a:pt x="3818399" y="2691986"/>
                </a:cubicBezTo>
                <a:cubicBezTo>
                  <a:pt x="3815998" y="2687519"/>
                  <a:pt x="3814665" y="2682085"/>
                  <a:pt x="3814398" y="2675684"/>
                </a:cubicBezTo>
                <a:lnTo>
                  <a:pt x="3831400" y="2675684"/>
                </a:lnTo>
                <a:cubicBezTo>
                  <a:pt x="3831533" y="2679418"/>
                  <a:pt x="3832400" y="2682585"/>
                  <a:pt x="3834000" y="2685185"/>
                </a:cubicBezTo>
                <a:cubicBezTo>
                  <a:pt x="3835600" y="2687785"/>
                  <a:pt x="3837701" y="2689852"/>
                  <a:pt x="3840301" y="2691386"/>
                </a:cubicBezTo>
                <a:cubicBezTo>
                  <a:pt x="3842901" y="2692919"/>
                  <a:pt x="3845835" y="2694019"/>
                  <a:pt x="3849102" y="2694686"/>
                </a:cubicBezTo>
                <a:cubicBezTo>
                  <a:pt x="3852369" y="2695353"/>
                  <a:pt x="3855736" y="2695686"/>
                  <a:pt x="3859204" y="2695686"/>
                </a:cubicBezTo>
                <a:cubicBezTo>
                  <a:pt x="3861871" y="2695686"/>
                  <a:pt x="3864671" y="2695486"/>
                  <a:pt x="3867605" y="2695086"/>
                </a:cubicBezTo>
                <a:cubicBezTo>
                  <a:pt x="3870538" y="2694686"/>
                  <a:pt x="3873239" y="2693953"/>
                  <a:pt x="3875706" y="2692886"/>
                </a:cubicBezTo>
                <a:cubicBezTo>
                  <a:pt x="3878173" y="2691819"/>
                  <a:pt x="3880206" y="2690252"/>
                  <a:pt x="3881806" y="2688185"/>
                </a:cubicBezTo>
                <a:cubicBezTo>
                  <a:pt x="3883407" y="2686118"/>
                  <a:pt x="3884206" y="2683485"/>
                  <a:pt x="3884206" y="2680284"/>
                </a:cubicBezTo>
                <a:cubicBezTo>
                  <a:pt x="3884206" y="2675884"/>
                  <a:pt x="3882540" y="2672550"/>
                  <a:pt x="3879206" y="2670283"/>
                </a:cubicBezTo>
                <a:cubicBezTo>
                  <a:pt x="3875872" y="2668016"/>
                  <a:pt x="3871705" y="2666183"/>
                  <a:pt x="3866704" y="2664782"/>
                </a:cubicBezTo>
                <a:cubicBezTo>
                  <a:pt x="3861704" y="2663382"/>
                  <a:pt x="3856270" y="2662115"/>
                  <a:pt x="3850402" y="2660982"/>
                </a:cubicBezTo>
                <a:cubicBezTo>
                  <a:pt x="3844535" y="2659848"/>
                  <a:pt x="3839101" y="2658248"/>
                  <a:pt x="3834101" y="2656181"/>
                </a:cubicBezTo>
                <a:cubicBezTo>
                  <a:pt x="3829100" y="2654114"/>
                  <a:pt x="3824932" y="2651214"/>
                  <a:pt x="3821599" y="2647480"/>
                </a:cubicBezTo>
                <a:cubicBezTo>
                  <a:pt x="3818265" y="2643746"/>
                  <a:pt x="3816598" y="2638546"/>
                  <a:pt x="3816598" y="2631878"/>
                </a:cubicBezTo>
                <a:cubicBezTo>
                  <a:pt x="3816598" y="2626678"/>
                  <a:pt x="3817765" y="2622210"/>
                  <a:pt x="3820099" y="2618477"/>
                </a:cubicBezTo>
                <a:cubicBezTo>
                  <a:pt x="3822432" y="2614743"/>
                  <a:pt x="3825433" y="2611709"/>
                  <a:pt x="3829100" y="2609376"/>
                </a:cubicBezTo>
                <a:cubicBezTo>
                  <a:pt x="3832767" y="2607042"/>
                  <a:pt x="3836901" y="2605308"/>
                  <a:pt x="3841501" y="2604175"/>
                </a:cubicBezTo>
                <a:cubicBezTo>
                  <a:pt x="3846102" y="2603041"/>
                  <a:pt x="3850669" y="2602475"/>
                  <a:pt x="3855203" y="2602475"/>
                </a:cubicBezTo>
                <a:close/>
                <a:moveTo>
                  <a:pt x="3711804" y="2602475"/>
                </a:moveTo>
                <a:cubicBezTo>
                  <a:pt x="3717672" y="2602475"/>
                  <a:pt x="3723172" y="2603175"/>
                  <a:pt x="3728306" y="2604575"/>
                </a:cubicBezTo>
                <a:cubicBezTo>
                  <a:pt x="3733440" y="2605975"/>
                  <a:pt x="3737974" y="2608142"/>
                  <a:pt x="3741908" y="2611076"/>
                </a:cubicBezTo>
                <a:cubicBezTo>
                  <a:pt x="3745842" y="2614009"/>
                  <a:pt x="3749076" y="2617710"/>
                  <a:pt x="3751609" y="2622177"/>
                </a:cubicBezTo>
                <a:cubicBezTo>
                  <a:pt x="3754143" y="2626644"/>
                  <a:pt x="3755743" y="2631945"/>
                  <a:pt x="3756410" y="2638079"/>
                </a:cubicBezTo>
                <a:lnTo>
                  <a:pt x="3738808" y="2638079"/>
                </a:lnTo>
                <a:cubicBezTo>
                  <a:pt x="3737474" y="2631545"/>
                  <a:pt x="3734674" y="2626478"/>
                  <a:pt x="3730407" y="2622877"/>
                </a:cubicBezTo>
                <a:cubicBezTo>
                  <a:pt x="3726139" y="2619277"/>
                  <a:pt x="3720405" y="2617476"/>
                  <a:pt x="3713204" y="2617476"/>
                </a:cubicBezTo>
                <a:cubicBezTo>
                  <a:pt x="3707070" y="2617476"/>
                  <a:pt x="3701936" y="2618610"/>
                  <a:pt x="3697802" y="2620877"/>
                </a:cubicBezTo>
                <a:cubicBezTo>
                  <a:pt x="3693669" y="2623144"/>
                  <a:pt x="3690368" y="2626144"/>
                  <a:pt x="3687901" y="2629878"/>
                </a:cubicBezTo>
                <a:cubicBezTo>
                  <a:pt x="3685434" y="2633612"/>
                  <a:pt x="3683667" y="2637912"/>
                  <a:pt x="3682600" y="2642780"/>
                </a:cubicBezTo>
                <a:cubicBezTo>
                  <a:pt x="3681534" y="2647647"/>
                  <a:pt x="3681000" y="2652681"/>
                  <a:pt x="3681000" y="2657882"/>
                </a:cubicBezTo>
                <a:cubicBezTo>
                  <a:pt x="3681000" y="2662682"/>
                  <a:pt x="3681567" y="2667349"/>
                  <a:pt x="3682700" y="2671883"/>
                </a:cubicBezTo>
                <a:cubicBezTo>
                  <a:pt x="3683834" y="2676417"/>
                  <a:pt x="3685601" y="2680451"/>
                  <a:pt x="3688001" y="2683985"/>
                </a:cubicBezTo>
                <a:cubicBezTo>
                  <a:pt x="3690401" y="2687519"/>
                  <a:pt x="3693535" y="2690352"/>
                  <a:pt x="3697402" y="2692486"/>
                </a:cubicBezTo>
                <a:cubicBezTo>
                  <a:pt x="3701270" y="2694619"/>
                  <a:pt x="3705870" y="2695686"/>
                  <a:pt x="3711204" y="2695686"/>
                </a:cubicBezTo>
                <a:cubicBezTo>
                  <a:pt x="3719605" y="2695686"/>
                  <a:pt x="3726173" y="2693486"/>
                  <a:pt x="3730907" y="2689085"/>
                </a:cubicBezTo>
                <a:cubicBezTo>
                  <a:pt x="3735641" y="2684685"/>
                  <a:pt x="3738541" y="2678484"/>
                  <a:pt x="3739608" y="2670483"/>
                </a:cubicBezTo>
                <a:lnTo>
                  <a:pt x="3757010" y="2670483"/>
                </a:lnTo>
                <a:cubicBezTo>
                  <a:pt x="3755143" y="2683285"/>
                  <a:pt x="3750376" y="2693153"/>
                  <a:pt x="3742708" y="2700087"/>
                </a:cubicBezTo>
                <a:cubicBezTo>
                  <a:pt x="3735041" y="2707021"/>
                  <a:pt x="3724606" y="2710488"/>
                  <a:pt x="3711404" y="2710488"/>
                </a:cubicBezTo>
                <a:cubicBezTo>
                  <a:pt x="3703536" y="2710488"/>
                  <a:pt x="3696569" y="2709221"/>
                  <a:pt x="3690501" y="2706688"/>
                </a:cubicBezTo>
                <a:cubicBezTo>
                  <a:pt x="3684434" y="2704154"/>
                  <a:pt x="3679367" y="2700554"/>
                  <a:pt x="3675300" y="2695886"/>
                </a:cubicBezTo>
                <a:cubicBezTo>
                  <a:pt x="3671233" y="2691219"/>
                  <a:pt x="3668165" y="2685652"/>
                  <a:pt x="3666099" y="2679184"/>
                </a:cubicBezTo>
                <a:cubicBezTo>
                  <a:pt x="3664032" y="2672717"/>
                  <a:pt x="3662998" y="2665616"/>
                  <a:pt x="3662998" y="2657882"/>
                </a:cubicBezTo>
                <a:cubicBezTo>
                  <a:pt x="3662998" y="2650147"/>
                  <a:pt x="3663998" y="2642913"/>
                  <a:pt x="3665999" y="2636179"/>
                </a:cubicBezTo>
                <a:cubicBezTo>
                  <a:pt x="3667999" y="2629445"/>
                  <a:pt x="3671032" y="2623577"/>
                  <a:pt x="3675099" y="2618577"/>
                </a:cubicBezTo>
                <a:cubicBezTo>
                  <a:pt x="3679167" y="2613576"/>
                  <a:pt x="3684268" y="2609642"/>
                  <a:pt x="3690401" y="2606775"/>
                </a:cubicBezTo>
                <a:cubicBezTo>
                  <a:pt x="3696536" y="2603909"/>
                  <a:pt x="3703670" y="2602475"/>
                  <a:pt x="3711804" y="2602475"/>
                </a:cubicBezTo>
                <a:close/>
                <a:moveTo>
                  <a:pt x="3606829" y="2602475"/>
                </a:moveTo>
                <a:cubicBezTo>
                  <a:pt x="3616030" y="2602475"/>
                  <a:pt x="3623665" y="2604375"/>
                  <a:pt x="3629732" y="2608175"/>
                </a:cubicBezTo>
                <a:cubicBezTo>
                  <a:pt x="3635800" y="2611976"/>
                  <a:pt x="3640667" y="2616810"/>
                  <a:pt x="3644334" y="2622677"/>
                </a:cubicBezTo>
                <a:cubicBezTo>
                  <a:pt x="3648001" y="2628545"/>
                  <a:pt x="3650535" y="2634945"/>
                  <a:pt x="3651935" y="2641880"/>
                </a:cubicBezTo>
                <a:cubicBezTo>
                  <a:pt x="3653335" y="2648814"/>
                  <a:pt x="3653902" y="2655415"/>
                  <a:pt x="3653635" y="2661682"/>
                </a:cubicBezTo>
                <a:lnTo>
                  <a:pt x="3576225" y="2661682"/>
                </a:lnTo>
                <a:cubicBezTo>
                  <a:pt x="3576092" y="2666216"/>
                  <a:pt x="3576625" y="2670516"/>
                  <a:pt x="3577825" y="2674584"/>
                </a:cubicBezTo>
                <a:cubicBezTo>
                  <a:pt x="3579026" y="2678651"/>
                  <a:pt x="3580959" y="2682251"/>
                  <a:pt x="3583626" y="2685385"/>
                </a:cubicBezTo>
                <a:cubicBezTo>
                  <a:pt x="3586293" y="2688519"/>
                  <a:pt x="3589694" y="2691019"/>
                  <a:pt x="3593827" y="2692886"/>
                </a:cubicBezTo>
                <a:cubicBezTo>
                  <a:pt x="3597961" y="2694753"/>
                  <a:pt x="3602829" y="2695686"/>
                  <a:pt x="3608429" y="2695686"/>
                </a:cubicBezTo>
                <a:cubicBezTo>
                  <a:pt x="3615630" y="2695686"/>
                  <a:pt x="3621531" y="2694019"/>
                  <a:pt x="3626132" y="2690686"/>
                </a:cubicBezTo>
                <a:cubicBezTo>
                  <a:pt x="3630732" y="2687352"/>
                  <a:pt x="3633766" y="2682285"/>
                  <a:pt x="3635233" y="2675484"/>
                </a:cubicBezTo>
                <a:lnTo>
                  <a:pt x="3652035" y="2675484"/>
                </a:lnTo>
                <a:cubicBezTo>
                  <a:pt x="3649768" y="2687085"/>
                  <a:pt x="3644767" y="2695820"/>
                  <a:pt x="3637033" y="2701687"/>
                </a:cubicBezTo>
                <a:cubicBezTo>
                  <a:pt x="3629299" y="2707554"/>
                  <a:pt x="3619564" y="2710488"/>
                  <a:pt x="3607829" y="2710488"/>
                </a:cubicBezTo>
                <a:cubicBezTo>
                  <a:pt x="3599562" y="2710488"/>
                  <a:pt x="3592394" y="2709155"/>
                  <a:pt x="3586326" y="2706488"/>
                </a:cubicBezTo>
                <a:cubicBezTo>
                  <a:pt x="3580259" y="2703821"/>
                  <a:pt x="3575159" y="2700087"/>
                  <a:pt x="3571025" y="2695286"/>
                </a:cubicBezTo>
                <a:cubicBezTo>
                  <a:pt x="3566891" y="2690486"/>
                  <a:pt x="3563791" y="2684752"/>
                  <a:pt x="3561724" y="2678084"/>
                </a:cubicBezTo>
                <a:cubicBezTo>
                  <a:pt x="3559657" y="2671417"/>
                  <a:pt x="3558490" y="2664149"/>
                  <a:pt x="3558223" y="2656281"/>
                </a:cubicBezTo>
                <a:cubicBezTo>
                  <a:pt x="3558223" y="2648414"/>
                  <a:pt x="3559423" y="2641213"/>
                  <a:pt x="3561824" y="2634679"/>
                </a:cubicBezTo>
                <a:cubicBezTo>
                  <a:pt x="3564224" y="2628145"/>
                  <a:pt x="3567591" y="2622477"/>
                  <a:pt x="3571925" y="2617677"/>
                </a:cubicBezTo>
                <a:cubicBezTo>
                  <a:pt x="3576259" y="2612876"/>
                  <a:pt x="3581393" y="2609142"/>
                  <a:pt x="3587327" y="2606475"/>
                </a:cubicBezTo>
                <a:cubicBezTo>
                  <a:pt x="3593261" y="2603809"/>
                  <a:pt x="3599762" y="2602475"/>
                  <a:pt x="3606829" y="2602475"/>
                </a:cubicBezTo>
                <a:close/>
                <a:moveTo>
                  <a:pt x="3311554" y="2602475"/>
                </a:moveTo>
                <a:cubicBezTo>
                  <a:pt x="3320755" y="2602475"/>
                  <a:pt x="3328390" y="2604375"/>
                  <a:pt x="3334457" y="2608175"/>
                </a:cubicBezTo>
                <a:cubicBezTo>
                  <a:pt x="3340525" y="2611976"/>
                  <a:pt x="3345392" y="2616810"/>
                  <a:pt x="3349059" y="2622677"/>
                </a:cubicBezTo>
                <a:cubicBezTo>
                  <a:pt x="3352726" y="2628545"/>
                  <a:pt x="3355260" y="2634945"/>
                  <a:pt x="3356660" y="2641880"/>
                </a:cubicBezTo>
                <a:cubicBezTo>
                  <a:pt x="3358060" y="2648814"/>
                  <a:pt x="3358627" y="2655415"/>
                  <a:pt x="3358360" y="2661682"/>
                </a:cubicBezTo>
                <a:lnTo>
                  <a:pt x="3280950" y="2661682"/>
                </a:lnTo>
                <a:cubicBezTo>
                  <a:pt x="3280817" y="2666216"/>
                  <a:pt x="3281350" y="2670516"/>
                  <a:pt x="3282550" y="2674584"/>
                </a:cubicBezTo>
                <a:cubicBezTo>
                  <a:pt x="3283751" y="2678651"/>
                  <a:pt x="3285684" y="2682251"/>
                  <a:pt x="3288351" y="2685385"/>
                </a:cubicBezTo>
                <a:cubicBezTo>
                  <a:pt x="3291018" y="2688519"/>
                  <a:pt x="3294419" y="2691019"/>
                  <a:pt x="3298553" y="2692886"/>
                </a:cubicBezTo>
                <a:cubicBezTo>
                  <a:pt x="3302686" y="2694753"/>
                  <a:pt x="3307554" y="2695686"/>
                  <a:pt x="3313154" y="2695686"/>
                </a:cubicBezTo>
                <a:cubicBezTo>
                  <a:pt x="3320355" y="2695686"/>
                  <a:pt x="3326256" y="2694019"/>
                  <a:pt x="3330857" y="2690686"/>
                </a:cubicBezTo>
                <a:cubicBezTo>
                  <a:pt x="3335457" y="2687352"/>
                  <a:pt x="3338491" y="2682285"/>
                  <a:pt x="3339958" y="2675484"/>
                </a:cubicBezTo>
                <a:lnTo>
                  <a:pt x="3356760" y="2675484"/>
                </a:lnTo>
                <a:cubicBezTo>
                  <a:pt x="3354493" y="2687085"/>
                  <a:pt x="3349492" y="2695820"/>
                  <a:pt x="3341758" y="2701687"/>
                </a:cubicBezTo>
                <a:cubicBezTo>
                  <a:pt x="3334024" y="2707554"/>
                  <a:pt x="3324289" y="2710488"/>
                  <a:pt x="3312554" y="2710488"/>
                </a:cubicBezTo>
                <a:cubicBezTo>
                  <a:pt x="3304287" y="2710488"/>
                  <a:pt x="3297119" y="2709155"/>
                  <a:pt x="3291052" y="2706488"/>
                </a:cubicBezTo>
                <a:cubicBezTo>
                  <a:pt x="3284984" y="2703821"/>
                  <a:pt x="3279884" y="2700087"/>
                  <a:pt x="3275750" y="2695286"/>
                </a:cubicBezTo>
                <a:cubicBezTo>
                  <a:pt x="3271616" y="2690486"/>
                  <a:pt x="3268516" y="2684752"/>
                  <a:pt x="3266449" y="2678084"/>
                </a:cubicBezTo>
                <a:cubicBezTo>
                  <a:pt x="3264382" y="2671417"/>
                  <a:pt x="3263215" y="2664149"/>
                  <a:pt x="3262948" y="2656281"/>
                </a:cubicBezTo>
                <a:cubicBezTo>
                  <a:pt x="3262948" y="2648414"/>
                  <a:pt x="3264148" y="2641213"/>
                  <a:pt x="3266549" y="2634679"/>
                </a:cubicBezTo>
                <a:cubicBezTo>
                  <a:pt x="3268949" y="2628145"/>
                  <a:pt x="3272316" y="2622477"/>
                  <a:pt x="3276650" y="2617677"/>
                </a:cubicBezTo>
                <a:cubicBezTo>
                  <a:pt x="3280984" y="2612876"/>
                  <a:pt x="3286118" y="2609142"/>
                  <a:pt x="3292052" y="2606475"/>
                </a:cubicBezTo>
                <a:cubicBezTo>
                  <a:pt x="3297986" y="2603809"/>
                  <a:pt x="3304487" y="2602475"/>
                  <a:pt x="3311554" y="2602475"/>
                </a:cubicBezTo>
                <a:close/>
                <a:moveTo>
                  <a:pt x="2987904" y="2602475"/>
                </a:moveTo>
                <a:cubicBezTo>
                  <a:pt x="2993772" y="2602475"/>
                  <a:pt x="2999272" y="2603175"/>
                  <a:pt x="3004406" y="2604575"/>
                </a:cubicBezTo>
                <a:cubicBezTo>
                  <a:pt x="3009540" y="2605975"/>
                  <a:pt x="3014074" y="2608142"/>
                  <a:pt x="3018008" y="2611076"/>
                </a:cubicBezTo>
                <a:cubicBezTo>
                  <a:pt x="3021942" y="2614009"/>
                  <a:pt x="3025176" y="2617710"/>
                  <a:pt x="3027709" y="2622177"/>
                </a:cubicBezTo>
                <a:cubicBezTo>
                  <a:pt x="3030243" y="2626644"/>
                  <a:pt x="3031843" y="2631945"/>
                  <a:pt x="3032510" y="2638079"/>
                </a:cubicBezTo>
                <a:lnTo>
                  <a:pt x="3014908" y="2638079"/>
                </a:lnTo>
                <a:cubicBezTo>
                  <a:pt x="3013574" y="2631545"/>
                  <a:pt x="3010774" y="2626478"/>
                  <a:pt x="3006507" y="2622877"/>
                </a:cubicBezTo>
                <a:cubicBezTo>
                  <a:pt x="3002239" y="2619277"/>
                  <a:pt x="2996505" y="2617476"/>
                  <a:pt x="2989304" y="2617476"/>
                </a:cubicBezTo>
                <a:cubicBezTo>
                  <a:pt x="2983170" y="2617476"/>
                  <a:pt x="2978036" y="2618610"/>
                  <a:pt x="2973902" y="2620877"/>
                </a:cubicBezTo>
                <a:cubicBezTo>
                  <a:pt x="2969769" y="2623144"/>
                  <a:pt x="2966468" y="2626144"/>
                  <a:pt x="2964001" y="2629878"/>
                </a:cubicBezTo>
                <a:cubicBezTo>
                  <a:pt x="2961534" y="2633612"/>
                  <a:pt x="2959767" y="2637912"/>
                  <a:pt x="2958700" y="2642780"/>
                </a:cubicBezTo>
                <a:cubicBezTo>
                  <a:pt x="2957634" y="2647647"/>
                  <a:pt x="2957100" y="2652681"/>
                  <a:pt x="2957100" y="2657882"/>
                </a:cubicBezTo>
                <a:cubicBezTo>
                  <a:pt x="2957100" y="2662682"/>
                  <a:pt x="2957667" y="2667349"/>
                  <a:pt x="2958800" y="2671883"/>
                </a:cubicBezTo>
                <a:cubicBezTo>
                  <a:pt x="2959934" y="2676417"/>
                  <a:pt x="2961701" y="2680451"/>
                  <a:pt x="2964101" y="2683985"/>
                </a:cubicBezTo>
                <a:cubicBezTo>
                  <a:pt x="2966501" y="2687519"/>
                  <a:pt x="2969635" y="2690352"/>
                  <a:pt x="2973502" y="2692486"/>
                </a:cubicBezTo>
                <a:cubicBezTo>
                  <a:pt x="2977369" y="2694619"/>
                  <a:pt x="2981970" y="2695686"/>
                  <a:pt x="2987304" y="2695686"/>
                </a:cubicBezTo>
                <a:cubicBezTo>
                  <a:pt x="2995705" y="2695686"/>
                  <a:pt x="3002273" y="2693486"/>
                  <a:pt x="3007007" y="2689085"/>
                </a:cubicBezTo>
                <a:cubicBezTo>
                  <a:pt x="3011741" y="2684685"/>
                  <a:pt x="3014641" y="2678484"/>
                  <a:pt x="3015708" y="2670483"/>
                </a:cubicBezTo>
                <a:lnTo>
                  <a:pt x="3033110" y="2670483"/>
                </a:lnTo>
                <a:cubicBezTo>
                  <a:pt x="3031243" y="2683285"/>
                  <a:pt x="3026476" y="2693153"/>
                  <a:pt x="3018808" y="2700087"/>
                </a:cubicBezTo>
                <a:cubicBezTo>
                  <a:pt x="3011140" y="2707021"/>
                  <a:pt x="3000706" y="2710488"/>
                  <a:pt x="2987504" y="2710488"/>
                </a:cubicBezTo>
                <a:cubicBezTo>
                  <a:pt x="2979636" y="2710488"/>
                  <a:pt x="2972669" y="2709221"/>
                  <a:pt x="2966601" y="2706688"/>
                </a:cubicBezTo>
                <a:cubicBezTo>
                  <a:pt x="2960534" y="2704154"/>
                  <a:pt x="2955467" y="2700554"/>
                  <a:pt x="2951400" y="2695886"/>
                </a:cubicBezTo>
                <a:cubicBezTo>
                  <a:pt x="2947333" y="2691219"/>
                  <a:pt x="2944265" y="2685652"/>
                  <a:pt x="2942199" y="2679184"/>
                </a:cubicBezTo>
                <a:cubicBezTo>
                  <a:pt x="2940132" y="2672717"/>
                  <a:pt x="2939098" y="2665616"/>
                  <a:pt x="2939098" y="2657882"/>
                </a:cubicBezTo>
                <a:cubicBezTo>
                  <a:pt x="2939098" y="2650147"/>
                  <a:pt x="2940098" y="2642913"/>
                  <a:pt x="2942098" y="2636179"/>
                </a:cubicBezTo>
                <a:cubicBezTo>
                  <a:pt x="2944099" y="2629445"/>
                  <a:pt x="2947132" y="2623577"/>
                  <a:pt x="2951199" y="2618577"/>
                </a:cubicBezTo>
                <a:cubicBezTo>
                  <a:pt x="2955267" y="2613576"/>
                  <a:pt x="2960368" y="2609642"/>
                  <a:pt x="2966501" y="2606775"/>
                </a:cubicBezTo>
                <a:cubicBezTo>
                  <a:pt x="2972636" y="2603909"/>
                  <a:pt x="2979770" y="2602475"/>
                  <a:pt x="2987904" y="2602475"/>
                </a:cubicBezTo>
                <a:close/>
                <a:moveTo>
                  <a:pt x="2882930" y="2602475"/>
                </a:moveTo>
                <a:cubicBezTo>
                  <a:pt x="2892131" y="2602475"/>
                  <a:pt x="2899766" y="2604375"/>
                  <a:pt x="2905833" y="2608175"/>
                </a:cubicBezTo>
                <a:cubicBezTo>
                  <a:pt x="2911900" y="2611976"/>
                  <a:pt x="2916767" y="2616810"/>
                  <a:pt x="2920434" y="2622677"/>
                </a:cubicBezTo>
                <a:cubicBezTo>
                  <a:pt x="2924101" y="2628545"/>
                  <a:pt x="2926635" y="2634945"/>
                  <a:pt x="2928035" y="2641880"/>
                </a:cubicBezTo>
                <a:cubicBezTo>
                  <a:pt x="2929435" y="2648814"/>
                  <a:pt x="2930002" y="2655415"/>
                  <a:pt x="2929735" y="2661682"/>
                </a:cubicBezTo>
                <a:lnTo>
                  <a:pt x="2852327" y="2661682"/>
                </a:lnTo>
                <a:cubicBezTo>
                  <a:pt x="2852193" y="2666216"/>
                  <a:pt x="2852726" y="2670516"/>
                  <a:pt x="2853927" y="2674584"/>
                </a:cubicBezTo>
                <a:cubicBezTo>
                  <a:pt x="2855127" y="2678651"/>
                  <a:pt x="2857061" y="2682251"/>
                  <a:pt x="2859727" y="2685385"/>
                </a:cubicBezTo>
                <a:cubicBezTo>
                  <a:pt x="2862395" y="2688519"/>
                  <a:pt x="2865795" y="2691019"/>
                  <a:pt x="2869928" y="2692886"/>
                </a:cubicBezTo>
                <a:cubicBezTo>
                  <a:pt x="2874063" y="2694753"/>
                  <a:pt x="2878930" y="2695686"/>
                  <a:pt x="2884531" y="2695686"/>
                </a:cubicBezTo>
                <a:cubicBezTo>
                  <a:pt x="2891731" y="2695686"/>
                  <a:pt x="2897632" y="2694019"/>
                  <a:pt x="2902233" y="2690686"/>
                </a:cubicBezTo>
                <a:cubicBezTo>
                  <a:pt x="2906832" y="2687352"/>
                  <a:pt x="2909866" y="2682285"/>
                  <a:pt x="2911333" y="2675484"/>
                </a:cubicBezTo>
                <a:lnTo>
                  <a:pt x="2928135" y="2675484"/>
                </a:lnTo>
                <a:cubicBezTo>
                  <a:pt x="2925868" y="2687085"/>
                  <a:pt x="2920867" y="2695820"/>
                  <a:pt x="2913133" y="2701687"/>
                </a:cubicBezTo>
                <a:cubicBezTo>
                  <a:pt x="2905400" y="2707554"/>
                  <a:pt x="2895665" y="2710488"/>
                  <a:pt x="2883931" y="2710488"/>
                </a:cubicBezTo>
                <a:cubicBezTo>
                  <a:pt x="2875663" y="2710488"/>
                  <a:pt x="2868495" y="2709155"/>
                  <a:pt x="2862428" y="2706488"/>
                </a:cubicBezTo>
                <a:cubicBezTo>
                  <a:pt x="2856360" y="2703821"/>
                  <a:pt x="2851260" y="2700087"/>
                  <a:pt x="2847126" y="2695286"/>
                </a:cubicBezTo>
                <a:cubicBezTo>
                  <a:pt x="2842992" y="2690486"/>
                  <a:pt x="2839891" y="2684752"/>
                  <a:pt x="2837825" y="2678084"/>
                </a:cubicBezTo>
                <a:cubicBezTo>
                  <a:pt x="2835759" y="2671417"/>
                  <a:pt x="2834591" y="2664149"/>
                  <a:pt x="2834324" y="2656281"/>
                </a:cubicBezTo>
                <a:cubicBezTo>
                  <a:pt x="2834324" y="2648414"/>
                  <a:pt x="2835524" y="2641213"/>
                  <a:pt x="2837925" y="2634679"/>
                </a:cubicBezTo>
                <a:cubicBezTo>
                  <a:pt x="2840325" y="2628145"/>
                  <a:pt x="2843692" y="2622477"/>
                  <a:pt x="2848026" y="2617677"/>
                </a:cubicBezTo>
                <a:cubicBezTo>
                  <a:pt x="2852359" y="2612876"/>
                  <a:pt x="2857493" y="2609142"/>
                  <a:pt x="2863428" y="2606475"/>
                </a:cubicBezTo>
                <a:cubicBezTo>
                  <a:pt x="2869362" y="2603809"/>
                  <a:pt x="2875863" y="2602475"/>
                  <a:pt x="2882930" y="2602475"/>
                </a:cubicBezTo>
                <a:close/>
                <a:moveTo>
                  <a:pt x="2663855" y="2602475"/>
                </a:moveTo>
                <a:cubicBezTo>
                  <a:pt x="2673056" y="2602475"/>
                  <a:pt x="2680690" y="2604375"/>
                  <a:pt x="2686758" y="2608175"/>
                </a:cubicBezTo>
                <a:cubicBezTo>
                  <a:pt x="2692826" y="2611976"/>
                  <a:pt x="2697693" y="2616810"/>
                  <a:pt x="2701361" y="2622677"/>
                </a:cubicBezTo>
                <a:cubicBezTo>
                  <a:pt x="2705027" y="2628545"/>
                  <a:pt x="2707561" y="2634945"/>
                  <a:pt x="2708961" y="2641880"/>
                </a:cubicBezTo>
                <a:cubicBezTo>
                  <a:pt x="2710361" y="2648814"/>
                  <a:pt x="2710928" y="2655415"/>
                  <a:pt x="2710661" y="2661682"/>
                </a:cubicBezTo>
                <a:lnTo>
                  <a:pt x="2633252" y="2661682"/>
                </a:lnTo>
                <a:cubicBezTo>
                  <a:pt x="2633118" y="2666216"/>
                  <a:pt x="2633652" y="2670516"/>
                  <a:pt x="2634852" y="2674584"/>
                </a:cubicBezTo>
                <a:cubicBezTo>
                  <a:pt x="2636052" y="2678651"/>
                  <a:pt x="2637986" y="2682251"/>
                  <a:pt x="2640652" y="2685385"/>
                </a:cubicBezTo>
                <a:cubicBezTo>
                  <a:pt x="2643319" y="2688519"/>
                  <a:pt x="2646720" y="2691019"/>
                  <a:pt x="2650854" y="2692886"/>
                </a:cubicBezTo>
                <a:cubicBezTo>
                  <a:pt x="2654988" y="2694753"/>
                  <a:pt x="2659855" y="2695686"/>
                  <a:pt x="2665456" y="2695686"/>
                </a:cubicBezTo>
                <a:cubicBezTo>
                  <a:pt x="2672656" y="2695686"/>
                  <a:pt x="2678557" y="2694019"/>
                  <a:pt x="2683158" y="2690686"/>
                </a:cubicBezTo>
                <a:cubicBezTo>
                  <a:pt x="2687759" y="2687352"/>
                  <a:pt x="2690792" y="2682285"/>
                  <a:pt x="2692259" y="2675484"/>
                </a:cubicBezTo>
                <a:lnTo>
                  <a:pt x="2709061" y="2675484"/>
                </a:lnTo>
                <a:cubicBezTo>
                  <a:pt x="2706794" y="2687085"/>
                  <a:pt x="2701794" y="2695820"/>
                  <a:pt x="2694060" y="2701687"/>
                </a:cubicBezTo>
                <a:cubicBezTo>
                  <a:pt x="2686324" y="2707554"/>
                  <a:pt x="2676590" y="2710488"/>
                  <a:pt x="2664856" y="2710488"/>
                </a:cubicBezTo>
                <a:cubicBezTo>
                  <a:pt x="2656588" y="2710488"/>
                  <a:pt x="2649420" y="2709155"/>
                  <a:pt x="2643354" y="2706488"/>
                </a:cubicBezTo>
                <a:cubicBezTo>
                  <a:pt x="2637285" y="2703821"/>
                  <a:pt x="2632185" y="2700087"/>
                  <a:pt x="2628051" y="2695286"/>
                </a:cubicBezTo>
                <a:cubicBezTo>
                  <a:pt x="2623918" y="2690486"/>
                  <a:pt x="2620816" y="2684752"/>
                  <a:pt x="2618750" y="2678084"/>
                </a:cubicBezTo>
                <a:cubicBezTo>
                  <a:pt x="2616684" y="2671417"/>
                  <a:pt x="2615516" y="2664149"/>
                  <a:pt x="2615250" y="2656281"/>
                </a:cubicBezTo>
                <a:cubicBezTo>
                  <a:pt x="2615250" y="2648414"/>
                  <a:pt x="2616449" y="2641213"/>
                  <a:pt x="2618850" y="2634679"/>
                </a:cubicBezTo>
                <a:cubicBezTo>
                  <a:pt x="2621250" y="2628145"/>
                  <a:pt x="2624617" y="2622477"/>
                  <a:pt x="2628950" y="2617677"/>
                </a:cubicBezTo>
                <a:cubicBezTo>
                  <a:pt x="2633284" y="2612876"/>
                  <a:pt x="2638419" y="2609142"/>
                  <a:pt x="2644352" y="2606475"/>
                </a:cubicBezTo>
                <a:cubicBezTo>
                  <a:pt x="2650288" y="2603809"/>
                  <a:pt x="2656788" y="2602475"/>
                  <a:pt x="2663855" y="2602475"/>
                </a:cubicBezTo>
                <a:close/>
                <a:moveTo>
                  <a:pt x="2407405" y="2602475"/>
                </a:moveTo>
                <a:cubicBezTo>
                  <a:pt x="2413272" y="2602475"/>
                  <a:pt x="2418672" y="2602975"/>
                  <a:pt x="2423606" y="2603975"/>
                </a:cubicBezTo>
                <a:cubicBezTo>
                  <a:pt x="2428540" y="2604975"/>
                  <a:pt x="2432907" y="2606708"/>
                  <a:pt x="2436708" y="2609175"/>
                </a:cubicBezTo>
                <a:cubicBezTo>
                  <a:pt x="2440509" y="2611642"/>
                  <a:pt x="2443542" y="2614976"/>
                  <a:pt x="2445809" y="2619177"/>
                </a:cubicBezTo>
                <a:cubicBezTo>
                  <a:pt x="2448076" y="2623377"/>
                  <a:pt x="2449410" y="2628611"/>
                  <a:pt x="2449810" y="2634879"/>
                </a:cubicBezTo>
                <a:lnTo>
                  <a:pt x="2432808" y="2634879"/>
                </a:lnTo>
                <a:cubicBezTo>
                  <a:pt x="2432541" y="2631545"/>
                  <a:pt x="2431674" y="2628778"/>
                  <a:pt x="2430207" y="2626578"/>
                </a:cubicBezTo>
                <a:cubicBezTo>
                  <a:pt x="2428740" y="2624378"/>
                  <a:pt x="2426873" y="2622611"/>
                  <a:pt x="2424607" y="2621277"/>
                </a:cubicBezTo>
                <a:cubicBezTo>
                  <a:pt x="2422339" y="2619944"/>
                  <a:pt x="2419839" y="2618977"/>
                  <a:pt x="2417106" y="2618377"/>
                </a:cubicBezTo>
                <a:cubicBezTo>
                  <a:pt x="2414372" y="2617777"/>
                  <a:pt x="2411605" y="2617476"/>
                  <a:pt x="2408805" y="2617476"/>
                </a:cubicBezTo>
                <a:cubicBezTo>
                  <a:pt x="2406271" y="2617476"/>
                  <a:pt x="2403704" y="2617677"/>
                  <a:pt x="2401104" y="2618077"/>
                </a:cubicBezTo>
                <a:cubicBezTo>
                  <a:pt x="2398504" y="2618477"/>
                  <a:pt x="2396137" y="2619177"/>
                  <a:pt x="2394002" y="2620177"/>
                </a:cubicBezTo>
                <a:cubicBezTo>
                  <a:pt x="2391869" y="2621177"/>
                  <a:pt x="2390136" y="2622510"/>
                  <a:pt x="2388802" y="2624177"/>
                </a:cubicBezTo>
                <a:cubicBezTo>
                  <a:pt x="2387469" y="2625844"/>
                  <a:pt x="2386802" y="2628011"/>
                  <a:pt x="2386802" y="2630678"/>
                </a:cubicBezTo>
                <a:cubicBezTo>
                  <a:pt x="2386802" y="2633612"/>
                  <a:pt x="2387836" y="2636045"/>
                  <a:pt x="2389903" y="2637979"/>
                </a:cubicBezTo>
                <a:cubicBezTo>
                  <a:pt x="2391970" y="2639913"/>
                  <a:pt x="2394602" y="2641513"/>
                  <a:pt x="2397803" y="2642780"/>
                </a:cubicBezTo>
                <a:cubicBezTo>
                  <a:pt x="2401004" y="2644046"/>
                  <a:pt x="2404604" y="2645113"/>
                  <a:pt x="2408605" y="2645980"/>
                </a:cubicBezTo>
                <a:cubicBezTo>
                  <a:pt x="2412605" y="2646847"/>
                  <a:pt x="2416605" y="2647747"/>
                  <a:pt x="2420606" y="2648680"/>
                </a:cubicBezTo>
                <a:cubicBezTo>
                  <a:pt x="2424873" y="2649614"/>
                  <a:pt x="2429040" y="2650747"/>
                  <a:pt x="2433107" y="2652081"/>
                </a:cubicBezTo>
                <a:cubicBezTo>
                  <a:pt x="2437175" y="2653414"/>
                  <a:pt x="2440776" y="2655181"/>
                  <a:pt x="2443909" y="2657382"/>
                </a:cubicBezTo>
                <a:cubicBezTo>
                  <a:pt x="2447043" y="2659582"/>
                  <a:pt x="2449576" y="2662349"/>
                  <a:pt x="2451510" y="2665683"/>
                </a:cubicBezTo>
                <a:cubicBezTo>
                  <a:pt x="2453443" y="2669016"/>
                  <a:pt x="2454410" y="2673150"/>
                  <a:pt x="2454410" y="2678084"/>
                </a:cubicBezTo>
                <a:cubicBezTo>
                  <a:pt x="2454410" y="2684352"/>
                  <a:pt x="2453110" y="2689552"/>
                  <a:pt x="2450510" y="2693686"/>
                </a:cubicBezTo>
                <a:cubicBezTo>
                  <a:pt x="2447910" y="2697820"/>
                  <a:pt x="2444509" y="2701154"/>
                  <a:pt x="2440308" y="2703687"/>
                </a:cubicBezTo>
                <a:cubicBezTo>
                  <a:pt x="2436108" y="2706221"/>
                  <a:pt x="2431375" y="2707988"/>
                  <a:pt x="2426107" y="2708988"/>
                </a:cubicBezTo>
                <a:cubicBezTo>
                  <a:pt x="2420839" y="2709988"/>
                  <a:pt x="2415605" y="2710488"/>
                  <a:pt x="2410405" y="2710488"/>
                </a:cubicBezTo>
                <a:cubicBezTo>
                  <a:pt x="2404671" y="2710488"/>
                  <a:pt x="2399203" y="2709888"/>
                  <a:pt x="2394002" y="2708688"/>
                </a:cubicBezTo>
                <a:cubicBezTo>
                  <a:pt x="2388802" y="2707488"/>
                  <a:pt x="2384202" y="2705521"/>
                  <a:pt x="2380202" y="2702787"/>
                </a:cubicBezTo>
                <a:cubicBezTo>
                  <a:pt x="2376200" y="2700054"/>
                  <a:pt x="2373000" y="2696453"/>
                  <a:pt x="2370600" y="2691986"/>
                </a:cubicBezTo>
                <a:cubicBezTo>
                  <a:pt x="2368200" y="2687519"/>
                  <a:pt x="2366866" y="2682085"/>
                  <a:pt x="2366599" y="2675684"/>
                </a:cubicBezTo>
                <a:lnTo>
                  <a:pt x="2383601" y="2675684"/>
                </a:lnTo>
                <a:cubicBezTo>
                  <a:pt x="2383735" y="2679418"/>
                  <a:pt x="2384602" y="2682585"/>
                  <a:pt x="2386201" y="2685185"/>
                </a:cubicBezTo>
                <a:cubicBezTo>
                  <a:pt x="2387802" y="2687785"/>
                  <a:pt x="2389903" y="2689852"/>
                  <a:pt x="2392503" y="2691386"/>
                </a:cubicBezTo>
                <a:cubicBezTo>
                  <a:pt x="2395103" y="2692919"/>
                  <a:pt x="2398037" y="2694019"/>
                  <a:pt x="2401304" y="2694686"/>
                </a:cubicBezTo>
                <a:cubicBezTo>
                  <a:pt x="2404571" y="2695353"/>
                  <a:pt x="2407938" y="2695686"/>
                  <a:pt x="2411405" y="2695686"/>
                </a:cubicBezTo>
                <a:cubicBezTo>
                  <a:pt x="2414072" y="2695686"/>
                  <a:pt x="2416872" y="2695486"/>
                  <a:pt x="2419806" y="2695086"/>
                </a:cubicBezTo>
                <a:cubicBezTo>
                  <a:pt x="2422739" y="2694686"/>
                  <a:pt x="2425440" y="2693953"/>
                  <a:pt x="2427907" y="2692886"/>
                </a:cubicBezTo>
                <a:cubicBezTo>
                  <a:pt x="2430374" y="2691819"/>
                  <a:pt x="2432408" y="2690252"/>
                  <a:pt x="2434008" y="2688185"/>
                </a:cubicBezTo>
                <a:cubicBezTo>
                  <a:pt x="2435608" y="2686118"/>
                  <a:pt x="2436408" y="2683485"/>
                  <a:pt x="2436408" y="2680284"/>
                </a:cubicBezTo>
                <a:cubicBezTo>
                  <a:pt x="2436408" y="2675884"/>
                  <a:pt x="2434741" y="2672550"/>
                  <a:pt x="2431407" y="2670283"/>
                </a:cubicBezTo>
                <a:cubicBezTo>
                  <a:pt x="2428074" y="2668016"/>
                  <a:pt x="2423906" y="2666183"/>
                  <a:pt x="2418906" y="2664782"/>
                </a:cubicBezTo>
                <a:cubicBezTo>
                  <a:pt x="2413905" y="2663382"/>
                  <a:pt x="2408471" y="2662115"/>
                  <a:pt x="2402603" y="2660982"/>
                </a:cubicBezTo>
                <a:cubicBezTo>
                  <a:pt x="2396737" y="2659848"/>
                  <a:pt x="2391302" y="2658248"/>
                  <a:pt x="2386302" y="2656181"/>
                </a:cubicBezTo>
                <a:cubicBezTo>
                  <a:pt x="2381301" y="2654114"/>
                  <a:pt x="2377134" y="2651214"/>
                  <a:pt x="2373800" y="2647480"/>
                </a:cubicBezTo>
                <a:cubicBezTo>
                  <a:pt x="2370466" y="2643746"/>
                  <a:pt x="2368799" y="2638546"/>
                  <a:pt x="2368799" y="2631878"/>
                </a:cubicBezTo>
                <a:cubicBezTo>
                  <a:pt x="2368799" y="2626678"/>
                  <a:pt x="2369966" y="2622210"/>
                  <a:pt x="2372300" y="2618477"/>
                </a:cubicBezTo>
                <a:cubicBezTo>
                  <a:pt x="2374634" y="2614743"/>
                  <a:pt x="2377634" y="2611709"/>
                  <a:pt x="2381301" y="2609376"/>
                </a:cubicBezTo>
                <a:cubicBezTo>
                  <a:pt x="2384968" y="2607042"/>
                  <a:pt x="2389102" y="2605308"/>
                  <a:pt x="2393703" y="2604175"/>
                </a:cubicBezTo>
                <a:cubicBezTo>
                  <a:pt x="2398303" y="2603041"/>
                  <a:pt x="2402870" y="2602475"/>
                  <a:pt x="2407405" y="2602475"/>
                </a:cubicBezTo>
                <a:close/>
                <a:moveTo>
                  <a:pt x="2303506" y="2602475"/>
                </a:moveTo>
                <a:cubicBezTo>
                  <a:pt x="2311774" y="2602475"/>
                  <a:pt x="2319008" y="2603875"/>
                  <a:pt x="2325208" y="2606675"/>
                </a:cubicBezTo>
                <a:cubicBezTo>
                  <a:pt x="2331409" y="2609475"/>
                  <a:pt x="2336643" y="2613309"/>
                  <a:pt x="2340910" y="2618177"/>
                </a:cubicBezTo>
                <a:cubicBezTo>
                  <a:pt x="2345178" y="2623044"/>
                  <a:pt x="2348378" y="2628778"/>
                  <a:pt x="2350512" y="2635379"/>
                </a:cubicBezTo>
                <a:cubicBezTo>
                  <a:pt x="2352645" y="2641980"/>
                  <a:pt x="2353712" y="2649080"/>
                  <a:pt x="2353712" y="2656681"/>
                </a:cubicBezTo>
                <a:cubicBezTo>
                  <a:pt x="2353712" y="2664282"/>
                  <a:pt x="2352645" y="2671350"/>
                  <a:pt x="2350512" y="2677884"/>
                </a:cubicBezTo>
                <a:cubicBezTo>
                  <a:pt x="2348378" y="2684418"/>
                  <a:pt x="2345178" y="2690119"/>
                  <a:pt x="2340910" y="2694986"/>
                </a:cubicBezTo>
                <a:cubicBezTo>
                  <a:pt x="2336643" y="2699853"/>
                  <a:pt x="2331409" y="2703654"/>
                  <a:pt x="2325208" y="2706388"/>
                </a:cubicBezTo>
                <a:cubicBezTo>
                  <a:pt x="2319008" y="2709121"/>
                  <a:pt x="2311774" y="2710488"/>
                  <a:pt x="2303506" y="2710488"/>
                </a:cubicBezTo>
                <a:cubicBezTo>
                  <a:pt x="2295371" y="2710488"/>
                  <a:pt x="2288170" y="2709121"/>
                  <a:pt x="2281903" y="2706388"/>
                </a:cubicBezTo>
                <a:cubicBezTo>
                  <a:pt x="2275635" y="2703654"/>
                  <a:pt x="2270368" y="2699853"/>
                  <a:pt x="2266101" y="2694986"/>
                </a:cubicBezTo>
                <a:cubicBezTo>
                  <a:pt x="2261834" y="2690119"/>
                  <a:pt x="2258634" y="2684418"/>
                  <a:pt x="2256499" y="2677884"/>
                </a:cubicBezTo>
                <a:cubicBezTo>
                  <a:pt x="2254366" y="2671350"/>
                  <a:pt x="2253300" y="2664282"/>
                  <a:pt x="2253300" y="2656681"/>
                </a:cubicBezTo>
                <a:cubicBezTo>
                  <a:pt x="2253300" y="2649080"/>
                  <a:pt x="2254366" y="2641980"/>
                  <a:pt x="2256499" y="2635379"/>
                </a:cubicBezTo>
                <a:cubicBezTo>
                  <a:pt x="2258634" y="2628778"/>
                  <a:pt x="2261834" y="2623044"/>
                  <a:pt x="2266101" y="2618177"/>
                </a:cubicBezTo>
                <a:cubicBezTo>
                  <a:pt x="2270368" y="2613309"/>
                  <a:pt x="2275635" y="2609475"/>
                  <a:pt x="2281903" y="2606675"/>
                </a:cubicBezTo>
                <a:cubicBezTo>
                  <a:pt x="2288170" y="2603875"/>
                  <a:pt x="2295371" y="2602475"/>
                  <a:pt x="2303506" y="2602475"/>
                </a:cubicBezTo>
                <a:close/>
                <a:moveTo>
                  <a:pt x="2197331" y="2602475"/>
                </a:moveTo>
                <a:cubicBezTo>
                  <a:pt x="2203198" y="2602475"/>
                  <a:pt x="2208699" y="2603175"/>
                  <a:pt x="2213832" y="2604575"/>
                </a:cubicBezTo>
                <a:cubicBezTo>
                  <a:pt x="2218967" y="2605975"/>
                  <a:pt x="2223500" y="2608142"/>
                  <a:pt x="2227434" y="2611076"/>
                </a:cubicBezTo>
                <a:cubicBezTo>
                  <a:pt x="2231368" y="2614009"/>
                  <a:pt x="2234602" y="2617710"/>
                  <a:pt x="2237135" y="2622177"/>
                </a:cubicBezTo>
                <a:cubicBezTo>
                  <a:pt x="2239669" y="2626644"/>
                  <a:pt x="2241269" y="2631945"/>
                  <a:pt x="2241936" y="2638079"/>
                </a:cubicBezTo>
                <a:lnTo>
                  <a:pt x="2224334" y="2638079"/>
                </a:lnTo>
                <a:cubicBezTo>
                  <a:pt x="2223001" y="2631545"/>
                  <a:pt x="2220200" y="2626478"/>
                  <a:pt x="2215933" y="2622877"/>
                </a:cubicBezTo>
                <a:cubicBezTo>
                  <a:pt x="2211665" y="2619277"/>
                  <a:pt x="2205932" y="2617476"/>
                  <a:pt x="2198731" y="2617476"/>
                </a:cubicBezTo>
                <a:cubicBezTo>
                  <a:pt x="2192597" y="2617476"/>
                  <a:pt x="2187462" y="2618610"/>
                  <a:pt x="2183329" y="2620877"/>
                </a:cubicBezTo>
                <a:cubicBezTo>
                  <a:pt x="2179195" y="2623144"/>
                  <a:pt x="2175895" y="2626144"/>
                  <a:pt x="2173427" y="2629878"/>
                </a:cubicBezTo>
                <a:cubicBezTo>
                  <a:pt x="2170960" y="2633612"/>
                  <a:pt x="2169194" y="2637912"/>
                  <a:pt x="2168127" y="2642780"/>
                </a:cubicBezTo>
                <a:cubicBezTo>
                  <a:pt x="2167060" y="2647647"/>
                  <a:pt x="2166527" y="2652681"/>
                  <a:pt x="2166527" y="2657882"/>
                </a:cubicBezTo>
                <a:cubicBezTo>
                  <a:pt x="2166527" y="2662682"/>
                  <a:pt x="2167093" y="2667349"/>
                  <a:pt x="2168227" y="2671883"/>
                </a:cubicBezTo>
                <a:cubicBezTo>
                  <a:pt x="2169360" y="2676417"/>
                  <a:pt x="2171127" y="2680451"/>
                  <a:pt x="2173527" y="2683985"/>
                </a:cubicBezTo>
                <a:cubicBezTo>
                  <a:pt x="2175927" y="2687519"/>
                  <a:pt x="2179061" y="2690352"/>
                  <a:pt x="2182929" y="2692486"/>
                </a:cubicBezTo>
                <a:cubicBezTo>
                  <a:pt x="2186796" y="2694620"/>
                  <a:pt x="2191396" y="2695686"/>
                  <a:pt x="2196730" y="2695686"/>
                </a:cubicBezTo>
                <a:cubicBezTo>
                  <a:pt x="2205132" y="2695686"/>
                  <a:pt x="2211699" y="2693486"/>
                  <a:pt x="2216433" y="2689085"/>
                </a:cubicBezTo>
                <a:cubicBezTo>
                  <a:pt x="2221167" y="2684685"/>
                  <a:pt x="2224067" y="2678484"/>
                  <a:pt x="2225134" y="2670483"/>
                </a:cubicBezTo>
                <a:lnTo>
                  <a:pt x="2242536" y="2670483"/>
                </a:lnTo>
                <a:cubicBezTo>
                  <a:pt x="2240669" y="2683285"/>
                  <a:pt x="2235902" y="2693153"/>
                  <a:pt x="2228234" y="2700087"/>
                </a:cubicBezTo>
                <a:cubicBezTo>
                  <a:pt x="2220567" y="2707021"/>
                  <a:pt x="2210133" y="2710488"/>
                  <a:pt x="2196931" y="2710488"/>
                </a:cubicBezTo>
                <a:cubicBezTo>
                  <a:pt x="2189063" y="2710488"/>
                  <a:pt x="2182095" y="2709221"/>
                  <a:pt x="2176028" y="2706688"/>
                </a:cubicBezTo>
                <a:cubicBezTo>
                  <a:pt x="2169961" y="2704154"/>
                  <a:pt x="2164893" y="2700554"/>
                  <a:pt x="2160826" y="2695886"/>
                </a:cubicBezTo>
                <a:cubicBezTo>
                  <a:pt x="2156759" y="2691219"/>
                  <a:pt x="2153692" y="2685652"/>
                  <a:pt x="2151625" y="2679184"/>
                </a:cubicBezTo>
                <a:cubicBezTo>
                  <a:pt x="2149558" y="2672717"/>
                  <a:pt x="2148524" y="2665616"/>
                  <a:pt x="2148524" y="2657882"/>
                </a:cubicBezTo>
                <a:cubicBezTo>
                  <a:pt x="2148524" y="2650147"/>
                  <a:pt x="2149524" y="2642913"/>
                  <a:pt x="2151525" y="2636179"/>
                </a:cubicBezTo>
                <a:cubicBezTo>
                  <a:pt x="2153525" y="2629445"/>
                  <a:pt x="2156558" y="2623577"/>
                  <a:pt x="2160626" y="2618577"/>
                </a:cubicBezTo>
                <a:cubicBezTo>
                  <a:pt x="2164693" y="2613576"/>
                  <a:pt x="2169794" y="2609642"/>
                  <a:pt x="2175927" y="2606775"/>
                </a:cubicBezTo>
                <a:cubicBezTo>
                  <a:pt x="2182062" y="2603909"/>
                  <a:pt x="2189196" y="2602475"/>
                  <a:pt x="2197331" y="2602475"/>
                </a:cubicBezTo>
                <a:close/>
                <a:moveTo>
                  <a:pt x="1854231" y="2602475"/>
                </a:moveTo>
                <a:cubicBezTo>
                  <a:pt x="1863432" y="2602475"/>
                  <a:pt x="1871066" y="2604375"/>
                  <a:pt x="1877133" y="2608175"/>
                </a:cubicBezTo>
                <a:cubicBezTo>
                  <a:pt x="1883201" y="2611976"/>
                  <a:pt x="1888068" y="2616810"/>
                  <a:pt x="1891735" y="2622677"/>
                </a:cubicBezTo>
                <a:cubicBezTo>
                  <a:pt x="1895403" y="2628545"/>
                  <a:pt x="1897936" y="2634945"/>
                  <a:pt x="1899336" y="2641880"/>
                </a:cubicBezTo>
                <a:cubicBezTo>
                  <a:pt x="1900737" y="2648814"/>
                  <a:pt x="1901303" y="2655415"/>
                  <a:pt x="1901037" y="2661682"/>
                </a:cubicBezTo>
                <a:lnTo>
                  <a:pt x="1823627" y="2661682"/>
                </a:lnTo>
                <a:cubicBezTo>
                  <a:pt x="1823494" y="2666216"/>
                  <a:pt x="1824027" y="2670516"/>
                  <a:pt x="1825227" y="2674584"/>
                </a:cubicBezTo>
                <a:cubicBezTo>
                  <a:pt x="1826427" y="2678651"/>
                  <a:pt x="1828360" y="2682251"/>
                  <a:pt x="1831028" y="2685385"/>
                </a:cubicBezTo>
                <a:cubicBezTo>
                  <a:pt x="1833695" y="2688519"/>
                  <a:pt x="1837095" y="2691019"/>
                  <a:pt x="1841229" y="2692886"/>
                </a:cubicBezTo>
                <a:cubicBezTo>
                  <a:pt x="1845363" y="2694753"/>
                  <a:pt x="1850230" y="2695686"/>
                  <a:pt x="1855831" y="2695686"/>
                </a:cubicBezTo>
                <a:cubicBezTo>
                  <a:pt x="1863032" y="2695686"/>
                  <a:pt x="1868933" y="2694019"/>
                  <a:pt x="1873533" y="2690686"/>
                </a:cubicBezTo>
                <a:cubicBezTo>
                  <a:pt x="1878134" y="2687352"/>
                  <a:pt x="1881167" y="2682285"/>
                  <a:pt x="1882634" y="2675484"/>
                </a:cubicBezTo>
                <a:lnTo>
                  <a:pt x="1899436" y="2675484"/>
                </a:lnTo>
                <a:cubicBezTo>
                  <a:pt x="1897169" y="2687085"/>
                  <a:pt x="1892169" y="2695820"/>
                  <a:pt x="1884434" y="2701687"/>
                </a:cubicBezTo>
                <a:cubicBezTo>
                  <a:pt x="1876700" y="2707554"/>
                  <a:pt x="1866966" y="2710488"/>
                  <a:pt x="1855231" y="2710488"/>
                </a:cubicBezTo>
                <a:cubicBezTo>
                  <a:pt x="1846963" y="2710488"/>
                  <a:pt x="1839796" y="2709155"/>
                  <a:pt x="1833728" y="2706488"/>
                </a:cubicBezTo>
                <a:cubicBezTo>
                  <a:pt x="1827661" y="2703821"/>
                  <a:pt x="1822560" y="2700087"/>
                  <a:pt x="1818426" y="2695286"/>
                </a:cubicBezTo>
                <a:cubicBezTo>
                  <a:pt x="1814293" y="2690486"/>
                  <a:pt x="1811192" y="2684752"/>
                  <a:pt x="1809125" y="2678084"/>
                </a:cubicBezTo>
                <a:cubicBezTo>
                  <a:pt x="1807058" y="2671417"/>
                  <a:pt x="1805891" y="2664149"/>
                  <a:pt x="1805625" y="2656281"/>
                </a:cubicBezTo>
                <a:cubicBezTo>
                  <a:pt x="1805625" y="2648414"/>
                  <a:pt x="1806825" y="2641213"/>
                  <a:pt x="1809225" y="2634679"/>
                </a:cubicBezTo>
                <a:cubicBezTo>
                  <a:pt x="1811626" y="2628145"/>
                  <a:pt x="1814993" y="2622477"/>
                  <a:pt x="1819326" y="2617677"/>
                </a:cubicBezTo>
                <a:cubicBezTo>
                  <a:pt x="1823660" y="2612876"/>
                  <a:pt x="1828794" y="2609142"/>
                  <a:pt x="1834728" y="2606475"/>
                </a:cubicBezTo>
                <a:cubicBezTo>
                  <a:pt x="1840662" y="2603809"/>
                  <a:pt x="1847163" y="2602475"/>
                  <a:pt x="1854231" y="2602475"/>
                </a:cubicBezTo>
                <a:close/>
                <a:moveTo>
                  <a:pt x="1689582" y="2602475"/>
                </a:moveTo>
                <a:cubicBezTo>
                  <a:pt x="1695983" y="2602475"/>
                  <a:pt x="1701783" y="2603808"/>
                  <a:pt x="1706984" y="2606475"/>
                </a:cubicBezTo>
                <a:cubicBezTo>
                  <a:pt x="1712184" y="2609142"/>
                  <a:pt x="1715852" y="2613676"/>
                  <a:pt x="1717985" y="2620077"/>
                </a:cubicBezTo>
                <a:cubicBezTo>
                  <a:pt x="1721452" y="2614476"/>
                  <a:pt x="1726019" y="2610142"/>
                  <a:pt x="1731687" y="2607075"/>
                </a:cubicBezTo>
                <a:cubicBezTo>
                  <a:pt x="1737354" y="2604009"/>
                  <a:pt x="1743588" y="2602475"/>
                  <a:pt x="1750389" y="2602475"/>
                </a:cubicBezTo>
                <a:cubicBezTo>
                  <a:pt x="1755590" y="2602474"/>
                  <a:pt x="1760290" y="2603041"/>
                  <a:pt x="1764491" y="2604175"/>
                </a:cubicBezTo>
                <a:cubicBezTo>
                  <a:pt x="1768692" y="2605308"/>
                  <a:pt x="1772292" y="2607075"/>
                  <a:pt x="1775292" y="2609475"/>
                </a:cubicBezTo>
                <a:cubicBezTo>
                  <a:pt x="1778292" y="2611876"/>
                  <a:pt x="1780626" y="2614976"/>
                  <a:pt x="1782293" y="2618777"/>
                </a:cubicBezTo>
                <a:cubicBezTo>
                  <a:pt x="1783959" y="2622577"/>
                  <a:pt x="1784792" y="2627144"/>
                  <a:pt x="1784793" y="2632478"/>
                </a:cubicBezTo>
                <a:lnTo>
                  <a:pt x="1784793" y="2708288"/>
                </a:lnTo>
                <a:lnTo>
                  <a:pt x="1767791" y="2708288"/>
                </a:lnTo>
                <a:lnTo>
                  <a:pt x="1767791" y="2640479"/>
                </a:lnTo>
                <a:cubicBezTo>
                  <a:pt x="1767793" y="2637279"/>
                  <a:pt x="1767527" y="2634279"/>
                  <a:pt x="1766991" y="2631478"/>
                </a:cubicBezTo>
                <a:cubicBezTo>
                  <a:pt x="1766458" y="2628678"/>
                  <a:pt x="1765458" y="2626244"/>
                  <a:pt x="1763991" y="2624177"/>
                </a:cubicBezTo>
                <a:cubicBezTo>
                  <a:pt x="1762524" y="2622110"/>
                  <a:pt x="1760490" y="2620477"/>
                  <a:pt x="1757890" y="2619277"/>
                </a:cubicBezTo>
                <a:cubicBezTo>
                  <a:pt x="1755291" y="2618077"/>
                  <a:pt x="1751923" y="2617476"/>
                  <a:pt x="1747789" y="2617476"/>
                </a:cubicBezTo>
                <a:cubicBezTo>
                  <a:pt x="1739388" y="2617476"/>
                  <a:pt x="1732787" y="2619877"/>
                  <a:pt x="1727986" y="2624677"/>
                </a:cubicBezTo>
                <a:cubicBezTo>
                  <a:pt x="1723186" y="2629478"/>
                  <a:pt x="1720786" y="2635879"/>
                  <a:pt x="1720786" y="2643880"/>
                </a:cubicBezTo>
                <a:lnTo>
                  <a:pt x="1720786" y="2708288"/>
                </a:lnTo>
                <a:lnTo>
                  <a:pt x="1703783" y="2708288"/>
                </a:lnTo>
                <a:lnTo>
                  <a:pt x="1703783" y="2640479"/>
                </a:lnTo>
                <a:cubicBezTo>
                  <a:pt x="1703783" y="2637146"/>
                  <a:pt x="1703483" y="2634079"/>
                  <a:pt x="1702884" y="2631278"/>
                </a:cubicBezTo>
                <a:cubicBezTo>
                  <a:pt x="1702284" y="2628478"/>
                  <a:pt x="1701250" y="2626044"/>
                  <a:pt x="1699783" y="2623977"/>
                </a:cubicBezTo>
                <a:cubicBezTo>
                  <a:pt x="1698316" y="2621910"/>
                  <a:pt x="1696349" y="2620310"/>
                  <a:pt x="1693882" y="2619177"/>
                </a:cubicBezTo>
                <a:cubicBezTo>
                  <a:pt x="1691415" y="2618044"/>
                  <a:pt x="1688249" y="2617477"/>
                  <a:pt x="1684381" y="2617476"/>
                </a:cubicBezTo>
                <a:cubicBezTo>
                  <a:pt x="1679447" y="2617476"/>
                  <a:pt x="1675213" y="2618477"/>
                  <a:pt x="1671679" y="2620477"/>
                </a:cubicBezTo>
                <a:cubicBezTo>
                  <a:pt x="1668146" y="2622477"/>
                  <a:pt x="1665279" y="2624877"/>
                  <a:pt x="1663079" y="2627678"/>
                </a:cubicBezTo>
                <a:cubicBezTo>
                  <a:pt x="1660878" y="2630478"/>
                  <a:pt x="1659278" y="2633379"/>
                  <a:pt x="1658278" y="2636379"/>
                </a:cubicBezTo>
                <a:cubicBezTo>
                  <a:pt x="1657278" y="2639379"/>
                  <a:pt x="1656777" y="2641880"/>
                  <a:pt x="1656777" y="2643880"/>
                </a:cubicBezTo>
                <a:lnTo>
                  <a:pt x="1656777" y="2708288"/>
                </a:lnTo>
                <a:lnTo>
                  <a:pt x="1639775" y="2708288"/>
                </a:lnTo>
                <a:lnTo>
                  <a:pt x="1639775" y="2604875"/>
                </a:lnTo>
                <a:lnTo>
                  <a:pt x="1655777" y="2604875"/>
                </a:lnTo>
                <a:lnTo>
                  <a:pt x="1655777" y="2620077"/>
                </a:lnTo>
                <a:lnTo>
                  <a:pt x="1656177" y="2620077"/>
                </a:lnTo>
                <a:cubicBezTo>
                  <a:pt x="1663912" y="2608342"/>
                  <a:pt x="1675047" y="2602475"/>
                  <a:pt x="1689582" y="2602475"/>
                </a:cubicBezTo>
                <a:close/>
                <a:moveTo>
                  <a:pt x="1626908" y="2602475"/>
                </a:moveTo>
                <a:lnTo>
                  <a:pt x="1626908" y="2620477"/>
                </a:lnTo>
                <a:cubicBezTo>
                  <a:pt x="1620106" y="2620477"/>
                  <a:pt x="1614306" y="2621410"/>
                  <a:pt x="1609505" y="2623277"/>
                </a:cubicBezTo>
                <a:cubicBezTo>
                  <a:pt x="1604705" y="2625144"/>
                  <a:pt x="1600838" y="2627878"/>
                  <a:pt x="1597904" y="2631478"/>
                </a:cubicBezTo>
                <a:cubicBezTo>
                  <a:pt x="1594970" y="2635079"/>
                  <a:pt x="1592836" y="2639446"/>
                  <a:pt x="1591503" y="2644580"/>
                </a:cubicBezTo>
                <a:cubicBezTo>
                  <a:pt x="1590169" y="2649714"/>
                  <a:pt x="1589503" y="2655615"/>
                  <a:pt x="1589502" y="2662282"/>
                </a:cubicBezTo>
                <a:lnTo>
                  <a:pt x="1589502" y="2708288"/>
                </a:lnTo>
                <a:lnTo>
                  <a:pt x="1572500" y="2708288"/>
                </a:lnTo>
                <a:lnTo>
                  <a:pt x="1572500" y="2604875"/>
                </a:lnTo>
                <a:lnTo>
                  <a:pt x="1588502" y="2604875"/>
                </a:lnTo>
                <a:lnTo>
                  <a:pt x="1588502" y="2626678"/>
                </a:lnTo>
                <a:lnTo>
                  <a:pt x="1588902" y="2626678"/>
                </a:lnTo>
                <a:cubicBezTo>
                  <a:pt x="1593036" y="2618277"/>
                  <a:pt x="1598103" y="2612076"/>
                  <a:pt x="1604105" y="2608075"/>
                </a:cubicBezTo>
                <a:cubicBezTo>
                  <a:pt x="1610105" y="2604075"/>
                  <a:pt x="1617706" y="2602208"/>
                  <a:pt x="1626908" y="2602475"/>
                </a:cubicBezTo>
                <a:close/>
                <a:moveTo>
                  <a:pt x="1503406" y="2602475"/>
                </a:moveTo>
                <a:cubicBezTo>
                  <a:pt x="1511674" y="2602475"/>
                  <a:pt x="1518908" y="2603875"/>
                  <a:pt x="1525109" y="2606675"/>
                </a:cubicBezTo>
                <a:cubicBezTo>
                  <a:pt x="1531310" y="2609475"/>
                  <a:pt x="1536543" y="2613309"/>
                  <a:pt x="1540811" y="2618177"/>
                </a:cubicBezTo>
                <a:cubicBezTo>
                  <a:pt x="1545078" y="2623044"/>
                  <a:pt x="1548278" y="2628778"/>
                  <a:pt x="1550412" y="2635379"/>
                </a:cubicBezTo>
                <a:cubicBezTo>
                  <a:pt x="1552546" y="2641980"/>
                  <a:pt x="1553612" y="2649080"/>
                  <a:pt x="1553612" y="2656681"/>
                </a:cubicBezTo>
                <a:cubicBezTo>
                  <a:pt x="1553613" y="2664282"/>
                  <a:pt x="1552546" y="2671350"/>
                  <a:pt x="1550412" y="2677884"/>
                </a:cubicBezTo>
                <a:cubicBezTo>
                  <a:pt x="1548278" y="2684418"/>
                  <a:pt x="1545078" y="2690119"/>
                  <a:pt x="1540811" y="2694986"/>
                </a:cubicBezTo>
                <a:cubicBezTo>
                  <a:pt x="1536543" y="2699853"/>
                  <a:pt x="1531310" y="2703654"/>
                  <a:pt x="1525109" y="2706388"/>
                </a:cubicBezTo>
                <a:cubicBezTo>
                  <a:pt x="1518908" y="2709121"/>
                  <a:pt x="1511674" y="2710488"/>
                  <a:pt x="1503406" y="2710488"/>
                </a:cubicBezTo>
                <a:cubicBezTo>
                  <a:pt x="1495271" y="2710488"/>
                  <a:pt x="1488071" y="2709121"/>
                  <a:pt x="1481803" y="2706388"/>
                </a:cubicBezTo>
                <a:cubicBezTo>
                  <a:pt x="1475536" y="2703654"/>
                  <a:pt x="1470268" y="2699853"/>
                  <a:pt x="1466002" y="2694986"/>
                </a:cubicBezTo>
                <a:cubicBezTo>
                  <a:pt x="1461734" y="2690119"/>
                  <a:pt x="1458534" y="2684418"/>
                  <a:pt x="1456400" y="2677884"/>
                </a:cubicBezTo>
                <a:cubicBezTo>
                  <a:pt x="1454267" y="2671350"/>
                  <a:pt x="1453200" y="2664282"/>
                  <a:pt x="1453200" y="2656681"/>
                </a:cubicBezTo>
                <a:cubicBezTo>
                  <a:pt x="1453200" y="2649080"/>
                  <a:pt x="1454267" y="2641980"/>
                  <a:pt x="1456400" y="2635379"/>
                </a:cubicBezTo>
                <a:cubicBezTo>
                  <a:pt x="1458534" y="2628778"/>
                  <a:pt x="1461734" y="2623044"/>
                  <a:pt x="1466002" y="2618177"/>
                </a:cubicBezTo>
                <a:cubicBezTo>
                  <a:pt x="1470268" y="2613309"/>
                  <a:pt x="1475536" y="2609475"/>
                  <a:pt x="1481803" y="2606675"/>
                </a:cubicBezTo>
                <a:cubicBezTo>
                  <a:pt x="1488071" y="2603875"/>
                  <a:pt x="1495271" y="2602475"/>
                  <a:pt x="1503406" y="2602475"/>
                </a:cubicBezTo>
                <a:close/>
                <a:moveTo>
                  <a:pt x="1337357" y="2602475"/>
                </a:moveTo>
                <a:cubicBezTo>
                  <a:pt x="1344157" y="2602475"/>
                  <a:pt x="1349825" y="2603408"/>
                  <a:pt x="1354359" y="2605275"/>
                </a:cubicBezTo>
                <a:cubicBezTo>
                  <a:pt x="1358893" y="2607142"/>
                  <a:pt x="1362560" y="2609742"/>
                  <a:pt x="1365361" y="2613076"/>
                </a:cubicBezTo>
                <a:cubicBezTo>
                  <a:pt x="1368161" y="2616410"/>
                  <a:pt x="1370127" y="2620377"/>
                  <a:pt x="1371261" y="2624977"/>
                </a:cubicBezTo>
                <a:cubicBezTo>
                  <a:pt x="1372394" y="2629578"/>
                  <a:pt x="1372961" y="2634679"/>
                  <a:pt x="1372961" y="2640279"/>
                </a:cubicBezTo>
                <a:lnTo>
                  <a:pt x="1372961" y="2708288"/>
                </a:lnTo>
                <a:lnTo>
                  <a:pt x="1355959" y="2708288"/>
                </a:lnTo>
                <a:lnTo>
                  <a:pt x="1355959" y="2638279"/>
                </a:lnTo>
                <a:cubicBezTo>
                  <a:pt x="1355959" y="2631878"/>
                  <a:pt x="1354092" y="2626811"/>
                  <a:pt x="1350358" y="2623077"/>
                </a:cubicBezTo>
                <a:cubicBezTo>
                  <a:pt x="1346625" y="2619344"/>
                  <a:pt x="1341491" y="2617477"/>
                  <a:pt x="1334956" y="2617476"/>
                </a:cubicBezTo>
                <a:cubicBezTo>
                  <a:pt x="1329756" y="2617476"/>
                  <a:pt x="1325256" y="2618277"/>
                  <a:pt x="1321455" y="2619877"/>
                </a:cubicBezTo>
                <a:cubicBezTo>
                  <a:pt x="1317654" y="2621477"/>
                  <a:pt x="1314488" y="2623744"/>
                  <a:pt x="1311954" y="2626678"/>
                </a:cubicBezTo>
                <a:cubicBezTo>
                  <a:pt x="1309420" y="2629611"/>
                  <a:pt x="1307520" y="2633045"/>
                  <a:pt x="1306253" y="2636979"/>
                </a:cubicBezTo>
                <a:cubicBezTo>
                  <a:pt x="1304986" y="2640913"/>
                  <a:pt x="1304353" y="2645213"/>
                  <a:pt x="1304353" y="2649881"/>
                </a:cubicBezTo>
                <a:lnTo>
                  <a:pt x="1304353" y="2708288"/>
                </a:lnTo>
                <a:lnTo>
                  <a:pt x="1287350" y="2708288"/>
                </a:lnTo>
                <a:lnTo>
                  <a:pt x="1287350" y="2604875"/>
                </a:lnTo>
                <a:lnTo>
                  <a:pt x="1303352" y="2604875"/>
                </a:lnTo>
                <a:lnTo>
                  <a:pt x="1303352" y="2621277"/>
                </a:lnTo>
                <a:lnTo>
                  <a:pt x="1303752" y="2621277"/>
                </a:lnTo>
                <a:cubicBezTo>
                  <a:pt x="1310820" y="2608742"/>
                  <a:pt x="1322021" y="2602475"/>
                  <a:pt x="1337357" y="2602475"/>
                </a:cubicBezTo>
                <a:close/>
                <a:moveTo>
                  <a:pt x="1102480" y="2602475"/>
                </a:moveTo>
                <a:cubicBezTo>
                  <a:pt x="1108348" y="2602475"/>
                  <a:pt x="1113748" y="2602975"/>
                  <a:pt x="1118682" y="2603975"/>
                </a:cubicBezTo>
                <a:cubicBezTo>
                  <a:pt x="1123616" y="2604975"/>
                  <a:pt x="1127983" y="2606708"/>
                  <a:pt x="1131784" y="2609175"/>
                </a:cubicBezTo>
                <a:cubicBezTo>
                  <a:pt x="1135584" y="2611642"/>
                  <a:pt x="1138618" y="2614976"/>
                  <a:pt x="1140885" y="2619177"/>
                </a:cubicBezTo>
                <a:cubicBezTo>
                  <a:pt x="1143152" y="2623377"/>
                  <a:pt x="1144485" y="2628611"/>
                  <a:pt x="1144885" y="2634879"/>
                </a:cubicBezTo>
                <a:lnTo>
                  <a:pt x="1127883" y="2634879"/>
                </a:lnTo>
                <a:cubicBezTo>
                  <a:pt x="1127616" y="2631545"/>
                  <a:pt x="1126750" y="2628778"/>
                  <a:pt x="1125283" y="2626578"/>
                </a:cubicBezTo>
                <a:cubicBezTo>
                  <a:pt x="1123816" y="2624378"/>
                  <a:pt x="1121949" y="2622611"/>
                  <a:pt x="1119682" y="2621277"/>
                </a:cubicBezTo>
                <a:cubicBezTo>
                  <a:pt x="1117415" y="2619944"/>
                  <a:pt x="1114915" y="2618977"/>
                  <a:pt x="1112181" y="2618377"/>
                </a:cubicBezTo>
                <a:cubicBezTo>
                  <a:pt x="1109447" y="2617777"/>
                  <a:pt x="1106681" y="2617476"/>
                  <a:pt x="1103880" y="2617476"/>
                </a:cubicBezTo>
                <a:cubicBezTo>
                  <a:pt x="1101347" y="2617476"/>
                  <a:pt x="1098780" y="2617677"/>
                  <a:pt x="1096179" y="2618077"/>
                </a:cubicBezTo>
                <a:cubicBezTo>
                  <a:pt x="1093579" y="2618477"/>
                  <a:pt x="1091212" y="2619177"/>
                  <a:pt x="1089079" y="2620177"/>
                </a:cubicBezTo>
                <a:cubicBezTo>
                  <a:pt x="1086945" y="2621177"/>
                  <a:pt x="1085211" y="2622510"/>
                  <a:pt x="1083878" y="2624177"/>
                </a:cubicBezTo>
                <a:cubicBezTo>
                  <a:pt x="1082544" y="2625844"/>
                  <a:pt x="1081878" y="2628011"/>
                  <a:pt x="1081878" y="2630678"/>
                </a:cubicBezTo>
                <a:cubicBezTo>
                  <a:pt x="1081878" y="2633612"/>
                  <a:pt x="1082911" y="2636045"/>
                  <a:pt x="1084978" y="2637979"/>
                </a:cubicBezTo>
                <a:cubicBezTo>
                  <a:pt x="1087045" y="2639913"/>
                  <a:pt x="1089678" y="2641513"/>
                  <a:pt x="1092879" y="2642780"/>
                </a:cubicBezTo>
                <a:cubicBezTo>
                  <a:pt x="1096079" y="2644046"/>
                  <a:pt x="1099680" y="2645113"/>
                  <a:pt x="1103680" y="2645980"/>
                </a:cubicBezTo>
                <a:cubicBezTo>
                  <a:pt x="1107680" y="2646847"/>
                  <a:pt x="1111681" y="2647747"/>
                  <a:pt x="1115682" y="2648680"/>
                </a:cubicBezTo>
                <a:cubicBezTo>
                  <a:pt x="1119949" y="2649614"/>
                  <a:pt x="1124116" y="2650747"/>
                  <a:pt x="1128183" y="2652081"/>
                </a:cubicBezTo>
                <a:cubicBezTo>
                  <a:pt x="1132250" y="2653414"/>
                  <a:pt x="1135851" y="2655181"/>
                  <a:pt x="1138985" y="2657382"/>
                </a:cubicBezTo>
                <a:cubicBezTo>
                  <a:pt x="1142118" y="2659582"/>
                  <a:pt x="1144652" y="2662349"/>
                  <a:pt x="1146585" y="2665683"/>
                </a:cubicBezTo>
                <a:cubicBezTo>
                  <a:pt x="1148518" y="2669016"/>
                  <a:pt x="1149485" y="2673150"/>
                  <a:pt x="1149486" y="2678084"/>
                </a:cubicBezTo>
                <a:cubicBezTo>
                  <a:pt x="1149486" y="2684352"/>
                  <a:pt x="1148186" y="2689552"/>
                  <a:pt x="1145585" y="2693686"/>
                </a:cubicBezTo>
                <a:cubicBezTo>
                  <a:pt x="1142985" y="2697820"/>
                  <a:pt x="1139585" y="2701154"/>
                  <a:pt x="1135384" y="2703687"/>
                </a:cubicBezTo>
                <a:cubicBezTo>
                  <a:pt x="1131184" y="2706221"/>
                  <a:pt x="1126450" y="2707988"/>
                  <a:pt x="1121182" y="2708988"/>
                </a:cubicBezTo>
                <a:cubicBezTo>
                  <a:pt x="1115915" y="2709988"/>
                  <a:pt x="1110681" y="2710488"/>
                  <a:pt x="1105481" y="2710488"/>
                </a:cubicBezTo>
                <a:cubicBezTo>
                  <a:pt x="1099746" y="2710488"/>
                  <a:pt x="1094279" y="2709888"/>
                  <a:pt x="1089079" y="2708688"/>
                </a:cubicBezTo>
                <a:cubicBezTo>
                  <a:pt x="1083878" y="2707488"/>
                  <a:pt x="1079277" y="2705521"/>
                  <a:pt x="1075277" y="2702787"/>
                </a:cubicBezTo>
                <a:cubicBezTo>
                  <a:pt x="1071276" y="2700054"/>
                  <a:pt x="1068076" y="2696453"/>
                  <a:pt x="1065675" y="2691986"/>
                </a:cubicBezTo>
                <a:cubicBezTo>
                  <a:pt x="1063275" y="2687519"/>
                  <a:pt x="1061942" y="2682085"/>
                  <a:pt x="1061675" y="2675684"/>
                </a:cubicBezTo>
                <a:lnTo>
                  <a:pt x="1078677" y="2675684"/>
                </a:lnTo>
                <a:cubicBezTo>
                  <a:pt x="1078811" y="2679418"/>
                  <a:pt x="1079677" y="2682585"/>
                  <a:pt x="1081277" y="2685185"/>
                </a:cubicBezTo>
                <a:cubicBezTo>
                  <a:pt x="1082878" y="2687785"/>
                  <a:pt x="1084978" y="2689852"/>
                  <a:pt x="1087578" y="2691386"/>
                </a:cubicBezTo>
                <a:cubicBezTo>
                  <a:pt x="1090179" y="2692919"/>
                  <a:pt x="1093112" y="2694019"/>
                  <a:pt x="1096379" y="2694686"/>
                </a:cubicBezTo>
                <a:cubicBezTo>
                  <a:pt x="1099646" y="2695353"/>
                  <a:pt x="1103013" y="2695686"/>
                  <a:pt x="1106480" y="2695686"/>
                </a:cubicBezTo>
                <a:cubicBezTo>
                  <a:pt x="1109148" y="2695686"/>
                  <a:pt x="1111948" y="2695486"/>
                  <a:pt x="1114882" y="2695086"/>
                </a:cubicBezTo>
                <a:cubicBezTo>
                  <a:pt x="1117815" y="2694686"/>
                  <a:pt x="1120516" y="2693953"/>
                  <a:pt x="1122982" y="2692886"/>
                </a:cubicBezTo>
                <a:cubicBezTo>
                  <a:pt x="1125449" y="2691819"/>
                  <a:pt x="1127483" y="2690252"/>
                  <a:pt x="1129083" y="2688185"/>
                </a:cubicBezTo>
                <a:cubicBezTo>
                  <a:pt x="1130684" y="2686118"/>
                  <a:pt x="1131484" y="2683485"/>
                  <a:pt x="1131484" y="2680284"/>
                </a:cubicBezTo>
                <a:cubicBezTo>
                  <a:pt x="1131484" y="2675884"/>
                  <a:pt x="1129817" y="2672550"/>
                  <a:pt x="1126483" y="2670283"/>
                </a:cubicBezTo>
                <a:cubicBezTo>
                  <a:pt x="1123149" y="2668016"/>
                  <a:pt x="1118982" y="2666183"/>
                  <a:pt x="1113982" y="2664782"/>
                </a:cubicBezTo>
                <a:cubicBezTo>
                  <a:pt x="1108981" y="2663382"/>
                  <a:pt x="1103547" y="2662115"/>
                  <a:pt x="1097680" y="2660982"/>
                </a:cubicBezTo>
                <a:cubicBezTo>
                  <a:pt x="1091812" y="2659848"/>
                  <a:pt x="1086378" y="2658248"/>
                  <a:pt x="1081378" y="2656181"/>
                </a:cubicBezTo>
                <a:cubicBezTo>
                  <a:pt x="1076377" y="2654114"/>
                  <a:pt x="1072210" y="2651214"/>
                  <a:pt x="1068876" y="2647480"/>
                </a:cubicBezTo>
                <a:cubicBezTo>
                  <a:pt x="1065542" y="2643746"/>
                  <a:pt x="1063875" y="2638546"/>
                  <a:pt x="1063875" y="2631878"/>
                </a:cubicBezTo>
                <a:cubicBezTo>
                  <a:pt x="1063875" y="2626678"/>
                  <a:pt x="1065042" y="2622210"/>
                  <a:pt x="1067376" y="2618477"/>
                </a:cubicBezTo>
                <a:cubicBezTo>
                  <a:pt x="1069709" y="2614743"/>
                  <a:pt x="1072709" y="2611709"/>
                  <a:pt x="1076377" y="2609376"/>
                </a:cubicBezTo>
                <a:cubicBezTo>
                  <a:pt x="1080044" y="2607042"/>
                  <a:pt x="1084178" y="2605308"/>
                  <a:pt x="1088778" y="2604175"/>
                </a:cubicBezTo>
                <a:cubicBezTo>
                  <a:pt x="1093379" y="2603041"/>
                  <a:pt x="1097946" y="2602475"/>
                  <a:pt x="1102480" y="2602475"/>
                </a:cubicBezTo>
                <a:close/>
                <a:moveTo>
                  <a:pt x="1006506" y="2602475"/>
                </a:moveTo>
                <a:cubicBezTo>
                  <a:pt x="1015707" y="2602475"/>
                  <a:pt x="1023342" y="2604375"/>
                  <a:pt x="1029409" y="2608175"/>
                </a:cubicBezTo>
                <a:cubicBezTo>
                  <a:pt x="1035476" y="2611976"/>
                  <a:pt x="1040344" y="2616810"/>
                  <a:pt x="1044011" y="2622677"/>
                </a:cubicBezTo>
                <a:cubicBezTo>
                  <a:pt x="1047678" y="2628545"/>
                  <a:pt x="1050212" y="2634945"/>
                  <a:pt x="1051612" y="2641880"/>
                </a:cubicBezTo>
                <a:cubicBezTo>
                  <a:pt x="1053012" y="2648814"/>
                  <a:pt x="1053579" y="2655415"/>
                  <a:pt x="1053312" y="2661682"/>
                </a:cubicBezTo>
                <a:lnTo>
                  <a:pt x="975902" y="2661682"/>
                </a:lnTo>
                <a:cubicBezTo>
                  <a:pt x="975769" y="2666216"/>
                  <a:pt x="976302" y="2670516"/>
                  <a:pt x="977503" y="2674584"/>
                </a:cubicBezTo>
                <a:cubicBezTo>
                  <a:pt x="978703" y="2678651"/>
                  <a:pt x="980636" y="2682251"/>
                  <a:pt x="983303" y="2685385"/>
                </a:cubicBezTo>
                <a:cubicBezTo>
                  <a:pt x="985970" y="2688519"/>
                  <a:pt x="989371" y="2691019"/>
                  <a:pt x="993505" y="2692886"/>
                </a:cubicBezTo>
                <a:cubicBezTo>
                  <a:pt x="997638" y="2694753"/>
                  <a:pt x="1002506" y="2695686"/>
                  <a:pt x="1008106" y="2695686"/>
                </a:cubicBezTo>
                <a:cubicBezTo>
                  <a:pt x="1015307" y="2695686"/>
                  <a:pt x="1021208" y="2694019"/>
                  <a:pt x="1025809" y="2690686"/>
                </a:cubicBezTo>
                <a:cubicBezTo>
                  <a:pt x="1030409" y="2687352"/>
                  <a:pt x="1033443" y="2682285"/>
                  <a:pt x="1034910" y="2675484"/>
                </a:cubicBezTo>
                <a:lnTo>
                  <a:pt x="1051711" y="2675484"/>
                </a:lnTo>
                <a:cubicBezTo>
                  <a:pt x="1049445" y="2687085"/>
                  <a:pt x="1044444" y="2695820"/>
                  <a:pt x="1036710" y="2701687"/>
                </a:cubicBezTo>
                <a:cubicBezTo>
                  <a:pt x="1028976" y="2707554"/>
                  <a:pt x="1019241" y="2710488"/>
                  <a:pt x="1007506" y="2710488"/>
                </a:cubicBezTo>
                <a:cubicBezTo>
                  <a:pt x="999239" y="2710488"/>
                  <a:pt x="992071" y="2709155"/>
                  <a:pt x="986004" y="2706488"/>
                </a:cubicBezTo>
                <a:cubicBezTo>
                  <a:pt x="979936" y="2703821"/>
                  <a:pt x="974836" y="2700087"/>
                  <a:pt x="970702" y="2695286"/>
                </a:cubicBezTo>
                <a:cubicBezTo>
                  <a:pt x="966568" y="2690486"/>
                  <a:pt x="963468" y="2684752"/>
                  <a:pt x="961401" y="2678084"/>
                </a:cubicBezTo>
                <a:cubicBezTo>
                  <a:pt x="959334" y="2671417"/>
                  <a:pt x="958167" y="2664149"/>
                  <a:pt x="957900" y="2656281"/>
                </a:cubicBezTo>
                <a:cubicBezTo>
                  <a:pt x="957900" y="2648414"/>
                  <a:pt x="959100" y="2641213"/>
                  <a:pt x="961501" y="2634679"/>
                </a:cubicBezTo>
                <a:cubicBezTo>
                  <a:pt x="963901" y="2628145"/>
                  <a:pt x="967268" y="2622477"/>
                  <a:pt x="971601" y="2617677"/>
                </a:cubicBezTo>
                <a:cubicBezTo>
                  <a:pt x="975936" y="2612876"/>
                  <a:pt x="981070" y="2609142"/>
                  <a:pt x="987004" y="2606475"/>
                </a:cubicBezTo>
                <a:cubicBezTo>
                  <a:pt x="992938" y="2603809"/>
                  <a:pt x="999439" y="2602475"/>
                  <a:pt x="1006506" y="2602475"/>
                </a:cubicBezTo>
                <a:close/>
                <a:moveTo>
                  <a:pt x="796156" y="2602475"/>
                </a:moveTo>
                <a:cubicBezTo>
                  <a:pt x="800823" y="2602475"/>
                  <a:pt x="805457" y="2602808"/>
                  <a:pt x="810058" y="2603475"/>
                </a:cubicBezTo>
                <a:cubicBezTo>
                  <a:pt x="814659" y="2604142"/>
                  <a:pt x="818826" y="2605508"/>
                  <a:pt x="822560" y="2607575"/>
                </a:cubicBezTo>
                <a:cubicBezTo>
                  <a:pt x="826293" y="2609642"/>
                  <a:pt x="829294" y="2612543"/>
                  <a:pt x="831560" y="2616276"/>
                </a:cubicBezTo>
                <a:cubicBezTo>
                  <a:pt x="833827" y="2620010"/>
                  <a:pt x="834961" y="2624877"/>
                  <a:pt x="834961" y="2630878"/>
                </a:cubicBezTo>
                <a:lnTo>
                  <a:pt x="834961" y="2684085"/>
                </a:lnTo>
                <a:cubicBezTo>
                  <a:pt x="834961" y="2688085"/>
                  <a:pt x="835195" y="2691019"/>
                  <a:pt x="835661" y="2692886"/>
                </a:cubicBezTo>
                <a:cubicBezTo>
                  <a:pt x="836128" y="2694753"/>
                  <a:pt x="837695" y="2695686"/>
                  <a:pt x="840362" y="2695686"/>
                </a:cubicBezTo>
                <a:cubicBezTo>
                  <a:pt x="841828" y="2695686"/>
                  <a:pt x="843562" y="2695353"/>
                  <a:pt x="845562" y="2694686"/>
                </a:cubicBezTo>
                <a:lnTo>
                  <a:pt x="845562" y="2707888"/>
                </a:lnTo>
                <a:cubicBezTo>
                  <a:pt x="842629" y="2709621"/>
                  <a:pt x="838561" y="2710488"/>
                  <a:pt x="833361" y="2710488"/>
                </a:cubicBezTo>
                <a:cubicBezTo>
                  <a:pt x="828961" y="2710488"/>
                  <a:pt x="825460" y="2709255"/>
                  <a:pt x="822860" y="2706788"/>
                </a:cubicBezTo>
                <a:cubicBezTo>
                  <a:pt x="820259" y="2704321"/>
                  <a:pt x="818959" y="2700287"/>
                  <a:pt x="818959" y="2694686"/>
                </a:cubicBezTo>
                <a:cubicBezTo>
                  <a:pt x="814292" y="2700287"/>
                  <a:pt x="808857" y="2704321"/>
                  <a:pt x="802656" y="2706788"/>
                </a:cubicBezTo>
                <a:cubicBezTo>
                  <a:pt x="796456" y="2709255"/>
                  <a:pt x="789755" y="2710488"/>
                  <a:pt x="782554" y="2710488"/>
                </a:cubicBezTo>
                <a:cubicBezTo>
                  <a:pt x="777887" y="2710488"/>
                  <a:pt x="773486" y="2709988"/>
                  <a:pt x="769353" y="2708988"/>
                </a:cubicBezTo>
                <a:cubicBezTo>
                  <a:pt x="765219" y="2707988"/>
                  <a:pt x="761584" y="2706321"/>
                  <a:pt x="758451" y="2703987"/>
                </a:cubicBezTo>
                <a:cubicBezTo>
                  <a:pt x="755317" y="2701654"/>
                  <a:pt x="752850" y="2698653"/>
                  <a:pt x="751050" y="2694986"/>
                </a:cubicBezTo>
                <a:cubicBezTo>
                  <a:pt x="749250" y="2691319"/>
                  <a:pt x="748350" y="2686885"/>
                  <a:pt x="748350" y="2681685"/>
                </a:cubicBezTo>
                <a:cubicBezTo>
                  <a:pt x="748350" y="2675817"/>
                  <a:pt x="749350" y="2671017"/>
                  <a:pt x="751350" y="2667283"/>
                </a:cubicBezTo>
                <a:cubicBezTo>
                  <a:pt x="753350" y="2663549"/>
                  <a:pt x="755984" y="2660515"/>
                  <a:pt x="759251" y="2658182"/>
                </a:cubicBezTo>
                <a:cubicBezTo>
                  <a:pt x="762518" y="2655848"/>
                  <a:pt x="766252" y="2654081"/>
                  <a:pt x="770452" y="2652881"/>
                </a:cubicBezTo>
                <a:cubicBezTo>
                  <a:pt x="774653" y="2651681"/>
                  <a:pt x="778954" y="2650681"/>
                  <a:pt x="783354" y="2649881"/>
                </a:cubicBezTo>
                <a:cubicBezTo>
                  <a:pt x="788021" y="2648947"/>
                  <a:pt x="792455" y="2648247"/>
                  <a:pt x="796656" y="2647780"/>
                </a:cubicBezTo>
                <a:cubicBezTo>
                  <a:pt x="800856" y="2647314"/>
                  <a:pt x="804557" y="2646647"/>
                  <a:pt x="807757" y="2645780"/>
                </a:cubicBezTo>
                <a:cubicBezTo>
                  <a:pt x="810958" y="2644913"/>
                  <a:pt x="813492" y="2643646"/>
                  <a:pt x="815359" y="2641980"/>
                </a:cubicBezTo>
                <a:cubicBezTo>
                  <a:pt x="817225" y="2640313"/>
                  <a:pt x="818159" y="2637879"/>
                  <a:pt x="818159" y="2634679"/>
                </a:cubicBezTo>
                <a:cubicBezTo>
                  <a:pt x="818159" y="2630945"/>
                  <a:pt x="817459" y="2627945"/>
                  <a:pt x="816059" y="2625678"/>
                </a:cubicBezTo>
                <a:cubicBezTo>
                  <a:pt x="814659" y="2623411"/>
                  <a:pt x="812858" y="2621677"/>
                  <a:pt x="810658" y="2620477"/>
                </a:cubicBezTo>
                <a:cubicBezTo>
                  <a:pt x="808457" y="2619277"/>
                  <a:pt x="805990" y="2618477"/>
                  <a:pt x="803256" y="2618077"/>
                </a:cubicBezTo>
                <a:cubicBezTo>
                  <a:pt x="800523" y="2617677"/>
                  <a:pt x="797822" y="2617476"/>
                  <a:pt x="795155" y="2617476"/>
                </a:cubicBezTo>
                <a:cubicBezTo>
                  <a:pt x="787955" y="2617476"/>
                  <a:pt x="781954" y="2618843"/>
                  <a:pt x="777153" y="2621577"/>
                </a:cubicBezTo>
                <a:cubicBezTo>
                  <a:pt x="772353" y="2624311"/>
                  <a:pt x="769753" y="2629478"/>
                  <a:pt x="769353" y="2637079"/>
                </a:cubicBezTo>
                <a:lnTo>
                  <a:pt x="752350" y="2637079"/>
                </a:lnTo>
                <a:cubicBezTo>
                  <a:pt x="752617" y="2630678"/>
                  <a:pt x="753950" y="2625277"/>
                  <a:pt x="756350" y="2620877"/>
                </a:cubicBezTo>
                <a:cubicBezTo>
                  <a:pt x="758751" y="2616476"/>
                  <a:pt x="761952" y="2612909"/>
                  <a:pt x="765952" y="2610176"/>
                </a:cubicBezTo>
                <a:cubicBezTo>
                  <a:pt x="769952" y="2607442"/>
                  <a:pt x="774553" y="2605475"/>
                  <a:pt x="779754" y="2604275"/>
                </a:cubicBezTo>
                <a:cubicBezTo>
                  <a:pt x="784954" y="2603075"/>
                  <a:pt x="790422" y="2602475"/>
                  <a:pt x="796156" y="2602475"/>
                </a:cubicBezTo>
                <a:close/>
                <a:moveTo>
                  <a:pt x="632307" y="2602475"/>
                </a:moveTo>
                <a:cubicBezTo>
                  <a:pt x="638707" y="2602475"/>
                  <a:pt x="644508" y="2603808"/>
                  <a:pt x="649709" y="2606475"/>
                </a:cubicBezTo>
                <a:cubicBezTo>
                  <a:pt x="654909" y="2609142"/>
                  <a:pt x="658576" y="2613676"/>
                  <a:pt x="660710" y="2620077"/>
                </a:cubicBezTo>
                <a:cubicBezTo>
                  <a:pt x="664177" y="2614476"/>
                  <a:pt x="668744" y="2610142"/>
                  <a:pt x="674412" y="2607075"/>
                </a:cubicBezTo>
                <a:cubicBezTo>
                  <a:pt x="680079" y="2604009"/>
                  <a:pt x="686313" y="2602475"/>
                  <a:pt x="693114" y="2602475"/>
                </a:cubicBezTo>
                <a:cubicBezTo>
                  <a:pt x="698315" y="2602474"/>
                  <a:pt x="703016" y="2603041"/>
                  <a:pt x="707216" y="2604175"/>
                </a:cubicBezTo>
                <a:cubicBezTo>
                  <a:pt x="711416" y="2605308"/>
                  <a:pt x="715017" y="2607075"/>
                  <a:pt x="718017" y="2609475"/>
                </a:cubicBezTo>
                <a:cubicBezTo>
                  <a:pt x="721017" y="2611876"/>
                  <a:pt x="723351" y="2614976"/>
                  <a:pt x="725018" y="2618777"/>
                </a:cubicBezTo>
                <a:cubicBezTo>
                  <a:pt x="726684" y="2622577"/>
                  <a:pt x="727517" y="2627144"/>
                  <a:pt x="727519" y="2632478"/>
                </a:cubicBezTo>
                <a:lnTo>
                  <a:pt x="727519" y="2708288"/>
                </a:lnTo>
                <a:lnTo>
                  <a:pt x="710516" y="2708288"/>
                </a:lnTo>
                <a:lnTo>
                  <a:pt x="710516" y="2640479"/>
                </a:lnTo>
                <a:cubicBezTo>
                  <a:pt x="710519" y="2637279"/>
                  <a:pt x="710252" y="2634279"/>
                  <a:pt x="709716" y="2631478"/>
                </a:cubicBezTo>
                <a:cubicBezTo>
                  <a:pt x="709183" y="2628678"/>
                  <a:pt x="708183" y="2626244"/>
                  <a:pt x="706716" y="2624177"/>
                </a:cubicBezTo>
                <a:cubicBezTo>
                  <a:pt x="705249" y="2622110"/>
                  <a:pt x="703216" y="2620477"/>
                  <a:pt x="700615" y="2619277"/>
                </a:cubicBezTo>
                <a:cubicBezTo>
                  <a:pt x="698015" y="2618077"/>
                  <a:pt x="694648" y="2617476"/>
                  <a:pt x="690514" y="2617476"/>
                </a:cubicBezTo>
                <a:cubicBezTo>
                  <a:pt x="682113" y="2617476"/>
                  <a:pt x="675512" y="2619877"/>
                  <a:pt x="670711" y="2624677"/>
                </a:cubicBezTo>
                <a:cubicBezTo>
                  <a:pt x="665910" y="2629478"/>
                  <a:pt x="663510" y="2635879"/>
                  <a:pt x="663510" y="2643880"/>
                </a:cubicBezTo>
                <a:lnTo>
                  <a:pt x="663510" y="2708288"/>
                </a:lnTo>
                <a:lnTo>
                  <a:pt x="646508" y="2708288"/>
                </a:lnTo>
                <a:lnTo>
                  <a:pt x="646508" y="2640479"/>
                </a:lnTo>
                <a:cubicBezTo>
                  <a:pt x="646508" y="2637146"/>
                  <a:pt x="646208" y="2634079"/>
                  <a:pt x="645608" y="2631278"/>
                </a:cubicBezTo>
                <a:cubicBezTo>
                  <a:pt x="645009" y="2628478"/>
                  <a:pt x="643975" y="2626044"/>
                  <a:pt x="642508" y="2623977"/>
                </a:cubicBezTo>
                <a:cubicBezTo>
                  <a:pt x="641041" y="2621910"/>
                  <a:pt x="639074" y="2620310"/>
                  <a:pt x="636607" y="2619177"/>
                </a:cubicBezTo>
                <a:cubicBezTo>
                  <a:pt x="634140" y="2618044"/>
                  <a:pt x="630973" y="2617477"/>
                  <a:pt x="627106" y="2617476"/>
                </a:cubicBezTo>
                <a:cubicBezTo>
                  <a:pt x="622172" y="2617476"/>
                  <a:pt x="617938" y="2618477"/>
                  <a:pt x="614404" y="2620477"/>
                </a:cubicBezTo>
                <a:cubicBezTo>
                  <a:pt x="610870" y="2622477"/>
                  <a:pt x="608003" y="2624877"/>
                  <a:pt x="605803" y="2627678"/>
                </a:cubicBezTo>
                <a:cubicBezTo>
                  <a:pt x="603603" y="2630478"/>
                  <a:pt x="602003" y="2633379"/>
                  <a:pt x="601003" y="2636379"/>
                </a:cubicBezTo>
                <a:cubicBezTo>
                  <a:pt x="600003" y="2639379"/>
                  <a:pt x="599502" y="2641880"/>
                  <a:pt x="599502" y="2643880"/>
                </a:cubicBezTo>
                <a:lnTo>
                  <a:pt x="599502" y="2708288"/>
                </a:lnTo>
                <a:lnTo>
                  <a:pt x="582500" y="2708288"/>
                </a:lnTo>
                <a:lnTo>
                  <a:pt x="582500" y="2604875"/>
                </a:lnTo>
                <a:lnTo>
                  <a:pt x="598502" y="2604875"/>
                </a:lnTo>
                <a:lnTo>
                  <a:pt x="598502" y="2620077"/>
                </a:lnTo>
                <a:lnTo>
                  <a:pt x="598902" y="2620077"/>
                </a:lnTo>
                <a:cubicBezTo>
                  <a:pt x="606637" y="2608342"/>
                  <a:pt x="617772" y="2602475"/>
                  <a:pt x="632307" y="2602475"/>
                </a:cubicBezTo>
                <a:close/>
                <a:moveTo>
                  <a:pt x="234181" y="2602475"/>
                </a:moveTo>
                <a:cubicBezTo>
                  <a:pt x="238848" y="2602475"/>
                  <a:pt x="243482" y="2602808"/>
                  <a:pt x="248083" y="2603475"/>
                </a:cubicBezTo>
                <a:cubicBezTo>
                  <a:pt x="252683" y="2604142"/>
                  <a:pt x="256850" y="2605508"/>
                  <a:pt x="260584" y="2607575"/>
                </a:cubicBezTo>
                <a:cubicBezTo>
                  <a:pt x="264318" y="2609642"/>
                  <a:pt x="267318" y="2612543"/>
                  <a:pt x="269585" y="2616276"/>
                </a:cubicBezTo>
                <a:cubicBezTo>
                  <a:pt x="271852" y="2620010"/>
                  <a:pt x="272986" y="2624877"/>
                  <a:pt x="272986" y="2630878"/>
                </a:cubicBezTo>
                <a:lnTo>
                  <a:pt x="272986" y="2684085"/>
                </a:lnTo>
                <a:cubicBezTo>
                  <a:pt x="272986" y="2688085"/>
                  <a:pt x="273219" y="2691019"/>
                  <a:pt x="273686" y="2692886"/>
                </a:cubicBezTo>
                <a:cubicBezTo>
                  <a:pt x="274153" y="2694753"/>
                  <a:pt x="275719" y="2695686"/>
                  <a:pt x="278386" y="2695686"/>
                </a:cubicBezTo>
                <a:cubicBezTo>
                  <a:pt x="279853" y="2695686"/>
                  <a:pt x="281587" y="2695353"/>
                  <a:pt x="283588" y="2694686"/>
                </a:cubicBezTo>
                <a:lnTo>
                  <a:pt x="283588" y="2707888"/>
                </a:lnTo>
                <a:cubicBezTo>
                  <a:pt x="280653" y="2709621"/>
                  <a:pt x="276586" y="2710488"/>
                  <a:pt x="271386" y="2710488"/>
                </a:cubicBezTo>
                <a:cubicBezTo>
                  <a:pt x="266985" y="2710488"/>
                  <a:pt x="263485" y="2709255"/>
                  <a:pt x="260884" y="2706788"/>
                </a:cubicBezTo>
                <a:cubicBezTo>
                  <a:pt x="258284" y="2704321"/>
                  <a:pt x="256984" y="2700287"/>
                  <a:pt x="256984" y="2694686"/>
                </a:cubicBezTo>
                <a:cubicBezTo>
                  <a:pt x="252316" y="2700287"/>
                  <a:pt x="246882" y="2704321"/>
                  <a:pt x="240682" y="2706788"/>
                </a:cubicBezTo>
                <a:cubicBezTo>
                  <a:pt x="234481" y="2709255"/>
                  <a:pt x="227780" y="2710488"/>
                  <a:pt x="220580" y="2710488"/>
                </a:cubicBezTo>
                <a:cubicBezTo>
                  <a:pt x="215912" y="2710488"/>
                  <a:pt x="211511" y="2709988"/>
                  <a:pt x="207377" y="2708988"/>
                </a:cubicBezTo>
                <a:cubicBezTo>
                  <a:pt x="203244" y="2707988"/>
                  <a:pt x="199610" y="2706321"/>
                  <a:pt x="196477" y="2703987"/>
                </a:cubicBezTo>
                <a:cubicBezTo>
                  <a:pt x="193343" y="2701654"/>
                  <a:pt x="190876" y="2698653"/>
                  <a:pt x="189076" y="2694986"/>
                </a:cubicBezTo>
                <a:cubicBezTo>
                  <a:pt x="187275" y="2691319"/>
                  <a:pt x="186375" y="2686885"/>
                  <a:pt x="186375" y="2681685"/>
                </a:cubicBezTo>
                <a:cubicBezTo>
                  <a:pt x="186375" y="2675817"/>
                  <a:pt x="187375" y="2671017"/>
                  <a:pt x="189375" y="2667283"/>
                </a:cubicBezTo>
                <a:cubicBezTo>
                  <a:pt x="191376" y="2663549"/>
                  <a:pt x="194010" y="2660515"/>
                  <a:pt x="197276" y="2658182"/>
                </a:cubicBezTo>
                <a:cubicBezTo>
                  <a:pt x="200543" y="2655848"/>
                  <a:pt x="204277" y="2654081"/>
                  <a:pt x="208478" y="2652881"/>
                </a:cubicBezTo>
                <a:cubicBezTo>
                  <a:pt x="212679" y="2651681"/>
                  <a:pt x="216979" y="2650681"/>
                  <a:pt x="221380" y="2649881"/>
                </a:cubicBezTo>
                <a:cubicBezTo>
                  <a:pt x="226047" y="2648947"/>
                  <a:pt x="230480" y="2648247"/>
                  <a:pt x="234681" y="2647780"/>
                </a:cubicBezTo>
                <a:cubicBezTo>
                  <a:pt x="238881" y="2647314"/>
                  <a:pt x="242582" y="2646647"/>
                  <a:pt x="245783" y="2645780"/>
                </a:cubicBezTo>
                <a:cubicBezTo>
                  <a:pt x="248983" y="2644913"/>
                  <a:pt x="251516" y="2643646"/>
                  <a:pt x="253383" y="2641980"/>
                </a:cubicBezTo>
                <a:cubicBezTo>
                  <a:pt x="255250" y="2640313"/>
                  <a:pt x="256184" y="2637879"/>
                  <a:pt x="256184" y="2634679"/>
                </a:cubicBezTo>
                <a:cubicBezTo>
                  <a:pt x="256184" y="2630945"/>
                  <a:pt x="255483" y="2627945"/>
                  <a:pt x="254083" y="2625678"/>
                </a:cubicBezTo>
                <a:cubicBezTo>
                  <a:pt x="252683" y="2623411"/>
                  <a:pt x="250883" y="2621677"/>
                  <a:pt x="248683" y="2620477"/>
                </a:cubicBezTo>
                <a:cubicBezTo>
                  <a:pt x="246483" y="2619277"/>
                  <a:pt x="244016" y="2618477"/>
                  <a:pt x="241282" y="2618077"/>
                </a:cubicBezTo>
                <a:cubicBezTo>
                  <a:pt x="238548" y="2617677"/>
                  <a:pt x="235848" y="2617476"/>
                  <a:pt x="233181" y="2617476"/>
                </a:cubicBezTo>
                <a:cubicBezTo>
                  <a:pt x="225980" y="2617476"/>
                  <a:pt x="219979" y="2618843"/>
                  <a:pt x="215179" y="2621577"/>
                </a:cubicBezTo>
                <a:cubicBezTo>
                  <a:pt x="210378" y="2624311"/>
                  <a:pt x="207778" y="2629478"/>
                  <a:pt x="207377" y="2637079"/>
                </a:cubicBezTo>
                <a:lnTo>
                  <a:pt x="190375" y="2637079"/>
                </a:lnTo>
                <a:cubicBezTo>
                  <a:pt x="190642" y="2630678"/>
                  <a:pt x="191976" y="2625277"/>
                  <a:pt x="194376" y="2620877"/>
                </a:cubicBezTo>
                <a:cubicBezTo>
                  <a:pt x="196776" y="2616476"/>
                  <a:pt x="199977" y="2612909"/>
                  <a:pt x="203977" y="2610176"/>
                </a:cubicBezTo>
                <a:cubicBezTo>
                  <a:pt x="207978" y="2607442"/>
                  <a:pt x="212578" y="2605475"/>
                  <a:pt x="217779" y="2604275"/>
                </a:cubicBezTo>
                <a:cubicBezTo>
                  <a:pt x="222980" y="2603075"/>
                  <a:pt x="228447" y="2602475"/>
                  <a:pt x="234181" y="2602475"/>
                </a:cubicBezTo>
                <a:close/>
                <a:moveTo>
                  <a:pt x="8942525" y="2573871"/>
                </a:moveTo>
                <a:lnTo>
                  <a:pt x="8959527" y="2573871"/>
                </a:lnTo>
                <a:lnTo>
                  <a:pt x="8959527" y="2604875"/>
                </a:lnTo>
                <a:lnTo>
                  <a:pt x="8980129" y="2604875"/>
                </a:lnTo>
                <a:lnTo>
                  <a:pt x="8980129" y="2619877"/>
                </a:lnTo>
                <a:lnTo>
                  <a:pt x="8959527" y="2619877"/>
                </a:lnTo>
                <a:lnTo>
                  <a:pt x="8959527" y="2684085"/>
                </a:lnTo>
                <a:cubicBezTo>
                  <a:pt x="8959527" y="2686085"/>
                  <a:pt x="8959693" y="2687685"/>
                  <a:pt x="8960026" y="2688885"/>
                </a:cubicBezTo>
                <a:cubicBezTo>
                  <a:pt x="8960360" y="2690086"/>
                  <a:pt x="8960993" y="2691019"/>
                  <a:pt x="8961927" y="2691686"/>
                </a:cubicBezTo>
                <a:cubicBezTo>
                  <a:pt x="8962860" y="2692353"/>
                  <a:pt x="8964161" y="2692786"/>
                  <a:pt x="8965827" y="2692986"/>
                </a:cubicBezTo>
                <a:cubicBezTo>
                  <a:pt x="8967494" y="2693186"/>
                  <a:pt x="8969661" y="2693286"/>
                  <a:pt x="8972328" y="2693286"/>
                </a:cubicBezTo>
                <a:lnTo>
                  <a:pt x="8980129" y="2693286"/>
                </a:lnTo>
                <a:lnTo>
                  <a:pt x="8980129" y="2708288"/>
                </a:lnTo>
                <a:lnTo>
                  <a:pt x="8967127" y="2708288"/>
                </a:lnTo>
                <a:cubicBezTo>
                  <a:pt x="8962727" y="2708288"/>
                  <a:pt x="8958960" y="2707988"/>
                  <a:pt x="8955826" y="2707388"/>
                </a:cubicBezTo>
                <a:cubicBezTo>
                  <a:pt x="8952693" y="2706788"/>
                  <a:pt x="8950158" y="2705688"/>
                  <a:pt x="8948225" y="2704087"/>
                </a:cubicBezTo>
                <a:cubicBezTo>
                  <a:pt x="8946291" y="2702487"/>
                  <a:pt x="8944858" y="2700220"/>
                  <a:pt x="8943925" y="2697286"/>
                </a:cubicBezTo>
                <a:cubicBezTo>
                  <a:pt x="8942991" y="2694353"/>
                  <a:pt x="8942525" y="2690486"/>
                  <a:pt x="8942525" y="2685685"/>
                </a:cubicBezTo>
                <a:lnTo>
                  <a:pt x="8942525" y="2619877"/>
                </a:lnTo>
                <a:lnTo>
                  <a:pt x="8924922" y="2619877"/>
                </a:lnTo>
                <a:lnTo>
                  <a:pt x="8924922" y="2604875"/>
                </a:lnTo>
                <a:lnTo>
                  <a:pt x="8942525" y="2604875"/>
                </a:lnTo>
                <a:close/>
                <a:moveTo>
                  <a:pt x="5732599" y="2573871"/>
                </a:moveTo>
                <a:lnTo>
                  <a:pt x="5749602" y="2573871"/>
                </a:lnTo>
                <a:lnTo>
                  <a:pt x="5749602" y="2604875"/>
                </a:lnTo>
                <a:lnTo>
                  <a:pt x="5770205" y="2604875"/>
                </a:lnTo>
                <a:lnTo>
                  <a:pt x="5770205" y="2619877"/>
                </a:lnTo>
                <a:lnTo>
                  <a:pt x="5749602" y="2619877"/>
                </a:lnTo>
                <a:lnTo>
                  <a:pt x="5749602" y="2684085"/>
                </a:lnTo>
                <a:cubicBezTo>
                  <a:pt x="5749602" y="2686085"/>
                  <a:pt x="5749769" y="2687685"/>
                  <a:pt x="5750102" y="2688885"/>
                </a:cubicBezTo>
                <a:cubicBezTo>
                  <a:pt x="5750435" y="2690086"/>
                  <a:pt x="5751069" y="2691019"/>
                  <a:pt x="5752002" y="2691686"/>
                </a:cubicBezTo>
                <a:cubicBezTo>
                  <a:pt x="5752935" y="2692353"/>
                  <a:pt x="5754236" y="2692786"/>
                  <a:pt x="5755903" y="2692986"/>
                </a:cubicBezTo>
                <a:cubicBezTo>
                  <a:pt x="5757569" y="2693186"/>
                  <a:pt x="5759736" y="2693286"/>
                  <a:pt x="5762403" y="2693286"/>
                </a:cubicBezTo>
                <a:lnTo>
                  <a:pt x="5770205" y="2693286"/>
                </a:lnTo>
                <a:lnTo>
                  <a:pt x="5770205" y="2708288"/>
                </a:lnTo>
                <a:lnTo>
                  <a:pt x="5757202" y="2708288"/>
                </a:lnTo>
                <a:cubicBezTo>
                  <a:pt x="5752802" y="2708288"/>
                  <a:pt x="5749035" y="2707988"/>
                  <a:pt x="5745901" y="2707388"/>
                </a:cubicBezTo>
                <a:cubicBezTo>
                  <a:pt x="5742767" y="2706788"/>
                  <a:pt x="5740234" y="2705688"/>
                  <a:pt x="5738300" y="2704087"/>
                </a:cubicBezTo>
                <a:cubicBezTo>
                  <a:pt x="5736367" y="2702487"/>
                  <a:pt x="5734933" y="2700220"/>
                  <a:pt x="5734000" y="2697286"/>
                </a:cubicBezTo>
                <a:cubicBezTo>
                  <a:pt x="5733066" y="2694353"/>
                  <a:pt x="5732599" y="2690486"/>
                  <a:pt x="5732599" y="2685685"/>
                </a:cubicBezTo>
                <a:lnTo>
                  <a:pt x="5732599" y="2619877"/>
                </a:lnTo>
                <a:lnTo>
                  <a:pt x="5714997" y="2619877"/>
                </a:lnTo>
                <a:lnTo>
                  <a:pt x="5714997" y="2604875"/>
                </a:lnTo>
                <a:lnTo>
                  <a:pt x="5732599" y="2604875"/>
                </a:lnTo>
                <a:close/>
                <a:moveTo>
                  <a:pt x="4951550" y="2573871"/>
                </a:moveTo>
                <a:lnTo>
                  <a:pt x="4968552" y="2573871"/>
                </a:lnTo>
                <a:lnTo>
                  <a:pt x="4968552" y="2604875"/>
                </a:lnTo>
                <a:lnTo>
                  <a:pt x="4989155" y="2604875"/>
                </a:lnTo>
                <a:lnTo>
                  <a:pt x="4989155" y="2619877"/>
                </a:lnTo>
                <a:lnTo>
                  <a:pt x="4968552" y="2619877"/>
                </a:lnTo>
                <a:lnTo>
                  <a:pt x="4968552" y="2684085"/>
                </a:lnTo>
                <a:cubicBezTo>
                  <a:pt x="4968552" y="2686085"/>
                  <a:pt x="4968719" y="2687685"/>
                  <a:pt x="4969052" y="2688885"/>
                </a:cubicBezTo>
                <a:cubicBezTo>
                  <a:pt x="4969385" y="2690086"/>
                  <a:pt x="4970019" y="2691019"/>
                  <a:pt x="4970952" y="2691686"/>
                </a:cubicBezTo>
                <a:cubicBezTo>
                  <a:pt x="4971885" y="2692353"/>
                  <a:pt x="4973186" y="2692786"/>
                  <a:pt x="4974853" y="2692986"/>
                </a:cubicBezTo>
                <a:cubicBezTo>
                  <a:pt x="4976519" y="2693186"/>
                  <a:pt x="4978686" y="2693286"/>
                  <a:pt x="4981353" y="2693286"/>
                </a:cubicBezTo>
                <a:lnTo>
                  <a:pt x="4989155" y="2693286"/>
                </a:lnTo>
                <a:lnTo>
                  <a:pt x="4989155" y="2708288"/>
                </a:lnTo>
                <a:lnTo>
                  <a:pt x="4976153" y="2708288"/>
                </a:lnTo>
                <a:cubicBezTo>
                  <a:pt x="4971752" y="2708288"/>
                  <a:pt x="4967985" y="2707988"/>
                  <a:pt x="4964851" y="2707388"/>
                </a:cubicBezTo>
                <a:cubicBezTo>
                  <a:pt x="4961717" y="2706788"/>
                  <a:pt x="4959184" y="2705688"/>
                  <a:pt x="4957250" y="2704087"/>
                </a:cubicBezTo>
                <a:cubicBezTo>
                  <a:pt x="4955317" y="2702487"/>
                  <a:pt x="4953883" y="2700220"/>
                  <a:pt x="4952950" y="2697286"/>
                </a:cubicBezTo>
                <a:cubicBezTo>
                  <a:pt x="4952016" y="2694353"/>
                  <a:pt x="4951550" y="2690486"/>
                  <a:pt x="4951550" y="2685685"/>
                </a:cubicBezTo>
                <a:lnTo>
                  <a:pt x="4951550" y="2619877"/>
                </a:lnTo>
                <a:lnTo>
                  <a:pt x="4933947" y="2619877"/>
                </a:lnTo>
                <a:lnTo>
                  <a:pt x="4933947" y="2604875"/>
                </a:lnTo>
                <a:lnTo>
                  <a:pt x="4951550" y="2604875"/>
                </a:lnTo>
                <a:close/>
                <a:moveTo>
                  <a:pt x="4818200" y="2573871"/>
                </a:moveTo>
                <a:lnTo>
                  <a:pt x="4835202" y="2573871"/>
                </a:lnTo>
                <a:lnTo>
                  <a:pt x="4835202" y="2604875"/>
                </a:lnTo>
                <a:lnTo>
                  <a:pt x="4855805" y="2604875"/>
                </a:lnTo>
                <a:lnTo>
                  <a:pt x="4855805" y="2619877"/>
                </a:lnTo>
                <a:lnTo>
                  <a:pt x="4835202" y="2619877"/>
                </a:lnTo>
                <a:lnTo>
                  <a:pt x="4835202" y="2684085"/>
                </a:lnTo>
                <a:cubicBezTo>
                  <a:pt x="4835202" y="2686085"/>
                  <a:pt x="4835369" y="2687685"/>
                  <a:pt x="4835702" y="2688885"/>
                </a:cubicBezTo>
                <a:cubicBezTo>
                  <a:pt x="4836035" y="2690086"/>
                  <a:pt x="4836669" y="2691019"/>
                  <a:pt x="4837602" y="2691686"/>
                </a:cubicBezTo>
                <a:cubicBezTo>
                  <a:pt x="4838536" y="2692353"/>
                  <a:pt x="4839836" y="2692786"/>
                  <a:pt x="4841503" y="2692986"/>
                </a:cubicBezTo>
                <a:cubicBezTo>
                  <a:pt x="4843169" y="2693186"/>
                  <a:pt x="4845337" y="2693286"/>
                  <a:pt x="4848003" y="2693286"/>
                </a:cubicBezTo>
                <a:lnTo>
                  <a:pt x="4855805" y="2693286"/>
                </a:lnTo>
                <a:lnTo>
                  <a:pt x="4855805" y="2708288"/>
                </a:lnTo>
                <a:lnTo>
                  <a:pt x="4842802" y="2708288"/>
                </a:lnTo>
                <a:cubicBezTo>
                  <a:pt x="4838402" y="2708288"/>
                  <a:pt x="4834635" y="2707988"/>
                  <a:pt x="4831501" y="2707388"/>
                </a:cubicBezTo>
                <a:cubicBezTo>
                  <a:pt x="4828367" y="2706788"/>
                  <a:pt x="4825834" y="2705688"/>
                  <a:pt x="4823900" y="2704087"/>
                </a:cubicBezTo>
                <a:cubicBezTo>
                  <a:pt x="4821967" y="2702487"/>
                  <a:pt x="4820533" y="2700220"/>
                  <a:pt x="4819600" y="2697286"/>
                </a:cubicBezTo>
                <a:cubicBezTo>
                  <a:pt x="4818666" y="2694353"/>
                  <a:pt x="4818200" y="2690486"/>
                  <a:pt x="4818200" y="2685685"/>
                </a:cubicBezTo>
                <a:lnTo>
                  <a:pt x="4818200" y="2619877"/>
                </a:lnTo>
                <a:lnTo>
                  <a:pt x="4800597" y="2619877"/>
                </a:lnTo>
                <a:lnTo>
                  <a:pt x="4800597" y="2604875"/>
                </a:lnTo>
                <a:lnTo>
                  <a:pt x="4818200" y="2604875"/>
                </a:lnTo>
                <a:close/>
                <a:moveTo>
                  <a:pt x="3056074" y="2573871"/>
                </a:moveTo>
                <a:lnTo>
                  <a:pt x="3073077" y="2573871"/>
                </a:lnTo>
                <a:lnTo>
                  <a:pt x="3073077" y="2604875"/>
                </a:lnTo>
                <a:lnTo>
                  <a:pt x="3093679" y="2604875"/>
                </a:lnTo>
                <a:lnTo>
                  <a:pt x="3093679" y="2619877"/>
                </a:lnTo>
                <a:lnTo>
                  <a:pt x="3073077" y="2619877"/>
                </a:lnTo>
                <a:lnTo>
                  <a:pt x="3073077" y="2684085"/>
                </a:lnTo>
                <a:cubicBezTo>
                  <a:pt x="3073077" y="2686085"/>
                  <a:pt x="3073243" y="2687685"/>
                  <a:pt x="3073577" y="2688885"/>
                </a:cubicBezTo>
                <a:cubicBezTo>
                  <a:pt x="3073910" y="2690086"/>
                  <a:pt x="3074544" y="2691019"/>
                  <a:pt x="3075477" y="2691686"/>
                </a:cubicBezTo>
                <a:cubicBezTo>
                  <a:pt x="3076410" y="2692353"/>
                  <a:pt x="3077711" y="2692786"/>
                  <a:pt x="3079377" y="2692986"/>
                </a:cubicBezTo>
                <a:cubicBezTo>
                  <a:pt x="3081044" y="2693186"/>
                  <a:pt x="3083211" y="2693286"/>
                  <a:pt x="3085878" y="2693286"/>
                </a:cubicBezTo>
                <a:lnTo>
                  <a:pt x="3093679" y="2693286"/>
                </a:lnTo>
                <a:lnTo>
                  <a:pt x="3093679" y="2708288"/>
                </a:lnTo>
                <a:lnTo>
                  <a:pt x="3080678" y="2708288"/>
                </a:lnTo>
                <a:cubicBezTo>
                  <a:pt x="3076277" y="2708288"/>
                  <a:pt x="3072510" y="2707988"/>
                  <a:pt x="3069376" y="2707388"/>
                </a:cubicBezTo>
                <a:cubicBezTo>
                  <a:pt x="3066242" y="2706788"/>
                  <a:pt x="3063709" y="2705688"/>
                  <a:pt x="3061775" y="2704087"/>
                </a:cubicBezTo>
                <a:cubicBezTo>
                  <a:pt x="3059842" y="2702487"/>
                  <a:pt x="3058408" y="2700220"/>
                  <a:pt x="3057475" y="2697286"/>
                </a:cubicBezTo>
                <a:cubicBezTo>
                  <a:pt x="3056541" y="2694353"/>
                  <a:pt x="3056074" y="2690486"/>
                  <a:pt x="3056074" y="2685685"/>
                </a:cubicBezTo>
                <a:lnTo>
                  <a:pt x="3056074" y="2619877"/>
                </a:lnTo>
                <a:lnTo>
                  <a:pt x="3038472" y="2619877"/>
                </a:lnTo>
                <a:lnTo>
                  <a:pt x="3038472" y="2604875"/>
                </a:lnTo>
                <a:lnTo>
                  <a:pt x="3056074" y="2604875"/>
                </a:lnTo>
                <a:close/>
                <a:moveTo>
                  <a:pt x="2484575" y="2573871"/>
                </a:moveTo>
                <a:lnTo>
                  <a:pt x="2501578" y="2573871"/>
                </a:lnTo>
                <a:lnTo>
                  <a:pt x="2501578" y="2604875"/>
                </a:lnTo>
                <a:lnTo>
                  <a:pt x="2522180" y="2604875"/>
                </a:lnTo>
                <a:lnTo>
                  <a:pt x="2522180" y="2619877"/>
                </a:lnTo>
                <a:lnTo>
                  <a:pt x="2501578" y="2619877"/>
                </a:lnTo>
                <a:lnTo>
                  <a:pt x="2501578" y="2684085"/>
                </a:lnTo>
                <a:cubicBezTo>
                  <a:pt x="2501578" y="2686085"/>
                  <a:pt x="2501744" y="2687685"/>
                  <a:pt x="2502078" y="2688885"/>
                </a:cubicBezTo>
                <a:cubicBezTo>
                  <a:pt x="2502412" y="2690086"/>
                  <a:pt x="2503045" y="2691019"/>
                  <a:pt x="2503978" y="2691686"/>
                </a:cubicBezTo>
                <a:cubicBezTo>
                  <a:pt x="2504912" y="2692352"/>
                  <a:pt x="2506212" y="2692786"/>
                  <a:pt x="2507878" y="2692986"/>
                </a:cubicBezTo>
                <a:cubicBezTo>
                  <a:pt x="2509545" y="2693186"/>
                  <a:pt x="2511712" y="2693286"/>
                  <a:pt x="2514379" y="2693286"/>
                </a:cubicBezTo>
                <a:lnTo>
                  <a:pt x="2522180" y="2693286"/>
                </a:lnTo>
                <a:lnTo>
                  <a:pt x="2522180" y="2708288"/>
                </a:lnTo>
                <a:lnTo>
                  <a:pt x="2509179" y="2708288"/>
                </a:lnTo>
                <a:cubicBezTo>
                  <a:pt x="2504778" y="2708288"/>
                  <a:pt x="2501011" y="2707988"/>
                  <a:pt x="2497878" y="2707388"/>
                </a:cubicBezTo>
                <a:cubicBezTo>
                  <a:pt x="2494744" y="2706788"/>
                  <a:pt x="2492210" y="2705688"/>
                  <a:pt x="2490277" y="2704087"/>
                </a:cubicBezTo>
                <a:cubicBezTo>
                  <a:pt x="2488343" y="2702487"/>
                  <a:pt x="2486909" y="2700220"/>
                  <a:pt x="2485976" y="2697286"/>
                </a:cubicBezTo>
                <a:cubicBezTo>
                  <a:pt x="2485043" y="2694353"/>
                  <a:pt x="2484575" y="2690486"/>
                  <a:pt x="2484575" y="2685685"/>
                </a:cubicBezTo>
                <a:lnTo>
                  <a:pt x="2484575" y="2619877"/>
                </a:lnTo>
                <a:lnTo>
                  <a:pt x="2466974" y="2619877"/>
                </a:lnTo>
                <a:lnTo>
                  <a:pt x="2466974" y="2604875"/>
                </a:lnTo>
                <a:lnTo>
                  <a:pt x="2484575" y="2604875"/>
                </a:lnTo>
                <a:close/>
                <a:moveTo>
                  <a:pt x="474801" y="2573871"/>
                </a:moveTo>
                <a:lnTo>
                  <a:pt x="491803" y="2573871"/>
                </a:lnTo>
                <a:lnTo>
                  <a:pt x="491803" y="2604875"/>
                </a:lnTo>
                <a:lnTo>
                  <a:pt x="512406" y="2604875"/>
                </a:lnTo>
                <a:lnTo>
                  <a:pt x="512406" y="2619877"/>
                </a:lnTo>
                <a:lnTo>
                  <a:pt x="491803" y="2619877"/>
                </a:lnTo>
                <a:lnTo>
                  <a:pt x="491803" y="2684085"/>
                </a:lnTo>
                <a:cubicBezTo>
                  <a:pt x="491803" y="2686085"/>
                  <a:pt x="491970" y="2687685"/>
                  <a:pt x="492303" y="2688885"/>
                </a:cubicBezTo>
                <a:cubicBezTo>
                  <a:pt x="492637" y="2690086"/>
                  <a:pt x="493271" y="2691019"/>
                  <a:pt x="494204" y="2691686"/>
                </a:cubicBezTo>
                <a:cubicBezTo>
                  <a:pt x="495137" y="2692353"/>
                  <a:pt x="496437" y="2692786"/>
                  <a:pt x="498104" y="2692986"/>
                </a:cubicBezTo>
                <a:cubicBezTo>
                  <a:pt x="499771" y="2693186"/>
                  <a:pt x="501938" y="2693286"/>
                  <a:pt x="504605" y="2693286"/>
                </a:cubicBezTo>
                <a:lnTo>
                  <a:pt x="512406" y="2693286"/>
                </a:lnTo>
                <a:lnTo>
                  <a:pt x="512406" y="2708288"/>
                </a:lnTo>
                <a:lnTo>
                  <a:pt x="499405" y="2708288"/>
                </a:lnTo>
                <a:cubicBezTo>
                  <a:pt x="495004" y="2708288"/>
                  <a:pt x="491237" y="2707988"/>
                  <a:pt x="488103" y="2707388"/>
                </a:cubicBezTo>
                <a:cubicBezTo>
                  <a:pt x="484969" y="2706788"/>
                  <a:pt x="482436" y="2705688"/>
                  <a:pt x="480502" y="2704087"/>
                </a:cubicBezTo>
                <a:cubicBezTo>
                  <a:pt x="478568" y="2702487"/>
                  <a:pt x="477135" y="2700220"/>
                  <a:pt x="476202" y="2697286"/>
                </a:cubicBezTo>
                <a:cubicBezTo>
                  <a:pt x="475268" y="2694353"/>
                  <a:pt x="474801" y="2690486"/>
                  <a:pt x="474801" y="2685685"/>
                </a:cubicBezTo>
                <a:lnTo>
                  <a:pt x="474801" y="2619877"/>
                </a:lnTo>
                <a:lnTo>
                  <a:pt x="457199" y="2619877"/>
                </a:lnTo>
                <a:lnTo>
                  <a:pt x="457199" y="2604875"/>
                </a:lnTo>
                <a:lnTo>
                  <a:pt x="474801" y="2604875"/>
                </a:lnTo>
                <a:close/>
                <a:moveTo>
                  <a:pt x="303352" y="2573871"/>
                </a:moveTo>
                <a:lnTo>
                  <a:pt x="320354" y="2573871"/>
                </a:lnTo>
                <a:lnTo>
                  <a:pt x="320354" y="2604875"/>
                </a:lnTo>
                <a:lnTo>
                  <a:pt x="340956" y="2604875"/>
                </a:lnTo>
                <a:lnTo>
                  <a:pt x="340956" y="2619877"/>
                </a:lnTo>
                <a:lnTo>
                  <a:pt x="320354" y="2619877"/>
                </a:lnTo>
                <a:lnTo>
                  <a:pt x="320354" y="2684085"/>
                </a:lnTo>
                <a:cubicBezTo>
                  <a:pt x="320354" y="2686085"/>
                  <a:pt x="320520" y="2687685"/>
                  <a:pt x="320854" y="2688885"/>
                </a:cubicBezTo>
                <a:cubicBezTo>
                  <a:pt x="321187" y="2690086"/>
                  <a:pt x="321820" y="2691019"/>
                  <a:pt x="322754" y="2691686"/>
                </a:cubicBezTo>
                <a:cubicBezTo>
                  <a:pt x="323687" y="2692353"/>
                  <a:pt x="324987" y="2692786"/>
                  <a:pt x="326654" y="2692986"/>
                </a:cubicBezTo>
                <a:cubicBezTo>
                  <a:pt x="328321" y="2693186"/>
                  <a:pt x="330488" y="2693286"/>
                  <a:pt x="333155" y="2693286"/>
                </a:cubicBezTo>
                <a:lnTo>
                  <a:pt x="340956" y="2693286"/>
                </a:lnTo>
                <a:lnTo>
                  <a:pt x="340956" y="2708288"/>
                </a:lnTo>
                <a:lnTo>
                  <a:pt x="327954" y="2708288"/>
                </a:lnTo>
                <a:cubicBezTo>
                  <a:pt x="323554" y="2708288"/>
                  <a:pt x="319787" y="2707988"/>
                  <a:pt x="316653" y="2707388"/>
                </a:cubicBezTo>
                <a:cubicBezTo>
                  <a:pt x="313520" y="2706788"/>
                  <a:pt x="310986" y="2705688"/>
                  <a:pt x="309052" y="2704087"/>
                </a:cubicBezTo>
                <a:cubicBezTo>
                  <a:pt x="307119" y="2702487"/>
                  <a:pt x="305685" y="2700220"/>
                  <a:pt x="304751" y="2697286"/>
                </a:cubicBezTo>
                <a:cubicBezTo>
                  <a:pt x="303818" y="2694353"/>
                  <a:pt x="303352" y="2690486"/>
                  <a:pt x="303352" y="2685685"/>
                </a:cubicBezTo>
                <a:lnTo>
                  <a:pt x="303352" y="2619877"/>
                </a:lnTo>
                <a:lnTo>
                  <a:pt x="285749" y="2619877"/>
                </a:lnTo>
                <a:lnTo>
                  <a:pt x="285749" y="2604875"/>
                </a:lnTo>
                <a:lnTo>
                  <a:pt x="303352" y="2604875"/>
                </a:lnTo>
                <a:close/>
                <a:moveTo>
                  <a:pt x="17602" y="2573871"/>
                </a:moveTo>
                <a:lnTo>
                  <a:pt x="34605" y="2573871"/>
                </a:lnTo>
                <a:lnTo>
                  <a:pt x="34605" y="2604875"/>
                </a:lnTo>
                <a:lnTo>
                  <a:pt x="55206" y="2604875"/>
                </a:lnTo>
                <a:lnTo>
                  <a:pt x="55206" y="2619877"/>
                </a:lnTo>
                <a:lnTo>
                  <a:pt x="34605" y="2619877"/>
                </a:lnTo>
                <a:lnTo>
                  <a:pt x="34605" y="2684085"/>
                </a:lnTo>
                <a:cubicBezTo>
                  <a:pt x="34605" y="2686085"/>
                  <a:pt x="34771" y="2687685"/>
                  <a:pt x="35104" y="2688885"/>
                </a:cubicBezTo>
                <a:cubicBezTo>
                  <a:pt x="35437" y="2690086"/>
                  <a:pt x="36071" y="2691019"/>
                  <a:pt x="37004" y="2691686"/>
                </a:cubicBezTo>
                <a:cubicBezTo>
                  <a:pt x="37938" y="2692353"/>
                  <a:pt x="39237" y="2692786"/>
                  <a:pt x="40905" y="2692986"/>
                </a:cubicBezTo>
                <a:cubicBezTo>
                  <a:pt x="42571" y="2693186"/>
                  <a:pt x="44739" y="2693286"/>
                  <a:pt x="47406" y="2693286"/>
                </a:cubicBezTo>
                <a:lnTo>
                  <a:pt x="55206" y="2693286"/>
                </a:lnTo>
                <a:lnTo>
                  <a:pt x="55206" y="2708288"/>
                </a:lnTo>
                <a:lnTo>
                  <a:pt x="42204" y="2708288"/>
                </a:lnTo>
                <a:cubicBezTo>
                  <a:pt x="37804" y="2708288"/>
                  <a:pt x="34037" y="2707988"/>
                  <a:pt x="30903" y="2707388"/>
                </a:cubicBezTo>
                <a:cubicBezTo>
                  <a:pt x="27770" y="2706788"/>
                  <a:pt x="25236" y="2705688"/>
                  <a:pt x="23302" y="2704087"/>
                </a:cubicBezTo>
                <a:cubicBezTo>
                  <a:pt x="21369" y="2702487"/>
                  <a:pt x="19935" y="2700220"/>
                  <a:pt x="19002" y="2697286"/>
                </a:cubicBezTo>
                <a:cubicBezTo>
                  <a:pt x="18069" y="2694353"/>
                  <a:pt x="17602" y="2690486"/>
                  <a:pt x="17602" y="2685685"/>
                </a:cubicBezTo>
                <a:lnTo>
                  <a:pt x="17602" y="2619877"/>
                </a:lnTo>
                <a:lnTo>
                  <a:pt x="0" y="2619877"/>
                </a:lnTo>
                <a:lnTo>
                  <a:pt x="0" y="2604875"/>
                </a:lnTo>
                <a:lnTo>
                  <a:pt x="17602" y="2604875"/>
                </a:lnTo>
                <a:close/>
                <a:moveTo>
                  <a:pt x="8889299" y="2565470"/>
                </a:moveTo>
                <a:lnTo>
                  <a:pt x="8906301" y="2565470"/>
                </a:lnTo>
                <a:lnTo>
                  <a:pt x="8906301" y="2586273"/>
                </a:lnTo>
                <a:lnTo>
                  <a:pt x="8889299" y="2586273"/>
                </a:lnTo>
                <a:close/>
                <a:moveTo>
                  <a:pt x="8546399" y="2565470"/>
                </a:moveTo>
                <a:lnTo>
                  <a:pt x="8563401" y="2565470"/>
                </a:lnTo>
                <a:lnTo>
                  <a:pt x="8563401" y="2708288"/>
                </a:lnTo>
                <a:lnTo>
                  <a:pt x="8546399" y="2708288"/>
                </a:lnTo>
                <a:close/>
                <a:moveTo>
                  <a:pt x="7955849" y="2565470"/>
                </a:moveTo>
                <a:lnTo>
                  <a:pt x="7972851" y="2565470"/>
                </a:lnTo>
                <a:lnTo>
                  <a:pt x="7972851" y="2586273"/>
                </a:lnTo>
                <a:lnTo>
                  <a:pt x="7955849" y="2586273"/>
                </a:lnTo>
                <a:close/>
                <a:moveTo>
                  <a:pt x="7915958" y="2565470"/>
                </a:moveTo>
                <a:lnTo>
                  <a:pt x="7932960" y="2565470"/>
                </a:lnTo>
                <a:lnTo>
                  <a:pt x="7932960" y="2708288"/>
                </a:lnTo>
                <a:lnTo>
                  <a:pt x="7915958" y="2708288"/>
                </a:lnTo>
                <a:lnTo>
                  <a:pt x="7915958" y="2694286"/>
                </a:lnTo>
                <a:lnTo>
                  <a:pt x="7915559" y="2694286"/>
                </a:lnTo>
                <a:cubicBezTo>
                  <a:pt x="7912758" y="2700020"/>
                  <a:pt x="7908357" y="2704154"/>
                  <a:pt x="7902356" y="2706688"/>
                </a:cubicBezTo>
                <a:cubicBezTo>
                  <a:pt x="7896355" y="2709221"/>
                  <a:pt x="7889755" y="2710488"/>
                  <a:pt x="7882554" y="2710488"/>
                </a:cubicBezTo>
                <a:cubicBezTo>
                  <a:pt x="7874553" y="2710488"/>
                  <a:pt x="7867585" y="2709021"/>
                  <a:pt x="7861651" y="2706088"/>
                </a:cubicBezTo>
                <a:cubicBezTo>
                  <a:pt x="7855717" y="2703154"/>
                  <a:pt x="7850783" y="2699220"/>
                  <a:pt x="7846849" y="2694286"/>
                </a:cubicBezTo>
                <a:cubicBezTo>
                  <a:pt x="7842915" y="2689352"/>
                  <a:pt x="7839949" y="2683618"/>
                  <a:pt x="7837949" y="2677084"/>
                </a:cubicBezTo>
                <a:cubicBezTo>
                  <a:pt x="7835948" y="2670550"/>
                  <a:pt x="7834948" y="2663616"/>
                  <a:pt x="7834948" y="2656281"/>
                </a:cubicBezTo>
                <a:cubicBezTo>
                  <a:pt x="7834948" y="2648947"/>
                  <a:pt x="7835915" y="2642013"/>
                  <a:pt x="7837849" y="2635479"/>
                </a:cubicBezTo>
                <a:cubicBezTo>
                  <a:pt x="7839782" y="2628945"/>
                  <a:pt x="7842715" y="2623244"/>
                  <a:pt x="7846649" y="2618377"/>
                </a:cubicBezTo>
                <a:cubicBezTo>
                  <a:pt x="7850583" y="2613509"/>
                  <a:pt x="7855517" y="2609642"/>
                  <a:pt x="7861451" y="2606775"/>
                </a:cubicBezTo>
                <a:cubicBezTo>
                  <a:pt x="7867385" y="2603909"/>
                  <a:pt x="7874287" y="2602475"/>
                  <a:pt x="7882154" y="2602475"/>
                </a:cubicBezTo>
                <a:cubicBezTo>
                  <a:pt x="7884821" y="2602473"/>
                  <a:pt x="7887688" y="2602740"/>
                  <a:pt x="7890755" y="2603275"/>
                </a:cubicBezTo>
                <a:cubicBezTo>
                  <a:pt x="7893822" y="2603808"/>
                  <a:pt x="7896889" y="2604708"/>
                  <a:pt x="7899957" y="2605975"/>
                </a:cubicBezTo>
                <a:cubicBezTo>
                  <a:pt x="7903023" y="2607242"/>
                  <a:pt x="7905923" y="2608909"/>
                  <a:pt x="7908657" y="2610976"/>
                </a:cubicBezTo>
                <a:cubicBezTo>
                  <a:pt x="7911391" y="2613043"/>
                  <a:pt x="7913691" y="2615609"/>
                  <a:pt x="7915559" y="2618677"/>
                </a:cubicBezTo>
                <a:lnTo>
                  <a:pt x="7915958" y="2618677"/>
                </a:lnTo>
                <a:close/>
                <a:moveTo>
                  <a:pt x="7734983" y="2565470"/>
                </a:moveTo>
                <a:lnTo>
                  <a:pt x="7751985" y="2565470"/>
                </a:lnTo>
                <a:lnTo>
                  <a:pt x="7751985" y="2708288"/>
                </a:lnTo>
                <a:lnTo>
                  <a:pt x="7734983" y="2708288"/>
                </a:lnTo>
                <a:lnTo>
                  <a:pt x="7734983" y="2694286"/>
                </a:lnTo>
                <a:lnTo>
                  <a:pt x="7734583" y="2694286"/>
                </a:lnTo>
                <a:cubicBezTo>
                  <a:pt x="7731783" y="2700020"/>
                  <a:pt x="7727382" y="2704154"/>
                  <a:pt x="7721381" y="2706688"/>
                </a:cubicBezTo>
                <a:cubicBezTo>
                  <a:pt x="7715381" y="2709221"/>
                  <a:pt x="7708779" y="2710488"/>
                  <a:pt x="7701579" y="2710488"/>
                </a:cubicBezTo>
                <a:cubicBezTo>
                  <a:pt x="7693577" y="2710488"/>
                  <a:pt x="7686611" y="2709021"/>
                  <a:pt x="7680676" y="2706088"/>
                </a:cubicBezTo>
                <a:cubicBezTo>
                  <a:pt x="7674742" y="2703154"/>
                  <a:pt x="7669808" y="2699220"/>
                  <a:pt x="7665875" y="2694286"/>
                </a:cubicBezTo>
                <a:cubicBezTo>
                  <a:pt x="7661941" y="2689352"/>
                  <a:pt x="7658973" y="2683618"/>
                  <a:pt x="7656973" y="2677084"/>
                </a:cubicBezTo>
                <a:cubicBezTo>
                  <a:pt x="7654973" y="2670550"/>
                  <a:pt x="7653973" y="2663616"/>
                  <a:pt x="7653973" y="2656281"/>
                </a:cubicBezTo>
                <a:cubicBezTo>
                  <a:pt x="7653973" y="2648947"/>
                  <a:pt x="7654940" y="2642013"/>
                  <a:pt x="7656873" y="2635479"/>
                </a:cubicBezTo>
                <a:cubicBezTo>
                  <a:pt x="7658807" y="2628945"/>
                  <a:pt x="7661741" y="2623244"/>
                  <a:pt x="7665674" y="2618377"/>
                </a:cubicBezTo>
                <a:cubicBezTo>
                  <a:pt x="7669608" y="2613509"/>
                  <a:pt x="7674542" y="2609642"/>
                  <a:pt x="7680476" y="2606775"/>
                </a:cubicBezTo>
                <a:cubicBezTo>
                  <a:pt x="7686410" y="2603909"/>
                  <a:pt x="7693311" y="2602475"/>
                  <a:pt x="7701179" y="2602475"/>
                </a:cubicBezTo>
                <a:cubicBezTo>
                  <a:pt x="7703845" y="2602473"/>
                  <a:pt x="7706713" y="2602740"/>
                  <a:pt x="7709780" y="2603275"/>
                </a:cubicBezTo>
                <a:cubicBezTo>
                  <a:pt x="7712847" y="2603808"/>
                  <a:pt x="7715914" y="2604708"/>
                  <a:pt x="7718981" y="2605975"/>
                </a:cubicBezTo>
                <a:cubicBezTo>
                  <a:pt x="7722048" y="2607242"/>
                  <a:pt x="7724949" y="2608909"/>
                  <a:pt x="7727682" y="2610976"/>
                </a:cubicBezTo>
                <a:cubicBezTo>
                  <a:pt x="7730416" y="2613043"/>
                  <a:pt x="7732716" y="2615609"/>
                  <a:pt x="7734583" y="2618677"/>
                </a:cubicBezTo>
                <a:lnTo>
                  <a:pt x="7734983" y="2618677"/>
                </a:lnTo>
                <a:close/>
                <a:moveTo>
                  <a:pt x="7163483" y="2565470"/>
                </a:moveTo>
                <a:lnTo>
                  <a:pt x="7180485" y="2565470"/>
                </a:lnTo>
                <a:lnTo>
                  <a:pt x="7180485" y="2708288"/>
                </a:lnTo>
                <a:lnTo>
                  <a:pt x="7163483" y="2708288"/>
                </a:lnTo>
                <a:lnTo>
                  <a:pt x="7163483" y="2694286"/>
                </a:lnTo>
                <a:lnTo>
                  <a:pt x="7163083" y="2694286"/>
                </a:lnTo>
                <a:cubicBezTo>
                  <a:pt x="7160283" y="2700020"/>
                  <a:pt x="7155882" y="2704154"/>
                  <a:pt x="7149881" y="2706688"/>
                </a:cubicBezTo>
                <a:cubicBezTo>
                  <a:pt x="7143881" y="2709221"/>
                  <a:pt x="7137279" y="2710488"/>
                  <a:pt x="7130079" y="2710488"/>
                </a:cubicBezTo>
                <a:cubicBezTo>
                  <a:pt x="7122077" y="2710488"/>
                  <a:pt x="7115110" y="2709021"/>
                  <a:pt x="7109176" y="2706088"/>
                </a:cubicBezTo>
                <a:cubicBezTo>
                  <a:pt x="7103242" y="2703154"/>
                  <a:pt x="7098308" y="2699220"/>
                  <a:pt x="7094374" y="2694286"/>
                </a:cubicBezTo>
                <a:cubicBezTo>
                  <a:pt x="7090441" y="2689352"/>
                  <a:pt x="7087474" y="2683618"/>
                  <a:pt x="7085474" y="2677084"/>
                </a:cubicBezTo>
                <a:cubicBezTo>
                  <a:pt x="7083473" y="2670550"/>
                  <a:pt x="7082473" y="2663616"/>
                  <a:pt x="7082473" y="2656281"/>
                </a:cubicBezTo>
                <a:cubicBezTo>
                  <a:pt x="7082473" y="2648947"/>
                  <a:pt x="7083440" y="2642013"/>
                  <a:pt x="7085374" y="2635479"/>
                </a:cubicBezTo>
                <a:cubicBezTo>
                  <a:pt x="7087307" y="2628945"/>
                  <a:pt x="7090241" y="2623244"/>
                  <a:pt x="7094174" y="2618377"/>
                </a:cubicBezTo>
                <a:cubicBezTo>
                  <a:pt x="7098108" y="2613509"/>
                  <a:pt x="7103042" y="2609642"/>
                  <a:pt x="7108976" y="2606775"/>
                </a:cubicBezTo>
                <a:cubicBezTo>
                  <a:pt x="7114910" y="2603909"/>
                  <a:pt x="7121811" y="2602475"/>
                  <a:pt x="7129679" y="2602475"/>
                </a:cubicBezTo>
                <a:cubicBezTo>
                  <a:pt x="7132345" y="2602473"/>
                  <a:pt x="7135213" y="2602740"/>
                  <a:pt x="7138280" y="2603275"/>
                </a:cubicBezTo>
                <a:cubicBezTo>
                  <a:pt x="7141347" y="2603808"/>
                  <a:pt x="7144414" y="2604708"/>
                  <a:pt x="7147481" y="2605975"/>
                </a:cubicBezTo>
                <a:cubicBezTo>
                  <a:pt x="7150548" y="2607242"/>
                  <a:pt x="7153449" y="2608909"/>
                  <a:pt x="7156182" y="2610976"/>
                </a:cubicBezTo>
                <a:cubicBezTo>
                  <a:pt x="7158915" y="2613043"/>
                  <a:pt x="7161216" y="2615609"/>
                  <a:pt x="7163083" y="2618677"/>
                </a:cubicBezTo>
                <a:lnTo>
                  <a:pt x="7163483" y="2618677"/>
                </a:lnTo>
                <a:close/>
                <a:moveTo>
                  <a:pt x="5565074" y="2565470"/>
                </a:moveTo>
                <a:lnTo>
                  <a:pt x="5582076" y="2565470"/>
                </a:lnTo>
                <a:lnTo>
                  <a:pt x="5582076" y="2586273"/>
                </a:lnTo>
                <a:lnTo>
                  <a:pt x="5565074" y="2586273"/>
                </a:lnTo>
                <a:close/>
                <a:moveTo>
                  <a:pt x="5011624" y="2565470"/>
                </a:moveTo>
                <a:lnTo>
                  <a:pt x="5028626" y="2565470"/>
                </a:lnTo>
                <a:lnTo>
                  <a:pt x="5028626" y="2620077"/>
                </a:lnTo>
                <a:lnTo>
                  <a:pt x="5029026" y="2620077"/>
                </a:lnTo>
                <a:cubicBezTo>
                  <a:pt x="5030360" y="2616876"/>
                  <a:pt x="5032226" y="2614176"/>
                  <a:pt x="5034627" y="2611976"/>
                </a:cubicBezTo>
                <a:cubicBezTo>
                  <a:pt x="5037027" y="2609776"/>
                  <a:pt x="5039727" y="2607975"/>
                  <a:pt x="5042727" y="2606575"/>
                </a:cubicBezTo>
                <a:cubicBezTo>
                  <a:pt x="5045728" y="2605176"/>
                  <a:pt x="5048862" y="2604142"/>
                  <a:pt x="5052129" y="2603475"/>
                </a:cubicBezTo>
                <a:cubicBezTo>
                  <a:pt x="5055396" y="2602810"/>
                  <a:pt x="5058563" y="2602476"/>
                  <a:pt x="5061630" y="2602475"/>
                </a:cubicBezTo>
                <a:cubicBezTo>
                  <a:pt x="5068431" y="2602475"/>
                  <a:pt x="5074098" y="2603408"/>
                  <a:pt x="5078632" y="2605275"/>
                </a:cubicBezTo>
                <a:cubicBezTo>
                  <a:pt x="5083166" y="2607142"/>
                  <a:pt x="5086833" y="2609742"/>
                  <a:pt x="5089633" y="2613076"/>
                </a:cubicBezTo>
                <a:cubicBezTo>
                  <a:pt x="5092434" y="2616410"/>
                  <a:pt x="5094400" y="2620377"/>
                  <a:pt x="5095534" y="2624977"/>
                </a:cubicBezTo>
                <a:cubicBezTo>
                  <a:pt x="5096667" y="2629578"/>
                  <a:pt x="5097234" y="2634679"/>
                  <a:pt x="5097235" y="2640279"/>
                </a:cubicBezTo>
                <a:lnTo>
                  <a:pt x="5097235" y="2708288"/>
                </a:lnTo>
                <a:lnTo>
                  <a:pt x="5080232" y="2708288"/>
                </a:lnTo>
                <a:lnTo>
                  <a:pt x="5080232" y="2638279"/>
                </a:lnTo>
                <a:cubicBezTo>
                  <a:pt x="5080232" y="2631878"/>
                  <a:pt x="5078365" y="2626811"/>
                  <a:pt x="5074631" y="2623077"/>
                </a:cubicBezTo>
                <a:cubicBezTo>
                  <a:pt x="5070898" y="2619344"/>
                  <a:pt x="5065764" y="2617477"/>
                  <a:pt x="5059230" y="2617476"/>
                </a:cubicBezTo>
                <a:cubicBezTo>
                  <a:pt x="5054029" y="2617476"/>
                  <a:pt x="5049528" y="2618277"/>
                  <a:pt x="5045728" y="2619877"/>
                </a:cubicBezTo>
                <a:cubicBezTo>
                  <a:pt x="5041928" y="2621477"/>
                  <a:pt x="5038761" y="2623744"/>
                  <a:pt x="5036227" y="2626678"/>
                </a:cubicBezTo>
                <a:cubicBezTo>
                  <a:pt x="5033693" y="2629611"/>
                  <a:pt x="5031793" y="2633045"/>
                  <a:pt x="5030526" y="2636979"/>
                </a:cubicBezTo>
                <a:cubicBezTo>
                  <a:pt x="5029260" y="2640913"/>
                  <a:pt x="5028626" y="2645213"/>
                  <a:pt x="5028626" y="2649881"/>
                </a:cubicBezTo>
                <a:lnTo>
                  <a:pt x="5028626" y="2708288"/>
                </a:lnTo>
                <a:lnTo>
                  <a:pt x="5011624" y="2708288"/>
                </a:lnTo>
                <a:close/>
                <a:moveTo>
                  <a:pt x="4469299" y="2565470"/>
                </a:moveTo>
                <a:lnTo>
                  <a:pt x="4486301" y="2565470"/>
                </a:lnTo>
                <a:lnTo>
                  <a:pt x="4486301" y="2618877"/>
                </a:lnTo>
                <a:lnTo>
                  <a:pt x="4486701" y="2618877"/>
                </a:lnTo>
                <a:cubicBezTo>
                  <a:pt x="4489502" y="2613143"/>
                  <a:pt x="4493902" y="2608976"/>
                  <a:pt x="4499903" y="2606375"/>
                </a:cubicBezTo>
                <a:cubicBezTo>
                  <a:pt x="4505904" y="2603775"/>
                  <a:pt x="4512504" y="2602475"/>
                  <a:pt x="4519705" y="2602475"/>
                </a:cubicBezTo>
                <a:cubicBezTo>
                  <a:pt x="4527706" y="2602474"/>
                  <a:pt x="4534674" y="2603941"/>
                  <a:pt x="4540608" y="2606875"/>
                </a:cubicBezTo>
                <a:cubicBezTo>
                  <a:pt x="4546542" y="2609809"/>
                  <a:pt x="4551476" y="2613776"/>
                  <a:pt x="4555410" y="2618777"/>
                </a:cubicBezTo>
                <a:cubicBezTo>
                  <a:pt x="4559343" y="2623777"/>
                  <a:pt x="4562311" y="2629545"/>
                  <a:pt x="4564311" y="2636079"/>
                </a:cubicBezTo>
                <a:cubicBezTo>
                  <a:pt x="4566311" y="2642613"/>
                  <a:pt x="4567311" y="2649547"/>
                  <a:pt x="4567311" y="2656881"/>
                </a:cubicBezTo>
                <a:cubicBezTo>
                  <a:pt x="4567312" y="2664216"/>
                  <a:pt x="4566345" y="2671150"/>
                  <a:pt x="4564411" y="2677684"/>
                </a:cubicBezTo>
                <a:cubicBezTo>
                  <a:pt x="4562477" y="2684218"/>
                  <a:pt x="4559544" y="2689919"/>
                  <a:pt x="4555610" y="2694786"/>
                </a:cubicBezTo>
                <a:cubicBezTo>
                  <a:pt x="4551676" y="2699653"/>
                  <a:pt x="4546742" y="2703487"/>
                  <a:pt x="4540808" y="2706288"/>
                </a:cubicBezTo>
                <a:cubicBezTo>
                  <a:pt x="4534874" y="2709088"/>
                  <a:pt x="4527973" y="2710488"/>
                  <a:pt x="4520105" y="2710488"/>
                </a:cubicBezTo>
                <a:cubicBezTo>
                  <a:pt x="4517572" y="2710488"/>
                  <a:pt x="4514738" y="2710221"/>
                  <a:pt x="4511604" y="2709688"/>
                </a:cubicBezTo>
                <a:cubicBezTo>
                  <a:pt x="4508471" y="2709155"/>
                  <a:pt x="4505370" y="2708288"/>
                  <a:pt x="4502303" y="2707088"/>
                </a:cubicBezTo>
                <a:cubicBezTo>
                  <a:pt x="4499236" y="2705888"/>
                  <a:pt x="4496336" y="2704254"/>
                  <a:pt x="4493602" y="2702187"/>
                </a:cubicBezTo>
                <a:cubicBezTo>
                  <a:pt x="4490868" y="2700120"/>
                  <a:pt x="4488568" y="2697553"/>
                  <a:pt x="4486701" y="2694486"/>
                </a:cubicBezTo>
                <a:lnTo>
                  <a:pt x="4486301" y="2694486"/>
                </a:lnTo>
                <a:lnTo>
                  <a:pt x="4486301" y="2708288"/>
                </a:lnTo>
                <a:lnTo>
                  <a:pt x="4469299" y="2708288"/>
                </a:lnTo>
                <a:close/>
                <a:moveTo>
                  <a:pt x="3926774" y="2565470"/>
                </a:moveTo>
                <a:lnTo>
                  <a:pt x="3943776" y="2565470"/>
                </a:lnTo>
                <a:lnTo>
                  <a:pt x="3943776" y="2586273"/>
                </a:lnTo>
                <a:lnTo>
                  <a:pt x="3926774" y="2586273"/>
                </a:lnTo>
                <a:close/>
                <a:moveTo>
                  <a:pt x="3774374" y="2565470"/>
                </a:moveTo>
                <a:lnTo>
                  <a:pt x="3791376" y="2565470"/>
                </a:lnTo>
                <a:lnTo>
                  <a:pt x="3791376" y="2586273"/>
                </a:lnTo>
                <a:lnTo>
                  <a:pt x="3774374" y="2586273"/>
                </a:lnTo>
                <a:close/>
                <a:moveTo>
                  <a:pt x="3524933" y="2565470"/>
                </a:moveTo>
                <a:lnTo>
                  <a:pt x="3541935" y="2565470"/>
                </a:lnTo>
                <a:lnTo>
                  <a:pt x="3541935" y="2708288"/>
                </a:lnTo>
                <a:lnTo>
                  <a:pt x="3524933" y="2708288"/>
                </a:lnTo>
                <a:lnTo>
                  <a:pt x="3524933" y="2694286"/>
                </a:lnTo>
                <a:lnTo>
                  <a:pt x="3524533" y="2694286"/>
                </a:lnTo>
                <a:cubicBezTo>
                  <a:pt x="3521733" y="2700020"/>
                  <a:pt x="3517332" y="2704154"/>
                  <a:pt x="3511332" y="2706688"/>
                </a:cubicBezTo>
                <a:cubicBezTo>
                  <a:pt x="3505331" y="2709221"/>
                  <a:pt x="3498730" y="2710488"/>
                  <a:pt x="3491529" y="2710488"/>
                </a:cubicBezTo>
                <a:cubicBezTo>
                  <a:pt x="3483528" y="2710488"/>
                  <a:pt x="3476560" y="2709021"/>
                  <a:pt x="3470627" y="2706088"/>
                </a:cubicBezTo>
                <a:cubicBezTo>
                  <a:pt x="3464692" y="2703154"/>
                  <a:pt x="3459759" y="2699220"/>
                  <a:pt x="3455825" y="2694286"/>
                </a:cubicBezTo>
                <a:cubicBezTo>
                  <a:pt x="3451891" y="2689352"/>
                  <a:pt x="3448924" y="2683618"/>
                  <a:pt x="3446924" y="2677084"/>
                </a:cubicBezTo>
                <a:cubicBezTo>
                  <a:pt x="3444923" y="2670550"/>
                  <a:pt x="3443923" y="2663616"/>
                  <a:pt x="3443923" y="2656281"/>
                </a:cubicBezTo>
                <a:cubicBezTo>
                  <a:pt x="3443923" y="2648947"/>
                  <a:pt x="3444890" y="2642013"/>
                  <a:pt x="3446823" y="2635479"/>
                </a:cubicBezTo>
                <a:cubicBezTo>
                  <a:pt x="3448757" y="2628945"/>
                  <a:pt x="3451691" y="2623244"/>
                  <a:pt x="3455625" y="2618377"/>
                </a:cubicBezTo>
                <a:cubicBezTo>
                  <a:pt x="3459558" y="2613509"/>
                  <a:pt x="3464492" y="2609642"/>
                  <a:pt x="3470427" y="2606775"/>
                </a:cubicBezTo>
                <a:cubicBezTo>
                  <a:pt x="3476360" y="2603909"/>
                  <a:pt x="3483261" y="2602475"/>
                  <a:pt x="3491129" y="2602475"/>
                </a:cubicBezTo>
                <a:cubicBezTo>
                  <a:pt x="3493796" y="2602473"/>
                  <a:pt x="3496663" y="2602740"/>
                  <a:pt x="3499730" y="2603275"/>
                </a:cubicBezTo>
                <a:cubicBezTo>
                  <a:pt x="3502797" y="2603808"/>
                  <a:pt x="3505864" y="2604708"/>
                  <a:pt x="3508931" y="2605975"/>
                </a:cubicBezTo>
                <a:cubicBezTo>
                  <a:pt x="3511998" y="2607242"/>
                  <a:pt x="3514899" y="2608909"/>
                  <a:pt x="3517632" y="2610976"/>
                </a:cubicBezTo>
                <a:cubicBezTo>
                  <a:pt x="3520366" y="2613043"/>
                  <a:pt x="3522666" y="2615609"/>
                  <a:pt x="3524533" y="2618677"/>
                </a:cubicBezTo>
                <a:lnTo>
                  <a:pt x="3524933" y="2618677"/>
                </a:lnTo>
                <a:close/>
                <a:moveTo>
                  <a:pt x="3117149" y="2565470"/>
                </a:moveTo>
                <a:lnTo>
                  <a:pt x="3134151" y="2565470"/>
                </a:lnTo>
                <a:lnTo>
                  <a:pt x="3134151" y="2586273"/>
                </a:lnTo>
                <a:lnTo>
                  <a:pt x="3117149" y="2586273"/>
                </a:lnTo>
                <a:close/>
                <a:moveTo>
                  <a:pt x="1991409" y="2565470"/>
                </a:moveTo>
                <a:lnTo>
                  <a:pt x="2008411" y="2565470"/>
                </a:lnTo>
                <a:lnTo>
                  <a:pt x="2008411" y="2708288"/>
                </a:lnTo>
                <a:lnTo>
                  <a:pt x="1991409" y="2708288"/>
                </a:lnTo>
                <a:lnTo>
                  <a:pt x="1991409" y="2694286"/>
                </a:lnTo>
                <a:lnTo>
                  <a:pt x="1991010" y="2694286"/>
                </a:lnTo>
                <a:cubicBezTo>
                  <a:pt x="1988209" y="2700020"/>
                  <a:pt x="1983809" y="2704154"/>
                  <a:pt x="1977808" y="2706688"/>
                </a:cubicBezTo>
                <a:cubicBezTo>
                  <a:pt x="1971807" y="2709221"/>
                  <a:pt x="1965207" y="2710488"/>
                  <a:pt x="1958005" y="2710488"/>
                </a:cubicBezTo>
                <a:cubicBezTo>
                  <a:pt x="1950005" y="2710488"/>
                  <a:pt x="1943037" y="2709021"/>
                  <a:pt x="1937103" y="2706088"/>
                </a:cubicBezTo>
                <a:cubicBezTo>
                  <a:pt x="1931169" y="2703154"/>
                  <a:pt x="1926235" y="2699220"/>
                  <a:pt x="1922301" y="2694286"/>
                </a:cubicBezTo>
                <a:cubicBezTo>
                  <a:pt x="1918367" y="2689352"/>
                  <a:pt x="1915400" y="2683618"/>
                  <a:pt x="1913400" y="2677084"/>
                </a:cubicBezTo>
                <a:cubicBezTo>
                  <a:pt x="1911399" y="2670550"/>
                  <a:pt x="1910399" y="2663616"/>
                  <a:pt x="1910399" y="2656281"/>
                </a:cubicBezTo>
                <a:cubicBezTo>
                  <a:pt x="1910399" y="2648947"/>
                  <a:pt x="1911366" y="2642013"/>
                  <a:pt x="1913300" y="2635479"/>
                </a:cubicBezTo>
                <a:cubicBezTo>
                  <a:pt x="1915234" y="2628945"/>
                  <a:pt x="1918167" y="2623244"/>
                  <a:pt x="1922101" y="2618377"/>
                </a:cubicBezTo>
                <a:cubicBezTo>
                  <a:pt x="1926035" y="2613509"/>
                  <a:pt x="1930969" y="2609642"/>
                  <a:pt x="1936903" y="2606775"/>
                </a:cubicBezTo>
                <a:cubicBezTo>
                  <a:pt x="1942837" y="2603909"/>
                  <a:pt x="1949738" y="2602475"/>
                  <a:pt x="1957605" y="2602475"/>
                </a:cubicBezTo>
                <a:cubicBezTo>
                  <a:pt x="1960273" y="2602473"/>
                  <a:pt x="1963139" y="2602740"/>
                  <a:pt x="1966207" y="2603275"/>
                </a:cubicBezTo>
                <a:cubicBezTo>
                  <a:pt x="1969274" y="2603808"/>
                  <a:pt x="1972341" y="2604708"/>
                  <a:pt x="1975408" y="2605975"/>
                </a:cubicBezTo>
                <a:cubicBezTo>
                  <a:pt x="1978475" y="2607242"/>
                  <a:pt x="1981375" y="2608909"/>
                  <a:pt x="1984108" y="2610976"/>
                </a:cubicBezTo>
                <a:cubicBezTo>
                  <a:pt x="1986843" y="2613043"/>
                  <a:pt x="1989143" y="2615609"/>
                  <a:pt x="1991010" y="2618677"/>
                </a:cubicBezTo>
                <a:lnTo>
                  <a:pt x="1991409" y="2618677"/>
                </a:lnTo>
                <a:close/>
                <a:moveTo>
                  <a:pt x="1240726" y="2565470"/>
                </a:moveTo>
                <a:lnTo>
                  <a:pt x="1257728" y="2565470"/>
                </a:lnTo>
                <a:lnTo>
                  <a:pt x="1257728" y="2586273"/>
                </a:lnTo>
                <a:lnTo>
                  <a:pt x="1240726" y="2586273"/>
                </a:lnTo>
                <a:close/>
                <a:moveTo>
                  <a:pt x="859726" y="2565470"/>
                </a:moveTo>
                <a:lnTo>
                  <a:pt x="876728" y="2565470"/>
                </a:lnTo>
                <a:lnTo>
                  <a:pt x="876728" y="2650081"/>
                </a:lnTo>
                <a:lnTo>
                  <a:pt x="923934" y="2604875"/>
                </a:lnTo>
                <a:lnTo>
                  <a:pt x="946737" y="2604875"/>
                </a:lnTo>
                <a:lnTo>
                  <a:pt x="905732" y="2642480"/>
                </a:lnTo>
                <a:lnTo>
                  <a:pt x="949737" y="2708288"/>
                </a:lnTo>
                <a:lnTo>
                  <a:pt x="928134" y="2708288"/>
                </a:lnTo>
                <a:lnTo>
                  <a:pt x="892730" y="2654281"/>
                </a:lnTo>
                <a:lnTo>
                  <a:pt x="876728" y="2669083"/>
                </a:lnTo>
                <a:lnTo>
                  <a:pt x="876728" y="2708288"/>
                </a:lnTo>
                <a:lnTo>
                  <a:pt x="859726" y="2708288"/>
                </a:lnTo>
                <a:close/>
                <a:moveTo>
                  <a:pt x="421576" y="2565470"/>
                </a:moveTo>
                <a:lnTo>
                  <a:pt x="438578" y="2565470"/>
                </a:lnTo>
                <a:lnTo>
                  <a:pt x="438578" y="2586273"/>
                </a:lnTo>
                <a:lnTo>
                  <a:pt x="421576" y="2586273"/>
                </a:lnTo>
                <a:close/>
                <a:moveTo>
                  <a:pt x="77676" y="2565470"/>
                </a:moveTo>
                <a:lnTo>
                  <a:pt x="94678" y="2565470"/>
                </a:lnTo>
                <a:lnTo>
                  <a:pt x="94678" y="2620077"/>
                </a:lnTo>
                <a:lnTo>
                  <a:pt x="95078" y="2620077"/>
                </a:lnTo>
                <a:cubicBezTo>
                  <a:pt x="96411" y="2616876"/>
                  <a:pt x="98278" y="2614176"/>
                  <a:pt x="100679" y="2611976"/>
                </a:cubicBezTo>
                <a:cubicBezTo>
                  <a:pt x="103079" y="2609776"/>
                  <a:pt x="105780" y="2607975"/>
                  <a:pt x="108780" y="2606575"/>
                </a:cubicBezTo>
                <a:cubicBezTo>
                  <a:pt x="111780" y="2605176"/>
                  <a:pt x="114914" y="2604142"/>
                  <a:pt x="118181" y="2603475"/>
                </a:cubicBezTo>
                <a:cubicBezTo>
                  <a:pt x="121448" y="2602810"/>
                  <a:pt x="124615" y="2602476"/>
                  <a:pt x="127682" y="2602475"/>
                </a:cubicBezTo>
                <a:cubicBezTo>
                  <a:pt x="134483" y="2602475"/>
                  <a:pt x="140150" y="2603408"/>
                  <a:pt x="144684" y="2605275"/>
                </a:cubicBezTo>
                <a:cubicBezTo>
                  <a:pt x="149218" y="2607142"/>
                  <a:pt x="152886" y="2609742"/>
                  <a:pt x="155685" y="2613076"/>
                </a:cubicBezTo>
                <a:cubicBezTo>
                  <a:pt x="158485" y="2616410"/>
                  <a:pt x="160453" y="2620377"/>
                  <a:pt x="161587" y="2624977"/>
                </a:cubicBezTo>
                <a:cubicBezTo>
                  <a:pt x="162720" y="2629578"/>
                  <a:pt x="163286" y="2634679"/>
                  <a:pt x="163286" y="2640279"/>
                </a:cubicBezTo>
                <a:lnTo>
                  <a:pt x="163286" y="2708288"/>
                </a:lnTo>
                <a:lnTo>
                  <a:pt x="146284" y="2708288"/>
                </a:lnTo>
                <a:lnTo>
                  <a:pt x="146284" y="2638279"/>
                </a:lnTo>
                <a:cubicBezTo>
                  <a:pt x="146284" y="2631878"/>
                  <a:pt x="144418" y="2626811"/>
                  <a:pt x="140684" y="2623077"/>
                </a:cubicBezTo>
                <a:cubicBezTo>
                  <a:pt x="136950" y="2619344"/>
                  <a:pt x="131816" y="2617477"/>
                  <a:pt x="125282" y="2617476"/>
                </a:cubicBezTo>
                <a:cubicBezTo>
                  <a:pt x="120081" y="2617476"/>
                  <a:pt x="115580" y="2618277"/>
                  <a:pt x="111780" y="2619877"/>
                </a:cubicBezTo>
                <a:cubicBezTo>
                  <a:pt x="107980" y="2621477"/>
                  <a:pt x="104813" y="2623744"/>
                  <a:pt x="102279" y="2626678"/>
                </a:cubicBezTo>
                <a:cubicBezTo>
                  <a:pt x="99746" y="2629611"/>
                  <a:pt x="97845" y="2633045"/>
                  <a:pt x="96578" y="2636979"/>
                </a:cubicBezTo>
                <a:cubicBezTo>
                  <a:pt x="95312" y="2640913"/>
                  <a:pt x="94678" y="2645213"/>
                  <a:pt x="94678" y="2649881"/>
                </a:cubicBezTo>
                <a:lnTo>
                  <a:pt x="94678" y="2708288"/>
                </a:lnTo>
                <a:lnTo>
                  <a:pt x="77676" y="2708288"/>
                </a:lnTo>
                <a:close/>
                <a:moveTo>
                  <a:pt x="8809603" y="2563870"/>
                </a:moveTo>
                <a:cubicBezTo>
                  <a:pt x="8811203" y="2563870"/>
                  <a:pt x="8813037" y="2564003"/>
                  <a:pt x="8815104" y="2564270"/>
                </a:cubicBezTo>
                <a:cubicBezTo>
                  <a:pt x="8817171" y="2564537"/>
                  <a:pt x="8819004" y="2564937"/>
                  <a:pt x="8820604" y="2565470"/>
                </a:cubicBezTo>
                <a:lnTo>
                  <a:pt x="8820604" y="2580272"/>
                </a:lnTo>
                <a:cubicBezTo>
                  <a:pt x="8819137" y="2579738"/>
                  <a:pt x="8817538" y="2579372"/>
                  <a:pt x="8815804" y="2579172"/>
                </a:cubicBezTo>
                <a:cubicBezTo>
                  <a:pt x="8814070" y="2578972"/>
                  <a:pt x="8812470" y="2578872"/>
                  <a:pt x="8811003" y="2578872"/>
                </a:cubicBezTo>
                <a:cubicBezTo>
                  <a:pt x="8806870" y="2578872"/>
                  <a:pt x="8803669" y="2579672"/>
                  <a:pt x="8801402" y="2581272"/>
                </a:cubicBezTo>
                <a:cubicBezTo>
                  <a:pt x="8799135" y="2582872"/>
                  <a:pt x="8798001" y="2585939"/>
                  <a:pt x="8798001" y="2590473"/>
                </a:cubicBezTo>
                <a:lnTo>
                  <a:pt x="8798001" y="2604875"/>
                </a:lnTo>
                <a:lnTo>
                  <a:pt x="8818004" y="2604875"/>
                </a:lnTo>
                <a:lnTo>
                  <a:pt x="8818004" y="2619877"/>
                </a:lnTo>
                <a:lnTo>
                  <a:pt x="8798001" y="2619877"/>
                </a:lnTo>
                <a:lnTo>
                  <a:pt x="8798001" y="2708288"/>
                </a:lnTo>
                <a:lnTo>
                  <a:pt x="8781000" y="2708288"/>
                </a:lnTo>
                <a:lnTo>
                  <a:pt x="8781000" y="2619877"/>
                </a:lnTo>
                <a:lnTo>
                  <a:pt x="8763597" y="2619877"/>
                </a:lnTo>
                <a:lnTo>
                  <a:pt x="8763597" y="2604875"/>
                </a:lnTo>
                <a:lnTo>
                  <a:pt x="8781000" y="2604875"/>
                </a:lnTo>
                <a:lnTo>
                  <a:pt x="8781000" y="2589473"/>
                </a:lnTo>
                <a:cubicBezTo>
                  <a:pt x="8781000" y="2581072"/>
                  <a:pt x="8783433" y="2574705"/>
                  <a:pt x="8788300" y="2570371"/>
                </a:cubicBezTo>
                <a:cubicBezTo>
                  <a:pt x="8793167" y="2566037"/>
                  <a:pt x="8800269" y="2563870"/>
                  <a:pt x="8809603" y="2563870"/>
                </a:cubicBezTo>
                <a:close/>
                <a:moveTo>
                  <a:pt x="2818379" y="2563870"/>
                </a:moveTo>
                <a:cubicBezTo>
                  <a:pt x="2819979" y="2563870"/>
                  <a:pt x="2821813" y="2564003"/>
                  <a:pt x="2823880" y="2564270"/>
                </a:cubicBezTo>
                <a:cubicBezTo>
                  <a:pt x="2825947" y="2564537"/>
                  <a:pt x="2827780" y="2564937"/>
                  <a:pt x="2829381" y="2565470"/>
                </a:cubicBezTo>
                <a:lnTo>
                  <a:pt x="2829381" y="2580272"/>
                </a:lnTo>
                <a:cubicBezTo>
                  <a:pt x="2827914" y="2579738"/>
                  <a:pt x="2826314" y="2579372"/>
                  <a:pt x="2824580" y="2579172"/>
                </a:cubicBezTo>
                <a:cubicBezTo>
                  <a:pt x="2822847" y="2578972"/>
                  <a:pt x="2821246" y="2578872"/>
                  <a:pt x="2819780" y="2578872"/>
                </a:cubicBezTo>
                <a:cubicBezTo>
                  <a:pt x="2815646" y="2578872"/>
                  <a:pt x="2812445" y="2579672"/>
                  <a:pt x="2810178" y="2581272"/>
                </a:cubicBezTo>
                <a:cubicBezTo>
                  <a:pt x="2807912" y="2582872"/>
                  <a:pt x="2806779" y="2585939"/>
                  <a:pt x="2806779" y="2590473"/>
                </a:cubicBezTo>
                <a:lnTo>
                  <a:pt x="2806779" y="2604875"/>
                </a:lnTo>
                <a:lnTo>
                  <a:pt x="2826780" y="2604875"/>
                </a:lnTo>
                <a:lnTo>
                  <a:pt x="2826780" y="2619877"/>
                </a:lnTo>
                <a:lnTo>
                  <a:pt x="2806779" y="2619877"/>
                </a:lnTo>
                <a:lnTo>
                  <a:pt x="2806779" y="2708288"/>
                </a:lnTo>
                <a:lnTo>
                  <a:pt x="2789776" y="2708288"/>
                </a:lnTo>
                <a:lnTo>
                  <a:pt x="2789776" y="2619877"/>
                </a:lnTo>
                <a:lnTo>
                  <a:pt x="2772374" y="2619877"/>
                </a:lnTo>
                <a:lnTo>
                  <a:pt x="2772374" y="2604875"/>
                </a:lnTo>
                <a:lnTo>
                  <a:pt x="2789776" y="2604875"/>
                </a:lnTo>
                <a:lnTo>
                  <a:pt x="2789776" y="2589473"/>
                </a:lnTo>
                <a:cubicBezTo>
                  <a:pt x="2789776" y="2581072"/>
                  <a:pt x="2792209" y="2574705"/>
                  <a:pt x="2797076" y="2570371"/>
                </a:cubicBezTo>
                <a:cubicBezTo>
                  <a:pt x="2801944" y="2566037"/>
                  <a:pt x="2809045" y="2563870"/>
                  <a:pt x="2818379" y="2563870"/>
                </a:cubicBezTo>
                <a:close/>
                <a:moveTo>
                  <a:pt x="2761229" y="2563870"/>
                </a:moveTo>
                <a:cubicBezTo>
                  <a:pt x="2762829" y="2563870"/>
                  <a:pt x="2764663" y="2564003"/>
                  <a:pt x="2766730" y="2564270"/>
                </a:cubicBezTo>
                <a:cubicBezTo>
                  <a:pt x="2768797" y="2564537"/>
                  <a:pt x="2770631" y="2564937"/>
                  <a:pt x="2772231" y="2565470"/>
                </a:cubicBezTo>
                <a:lnTo>
                  <a:pt x="2772231" y="2580272"/>
                </a:lnTo>
                <a:cubicBezTo>
                  <a:pt x="2770764" y="2579738"/>
                  <a:pt x="2769164" y="2579372"/>
                  <a:pt x="2767431" y="2579172"/>
                </a:cubicBezTo>
                <a:cubicBezTo>
                  <a:pt x="2765697" y="2578972"/>
                  <a:pt x="2764096" y="2578872"/>
                  <a:pt x="2762629" y="2578872"/>
                </a:cubicBezTo>
                <a:cubicBezTo>
                  <a:pt x="2758496" y="2578872"/>
                  <a:pt x="2755296" y="2579672"/>
                  <a:pt x="2753028" y="2581272"/>
                </a:cubicBezTo>
                <a:cubicBezTo>
                  <a:pt x="2750761" y="2582872"/>
                  <a:pt x="2749628" y="2585939"/>
                  <a:pt x="2749628" y="2590473"/>
                </a:cubicBezTo>
                <a:lnTo>
                  <a:pt x="2749628" y="2604875"/>
                </a:lnTo>
                <a:lnTo>
                  <a:pt x="2769630" y="2604875"/>
                </a:lnTo>
                <a:lnTo>
                  <a:pt x="2769630" y="2619877"/>
                </a:lnTo>
                <a:lnTo>
                  <a:pt x="2749628" y="2619877"/>
                </a:lnTo>
                <a:lnTo>
                  <a:pt x="2749628" y="2708288"/>
                </a:lnTo>
                <a:lnTo>
                  <a:pt x="2732626" y="2708288"/>
                </a:lnTo>
                <a:lnTo>
                  <a:pt x="2732626" y="2619877"/>
                </a:lnTo>
                <a:lnTo>
                  <a:pt x="2715224" y="2619877"/>
                </a:lnTo>
                <a:lnTo>
                  <a:pt x="2715224" y="2604875"/>
                </a:lnTo>
                <a:lnTo>
                  <a:pt x="2732626" y="2604875"/>
                </a:lnTo>
                <a:lnTo>
                  <a:pt x="2732626" y="2589473"/>
                </a:lnTo>
                <a:cubicBezTo>
                  <a:pt x="2732626" y="2581072"/>
                  <a:pt x="2735060" y="2574705"/>
                  <a:pt x="2739926" y="2570371"/>
                </a:cubicBezTo>
                <a:cubicBezTo>
                  <a:pt x="2744794" y="2566037"/>
                  <a:pt x="2751895" y="2563870"/>
                  <a:pt x="2761229" y="2563870"/>
                </a:cubicBezTo>
                <a:close/>
                <a:moveTo>
                  <a:pt x="1437255" y="2563870"/>
                </a:moveTo>
                <a:cubicBezTo>
                  <a:pt x="1438855" y="2563870"/>
                  <a:pt x="1440689" y="2564003"/>
                  <a:pt x="1442756" y="2564270"/>
                </a:cubicBezTo>
                <a:cubicBezTo>
                  <a:pt x="1444823" y="2564537"/>
                  <a:pt x="1446656" y="2564937"/>
                  <a:pt x="1448256" y="2565470"/>
                </a:cubicBezTo>
                <a:lnTo>
                  <a:pt x="1448256" y="2580272"/>
                </a:lnTo>
                <a:cubicBezTo>
                  <a:pt x="1446789" y="2579738"/>
                  <a:pt x="1445189" y="2579372"/>
                  <a:pt x="1443456" y="2579172"/>
                </a:cubicBezTo>
                <a:cubicBezTo>
                  <a:pt x="1441722" y="2578972"/>
                  <a:pt x="1440122" y="2578872"/>
                  <a:pt x="1438655" y="2578872"/>
                </a:cubicBezTo>
                <a:cubicBezTo>
                  <a:pt x="1434521" y="2578872"/>
                  <a:pt x="1431321" y="2579672"/>
                  <a:pt x="1429054" y="2581272"/>
                </a:cubicBezTo>
                <a:cubicBezTo>
                  <a:pt x="1426787" y="2582872"/>
                  <a:pt x="1425653" y="2585939"/>
                  <a:pt x="1425653" y="2590473"/>
                </a:cubicBezTo>
                <a:lnTo>
                  <a:pt x="1425653" y="2604875"/>
                </a:lnTo>
                <a:lnTo>
                  <a:pt x="1445656" y="2604875"/>
                </a:lnTo>
                <a:lnTo>
                  <a:pt x="1445656" y="2619877"/>
                </a:lnTo>
                <a:lnTo>
                  <a:pt x="1425653" y="2619877"/>
                </a:lnTo>
                <a:lnTo>
                  <a:pt x="1425653" y="2708288"/>
                </a:lnTo>
                <a:lnTo>
                  <a:pt x="1408652" y="2708288"/>
                </a:lnTo>
                <a:lnTo>
                  <a:pt x="1408652" y="2619877"/>
                </a:lnTo>
                <a:lnTo>
                  <a:pt x="1391249" y="2619877"/>
                </a:lnTo>
                <a:lnTo>
                  <a:pt x="1391249" y="2604875"/>
                </a:lnTo>
                <a:lnTo>
                  <a:pt x="1408652" y="2604875"/>
                </a:lnTo>
                <a:lnTo>
                  <a:pt x="1408652" y="2589473"/>
                </a:lnTo>
                <a:cubicBezTo>
                  <a:pt x="1408652" y="2581072"/>
                  <a:pt x="1411085" y="2574705"/>
                  <a:pt x="1415952" y="2570371"/>
                </a:cubicBezTo>
                <a:cubicBezTo>
                  <a:pt x="1420819" y="2566037"/>
                  <a:pt x="1427920" y="2563870"/>
                  <a:pt x="1437255" y="2563870"/>
                </a:cubicBezTo>
                <a:close/>
                <a:moveTo>
                  <a:pt x="6034599" y="2438435"/>
                </a:moveTo>
                <a:lnTo>
                  <a:pt x="6056802" y="2438435"/>
                </a:lnTo>
                <a:lnTo>
                  <a:pt x="6056802" y="2458638"/>
                </a:lnTo>
                <a:cubicBezTo>
                  <a:pt x="6056802" y="2466239"/>
                  <a:pt x="6055069" y="2472773"/>
                  <a:pt x="6051601" y="2478240"/>
                </a:cubicBezTo>
                <a:cubicBezTo>
                  <a:pt x="6048134" y="2483707"/>
                  <a:pt x="6042533" y="2487575"/>
                  <a:pt x="6034799" y="2489842"/>
                </a:cubicBezTo>
                <a:lnTo>
                  <a:pt x="6034799" y="2479840"/>
                </a:lnTo>
                <a:cubicBezTo>
                  <a:pt x="6037066" y="2479040"/>
                  <a:pt x="6038967" y="2477873"/>
                  <a:pt x="6040500" y="2476340"/>
                </a:cubicBezTo>
                <a:cubicBezTo>
                  <a:pt x="6042033" y="2474806"/>
                  <a:pt x="6043267" y="2473139"/>
                  <a:pt x="6044200" y="2471339"/>
                </a:cubicBezTo>
                <a:cubicBezTo>
                  <a:pt x="6045134" y="2469539"/>
                  <a:pt x="6045767" y="2467705"/>
                  <a:pt x="6046101" y="2465839"/>
                </a:cubicBezTo>
                <a:cubicBezTo>
                  <a:pt x="6046434" y="2463972"/>
                  <a:pt x="6046534" y="2462238"/>
                  <a:pt x="6046401" y="2460638"/>
                </a:cubicBezTo>
                <a:lnTo>
                  <a:pt x="6034599" y="2460638"/>
                </a:lnTo>
                <a:close/>
                <a:moveTo>
                  <a:pt x="5129724" y="2438435"/>
                </a:moveTo>
                <a:lnTo>
                  <a:pt x="5151927" y="2438435"/>
                </a:lnTo>
                <a:lnTo>
                  <a:pt x="5151927" y="2458638"/>
                </a:lnTo>
                <a:cubicBezTo>
                  <a:pt x="5151927" y="2466239"/>
                  <a:pt x="5150193" y="2472773"/>
                  <a:pt x="5146726" y="2478240"/>
                </a:cubicBezTo>
                <a:cubicBezTo>
                  <a:pt x="5143259" y="2483707"/>
                  <a:pt x="5137658" y="2487575"/>
                  <a:pt x="5129924" y="2489842"/>
                </a:cubicBezTo>
                <a:lnTo>
                  <a:pt x="5129924" y="2479840"/>
                </a:lnTo>
                <a:cubicBezTo>
                  <a:pt x="5132191" y="2479040"/>
                  <a:pt x="5134091" y="2477873"/>
                  <a:pt x="5135625" y="2476340"/>
                </a:cubicBezTo>
                <a:cubicBezTo>
                  <a:pt x="5137158" y="2474806"/>
                  <a:pt x="5138392" y="2473139"/>
                  <a:pt x="5139325" y="2471339"/>
                </a:cubicBezTo>
                <a:cubicBezTo>
                  <a:pt x="5140259" y="2469539"/>
                  <a:pt x="5140892" y="2467705"/>
                  <a:pt x="5141226" y="2465839"/>
                </a:cubicBezTo>
                <a:cubicBezTo>
                  <a:pt x="5141559" y="2463972"/>
                  <a:pt x="5141659" y="2462238"/>
                  <a:pt x="5141526" y="2460638"/>
                </a:cubicBezTo>
                <a:lnTo>
                  <a:pt x="5129724" y="2460638"/>
                </a:lnTo>
                <a:close/>
                <a:moveTo>
                  <a:pt x="6199581" y="2407231"/>
                </a:moveTo>
                <a:cubicBezTo>
                  <a:pt x="6197448" y="2408831"/>
                  <a:pt x="6194648" y="2409998"/>
                  <a:pt x="6191181" y="2410732"/>
                </a:cubicBezTo>
                <a:cubicBezTo>
                  <a:pt x="6187713" y="2411465"/>
                  <a:pt x="6184080" y="2412065"/>
                  <a:pt x="6180279" y="2412532"/>
                </a:cubicBezTo>
                <a:cubicBezTo>
                  <a:pt x="6176479" y="2412999"/>
                  <a:pt x="6172645" y="2413532"/>
                  <a:pt x="6168777" y="2414132"/>
                </a:cubicBezTo>
                <a:cubicBezTo>
                  <a:pt x="6164911" y="2414732"/>
                  <a:pt x="6161443" y="2415699"/>
                  <a:pt x="6158376" y="2417032"/>
                </a:cubicBezTo>
                <a:cubicBezTo>
                  <a:pt x="6155310" y="2418366"/>
                  <a:pt x="6152809" y="2420266"/>
                  <a:pt x="6150876" y="2422733"/>
                </a:cubicBezTo>
                <a:cubicBezTo>
                  <a:pt x="6148942" y="2425200"/>
                  <a:pt x="6147975" y="2428567"/>
                  <a:pt x="6147975" y="2432834"/>
                </a:cubicBezTo>
                <a:cubicBezTo>
                  <a:pt x="6147975" y="2435635"/>
                  <a:pt x="6148542" y="2438002"/>
                  <a:pt x="6149675" y="2439935"/>
                </a:cubicBezTo>
                <a:cubicBezTo>
                  <a:pt x="6150809" y="2441869"/>
                  <a:pt x="6152275" y="2443436"/>
                  <a:pt x="6154076" y="2444636"/>
                </a:cubicBezTo>
                <a:cubicBezTo>
                  <a:pt x="6155876" y="2445836"/>
                  <a:pt x="6158010" y="2446703"/>
                  <a:pt x="6160477" y="2447236"/>
                </a:cubicBezTo>
                <a:cubicBezTo>
                  <a:pt x="6162943" y="2447770"/>
                  <a:pt x="6165444" y="2448036"/>
                  <a:pt x="6167977" y="2448036"/>
                </a:cubicBezTo>
                <a:cubicBezTo>
                  <a:pt x="6173578" y="2448036"/>
                  <a:pt x="6178379" y="2447270"/>
                  <a:pt x="6182379" y="2445736"/>
                </a:cubicBezTo>
                <a:cubicBezTo>
                  <a:pt x="6186380" y="2444202"/>
                  <a:pt x="6189647" y="2442269"/>
                  <a:pt x="6192181" y="2439935"/>
                </a:cubicBezTo>
                <a:cubicBezTo>
                  <a:pt x="6194714" y="2437602"/>
                  <a:pt x="6196581" y="2435068"/>
                  <a:pt x="6197781" y="2432334"/>
                </a:cubicBezTo>
                <a:cubicBezTo>
                  <a:pt x="6198981" y="2429601"/>
                  <a:pt x="6199581" y="2427034"/>
                  <a:pt x="6199581" y="2424633"/>
                </a:cubicBezTo>
                <a:close/>
                <a:moveTo>
                  <a:pt x="5580456" y="2407231"/>
                </a:moveTo>
                <a:cubicBezTo>
                  <a:pt x="5578323" y="2408831"/>
                  <a:pt x="5575523" y="2409998"/>
                  <a:pt x="5572056" y="2410732"/>
                </a:cubicBezTo>
                <a:cubicBezTo>
                  <a:pt x="5568588" y="2411465"/>
                  <a:pt x="5564955" y="2412065"/>
                  <a:pt x="5561154" y="2412532"/>
                </a:cubicBezTo>
                <a:cubicBezTo>
                  <a:pt x="5557354" y="2412999"/>
                  <a:pt x="5553520" y="2413532"/>
                  <a:pt x="5549652" y="2414132"/>
                </a:cubicBezTo>
                <a:cubicBezTo>
                  <a:pt x="5545786" y="2414732"/>
                  <a:pt x="5542318" y="2415699"/>
                  <a:pt x="5539251" y="2417032"/>
                </a:cubicBezTo>
                <a:cubicBezTo>
                  <a:pt x="5536185" y="2418366"/>
                  <a:pt x="5533684" y="2420266"/>
                  <a:pt x="5531751" y="2422733"/>
                </a:cubicBezTo>
                <a:cubicBezTo>
                  <a:pt x="5529817" y="2425200"/>
                  <a:pt x="5528850" y="2428567"/>
                  <a:pt x="5528850" y="2432834"/>
                </a:cubicBezTo>
                <a:cubicBezTo>
                  <a:pt x="5528850" y="2435635"/>
                  <a:pt x="5529417" y="2438002"/>
                  <a:pt x="5530550" y="2439935"/>
                </a:cubicBezTo>
                <a:cubicBezTo>
                  <a:pt x="5531684" y="2441869"/>
                  <a:pt x="5533150" y="2443436"/>
                  <a:pt x="5534951" y="2444636"/>
                </a:cubicBezTo>
                <a:cubicBezTo>
                  <a:pt x="5536751" y="2445836"/>
                  <a:pt x="5538885" y="2446703"/>
                  <a:pt x="5541352" y="2447236"/>
                </a:cubicBezTo>
                <a:cubicBezTo>
                  <a:pt x="5543818" y="2447770"/>
                  <a:pt x="5546319" y="2448036"/>
                  <a:pt x="5548852" y="2448036"/>
                </a:cubicBezTo>
                <a:cubicBezTo>
                  <a:pt x="5554453" y="2448036"/>
                  <a:pt x="5559254" y="2447270"/>
                  <a:pt x="5563254" y="2445736"/>
                </a:cubicBezTo>
                <a:cubicBezTo>
                  <a:pt x="5567255" y="2444202"/>
                  <a:pt x="5570522" y="2442269"/>
                  <a:pt x="5573056" y="2439935"/>
                </a:cubicBezTo>
                <a:cubicBezTo>
                  <a:pt x="5575589" y="2437602"/>
                  <a:pt x="5577456" y="2435068"/>
                  <a:pt x="5578656" y="2432334"/>
                </a:cubicBezTo>
                <a:cubicBezTo>
                  <a:pt x="5579856" y="2429601"/>
                  <a:pt x="5580456" y="2427034"/>
                  <a:pt x="5580456" y="2424633"/>
                </a:cubicBezTo>
                <a:close/>
                <a:moveTo>
                  <a:pt x="4770832" y="2407231"/>
                </a:moveTo>
                <a:cubicBezTo>
                  <a:pt x="4768698" y="2408831"/>
                  <a:pt x="4765898" y="2409998"/>
                  <a:pt x="4762431" y="2410732"/>
                </a:cubicBezTo>
                <a:cubicBezTo>
                  <a:pt x="4758964" y="2411465"/>
                  <a:pt x="4755330" y="2412065"/>
                  <a:pt x="4751530" y="2412532"/>
                </a:cubicBezTo>
                <a:cubicBezTo>
                  <a:pt x="4747729" y="2412999"/>
                  <a:pt x="4743895" y="2413532"/>
                  <a:pt x="4740028" y="2414132"/>
                </a:cubicBezTo>
                <a:cubicBezTo>
                  <a:pt x="4736161" y="2414732"/>
                  <a:pt x="4732694" y="2415699"/>
                  <a:pt x="4729627" y="2417032"/>
                </a:cubicBezTo>
                <a:cubicBezTo>
                  <a:pt x="4726560" y="2418366"/>
                  <a:pt x="4724060" y="2420266"/>
                  <a:pt x="4722126" y="2422733"/>
                </a:cubicBezTo>
                <a:cubicBezTo>
                  <a:pt x="4720192" y="2425200"/>
                  <a:pt x="4719226" y="2428567"/>
                  <a:pt x="4719226" y="2432834"/>
                </a:cubicBezTo>
                <a:cubicBezTo>
                  <a:pt x="4719226" y="2435635"/>
                  <a:pt x="4719792" y="2438002"/>
                  <a:pt x="4720926" y="2439935"/>
                </a:cubicBezTo>
                <a:cubicBezTo>
                  <a:pt x="4722060" y="2441869"/>
                  <a:pt x="4723526" y="2443436"/>
                  <a:pt x="4725327" y="2444636"/>
                </a:cubicBezTo>
                <a:cubicBezTo>
                  <a:pt x="4727126" y="2445836"/>
                  <a:pt x="4729260" y="2446703"/>
                  <a:pt x="4731727" y="2447236"/>
                </a:cubicBezTo>
                <a:cubicBezTo>
                  <a:pt x="4734194" y="2447770"/>
                  <a:pt x="4736694" y="2448036"/>
                  <a:pt x="4739228" y="2448036"/>
                </a:cubicBezTo>
                <a:cubicBezTo>
                  <a:pt x="4744829" y="2448036"/>
                  <a:pt x="4749630" y="2447270"/>
                  <a:pt x="4753630" y="2445736"/>
                </a:cubicBezTo>
                <a:cubicBezTo>
                  <a:pt x="4757630" y="2444202"/>
                  <a:pt x="4760897" y="2442269"/>
                  <a:pt x="4763431" y="2439935"/>
                </a:cubicBezTo>
                <a:cubicBezTo>
                  <a:pt x="4765964" y="2437602"/>
                  <a:pt x="4767832" y="2435068"/>
                  <a:pt x="4769032" y="2432334"/>
                </a:cubicBezTo>
                <a:cubicBezTo>
                  <a:pt x="4770232" y="2429601"/>
                  <a:pt x="4770832" y="2427034"/>
                  <a:pt x="4770832" y="2424633"/>
                </a:cubicBezTo>
                <a:close/>
                <a:moveTo>
                  <a:pt x="2008584" y="2407231"/>
                </a:moveTo>
                <a:cubicBezTo>
                  <a:pt x="2006450" y="2408831"/>
                  <a:pt x="2003650" y="2409998"/>
                  <a:pt x="2000183" y="2410732"/>
                </a:cubicBezTo>
                <a:cubicBezTo>
                  <a:pt x="1996716" y="2411465"/>
                  <a:pt x="1993082" y="2412065"/>
                  <a:pt x="1989281" y="2412532"/>
                </a:cubicBezTo>
                <a:cubicBezTo>
                  <a:pt x="1985481" y="2412999"/>
                  <a:pt x="1981647" y="2413532"/>
                  <a:pt x="1977780" y="2414132"/>
                </a:cubicBezTo>
                <a:cubicBezTo>
                  <a:pt x="1973912" y="2414732"/>
                  <a:pt x="1970445" y="2415699"/>
                  <a:pt x="1967378" y="2417032"/>
                </a:cubicBezTo>
                <a:cubicBezTo>
                  <a:pt x="1964311" y="2418366"/>
                  <a:pt x="1961811" y="2420266"/>
                  <a:pt x="1959877" y="2422733"/>
                </a:cubicBezTo>
                <a:cubicBezTo>
                  <a:pt x="1957944" y="2425200"/>
                  <a:pt x="1956977" y="2428567"/>
                  <a:pt x="1956977" y="2432834"/>
                </a:cubicBezTo>
                <a:cubicBezTo>
                  <a:pt x="1956977" y="2435635"/>
                  <a:pt x="1957544" y="2438002"/>
                  <a:pt x="1958677" y="2439935"/>
                </a:cubicBezTo>
                <a:cubicBezTo>
                  <a:pt x="1959811" y="2441869"/>
                  <a:pt x="1961278" y="2443436"/>
                  <a:pt x="1963078" y="2444636"/>
                </a:cubicBezTo>
                <a:cubicBezTo>
                  <a:pt x="1964878" y="2445836"/>
                  <a:pt x="1967012" y="2446703"/>
                  <a:pt x="1969479" y="2447236"/>
                </a:cubicBezTo>
                <a:cubicBezTo>
                  <a:pt x="1971946" y="2447770"/>
                  <a:pt x="1974446" y="2448036"/>
                  <a:pt x="1976980" y="2448036"/>
                </a:cubicBezTo>
                <a:cubicBezTo>
                  <a:pt x="1982580" y="2448036"/>
                  <a:pt x="1987381" y="2447270"/>
                  <a:pt x="1991382" y="2445736"/>
                </a:cubicBezTo>
                <a:cubicBezTo>
                  <a:pt x="1995382" y="2444202"/>
                  <a:pt x="1998649" y="2442269"/>
                  <a:pt x="2001183" y="2439935"/>
                </a:cubicBezTo>
                <a:cubicBezTo>
                  <a:pt x="2003717" y="2437602"/>
                  <a:pt x="2005583" y="2435068"/>
                  <a:pt x="2006783" y="2432334"/>
                </a:cubicBezTo>
                <a:cubicBezTo>
                  <a:pt x="2007983" y="2429601"/>
                  <a:pt x="2008584" y="2427034"/>
                  <a:pt x="2008584" y="2424633"/>
                </a:cubicBezTo>
                <a:close/>
                <a:moveTo>
                  <a:pt x="1789509" y="2407231"/>
                </a:moveTo>
                <a:cubicBezTo>
                  <a:pt x="1787375" y="2408831"/>
                  <a:pt x="1784575" y="2409998"/>
                  <a:pt x="1781108" y="2410732"/>
                </a:cubicBezTo>
                <a:cubicBezTo>
                  <a:pt x="1777641" y="2411465"/>
                  <a:pt x="1774007" y="2412065"/>
                  <a:pt x="1770206" y="2412532"/>
                </a:cubicBezTo>
                <a:cubicBezTo>
                  <a:pt x="1766406" y="2412999"/>
                  <a:pt x="1762572" y="2413532"/>
                  <a:pt x="1758705" y="2414132"/>
                </a:cubicBezTo>
                <a:cubicBezTo>
                  <a:pt x="1754838" y="2414732"/>
                  <a:pt x="1751370" y="2415699"/>
                  <a:pt x="1748304" y="2417032"/>
                </a:cubicBezTo>
                <a:cubicBezTo>
                  <a:pt x="1745237" y="2418366"/>
                  <a:pt x="1742736" y="2420266"/>
                  <a:pt x="1740803" y="2422733"/>
                </a:cubicBezTo>
                <a:cubicBezTo>
                  <a:pt x="1738869" y="2425200"/>
                  <a:pt x="1737902" y="2428567"/>
                  <a:pt x="1737902" y="2432834"/>
                </a:cubicBezTo>
                <a:cubicBezTo>
                  <a:pt x="1737902" y="2435635"/>
                  <a:pt x="1738469" y="2438002"/>
                  <a:pt x="1739602" y="2439935"/>
                </a:cubicBezTo>
                <a:cubicBezTo>
                  <a:pt x="1740736" y="2441869"/>
                  <a:pt x="1742203" y="2443436"/>
                  <a:pt x="1744003" y="2444636"/>
                </a:cubicBezTo>
                <a:cubicBezTo>
                  <a:pt x="1745803" y="2445836"/>
                  <a:pt x="1747937" y="2446703"/>
                  <a:pt x="1750404" y="2447236"/>
                </a:cubicBezTo>
                <a:cubicBezTo>
                  <a:pt x="1752871" y="2447770"/>
                  <a:pt x="1755371" y="2448036"/>
                  <a:pt x="1757905" y="2448036"/>
                </a:cubicBezTo>
                <a:cubicBezTo>
                  <a:pt x="1763506" y="2448036"/>
                  <a:pt x="1768306" y="2447270"/>
                  <a:pt x="1772306" y="2445736"/>
                </a:cubicBezTo>
                <a:cubicBezTo>
                  <a:pt x="1776307" y="2444202"/>
                  <a:pt x="1779574" y="2442269"/>
                  <a:pt x="1782108" y="2439935"/>
                </a:cubicBezTo>
                <a:cubicBezTo>
                  <a:pt x="1784641" y="2437602"/>
                  <a:pt x="1786508" y="2435068"/>
                  <a:pt x="1787709" y="2432334"/>
                </a:cubicBezTo>
                <a:cubicBezTo>
                  <a:pt x="1788909" y="2429601"/>
                  <a:pt x="1789509" y="2427034"/>
                  <a:pt x="1789509" y="2424633"/>
                </a:cubicBezTo>
                <a:close/>
                <a:moveTo>
                  <a:pt x="9483753" y="2369827"/>
                </a:moveTo>
                <a:cubicBezTo>
                  <a:pt x="9478286" y="2369826"/>
                  <a:pt x="9473620" y="2370860"/>
                  <a:pt x="9469752" y="2372927"/>
                </a:cubicBezTo>
                <a:cubicBezTo>
                  <a:pt x="9465885" y="2374994"/>
                  <a:pt x="9462718" y="2377761"/>
                  <a:pt x="9460251" y="2381228"/>
                </a:cubicBezTo>
                <a:cubicBezTo>
                  <a:pt x="9457784" y="2384695"/>
                  <a:pt x="9455983" y="2388696"/>
                  <a:pt x="9454850" y="2393229"/>
                </a:cubicBezTo>
                <a:cubicBezTo>
                  <a:pt x="9453717" y="2397763"/>
                  <a:pt x="9453149" y="2402497"/>
                  <a:pt x="9453149" y="2407431"/>
                </a:cubicBezTo>
                <a:cubicBezTo>
                  <a:pt x="9453149" y="2412098"/>
                  <a:pt x="9453617" y="2416766"/>
                  <a:pt x="9454550" y="2421433"/>
                </a:cubicBezTo>
                <a:cubicBezTo>
                  <a:pt x="9455483" y="2426100"/>
                  <a:pt x="9457084" y="2430334"/>
                  <a:pt x="9459350" y="2434135"/>
                </a:cubicBezTo>
                <a:cubicBezTo>
                  <a:pt x="9461618" y="2437935"/>
                  <a:pt x="9464618" y="2441002"/>
                  <a:pt x="9468351" y="2443336"/>
                </a:cubicBezTo>
                <a:cubicBezTo>
                  <a:pt x="9472085" y="2445669"/>
                  <a:pt x="9476753" y="2446836"/>
                  <a:pt x="9482353" y="2446836"/>
                </a:cubicBezTo>
                <a:cubicBezTo>
                  <a:pt x="9487954" y="2446836"/>
                  <a:pt x="9492722" y="2445669"/>
                  <a:pt x="9496655" y="2443336"/>
                </a:cubicBezTo>
                <a:cubicBezTo>
                  <a:pt x="9500589" y="2441002"/>
                  <a:pt x="9503756" y="2437935"/>
                  <a:pt x="9506156" y="2434135"/>
                </a:cubicBezTo>
                <a:cubicBezTo>
                  <a:pt x="9508556" y="2430334"/>
                  <a:pt x="9510324" y="2426034"/>
                  <a:pt x="9511457" y="2421233"/>
                </a:cubicBezTo>
                <a:cubicBezTo>
                  <a:pt x="9512590" y="2416432"/>
                  <a:pt x="9513157" y="2411632"/>
                  <a:pt x="9513157" y="2406831"/>
                </a:cubicBezTo>
                <a:cubicBezTo>
                  <a:pt x="9513158" y="2402297"/>
                  <a:pt x="9512624" y="2397830"/>
                  <a:pt x="9511557" y="2393429"/>
                </a:cubicBezTo>
                <a:cubicBezTo>
                  <a:pt x="9510491" y="2389029"/>
                  <a:pt x="9508790" y="2385062"/>
                  <a:pt x="9506457" y="2381528"/>
                </a:cubicBezTo>
                <a:cubicBezTo>
                  <a:pt x="9504123" y="2377994"/>
                  <a:pt x="9501089" y="2375161"/>
                  <a:pt x="9497355" y="2373027"/>
                </a:cubicBezTo>
                <a:cubicBezTo>
                  <a:pt x="9493622" y="2370893"/>
                  <a:pt x="9489088" y="2369827"/>
                  <a:pt x="9483753" y="2369827"/>
                </a:cubicBezTo>
                <a:close/>
                <a:moveTo>
                  <a:pt x="8816003" y="2369827"/>
                </a:moveTo>
                <a:cubicBezTo>
                  <a:pt x="8811603" y="2369827"/>
                  <a:pt x="8807636" y="2370593"/>
                  <a:pt x="8804102" y="2372127"/>
                </a:cubicBezTo>
                <a:cubicBezTo>
                  <a:pt x="8800568" y="2373660"/>
                  <a:pt x="8797535" y="2375761"/>
                  <a:pt x="8795001" y="2378428"/>
                </a:cubicBezTo>
                <a:cubicBezTo>
                  <a:pt x="8792467" y="2381095"/>
                  <a:pt x="8790466" y="2384195"/>
                  <a:pt x="8789000" y="2387729"/>
                </a:cubicBezTo>
                <a:cubicBezTo>
                  <a:pt x="8787534" y="2391263"/>
                  <a:pt x="8786666" y="2395030"/>
                  <a:pt x="8786400" y="2399030"/>
                </a:cubicBezTo>
                <a:lnTo>
                  <a:pt x="8845807" y="2399030"/>
                </a:lnTo>
                <a:cubicBezTo>
                  <a:pt x="8845541" y="2395030"/>
                  <a:pt x="8844641" y="2391229"/>
                  <a:pt x="8843107" y="2387629"/>
                </a:cubicBezTo>
                <a:cubicBezTo>
                  <a:pt x="8841573" y="2384028"/>
                  <a:pt x="8839507" y="2380928"/>
                  <a:pt x="8836906" y="2378328"/>
                </a:cubicBezTo>
                <a:cubicBezTo>
                  <a:pt x="8834306" y="2375727"/>
                  <a:pt x="8831239" y="2373661"/>
                  <a:pt x="8827705" y="2372127"/>
                </a:cubicBezTo>
                <a:cubicBezTo>
                  <a:pt x="8824171" y="2370594"/>
                  <a:pt x="8820270" y="2369827"/>
                  <a:pt x="8816003" y="2369827"/>
                </a:cubicBezTo>
                <a:close/>
                <a:moveTo>
                  <a:pt x="8546379" y="2369827"/>
                </a:moveTo>
                <a:cubicBezTo>
                  <a:pt x="8540646" y="2369826"/>
                  <a:pt x="8535778" y="2370960"/>
                  <a:pt x="8531778" y="2373227"/>
                </a:cubicBezTo>
                <a:cubicBezTo>
                  <a:pt x="8527777" y="2375494"/>
                  <a:pt x="8524510" y="2378461"/>
                  <a:pt x="8521976" y="2382128"/>
                </a:cubicBezTo>
                <a:cubicBezTo>
                  <a:pt x="8519443" y="2385795"/>
                  <a:pt x="8517609" y="2389962"/>
                  <a:pt x="8516476" y="2394630"/>
                </a:cubicBezTo>
                <a:cubicBezTo>
                  <a:pt x="8515343" y="2399297"/>
                  <a:pt x="8514775" y="2404031"/>
                  <a:pt x="8514775" y="2408831"/>
                </a:cubicBezTo>
                <a:cubicBezTo>
                  <a:pt x="8514775" y="2413899"/>
                  <a:pt x="8515375" y="2418799"/>
                  <a:pt x="8516576" y="2423533"/>
                </a:cubicBezTo>
                <a:cubicBezTo>
                  <a:pt x="8517776" y="2428267"/>
                  <a:pt x="8519676" y="2432434"/>
                  <a:pt x="8522276" y="2436035"/>
                </a:cubicBezTo>
                <a:cubicBezTo>
                  <a:pt x="8524876" y="2439635"/>
                  <a:pt x="8528244" y="2442536"/>
                  <a:pt x="8532378" y="2444736"/>
                </a:cubicBezTo>
                <a:cubicBezTo>
                  <a:pt x="8536512" y="2446936"/>
                  <a:pt x="8541512" y="2448036"/>
                  <a:pt x="8547380" y="2448036"/>
                </a:cubicBezTo>
                <a:cubicBezTo>
                  <a:pt x="8553247" y="2448036"/>
                  <a:pt x="8558148" y="2446903"/>
                  <a:pt x="8562081" y="2444636"/>
                </a:cubicBezTo>
                <a:cubicBezTo>
                  <a:pt x="8566015" y="2442369"/>
                  <a:pt x="8569182" y="2439369"/>
                  <a:pt x="8571582" y="2435635"/>
                </a:cubicBezTo>
                <a:cubicBezTo>
                  <a:pt x="8573983" y="2431901"/>
                  <a:pt x="8575716" y="2427634"/>
                  <a:pt x="8576783" y="2422833"/>
                </a:cubicBezTo>
                <a:cubicBezTo>
                  <a:pt x="8577850" y="2418033"/>
                  <a:pt x="8578384" y="2413099"/>
                  <a:pt x="8578384" y="2408031"/>
                </a:cubicBezTo>
                <a:cubicBezTo>
                  <a:pt x="8578384" y="2403231"/>
                  <a:pt x="8577750" y="2398530"/>
                  <a:pt x="8576483" y="2393930"/>
                </a:cubicBezTo>
                <a:cubicBezTo>
                  <a:pt x="8575216" y="2389329"/>
                  <a:pt x="8573283" y="2385228"/>
                  <a:pt x="8570682" y="2381628"/>
                </a:cubicBezTo>
                <a:cubicBezTo>
                  <a:pt x="8568082" y="2378028"/>
                  <a:pt x="8564749" y="2375161"/>
                  <a:pt x="8560681" y="2373027"/>
                </a:cubicBezTo>
                <a:cubicBezTo>
                  <a:pt x="8556614" y="2370893"/>
                  <a:pt x="8551847" y="2369827"/>
                  <a:pt x="8546379" y="2369827"/>
                </a:cubicBezTo>
                <a:close/>
                <a:moveTo>
                  <a:pt x="7911129" y="2369827"/>
                </a:moveTo>
                <a:cubicBezTo>
                  <a:pt x="7906728" y="2369827"/>
                  <a:pt x="7902761" y="2370593"/>
                  <a:pt x="7899227" y="2372127"/>
                </a:cubicBezTo>
                <a:cubicBezTo>
                  <a:pt x="7895693" y="2373660"/>
                  <a:pt x="7892660" y="2375761"/>
                  <a:pt x="7890126" y="2378428"/>
                </a:cubicBezTo>
                <a:cubicBezTo>
                  <a:pt x="7887592" y="2381095"/>
                  <a:pt x="7885592" y="2384195"/>
                  <a:pt x="7884125" y="2387729"/>
                </a:cubicBezTo>
                <a:cubicBezTo>
                  <a:pt x="7882659" y="2391263"/>
                  <a:pt x="7881791" y="2395030"/>
                  <a:pt x="7881525" y="2399030"/>
                </a:cubicBezTo>
                <a:lnTo>
                  <a:pt x="7940933" y="2399030"/>
                </a:lnTo>
                <a:cubicBezTo>
                  <a:pt x="7940666" y="2395030"/>
                  <a:pt x="7939766" y="2391229"/>
                  <a:pt x="7938232" y="2387629"/>
                </a:cubicBezTo>
                <a:cubicBezTo>
                  <a:pt x="7936699" y="2384028"/>
                  <a:pt x="7934631" y="2380928"/>
                  <a:pt x="7932031" y="2378328"/>
                </a:cubicBezTo>
                <a:cubicBezTo>
                  <a:pt x="7929431" y="2375727"/>
                  <a:pt x="7926364" y="2373661"/>
                  <a:pt x="7922830" y="2372127"/>
                </a:cubicBezTo>
                <a:cubicBezTo>
                  <a:pt x="7919297" y="2370594"/>
                  <a:pt x="7915395" y="2369827"/>
                  <a:pt x="7911129" y="2369827"/>
                </a:cubicBezTo>
                <a:close/>
                <a:moveTo>
                  <a:pt x="7504153" y="2369827"/>
                </a:moveTo>
                <a:cubicBezTo>
                  <a:pt x="7499753" y="2369827"/>
                  <a:pt x="7495586" y="2370693"/>
                  <a:pt x="7491652" y="2372427"/>
                </a:cubicBezTo>
                <a:cubicBezTo>
                  <a:pt x="7487719" y="2374160"/>
                  <a:pt x="7484285" y="2376694"/>
                  <a:pt x="7481351" y="2380028"/>
                </a:cubicBezTo>
                <a:cubicBezTo>
                  <a:pt x="7478417" y="2383362"/>
                  <a:pt x="7476117" y="2387462"/>
                  <a:pt x="7474449" y="2392329"/>
                </a:cubicBezTo>
                <a:cubicBezTo>
                  <a:pt x="7472783" y="2397197"/>
                  <a:pt x="7471950" y="2402764"/>
                  <a:pt x="7471950" y="2409031"/>
                </a:cubicBezTo>
                <a:cubicBezTo>
                  <a:pt x="7471950" y="2415299"/>
                  <a:pt x="7472783" y="2420866"/>
                  <a:pt x="7474449" y="2425734"/>
                </a:cubicBezTo>
                <a:cubicBezTo>
                  <a:pt x="7476117" y="2430601"/>
                  <a:pt x="7478417" y="2434668"/>
                  <a:pt x="7481351" y="2437935"/>
                </a:cubicBezTo>
                <a:cubicBezTo>
                  <a:pt x="7484285" y="2441202"/>
                  <a:pt x="7487719" y="2443702"/>
                  <a:pt x="7491652" y="2445436"/>
                </a:cubicBezTo>
                <a:cubicBezTo>
                  <a:pt x="7495586" y="2447170"/>
                  <a:pt x="7499753" y="2448036"/>
                  <a:pt x="7504153" y="2448036"/>
                </a:cubicBezTo>
                <a:cubicBezTo>
                  <a:pt x="7508554" y="2448036"/>
                  <a:pt x="7512722" y="2447170"/>
                  <a:pt x="7516655" y="2445436"/>
                </a:cubicBezTo>
                <a:cubicBezTo>
                  <a:pt x="7520589" y="2443702"/>
                  <a:pt x="7524023" y="2441202"/>
                  <a:pt x="7526957" y="2437935"/>
                </a:cubicBezTo>
                <a:cubicBezTo>
                  <a:pt x="7529891" y="2434668"/>
                  <a:pt x="7532191" y="2430601"/>
                  <a:pt x="7533857" y="2425734"/>
                </a:cubicBezTo>
                <a:cubicBezTo>
                  <a:pt x="7535525" y="2420866"/>
                  <a:pt x="7536357" y="2415299"/>
                  <a:pt x="7536357" y="2409031"/>
                </a:cubicBezTo>
                <a:cubicBezTo>
                  <a:pt x="7536359" y="2402764"/>
                  <a:pt x="7535525" y="2397197"/>
                  <a:pt x="7533857" y="2392329"/>
                </a:cubicBezTo>
                <a:cubicBezTo>
                  <a:pt x="7532191" y="2387462"/>
                  <a:pt x="7529891" y="2383362"/>
                  <a:pt x="7526957" y="2380028"/>
                </a:cubicBezTo>
                <a:cubicBezTo>
                  <a:pt x="7524023" y="2376694"/>
                  <a:pt x="7520589" y="2374160"/>
                  <a:pt x="7516655" y="2372427"/>
                </a:cubicBezTo>
                <a:cubicBezTo>
                  <a:pt x="7512722" y="2370694"/>
                  <a:pt x="7508554" y="2369827"/>
                  <a:pt x="7504153" y="2369827"/>
                </a:cubicBezTo>
                <a:close/>
                <a:moveTo>
                  <a:pt x="6996729" y="2369827"/>
                </a:moveTo>
                <a:cubicBezTo>
                  <a:pt x="6992328" y="2369827"/>
                  <a:pt x="6988361" y="2370593"/>
                  <a:pt x="6984828" y="2372127"/>
                </a:cubicBezTo>
                <a:cubicBezTo>
                  <a:pt x="6981293" y="2373660"/>
                  <a:pt x="6978260" y="2375761"/>
                  <a:pt x="6975726" y="2378428"/>
                </a:cubicBezTo>
                <a:cubicBezTo>
                  <a:pt x="6973192" y="2381095"/>
                  <a:pt x="6971192" y="2384195"/>
                  <a:pt x="6969726" y="2387729"/>
                </a:cubicBezTo>
                <a:cubicBezTo>
                  <a:pt x="6968259" y="2391263"/>
                  <a:pt x="6967391" y="2395030"/>
                  <a:pt x="6967125" y="2399030"/>
                </a:cubicBezTo>
                <a:lnTo>
                  <a:pt x="7026533" y="2399030"/>
                </a:lnTo>
                <a:cubicBezTo>
                  <a:pt x="7026266" y="2395030"/>
                  <a:pt x="7025366" y="2391229"/>
                  <a:pt x="7023832" y="2387629"/>
                </a:cubicBezTo>
                <a:cubicBezTo>
                  <a:pt x="7022299" y="2384028"/>
                  <a:pt x="7020232" y="2380928"/>
                  <a:pt x="7017631" y="2378328"/>
                </a:cubicBezTo>
                <a:cubicBezTo>
                  <a:pt x="7015031" y="2375727"/>
                  <a:pt x="7011964" y="2373661"/>
                  <a:pt x="7008430" y="2372127"/>
                </a:cubicBezTo>
                <a:cubicBezTo>
                  <a:pt x="7004896" y="2370594"/>
                  <a:pt x="7000996" y="2369827"/>
                  <a:pt x="6996729" y="2369827"/>
                </a:cubicBezTo>
                <a:close/>
                <a:moveTo>
                  <a:pt x="6577629" y="2369827"/>
                </a:moveTo>
                <a:cubicBezTo>
                  <a:pt x="6573228" y="2369827"/>
                  <a:pt x="6569261" y="2370593"/>
                  <a:pt x="6565727" y="2372127"/>
                </a:cubicBezTo>
                <a:cubicBezTo>
                  <a:pt x="6562194" y="2373660"/>
                  <a:pt x="6559160" y="2375761"/>
                  <a:pt x="6556626" y="2378428"/>
                </a:cubicBezTo>
                <a:cubicBezTo>
                  <a:pt x="6554093" y="2381095"/>
                  <a:pt x="6552092" y="2384195"/>
                  <a:pt x="6550626" y="2387729"/>
                </a:cubicBezTo>
                <a:cubicBezTo>
                  <a:pt x="6549159" y="2391263"/>
                  <a:pt x="6548292" y="2395030"/>
                  <a:pt x="6548025" y="2399030"/>
                </a:cubicBezTo>
                <a:lnTo>
                  <a:pt x="6607433" y="2399030"/>
                </a:lnTo>
                <a:cubicBezTo>
                  <a:pt x="6607166" y="2395030"/>
                  <a:pt x="6606266" y="2391229"/>
                  <a:pt x="6604732" y="2387629"/>
                </a:cubicBezTo>
                <a:cubicBezTo>
                  <a:pt x="6603199" y="2384028"/>
                  <a:pt x="6601132" y="2380928"/>
                  <a:pt x="6598531" y="2378328"/>
                </a:cubicBezTo>
                <a:cubicBezTo>
                  <a:pt x="6595931" y="2375727"/>
                  <a:pt x="6592864" y="2373661"/>
                  <a:pt x="6589330" y="2372127"/>
                </a:cubicBezTo>
                <a:cubicBezTo>
                  <a:pt x="6585797" y="2370594"/>
                  <a:pt x="6581896" y="2369827"/>
                  <a:pt x="6577629" y="2369827"/>
                </a:cubicBezTo>
                <a:close/>
                <a:moveTo>
                  <a:pt x="6398054" y="2369827"/>
                </a:moveTo>
                <a:cubicBezTo>
                  <a:pt x="6392320" y="2369826"/>
                  <a:pt x="6387452" y="2370960"/>
                  <a:pt x="6383452" y="2373227"/>
                </a:cubicBezTo>
                <a:cubicBezTo>
                  <a:pt x="6379452" y="2375494"/>
                  <a:pt x="6376251" y="2378494"/>
                  <a:pt x="6373851" y="2382228"/>
                </a:cubicBezTo>
                <a:cubicBezTo>
                  <a:pt x="6371450" y="2385962"/>
                  <a:pt x="6369717" y="2390229"/>
                  <a:pt x="6368650" y="2395030"/>
                </a:cubicBezTo>
                <a:cubicBezTo>
                  <a:pt x="6367584" y="2399830"/>
                  <a:pt x="6367050" y="2404764"/>
                  <a:pt x="6367050" y="2409832"/>
                </a:cubicBezTo>
                <a:cubicBezTo>
                  <a:pt x="6367050" y="2414632"/>
                  <a:pt x="6367683" y="2419333"/>
                  <a:pt x="6368950" y="2423933"/>
                </a:cubicBezTo>
                <a:cubicBezTo>
                  <a:pt x="6370217" y="2428534"/>
                  <a:pt x="6372151" y="2432634"/>
                  <a:pt x="6374751" y="2436235"/>
                </a:cubicBezTo>
                <a:cubicBezTo>
                  <a:pt x="6377351" y="2439835"/>
                  <a:pt x="6380685" y="2442702"/>
                  <a:pt x="6384753" y="2444836"/>
                </a:cubicBezTo>
                <a:cubicBezTo>
                  <a:pt x="6388820" y="2446969"/>
                  <a:pt x="6393587" y="2448036"/>
                  <a:pt x="6399054" y="2448036"/>
                </a:cubicBezTo>
                <a:cubicBezTo>
                  <a:pt x="6404789" y="2448036"/>
                  <a:pt x="6409656" y="2446903"/>
                  <a:pt x="6413656" y="2444636"/>
                </a:cubicBezTo>
                <a:cubicBezTo>
                  <a:pt x="6417656" y="2442369"/>
                  <a:pt x="6420924" y="2439402"/>
                  <a:pt x="6423457" y="2435735"/>
                </a:cubicBezTo>
                <a:cubicBezTo>
                  <a:pt x="6425991" y="2432068"/>
                  <a:pt x="6427824" y="2427900"/>
                  <a:pt x="6428958" y="2423233"/>
                </a:cubicBezTo>
                <a:cubicBezTo>
                  <a:pt x="6430091" y="2418566"/>
                  <a:pt x="6430658" y="2413832"/>
                  <a:pt x="6430658" y="2409031"/>
                </a:cubicBezTo>
                <a:cubicBezTo>
                  <a:pt x="6430658" y="2403964"/>
                  <a:pt x="6430058" y="2399063"/>
                  <a:pt x="6428858" y="2394330"/>
                </a:cubicBezTo>
                <a:cubicBezTo>
                  <a:pt x="6427657" y="2389596"/>
                  <a:pt x="6425758" y="2385429"/>
                  <a:pt x="6423157" y="2381828"/>
                </a:cubicBezTo>
                <a:cubicBezTo>
                  <a:pt x="6420557" y="2378228"/>
                  <a:pt x="6417190" y="2375327"/>
                  <a:pt x="6413056" y="2373127"/>
                </a:cubicBezTo>
                <a:cubicBezTo>
                  <a:pt x="6408922" y="2370927"/>
                  <a:pt x="6403922" y="2369827"/>
                  <a:pt x="6398054" y="2369827"/>
                </a:cubicBezTo>
                <a:close/>
                <a:moveTo>
                  <a:pt x="5669830" y="2369827"/>
                </a:moveTo>
                <a:cubicBezTo>
                  <a:pt x="5664096" y="2369826"/>
                  <a:pt x="5659228" y="2370960"/>
                  <a:pt x="5655228" y="2373227"/>
                </a:cubicBezTo>
                <a:cubicBezTo>
                  <a:pt x="5651228" y="2375494"/>
                  <a:pt x="5647960" y="2378461"/>
                  <a:pt x="5645427" y="2382128"/>
                </a:cubicBezTo>
                <a:cubicBezTo>
                  <a:pt x="5642893" y="2385795"/>
                  <a:pt x="5641060" y="2389962"/>
                  <a:pt x="5639926" y="2394630"/>
                </a:cubicBezTo>
                <a:cubicBezTo>
                  <a:pt x="5638793" y="2399297"/>
                  <a:pt x="5638226" y="2404031"/>
                  <a:pt x="5638226" y="2408831"/>
                </a:cubicBezTo>
                <a:cubicBezTo>
                  <a:pt x="5638226" y="2413899"/>
                  <a:pt x="5638826" y="2418799"/>
                  <a:pt x="5640026" y="2423533"/>
                </a:cubicBezTo>
                <a:cubicBezTo>
                  <a:pt x="5641226" y="2428267"/>
                  <a:pt x="5643126" y="2432434"/>
                  <a:pt x="5645727" y="2436035"/>
                </a:cubicBezTo>
                <a:cubicBezTo>
                  <a:pt x="5648327" y="2439635"/>
                  <a:pt x="5651694" y="2442536"/>
                  <a:pt x="5655828" y="2444736"/>
                </a:cubicBezTo>
                <a:cubicBezTo>
                  <a:pt x="5659962" y="2446936"/>
                  <a:pt x="5664962" y="2448036"/>
                  <a:pt x="5670830" y="2448036"/>
                </a:cubicBezTo>
                <a:cubicBezTo>
                  <a:pt x="5676698" y="2448036"/>
                  <a:pt x="5681598" y="2446903"/>
                  <a:pt x="5685532" y="2444636"/>
                </a:cubicBezTo>
                <a:cubicBezTo>
                  <a:pt x="5689465" y="2442369"/>
                  <a:pt x="5692633" y="2439369"/>
                  <a:pt x="5695033" y="2435635"/>
                </a:cubicBezTo>
                <a:cubicBezTo>
                  <a:pt x="5697433" y="2431901"/>
                  <a:pt x="5699166" y="2427634"/>
                  <a:pt x="5700233" y="2422833"/>
                </a:cubicBezTo>
                <a:cubicBezTo>
                  <a:pt x="5701301" y="2418033"/>
                  <a:pt x="5701834" y="2413099"/>
                  <a:pt x="5701834" y="2408031"/>
                </a:cubicBezTo>
                <a:cubicBezTo>
                  <a:pt x="5701834" y="2403231"/>
                  <a:pt x="5701201" y="2398530"/>
                  <a:pt x="5699933" y="2393930"/>
                </a:cubicBezTo>
                <a:cubicBezTo>
                  <a:pt x="5698667" y="2389329"/>
                  <a:pt x="5696733" y="2385228"/>
                  <a:pt x="5694132" y="2381628"/>
                </a:cubicBezTo>
                <a:cubicBezTo>
                  <a:pt x="5691533" y="2378028"/>
                  <a:pt x="5688199" y="2375161"/>
                  <a:pt x="5684131" y="2373027"/>
                </a:cubicBezTo>
                <a:cubicBezTo>
                  <a:pt x="5680064" y="2370893"/>
                  <a:pt x="5675297" y="2369827"/>
                  <a:pt x="5669830" y="2369827"/>
                </a:cubicBezTo>
                <a:close/>
                <a:moveTo>
                  <a:pt x="5358429" y="2369827"/>
                </a:moveTo>
                <a:cubicBezTo>
                  <a:pt x="5354028" y="2369827"/>
                  <a:pt x="5350061" y="2370593"/>
                  <a:pt x="5346527" y="2372127"/>
                </a:cubicBezTo>
                <a:cubicBezTo>
                  <a:pt x="5342993" y="2373660"/>
                  <a:pt x="5339960" y="2375761"/>
                  <a:pt x="5337426" y="2378428"/>
                </a:cubicBezTo>
                <a:cubicBezTo>
                  <a:pt x="5334893" y="2381095"/>
                  <a:pt x="5332892" y="2384195"/>
                  <a:pt x="5331426" y="2387729"/>
                </a:cubicBezTo>
                <a:cubicBezTo>
                  <a:pt x="5329959" y="2391263"/>
                  <a:pt x="5329092" y="2395030"/>
                  <a:pt x="5328825" y="2399030"/>
                </a:cubicBezTo>
                <a:lnTo>
                  <a:pt x="5388233" y="2399030"/>
                </a:lnTo>
                <a:cubicBezTo>
                  <a:pt x="5387966" y="2395030"/>
                  <a:pt x="5387066" y="2391229"/>
                  <a:pt x="5385532" y="2387629"/>
                </a:cubicBezTo>
                <a:cubicBezTo>
                  <a:pt x="5383999" y="2384028"/>
                  <a:pt x="5381932" y="2380928"/>
                  <a:pt x="5379331" y="2378328"/>
                </a:cubicBezTo>
                <a:cubicBezTo>
                  <a:pt x="5376731" y="2375727"/>
                  <a:pt x="5373664" y="2373661"/>
                  <a:pt x="5370130" y="2372127"/>
                </a:cubicBezTo>
                <a:cubicBezTo>
                  <a:pt x="5366597" y="2370594"/>
                  <a:pt x="5362696" y="2369827"/>
                  <a:pt x="5358429" y="2369827"/>
                </a:cubicBezTo>
                <a:close/>
                <a:moveTo>
                  <a:pt x="4910754" y="2369827"/>
                </a:moveTo>
                <a:cubicBezTo>
                  <a:pt x="4906353" y="2369827"/>
                  <a:pt x="4902386" y="2370593"/>
                  <a:pt x="4898853" y="2372127"/>
                </a:cubicBezTo>
                <a:cubicBezTo>
                  <a:pt x="4895318" y="2373660"/>
                  <a:pt x="4892285" y="2375761"/>
                  <a:pt x="4889751" y="2378428"/>
                </a:cubicBezTo>
                <a:cubicBezTo>
                  <a:pt x="4887217" y="2381095"/>
                  <a:pt x="4885217" y="2384195"/>
                  <a:pt x="4883751" y="2387729"/>
                </a:cubicBezTo>
                <a:cubicBezTo>
                  <a:pt x="4882284" y="2391263"/>
                  <a:pt x="4881417" y="2395030"/>
                  <a:pt x="4881150" y="2399030"/>
                </a:cubicBezTo>
                <a:lnTo>
                  <a:pt x="4940558" y="2399030"/>
                </a:lnTo>
                <a:cubicBezTo>
                  <a:pt x="4940291" y="2395030"/>
                  <a:pt x="4939391" y="2391229"/>
                  <a:pt x="4937857" y="2387629"/>
                </a:cubicBezTo>
                <a:cubicBezTo>
                  <a:pt x="4936324" y="2384028"/>
                  <a:pt x="4934257" y="2380928"/>
                  <a:pt x="4931656" y="2378328"/>
                </a:cubicBezTo>
                <a:cubicBezTo>
                  <a:pt x="4929057" y="2375727"/>
                  <a:pt x="4925989" y="2373661"/>
                  <a:pt x="4922455" y="2372127"/>
                </a:cubicBezTo>
                <a:cubicBezTo>
                  <a:pt x="4918922" y="2370594"/>
                  <a:pt x="4915021" y="2369827"/>
                  <a:pt x="4910754" y="2369827"/>
                </a:cubicBezTo>
                <a:close/>
                <a:moveTo>
                  <a:pt x="4482129" y="2369827"/>
                </a:moveTo>
                <a:cubicBezTo>
                  <a:pt x="4477729" y="2369827"/>
                  <a:pt x="4473761" y="2370593"/>
                  <a:pt x="4470228" y="2372127"/>
                </a:cubicBezTo>
                <a:cubicBezTo>
                  <a:pt x="4466694" y="2373660"/>
                  <a:pt x="4463660" y="2375761"/>
                  <a:pt x="4461127" y="2378428"/>
                </a:cubicBezTo>
                <a:cubicBezTo>
                  <a:pt x="4458593" y="2381095"/>
                  <a:pt x="4456593" y="2384195"/>
                  <a:pt x="4455126" y="2387729"/>
                </a:cubicBezTo>
                <a:cubicBezTo>
                  <a:pt x="4453659" y="2391263"/>
                  <a:pt x="4452792" y="2395030"/>
                  <a:pt x="4452525" y="2399030"/>
                </a:cubicBezTo>
                <a:lnTo>
                  <a:pt x="4511933" y="2399030"/>
                </a:lnTo>
                <a:cubicBezTo>
                  <a:pt x="4511666" y="2395030"/>
                  <a:pt x="4510766" y="2391229"/>
                  <a:pt x="4509233" y="2387629"/>
                </a:cubicBezTo>
                <a:cubicBezTo>
                  <a:pt x="4507699" y="2384028"/>
                  <a:pt x="4505632" y="2380928"/>
                  <a:pt x="4503032" y="2378328"/>
                </a:cubicBezTo>
                <a:cubicBezTo>
                  <a:pt x="4500432" y="2375727"/>
                  <a:pt x="4497364" y="2373661"/>
                  <a:pt x="4493831" y="2372127"/>
                </a:cubicBezTo>
                <a:cubicBezTo>
                  <a:pt x="4490297" y="2370594"/>
                  <a:pt x="4486397" y="2369827"/>
                  <a:pt x="4482129" y="2369827"/>
                </a:cubicBezTo>
                <a:close/>
                <a:moveTo>
                  <a:pt x="3894180" y="2369827"/>
                </a:moveTo>
                <a:cubicBezTo>
                  <a:pt x="3889779" y="2369827"/>
                  <a:pt x="3885612" y="2370693"/>
                  <a:pt x="3881678" y="2372427"/>
                </a:cubicBezTo>
                <a:cubicBezTo>
                  <a:pt x="3877744" y="2374160"/>
                  <a:pt x="3874310" y="2376694"/>
                  <a:pt x="3871377" y="2380028"/>
                </a:cubicBezTo>
                <a:cubicBezTo>
                  <a:pt x="3868443" y="2383362"/>
                  <a:pt x="3866142" y="2387462"/>
                  <a:pt x="3864476" y="2392329"/>
                </a:cubicBezTo>
                <a:cubicBezTo>
                  <a:pt x="3862809" y="2397197"/>
                  <a:pt x="3861976" y="2402764"/>
                  <a:pt x="3861976" y="2409031"/>
                </a:cubicBezTo>
                <a:cubicBezTo>
                  <a:pt x="3861976" y="2415299"/>
                  <a:pt x="3862809" y="2420866"/>
                  <a:pt x="3864476" y="2425734"/>
                </a:cubicBezTo>
                <a:cubicBezTo>
                  <a:pt x="3866142" y="2430601"/>
                  <a:pt x="3868443" y="2434668"/>
                  <a:pt x="3871377" y="2437935"/>
                </a:cubicBezTo>
                <a:cubicBezTo>
                  <a:pt x="3874310" y="2441202"/>
                  <a:pt x="3877744" y="2443702"/>
                  <a:pt x="3881678" y="2445436"/>
                </a:cubicBezTo>
                <a:cubicBezTo>
                  <a:pt x="3885612" y="2447170"/>
                  <a:pt x="3889779" y="2448036"/>
                  <a:pt x="3894180" y="2448036"/>
                </a:cubicBezTo>
                <a:cubicBezTo>
                  <a:pt x="3898580" y="2448036"/>
                  <a:pt x="3902747" y="2447170"/>
                  <a:pt x="3906681" y="2445436"/>
                </a:cubicBezTo>
                <a:cubicBezTo>
                  <a:pt x="3910615" y="2443702"/>
                  <a:pt x="3914049" y="2441202"/>
                  <a:pt x="3916982" y="2437935"/>
                </a:cubicBezTo>
                <a:cubicBezTo>
                  <a:pt x="3919916" y="2434668"/>
                  <a:pt x="3922216" y="2430601"/>
                  <a:pt x="3923883" y="2425734"/>
                </a:cubicBezTo>
                <a:cubicBezTo>
                  <a:pt x="3925550" y="2420866"/>
                  <a:pt x="3926384" y="2415299"/>
                  <a:pt x="3926384" y="2409031"/>
                </a:cubicBezTo>
                <a:cubicBezTo>
                  <a:pt x="3926384" y="2402764"/>
                  <a:pt x="3925550" y="2397197"/>
                  <a:pt x="3923883" y="2392329"/>
                </a:cubicBezTo>
                <a:cubicBezTo>
                  <a:pt x="3922216" y="2387462"/>
                  <a:pt x="3919916" y="2383362"/>
                  <a:pt x="3916982" y="2380028"/>
                </a:cubicBezTo>
                <a:cubicBezTo>
                  <a:pt x="3914049" y="2376694"/>
                  <a:pt x="3910615" y="2374160"/>
                  <a:pt x="3906681" y="2372427"/>
                </a:cubicBezTo>
                <a:cubicBezTo>
                  <a:pt x="3902747" y="2370694"/>
                  <a:pt x="3898580" y="2369827"/>
                  <a:pt x="3894180" y="2369827"/>
                </a:cubicBezTo>
                <a:close/>
                <a:moveTo>
                  <a:pt x="3783880" y="2369827"/>
                </a:moveTo>
                <a:cubicBezTo>
                  <a:pt x="3778146" y="2369826"/>
                  <a:pt x="3773279" y="2370960"/>
                  <a:pt x="3769278" y="2373227"/>
                </a:cubicBezTo>
                <a:cubicBezTo>
                  <a:pt x="3765277" y="2375494"/>
                  <a:pt x="3762011" y="2378461"/>
                  <a:pt x="3759477" y="2382128"/>
                </a:cubicBezTo>
                <a:cubicBezTo>
                  <a:pt x="3756943" y="2385795"/>
                  <a:pt x="3755110" y="2389962"/>
                  <a:pt x="3753976" y="2394630"/>
                </a:cubicBezTo>
                <a:cubicBezTo>
                  <a:pt x="3752843" y="2399297"/>
                  <a:pt x="3752276" y="2404031"/>
                  <a:pt x="3752276" y="2408831"/>
                </a:cubicBezTo>
                <a:cubicBezTo>
                  <a:pt x="3752276" y="2413899"/>
                  <a:pt x="3752876" y="2418799"/>
                  <a:pt x="3754076" y="2423533"/>
                </a:cubicBezTo>
                <a:cubicBezTo>
                  <a:pt x="3755276" y="2428267"/>
                  <a:pt x="3757177" y="2432434"/>
                  <a:pt x="3759777" y="2436035"/>
                </a:cubicBezTo>
                <a:cubicBezTo>
                  <a:pt x="3762377" y="2439635"/>
                  <a:pt x="3765745" y="2442536"/>
                  <a:pt x="3769878" y="2444736"/>
                </a:cubicBezTo>
                <a:cubicBezTo>
                  <a:pt x="3774012" y="2446936"/>
                  <a:pt x="3779013" y="2448036"/>
                  <a:pt x="3784880" y="2448036"/>
                </a:cubicBezTo>
                <a:cubicBezTo>
                  <a:pt x="3790748" y="2448036"/>
                  <a:pt x="3795648" y="2446903"/>
                  <a:pt x="3799582" y="2444636"/>
                </a:cubicBezTo>
                <a:cubicBezTo>
                  <a:pt x="3803516" y="2442369"/>
                  <a:pt x="3806683" y="2439369"/>
                  <a:pt x="3809083" y="2435635"/>
                </a:cubicBezTo>
                <a:cubicBezTo>
                  <a:pt x="3811483" y="2431901"/>
                  <a:pt x="3813217" y="2427634"/>
                  <a:pt x="3814283" y="2422833"/>
                </a:cubicBezTo>
                <a:cubicBezTo>
                  <a:pt x="3815351" y="2418033"/>
                  <a:pt x="3815884" y="2413099"/>
                  <a:pt x="3815884" y="2408031"/>
                </a:cubicBezTo>
                <a:cubicBezTo>
                  <a:pt x="3815884" y="2403231"/>
                  <a:pt x="3815251" y="2398530"/>
                  <a:pt x="3813984" y="2393930"/>
                </a:cubicBezTo>
                <a:cubicBezTo>
                  <a:pt x="3812717" y="2389329"/>
                  <a:pt x="3810784" y="2385228"/>
                  <a:pt x="3808183" y="2381628"/>
                </a:cubicBezTo>
                <a:cubicBezTo>
                  <a:pt x="3805583" y="2378028"/>
                  <a:pt x="3802249" y="2375161"/>
                  <a:pt x="3798182" y="2373027"/>
                </a:cubicBezTo>
                <a:cubicBezTo>
                  <a:pt x="3794115" y="2370893"/>
                  <a:pt x="3789347" y="2369827"/>
                  <a:pt x="3783880" y="2369827"/>
                </a:cubicBezTo>
                <a:close/>
                <a:moveTo>
                  <a:pt x="3669580" y="2369827"/>
                </a:moveTo>
                <a:cubicBezTo>
                  <a:pt x="3663846" y="2369826"/>
                  <a:pt x="3658979" y="2370960"/>
                  <a:pt x="3654978" y="2373227"/>
                </a:cubicBezTo>
                <a:cubicBezTo>
                  <a:pt x="3650978" y="2375494"/>
                  <a:pt x="3647710" y="2378461"/>
                  <a:pt x="3645177" y="2382128"/>
                </a:cubicBezTo>
                <a:cubicBezTo>
                  <a:pt x="3642643" y="2385795"/>
                  <a:pt x="3640809" y="2389962"/>
                  <a:pt x="3639676" y="2394630"/>
                </a:cubicBezTo>
                <a:cubicBezTo>
                  <a:pt x="3638543" y="2399297"/>
                  <a:pt x="3637976" y="2404031"/>
                  <a:pt x="3637976" y="2408831"/>
                </a:cubicBezTo>
                <a:cubicBezTo>
                  <a:pt x="3637976" y="2413899"/>
                  <a:pt x="3638576" y="2418799"/>
                  <a:pt x="3639776" y="2423533"/>
                </a:cubicBezTo>
                <a:cubicBezTo>
                  <a:pt x="3640976" y="2428267"/>
                  <a:pt x="3642876" y="2432434"/>
                  <a:pt x="3645477" y="2436035"/>
                </a:cubicBezTo>
                <a:cubicBezTo>
                  <a:pt x="3648077" y="2439635"/>
                  <a:pt x="3651445" y="2442536"/>
                  <a:pt x="3655578" y="2444736"/>
                </a:cubicBezTo>
                <a:cubicBezTo>
                  <a:pt x="3659712" y="2446936"/>
                  <a:pt x="3664713" y="2448036"/>
                  <a:pt x="3670580" y="2448036"/>
                </a:cubicBezTo>
                <a:cubicBezTo>
                  <a:pt x="3676448" y="2448036"/>
                  <a:pt x="3681349" y="2446903"/>
                  <a:pt x="3685282" y="2444636"/>
                </a:cubicBezTo>
                <a:cubicBezTo>
                  <a:pt x="3689215" y="2442369"/>
                  <a:pt x="3692383" y="2439369"/>
                  <a:pt x="3694783" y="2435635"/>
                </a:cubicBezTo>
                <a:cubicBezTo>
                  <a:pt x="3697183" y="2431901"/>
                  <a:pt x="3698917" y="2427634"/>
                  <a:pt x="3699984" y="2422833"/>
                </a:cubicBezTo>
                <a:cubicBezTo>
                  <a:pt x="3701051" y="2418033"/>
                  <a:pt x="3701584" y="2413099"/>
                  <a:pt x="3701584" y="2408031"/>
                </a:cubicBezTo>
                <a:cubicBezTo>
                  <a:pt x="3701585" y="2403231"/>
                  <a:pt x="3700951" y="2398530"/>
                  <a:pt x="3699684" y="2393930"/>
                </a:cubicBezTo>
                <a:cubicBezTo>
                  <a:pt x="3698417" y="2389329"/>
                  <a:pt x="3696484" y="2385228"/>
                  <a:pt x="3693883" y="2381628"/>
                </a:cubicBezTo>
                <a:cubicBezTo>
                  <a:pt x="3691283" y="2378028"/>
                  <a:pt x="3687949" y="2375161"/>
                  <a:pt x="3683882" y="2373027"/>
                </a:cubicBezTo>
                <a:cubicBezTo>
                  <a:pt x="3679815" y="2370893"/>
                  <a:pt x="3675047" y="2369827"/>
                  <a:pt x="3669580" y="2369827"/>
                </a:cubicBezTo>
                <a:close/>
                <a:moveTo>
                  <a:pt x="2481881" y="2369827"/>
                </a:moveTo>
                <a:cubicBezTo>
                  <a:pt x="2477480" y="2369827"/>
                  <a:pt x="2473513" y="2370593"/>
                  <a:pt x="2469979" y="2372127"/>
                </a:cubicBezTo>
                <a:cubicBezTo>
                  <a:pt x="2466445" y="2373660"/>
                  <a:pt x="2463412" y="2375761"/>
                  <a:pt x="2460879" y="2378428"/>
                </a:cubicBezTo>
                <a:cubicBezTo>
                  <a:pt x="2458345" y="2381095"/>
                  <a:pt x="2456344" y="2384195"/>
                  <a:pt x="2454878" y="2387729"/>
                </a:cubicBezTo>
                <a:cubicBezTo>
                  <a:pt x="2453410" y="2391263"/>
                  <a:pt x="2452544" y="2395030"/>
                  <a:pt x="2452277" y="2399030"/>
                </a:cubicBezTo>
                <a:lnTo>
                  <a:pt x="2511685" y="2399030"/>
                </a:lnTo>
                <a:cubicBezTo>
                  <a:pt x="2511418" y="2395030"/>
                  <a:pt x="2510518" y="2391229"/>
                  <a:pt x="2508984" y="2387629"/>
                </a:cubicBezTo>
                <a:cubicBezTo>
                  <a:pt x="2507451" y="2384028"/>
                  <a:pt x="2505384" y="2380928"/>
                  <a:pt x="2502784" y="2378328"/>
                </a:cubicBezTo>
                <a:cubicBezTo>
                  <a:pt x="2500183" y="2375727"/>
                  <a:pt x="2497116" y="2373661"/>
                  <a:pt x="2493583" y="2372127"/>
                </a:cubicBezTo>
                <a:cubicBezTo>
                  <a:pt x="2490048" y="2370594"/>
                  <a:pt x="2486148" y="2369827"/>
                  <a:pt x="2481881" y="2369827"/>
                </a:cubicBezTo>
                <a:close/>
                <a:moveTo>
                  <a:pt x="2205656" y="2369827"/>
                </a:moveTo>
                <a:cubicBezTo>
                  <a:pt x="2201255" y="2369827"/>
                  <a:pt x="2197288" y="2370593"/>
                  <a:pt x="2193755" y="2372127"/>
                </a:cubicBezTo>
                <a:cubicBezTo>
                  <a:pt x="2190221" y="2373660"/>
                  <a:pt x="2187186" y="2375761"/>
                  <a:pt x="2184653" y="2378428"/>
                </a:cubicBezTo>
                <a:cubicBezTo>
                  <a:pt x="2182119" y="2381095"/>
                  <a:pt x="2180119" y="2384195"/>
                  <a:pt x="2178652" y="2387729"/>
                </a:cubicBezTo>
                <a:cubicBezTo>
                  <a:pt x="2177186" y="2391263"/>
                  <a:pt x="2176319" y="2395030"/>
                  <a:pt x="2176052" y="2399030"/>
                </a:cubicBezTo>
                <a:lnTo>
                  <a:pt x="2235459" y="2399030"/>
                </a:lnTo>
                <a:cubicBezTo>
                  <a:pt x="2235193" y="2395030"/>
                  <a:pt x="2234293" y="2391229"/>
                  <a:pt x="2232759" y="2387629"/>
                </a:cubicBezTo>
                <a:cubicBezTo>
                  <a:pt x="2231226" y="2384028"/>
                  <a:pt x="2229159" y="2380928"/>
                  <a:pt x="2226558" y="2378328"/>
                </a:cubicBezTo>
                <a:cubicBezTo>
                  <a:pt x="2223958" y="2375727"/>
                  <a:pt x="2220891" y="2373661"/>
                  <a:pt x="2217357" y="2372127"/>
                </a:cubicBezTo>
                <a:cubicBezTo>
                  <a:pt x="2213824" y="2370594"/>
                  <a:pt x="2209923" y="2369827"/>
                  <a:pt x="2205656" y="2369827"/>
                </a:cubicBezTo>
                <a:close/>
                <a:moveTo>
                  <a:pt x="2092356" y="2369827"/>
                </a:moveTo>
                <a:cubicBezTo>
                  <a:pt x="2086889" y="2369826"/>
                  <a:pt x="2082221" y="2370860"/>
                  <a:pt x="2078354" y="2372927"/>
                </a:cubicBezTo>
                <a:cubicBezTo>
                  <a:pt x="2074487" y="2374994"/>
                  <a:pt x="2071320" y="2377761"/>
                  <a:pt x="2068853" y="2381228"/>
                </a:cubicBezTo>
                <a:cubicBezTo>
                  <a:pt x="2066386" y="2384695"/>
                  <a:pt x="2064586" y="2388696"/>
                  <a:pt x="2063452" y="2393229"/>
                </a:cubicBezTo>
                <a:cubicBezTo>
                  <a:pt x="2062319" y="2397763"/>
                  <a:pt x="2061752" y="2402497"/>
                  <a:pt x="2061752" y="2407431"/>
                </a:cubicBezTo>
                <a:cubicBezTo>
                  <a:pt x="2061752" y="2412098"/>
                  <a:pt x="2062219" y="2416766"/>
                  <a:pt x="2063153" y="2421433"/>
                </a:cubicBezTo>
                <a:cubicBezTo>
                  <a:pt x="2064086" y="2426100"/>
                  <a:pt x="2065686" y="2430334"/>
                  <a:pt x="2067953" y="2434135"/>
                </a:cubicBezTo>
                <a:cubicBezTo>
                  <a:pt x="2070220" y="2437935"/>
                  <a:pt x="2073220" y="2441002"/>
                  <a:pt x="2076954" y="2443336"/>
                </a:cubicBezTo>
                <a:cubicBezTo>
                  <a:pt x="2080688" y="2445669"/>
                  <a:pt x="2085355" y="2446836"/>
                  <a:pt x="2090956" y="2446836"/>
                </a:cubicBezTo>
                <a:cubicBezTo>
                  <a:pt x="2096556" y="2446836"/>
                  <a:pt x="2101324" y="2445669"/>
                  <a:pt x="2105258" y="2443336"/>
                </a:cubicBezTo>
                <a:cubicBezTo>
                  <a:pt x="2109191" y="2441002"/>
                  <a:pt x="2112358" y="2437935"/>
                  <a:pt x="2114759" y="2434135"/>
                </a:cubicBezTo>
                <a:cubicBezTo>
                  <a:pt x="2117159" y="2430334"/>
                  <a:pt x="2118926" y="2426034"/>
                  <a:pt x="2120059" y="2421233"/>
                </a:cubicBezTo>
                <a:cubicBezTo>
                  <a:pt x="2121193" y="2416432"/>
                  <a:pt x="2121759" y="2411632"/>
                  <a:pt x="2121760" y="2406831"/>
                </a:cubicBezTo>
                <a:cubicBezTo>
                  <a:pt x="2121760" y="2402297"/>
                  <a:pt x="2121227" y="2397830"/>
                  <a:pt x="2120159" y="2393429"/>
                </a:cubicBezTo>
                <a:cubicBezTo>
                  <a:pt x="2119092" y="2389029"/>
                  <a:pt x="2117392" y="2385062"/>
                  <a:pt x="2115059" y="2381528"/>
                </a:cubicBezTo>
                <a:cubicBezTo>
                  <a:pt x="2112725" y="2377994"/>
                  <a:pt x="2109691" y="2375161"/>
                  <a:pt x="2105958" y="2373027"/>
                </a:cubicBezTo>
                <a:cubicBezTo>
                  <a:pt x="2102224" y="2370893"/>
                  <a:pt x="2097690" y="2369827"/>
                  <a:pt x="2092356" y="2369827"/>
                </a:cubicBezTo>
                <a:close/>
                <a:moveTo>
                  <a:pt x="1376981" y="2369827"/>
                </a:moveTo>
                <a:cubicBezTo>
                  <a:pt x="1372581" y="2369827"/>
                  <a:pt x="1368613" y="2370593"/>
                  <a:pt x="1365079" y="2372127"/>
                </a:cubicBezTo>
                <a:cubicBezTo>
                  <a:pt x="1361546" y="2373660"/>
                  <a:pt x="1358512" y="2375761"/>
                  <a:pt x="1355979" y="2378428"/>
                </a:cubicBezTo>
                <a:cubicBezTo>
                  <a:pt x="1353445" y="2381095"/>
                  <a:pt x="1351445" y="2384195"/>
                  <a:pt x="1349978" y="2387729"/>
                </a:cubicBezTo>
                <a:cubicBezTo>
                  <a:pt x="1348511" y="2391263"/>
                  <a:pt x="1347644" y="2395030"/>
                  <a:pt x="1347377" y="2399030"/>
                </a:cubicBezTo>
                <a:lnTo>
                  <a:pt x="1406785" y="2399030"/>
                </a:lnTo>
                <a:cubicBezTo>
                  <a:pt x="1406518" y="2395030"/>
                  <a:pt x="1405618" y="2391229"/>
                  <a:pt x="1404085" y="2387629"/>
                </a:cubicBezTo>
                <a:cubicBezTo>
                  <a:pt x="1402551" y="2384028"/>
                  <a:pt x="1400484" y="2380928"/>
                  <a:pt x="1397884" y="2378328"/>
                </a:cubicBezTo>
                <a:cubicBezTo>
                  <a:pt x="1395283" y="2375727"/>
                  <a:pt x="1392216" y="2373661"/>
                  <a:pt x="1388682" y="2372127"/>
                </a:cubicBezTo>
                <a:cubicBezTo>
                  <a:pt x="1385149" y="2370594"/>
                  <a:pt x="1381248" y="2369827"/>
                  <a:pt x="1376981" y="2369827"/>
                </a:cubicBezTo>
                <a:close/>
                <a:moveTo>
                  <a:pt x="862631" y="2369827"/>
                </a:moveTo>
                <a:cubicBezTo>
                  <a:pt x="858231" y="2369827"/>
                  <a:pt x="854264" y="2370593"/>
                  <a:pt x="850730" y="2372127"/>
                </a:cubicBezTo>
                <a:cubicBezTo>
                  <a:pt x="847196" y="2373660"/>
                  <a:pt x="844162" y="2375761"/>
                  <a:pt x="841629" y="2378428"/>
                </a:cubicBezTo>
                <a:cubicBezTo>
                  <a:pt x="839095" y="2381095"/>
                  <a:pt x="837095" y="2384195"/>
                  <a:pt x="835628" y="2387729"/>
                </a:cubicBezTo>
                <a:cubicBezTo>
                  <a:pt x="834161" y="2391263"/>
                  <a:pt x="833295" y="2395030"/>
                  <a:pt x="833028" y="2399030"/>
                </a:cubicBezTo>
                <a:lnTo>
                  <a:pt x="892435" y="2399030"/>
                </a:lnTo>
                <a:cubicBezTo>
                  <a:pt x="892168" y="2395030"/>
                  <a:pt x="891268" y="2391229"/>
                  <a:pt x="889735" y="2387629"/>
                </a:cubicBezTo>
                <a:cubicBezTo>
                  <a:pt x="888202" y="2384028"/>
                  <a:pt x="886135" y="2380928"/>
                  <a:pt x="883534" y="2378328"/>
                </a:cubicBezTo>
                <a:cubicBezTo>
                  <a:pt x="880934" y="2375727"/>
                  <a:pt x="877867" y="2373661"/>
                  <a:pt x="874333" y="2372127"/>
                </a:cubicBezTo>
                <a:cubicBezTo>
                  <a:pt x="870799" y="2370594"/>
                  <a:pt x="866899" y="2369827"/>
                  <a:pt x="862631" y="2369827"/>
                </a:cubicBezTo>
                <a:close/>
                <a:moveTo>
                  <a:pt x="535857" y="2369827"/>
                </a:moveTo>
                <a:cubicBezTo>
                  <a:pt x="530123" y="2369826"/>
                  <a:pt x="525255" y="2370960"/>
                  <a:pt x="521255" y="2373227"/>
                </a:cubicBezTo>
                <a:cubicBezTo>
                  <a:pt x="517254" y="2375494"/>
                  <a:pt x="513987" y="2378461"/>
                  <a:pt x="511454" y="2382128"/>
                </a:cubicBezTo>
                <a:cubicBezTo>
                  <a:pt x="508920" y="2385795"/>
                  <a:pt x="507087" y="2389962"/>
                  <a:pt x="505953" y="2394630"/>
                </a:cubicBezTo>
                <a:cubicBezTo>
                  <a:pt x="504820" y="2399297"/>
                  <a:pt x="504253" y="2404031"/>
                  <a:pt x="504253" y="2408831"/>
                </a:cubicBezTo>
                <a:cubicBezTo>
                  <a:pt x="504253" y="2413899"/>
                  <a:pt x="504853" y="2418799"/>
                  <a:pt x="506053" y="2423533"/>
                </a:cubicBezTo>
                <a:cubicBezTo>
                  <a:pt x="507253" y="2428267"/>
                  <a:pt x="509153" y="2432434"/>
                  <a:pt x="511754" y="2436035"/>
                </a:cubicBezTo>
                <a:cubicBezTo>
                  <a:pt x="514354" y="2439635"/>
                  <a:pt x="517721" y="2442536"/>
                  <a:pt x="521855" y="2444736"/>
                </a:cubicBezTo>
                <a:cubicBezTo>
                  <a:pt x="525989" y="2446936"/>
                  <a:pt x="530989" y="2448036"/>
                  <a:pt x="536857" y="2448036"/>
                </a:cubicBezTo>
                <a:cubicBezTo>
                  <a:pt x="542724" y="2448036"/>
                  <a:pt x="547625" y="2446903"/>
                  <a:pt x="551559" y="2444636"/>
                </a:cubicBezTo>
                <a:cubicBezTo>
                  <a:pt x="555492" y="2442369"/>
                  <a:pt x="558659" y="2439369"/>
                  <a:pt x="561060" y="2435635"/>
                </a:cubicBezTo>
                <a:cubicBezTo>
                  <a:pt x="563460" y="2431901"/>
                  <a:pt x="565194" y="2427634"/>
                  <a:pt x="566260" y="2422833"/>
                </a:cubicBezTo>
                <a:cubicBezTo>
                  <a:pt x="567327" y="2418033"/>
                  <a:pt x="567861" y="2413099"/>
                  <a:pt x="567861" y="2408031"/>
                </a:cubicBezTo>
                <a:cubicBezTo>
                  <a:pt x="567861" y="2403231"/>
                  <a:pt x="567228" y="2398530"/>
                  <a:pt x="565961" y="2393930"/>
                </a:cubicBezTo>
                <a:cubicBezTo>
                  <a:pt x="564694" y="2389329"/>
                  <a:pt x="562760" y="2385228"/>
                  <a:pt x="560160" y="2381628"/>
                </a:cubicBezTo>
                <a:cubicBezTo>
                  <a:pt x="557559" y="2378028"/>
                  <a:pt x="554226" y="2375161"/>
                  <a:pt x="550158" y="2373027"/>
                </a:cubicBezTo>
                <a:cubicBezTo>
                  <a:pt x="546091" y="2370893"/>
                  <a:pt x="541324" y="2369827"/>
                  <a:pt x="535857" y="2369827"/>
                </a:cubicBezTo>
                <a:close/>
                <a:moveTo>
                  <a:pt x="357806" y="2369827"/>
                </a:moveTo>
                <a:cubicBezTo>
                  <a:pt x="353406" y="2369827"/>
                  <a:pt x="349438" y="2370593"/>
                  <a:pt x="345904" y="2372127"/>
                </a:cubicBezTo>
                <a:cubicBezTo>
                  <a:pt x="342371" y="2373660"/>
                  <a:pt x="339337" y="2375761"/>
                  <a:pt x="336803" y="2378428"/>
                </a:cubicBezTo>
                <a:cubicBezTo>
                  <a:pt x="334270" y="2381095"/>
                  <a:pt x="332269" y="2384195"/>
                  <a:pt x="330803" y="2387729"/>
                </a:cubicBezTo>
                <a:cubicBezTo>
                  <a:pt x="329335" y="2391263"/>
                  <a:pt x="328469" y="2395030"/>
                  <a:pt x="328202" y="2399030"/>
                </a:cubicBezTo>
                <a:lnTo>
                  <a:pt x="387609" y="2399030"/>
                </a:lnTo>
                <a:cubicBezTo>
                  <a:pt x="387343" y="2395030"/>
                  <a:pt x="386443" y="2391229"/>
                  <a:pt x="384909" y="2387629"/>
                </a:cubicBezTo>
                <a:cubicBezTo>
                  <a:pt x="383376" y="2384028"/>
                  <a:pt x="381309" y="2380928"/>
                  <a:pt x="378709" y="2378328"/>
                </a:cubicBezTo>
                <a:cubicBezTo>
                  <a:pt x="376108" y="2375727"/>
                  <a:pt x="373041" y="2373661"/>
                  <a:pt x="369507" y="2372127"/>
                </a:cubicBezTo>
                <a:cubicBezTo>
                  <a:pt x="365974" y="2370594"/>
                  <a:pt x="362073" y="2369827"/>
                  <a:pt x="357806" y="2369827"/>
                </a:cubicBezTo>
                <a:close/>
                <a:moveTo>
                  <a:pt x="9279823" y="2357225"/>
                </a:moveTo>
                <a:lnTo>
                  <a:pt x="9296825" y="2357225"/>
                </a:lnTo>
                <a:lnTo>
                  <a:pt x="9296825" y="2460638"/>
                </a:lnTo>
                <a:lnTo>
                  <a:pt x="9279823" y="2460638"/>
                </a:lnTo>
                <a:close/>
                <a:moveTo>
                  <a:pt x="9097848" y="2357225"/>
                </a:moveTo>
                <a:lnTo>
                  <a:pt x="9114850" y="2357225"/>
                </a:lnTo>
                <a:lnTo>
                  <a:pt x="9114850" y="2427234"/>
                </a:lnTo>
                <a:cubicBezTo>
                  <a:pt x="9114850" y="2433634"/>
                  <a:pt x="9116718" y="2438702"/>
                  <a:pt x="9120451" y="2442436"/>
                </a:cubicBezTo>
                <a:cubicBezTo>
                  <a:pt x="9124185" y="2446169"/>
                  <a:pt x="9129319" y="2448036"/>
                  <a:pt x="9135853" y="2448036"/>
                </a:cubicBezTo>
                <a:cubicBezTo>
                  <a:pt x="9141054" y="2448036"/>
                  <a:pt x="9145554" y="2447236"/>
                  <a:pt x="9149354" y="2445636"/>
                </a:cubicBezTo>
                <a:cubicBezTo>
                  <a:pt x="9153155" y="2444036"/>
                  <a:pt x="9156322" y="2441769"/>
                  <a:pt x="9158856" y="2438835"/>
                </a:cubicBezTo>
                <a:cubicBezTo>
                  <a:pt x="9161390" y="2435901"/>
                  <a:pt x="9163290" y="2432468"/>
                  <a:pt x="9164556" y="2428534"/>
                </a:cubicBezTo>
                <a:cubicBezTo>
                  <a:pt x="9165824" y="2424600"/>
                  <a:pt x="9166457" y="2420299"/>
                  <a:pt x="9166457" y="2415632"/>
                </a:cubicBezTo>
                <a:lnTo>
                  <a:pt x="9166457" y="2357225"/>
                </a:lnTo>
                <a:lnTo>
                  <a:pt x="9183459" y="2357225"/>
                </a:lnTo>
                <a:lnTo>
                  <a:pt x="9183459" y="2460638"/>
                </a:lnTo>
                <a:lnTo>
                  <a:pt x="9167457" y="2460638"/>
                </a:lnTo>
                <a:lnTo>
                  <a:pt x="9167457" y="2444236"/>
                </a:lnTo>
                <a:lnTo>
                  <a:pt x="9167057" y="2444236"/>
                </a:lnTo>
                <a:cubicBezTo>
                  <a:pt x="9163457" y="2450637"/>
                  <a:pt x="9158856" y="2455337"/>
                  <a:pt x="9153255" y="2458338"/>
                </a:cubicBezTo>
                <a:cubicBezTo>
                  <a:pt x="9147655" y="2461338"/>
                  <a:pt x="9141054" y="2462838"/>
                  <a:pt x="9133453" y="2462838"/>
                </a:cubicBezTo>
                <a:cubicBezTo>
                  <a:pt x="9126652" y="2462838"/>
                  <a:pt x="9120985" y="2461938"/>
                  <a:pt x="9116451" y="2460138"/>
                </a:cubicBezTo>
                <a:cubicBezTo>
                  <a:pt x="9111917" y="2458338"/>
                  <a:pt x="9108249" y="2455771"/>
                  <a:pt x="9105449" y="2452437"/>
                </a:cubicBezTo>
                <a:cubicBezTo>
                  <a:pt x="9102649" y="2449103"/>
                  <a:pt x="9100682" y="2445136"/>
                  <a:pt x="9099548" y="2440535"/>
                </a:cubicBezTo>
                <a:cubicBezTo>
                  <a:pt x="9098415" y="2435935"/>
                  <a:pt x="9097848" y="2430834"/>
                  <a:pt x="9097848" y="2425233"/>
                </a:cubicBezTo>
                <a:close/>
                <a:moveTo>
                  <a:pt x="8600872" y="2357225"/>
                </a:moveTo>
                <a:lnTo>
                  <a:pt x="8620075" y="2357225"/>
                </a:lnTo>
                <a:lnTo>
                  <a:pt x="8650278" y="2441836"/>
                </a:lnTo>
                <a:lnTo>
                  <a:pt x="8650678" y="2441836"/>
                </a:lnTo>
                <a:lnTo>
                  <a:pt x="8679682" y="2357225"/>
                </a:lnTo>
                <a:lnTo>
                  <a:pt x="8697684" y="2357225"/>
                </a:lnTo>
                <a:lnTo>
                  <a:pt x="8652678" y="2474240"/>
                </a:lnTo>
                <a:cubicBezTo>
                  <a:pt x="8650678" y="2479307"/>
                  <a:pt x="8648712" y="2483574"/>
                  <a:pt x="8646778" y="2487041"/>
                </a:cubicBezTo>
                <a:cubicBezTo>
                  <a:pt x="8644844" y="2490508"/>
                  <a:pt x="8642711" y="2493342"/>
                  <a:pt x="8640377" y="2495542"/>
                </a:cubicBezTo>
                <a:cubicBezTo>
                  <a:pt x="8638043" y="2497742"/>
                  <a:pt x="8635477" y="2499343"/>
                  <a:pt x="8632676" y="2500343"/>
                </a:cubicBezTo>
                <a:cubicBezTo>
                  <a:pt x="8629876" y="2501343"/>
                  <a:pt x="8626542" y="2501843"/>
                  <a:pt x="8622674" y="2501843"/>
                </a:cubicBezTo>
                <a:cubicBezTo>
                  <a:pt x="8620675" y="2501843"/>
                  <a:pt x="8618674" y="2501709"/>
                  <a:pt x="8616674" y="2501443"/>
                </a:cubicBezTo>
                <a:cubicBezTo>
                  <a:pt x="8614674" y="2501176"/>
                  <a:pt x="8612740" y="2500709"/>
                  <a:pt x="8610873" y="2500043"/>
                </a:cubicBezTo>
                <a:lnTo>
                  <a:pt x="8610873" y="2484441"/>
                </a:lnTo>
                <a:cubicBezTo>
                  <a:pt x="8612473" y="2484974"/>
                  <a:pt x="8614107" y="2485508"/>
                  <a:pt x="8615774" y="2486041"/>
                </a:cubicBezTo>
                <a:cubicBezTo>
                  <a:pt x="8617440" y="2486575"/>
                  <a:pt x="8619141" y="2486841"/>
                  <a:pt x="8620875" y="2486841"/>
                </a:cubicBezTo>
                <a:cubicBezTo>
                  <a:pt x="8624341" y="2486841"/>
                  <a:pt x="8627142" y="2486041"/>
                  <a:pt x="8629276" y="2484441"/>
                </a:cubicBezTo>
                <a:cubicBezTo>
                  <a:pt x="8631409" y="2482841"/>
                  <a:pt x="8633276" y="2480507"/>
                  <a:pt x="8634876" y="2477440"/>
                </a:cubicBezTo>
                <a:lnTo>
                  <a:pt x="8641877" y="2460038"/>
                </a:lnTo>
                <a:close/>
                <a:moveTo>
                  <a:pt x="7267371" y="2357225"/>
                </a:moveTo>
                <a:lnTo>
                  <a:pt x="7286574" y="2357225"/>
                </a:lnTo>
                <a:lnTo>
                  <a:pt x="7316778" y="2441836"/>
                </a:lnTo>
                <a:lnTo>
                  <a:pt x="7317178" y="2441836"/>
                </a:lnTo>
                <a:lnTo>
                  <a:pt x="7346181" y="2357225"/>
                </a:lnTo>
                <a:lnTo>
                  <a:pt x="7364184" y="2357225"/>
                </a:lnTo>
                <a:lnTo>
                  <a:pt x="7319179" y="2474240"/>
                </a:lnTo>
                <a:cubicBezTo>
                  <a:pt x="7317178" y="2479307"/>
                  <a:pt x="7315211" y="2483574"/>
                  <a:pt x="7313277" y="2487041"/>
                </a:cubicBezTo>
                <a:cubicBezTo>
                  <a:pt x="7311345" y="2490508"/>
                  <a:pt x="7309211" y="2493342"/>
                  <a:pt x="7306877" y="2495542"/>
                </a:cubicBezTo>
                <a:cubicBezTo>
                  <a:pt x="7304544" y="2497742"/>
                  <a:pt x="7301976" y="2499343"/>
                  <a:pt x="7299175" y="2500343"/>
                </a:cubicBezTo>
                <a:cubicBezTo>
                  <a:pt x="7296375" y="2501343"/>
                  <a:pt x="7293042" y="2501843"/>
                  <a:pt x="7289175" y="2501843"/>
                </a:cubicBezTo>
                <a:cubicBezTo>
                  <a:pt x="7287174" y="2501843"/>
                  <a:pt x="7285174" y="2501709"/>
                  <a:pt x="7283173" y="2501443"/>
                </a:cubicBezTo>
                <a:cubicBezTo>
                  <a:pt x="7281173" y="2501176"/>
                  <a:pt x="7279240" y="2500709"/>
                  <a:pt x="7277373" y="2500043"/>
                </a:cubicBezTo>
                <a:lnTo>
                  <a:pt x="7277373" y="2484441"/>
                </a:lnTo>
                <a:cubicBezTo>
                  <a:pt x="7278973" y="2484974"/>
                  <a:pt x="7280607" y="2485508"/>
                  <a:pt x="7282273" y="2486041"/>
                </a:cubicBezTo>
                <a:cubicBezTo>
                  <a:pt x="7283941" y="2486575"/>
                  <a:pt x="7285641" y="2486841"/>
                  <a:pt x="7287374" y="2486841"/>
                </a:cubicBezTo>
                <a:cubicBezTo>
                  <a:pt x="7290841" y="2486841"/>
                  <a:pt x="7293642" y="2486041"/>
                  <a:pt x="7295775" y="2484441"/>
                </a:cubicBezTo>
                <a:cubicBezTo>
                  <a:pt x="7297909" y="2482841"/>
                  <a:pt x="7299775" y="2480507"/>
                  <a:pt x="7301376" y="2477440"/>
                </a:cubicBezTo>
                <a:lnTo>
                  <a:pt x="7308377" y="2460038"/>
                </a:lnTo>
                <a:close/>
                <a:moveTo>
                  <a:pt x="6908099" y="2357225"/>
                </a:moveTo>
                <a:lnTo>
                  <a:pt x="6925101" y="2357225"/>
                </a:lnTo>
                <a:lnTo>
                  <a:pt x="6925101" y="2460638"/>
                </a:lnTo>
                <a:lnTo>
                  <a:pt x="6908099" y="2460638"/>
                </a:lnTo>
                <a:close/>
                <a:moveTo>
                  <a:pt x="6755699" y="2357225"/>
                </a:moveTo>
                <a:lnTo>
                  <a:pt x="6772701" y="2357225"/>
                </a:lnTo>
                <a:lnTo>
                  <a:pt x="6772701" y="2460638"/>
                </a:lnTo>
                <a:lnTo>
                  <a:pt x="6755699" y="2460638"/>
                </a:lnTo>
                <a:close/>
                <a:moveTo>
                  <a:pt x="5933872" y="2357225"/>
                </a:moveTo>
                <a:lnTo>
                  <a:pt x="5953074" y="2357225"/>
                </a:lnTo>
                <a:lnTo>
                  <a:pt x="5983278" y="2441836"/>
                </a:lnTo>
                <a:lnTo>
                  <a:pt x="5983678" y="2441836"/>
                </a:lnTo>
                <a:lnTo>
                  <a:pt x="6012682" y="2357225"/>
                </a:lnTo>
                <a:lnTo>
                  <a:pt x="6030684" y="2357225"/>
                </a:lnTo>
                <a:lnTo>
                  <a:pt x="5985679" y="2474240"/>
                </a:lnTo>
                <a:cubicBezTo>
                  <a:pt x="5983678" y="2479307"/>
                  <a:pt x="5981711" y="2483574"/>
                  <a:pt x="5979778" y="2487041"/>
                </a:cubicBezTo>
                <a:cubicBezTo>
                  <a:pt x="5977844" y="2490508"/>
                  <a:pt x="5975711" y="2493342"/>
                  <a:pt x="5973377" y="2495542"/>
                </a:cubicBezTo>
                <a:cubicBezTo>
                  <a:pt x="5971043" y="2497742"/>
                  <a:pt x="5968476" y="2499343"/>
                  <a:pt x="5965676" y="2500343"/>
                </a:cubicBezTo>
                <a:cubicBezTo>
                  <a:pt x="5962876" y="2501343"/>
                  <a:pt x="5959542" y="2501843"/>
                  <a:pt x="5955675" y="2501843"/>
                </a:cubicBezTo>
                <a:cubicBezTo>
                  <a:pt x="5953675" y="2501843"/>
                  <a:pt x="5951674" y="2501709"/>
                  <a:pt x="5949674" y="2501443"/>
                </a:cubicBezTo>
                <a:cubicBezTo>
                  <a:pt x="5947674" y="2501176"/>
                  <a:pt x="5945740" y="2500709"/>
                  <a:pt x="5943873" y="2500043"/>
                </a:cubicBezTo>
                <a:lnTo>
                  <a:pt x="5943873" y="2484441"/>
                </a:lnTo>
                <a:cubicBezTo>
                  <a:pt x="5945474" y="2484974"/>
                  <a:pt x="5947107" y="2485508"/>
                  <a:pt x="5948774" y="2486041"/>
                </a:cubicBezTo>
                <a:cubicBezTo>
                  <a:pt x="5950441" y="2486575"/>
                  <a:pt x="5952141" y="2486841"/>
                  <a:pt x="5953875" y="2486841"/>
                </a:cubicBezTo>
                <a:cubicBezTo>
                  <a:pt x="5957342" y="2486841"/>
                  <a:pt x="5960142" y="2486041"/>
                  <a:pt x="5962275" y="2484441"/>
                </a:cubicBezTo>
                <a:cubicBezTo>
                  <a:pt x="5964410" y="2482841"/>
                  <a:pt x="5966276" y="2480507"/>
                  <a:pt x="5967876" y="2477440"/>
                </a:cubicBezTo>
                <a:lnTo>
                  <a:pt x="5974877" y="2460038"/>
                </a:lnTo>
                <a:close/>
                <a:moveTo>
                  <a:pt x="5831774" y="2357225"/>
                </a:moveTo>
                <a:lnTo>
                  <a:pt x="5848776" y="2357225"/>
                </a:lnTo>
                <a:lnTo>
                  <a:pt x="5848776" y="2460638"/>
                </a:lnTo>
                <a:lnTo>
                  <a:pt x="5831774" y="2460638"/>
                </a:lnTo>
                <a:close/>
                <a:moveTo>
                  <a:pt x="5736524" y="2357225"/>
                </a:moveTo>
                <a:lnTo>
                  <a:pt x="5753526" y="2357225"/>
                </a:lnTo>
                <a:lnTo>
                  <a:pt x="5753526" y="2460638"/>
                </a:lnTo>
                <a:lnTo>
                  <a:pt x="5736524" y="2460638"/>
                </a:lnTo>
                <a:close/>
                <a:moveTo>
                  <a:pt x="5469824" y="2357225"/>
                </a:moveTo>
                <a:lnTo>
                  <a:pt x="5486826" y="2357225"/>
                </a:lnTo>
                <a:lnTo>
                  <a:pt x="5486826" y="2460638"/>
                </a:lnTo>
                <a:lnTo>
                  <a:pt x="5469824" y="2460638"/>
                </a:lnTo>
                <a:close/>
                <a:moveTo>
                  <a:pt x="5028998" y="2357225"/>
                </a:moveTo>
                <a:lnTo>
                  <a:pt x="5048200" y="2357225"/>
                </a:lnTo>
                <a:lnTo>
                  <a:pt x="5078403" y="2441836"/>
                </a:lnTo>
                <a:lnTo>
                  <a:pt x="5078804" y="2441836"/>
                </a:lnTo>
                <a:lnTo>
                  <a:pt x="5107807" y="2357225"/>
                </a:lnTo>
                <a:lnTo>
                  <a:pt x="5125810" y="2357225"/>
                </a:lnTo>
                <a:lnTo>
                  <a:pt x="5080804" y="2474240"/>
                </a:lnTo>
                <a:cubicBezTo>
                  <a:pt x="5078804" y="2479307"/>
                  <a:pt x="5076836" y="2483574"/>
                  <a:pt x="5074903" y="2487041"/>
                </a:cubicBezTo>
                <a:cubicBezTo>
                  <a:pt x="5072970" y="2490508"/>
                  <a:pt x="5070836" y="2493342"/>
                  <a:pt x="5068502" y="2495542"/>
                </a:cubicBezTo>
                <a:cubicBezTo>
                  <a:pt x="5066168" y="2497742"/>
                  <a:pt x="5063602" y="2499343"/>
                  <a:pt x="5060801" y="2500343"/>
                </a:cubicBezTo>
                <a:cubicBezTo>
                  <a:pt x="5058001" y="2501343"/>
                  <a:pt x="5054667" y="2501843"/>
                  <a:pt x="5050800" y="2501843"/>
                </a:cubicBezTo>
                <a:cubicBezTo>
                  <a:pt x="5048800" y="2501843"/>
                  <a:pt x="5046799" y="2501709"/>
                  <a:pt x="5044799" y="2501443"/>
                </a:cubicBezTo>
                <a:cubicBezTo>
                  <a:pt x="5042799" y="2501176"/>
                  <a:pt x="5040865" y="2500709"/>
                  <a:pt x="5038999" y="2500043"/>
                </a:cubicBezTo>
                <a:lnTo>
                  <a:pt x="5038999" y="2484441"/>
                </a:lnTo>
                <a:cubicBezTo>
                  <a:pt x="5040599" y="2484974"/>
                  <a:pt x="5042232" y="2485508"/>
                  <a:pt x="5043899" y="2486041"/>
                </a:cubicBezTo>
                <a:cubicBezTo>
                  <a:pt x="5045566" y="2486575"/>
                  <a:pt x="5047266" y="2486841"/>
                  <a:pt x="5049000" y="2486841"/>
                </a:cubicBezTo>
                <a:cubicBezTo>
                  <a:pt x="5052467" y="2486841"/>
                  <a:pt x="5055267" y="2486041"/>
                  <a:pt x="5057401" y="2484441"/>
                </a:cubicBezTo>
                <a:cubicBezTo>
                  <a:pt x="5059534" y="2482841"/>
                  <a:pt x="5061401" y="2480507"/>
                  <a:pt x="5063001" y="2477440"/>
                </a:cubicBezTo>
                <a:lnTo>
                  <a:pt x="5070003" y="2460038"/>
                </a:lnTo>
                <a:close/>
                <a:moveTo>
                  <a:pt x="3506674" y="2357225"/>
                </a:moveTo>
                <a:lnTo>
                  <a:pt x="3523676" y="2357225"/>
                </a:lnTo>
                <a:lnTo>
                  <a:pt x="3523676" y="2427234"/>
                </a:lnTo>
                <a:cubicBezTo>
                  <a:pt x="3523676" y="2433634"/>
                  <a:pt x="3525543" y="2438702"/>
                  <a:pt x="3529277" y="2442436"/>
                </a:cubicBezTo>
                <a:cubicBezTo>
                  <a:pt x="3533010" y="2446169"/>
                  <a:pt x="3538144" y="2448036"/>
                  <a:pt x="3544679" y="2448036"/>
                </a:cubicBezTo>
                <a:cubicBezTo>
                  <a:pt x="3549880" y="2448036"/>
                  <a:pt x="3554380" y="2447236"/>
                  <a:pt x="3558180" y="2445636"/>
                </a:cubicBezTo>
                <a:cubicBezTo>
                  <a:pt x="3561981" y="2444036"/>
                  <a:pt x="3565148" y="2441769"/>
                  <a:pt x="3567682" y="2438835"/>
                </a:cubicBezTo>
                <a:cubicBezTo>
                  <a:pt x="3570215" y="2435901"/>
                  <a:pt x="3572115" y="2432468"/>
                  <a:pt x="3573383" y="2428534"/>
                </a:cubicBezTo>
                <a:cubicBezTo>
                  <a:pt x="3574649" y="2424600"/>
                  <a:pt x="3575283" y="2420299"/>
                  <a:pt x="3575283" y="2415632"/>
                </a:cubicBezTo>
                <a:lnTo>
                  <a:pt x="3575283" y="2357225"/>
                </a:lnTo>
                <a:lnTo>
                  <a:pt x="3592285" y="2357225"/>
                </a:lnTo>
                <a:lnTo>
                  <a:pt x="3592285" y="2460638"/>
                </a:lnTo>
                <a:lnTo>
                  <a:pt x="3576283" y="2460638"/>
                </a:lnTo>
                <a:lnTo>
                  <a:pt x="3576283" y="2444236"/>
                </a:lnTo>
                <a:lnTo>
                  <a:pt x="3575883" y="2444236"/>
                </a:lnTo>
                <a:cubicBezTo>
                  <a:pt x="3572283" y="2450637"/>
                  <a:pt x="3567682" y="2455337"/>
                  <a:pt x="3562081" y="2458338"/>
                </a:cubicBezTo>
                <a:cubicBezTo>
                  <a:pt x="3556480" y="2461338"/>
                  <a:pt x="3549880" y="2462838"/>
                  <a:pt x="3542279" y="2462838"/>
                </a:cubicBezTo>
                <a:cubicBezTo>
                  <a:pt x="3535478" y="2462838"/>
                  <a:pt x="3529810" y="2461938"/>
                  <a:pt x="3525276" y="2460138"/>
                </a:cubicBezTo>
                <a:cubicBezTo>
                  <a:pt x="3520742" y="2458338"/>
                  <a:pt x="3517075" y="2455771"/>
                  <a:pt x="3514275" y="2452437"/>
                </a:cubicBezTo>
                <a:cubicBezTo>
                  <a:pt x="3511475" y="2449103"/>
                  <a:pt x="3509508" y="2445136"/>
                  <a:pt x="3508374" y="2440535"/>
                </a:cubicBezTo>
                <a:cubicBezTo>
                  <a:pt x="3507241" y="2435935"/>
                  <a:pt x="3506674" y="2430834"/>
                  <a:pt x="3506674" y="2425233"/>
                </a:cubicBezTo>
                <a:close/>
                <a:moveTo>
                  <a:pt x="669226" y="2357225"/>
                </a:moveTo>
                <a:lnTo>
                  <a:pt x="686228" y="2357225"/>
                </a:lnTo>
                <a:lnTo>
                  <a:pt x="686228" y="2460638"/>
                </a:lnTo>
                <a:lnTo>
                  <a:pt x="669226" y="2460638"/>
                </a:lnTo>
                <a:close/>
                <a:moveTo>
                  <a:pt x="9482953" y="2354825"/>
                </a:moveTo>
                <a:cubicBezTo>
                  <a:pt x="9489488" y="2354825"/>
                  <a:pt x="9495489" y="2356258"/>
                  <a:pt x="9500956" y="2359125"/>
                </a:cubicBezTo>
                <a:cubicBezTo>
                  <a:pt x="9506423" y="2361992"/>
                  <a:pt x="9510691" y="2366293"/>
                  <a:pt x="9513757" y="2372027"/>
                </a:cubicBezTo>
                <a:lnTo>
                  <a:pt x="9513957" y="2372027"/>
                </a:lnTo>
                <a:lnTo>
                  <a:pt x="9513957" y="2357225"/>
                </a:lnTo>
                <a:lnTo>
                  <a:pt x="9529959" y="2357225"/>
                </a:lnTo>
                <a:lnTo>
                  <a:pt x="9529959" y="2451837"/>
                </a:lnTo>
                <a:cubicBezTo>
                  <a:pt x="9529959" y="2468772"/>
                  <a:pt x="9526093" y="2481440"/>
                  <a:pt x="9518358" y="2489842"/>
                </a:cubicBezTo>
                <a:cubicBezTo>
                  <a:pt x="9510624" y="2498243"/>
                  <a:pt x="9498489" y="2502443"/>
                  <a:pt x="9481953" y="2502443"/>
                </a:cubicBezTo>
                <a:cubicBezTo>
                  <a:pt x="9477152" y="2502443"/>
                  <a:pt x="9472252" y="2501910"/>
                  <a:pt x="9467251" y="2500843"/>
                </a:cubicBezTo>
                <a:cubicBezTo>
                  <a:pt x="9462250" y="2499776"/>
                  <a:pt x="9457718" y="2498042"/>
                  <a:pt x="9453650" y="2495642"/>
                </a:cubicBezTo>
                <a:cubicBezTo>
                  <a:pt x="9449583" y="2493242"/>
                  <a:pt x="9446216" y="2490108"/>
                  <a:pt x="9443548" y="2486241"/>
                </a:cubicBezTo>
                <a:cubicBezTo>
                  <a:pt x="9440881" y="2482374"/>
                  <a:pt x="9439415" y="2477640"/>
                  <a:pt x="9439148" y="2472039"/>
                </a:cubicBezTo>
                <a:lnTo>
                  <a:pt x="9456150" y="2472039"/>
                </a:lnTo>
                <a:cubicBezTo>
                  <a:pt x="9456283" y="2475106"/>
                  <a:pt x="9457250" y="2477707"/>
                  <a:pt x="9459050" y="2479840"/>
                </a:cubicBezTo>
                <a:cubicBezTo>
                  <a:pt x="9460851" y="2481974"/>
                  <a:pt x="9463051" y="2483707"/>
                  <a:pt x="9465651" y="2485041"/>
                </a:cubicBezTo>
                <a:cubicBezTo>
                  <a:pt x="9468251" y="2486374"/>
                  <a:pt x="9471085" y="2487341"/>
                  <a:pt x="9474152" y="2487941"/>
                </a:cubicBezTo>
                <a:cubicBezTo>
                  <a:pt x="9477220" y="2488541"/>
                  <a:pt x="9480153" y="2488841"/>
                  <a:pt x="9482953" y="2488841"/>
                </a:cubicBezTo>
                <a:cubicBezTo>
                  <a:pt x="9488554" y="2488841"/>
                  <a:pt x="9493288" y="2487875"/>
                  <a:pt x="9497155" y="2485941"/>
                </a:cubicBezTo>
                <a:cubicBezTo>
                  <a:pt x="9501023" y="2484007"/>
                  <a:pt x="9504223" y="2481340"/>
                  <a:pt x="9506756" y="2477940"/>
                </a:cubicBezTo>
                <a:cubicBezTo>
                  <a:pt x="9509290" y="2474540"/>
                  <a:pt x="9511124" y="2470439"/>
                  <a:pt x="9512257" y="2465638"/>
                </a:cubicBezTo>
                <a:cubicBezTo>
                  <a:pt x="9513391" y="2460838"/>
                  <a:pt x="9513957" y="2455571"/>
                  <a:pt x="9513957" y="2449837"/>
                </a:cubicBezTo>
                <a:lnTo>
                  <a:pt x="9513957" y="2443036"/>
                </a:lnTo>
                <a:lnTo>
                  <a:pt x="9513557" y="2443036"/>
                </a:lnTo>
                <a:cubicBezTo>
                  <a:pt x="9510624" y="2449436"/>
                  <a:pt x="9506190" y="2454137"/>
                  <a:pt x="9500256" y="2457137"/>
                </a:cubicBezTo>
                <a:cubicBezTo>
                  <a:pt x="9494322" y="2460138"/>
                  <a:pt x="9488021" y="2461638"/>
                  <a:pt x="9481353" y="2461638"/>
                </a:cubicBezTo>
                <a:cubicBezTo>
                  <a:pt x="9473620" y="2461638"/>
                  <a:pt x="9466885" y="2460238"/>
                  <a:pt x="9461151" y="2457437"/>
                </a:cubicBezTo>
                <a:cubicBezTo>
                  <a:pt x="9455417" y="2454637"/>
                  <a:pt x="9450616" y="2450870"/>
                  <a:pt x="9446749" y="2446136"/>
                </a:cubicBezTo>
                <a:cubicBezTo>
                  <a:pt x="9442882" y="2441402"/>
                  <a:pt x="9439981" y="2435868"/>
                  <a:pt x="9438048" y="2429534"/>
                </a:cubicBezTo>
                <a:cubicBezTo>
                  <a:pt x="9436115" y="2423200"/>
                  <a:pt x="9435147" y="2416499"/>
                  <a:pt x="9435147" y="2409431"/>
                </a:cubicBezTo>
                <a:cubicBezTo>
                  <a:pt x="9435147" y="2403297"/>
                  <a:pt x="9435947" y="2396997"/>
                  <a:pt x="9437547" y="2390529"/>
                </a:cubicBezTo>
                <a:cubicBezTo>
                  <a:pt x="9439148" y="2384062"/>
                  <a:pt x="9441815" y="2378194"/>
                  <a:pt x="9445549" y="2372927"/>
                </a:cubicBezTo>
                <a:cubicBezTo>
                  <a:pt x="9449283" y="2367660"/>
                  <a:pt x="9454217" y="2363326"/>
                  <a:pt x="9460351" y="2359925"/>
                </a:cubicBezTo>
                <a:cubicBezTo>
                  <a:pt x="9466485" y="2356525"/>
                  <a:pt x="9474020" y="2354825"/>
                  <a:pt x="9482953" y="2354825"/>
                </a:cubicBezTo>
                <a:close/>
                <a:moveTo>
                  <a:pt x="9376455" y="2354825"/>
                </a:moveTo>
                <a:cubicBezTo>
                  <a:pt x="9383256" y="2354825"/>
                  <a:pt x="9388923" y="2355758"/>
                  <a:pt x="9393457" y="2357625"/>
                </a:cubicBezTo>
                <a:cubicBezTo>
                  <a:pt x="9397990" y="2359492"/>
                  <a:pt x="9401658" y="2362092"/>
                  <a:pt x="9404458" y="2365426"/>
                </a:cubicBezTo>
                <a:cubicBezTo>
                  <a:pt x="9407258" y="2368760"/>
                  <a:pt x="9409225" y="2372727"/>
                  <a:pt x="9410359" y="2377327"/>
                </a:cubicBezTo>
                <a:cubicBezTo>
                  <a:pt x="9411492" y="2381928"/>
                  <a:pt x="9412059" y="2387029"/>
                  <a:pt x="9412059" y="2392629"/>
                </a:cubicBezTo>
                <a:lnTo>
                  <a:pt x="9412059" y="2460638"/>
                </a:lnTo>
                <a:lnTo>
                  <a:pt x="9395057" y="2460638"/>
                </a:lnTo>
                <a:lnTo>
                  <a:pt x="9395057" y="2390629"/>
                </a:lnTo>
                <a:cubicBezTo>
                  <a:pt x="9395057" y="2384228"/>
                  <a:pt x="9393190" y="2379161"/>
                  <a:pt x="9389457" y="2375427"/>
                </a:cubicBezTo>
                <a:cubicBezTo>
                  <a:pt x="9385723" y="2371694"/>
                  <a:pt x="9380588" y="2369827"/>
                  <a:pt x="9374055" y="2369827"/>
                </a:cubicBezTo>
                <a:cubicBezTo>
                  <a:pt x="9368854" y="2369827"/>
                  <a:pt x="9364354" y="2370627"/>
                  <a:pt x="9360553" y="2372227"/>
                </a:cubicBezTo>
                <a:cubicBezTo>
                  <a:pt x="9356752" y="2373827"/>
                  <a:pt x="9353585" y="2376094"/>
                  <a:pt x="9351051" y="2379028"/>
                </a:cubicBezTo>
                <a:cubicBezTo>
                  <a:pt x="9348518" y="2381961"/>
                  <a:pt x="9346617" y="2385395"/>
                  <a:pt x="9345351" y="2389329"/>
                </a:cubicBezTo>
                <a:cubicBezTo>
                  <a:pt x="9344084" y="2393263"/>
                  <a:pt x="9343451" y="2397563"/>
                  <a:pt x="9343451" y="2402231"/>
                </a:cubicBezTo>
                <a:lnTo>
                  <a:pt x="9343451" y="2460638"/>
                </a:lnTo>
                <a:lnTo>
                  <a:pt x="9326448" y="2460638"/>
                </a:lnTo>
                <a:lnTo>
                  <a:pt x="9326448" y="2357225"/>
                </a:lnTo>
                <a:lnTo>
                  <a:pt x="9342451" y="2357225"/>
                </a:lnTo>
                <a:lnTo>
                  <a:pt x="9342451" y="2373627"/>
                </a:lnTo>
                <a:lnTo>
                  <a:pt x="9342851" y="2373627"/>
                </a:lnTo>
                <a:cubicBezTo>
                  <a:pt x="9349918" y="2361092"/>
                  <a:pt x="9361119" y="2354825"/>
                  <a:pt x="9376455" y="2354825"/>
                </a:cubicBezTo>
                <a:close/>
                <a:moveTo>
                  <a:pt x="9265955" y="2354825"/>
                </a:moveTo>
                <a:lnTo>
                  <a:pt x="9265955" y="2372827"/>
                </a:lnTo>
                <a:cubicBezTo>
                  <a:pt x="9259154" y="2372827"/>
                  <a:pt x="9253353" y="2373760"/>
                  <a:pt x="9248553" y="2375627"/>
                </a:cubicBezTo>
                <a:cubicBezTo>
                  <a:pt x="9243752" y="2377494"/>
                  <a:pt x="9239886" y="2380228"/>
                  <a:pt x="9236951" y="2383828"/>
                </a:cubicBezTo>
                <a:cubicBezTo>
                  <a:pt x="9234017" y="2387429"/>
                  <a:pt x="9231884" y="2391796"/>
                  <a:pt x="9230551" y="2396930"/>
                </a:cubicBezTo>
                <a:cubicBezTo>
                  <a:pt x="9229217" y="2402064"/>
                  <a:pt x="9228550" y="2407965"/>
                  <a:pt x="9228550" y="2414632"/>
                </a:cubicBezTo>
                <a:lnTo>
                  <a:pt x="9228550" y="2460638"/>
                </a:lnTo>
                <a:lnTo>
                  <a:pt x="9211548" y="2460638"/>
                </a:lnTo>
                <a:lnTo>
                  <a:pt x="9211548" y="2357225"/>
                </a:lnTo>
                <a:lnTo>
                  <a:pt x="9227550" y="2357225"/>
                </a:lnTo>
                <a:lnTo>
                  <a:pt x="9227550" y="2379028"/>
                </a:lnTo>
                <a:lnTo>
                  <a:pt x="9227950" y="2379028"/>
                </a:lnTo>
                <a:cubicBezTo>
                  <a:pt x="9232084" y="2370627"/>
                  <a:pt x="9237151" y="2364426"/>
                  <a:pt x="9243152" y="2360425"/>
                </a:cubicBezTo>
                <a:cubicBezTo>
                  <a:pt x="9249153" y="2356425"/>
                  <a:pt x="9256754" y="2354558"/>
                  <a:pt x="9265955" y="2354825"/>
                </a:cubicBezTo>
                <a:close/>
                <a:moveTo>
                  <a:pt x="9027278" y="2354825"/>
                </a:moveTo>
                <a:cubicBezTo>
                  <a:pt x="9033145" y="2354825"/>
                  <a:pt x="9038546" y="2355325"/>
                  <a:pt x="9043480" y="2356325"/>
                </a:cubicBezTo>
                <a:cubicBezTo>
                  <a:pt x="9048414" y="2357325"/>
                  <a:pt x="9052781" y="2359058"/>
                  <a:pt x="9056581" y="2361525"/>
                </a:cubicBezTo>
                <a:cubicBezTo>
                  <a:pt x="9060382" y="2363992"/>
                  <a:pt x="9063416" y="2367326"/>
                  <a:pt x="9065682" y="2371527"/>
                </a:cubicBezTo>
                <a:cubicBezTo>
                  <a:pt x="9067949" y="2375727"/>
                  <a:pt x="9069283" y="2380961"/>
                  <a:pt x="9069683" y="2387229"/>
                </a:cubicBezTo>
                <a:lnTo>
                  <a:pt x="9052681" y="2387229"/>
                </a:lnTo>
                <a:cubicBezTo>
                  <a:pt x="9052414" y="2383895"/>
                  <a:pt x="9051548" y="2381128"/>
                  <a:pt x="9050080" y="2378928"/>
                </a:cubicBezTo>
                <a:cubicBezTo>
                  <a:pt x="9048614" y="2376728"/>
                  <a:pt x="9046746" y="2374961"/>
                  <a:pt x="9044479" y="2373627"/>
                </a:cubicBezTo>
                <a:cubicBezTo>
                  <a:pt x="9042213" y="2372294"/>
                  <a:pt x="9039713" y="2371327"/>
                  <a:pt x="9036979" y="2370727"/>
                </a:cubicBezTo>
                <a:cubicBezTo>
                  <a:pt x="9034245" y="2370127"/>
                  <a:pt x="9031478" y="2369827"/>
                  <a:pt x="9028678" y="2369827"/>
                </a:cubicBezTo>
                <a:cubicBezTo>
                  <a:pt x="9026144" y="2369827"/>
                  <a:pt x="9023577" y="2370027"/>
                  <a:pt x="9020977" y="2370427"/>
                </a:cubicBezTo>
                <a:cubicBezTo>
                  <a:pt x="9018376" y="2370827"/>
                  <a:pt x="9016010" y="2371527"/>
                  <a:pt x="9013876" y="2372527"/>
                </a:cubicBezTo>
                <a:cubicBezTo>
                  <a:pt x="9011742" y="2373527"/>
                  <a:pt x="9010009" y="2374860"/>
                  <a:pt x="9008675" y="2376527"/>
                </a:cubicBezTo>
                <a:cubicBezTo>
                  <a:pt x="9007342" y="2378194"/>
                  <a:pt x="9006675" y="2380361"/>
                  <a:pt x="9006675" y="2383028"/>
                </a:cubicBezTo>
                <a:cubicBezTo>
                  <a:pt x="9006675" y="2385962"/>
                  <a:pt x="9007708" y="2388396"/>
                  <a:pt x="9009775" y="2390329"/>
                </a:cubicBezTo>
                <a:cubicBezTo>
                  <a:pt x="9011842" y="2392263"/>
                  <a:pt x="9014476" y="2393863"/>
                  <a:pt x="9017676" y="2395130"/>
                </a:cubicBezTo>
                <a:cubicBezTo>
                  <a:pt x="9020877" y="2396396"/>
                  <a:pt x="9024477" y="2397463"/>
                  <a:pt x="9028478" y="2398330"/>
                </a:cubicBezTo>
                <a:cubicBezTo>
                  <a:pt x="9032478" y="2399197"/>
                  <a:pt x="9036479" y="2400097"/>
                  <a:pt x="9040479" y="2401030"/>
                </a:cubicBezTo>
                <a:cubicBezTo>
                  <a:pt x="9044746" y="2401964"/>
                  <a:pt x="9048914" y="2403097"/>
                  <a:pt x="9052981" y="2404431"/>
                </a:cubicBezTo>
                <a:cubicBezTo>
                  <a:pt x="9057048" y="2405764"/>
                  <a:pt x="9060648" y="2407531"/>
                  <a:pt x="9063782" y="2409732"/>
                </a:cubicBezTo>
                <a:cubicBezTo>
                  <a:pt x="9066916" y="2411932"/>
                  <a:pt x="9069449" y="2414699"/>
                  <a:pt x="9071383" y="2418033"/>
                </a:cubicBezTo>
                <a:cubicBezTo>
                  <a:pt x="9073316" y="2421366"/>
                  <a:pt x="9074283" y="2425500"/>
                  <a:pt x="9074283" y="2430434"/>
                </a:cubicBezTo>
                <a:cubicBezTo>
                  <a:pt x="9074283" y="2436702"/>
                  <a:pt x="9072984" y="2441902"/>
                  <a:pt x="9070383" y="2446036"/>
                </a:cubicBezTo>
                <a:cubicBezTo>
                  <a:pt x="9067783" y="2450170"/>
                  <a:pt x="9064382" y="2453504"/>
                  <a:pt x="9060182" y="2456037"/>
                </a:cubicBezTo>
                <a:cubicBezTo>
                  <a:pt x="9055981" y="2458571"/>
                  <a:pt x="9051247" y="2460338"/>
                  <a:pt x="9045980" y="2461338"/>
                </a:cubicBezTo>
                <a:cubicBezTo>
                  <a:pt x="9040713" y="2462338"/>
                  <a:pt x="9035479" y="2462838"/>
                  <a:pt x="9030278" y="2462838"/>
                </a:cubicBezTo>
                <a:cubicBezTo>
                  <a:pt x="9024543" y="2462838"/>
                  <a:pt x="9019076" y="2462238"/>
                  <a:pt x="9013876" y="2461038"/>
                </a:cubicBezTo>
                <a:cubicBezTo>
                  <a:pt x="9008675" y="2459838"/>
                  <a:pt x="9004075" y="2457871"/>
                  <a:pt x="9000074" y="2455137"/>
                </a:cubicBezTo>
                <a:cubicBezTo>
                  <a:pt x="8996074" y="2452403"/>
                  <a:pt x="8992873" y="2448803"/>
                  <a:pt x="8990473" y="2444336"/>
                </a:cubicBezTo>
                <a:cubicBezTo>
                  <a:pt x="8988072" y="2439869"/>
                  <a:pt x="8986739" y="2434435"/>
                  <a:pt x="8986473" y="2428034"/>
                </a:cubicBezTo>
                <a:lnTo>
                  <a:pt x="9003474" y="2428034"/>
                </a:lnTo>
                <a:cubicBezTo>
                  <a:pt x="9003608" y="2431768"/>
                  <a:pt x="9004475" y="2434935"/>
                  <a:pt x="9006075" y="2437535"/>
                </a:cubicBezTo>
                <a:cubicBezTo>
                  <a:pt x="9007675" y="2440135"/>
                  <a:pt x="9009775" y="2442202"/>
                  <a:pt x="9012376" y="2443736"/>
                </a:cubicBezTo>
                <a:cubicBezTo>
                  <a:pt x="9014976" y="2445269"/>
                  <a:pt x="9017910" y="2446369"/>
                  <a:pt x="9021177" y="2447036"/>
                </a:cubicBezTo>
                <a:cubicBezTo>
                  <a:pt x="9024443" y="2447703"/>
                  <a:pt x="9027811" y="2448036"/>
                  <a:pt x="9031278" y="2448036"/>
                </a:cubicBezTo>
                <a:cubicBezTo>
                  <a:pt x="9033945" y="2448036"/>
                  <a:pt x="9036745" y="2447836"/>
                  <a:pt x="9039679" y="2447436"/>
                </a:cubicBezTo>
                <a:cubicBezTo>
                  <a:pt x="9042613" y="2447036"/>
                  <a:pt x="9045314" y="2446303"/>
                  <a:pt x="9047780" y="2445236"/>
                </a:cubicBezTo>
                <a:cubicBezTo>
                  <a:pt x="9050247" y="2444169"/>
                  <a:pt x="9052281" y="2442602"/>
                  <a:pt x="9053881" y="2440535"/>
                </a:cubicBezTo>
                <a:cubicBezTo>
                  <a:pt x="9055481" y="2438468"/>
                  <a:pt x="9056281" y="2435835"/>
                  <a:pt x="9056281" y="2432634"/>
                </a:cubicBezTo>
                <a:cubicBezTo>
                  <a:pt x="9056281" y="2428234"/>
                  <a:pt x="9054615" y="2424900"/>
                  <a:pt x="9051281" y="2422633"/>
                </a:cubicBezTo>
                <a:cubicBezTo>
                  <a:pt x="9047947" y="2420366"/>
                  <a:pt x="9043780" y="2418533"/>
                  <a:pt x="9038779" y="2417132"/>
                </a:cubicBezTo>
                <a:cubicBezTo>
                  <a:pt x="9033778" y="2415732"/>
                  <a:pt x="9028344" y="2414465"/>
                  <a:pt x="9022477" y="2413332"/>
                </a:cubicBezTo>
                <a:cubicBezTo>
                  <a:pt x="9016610" y="2412198"/>
                  <a:pt x="9011176" y="2410598"/>
                  <a:pt x="9006175" y="2408531"/>
                </a:cubicBezTo>
                <a:cubicBezTo>
                  <a:pt x="9001175" y="2406464"/>
                  <a:pt x="8997007" y="2403564"/>
                  <a:pt x="8993673" y="2399830"/>
                </a:cubicBezTo>
                <a:cubicBezTo>
                  <a:pt x="8990339" y="2396096"/>
                  <a:pt x="8988673" y="2390896"/>
                  <a:pt x="8988673" y="2384228"/>
                </a:cubicBezTo>
                <a:cubicBezTo>
                  <a:pt x="8988673" y="2379028"/>
                  <a:pt x="8989839" y="2374560"/>
                  <a:pt x="8992173" y="2370827"/>
                </a:cubicBezTo>
                <a:cubicBezTo>
                  <a:pt x="8994507" y="2367093"/>
                  <a:pt x="8997507" y="2364059"/>
                  <a:pt x="9001175" y="2361726"/>
                </a:cubicBezTo>
                <a:cubicBezTo>
                  <a:pt x="9004841" y="2359392"/>
                  <a:pt x="9008975" y="2357658"/>
                  <a:pt x="9013576" y="2356525"/>
                </a:cubicBezTo>
                <a:cubicBezTo>
                  <a:pt x="9018176" y="2355391"/>
                  <a:pt x="9022744" y="2354825"/>
                  <a:pt x="9027278" y="2354825"/>
                </a:cubicBezTo>
                <a:close/>
                <a:moveTo>
                  <a:pt x="8928780" y="2354825"/>
                </a:moveTo>
                <a:cubicBezTo>
                  <a:pt x="8935580" y="2354825"/>
                  <a:pt x="8941248" y="2355758"/>
                  <a:pt x="8945781" y="2357625"/>
                </a:cubicBezTo>
                <a:cubicBezTo>
                  <a:pt x="8950315" y="2359492"/>
                  <a:pt x="8953983" y="2362092"/>
                  <a:pt x="8956783" y="2365426"/>
                </a:cubicBezTo>
                <a:cubicBezTo>
                  <a:pt x="8959583" y="2368760"/>
                  <a:pt x="8961550" y="2372727"/>
                  <a:pt x="8962683" y="2377327"/>
                </a:cubicBezTo>
                <a:cubicBezTo>
                  <a:pt x="8963818" y="2381928"/>
                  <a:pt x="8964384" y="2387029"/>
                  <a:pt x="8964384" y="2392629"/>
                </a:cubicBezTo>
                <a:lnTo>
                  <a:pt x="8964384" y="2460638"/>
                </a:lnTo>
                <a:lnTo>
                  <a:pt x="8947382" y="2460638"/>
                </a:lnTo>
                <a:lnTo>
                  <a:pt x="8947382" y="2390629"/>
                </a:lnTo>
                <a:cubicBezTo>
                  <a:pt x="8947382" y="2384228"/>
                  <a:pt x="8945515" y="2379161"/>
                  <a:pt x="8941781" y="2375427"/>
                </a:cubicBezTo>
                <a:cubicBezTo>
                  <a:pt x="8938048" y="2371694"/>
                  <a:pt x="8932914" y="2369827"/>
                  <a:pt x="8926379" y="2369827"/>
                </a:cubicBezTo>
                <a:cubicBezTo>
                  <a:pt x="8921178" y="2369827"/>
                  <a:pt x="8916678" y="2370627"/>
                  <a:pt x="8912878" y="2372227"/>
                </a:cubicBezTo>
                <a:cubicBezTo>
                  <a:pt x="8909077" y="2373827"/>
                  <a:pt x="8905910" y="2376094"/>
                  <a:pt x="8903376" y="2379028"/>
                </a:cubicBezTo>
                <a:cubicBezTo>
                  <a:pt x="8900843" y="2381961"/>
                  <a:pt x="8898943" y="2385395"/>
                  <a:pt x="8897676" y="2389329"/>
                </a:cubicBezTo>
                <a:cubicBezTo>
                  <a:pt x="8896409" y="2393263"/>
                  <a:pt x="8895775" y="2397563"/>
                  <a:pt x="8895775" y="2402231"/>
                </a:cubicBezTo>
                <a:lnTo>
                  <a:pt x="8895775" y="2460638"/>
                </a:lnTo>
                <a:lnTo>
                  <a:pt x="8878773" y="2460638"/>
                </a:lnTo>
                <a:lnTo>
                  <a:pt x="8878773" y="2357225"/>
                </a:lnTo>
                <a:lnTo>
                  <a:pt x="8894775" y="2357225"/>
                </a:lnTo>
                <a:lnTo>
                  <a:pt x="8894775" y="2373627"/>
                </a:lnTo>
                <a:lnTo>
                  <a:pt x="8895175" y="2373627"/>
                </a:lnTo>
                <a:cubicBezTo>
                  <a:pt x="8902243" y="2361092"/>
                  <a:pt x="8913444" y="2354825"/>
                  <a:pt x="8928780" y="2354825"/>
                </a:cubicBezTo>
                <a:close/>
                <a:moveTo>
                  <a:pt x="8817004" y="2354825"/>
                </a:moveTo>
                <a:cubicBezTo>
                  <a:pt x="8826205" y="2354825"/>
                  <a:pt x="8833839" y="2356725"/>
                  <a:pt x="8839906" y="2360525"/>
                </a:cubicBezTo>
                <a:cubicBezTo>
                  <a:pt x="8845974" y="2364326"/>
                  <a:pt x="8850841" y="2369160"/>
                  <a:pt x="8854509" y="2375027"/>
                </a:cubicBezTo>
                <a:cubicBezTo>
                  <a:pt x="8858175" y="2380895"/>
                  <a:pt x="8860709" y="2387295"/>
                  <a:pt x="8862109" y="2394230"/>
                </a:cubicBezTo>
                <a:cubicBezTo>
                  <a:pt x="8863510" y="2401164"/>
                  <a:pt x="8864076" y="2407765"/>
                  <a:pt x="8863810" y="2414032"/>
                </a:cubicBezTo>
                <a:lnTo>
                  <a:pt x="8786400" y="2414032"/>
                </a:lnTo>
                <a:cubicBezTo>
                  <a:pt x="8786266" y="2418566"/>
                  <a:pt x="8786800" y="2422866"/>
                  <a:pt x="8788000" y="2426934"/>
                </a:cubicBezTo>
                <a:cubicBezTo>
                  <a:pt x="8789200" y="2431001"/>
                  <a:pt x="8791134" y="2434601"/>
                  <a:pt x="8793801" y="2437735"/>
                </a:cubicBezTo>
                <a:cubicBezTo>
                  <a:pt x="8796467" y="2440869"/>
                  <a:pt x="8799868" y="2443369"/>
                  <a:pt x="8804002" y="2445236"/>
                </a:cubicBezTo>
                <a:cubicBezTo>
                  <a:pt x="8808136" y="2447103"/>
                  <a:pt x="8813003" y="2448036"/>
                  <a:pt x="8818604" y="2448036"/>
                </a:cubicBezTo>
                <a:cubicBezTo>
                  <a:pt x="8825805" y="2448036"/>
                  <a:pt x="8831705" y="2446369"/>
                  <a:pt x="8836306" y="2443036"/>
                </a:cubicBezTo>
                <a:cubicBezTo>
                  <a:pt x="8840906" y="2439702"/>
                  <a:pt x="8843941" y="2434635"/>
                  <a:pt x="8845407" y="2427834"/>
                </a:cubicBezTo>
                <a:lnTo>
                  <a:pt x="8862209" y="2427834"/>
                </a:lnTo>
                <a:cubicBezTo>
                  <a:pt x="8859942" y="2439435"/>
                  <a:pt x="8854942" y="2448170"/>
                  <a:pt x="8847207" y="2454037"/>
                </a:cubicBezTo>
                <a:cubicBezTo>
                  <a:pt x="8839473" y="2459904"/>
                  <a:pt x="8829739" y="2462838"/>
                  <a:pt x="8818004" y="2462838"/>
                </a:cubicBezTo>
                <a:cubicBezTo>
                  <a:pt x="8809736" y="2462838"/>
                  <a:pt x="8802568" y="2461505"/>
                  <a:pt x="8796501" y="2458838"/>
                </a:cubicBezTo>
                <a:cubicBezTo>
                  <a:pt x="8790434" y="2456171"/>
                  <a:pt x="8785333" y="2452437"/>
                  <a:pt x="8781199" y="2447636"/>
                </a:cubicBezTo>
                <a:cubicBezTo>
                  <a:pt x="8777065" y="2442836"/>
                  <a:pt x="8773965" y="2437102"/>
                  <a:pt x="8771898" y="2430434"/>
                </a:cubicBezTo>
                <a:cubicBezTo>
                  <a:pt x="8769831" y="2423767"/>
                  <a:pt x="8768664" y="2416499"/>
                  <a:pt x="8768397" y="2408631"/>
                </a:cubicBezTo>
                <a:cubicBezTo>
                  <a:pt x="8768397" y="2400764"/>
                  <a:pt x="8769598" y="2393563"/>
                  <a:pt x="8771998" y="2387029"/>
                </a:cubicBezTo>
                <a:cubicBezTo>
                  <a:pt x="8774398" y="2380495"/>
                  <a:pt x="8777765" y="2374827"/>
                  <a:pt x="8782100" y="2370027"/>
                </a:cubicBezTo>
                <a:cubicBezTo>
                  <a:pt x="8786434" y="2365226"/>
                  <a:pt x="8791567" y="2361492"/>
                  <a:pt x="8797501" y="2358825"/>
                </a:cubicBezTo>
                <a:cubicBezTo>
                  <a:pt x="8803435" y="2356159"/>
                  <a:pt x="8809936" y="2354825"/>
                  <a:pt x="8817004" y="2354825"/>
                </a:cubicBezTo>
                <a:close/>
                <a:moveTo>
                  <a:pt x="7912129" y="2354825"/>
                </a:moveTo>
                <a:cubicBezTo>
                  <a:pt x="7921330" y="2354825"/>
                  <a:pt x="7928965" y="2356725"/>
                  <a:pt x="7935031" y="2360525"/>
                </a:cubicBezTo>
                <a:cubicBezTo>
                  <a:pt x="7941099" y="2364326"/>
                  <a:pt x="7945967" y="2369160"/>
                  <a:pt x="7949633" y="2375027"/>
                </a:cubicBezTo>
                <a:cubicBezTo>
                  <a:pt x="7953300" y="2380895"/>
                  <a:pt x="7955835" y="2387295"/>
                  <a:pt x="7957234" y="2394230"/>
                </a:cubicBezTo>
                <a:cubicBezTo>
                  <a:pt x="7958635" y="2401164"/>
                  <a:pt x="7959201" y="2407765"/>
                  <a:pt x="7958935" y="2414032"/>
                </a:cubicBezTo>
                <a:lnTo>
                  <a:pt x="7881525" y="2414032"/>
                </a:lnTo>
                <a:cubicBezTo>
                  <a:pt x="7881391" y="2418566"/>
                  <a:pt x="7881925" y="2422866"/>
                  <a:pt x="7883125" y="2426934"/>
                </a:cubicBezTo>
                <a:cubicBezTo>
                  <a:pt x="7884325" y="2431001"/>
                  <a:pt x="7886259" y="2434601"/>
                  <a:pt x="7888926" y="2437735"/>
                </a:cubicBezTo>
                <a:cubicBezTo>
                  <a:pt x="7891593" y="2440869"/>
                  <a:pt x="7894993" y="2443369"/>
                  <a:pt x="7899127" y="2445236"/>
                </a:cubicBezTo>
                <a:cubicBezTo>
                  <a:pt x="7903261" y="2447103"/>
                  <a:pt x="7908129" y="2448036"/>
                  <a:pt x="7913729" y="2448036"/>
                </a:cubicBezTo>
                <a:cubicBezTo>
                  <a:pt x="7920930" y="2448036"/>
                  <a:pt x="7926831" y="2446369"/>
                  <a:pt x="7931431" y="2443036"/>
                </a:cubicBezTo>
                <a:cubicBezTo>
                  <a:pt x="7936032" y="2439702"/>
                  <a:pt x="7939065" y="2434635"/>
                  <a:pt x="7940533" y="2427834"/>
                </a:cubicBezTo>
                <a:lnTo>
                  <a:pt x="7957335" y="2427834"/>
                </a:lnTo>
                <a:cubicBezTo>
                  <a:pt x="7955068" y="2439435"/>
                  <a:pt x="7950067" y="2448170"/>
                  <a:pt x="7942333" y="2454037"/>
                </a:cubicBezTo>
                <a:cubicBezTo>
                  <a:pt x="7934598" y="2459904"/>
                  <a:pt x="7924864" y="2462838"/>
                  <a:pt x="7913129" y="2462838"/>
                </a:cubicBezTo>
                <a:cubicBezTo>
                  <a:pt x="7904862" y="2462838"/>
                  <a:pt x="7897693" y="2461505"/>
                  <a:pt x="7891626" y="2458838"/>
                </a:cubicBezTo>
                <a:cubicBezTo>
                  <a:pt x="7885559" y="2456171"/>
                  <a:pt x="7880459" y="2452437"/>
                  <a:pt x="7876325" y="2447636"/>
                </a:cubicBezTo>
                <a:cubicBezTo>
                  <a:pt x="7872190" y="2442836"/>
                  <a:pt x="7869089" y="2437102"/>
                  <a:pt x="7867023" y="2430434"/>
                </a:cubicBezTo>
                <a:cubicBezTo>
                  <a:pt x="7864957" y="2423767"/>
                  <a:pt x="7863789" y="2416499"/>
                  <a:pt x="7863523" y="2408631"/>
                </a:cubicBezTo>
                <a:cubicBezTo>
                  <a:pt x="7863523" y="2400764"/>
                  <a:pt x="7864723" y="2393563"/>
                  <a:pt x="7867123" y="2387029"/>
                </a:cubicBezTo>
                <a:cubicBezTo>
                  <a:pt x="7869523" y="2380495"/>
                  <a:pt x="7872891" y="2374827"/>
                  <a:pt x="7877225" y="2370027"/>
                </a:cubicBezTo>
                <a:cubicBezTo>
                  <a:pt x="7881559" y="2365226"/>
                  <a:pt x="7886692" y="2361492"/>
                  <a:pt x="7892627" y="2358825"/>
                </a:cubicBezTo>
                <a:cubicBezTo>
                  <a:pt x="7898561" y="2356159"/>
                  <a:pt x="7905062" y="2354825"/>
                  <a:pt x="7912129" y="2354825"/>
                </a:cubicBezTo>
                <a:close/>
                <a:moveTo>
                  <a:pt x="7504153" y="2354825"/>
                </a:moveTo>
                <a:cubicBezTo>
                  <a:pt x="7512422" y="2354825"/>
                  <a:pt x="7519655" y="2356225"/>
                  <a:pt x="7525857" y="2359025"/>
                </a:cubicBezTo>
                <a:cubicBezTo>
                  <a:pt x="7532057" y="2361825"/>
                  <a:pt x="7537291" y="2365659"/>
                  <a:pt x="7541559" y="2370527"/>
                </a:cubicBezTo>
                <a:cubicBezTo>
                  <a:pt x="7545826" y="2375394"/>
                  <a:pt x="7549027" y="2381128"/>
                  <a:pt x="7551159" y="2387729"/>
                </a:cubicBezTo>
                <a:cubicBezTo>
                  <a:pt x="7553293" y="2394330"/>
                  <a:pt x="7554360" y="2401430"/>
                  <a:pt x="7554360" y="2409031"/>
                </a:cubicBezTo>
                <a:cubicBezTo>
                  <a:pt x="7554361" y="2416632"/>
                  <a:pt x="7553295" y="2423700"/>
                  <a:pt x="7551159" y="2430234"/>
                </a:cubicBezTo>
                <a:cubicBezTo>
                  <a:pt x="7549027" y="2436768"/>
                  <a:pt x="7545826" y="2442469"/>
                  <a:pt x="7541559" y="2447336"/>
                </a:cubicBezTo>
                <a:cubicBezTo>
                  <a:pt x="7537291" y="2452203"/>
                  <a:pt x="7532057" y="2456004"/>
                  <a:pt x="7525857" y="2458738"/>
                </a:cubicBezTo>
                <a:cubicBezTo>
                  <a:pt x="7519655" y="2461471"/>
                  <a:pt x="7512422" y="2462838"/>
                  <a:pt x="7504153" y="2462838"/>
                </a:cubicBezTo>
                <a:cubicBezTo>
                  <a:pt x="7496020" y="2462838"/>
                  <a:pt x="7488819" y="2461471"/>
                  <a:pt x="7482551" y="2458738"/>
                </a:cubicBezTo>
                <a:cubicBezTo>
                  <a:pt x="7476284" y="2456004"/>
                  <a:pt x="7471017" y="2452203"/>
                  <a:pt x="7466749" y="2447336"/>
                </a:cubicBezTo>
                <a:cubicBezTo>
                  <a:pt x="7462482" y="2442469"/>
                  <a:pt x="7459281" y="2436768"/>
                  <a:pt x="7457148" y="2430234"/>
                </a:cubicBezTo>
                <a:cubicBezTo>
                  <a:pt x="7455015" y="2423700"/>
                  <a:pt x="7453947" y="2416632"/>
                  <a:pt x="7453947" y="2409031"/>
                </a:cubicBezTo>
                <a:cubicBezTo>
                  <a:pt x="7453947" y="2401430"/>
                  <a:pt x="7455015" y="2394330"/>
                  <a:pt x="7457148" y="2387729"/>
                </a:cubicBezTo>
                <a:cubicBezTo>
                  <a:pt x="7459281" y="2381128"/>
                  <a:pt x="7462482" y="2375394"/>
                  <a:pt x="7466749" y="2370527"/>
                </a:cubicBezTo>
                <a:cubicBezTo>
                  <a:pt x="7471017" y="2365659"/>
                  <a:pt x="7476284" y="2361826"/>
                  <a:pt x="7482551" y="2359025"/>
                </a:cubicBezTo>
                <a:cubicBezTo>
                  <a:pt x="7488819" y="2356225"/>
                  <a:pt x="7496020" y="2354825"/>
                  <a:pt x="7504153" y="2354825"/>
                </a:cubicBezTo>
                <a:close/>
                <a:moveTo>
                  <a:pt x="7217004" y="2354825"/>
                </a:moveTo>
                <a:cubicBezTo>
                  <a:pt x="7222871" y="2354825"/>
                  <a:pt x="7228371" y="2355525"/>
                  <a:pt x="7233505" y="2356925"/>
                </a:cubicBezTo>
                <a:cubicBezTo>
                  <a:pt x="7238639" y="2358325"/>
                  <a:pt x="7243173" y="2360492"/>
                  <a:pt x="7247107" y="2363426"/>
                </a:cubicBezTo>
                <a:cubicBezTo>
                  <a:pt x="7251041" y="2366359"/>
                  <a:pt x="7254275" y="2370060"/>
                  <a:pt x="7256809" y="2374527"/>
                </a:cubicBezTo>
                <a:cubicBezTo>
                  <a:pt x="7259343" y="2378994"/>
                  <a:pt x="7260943" y="2384295"/>
                  <a:pt x="7261609" y="2390429"/>
                </a:cubicBezTo>
                <a:lnTo>
                  <a:pt x="7244007" y="2390429"/>
                </a:lnTo>
                <a:cubicBezTo>
                  <a:pt x="7242673" y="2383895"/>
                  <a:pt x="7239873" y="2378828"/>
                  <a:pt x="7235606" y="2375227"/>
                </a:cubicBezTo>
                <a:cubicBezTo>
                  <a:pt x="7231339" y="2371627"/>
                  <a:pt x="7225605" y="2369827"/>
                  <a:pt x="7218403" y="2369827"/>
                </a:cubicBezTo>
                <a:cubicBezTo>
                  <a:pt x="7212269" y="2369826"/>
                  <a:pt x="7207136" y="2370960"/>
                  <a:pt x="7203002" y="2373227"/>
                </a:cubicBezTo>
                <a:cubicBezTo>
                  <a:pt x="7198867" y="2375494"/>
                  <a:pt x="7195567" y="2378494"/>
                  <a:pt x="7193101" y="2382228"/>
                </a:cubicBezTo>
                <a:cubicBezTo>
                  <a:pt x="7190634" y="2385962"/>
                  <a:pt x="7188867" y="2390262"/>
                  <a:pt x="7187800" y="2395130"/>
                </a:cubicBezTo>
                <a:cubicBezTo>
                  <a:pt x="7186733" y="2399997"/>
                  <a:pt x="7186200" y="2405031"/>
                  <a:pt x="7186200" y="2410232"/>
                </a:cubicBezTo>
                <a:cubicBezTo>
                  <a:pt x="7186200" y="2415032"/>
                  <a:pt x="7186766" y="2419699"/>
                  <a:pt x="7187900" y="2424233"/>
                </a:cubicBezTo>
                <a:cubicBezTo>
                  <a:pt x="7189034" y="2428767"/>
                  <a:pt x="7190800" y="2432801"/>
                  <a:pt x="7193201" y="2436335"/>
                </a:cubicBezTo>
                <a:cubicBezTo>
                  <a:pt x="7195601" y="2439869"/>
                  <a:pt x="7198735" y="2442702"/>
                  <a:pt x="7202602" y="2444836"/>
                </a:cubicBezTo>
                <a:cubicBezTo>
                  <a:pt x="7206469" y="2446969"/>
                  <a:pt x="7211069" y="2448036"/>
                  <a:pt x="7216404" y="2448036"/>
                </a:cubicBezTo>
                <a:cubicBezTo>
                  <a:pt x="7224805" y="2448036"/>
                  <a:pt x="7231372" y="2445836"/>
                  <a:pt x="7236106" y="2441435"/>
                </a:cubicBezTo>
                <a:cubicBezTo>
                  <a:pt x="7240840" y="2437035"/>
                  <a:pt x="7243741" y="2430834"/>
                  <a:pt x="7244807" y="2422833"/>
                </a:cubicBezTo>
                <a:lnTo>
                  <a:pt x="7262209" y="2422833"/>
                </a:lnTo>
                <a:cubicBezTo>
                  <a:pt x="7260343" y="2435635"/>
                  <a:pt x="7255575" y="2445503"/>
                  <a:pt x="7247907" y="2452437"/>
                </a:cubicBezTo>
                <a:cubicBezTo>
                  <a:pt x="7240240" y="2459371"/>
                  <a:pt x="7229805" y="2462838"/>
                  <a:pt x="7216604" y="2462838"/>
                </a:cubicBezTo>
                <a:cubicBezTo>
                  <a:pt x="7208737" y="2462838"/>
                  <a:pt x="7201768" y="2461571"/>
                  <a:pt x="7195701" y="2459038"/>
                </a:cubicBezTo>
                <a:cubicBezTo>
                  <a:pt x="7189634" y="2456504"/>
                  <a:pt x="7184567" y="2452904"/>
                  <a:pt x="7180499" y="2448236"/>
                </a:cubicBezTo>
                <a:cubicBezTo>
                  <a:pt x="7176433" y="2443569"/>
                  <a:pt x="7173365" y="2438002"/>
                  <a:pt x="7171298" y="2431534"/>
                </a:cubicBezTo>
                <a:cubicBezTo>
                  <a:pt x="7169231" y="2425067"/>
                  <a:pt x="7168197" y="2417966"/>
                  <a:pt x="7168197" y="2410232"/>
                </a:cubicBezTo>
                <a:cubicBezTo>
                  <a:pt x="7168197" y="2402497"/>
                  <a:pt x="7169197" y="2395263"/>
                  <a:pt x="7171198" y="2388529"/>
                </a:cubicBezTo>
                <a:cubicBezTo>
                  <a:pt x="7173199" y="2381795"/>
                  <a:pt x="7176233" y="2375927"/>
                  <a:pt x="7180299" y="2370927"/>
                </a:cubicBezTo>
                <a:cubicBezTo>
                  <a:pt x="7184367" y="2365926"/>
                  <a:pt x="7189467" y="2361992"/>
                  <a:pt x="7195601" y="2359125"/>
                </a:cubicBezTo>
                <a:cubicBezTo>
                  <a:pt x="7201735" y="2356259"/>
                  <a:pt x="7208869" y="2354825"/>
                  <a:pt x="7217004" y="2354825"/>
                </a:cubicBezTo>
                <a:close/>
                <a:moveTo>
                  <a:pt x="7109505" y="2354825"/>
                </a:moveTo>
                <a:cubicBezTo>
                  <a:pt x="7116305" y="2354825"/>
                  <a:pt x="7121973" y="2355758"/>
                  <a:pt x="7126507" y="2357625"/>
                </a:cubicBezTo>
                <a:cubicBezTo>
                  <a:pt x="7131041" y="2359492"/>
                  <a:pt x="7134707" y="2362092"/>
                  <a:pt x="7137508" y="2365426"/>
                </a:cubicBezTo>
                <a:cubicBezTo>
                  <a:pt x="7140308" y="2368760"/>
                  <a:pt x="7142275" y="2372727"/>
                  <a:pt x="7143409" y="2377327"/>
                </a:cubicBezTo>
                <a:cubicBezTo>
                  <a:pt x="7144543" y="2381928"/>
                  <a:pt x="7145109" y="2387029"/>
                  <a:pt x="7145109" y="2392629"/>
                </a:cubicBezTo>
                <a:lnTo>
                  <a:pt x="7145109" y="2460638"/>
                </a:lnTo>
                <a:lnTo>
                  <a:pt x="7128107" y="2460638"/>
                </a:lnTo>
                <a:lnTo>
                  <a:pt x="7128107" y="2390629"/>
                </a:lnTo>
                <a:cubicBezTo>
                  <a:pt x="7128107" y="2384228"/>
                  <a:pt x="7126240" y="2379161"/>
                  <a:pt x="7122506" y="2375427"/>
                </a:cubicBezTo>
                <a:cubicBezTo>
                  <a:pt x="7118773" y="2371694"/>
                  <a:pt x="7113639" y="2369827"/>
                  <a:pt x="7107104" y="2369827"/>
                </a:cubicBezTo>
                <a:cubicBezTo>
                  <a:pt x="7101903" y="2369827"/>
                  <a:pt x="7097403" y="2370627"/>
                  <a:pt x="7093602" y="2372227"/>
                </a:cubicBezTo>
                <a:cubicBezTo>
                  <a:pt x="7089802" y="2373827"/>
                  <a:pt x="7086635" y="2376094"/>
                  <a:pt x="7084101" y="2379028"/>
                </a:cubicBezTo>
                <a:cubicBezTo>
                  <a:pt x="7081568" y="2381961"/>
                  <a:pt x="7079668" y="2385395"/>
                  <a:pt x="7078401" y="2389329"/>
                </a:cubicBezTo>
                <a:cubicBezTo>
                  <a:pt x="7077134" y="2393263"/>
                  <a:pt x="7076500" y="2397563"/>
                  <a:pt x="7076500" y="2402231"/>
                </a:cubicBezTo>
                <a:lnTo>
                  <a:pt x="7076500" y="2460638"/>
                </a:lnTo>
                <a:lnTo>
                  <a:pt x="7059499" y="2460638"/>
                </a:lnTo>
                <a:lnTo>
                  <a:pt x="7059499" y="2357225"/>
                </a:lnTo>
                <a:lnTo>
                  <a:pt x="7075500" y="2357225"/>
                </a:lnTo>
                <a:lnTo>
                  <a:pt x="7075500" y="2373627"/>
                </a:lnTo>
                <a:lnTo>
                  <a:pt x="7075900" y="2373627"/>
                </a:lnTo>
                <a:cubicBezTo>
                  <a:pt x="7082969" y="2361092"/>
                  <a:pt x="7094170" y="2354825"/>
                  <a:pt x="7109505" y="2354825"/>
                </a:cubicBezTo>
                <a:close/>
                <a:moveTo>
                  <a:pt x="6997729" y="2354825"/>
                </a:moveTo>
                <a:cubicBezTo>
                  <a:pt x="7006930" y="2354825"/>
                  <a:pt x="7014565" y="2356725"/>
                  <a:pt x="7020632" y="2360525"/>
                </a:cubicBezTo>
                <a:cubicBezTo>
                  <a:pt x="7026699" y="2364326"/>
                  <a:pt x="7031567" y="2369160"/>
                  <a:pt x="7035234" y="2375027"/>
                </a:cubicBezTo>
                <a:cubicBezTo>
                  <a:pt x="7038900" y="2380895"/>
                  <a:pt x="7041435" y="2387295"/>
                  <a:pt x="7042834" y="2394230"/>
                </a:cubicBezTo>
                <a:cubicBezTo>
                  <a:pt x="7044235" y="2401164"/>
                  <a:pt x="7044801" y="2407765"/>
                  <a:pt x="7044535" y="2414032"/>
                </a:cubicBezTo>
                <a:lnTo>
                  <a:pt x="6967125" y="2414032"/>
                </a:lnTo>
                <a:cubicBezTo>
                  <a:pt x="6966991" y="2418566"/>
                  <a:pt x="6967525" y="2422866"/>
                  <a:pt x="6968725" y="2426934"/>
                </a:cubicBezTo>
                <a:cubicBezTo>
                  <a:pt x="6969926" y="2431001"/>
                  <a:pt x="6971859" y="2434601"/>
                  <a:pt x="6974526" y="2437735"/>
                </a:cubicBezTo>
                <a:cubicBezTo>
                  <a:pt x="6977193" y="2440869"/>
                  <a:pt x="6980593" y="2443369"/>
                  <a:pt x="6984728" y="2445236"/>
                </a:cubicBezTo>
                <a:cubicBezTo>
                  <a:pt x="6988862" y="2447103"/>
                  <a:pt x="6993728" y="2448036"/>
                  <a:pt x="6999329" y="2448036"/>
                </a:cubicBezTo>
                <a:cubicBezTo>
                  <a:pt x="7006530" y="2448036"/>
                  <a:pt x="7012431" y="2446369"/>
                  <a:pt x="7017031" y="2443036"/>
                </a:cubicBezTo>
                <a:cubicBezTo>
                  <a:pt x="7021632" y="2439702"/>
                  <a:pt x="7024666" y="2434635"/>
                  <a:pt x="7026133" y="2427834"/>
                </a:cubicBezTo>
                <a:lnTo>
                  <a:pt x="7042934" y="2427834"/>
                </a:lnTo>
                <a:cubicBezTo>
                  <a:pt x="7040668" y="2439435"/>
                  <a:pt x="7035667" y="2448170"/>
                  <a:pt x="7027932" y="2454037"/>
                </a:cubicBezTo>
                <a:cubicBezTo>
                  <a:pt x="7020198" y="2459904"/>
                  <a:pt x="7010464" y="2462838"/>
                  <a:pt x="6998729" y="2462838"/>
                </a:cubicBezTo>
                <a:cubicBezTo>
                  <a:pt x="6990461" y="2462838"/>
                  <a:pt x="6983293" y="2461505"/>
                  <a:pt x="6977226" y="2458838"/>
                </a:cubicBezTo>
                <a:cubicBezTo>
                  <a:pt x="6971159" y="2456171"/>
                  <a:pt x="6966058" y="2452437"/>
                  <a:pt x="6961924" y="2447636"/>
                </a:cubicBezTo>
                <a:cubicBezTo>
                  <a:pt x="6957790" y="2442836"/>
                  <a:pt x="6954690" y="2437102"/>
                  <a:pt x="6952623" y="2430434"/>
                </a:cubicBezTo>
                <a:cubicBezTo>
                  <a:pt x="6950556" y="2423767"/>
                  <a:pt x="6949389" y="2416499"/>
                  <a:pt x="6949123" y="2408631"/>
                </a:cubicBezTo>
                <a:cubicBezTo>
                  <a:pt x="6949123" y="2400764"/>
                  <a:pt x="6950323" y="2393563"/>
                  <a:pt x="6952723" y="2387029"/>
                </a:cubicBezTo>
                <a:cubicBezTo>
                  <a:pt x="6955124" y="2380495"/>
                  <a:pt x="6958490" y="2374827"/>
                  <a:pt x="6962824" y="2370027"/>
                </a:cubicBezTo>
                <a:cubicBezTo>
                  <a:pt x="6967159" y="2365226"/>
                  <a:pt x="6972292" y="2361492"/>
                  <a:pt x="6978226" y="2358825"/>
                </a:cubicBezTo>
                <a:cubicBezTo>
                  <a:pt x="6984161" y="2356159"/>
                  <a:pt x="6990661" y="2354825"/>
                  <a:pt x="6997729" y="2354825"/>
                </a:cubicBezTo>
                <a:close/>
                <a:moveTo>
                  <a:pt x="6845530" y="2354825"/>
                </a:moveTo>
                <a:cubicBezTo>
                  <a:pt x="6851397" y="2354825"/>
                  <a:pt x="6856897" y="2355525"/>
                  <a:pt x="6862032" y="2356925"/>
                </a:cubicBezTo>
                <a:cubicBezTo>
                  <a:pt x="6867165" y="2358325"/>
                  <a:pt x="6871699" y="2360492"/>
                  <a:pt x="6875633" y="2363426"/>
                </a:cubicBezTo>
                <a:cubicBezTo>
                  <a:pt x="6879567" y="2366359"/>
                  <a:pt x="6882801" y="2370060"/>
                  <a:pt x="6885334" y="2374527"/>
                </a:cubicBezTo>
                <a:cubicBezTo>
                  <a:pt x="6887868" y="2378994"/>
                  <a:pt x="6889468" y="2384295"/>
                  <a:pt x="6890135" y="2390429"/>
                </a:cubicBezTo>
                <a:lnTo>
                  <a:pt x="6872533" y="2390429"/>
                </a:lnTo>
                <a:cubicBezTo>
                  <a:pt x="6871199" y="2383895"/>
                  <a:pt x="6868399" y="2378828"/>
                  <a:pt x="6864132" y="2375227"/>
                </a:cubicBezTo>
                <a:cubicBezTo>
                  <a:pt x="6859864" y="2371627"/>
                  <a:pt x="6854130" y="2369827"/>
                  <a:pt x="6846930" y="2369827"/>
                </a:cubicBezTo>
                <a:cubicBezTo>
                  <a:pt x="6840795" y="2369826"/>
                  <a:pt x="6835661" y="2370960"/>
                  <a:pt x="6831528" y="2373227"/>
                </a:cubicBezTo>
                <a:cubicBezTo>
                  <a:pt x="6827394" y="2375494"/>
                  <a:pt x="6824093" y="2378494"/>
                  <a:pt x="6821626" y="2382228"/>
                </a:cubicBezTo>
                <a:cubicBezTo>
                  <a:pt x="6819159" y="2385962"/>
                  <a:pt x="6817392" y="2390262"/>
                  <a:pt x="6816326" y="2395130"/>
                </a:cubicBezTo>
                <a:cubicBezTo>
                  <a:pt x="6815258" y="2399997"/>
                  <a:pt x="6814726" y="2405031"/>
                  <a:pt x="6814726" y="2410232"/>
                </a:cubicBezTo>
                <a:cubicBezTo>
                  <a:pt x="6814726" y="2415032"/>
                  <a:pt x="6815292" y="2419699"/>
                  <a:pt x="6816426" y="2424233"/>
                </a:cubicBezTo>
                <a:cubicBezTo>
                  <a:pt x="6817559" y="2428767"/>
                  <a:pt x="6819326" y="2432801"/>
                  <a:pt x="6821726" y="2436335"/>
                </a:cubicBezTo>
                <a:cubicBezTo>
                  <a:pt x="6824127" y="2439869"/>
                  <a:pt x="6827260" y="2442702"/>
                  <a:pt x="6831128" y="2444836"/>
                </a:cubicBezTo>
                <a:cubicBezTo>
                  <a:pt x="6834994" y="2446969"/>
                  <a:pt x="6839595" y="2448036"/>
                  <a:pt x="6844929" y="2448036"/>
                </a:cubicBezTo>
                <a:cubicBezTo>
                  <a:pt x="6853330" y="2448036"/>
                  <a:pt x="6859897" y="2445836"/>
                  <a:pt x="6864632" y="2441435"/>
                </a:cubicBezTo>
                <a:cubicBezTo>
                  <a:pt x="6869365" y="2437035"/>
                  <a:pt x="6872266" y="2430834"/>
                  <a:pt x="6873333" y="2422833"/>
                </a:cubicBezTo>
                <a:lnTo>
                  <a:pt x="6890735" y="2422833"/>
                </a:lnTo>
                <a:cubicBezTo>
                  <a:pt x="6888868" y="2435635"/>
                  <a:pt x="6884101" y="2445503"/>
                  <a:pt x="6876433" y="2452437"/>
                </a:cubicBezTo>
                <a:cubicBezTo>
                  <a:pt x="6868765" y="2459371"/>
                  <a:pt x="6858331" y="2462838"/>
                  <a:pt x="6845129" y="2462838"/>
                </a:cubicBezTo>
                <a:cubicBezTo>
                  <a:pt x="6837261" y="2462838"/>
                  <a:pt x="6830294" y="2461571"/>
                  <a:pt x="6824227" y="2459038"/>
                </a:cubicBezTo>
                <a:cubicBezTo>
                  <a:pt x="6818159" y="2456504"/>
                  <a:pt x="6813092" y="2452904"/>
                  <a:pt x="6809025" y="2448236"/>
                </a:cubicBezTo>
                <a:cubicBezTo>
                  <a:pt x="6804957" y="2443569"/>
                  <a:pt x="6801890" y="2438002"/>
                  <a:pt x="6799824" y="2431534"/>
                </a:cubicBezTo>
                <a:cubicBezTo>
                  <a:pt x="6797756" y="2425067"/>
                  <a:pt x="6796723" y="2417966"/>
                  <a:pt x="6796723" y="2410232"/>
                </a:cubicBezTo>
                <a:cubicBezTo>
                  <a:pt x="6796723" y="2402497"/>
                  <a:pt x="6797723" y="2395263"/>
                  <a:pt x="6799724" y="2388529"/>
                </a:cubicBezTo>
                <a:cubicBezTo>
                  <a:pt x="6801724" y="2381795"/>
                  <a:pt x="6804757" y="2375927"/>
                  <a:pt x="6808825" y="2370927"/>
                </a:cubicBezTo>
                <a:cubicBezTo>
                  <a:pt x="6812892" y="2365926"/>
                  <a:pt x="6817992" y="2361992"/>
                  <a:pt x="6824127" y="2359125"/>
                </a:cubicBezTo>
                <a:cubicBezTo>
                  <a:pt x="6830260" y="2356259"/>
                  <a:pt x="6837395" y="2354825"/>
                  <a:pt x="6845530" y="2354825"/>
                </a:cubicBezTo>
                <a:close/>
                <a:moveTo>
                  <a:pt x="6578629" y="2354825"/>
                </a:moveTo>
                <a:cubicBezTo>
                  <a:pt x="6587830" y="2354825"/>
                  <a:pt x="6595465" y="2356725"/>
                  <a:pt x="6601532" y="2360525"/>
                </a:cubicBezTo>
                <a:cubicBezTo>
                  <a:pt x="6607599" y="2364326"/>
                  <a:pt x="6612467" y="2369160"/>
                  <a:pt x="6616134" y="2375027"/>
                </a:cubicBezTo>
                <a:cubicBezTo>
                  <a:pt x="6619801" y="2380895"/>
                  <a:pt x="6622335" y="2387295"/>
                  <a:pt x="6623734" y="2394230"/>
                </a:cubicBezTo>
                <a:cubicBezTo>
                  <a:pt x="6625134" y="2401164"/>
                  <a:pt x="6625702" y="2407765"/>
                  <a:pt x="6625435" y="2414032"/>
                </a:cubicBezTo>
                <a:lnTo>
                  <a:pt x="6548025" y="2414032"/>
                </a:lnTo>
                <a:cubicBezTo>
                  <a:pt x="6547892" y="2418566"/>
                  <a:pt x="6548425" y="2422866"/>
                  <a:pt x="6549625" y="2426934"/>
                </a:cubicBezTo>
                <a:cubicBezTo>
                  <a:pt x="6550826" y="2431001"/>
                  <a:pt x="6552759" y="2434601"/>
                  <a:pt x="6555426" y="2437735"/>
                </a:cubicBezTo>
                <a:cubicBezTo>
                  <a:pt x="6558094" y="2440869"/>
                  <a:pt x="6561494" y="2443369"/>
                  <a:pt x="6565627" y="2445236"/>
                </a:cubicBezTo>
                <a:cubicBezTo>
                  <a:pt x="6569762" y="2447103"/>
                  <a:pt x="6574628" y="2448036"/>
                  <a:pt x="6580229" y="2448036"/>
                </a:cubicBezTo>
                <a:cubicBezTo>
                  <a:pt x="6587430" y="2448036"/>
                  <a:pt x="6593331" y="2446369"/>
                  <a:pt x="6597931" y="2443036"/>
                </a:cubicBezTo>
                <a:cubicBezTo>
                  <a:pt x="6602532" y="2439702"/>
                  <a:pt x="6605566" y="2434635"/>
                  <a:pt x="6607033" y="2427834"/>
                </a:cubicBezTo>
                <a:lnTo>
                  <a:pt x="6623834" y="2427834"/>
                </a:lnTo>
                <a:cubicBezTo>
                  <a:pt x="6621568" y="2439435"/>
                  <a:pt x="6616567" y="2448170"/>
                  <a:pt x="6608832" y="2454037"/>
                </a:cubicBezTo>
                <a:cubicBezTo>
                  <a:pt x="6601099" y="2459904"/>
                  <a:pt x="6591364" y="2462838"/>
                  <a:pt x="6579629" y="2462838"/>
                </a:cubicBezTo>
                <a:cubicBezTo>
                  <a:pt x="6571361" y="2462838"/>
                  <a:pt x="6564194" y="2461505"/>
                  <a:pt x="6558126" y="2458838"/>
                </a:cubicBezTo>
                <a:cubicBezTo>
                  <a:pt x="6552059" y="2456171"/>
                  <a:pt x="6546958" y="2452437"/>
                  <a:pt x="6542824" y="2447636"/>
                </a:cubicBezTo>
                <a:cubicBezTo>
                  <a:pt x="6538691" y="2442836"/>
                  <a:pt x="6535590" y="2437102"/>
                  <a:pt x="6533523" y="2430434"/>
                </a:cubicBezTo>
                <a:cubicBezTo>
                  <a:pt x="6531456" y="2423767"/>
                  <a:pt x="6530290" y="2416499"/>
                  <a:pt x="6530023" y="2408631"/>
                </a:cubicBezTo>
                <a:cubicBezTo>
                  <a:pt x="6530023" y="2400764"/>
                  <a:pt x="6531223" y="2393563"/>
                  <a:pt x="6533623" y="2387029"/>
                </a:cubicBezTo>
                <a:cubicBezTo>
                  <a:pt x="6536024" y="2380495"/>
                  <a:pt x="6539391" y="2374827"/>
                  <a:pt x="6543724" y="2370027"/>
                </a:cubicBezTo>
                <a:cubicBezTo>
                  <a:pt x="6548059" y="2365226"/>
                  <a:pt x="6553193" y="2361492"/>
                  <a:pt x="6559126" y="2358825"/>
                </a:cubicBezTo>
                <a:cubicBezTo>
                  <a:pt x="6565061" y="2356159"/>
                  <a:pt x="6571561" y="2354825"/>
                  <a:pt x="6578629" y="2354825"/>
                </a:cubicBezTo>
                <a:close/>
                <a:moveTo>
                  <a:pt x="6290355" y="2354825"/>
                </a:moveTo>
                <a:cubicBezTo>
                  <a:pt x="6297156" y="2354825"/>
                  <a:pt x="6302823" y="2355758"/>
                  <a:pt x="6307357" y="2357625"/>
                </a:cubicBezTo>
                <a:cubicBezTo>
                  <a:pt x="6311891" y="2359492"/>
                  <a:pt x="6315558" y="2362092"/>
                  <a:pt x="6318358" y="2365426"/>
                </a:cubicBezTo>
                <a:cubicBezTo>
                  <a:pt x="6321158" y="2368760"/>
                  <a:pt x="6323125" y="2372727"/>
                  <a:pt x="6324259" y="2377327"/>
                </a:cubicBezTo>
                <a:cubicBezTo>
                  <a:pt x="6325392" y="2381928"/>
                  <a:pt x="6325959" y="2387029"/>
                  <a:pt x="6325960" y="2392629"/>
                </a:cubicBezTo>
                <a:lnTo>
                  <a:pt x="6325960" y="2460638"/>
                </a:lnTo>
                <a:lnTo>
                  <a:pt x="6308957" y="2460638"/>
                </a:lnTo>
                <a:lnTo>
                  <a:pt x="6308957" y="2390629"/>
                </a:lnTo>
                <a:cubicBezTo>
                  <a:pt x="6308957" y="2384228"/>
                  <a:pt x="6307090" y="2379161"/>
                  <a:pt x="6303356" y="2375427"/>
                </a:cubicBezTo>
                <a:cubicBezTo>
                  <a:pt x="6299623" y="2371694"/>
                  <a:pt x="6294489" y="2369827"/>
                  <a:pt x="6287954" y="2369827"/>
                </a:cubicBezTo>
                <a:cubicBezTo>
                  <a:pt x="6282754" y="2369827"/>
                  <a:pt x="6278253" y="2370627"/>
                  <a:pt x="6274453" y="2372227"/>
                </a:cubicBezTo>
                <a:cubicBezTo>
                  <a:pt x="6270653" y="2373827"/>
                  <a:pt x="6267485" y="2376094"/>
                  <a:pt x="6264952" y="2379028"/>
                </a:cubicBezTo>
                <a:cubicBezTo>
                  <a:pt x="6262418" y="2381961"/>
                  <a:pt x="6260518" y="2385395"/>
                  <a:pt x="6259251" y="2389329"/>
                </a:cubicBezTo>
                <a:cubicBezTo>
                  <a:pt x="6257984" y="2393263"/>
                  <a:pt x="6257351" y="2397563"/>
                  <a:pt x="6257351" y="2402231"/>
                </a:cubicBezTo>
                <a:lnTo>
                  <a:pt x="6257351" y="2460638"/>
                </a:lnTo>
                <a:lnTo>
                  <a:pt x="6240349" y="2460638"/>
                </a:lnTo>
                <a:lnTo>
                  <a:pt x="6240349" y="2357225"/>
                </a:lnTo>
                <a:lnTo>
                  <a:pt x="6256350" y="2357225"/>
                </a:lnTo>
                <a:lnTo>
                  <a:pt x="6256350" y="2373627"/>
                </a:lnTo>
                <a:lnTo>
                  <a:pt x="6256750" y="2373627"/>
                </a:lnTo>
                <a:cubicBezTo>
                  <a:pt x="6263819" y="2361092"/>
                  <a:pt x="6275020" y="2354825"/>
                  <a:pt x="6290355" y="2354825"/>
                </a:cubicBezTo>
                <a:close/>
                <a:moveTo>
                  <a:pt x="6177779" y="2354825"/>
                </a:moveTo>
                <a:cubicBezTo>
                  <a:pt x="6182446" y="2354825"/>
                  <a:pt x="6187080" y="2355158"/>
                  <a:pt x="6191681" y="2355825"/>
                </a:cubicBezTo>
                <a:cubicBezTo>
                  <a:pt x="6196281" y="2356492"/>
                  <a:pt x="6200448" y="2357858"/>
                  <a:pt x="6204182" y="2359925"/>
                </a:cubicBezTo>
                <a:cubicBezTo>
                  <a:pt x="6207916" y="2361992"/>
                  <a:pt x="6210917" y="2364893"/>
                  <a:pt x="6213183" y="2368626"/>
                </a:cubicBezTo>
                <a:cubicBezTo>
                  <a:pt x="6215450" y="2372360"/>
                  <a:pt x="6216584" y="2377227"/>
                  <a:pt x="6216584" y="2383228"/>
                </a:cubicBezTo>
                <a:lnTo>
                  <a:pt x="6216584" y="2436435"/>
                </a:lnTo>
                <a:cubicBezTo>
                  <a:pt x="6216584" y="2440435"/>
                  <a:pt x="6216817" y="2443369"/>
                  <a:pt x="6217284" y="2445236"/>
                </a:cubicBezTo>
                <a:cubicBezTo>
                  <a:pt x="6217751" y="2447103"/>
                  <a:pt x="6219317" y="2448036"/>
                  <a:pt x="6221984" y="2448036"/>
                </a:cubicBezTo>
                <a:cubicBezTo>
                  <a:pt x="6223451" y="2448036"/>
                  <a:pt x="6225185" y="2447703"/>
                  <a:pt x="6227185" y="2447036"/>
                </a:cubicBezTo>
                <a:lnTo>
                  <a:pt x="6227185" y="2460238"/>
                </a:lnTo>
                <a:cubicBezTo>
                  <a:pt x="6224251" y="2461971"/>
                  <a:pt x="6220184" y="2462838"/>
                  <a:pt x="6214983" y="2462838"/>
                </a:cubicBezTo>
                <a:cubicBezTo>
                  <a:pt x="6210583" y="2462838"/>
                  <a:pt x="6207083" y="2461605"/>
                  <a:pt x="6204482" y="2459138"/>
                </a:cubicBezTo>
                <a:cubicBezTo>
                  <a:pt x="6201882" y="2456671"/>
                  <a:pt x="6200582" y="2452637"/>
                  <a:pt x="6200582" y="2447036"/>
                </a:cubicBezTo>
                <a:cubicBezTo>
                  <a:pt x="6195915" y="2452637"/>
                  <a:pt x="6190480" y="2456671"/>
                  <a:pt x="6184279" y="2459138"/>
                </a:cubicBezTo>
                <a:cubicBezTo>
                  <a:pt x="6178079" y="2461605"/>
                  <a:pt x="6171378" y="2462838"/>
                  <a:pt x="6164177" y="2462838"/>
                </a:cubicBezTo>
                <a:cubicBezTo>
                  <a:pt x="6159510" y="2462838"/>
                  <a:pt x="6155110" y="2462338"/>
                  <a:pt x="6150976" y="2461338"/>
                </a:cubicBezTo>
                <a:cubicBezTo>
                  <a:pt x="6146841" y="2460338"/>
                  <a:pt x="6143208" y="2458671"/>
                  <a:pt x="6140074" y="2456337"/>
                </a:cubicBezTo>
                <a:cubicBezTo>
                  <a:pt x="6136940" y="2454004"/>
                  <a:pt x="6134473" y="2451003"/>
                  <a:pt x="6132673" y="2447336"/>
                </a:cubicBezTo>
                <a:cubicBezTo>
                  <a:pt x="6130873" y="2443669"/>
                  <a:pt x="6129973" y="2439235"/>
                  <a:pt x="6129973" y="2434035"/>
                </a:cubicBezTo>
                <a:cubicBezTo>
                  <a:pt x="6129973" y="2428167"/>
                  <a:pt x="6130973" y="2423367"/>
                  <a:pt x="6132973" y="2419633"/>
                </a:cubicBezTo>
                <a:cubicBezTo>
                  <a:pt x="6134974" y="2415899"/>
                  <a:pt x="6137607" y="2412865"/>
                  <a:pt x="6140874" y="2410532"/>
                </a:cubicBezTo>
                <a:cubicBezTo>
                  <a:pt x="6144141" y="2408198"/>
                  <a:pt x="6147875" y="2406431"/>
                  <a:pt x="6152075" y="2405231"/>
                </a:cubicBezTo>
                <a:cubicBezTo>
                  <a:pt x="6156276" y="2404031"/>
                  <a:pt x="6160577" y="2403031"/>
                  <a:pt x="6164977" y="2402231"/>
                </a:cubicBezTo>
                <a:cubicBezTo>
                  <a:pt x="6169645" y="2401297"/>
                  <a:pt x="6174078" y="2400597"/>
                  <a:pt x="6178279" y="2400130"/>
                </a:cubicBezTo>
                <a:cubicBezTo>
                  <a:pt x="6182479" y="2399664"/>
                  <a:pt x="6186180" y="2398997"/>
                  <a:pt x="6189380" y="2398130"/>
                </a:cubicBezTo>
                <a:cubicBezTo>
                  <a:pt x="6192581" y="2397263"/>
                  <a:pt x="6195115" y="2395996"/>
                  <a:pt x="6196981" y="2394330"/>
                </a:cubicBezTo>
                <a:cubicBezTo>
                  <a:pt x="6198848" y="2392663"/>
                  <a:pt x="6199781" y="2390229"/>
                  <a:pt x="6199781" y="2387029"/>
                </a:cubicBezTo>
                <a:cubicBezTo>
                  <a:pt x="6199781" y="2383295"/>
                  <a:pt x="6199081" y="2380294"/>
                  <a:pt x="6197681" y="2378028"/>
                </a:cubicBezTo>
                <a:cubicBezTo>
                  <a:pt x="6196281" y="2375761"/>
                  <a:pt x="6194481" y="2374027"/>
                  <a:pt x="6192281" y="2372827"/>
                </a:cubicBezTo>
                <a:cubicBezTo>
                  <a:pt x="6190080" y="2371627"/>
                  <a:pt x="6187613" y="2370827"/>
                  <a:pt x="6184880" y="2370427"/>
                </a:cubicBezTo>
                <a:cubicBezTo>
                  <a:pt x="6182146" y="2370027"/>
                  <a:pt x="6179446" y="2369827"/>
                  <a:pt x="6176779" y="2369827"/>
                </a:cubicBezTo>
                <a:cubicBezTo>
                  <a:pt x="6169578" y="2369827"/>
                  <a:pt x="6163577" y="2371193"/>
                  <a:pt x="6158776" y="2373927"/>
                </a:cubicBezTo>
                <a:cubicBezTo>
                  <a:pt x="6153976" y="2376661"/>
                  <a:pt x="6151376" y="2381828"/>
                  <a:pt x="6150976" y="2389429"/>
                </a:cubicBezTo>
                <a:lnTo>
                  <a:pt x="6133973" y="2389429"/>
                </a:lnTo>
                <a:cubicBezTo>
                  <a:pt x="6134240" y="2383028"/>
                  <a:pt x="6135574" y="2377627"/>
                  <a:pt x="6137974" y="2373227"/>
                </a:cubicBezTo>
                <a:cubicBezTo>
                  <a:pt x="6140374" y="2368826"/>
                  <a:pt x="6143574" y="2365259"/>
                  <a:pt x="6147575" y="2362526"/>
                </a:cubicBezTo>
                <a:cubicBezTo>
                  <a:pt x="6151575" y="2359792"/>
                  <a:pt x="6156176" y="2357825"/>
                  <a:pt x="6161377" y="2356625"/>
                </a:cubicBezTo>
                <a:cubicBezTo>
                  <a:pt x="6166577" y="2355425"/>
                  <a:pt x="6172045" y="2354825"/>
                  <a:pt x="6177779" y="2354825"/>
                </a:cubicBezTo>
                <a:close/>
                <a:moveTo>
                  <a:pt x="5558654" y="2354825"/>
                </a:moveTo>
                <a:cubicBezTo>
                  <a:pt x="5563321" y="2354825"/>
                  <a:pt x="5567955" y="2355158"/>
                  <a:pt x="5572556" y="2355825"/>
                </a:cubicBezTo>
                <a:cubicBezTo>
                  <a:pt x="5577156" y="2356492"/>
                  <a:pt x="5581323" y="2357858"/>
                  <a:pt x="5585057" y="2359925"/>
                </a:cubicBezTo>
                <a:cubicBezTo>
                  <a:pt x="5588791" y="2361992"/>
                  <a:pt x="5591792" y="2364893"/>
                  <a:pt x="5594058" y="2368626"/>
                </a:cubicBezTo>
                <a:cubicBezTo>
                  <a:pt x="5596325" y="2372360"/>
                  <a:pt x="5597459" y="2377227"/>
                  <a:pt x="5597459" y="2383228"/>
                </a:cubicBezTo>
                <a:lnTo>
                  <a:pt x="5597459" y="2436435"/>
                </a:lnTo>
                <a:cubicBezTo>
                  <a:pt x="5597459" y="2440435"/>
                  <a:pt x="5597692" y="2443369"/>
                  <a:pt x="5598159" y="2445236"/>
                </a:cubicBezTo>
                <a:cubicBezTo>
                  <a:pt x="5598626" y="2447103"/>
                  <a:pt x="5600192" y="2448036"/>
                  <a:pt x="5602859" y="2448036"/>
                </a:cubicBezTo>
                <a:cubicBezTo>
                  <a:pt x="5604326" y="2448036"/>
                  <a:pt x="5606059" y="2447703"/>
                  <a:pt x="5608060" y="2447036"/>
                </a:cubicBezTo>
                <a:lnTo>
                  <a:pt x="5608060" y="2460238"/>
                </a:lnTo>
                <a:cubicBezTo>
                  <a:pt x="5605126" y="2461971"/>
                  <a:pt x="5601059" y="2462838"/>
                  <a:pt x="5595858" y="2462838"/>
                </a:cubicBezTo>
                <a:cubicBezTo>
                  <a:pt x="5591458" y="2462838"/>
                  <a:pt x="5587958" y="2461605"/>
                  <a:pt x="5585357" y="2459138"/>
                </a:cubicBezTo>
                <a:cubicBezTo>
                  <a:pt x="5582757" y="2456671"/>
                  <a:pt x="5581457" y="2452637"/>
                  <a:pt x="5581457" y="2447036"/>
                </a:cubicBezTo>
                <a:cubicBezTo>
                  <a:pt x="5576790" y="2452637"/>
                  <a:pt x="5571356" y="2456671"/>
                  <a:pt x="5565154" y="2459138"/>
                </a:cubicBezTo>
                <a:cubicBezTo>
                  <a:pt x="5558954" y="2461605"/>
                  <a:pt x="5552253" y="2462838"/>
                  <a:pt x="5545052" y="2462838"/>
                </a:cubicBezTo>
                <a:cubicBezTo>
                  <a:pt x="5540385" y="2462838"/>
                  <a:pt x="5535985" y="2462338"/>
                  <a:pt x="5531851" y="2461338"/>
                </a:cubicBezTo>
                <a:cubicBezTo>
                  <a:pt x="5527716" y="2460338"/>
                  <a:pt x="5524083" y="2458671"/>
                  <a:pt x="5520949" y="2456337"/>
                </a:cubicBezTo>
                <a:cubicBezTo>
                  <a:pt x="5517815" y="2454004"/>
                  <a:pt x="5515348" y="2451003"/>
                  <a:pt x="5513548" y="2447336"/>
                </a:cubicBezTo>
                <a:cubicBezTo>
                  <a:pt x="5511748" y="2443669"/>
                  <a:pt x="5510848" y="2439235"/>
                  <a:pt x="5510848" y="2434035"/>
                </a:cubicBezTo>
                <a:cubicBezTo>
                  <a:pt x="5510848" y="2428167"/>
                  <a:pt x="5511848" y="2423367"/>
                  <a:pt x="5513848" y="2419633"/>
                </a:cubicBezTo>
                <a:cubicBezTo>
                  <a:pt x="5515849" y="2415899"/>
                  <a:pt x="5518482" y="2412865"/>
                  <a:pt x="5521749" y="2410532"/>
                </a:cubicBezTo>
                <a:cubicBezTo>
                  <a:pt x="5525016" y="2408198"/>
                  <a:pt x="5528750" y="2406431"/>
                  <a:pt x="5532950" y="2405231"/>
                </a:cubicBezTo>
                <a:cubicBezTo>
                  <a:pt x="5537151" y="2404031"/>
                  <a:pt x="5541452" y="2403031"/>
                  <a:pt x="5545852" y="2402231"/>
                </a:cubicBezTo>
                <a:cubicBezTo>
                  <a:pt x="5550520" y="2401297"/>
                  <a:pt x="5554953" y="2400597"/>
                  <a:pt x="5559154" y="2400130"/>
                </a:cubicBezTo>
                <a:cubicBezTo>
                  <a:pt x="5563354" y="2399664"/>
                  <a:pt x="5567055" y="2398997"/>
                  <a:pt x="5570255" y="2398130"/>
                </a:cubicBezTo>
                <a:cubicBezTo>
                  <a:pt x="5573456" y="2397263"/>
                  <a:pt x="5575990" y="2395996"/>
                  <a:pt x="5577856" y="2394330"/>
                </a:cubicBezTo>
                <a:cubicBezTo>
                  <a:pt x="5579723" y="2392663"/>
                  <a:pt x="5580656" y="2390229"/>
                  <a:pt x="5580656" y="2387029"/>
                </a:cubicBezTo>
                <a:cubicBezTo>
                  <a:pt x="5580656" y="2383295"/>
                  <a:pt x="5579956" y="2380294"/>
                  <a:pt x="5578556" y="2378028"/>
                </a:cubicBezTo>
                <a:cubicBezTo>
                  <a:pt x="5577156" y="2375761"/>
                  <a:pt x="5575356" y="2374027"/>
                  <a:pt x="5573156" y="2372827"/>
                </a:cubicBezTo>
                <a:cubicBezTo>
                  <a:pt x="5570955" y="2371627"/>
                  <a:pt x="5568488" y="2370827"/>
                  <a:pt x="5565755" y="2370427"/>
                </a:cubicBezTo>
                <a:cubicBezTo>
                  <a:pt x="5563021" y="2370027"/>
                  <a:pt x="5560321" y="2369827"/>
                  <a:pt x="5557654" y="2369827"/>
                </a:cubicBezTo>
                <a:cubicBezTo>
                  <a:pt x="5550453" y="2369827"/>
                  <a:pt x="5544452" y="2371193"/>
                  <a:pt x="5539651" y="2373927"/>
                </a:cubicBezTo>
                <a:cubicBezTo>
                  <a:pt x="5534851" y="2376661"/>
                  <a:pt x="5532251" y="2381828"/>
                  <a:pt x="5531851" y="2389429"/>
                </a:cubicBezTo>
                <a:lnTo>
                  <a:pt x="5514848" y="2389429"/>
                </a:lnTo>
                <a:cubicBezTo>
                  <a:pt x="5515115" y="2383028"/>
                  <a:pt x="5516449" y="2377627"/>
                  <a:pt x="5518849" y="2373227"/>
                </a:cubicBezTo>
                <a:cubicBezTo>
                  <a:pt x="5521249" y="2368826"/>
                  <a:pt x="5524449" y="2365259"/>
                  <a:pt x="5528450" y="2362526"/>
                </a:cubicBezTo>
                <a:cubicBezTo>
                  <a:pt x="5532450" y="2359792"/>
                  <a:pt x="5537051" y="2357825"/>
                  <a:pt x="5542252" y="2356625"/>
                </a:cubicBezTo>
                <a:cubicBezTo>
                  <a:pt x="5547452" y="2355425"/>
                  <a:pt x="5552920" y="2354825"/>
                  <a:pt x="5558654" y="2354825"/>
                </a:cubicBezTo>
                <a:close/>
                <a:moveTo>
                  <a:pt x="5359429" y="2354825"/>
                </a:moveTo>
                <a:cubicBezTo>
                  <a:pt x="5368630" y="2354825"/>
                  <a:pt x="5376265" y="2356725"/>
                  <a:pt x="5382332" y="2360525"/>
                </a:cubicBezTo>
                <a:cubicBezTo>
                  <a:pt x="5388399" y="2364326"/>
                  <a:pt x="5393267" y="2369160"/>
                  <a:pt x="5396934" y="2375027"/>
                </a:cubicBezTo>
                <a:cubicBezTo>
                  <a:pt x="5400601" y="2380895"/>
                  <a:pt x="5403135" y="2387295"/>
                  <a:pt x="5404534" y="2394230"/>
                </a:cubicBezTo>
                <a:cubicBezTo>
                  <a:pt x="5405934" y="2401164"/>
                  <a:pt x="5406501" y="2407765"/>
                  <a:pt x="5406235" y="2414032"/>
                </a:cubicBezTo>
                <a:lnTo>
                  <a:pt x="5328825" y="2414032"/>
                </a:lnTo>
                <a:cubicBezTo>
                  <a:pt x="5328692" y="2418566"/>
                  <a:pt x="5329225" y="2422866"/>
                  <a:pt x="5330425" y="2426934"/>
                </a:cubicBezTo>
                <a:cubicBezTo>
                  <a:pt x="5331626" y="2431001"/>
                  <a:pt x="5333559" y="2434601"/>
                  <a:pt x="5336226" y="2437735"/>
                </a:cubicBezTo>
                <a:cubicBezTo>
                  <a:pt x="5338893" y="2440869"/>
                  <a:pt x="5342293" y="2443369"/>
                  <a:pt x="5346427" y="2445236"/>
                </a:cubicBezTo>
                <a:cubicBezTo>
                  <a:pt x="5350561" y="2447103"/>
                  <a:pt x="5355428" y="2448036"/>
                  <a:pt x="5361029" y="2448036"/>
                </a:cubicBezTo>
                <a:cubicBezTo>
                  <a:pt x="5368230" y="2448036"/>
                  <a:pt x="5374131" y="2446369"/>
                  <a:pt x="5378731" y="2443036"/>
                </a:cubicBezTo>
                <a:cubicBezTo>
                  <a:pt x="5383332" y="2439702"/>
                  <a:pt x="5386366" y="2434635"/>
                  <a:pt x="5387833" y="2427834"/>
                </a:cubicBezTo>
                <a:lnTo>
                  <a:pt x="5404634" y="2427834"/>
                </a:lnTo>
                <a:cubicBezTo>
                  <a:pt x="5402368" y="2439435"/>
                  <a:pt x="5397367" y="2448170"/>
                  <a:pt x="5389632" y="2454037"/>
                </a:cubicBezTo>
                <a:cubicBezTo>
                  <a:pt x="5381899" y="2459904"/>
                  <a:pt x="5372164" y="2462838"/>
                  <a:pt x="5360429" y="2462838"/>
                </a:cubicBezTo>
                <a:cubicBezTo>
                  <a:pt x="5352161" y="2462838"/>
                  <a:pt x="5344994" y="2461505"/>
                  <a:pt x="5338926" y="2458838"/>
                </a:cubicBezTo>
                <a:cubicBezTo>
                  <a:pt x="5332859" y="2456171"/>
                  <a:pt x="5327758" y="2452437"/>
                  <a:pt x="5323624" y="2447636"/>
                </a:cubicBezTo>
                <a:cubicBezTo>
                  <a:pt x="5319491" y="2442836"/>
                  <a:pt x="5316390" y="2437102"/>
                  <a:pt x="5314323" y="2430434"/>
                </a:cubicBezTo>
                <a:cubicBezTo>
                  <a:pt x="5312256" y="2423767"/>
                  <a:pt x="5311090" y="2416499"/>
                  <a:pt x="5310823" y="2408631"/>
                </a:cubicBezTo>
                <a:cubicBezTo>
                  <a:pt x="5310823" y="2400764"/>
                  <a:pt x="5312023" y="2393563"/>
                  <a:pt x="5314423" y="2387029"/>
                </a:cubicBezTo>
                <a:cubicBezTo>
                  <a:pt x="5316824" y="2380495"/>
                  <a:pt x="5320191" y="2374827"/>
                  <a:pt x="5324524" y="2370027"/>
                </a:cubicBezTo>
                <a:cubicBezTo>
                  <a:pt x="5328859" y="2365226"/>
                  <a:pt x="5333992" y="2361492"/>
                  <a:pt x="5339926" y="2358825"/>
                </a:cubicBezTo>
                <a:cubicBezTo>
                  <a:pt x="5345861" y="2356159"/>
                  <a:pt x="5352361" y="2354825"/>
                  <a:pt x="5359429" y="2354825"/>
                </a:cubicBezTo>
                <a:close/>
                <a:moveTo>
                  <a:pt x="5303555" y="2354825"/>
                </a:moveTo>
                <a:lnTo>
                  <a:pt x="5303555" y="2372827"/>
                </a:lnTo>
                <a:cubicBezTo>
                  <a:pt x="5296754" y="2372827"/>
                  <a:pt x="5290954" y="2373760"/>
                  <a:pt x="5286153" y="2375627"/>
                </a:cubicBezTo>
                <a:cubicBezTo>
                  <a:pt x="5281352" y="2377494"/>
                  <a:pt x="5277485" y="2380228"/>
                  <a:pt x="5274552" y="2383828"/>
                </a:cubicBezTo>
                <a:cubicBezTo>
                  <a:pt x="5271618" y="2387429"/>
                  <a:pt x="5269485" y="2391796"/>
                  <a:pt x="5268151" y="2396930"/>
                </a:cubicBezTo>
                <a:cubicBezTo>
                  <a:pt x="5266818" y="2402064"/>
                  <a:pt x="5266150" y="2407965"/>
                  <a:pt x="5266150" y="2414632"/>
                </a:cubicBezTo>
                <a:lnTo>
                  <a:pt x="5266150" y="2460638"/>
                </a:lnTo>
                <a:lnTo>
                  <a:pt x="5249149" y="2460638"/>
                </a:lnTo>
                <a:lnTo>
                  <a:pt x="5249149" y="2357225"/>
                </a:lnTo>
                <a:lnTo>
                  <a:pt x="5265151" y="2357225"/>
                </a:lnTo>
                <a:lnTo>
                  <a:pt x="5265151" y="2379028"/>
                </a:lnTo>
                <a:lnTo>
                  <a:pt x="5265551" y="2379028"/>
                </a:lnTo>
                <a:cubicBezTo>
                  <a:pt x="5269685" y="2370627"/>
                  <a:pt x="5274752" y="2364426"/>
                  <a:pt x="5280752" y="2360425"/>
                </a:cubicBezTo>
                <a:cubicBezTo>
                  <a:pt x="5286753" y="2356425"/>
                  <a:pt x="5294354" y="2354558"/>
                  <a:pt x="5303555" y="2354825"/>
                </a:cubicBezTo>
                <a:close/>
                <a:moveTo>
                  <a:pt x="4911754" y="2354825"/>
                </a:moveTo>
                <a:cubicBezTo>
                  <a:pt x="4920955" y="2354825"/>
                  <a:pt x="4928590" y="2356725"/>
                  <a:pt x="4934657" y="2360525"/>
                </a:cubicBezTo>
                <a:cubicBezTo>
                  <a:pt x="4940724" y="2364326"/>
                  <a:pt x="4945592" y="2369160"/>
                  <a:pt x="4949259" y="2375027"/>
                </a:cubicBezTo>
                <a:cubicBezTo>
                  <a:pt x="4952925" y="2380895"/>
                  <a:pt x="4955460" y="2387295"/>
                  <a:pt x="4956859" y="2394230"/>
                </a:cubicBezTo>
                <a:cubicBezTo>
                  <a:pt x="4958260" y="2401164"/>
                  <a:pt x="4958826" y="2407765"/>
                  <a:pt x="4958560" y="2414032"/>
                </a:cubicBezTo>
                <a:lnTo>
                  <a:pt x="4881150" y="2414032"/>
                </a:lnTo>
                <a:cubicBezTo>
                  <a:pt x="4881016" y="2418566"/>
                  <a:pt x="4881550" y="2422866"/>
                  <a:pt x="4882751" y="2426934"/>
                </a:cubicBezTo>
                <a:cubicBezTo>
                  <a:pt x="4883951" y="2431001"/>
                  <a:pt x="4885884" y="2434601"/>
                  <a:pt x="4888551" y="2437735"/>
                </a:cubicBezTo>
                <a:cubicBezTo>
                  <a:pt x="4891218" y="2440869"/>
                  <a:pt x="4894618" y="2443369"/>
                  <a:pt x="4898753" y="2445236"/>
                </a:cubicBezTo>
                <a:cubicBezTo>
                  <a:pt x="4902886" y="2447103"/>
                  <a:pt x="4907754" y="2448036"/>
                  <a:pt x="4913355" y="2448036"/>
                </a:cubicBezTo>
                <a:cubicBezTo>
                  <a:pt x="4920555" y="2448036"/>
                  <a:pt x="4926456" y="2446369"/>
                  <a:pt x="4931056" y="2443036"/>
                </a:cubicBezTo>
                <a:cubicBezTo>
                  <a:pt x="4935657" y="2439702"/>
                  <a:pt x="4938691" y="2434635"/>
                  <a:pt x="4940158" y="2427834"/>
                </a:cubicBezTo>
                <a:lnTo>
                  <a:pt x="4956960" y="2427834"/>
                </a:lnTo>
                <a:cubicBezTo>
                  <a:pt x="4954693" y="2439435"/>
                  <a:pt x="4949692" y="2448170"/>
                  <a:pt x="4941958" y="2454037"/>
                </a:cubicBezTo>
                <a:cubicBezTo>
                  <a:pt x="4934223" y="2459904"/>
                  <a:pt x="4924489" y="2462838"/>
                  <a:pt x="4912754" y="2462838"/>
                </a:cubicBezTo>
                <a:cubicBezTo>
                  <a:pt x="4904486" y="2462838"/>
                  <a:pt x="4897319" y="2461505"/>
                  <a:pt x="4891251" y="2458838"/>
                </a:cubicBezTo>
                <a:cubicBezTo>
                  <a:pt x="4885184" y="2456171"/>
                  <a:pt x="4880083" y="2452437"/>
                  <a:pt x="4875950" y="2447636"/>
                </a:cubicBezTo>
                <a:cubicBezTo>
                  <a:pt x="4871816" y="2442836"/>
                  <a:pt x="4868715" y="2437102"/>
                  <a:pt x="4866649" y="2430434"/>
                </a:cubicBezTo>
                <a:cubicBezTo>
                  <a:pt x="4864581" y="2423767"/>
                  <a:pt x="4863415" y="2416499"/>
                  <a:pt x="4863148" y="2408631"/>
                </a:cubicBezTo>
                <a:cubicBezTo>
                  <a:pt x="4863148" y="2400764"/>
                  <a:pt x="4864348" y="2393563"/>
                  <a:pt x="4866749" y="2387029"/>
                </a:cubicBezTo>
                <a:cubicBezTo>
                  <a:pt x="4869149" y="2380495"/>
                  <a:pt x="4872516" y="2374827"/>
                  <a:pt x="4876850" y="2370027"/>
                </a:cubicBezTo>
                <a:cubicBezTo>
                  <a:pt x="4881183" y="2365226"/>
                  <a:pt x="4886317" y="2361492"/>
                  <a:pt x="4892252" y="2358825"/>
                </a:cubicBezTo>
                <a:cubicBezTo>
                  <a:pt x="4898186" y="2356159"/>
                  <a:pt x="4904686" y="2354825"/>
                  <a:pt x="4911754" y="2354825"/>
                </a:cubicBezTo>
                <a:close/>
                <a:moveTo>
                  <a:pt x="4749030" y="2354825"/>
                </a:moveTo>
                <a:cubicBezTo>
                  <a:pt x="4753697" y="2354825"/>
                  <a:pt x="4758331" y="2355158"/>
                  <a:pt x="4762931" y="2355825"/>
                </a:cubicBezTo>
                <a:cubicBezTo>
                  <a:pt x="4767531" y="2356492"/>
                  <a:pt x="4771699" y="2357858"/>
                  <a:pt x="4775433" y="2359925"/>
                </a:cubicBezTo>
                <a:cubicBezTo>
                  <a:pt x="4779166" y="2361992"/>
                  <a:pt x="4782167" y="2364893"/>
                  <a:pt x="4784433" y="2368626"/>
                </a:cubicBezTo>
                <a:cubicBezTo>
                  <a:pt x="4786700" y="2372360"/>
                  <a:pt x="4787834" y="2377227"/>
                  <a:pt x="4787834" y="2383228"/>
                </a:cubicBezTo>
                <a:lnTo>
                  <a:pt x="4787834" y="2436435"/>
                </a:lnTo>
                <a:cubicBezTo>
                  <a:pt x="4787834" y="2440435"/>
                  <a:pt x="4788067" y="2443369"/>
                  <a:pt x="4788534" y="2445236"/>
                </a:cubicBezTo>
                <a:cubicBezTo>
                  <a:pt x="4789001" y="2447103"/>
                  <a:pt x="4790568" y="2448036"/>
                  <a:pt x="4793235" y="2448036"/>
                </a:cubicBezTo>
                <a:cubicBezTo>
                  <a:pt x="4794701" y="2448036"/>
                  <a:pt x="4796435" y="2447703"/>
                  <a:pt x="4798435" y="2447036"/>
                </a:cubicBezTo>
                <a:lnTo>
                  <a:pt x="4798435" y="2460238"/>
                </a:lnTo>
                <a:cubicBezTo>
                  <a:pt x="4795501" y="2461971"/>
                  <a:pt x="4791435" y="2462838"/>
                  <a:pt x="4786234" y="2462838"/>
                </a:cubicBezTo>
                <a:cubicBezTo>
                  <a:pt x="4781834" y="2462838"/>
                  <a:pt x="4778333" y="2461605"/>
                  <a:pt x="4775733" y="2459138"/>
                </a:cubicBezTo>
                <a:cubicBezTo>
                  <a:pt x="4773132" y="2456671"/>
                  <a:pt x="4771832" y="2452637"/>
                  <a:pt x="4771832" y="2447036"/>
                </a:cubicBezTo>
                <a:cubicBezTo>
                  <a:pt x="4767165" y="2452637"/>
                  <a:pt x="4761731" y="2456671"/>
                  <a:pt x="4755530" y="2459138"/>
                </a:cubicBezTo>
                <a:cubicBezTo>
                  <a:pt x="4749329" y="2461605"/>
                  <a:pt x="4742629" y="2462838"/>
                  <a:pt x="4735428" y="2462838"/>
                </a:cubicBezTo>
                <a:cubicBezTo>
                  <a:pt x="4730760" y="2462838"/>
                  <a:pt x="4726360" y="2462338"/>
                  <a:pt x="4722226" y="2461338"/>
                </a:cubicBezTo>
                <a:cubicBezTo>
                  <a:pt x="4718092" y="2460338"/>
                  <a:pt x="4714459" y="2458671"/>
                  <a:pt x="4711325" y="2456337"/>
                </a:cubicBezTo>
                <a:cubicBezTo>
                  <a:pt x="4708191" y="2454004"/>
                  <a:pt x="4705724" y="2451003"/>
                  <a:pt x="4703924" y="2447336"/>
                </a:cubicBezTo>
                <a:cubicBezTo>
                  <a:pt x="4702124" y="2443669"/>
                  <a:pt x="4701224" y="2439235"/>
                  <a:pt x="4701224" y="2434035"/>
                </a:cubicBezTo>
                <a:cubicBezTo>
                  <a:pt x="4701224" y="2428167"/>
                  <a:pt x="4702224" y="2423367"/>
                  <a:pt x="4704224" y="2419633"/>
                </a:cubicBezTo>
                <a:cubicBezTo>
                  <a:pt x="4706224" y="2415899"/>
                  <a:pt x="4708857" y="2412865"/>
                  <a:pt x="4712125" y="2410532"/>
                </a:cubicBezTo>
                <a:cubicBezTo>
                  <a:pt x="4715392" y="2408198"/>
                  <a:pt x="4719126" y="2406431"/>
                  <a:pt x="4723326" y="2405231"/>
                </a:cubicBezTo>
                <a:cubicBezTo>
                  <a:pt x="4727527" y="2404031"/>
                  <a:pt x="4731827" y="2403031"/>
                  <a:pt x="4736228" y="2402231"/>
                </a:cubicBezTo>
                <a:cubicBezTo>
                  <a:pt x="4740895" y="2401297"/>
                  <a:pt x="4745328" y="2400597"/>
                  <a:pt x="4749530" y="2400130"/>
                </a:cubicBezTo>
                <a:cubicBezTo>
                  <a:pt x="4753730" y="2399664"/>
                  <a:pt x="4757431" y="2398997"/>
                  <a:pt x="4760631" y="2398130"/>
                </a:cubicBezTo>
                <a:cubicBezTo>
                  <a:pt x="4763831" y="2397263"/>
                  <a:pt x="4766365" y="2395996"/>
                  <a:pt x="4768232" y="2394330"/>
                </a:cubicBezTo>
                <a:cubicBezTo>
                  <a:pt x="4770099" y="2392663"/>
                  <a:pt x="4771032" y="2390229"/>
                  <a:pt x="4771032" y="2387029"/>
                </a:cubicBezTo>
                <a:cubicBezTo>
                  <a:pt x="4771032" y="2383295"/>
                  <a:pt x="4770332" y="2380294"/>
                  <a:pt x="4768932" y="2378028"/>
                </a:cubicBezTo>
                <a:cubicBezTo>
                  <a:pt x="4767532" y="2375761"/>
                  <a:pt x="4765732" y="2374027"/>
                  <a:pt x="4763531" y="2372827"/>
                </a:cubicBezTo>
                <a:cubicBezTo>
                  <a:pt x="4761331" y="2371627"/>
                  <a:pt x="4758864" y="2370827"/>
                  <a:pt x="4756130" y="2370427"/>
                </a:cubicBezTo>
                <a:cubicBezTo>
                  <a:pt x="4753396" y="2370027"/>
                  <a:pt x="4750696" y="2369827"/>
                  <a:pt x="4748029" y="2369827"/>
                </a:cubicBezTo>
                <a:cubicBezTo>
                  <a:pt x="4740829" y="2369827"/>
                  <a:pt x="4734828" y="2371193"/>
                  <a:pt x="4730027" y="2373927"/>
                </a:cubicBezTo>
                <a:cubicBezTo>
                  <a:pt x="4725227" y="2376661"/>
                  <a:pt x="4722626" y="2381828"/>
                  <a:pt x="4722226" y="2389429"/>
                </a:cubicBezTo>
                <a:lnTo>
                  <a:pt x="4705224" y="2389429"/>
                </a:lnTo>
                <a:cubicBezTo>
                  <a:pt x="4705490" y="2383028"/>
                  <a:pt x="4706824" y="2377627"/>
                  <a:pt x="4709224" y="2373227"/>
                </a:cubicBezTo>
                <a:cubicBezTo>
                  <a:pt x="4711625" y="2368826"/>
                  <a:pt x="4714825" y="2365259"/>
                  <a:pt x="4718826" y="2362526"/>
                </a:cubicBezTo>
                <a:cubicBezTo>
                  <a:pt x="4722826" y="2359792"/>
                  <a:pt x="4727427" y="2357825"/>
                  <a:pt x="4732628" y="2356625"/>
                </a:cubicBezTo>
                <a:cubicBezTo>
                  <a:pt x="4737828" y="2355425"/>
                  <a:pt x="4743295" y="2354825"/>
                  <a:pt x="4749030" y="2354825"/>
                </a:cubicBezTo>
                <a:close/>
                <a:moveTo>
                  <a:pt x="4636253" y="2354825"/>
                </a:moveTo>
                <a:cubicBezTo>
                  <a:pt x="4642121" y="2354825"/>
                  <a:pt x="4647521" y="2355325"/>
                  <a:pt x="4652455" y="2356325"/>
                </a:cubicBezTo>
                <a:cubicBezTo>
                  <a:pt x="4657389" y="2357325"/>
                  <a:pt x="4661756" y="2359058"/>
                  <a:pt x="4665557" y="2361525"/>
                </a:cubicBezTo>
                <a:cubicBezTo>
                  <a:pt x="4669358" y="2363992"/>
                  <a:pt x="4672391" y="2367326"/>
                  <a:pt x="4674658" y="2371527"/>
                </a:cubicBezTo>
                <a:cubicBezTo>
                  <a:pt x="4676925" y="2375727"/>
                  <a:pt x="4678258" y="2380961"/>
                  <a:pt x="4678659" y="2387229"/>
                </a:cubicBezTo>
                <a:lnTo>
                  <a:pt x="4661657" y="2387229"/>
                </a:lnTo>
                <a:cubicBezTo>
                  <a:pt x="4661390" y="2383895"/>
                  <a:pt x="4660523" y="2381128"/>
                  <a:pt x="4659056" y="2378928"/>
                </a:cubicBezTo>
                <a:cubicBezTo>
                  <a:pt x="4657590" y="2376728"/>
                  <a:pt x="4655722" y="2374961"/>
                  <a:pt x="4653455" y="2373627"/>
                </a:cubicBezTo>
                <a:cubicBezTo>
                  <a:pt x="4651189" y="2372294"/>
                  <a:pt x="4648688" y="2371327"/>
                  <a:pt x="4645954" y="2370727"/>
                </a:cubicBezTo>
                <a:cubicBezTo>
                  <a:pt x="4643221" y="2370127"/>
                  <a:pt x="4640454" y="2369827"/>
                  <a:pt x="4637653" y="2369827"/>
                </a:cubicBezTo>
                <a:cubicBezTo>
                  <a:pt x="4635120" y="2369827"/>
                  <a:pt x="4632553" y="2370027"/>
                  <a:pt x="4629952" y="2370427"/>
                </a:cubicBezTo>
                <a:cubicBezTo>
                  <a:pt x="4627352" y="2370827"/>
                  <a:pt x="4624985" y="2371527"/>
                  <a:pt x="4622851" y="2372527"/>
                </a:cubicBezTo>
                <a:cubicBezTo>
                  <a:pt x="4620718" y="2373527"/>
                  <a:pt x="4618984" y="2374860"/>
                  <a:pt x="4617651" y="2376527"/>
                </a:cubicBezTo>
                <a:cubicBezTo>
                  <a:pt x="4616317" y="2378194"/>
                  <a:pt x="4615651" y="2380361"/>
                  <a:pt x="4615651" y="2383028"/>
                </a:cubicBezTo>
                <a:cubicBezTo>
                  <a:pt x="4615651" y="2385962"/>
                  <a:pt x="4616684" y="2388396"/>
                  <a:pt x="4618751" y="2390329"/>
                </a:cubicBezTo>
                <a:cubicBezTo>
                  <a:pt x="4620818" y="2392263"/>
                  <a:pt x="4623452" y="2393863"/>
                  <a:pt x="4626652" y="2395130"/>
                </a:cubicBezTo>
                <a:cubicBezTo>
                  <a:pt x="4629852" y="2396396"/>
                  <a:pt x="4633453" y="2397463"/>
                  <a:pt x="4637454" y="2398330"/>
                </a:cubicBezTo>
                <a:cubicBezTo>
                  <a:pt x="4641454" y="2399197"/>
                  <a:pt x="4645454" y="2400097"/>
                  <a:pt x="4649455" y="2401030"/>
                </a:cubicBezTo>
                <a:cubicBezTo>
                  <a:pt x="4653722" y="2401964"/>
                  <a:pt x="4657889" y="2403097"/>
                  <a:pt x="4661956" y="2404431"/>
                </a:cubicBezTo>
                <a:cubicBezTo>
                  <a:pt x="4666024" y="2405764"/>
                  <a:pt x="4669624" y="2407531"/>
                  <a:pt x="4672758" y="2409732"/>
                </a:cubicBezTo>
                <a:cubicBezTo>
                  <a:pt x="4675892" y="2411932"/>
                  <a:pt x="4678426" y="2414699"/>
                  <a:pt x="4680359" y="2418033"/>
                </a:cubicBezTo>
                <a:cubicBezTo>
                  <a:pt x="4682292" y="2421366"/>
                  <a:pt x="4683259" y="2425500"/>
                  <a:pt x="4683259" y="2430434"/>
                </a:cubicBezTo>
                <a:cubicBezTo>
                  <a:pt x="4683259" y="2436702"/>
                  <a:pt x="4681959" y="2441902"/>
                  <a:pt x="4679359" y="2446036"/>
                </a:cubicBezTo>
                <a:cubicBezTo>
                  <a:pt x="4676759" y="2450170"/>
                  <a:pt x="4673358" y="2453504"/>
                  <a:pt x="4669158" y="2456037"/>
                </a:cubicBezTo>
                <a:cubicBezTo>
                  <a:pt x="4664957" y="2458571"/>
                  <a:pt x="4660223" y="2460338"/>
                  <a:pt x="4654956" y="2461338"/>
                </a:cubicBezTo>
                <a:cubicBezTo>
                  <a:pt x="4649688" y="2462338"/>
                  <a:pt x="4644454" y="2462838"/>
                  <a:pt x="4639254" y="2462838"/>
                </a:cubicBezTo>
                <a:cubicBezTo>
                  <a:pt x="4633520" y="2462838"/>
                  <a:pt x="4628052" y="2462238"/>
                  <a:pt x="4622851" y="2461038"/>
                </a:cubicBezTo>
                <a:cubicBezTo>
                  <a:pt x="4617651" y="2459838"/>
                  <a:pt x="4613050" y="2457871"/>
                  <a:pt x="4609050" y="2455137"/>
                </a:cubicBezTo>
                <a:cubicBezTo>
                  <a:pt x="4605050" y="2452403"/>
                  <a:pt x="4601849" y="2448803"/>
                  <a:pt x="4599448" y="2444336"/>
                </a:cubicBezTo>
                <a:cubicBezTo>
                  <a:pt x="4597048" y="2439869"/>
                  <a:pt x="4595715" y="2434435"/>
                  <a:pt x="4595448" y="2428034"/>
                </a:cubicBezTo>
                <a:lnTo>
                  <a:pt x="4612450" y="2428034"/>
                </a:lnTo>
                <a:cubicBezTo>
                  <a:pt x="4612583" y="2431768"/>
                  <a:pt x="4613450" y="2434935"/>
                  <a:pt x="4615051" y="2437535"/>
                </a:cubicBezTo>
                <a:cubicBezTo>
                  <a:pt x="4616651" y="2440135"/>
                  <a:pt x="4618751" y="2442202"/>
                  <a:pt x="4621351" y="2443736"/>
                </a:cubicBezTo>
                <a:cubicBezTo>
                  <a:pt x="4623952" y="2445269"/>
                  <a:pt x="4626885" y="2446369"/>
                  <a:pt x="4630152" y="2447036"/>
                </a:cubicBezTo>
                <a:cubicBezTo>
                  <a:pt x="4633420" y="2447703"/>
                  <a:pt x="4636787" y="2448036"/>
                  <a:pt x="4640254" y="2448036"/>
                </a:cubicBezTo>
                <a:cubicBezTo>
                  <a:pt x="4642921" y="2448036"/>
                  <a:pt x="4645721" y="2447836"/>
                  <a:pt x="4648655" y="2447436"/>
                </a:cubicBezTo>
                <a:cubicBezTo>
                  <a:pt x="4651588" y="2447036"/>
                  <a:pt x="4654289" y="2446303"/>
                  <a:pt x="4656756" y="2445236"/>
                </a:cubicBezTo>
                <a:cubicBezTo>
                  <a:pt x="4659223" y="2444169"/>
                  <a:pt x="4661256" y="2442602"/>
                  <a:pt x="4662857" y="2440535"/>
                </a:cubicBezTo>
                <a:cubicBezTo>
                  <a:pt x="4664457" y="2438468"/>
                  <a:pt x="4665257" y="2435835"/>
                  <a:pt x="4665257" y="2432634"/>
                </a:cubicBezTo>
                <a:cubicBezTo>
                  <a:pt x="4665257" y="2428234"/>
                  <a:pt x="4663590" y="2424900"/>
                  <a:pt x="4660256" y="2422633"/>
                </a:cubicBezTo>
                <a:cubicBezTo>
                  <a:pt x="4656923" y="2420366"/>
                  <a:pt x="4652756" y="2418533"/>
                  <a:pt x="4647754" y="2417132"/>
                </a:cubicBezTo>
                <a:cubicBezTo>
                  <a:pt x="4642754" y="2415732"/>
                  <a:pt x="4637320" y="2414465"/>
                  <a:pt x="4631453" y="2413332"/>
                </a:cubicBezTo>
                <a:cubicBezTo>
                  <a:pt x="4625585" y="2412198"/>
                  <a:pt x="4620152" y="2410598"/>
                  <a:pt x="4615151" y="2408531"/>
                </a:cubicBezTo>
                <a:cubicBezTo>
                  <a:pt x="4610150" y="2406464"/>
                  <a:pt x="4605983" y="2403564"/>
                  <a:pt x="4602649" y="2399830"/>
                </a:cubicBezTo>
                <a:cubicBezTo>
                  <a:pt x="4599316" y="2396096"/>
                  <a:pt x="4597648" y="2390896"/>
                  <a:pt x="4597648" y="2384228"/>
                </a:cubicBezTo>
                <a:cubicBezTo>
                  <a:pt x="4597648" y="2379028"/>
                  <a:pt x="4598816" y="2374560"/>
                  <a:pt x="4601149" y="2370827"/>
                </a:cubicBezTo>
                <a:cubicBezTo>
                  <a:pt x="4603482" y="2367093"/>
                  <a:pt x="4606483" y="2364059"/>
                  <a:pt x="4610150" y="2361726"/>
                </a:cubicBezTo>
                <a:cubicBezTo>
                  <a:pt x="4613817" y="2359392"/>
                  <a:pt x="4617951" y="2357658"/>
                  <a:pt x="4622552" y="2356525"/>
                </a:cubicBezTo>
                <a:cubicBezTo>
                  <a:pt x="4627152" y="2355391"/>
                  <a:pt x="4631720" y="2354825"/>
                  <a:pt x="4636253" y="2354825"/>
                </a:cubicBezTo>
                <a:close/>
                <a:moveTo>
                  <a:pt x="4483129" y="2354825"/>
                </a:moveTo>
                <a:cubicBezTo>
                  <a:pt x="4492331" y="2354825"/>
                  <a:pt x="4499965" y="2356725"/>
                  <a:pt x="4506032" y="2360525"/>
                </a:cubicBezTo>
                <a:cubicBezTo>
                  <a:pt x="4512100" y="2364326"/>
                  <a:pt x="4516967" y="2369160"/>
                  <a:pt x="4520634" y="2375027"/>
                </a:cubicBezTo>
                <a:cubicBezTo>
                  <a:pt x="4524302" y="2380895"/>
                  <a:pt x="4526835" y="2387295"/>
                  <a:pt x="4528235" y="2394230"/>
                </a:cubicBezTo>
                <a:cubicBezTo>
                  <a:pt x="4529635" y="2401164"/>
                  <a:pt x="4530202" y="2407765"/>
                  <a:pt x="4529936" y="2414032"/>
                </a:cubicBezTo>
                <a:lnTo>
                  <a:pt x="4452525" y="2414032"/>
                </a:lnTo>
                <a:cubicBezTo>
                  <a:pt x="4452393" y="2418566"/>
                  <a:pt x="4452926" y="2422866"/>
                  <a:pt x="4454126" y="2426934"/>
                </a:cubicBezTo>
                <a:cubicBezTo>
                  <a:pt x="4455326" y="2431001"/>
                  <a:pt x="4457259" y="2434601"/>
                  <a:pt x="4459926" y="2437735"/>
                </a:cubicBezTo>
                <a:cubicBezTo>
                  <a:pt x="4462594" y="2440869"/>
                  <a:pt x="4465994" y="2443369"/>
                  <a:pt x="4470128" y="2445236"/>
                </a:cubicBezTo>
                <a:cubicBezTo>
                  <a:pt x="4474262" y="2447103"/>
                  <a:pt x="4479129" y="2448036"/>
                  <a:pt x="4484730" y="2448036"/>
                </a:cubicBezTo>
                <a:cubicBezTo>
                  <a:pt x="4491931" y="2448036"/>
                  <a:pt x="4497831" y="2446369"/>
                  <a:pt x="4502432" y="2443036"/>
                </a:cubicBezTo>
                <a:cubicBezTo>
                  <a:pt x="4507033" y="2439702"/>
                  <a:pt x="4510066" y="2434635"/>
                  <a:pt x="4511533" y="2427834"/>
                </a:cubicBezTo>
                <a:lnTo>
                  <a:pt x="4528335" y="2427834"/>
                </a:lnTo>
                <a:cubicBezTo>
                  <a:pt x="4526068" y="2439435"/>
                  <a:pt x="4521067" y="2448170"/>
                  <a:pt x="4513333" y="2454037"/>
                </a:cubicBezTo>
                <a:cubicBezTo>
                  <a:pt x="4505599" y="2459904"/>
                  <a:pt x="4495864" y="2462838"/>
                  <a:pt x="4484130" y="2462838"/>
                </a:cubicBezTo>
                <a:cubicBezTo>
                  <a:pt x="4475862" y="2462838"/>
                  <a:pt x="4468694" y="2461505"/>
                  <a:pt x="4462627" y="2458838"/>
                </a:cubicBezTo>
                <a:cubicBezTo>
                  <a:pt x="4456559" y="2456171"/>
                  <a:pt x="4451459" y="2452437"/>
                  <a:pt x="4447325" y="2447636"/>
                </a:cubicBezTo>
                <a:cubicBezTo>
                  <a:pt x="4443191" y="2442836"/>
                  <a:pt x="4440091" y="2437102"/>
                  <a:pt x="4438024" y="2430434"/>
                </a:cubicBezTo>
                <a:cubicBezTo>
                  <a:pt x="4435957" y="2423767"/>
                  <a:pt x="4434790" y="2416499"/>
                  <a:pt x="4434524" y="2408631"/>
                </a:cubicBezTo>
                <a:cubicBezTo>
                  <a:pt x="4434524" y="2400764"/>
                  <a:pt x="4435724" y="2393563"/>
                  <a:pt x="4438124" y="2387029"/>
                </a:cubicBezTo>
                <a:cubicBezTo>
                  <a:pt x="4440524" y="2380495"/>
                  <a:pt x="4443891" y="2374827"/>
                  <a:pt x="4448225" y="2370027"/>
                </a:cubicBezTo>
                <a:cubicBezTo>
                  <a:pt x="4452559" y="2365226"/>
                  <a:pt x="4457693" y="2361492"/>
                  <a:pt x="4463627" y="2358825"/>
                </a:cubicBezTo>
                <a:cubicBezTo>
                  <a:pt x="4469561" y="2356159"/>
                  <a:pt x="4476062" y="2354825"/>
                  <a:pt x="4483129" y="2354825"/>
                </a:cubicBezTo>
                <a:close/>
                <a:moveTo>
                  <a:pt x="4131428" y="2354825"/>
                </a:moveTo>
                <a:cubicBezTo>
                  <a:pt x="4137296" y="2354825"/>
                  <a:pt x="4142696" y="2355325"/>
                  <a:pt x="4147631" y="2356325"/>
                </a:cubicBezTo>
                <a:cubicBezTo>
                  <a:pt x="4152564" y="2357325"/>
                  <a:pt x="4156931" y="2359058"/>
                  <a:pt x="4160732" y="2361525"/>
                </a:cubicBezTo>
                <a:cubicBezTo>
                  <a:pt x="4164533" y="2363992"/>
                  <a:pt x="4167566" y="2367326"/>
                  <a:pt x="4169833" y="2371527"/>
                </a:cubicBezTo>
                <a:cubicBezTo>
                  <a:pt x="4172100" y="2375727"/>
                  <a:pt x="4173434" y="2380961"/>
                  <a:pt x="4173834" y="2387229"/>
                </a:cubicBezTo>
                <a:lnTo>
                  <a:pt x="4156832" y="2387229"/>
                </a:lnTo>
                <a:cubicBezTo>
                  <a:pt x="4156565" y="2383895"/>
                  <a:pt x="4155698" y="2381128"/>
                  <a:pt x="4154231" y="2378928"/>
                </a:cubicBezTo>
                <a:cubicBezTo>
                  <a:pt x="4152764" y="2376728"/>
                  <a:pt x="4150898" y="2374961"/>
                  <a:pt x="4148631" y="2373627"/>
                </a:cubicBezTo>
                <a:cubicBezTo>
                  <a:pt x="4146363" y="2372294"/>
                  <a:pt x="4143863" y="2371327"/>
                  <a:pt x="4141130" y="2370727"/>
                </a:cubicBezTo>
                <a:cubicBezTo>
                  <a:pt x="4138396" y="2370127"/>
                  <a:pt x="4135629" y="2369827"/>
                  <a:pt x="4132829" y="2369827"/>
                </a:cubicBezTo>
                <a:cubicBezTo>
                  <a:pt x="4130295" y="2369827"/>
                  <a:pt x="4127728" y="2370027"/>
                  <a:pt x="4125128" y="2370427"/>
                </a:cubicBezTo>
                <a:cubicBezTo>
                  <a:pt x="4122527" y="2370827"/>
                  <a:pt x="4120161" y="2371527"/>
                  <a:pt x="4118027" y="2372527"/>
                </a:cubicBezTo>
                <a:cubicBezTo>
                  <a:pt x="4115893" y="2373527"/>
                  <a:pt x="4114160" y="2374860"/>
                  <a:pt x="4112826" y="2376527"/>
                </a:cubicBezTo>
                <a:cubicBezTo>
                  <a:pt x="4111492" y="2378194"/>
                  <a:pt x="4110826" y="2380361"/>
                  <a:pt x="4110826" y="2383028"/>
                </a:cubicBezTo>
                <a:cubicBezTo>
                  <a:pt x="4110825" y="2385962"/>
                  <a:pt x="4111859" y="2388396"/>
                  <a:pt x="4113926" y="2390329"/>
                </a:cubicBezTo>
                <a:cubicBezTo>
                  <a:pt x="4115993" y="2392263"/>
                  <a:pt x="4118627" y="2393863"/>
                  <a:pt x="4121828" y="2395130"/>
                </a:cubicBezTo>
                <a:cubicBezTo>
                  <a:pt x="4125028" y="2396396"/>
                  <a:pt x="4128628" y="2397463"/>
                  <a:pt x="4132628" y="2398330"/>
                </a:cubicBezTo>
                <a:cubicBezTo>
                  <a:pt x="4136629" y="2399197"/>
                  <a:pt x="4140630" y="2400097"/>
                  <a:pt x="4144630" y="2401030"/>
                </a:cubicBezTo>
                <a:cubicBezTo>
                  <a:pt x="4148897" y="2401964"/>
                  <a:pt x="4153065" y="2403097"/>
                  <a:pt x="4157132" y="2404431"/>
                </a:cubicBezTo>
                <a:cubicBezTo>
                  <a:pt x="4161199" y="2405764"/>
                  <a:pt x="4164799" y="2407531"/>
                  <a:pt x="4167933" y="2409732"/>
                </a:cubicBezTo>
                <a:cubicBezTo>
                  <a:pt x="4171066" y="2411932"/>
                  <a:pt x="4173600" y="2414699"/>
                  <a:pt x="4175534" y="2418033"/>
                </a:cubicBezTo>
                <a:cubicBezTo>
                  <a:pt x="4177467" y="2421366"/>
                  <a:pt x="4178434" y="2425500"/>
                  <a:pt x="4178435" y="2430434"/>
                </a:cubicBezTo>
                <a:cubicBezTo>
                  <a:pt x="4178435" y="2436702"/>
                  <a:pt x="4177134" y="2441902"/>
                  <a:pt x="4174534" y="2446036"/>
                </a:cubicBezTo>
                <a:cubicBezTo>
                  <a:pt x="4171934" y="2450170"/>
                  <a:pt x="4168533" y="2453504"/>
                  <a:pt x="4164333" y="2456037"/>
                </a:cubicBezTo>
                <a:cubicBezTo>
                  <a:pt x="4160132" y="2458571"/>
                  <a:pt x="4155398" y="2460338"/>
                  <a:pt x="4150131" y="2461338"/>
                </a:cubicBezTo>
                <a:cubicBezTo>
                  <a:pt x="4144863" y="2462338"/>
                  <a:pt x="4139629" y="2462838"/>
                  <a:pt x="4134429" y="2462838"/>
                </a:cubicBezTo>
                <a:cubicBezTo>
                  <a:pt x="4128695" y="2462838"/>
                  <a:pt x="4123227" y="2462238"/>
                  <a:pt x="4118027" y="2461038"/>
                </a:cubicBezTo>
                <a:cubicBezTo>
                  <a:pt x="4112826" y="2459838"/>
                  <a:pt x="4108226" y="2457871"/>
                  <a:pt x="4104225" y="2455137"/>
                </a:cubicBezTo>
                <a:cubicBezTo>
                  <a:pt x="4100224" y="2452403"/>
                  <a:pt x="4097024" y="2448803"/>
                  <a:pt x="4094624" y="2444336"/>
                </a:cubicBezTo>
                <a:cubicBezTo>
                  <a:pt x="4092224" y="2439869"/>
                  <a:pt x="4090890" y="2434435"/>
                  <a:pt x="4090623" y="2428034"/>
                </a:cubicBezTo>
                <a:lnTo>
                  <a:pt x="4107626" y="2428034"/>
                </a:lnTo>
                <a:cubicBezTo>
                  <a:pt x="4107759" y="2431768"/>
                  <a:pt x="4108625" y="2434935"/>
                  <a:pt x="4110226" y="2437535"/>
                </a:cubicBezTo>
                <a:cubicBezTo>
                  <a:pt x="4111826" y="2440135"/>
                  <a:pt x="4113926" y="2442202"/>
                  <a:pt x="4116527" y="2443736"/>
                </a:cubicBezTo>
                <a:cubicBezTo>
                  <a:pt x="4119127" y="2445269"/>
                  <a:pt x="4122061" y="2446369"/>
                  <a:pt x="4125328" y="2447036"/>
                </a:cubicBezTo>
                <a:cubicBezTo>
                  <a:pt x="4128595" y="2447703"/>
                  <a:pt x="4131962" y="2448036"/>
                  <a:pt x="4135429" y="2448036"/>
                </a:cubicBezTo>
                <a:cubicBezTo>
                  <a:pt x="4138096" y="2448036"/>
                  <a:pt x="4140896" y="2447836"/>
                  <a:pt x="4143830" y="2447436"/>
                </a:cubicBezTo>
                <a:cubicBezTo>
                  <a:pt x="4146764" y="2447036"/>
                  <a:pt x="4149464" y="2446303"/>
                  <a:pt x="4151931" y="2445236"/>
                </a:cubicBezTo>
                <a:cubicBezTo>
                  <a:pt x="4154398" y="2444169"/>
                  <a:pt x="4156432" y="2442602"/>
                  <a:pt x="4158032" y="2440535"/>
                </a:cubicBezTo>
                <a:cubicBezTo>
                  <a:pt x="4159632" y="2438468"/>
                  <a:pt x="4160432" y="2435835"/>
                  <a:pt x="4160432" y="2432634"/>
                </a:cubicBezTo>
                <a:cubicBezTo>
                  <a:pt x="4160432" y="2428234"/>
                  <a:pt x="4158765" y="2424900"/>
                  <a:pt x="4155432" y="2422633"/>
                </a:cubicBezTo>
                <a:cubicBezTo>
                  <a:pt x="4152098" y="2420366"/>
                  <a:pt x="4147930" y="2418533"/>
                  <a:pt x="4142930" y="2417132"/>
                </a:cubicBezTo>
                <a:cubicBezTo>
                  <a:pt x="4137929" y="2415732"/>
                  <a:pt x="4132495" y="2414465"/>
                  <a:pt x="4126628" y="2413332"/>
                </a:cubicBezTo>
                <a:cubicBezTo>
                  <a:pt x="4120760" y="2412198"/>
                  <a:pt x="4115327" y="2410598"/>
                  <a:pt x="4110326" y="2408531"/>
                </a:cubicBezTo>
                <a:cubicBezTo>
                  <a:pt x="4105325" y="2406464"/>
                  <a:pt x="4101158" y="2403564"/>
                  <a:pt x="4097824" y="2399830"/>
                </a:cubicBezTo>
                <a:cubicBezTo>
                  <a:pt x="4094490" y="2396096"/>
                  <a:pt x="4092824" y="2390896"/>
                  <a:pt x="4092824" y="2384228"/>
                </a:cubicBezTo>
                <a:cubicBezTo>
                  <a:pt x="4092824" y="2379028"/>
                  <a:pt x="4093990" y="2374560"/>
                  <a:pt x="4096324" y="2370827"/>
                </a:cubicBezTo>
                <a:cubicBezTo>
                  <a:pt x="4098657" y="2367093"/>
                  <a:pt x="4101658" y="2364059"/>
                  <a:pt x="4105325" y="2361726"/>
                </a:cubicBezTo>
                <a:cubicBezTo>
                  <a:pt x="4108992" y="2359392"/>
                  <a:pt x="4113126" y="2357658"/>
                  <a:pt x="4117727" y="2356525"/>
                </a:cubicBezTo>
                <a:cubicBezTo>
                  <a:pt x="4122328" y="2355391"/>
                  <a:pt x="4126894" y="2354825"/>
                  <a:pt x="4131428" y="2354825"/>
                </a:cubicBezTo>
                <a:close/>
                <a:moveTo>
                  <a:pt x="4017681" y="2354825"/>
                </a:moveTo>
                <a:lnTo>
                  <a:pt x="4017681" y="2372827"/>
                </a:lnTo>
                <a:cubicBezTo>
                  <a:pt x="4010880" y="2372827"/>
                  <a:pt x="4005079" y="2373760"/>
                  <a:pt x="4000278" y="2375627"/>
                </a:cubicBezTo>
                <a:cubicBezTo>
                  <a:pt x="3995478" y="2377494"/>
                  <a:pt x="3991611" y="2380228"/>
                  <a:pt x="3988677" y="2383828"/>
                </a:cubicBezTo>
                <a:cubicBezTo>
                  <a:pt x="3985744" y="2387429"/>
                  <a:pt x="3983610" y="2391796"/>
                  <a:pt x="3982276" y="2396930"/>
                </a:cubicBezTo>
                <a:cubicBezTo>
                  <a:pt x="3980943" y="2402064"/>
                  <a:pt x="3980276" y="2407965"/>
                  <a:pt x="3980276" y="2414632"/>
                </a:cubicBezTo>
                <a:lnTo>
                  <a:pt x="3980276" y="2460638"/>
                </a:lnTo>
                <a:lnTo>
                  <a:pt x="3963273" y="2460638"/>
                </a:lnTo>
                <a:lnTo>
                  <a:pt x="3963273" y="2357225"/>
                </a:lnTo>
                <a:lnTo>
                  <a:pt x="3979276" y="2357225"/>
                </a:lnTo>
                <a:lnTo>
                  <a:pt x="3979276" y="2379028"/>
                </a:lnTo>
                <a:lnTo>
                  <a:pt x="3979676" y="2379028"/>
                </a:lnTo>
                <a:cubicBezTo>
                  <a:pt x="3983810" y="2370627"/>
                  <a:pt x="3988877" y="2364426"/>
                  <a:pt x="3994878" y="2360425"/>
                </a:cubicBezTo>
                <a:cubicBezTo>
                  <a:pt x="4000878" y="2356425"/>
                  <a:pt x="4008479" y="2354558"/>
                  <a:pt x="4017681" y="2354825"/>
                </a:cubicBezTo>
                <a:close/>
                <a:moveTo>
                  <a:pt x="3894180" y="2354825"/>
                </a:moveTo>
                <a:cubicBezTo>
                  <a:pt x="3902447" y="2354825"/>
                  <a:pt x="3909682" y="2356225"/>
                  <a:pt x="3915882" y="2359025"/>
                </a:cubicBezTo>
                <a:cubicBezTo>
                  <a:pt x="3922083" y="2361825"/>
                  <a:pt x="3927317" y="2365659"/>
                  <a:pt x="3931584" y="2370527"/>
                </a:cubicBezTo>
                <a:cubicBezTo>
                  <a:pt x="3935851" y="2375394"/>
                  <a:pt x="3939052" y="2381128"/>
                  <a:pt x="3941185" y="2387729"/>
                </a:cubicBezTo>
                <a:cubicBezTo>
                  <a:pt x="3943319" y="2394330"/>
                  <a:pt x="3944386" y="2401430"/>
                  <a:pt x="3944386" y="2409031"/>
                </a:cubicBezTo>
                <a:cubicBezTo>
                  <a:pt x="3944386" y="2416632"/>
                  <a:pt x="3943319" y="2423700"/>
                  <a:pt x="3941185" y="2430234"/>
                </a:cubicBezTo>
                <a:cubicBezTo>
                  <a:pt x="3939052" y="2436768"/>
                  <a:pt x="3935851" y="2442469"/>
                  <a:pt x="3931584" y="2447336"/>
                </a:cubicBezTo>
                <a:cubicBezTo>
                  <a:pt x="3927317" y="2452203"/>
                  <a:pt x="3922083" y="2456004"/>
                  <a:pt x="3915882" y="2458738"/>
                </a:cubicBezTo>
                <a:cubicBezTo>
                  <a:pt x="3909682" y="2461471"/>
                  <a:pt x="3902448" y="2462838"/>
                  <a:pt x="3894180" y="2462838"/>
                </a:cubicBezTo>
                <a:cubicBezTo>
                  <a:pt x="3886045" y="2462838"/>
                  <a:pt x="3878844" y="2461471"/>
                  <a:pt x="3872577" y="2458738"/>
                </a:cubicBezTo>
                <a:cubicBezTo>
                  <a:pt x="3866309" y="2456004"/>
                  <a:pt x="3861042" y="2452203"/>
                  <a:pt x="3856775" y="2447336"/>
                </a:cubicBezTo>
                <a:cubicBezTo>
                  <a:pt x="3852508" y="2442469"/>
                  <a:pt x="3849307" y="2436768"/>
                  <a:pt x="3847174" y="2430234"/>
                </a:cubicBezTo>
                <a:cubicBezTo>
                  <a:pt x="3845040" y="2423700"/>
                  <a:pt x="3843973" y="2416632"/>
                  <a:pt x="3843973" y="2409031"/>
                </a:cubicBezTo>
                <a:cubicBezTo>
                  <a:pt x="3843973" y="2401430"/>
                  <a:pt x="3845040" y="2394330"/>
                  <a:pt x="3847174" y="2387729"/>
                </a:cubicBezTo>
                <a:cubicBezTo>
                  <a:pt x="3849307" y="2381128"/>
                  <a:pt x="3852508" y="2375394"/>
                  <a:pt x="3856775" y="2370527"/>
                </a:cubicBezTo>
                <a:cubicBezTo>
                  <a:pt x="3861042" y="2365659"/>
                  <a:pt x="3866309" y="2361826"/>
                  <a:pt x="3872577" y="2359025"/>
                </a:cubicBezTo>
                <a:cubicBezTo>
                  <a:pt x="3878844" y="2356225"/>
                  <a:pt x="3886045" y="2354825"/>
                  <a:pt x="3894180" y="2354825"/>
                </a:cubicBezTo>
                <a:close/>
                <a:moveTo>
                  <a:pt x="3786280" y="2354825"/>
                </a:moveTo>
                <a:cubicBezTo>
                  <a:pt x="3794281" y="2354824"/>
                  <a:pt x="3801249" y="2356291"/>
                  <a:pt x="3807183" y="2359225"/>
                </a:cubicBezTo>
                <a:cubicBezTo>
                  <a:pt x="3813117" y="2362159"/>
                  <a:pt x="3818051" y="2366126"/>
                  <a:pt x="3821985" y="2371127"/>
                </a:cubicBezTo>
                <a:cubicBezTo>
                  <a:pt x="3825919" y="2376127"/>
                  <a:pt x="3828885" y="2381895"/>
                  <a:pt x="3830886" y="2388429"/>
                </a:cubicBezTo>
                <a:cubicBezTo>
                  <a:pt x="3832886" y="2394963"/>
                  <a:pt x="3833886" y="2401897"/>
                  <a:pt x="3833886" y="2409231"/>
                </a:cubicBezTo>
                <a:cubicBezTo>
                  <a:pt x="3833887" y="2416566"/>
                  <a:pt x="3832920" y="2423500"/>
                  <a:pt x="3830986" y="2430034"/>
                </a:cubicBezTo>
                <a:cubicBezTo>
                  <a:pt x="3829053" y="2436568"/>
                  <a:pt x="3826118" y="2442269"/>
                  <a:pt x="3822185" y="2447136"/>
                </a:cubicBezTo>
                <a:cubicBezTo>
                  <a:pt x="3818251" y="2452003"/>
                  <a:pt x="3813317" y="2455837"/>
                  <a:pt x="3807383" y="2458638"/>
                </a:cubicBezTo>
                <a:cubicBezTo>
                  <a:pt x="3801449" y="2461438"/>
                  <a:pt x="3794548" y="2462838"/>
                  <a:pt x="3786680" y="2462838"/>
                </a:cubicBezTo>
                <a:cubicBezTo>
                  <a:pt x="3784147" y="2462838"/>
                  <a:pt x="3781313" y="2462571"/>
                  <a:pt x="3778179" y="2462038"/>
                </a:cubicBezTo>
                <a:cubicBezTo>
                  <a:pt x="3775045" y="2461505"/>
                  <a:pt x="3771945" y="2460638"/>
                  <a:pt x="3768878" y="2459438"/>
                </a:cubicBezTo>
                <a:cubicBezTo>
                  <a:pt x="3765811" y="2458238"/>
                  <a:pt x="3762911" y="2456604"/>
                  <a:pt x="3760177" y="2454537"/>
                </a:cubicBezTo>
                <a:cubicBezTo>
                  <a:pt x="3757443" y="2452470"/>
                  <a:pt x="3755143" y="2449903"/>
                  <a:pt x="3753276" y="2446836"/>
                </a:cubicBezTo>
                <a:lnTo>
                  <a:pt x="3752876" y="2446836"/>
                </a:lnTo>
                <a:lnTo>
                  <a:pt x="3752876" y="2500043"/>
                </a:lnTo>
                <a:lnTo>
                  <a:pt x="3735874" y="2500043"/>
                </a:lnTo>
                <a:lnTo>
                  <a:pt x="3735874" y="2357225"/>
                </a:lnTo>
                <a:lnTo>
                  <a:pt x="3752876" y="2357225"/>
                </a:lnTo>
                <a:lnTo>
                  <a:pt x="3752876" y="2371227"/>
                </a:lnTo>
                <a:lnTo>
                  <a:pt x="3753276" y="2371227"/>
                </a:lnTo>
                <a:cubicBezTo>
                  <a:pt x="3756077" y="2365493"/>
                  <a:pt x="3760477" y="2361326"/>
                  <a:pt x="3766478" y="2358725"/>
                </a:cubicBezTo>
                <a:cubicBezTo>
                  <a:pt x="3772478" y="2356125"/>
                  <a:pt x="3779079" y="2354825"/>
                  <a:pt x="3786280" y="2354825"/>
                </a:cubicBezTo>
                <a:close/>
                <a:moveTo>
                  <a:pt x="3671980" y="2354825"/>
                </a:moveTo>
                <a:cubicBezTo>
                  <a:pt x="3679981" y="2354824"/>
                  <a:pt x="3686948" y="2356291"/>
                  <a:pt x="3692883" y="2359225"/>
                </a:cubicBezTo>
                <a:cubicBezTo>
                  <a:pt x="3698817" y="2362159"/>
                  <a:pt x="3703751" y="2366126"/>
                  <a:pt x="3707685" y="2371127"/>
                </a:cubicBezTo>
                <a:cubicBezTo>
                  <a:pt x="3711618" y="2376127"/>
                  <a:pt x="3714586" y="2381895"/>
                  <a:pt x="3716586" y="2388429"/>
                </a:cubicBezTo>
                <a:cubicBezTo>
                  <a:pt x="3718586" y="2394963"/>
                  <a:pt x="3719586" y="2401897"/>
                  <a:pt x="3719586" y="2409231"/>
                </a:cubicBezTo>
                <a:cubicBezTo>
                  <a:pt x="3719587" y="2416566"/>
                  <a:pt x="3718620" y="2423500"/>
                  <a:pt x="3716686" y="2430034"/>
                </a:cubicBezTo>
                <a:cubicBezTo>
                  <a:pt x="3714752" y="2436568"/>
                  <a:pt x="3711819" y="2442269"/>
                  <a:pt x="3707885" y="2447136"/>
                </a:cubicBezTo>
                <a:cubicBezTo>
                  <a:pt x="3703951" y="2452003"/>
                  <a:pt x="3699017" y="2455837"/>
                  <a:pt x="3693083" y="2458638"/>
                </a:cubicBezTo>
                <a:cubicBezTo>
                  <a:pt x="3687149" y="2461438"/>
                  <a:pt x="3680248" y="2462838"/>
                  <a:pt x="3672380" y="2462838"/>
                </a:cubicBezTo>
                <a:cubicBezTo>
                  <a:pt x="3669847" y="2462838"/>
                  <a:pt x="3667013" y="2462571"/>
                  <a:pt x="3663880" y="2462038"/>
                </a:cubicBezTo>
                <a:cubicBezTo>
                  <a:pt x="3660746" y="2461505"/>
                  <a:pt x="3657646" y="2460638"/>
                  <a:pt x="3654578" y="2459438"/>
                </a:cubicBezTo>
                <a:cubicBezTo>
                  <a:pt x="3651511" y="2458238"/>
                  <a:pt x="3648611" y="2456604"/>
                  <a:pt x="3645877" y="2454537"/>
                </a:cubicBezTo>
                <a:cubicBezTo>
                  <a:pt x="3643143" y="2452470"/>
                  <a:pt x="3640843" y="2449903"/>
                  <a:pt x="3638976" y="2446836"/>
                </a:cubicBezTo>
                <a:lnTo>
                  <a:pt x="3638576" y="2446836"/>
                </a:lnTo>
                <a:lnTo>
                  <a:pt x="3638576" y="2500043"/>
                </a:lnTo>
                <a:lnTo>
                  <a:pt x="3621574" y="2500043"/>
                </a:lnTo>
                <a:lnTo>
                  <a:pt x="3621574" y="2357225"/>
                </a:lnTo>
                <a:lnTo>
                  <a:pt x="3638576" y="2357225"/>
                </a:lnTo>
                <a:lnTo>
                  <a:pt x="3638576" y="2371227"/>
                </a:lnTo>
                <a:lnTo>
                  <a:pt x="3638976" y="2371227"/>
                </a:lnTo>
                <a:cubicBezTo>
                  <a:pt x="3641777" y="2365493"/>
                  <a:pt x="3646177" y="2361326"/>
                  <a:pt x="3652178" y="2358725"/>
                </a:cubicBezTo>
                <a:cubicBezTo>
                  <a:pt x="3658178" y="2356125"/>
                  <a:pt x="3664779" y="2354825"/>
                  <a:pt x="3671980" y="2354825"/>
                </a:cubicBezTo>
                <a:close/>
                <a:moveTo>
                  <a:pt x="3436103" y="2354825"/>
                </a:moveTo>
                <a:cubicBezTo>
                  <a:pt x="3441971" y="2354825"/>
                  <a:pt x="3447372" y="2355325"/>
                  <a:pt x="3452305" y="2356325"/>
                </a:cubicBezTo>
                <a:cubicBezTo>
                  <a:pt x="3457239" y="2357325"/>
                  <a:pt x="3461606" y="2359058"/>
                  <a:pt x="3465407" y="2361525"/>
                </a:cubicBezTo>
                <a:cubicBezTo>
                  <a:pt x="3469207" y="2363992"/>
                  <a:pt x="3472241" y="2367326"/>
                  <a:pt x="3474508" y="2371527"/>
                </a:cubicBezTo>
                <a:cubicBezTo>
                  <a:pt x="3476775" y="2375727"/>
                  <a:pt x="3478109" y="2380961"/>
                  <a:pt x="3478508" y="2387229"/>
                </a:cubicBezTo>
                <a:lnTo>
                  <a:pt x="3461506" y="2387229"/>
                </a:lnTo>
                <a:cubicBezTo>
                  <a:pt x="3461240" y="2383895"/>
                  <a:pt x="3460373" y="2381128"/>
                  <a:pt x="3458906" y="2378928"/>
                </a:cubicBezTo>
                <a:cubicBezTo>
                  <a:pt x="3457439" y="2376728"/>
                  <a:pt x="3455572" y="2374961"/>
                  <a:pt x="3453305" y="2373627"/>
                </a:cubicBezTo>
                <a:cubicBezTo>
                  <a:pt x="3451038" y="2372294"/>
                  <a:pt x="3448538" y="2371327"/>
                  <a:pt x="3445804" y="2370727"/>
                </a:cubicBezTo>
                <a:cubicBezTo>
                  <a:pt x="3443071" y="2370127"/>
                  <a:pt x="3440304" y="2369827"/>
                  <a:pt x="3437504" y="2369827"/>
                </a:cubicBezTo>
                <a:cubicBezTo>
                  <a:pt x="3434970" y="2369827"/>
                  <a:pt x="3432403" y="2370027"/>
                  <a:pt x="3429803" y="2370427"/>
                </a:cubicBezTo>
                <a:cubicBezTo>
                  <a:pt x="3427202" y="2370827"/>
                  <a:pt x="3424835" y="2371527"/>
                  <a:pt x="3422702" y="2372527"/>
                </a:cubicBezTo>
                <a:cubicBezTo>
                  <a:pt x="3420568" y="2373527"/>
                  <a:pt x="3418834" y="2374860"/>
                  <a:pt x="3417501" y="2376527"/>
                </a:cubicBezTo>
                <a:cubicBezTo>
                  <a:pt x="3416167" y="2378194"/>
                  <a:pt x="3415501" y="2380361"/>
                  <a:pt x="3415501" y="2383028"/>
                </a:cubicBezTo>
                <a:cubicBezTo>
                  <a:pt x="3415501" y="2385962"/>
                  <a:pt x="3416534" y="2388396"/>
                  <a:pt x="3418601" y="2390329"/>
                </a:cubicBezTo>
                <a:cubicBezTo>
                  <a:pt x="3420668" y="2392263"/>
                  <a:pt x="3423302" y="2393863"/>
                  <a:pt x="3426502" y="2395130"/>
                </a:cubicBezTo>
                <a:cubicBezTo>
                  <a:pt x="3429703" y="2396396"/>
                  <a:pt x="3433303" y="2397463"/>
                  <a:pt x="3437303" y="2398330"/>
                </a:cubicBezTo>
                <a:cubicBezTo>
                  <a:pt x="3441304" y="2399197"/>
                  <a:pt x="3445304" y="2400097"/>
                  <a:pt x="3449305" y="2401030"/>
                </a:cubicBezTo>
                <a:cubicBezTo>
                  <a:pt x="3453572" y="2401964"/>
                  <a:pt x="3457739" y="2403097"/>
                  <a:pt x="3461806" y="2404431"/>
                </a:cubicBezTo>
                <a:cubicBezTo>
                  <a:pt x="3465874" y="2405764"/>
                  <a:pt x="3469474" y="2407531"/>
                  <a:pt x="3472607" y="2409732"/>
                </a:cubicBezTo>
                <a:cubicBezTo>
                  <a:pt x="3475741" y="2411932"/>
                  <a:pt x="3478275" y="2414699"/>
                  <a:pt x="3480208" y="2418033"/>
                </a:cubicBezTo>
                <a:cubicBezTo>
                  <a:pt x="3482142" y="2421366"/>
                  <a:pt x="3483109" y="2425500"/>
                  <a:pt x="3483109" y="2430434"/>
                </a:cubicBezTo>
                <a:cubicBezTo>
                  <a:pt x="3483109" y="2436702"/>
                  <a:pt x="3481809" y="2441902"/>
                  <a:pt x="3479209" y="2446036"/>
                </a:cubicBezTo>
                <a:cubicBezTo>
                  <a:pt x="3476608" y="2450170"/>
                  <a:pt x="3473208" y="2453504"/>
                  <a:pt x="3469007" y="2456037"/>
                </a:cubicBezTo>
                <a:cubicBezTo>
                  <a:pt x="3464807" y="2458571"/>
                  <a:pt x="3460073" y="2460338"/>
                  <a:pt x="3454805" y="2461338"/>
                </a:cubicBezTo>
                <a:cubicBezTo>
                  <a:pt x="3449538" y="2462338"/>
                  <a:pt x="3444304" y="2462838"/>
                  <a:pt x="3439104" y="2462838"/>
                </a:cubicBezTo>
                <a:cubicBezTo>
                  <a:pt x="3433369" y="2462838"/>
                  <a:pt x="3427902" y="2462238"/>
                  <a:pt x="3422702" y="2461038"/>
                </a:cubicBezTo>
                <a:cubicBezTo>
                  <a:pt x="3417501" y="2459838"/>
                  <a:pt x="3412900" y="2457871"/>
                  <a:pt x="3408900" y="2455137"/>
                </a:cubicBezTo>
                <a:cubicBezTo>
                  <a:pt x="3404899" y="2452403"/>
                  <a:pt x="3401699" y="2448803"/>
                  <a:pt x="3399298" y="2444336"/>
                </a:cubicBezTo>
                <a:cubicBezTo>
                  <a:pt x="3396898" y="2439869"/>
                  <a:pt x="3395565" y="2434435"/>
                  <a:pt x="3395298" y="2428034"/>
                </a:cubicBezTo>
                <a:lnTo>
                  <a:pt x="3412300" y="2428034"/>
                </a:lnTo>
                <a:cubicBezTo>
                  <a:pt x="3412434" y="2431768"/>
                  <a:pt x="3413300" y="2434935"/>
                  <a:pt x="3414900" y="2437535"/>
                </a:cubicBezTo>
                <a:cubicBezTo>
                  <a:pt x="3416500" y="2440135"/>
                  <a:pt x="3418601" y="2442202"/>
                  <a:pt x="3421201" y="2443736"/>
                </a:cubicBezTo>
                <a:cubicBezTo>
                  <a:pt x="3423802" y="2445269"/>
                  <a:pt x="3426735" y="2446369"/>
                  <a:pt x="3430002" y="2447036"/>
                </a:cubicBezTo>
                <a:cubicBezTo>
                  <a:pt x="3433269" y="2447703"/>
                  <a:pt x="3436636" y="2448036"/>
                  <a:pt x="3440104" y="2448036"/>
                </a:cubicBezTo>
                <a:cubicBezTo>
                  <a:pt x="3442771" y="2448036"/>
                  <a:pt x="3445571" y="2447836"/>
                  <a:pt x="3448505" y="2447436"/>
                </a:cubicBezTo>
                <a:cubicBezTo>
                  <a:pt x="3451438" y="2447036"/>
                  <a:pt x="3454139" y="2446303"/>
                  <a:pt x="3456606" y="2445236"/>
                </a:cubicBezTo>
                <a:cubicBezTo>
                  <a:pt x="3459073" y="2444169"/>
                  <a:pt x="3461106" y="2442602"/>
                  <a:pt x="3462707" y="2440535"/>
                </a:cubicBezTo>
                <a:cubicBezTo>
                  <a:pt x="3464307" y="2438468"/>
                  <a:pt x="3465107" y="2435835"/>
                  <a:pt x="3465107" y="2432634"/>
                </a:cubicBezTo>
                <a:cubicBezTo>
                  <a:pt x="3465107" y="2428234"/>
                  <a:pt x="3463440" y="2424900"/>
                  <a:pt x="3460106" y="2422633"/>
                </a:cubicBezTo>
                <a:cubicBezTo>
                  <a:pt x="3456773" y="2420366"/>
                  <a:pt x="3452605" y="2418533"/>
                  <a:pt x="3447605" y="2417132"/>
                </a:cubicBezTo>
                <a:cubicBezTo>
                  <a:pt x="3442604" y="2415732"/>
                  <a:pt x="3437170" y="2414465"/>
                  <a:pt x="3431302" y="2413332"/>
                </a:cubicBezTo>
                <a:cubicBezTo>
                  <a:pt x="3425435" y="2412198"/>
                  <a:pt x="3420001" y="2410598"/>
                  <a:pt x="3415001" y="2408531"/>
                </a:cubicBezTo>
                <a:cubicBezTo>
                  <a:pt x="3410000" y="2406464"/>
                  <a:pt x="3405833" y="2403564"/>
                  <a:pt x="3402499" y="2399830"/>
                </a:cubicBezTo>
                <a:cubicBezTo>
                  <a:pt x="3399165" y="2396096"/>
                  <a:pt x="3397498" y="2390896"/>
                  <a:pt x="3397498" y="2384228"/>
                </a:cubicBezTo>
                <a:cubicBezTo>
                  <a:pt x="3397498" y="2379028"/>
                  <a:pt x="3398665" y="2374560"/>
                  <a:pt x="3400999" y="2370827"/>
                </a:cubicBezTo>
                <a:cubicBezTo>
                  <a:pt x="3403332" y="2367093"/>
                  <a:pt x="3406333" y="2364059"/>
                  <a:pt x="3410000" y="2361726"/>
                </a:cubicBezTo>
                <a:cubicBezTo>
                  <a:pt x="3413667" y="2359392"/>
                  <a:pt x="3417801" y="2357658"/>
                  <a:pt x="3422401" y="2356525"/>
                </a:cubicBezTo>
                <a:cubicBezTo>
                  <a:pt x="3427002" y="2355391"/>
                  <a:pt x="3431569" y="2354825"/>
                  <a:pt x="3436103" y="2354825"/>
                </a:cubicBezTo>
                <a:close/>
                <a:moveTo>
                  <a:pt x="2594656" y="2354825"/>
                </a:moveTo>
                <a:cubicBezTo>
                  <a:pt x="2601458" y="2354825"/>
                  <a:pt x="2607125" y="2355758"/>
                  <a:pt x="2611659" y="2357625"/>
                </a:cubicBezTo>
                <a:cubicBezTo>
                  <a:pt x="2616193" y="2359492"/>
                  <a:pt x="2619860" y="2362092"/>
                  <a:pt x="2622661" y="2365426"/>
                </a:cubicBezTo>
                <a:cubicBezTo>
                  <a:pt x="2625460" y="2368760"/>
                  <a:pt x="2627427" y="2372727"/>
                  <a:pt x="2628561" y="2377327"/>
                </a:cubicBezTo>
                <a:cubicBezTo>
                  <a:pt x="2629695" y="2381928"/>
                  <a:pt x="2630261" y="2387029"/>
                  <a:pt x="2630262" y="2392629"/>
                </a:cubicBezTo>
                <a:lnTo>
                  <a:pt x="2630262" y="2460638"/>
                </a:lnTo>
                <a:lnTo>
                  <a:pt x="2613259" y="2460638"/>
                </a:lnTo>
                <a:lnTo>
                  <a:pt x="2613259" y="2390629"/>
                </a:lnTo>
                <a:cubicBezTo>
                  <a:pt x="2613259" y="2384228"/>
                  <a:pt x="2611393" y="2379161"/>
                  <a:pt x="2607659" y="2375427"/>
                </a:cubicBezTo>
                <a:cubicBezTo>
                  <a:pt x="2603924" y="2371694"/>
                  <a:pt x="2598791" y="2369827"/>
                  <a:pt x="2592257" y="2369827"/>
                </a:cubicBezTo>
                <a:cubicBezTo>
                  <a:pt x="2587056" y="2369827"/>
                  <a:pt x="2582555" y="2370627"/>
                  <a:pt x="2578755" y="2372227"/>
                </a:cubicBezTo>
                <a:cubicBezTo>
                  <a:pt x="2574954" y="2373827"/>
                  <a:pt x="2571787" y="2376094"/>
                  <a:pt x="2569254" y="2379028"/>
                </a:cubicBezTo>
                <a:cubicBezTo>
                  <a:pt x="2566720" y="2381961"/>
                  <a:pt x="2564820" y="2385395"/>
                  <a:pt x="2563553" y="2389329"/>
                </a:cubicBezTo>
                <a:cubicBezTo>
                  <a:pt x="2562286" y="2393263"/>
                  <a:pt x="2561652" y="2397563"/>
                  <a:pt x="2561652" y="2402231"/>
                </a:cubicBezTo>
                <a:lnTo>
                  <a:pt x="2561652" y="2460638"/>
                </a:lnTo>
                <a:lnTo>
                  <a:pt x="2544650" y="2460638"/>
                </a:lnTo>
                <a:lnTo>
                  <a:pt x="2544650" y="2357225"/>
                </a:lnTo>
                <a:lnTo>
                  <a:pt x="2560652" y="2357225"/>
                </a:lnTo>
                <a:lnTo>
                  <a:pt x="2560652" y="2373627"/>
                </a:lnTo>
                <a:lnTo>
                  <a:pt x="2561052" y="2373627"/>
                </a:lnTo>
                <a:cubicBezTo>
                  <a:pt x="2568120" y="2361092"/>
                  <a:pt x="2579322" y="2354825"/>
                  <a:pt x="2594656" y="2354825"/>
                </a:cubicBezTo>
                <a:close/>
                <a:moveTo>
                  <a:pt x="2482881" y="2354825"/>
                </a:moveTo>
                <a:cubicBezTo>
                  <a:pt x="2492082" y="2354825"/>
                  <a:pt x="2499717" y="2356725"/>
                  <a:pt x="2505784" y="2360525"/>
                </a:cubicBezTo>
                <a:cubicBezTo>
                  <a:pt x="2511852" y="2364326"/>
                  <a:pt x="2516719" y="2369160"/>
                  <a:pt x="2520385" y="2375027"/>
                </a:cubicBezTo>
                <a:cubicBezTo>
                  <a:pt x="2524053" y="2380895"/>
                  <a:pt x="2526586" y="2387295"/>
                  <a:pt x="2527987" y="2394230"/>
                </a:cubicBezTo>
                <a:cubicBezTo>
                  <a:pt x="2529387" y="2401164"/>
                  <a:pt x="2529953" y="2407765"/>
                  <a:pt x="2529687" y="2414032"/>
                </a:cubicBezTo>
                <a:lnTo>
                  <a:pt x="2452277" y="2414032"/>
                </a:lnTo>
                <a:cubicBezTo>
                  <a:pt x="2452143" y="2418566"/>
                  <a:pt x="2452678" y="2422866"/>
                  <a:pt x="2453877" y="2426934"/>
                </a:cubicBezTo>
                <a:cubicBezTo>
                  <a:pt x="2455077" y="2431001"/>
                  <a:pt x="2457011" y="2434601"/>
                  <a:pt x="2459679" y="2437735"/>
                </a:cubicBezTo>
                <a:cubicBezTo>
                  <a:pt x="2462346" y="2440869"/>
                  <a:pt x="2465745" y="2443369"/>
                  <a:pt x="2469879" y="2445236"/>
                </a:cubicBezTo>
                <a:cubicBezTo>
                  <a:pt x="2474013" y="2447103"/>
                  <a:pt x="2478880" y="2448036"/>
                  <a:pt x="2484481" y="2448036"/>
                </a:cubicBezTo>
                <a:cubicBezTo>
                  <a:pt x="2491682" y="2448036"/>
                  <a:pt x="2497583" y="2446369"/>
                  <a:pt x="2502184" y="2443036"/>
                </a:cubicBezTo>
                <a:cubicBezTo>
                  <a:pt x="2506784" y="2439702"/>
                  <a:pt x="2509817" y="2434635"/>
                  <a:pt x="2511284" y="2427834"/>
                </a:cubicBezTo>
                <a:lnTo>
                  <a:pt x="2528087" y="2427834"/>
                </a:lnTo>
                <a:cubicBezTo>
                  <a:pt x="2525820" y="2439435"/>
                  <a:pt x="2520819" y="2448170"/>
                  <a:pt x="2513085" y="2454037"/>
                </a:cubicBezTo>
                <a:cubicBezTo>
                  <a:pt x="2505351" y="2459904"/>
                  <a:pt x="2495616" y="2462838"/>
                  <a:pt x="2483882" y="2462838"/>
                </a:cubicBezTo>
                <a:cubicBezTo>
                  <a:pt x="2475613" y="2462838"/>
                  <a:pt x="2468446" y="2461505"/>
                  <a:pt x="2462378" y="2458838"/>
                </a:cubicBezTo>
                <a:cubicBezTo>
                  <a:pt x="2456311" y="2456171"/>
                  <a:pt x="2451210" y="2452437"/>
                  <a:pt x="2447076" y="2447636"/>
                </a:cubicBezTo>
                <a:cubicBezTo>
                  <a:pt x="2442943" y="2442836"/>
                  <a:pt x="2439842" y="2437102"/>
                  <a:pt x="2437776" y="2430434"/>
                </a:cubicBezTo>
                <a:cubicBezTo>
                  <a:pt x="2435708" y="2423767"/>
                  <a:pt x="2434542" y="2416499"/>
                  <a:pt x="2434275" y="2408631"/>
                </a:cubicBezTo>
                <a:cubicBezTo>
                  <a:pt x="2434275" y="2400764"/>
                  <a:pt x="2435475" y="2393563"/>
                  <a:pt x="2437876" y="2387029"/>
                </a:cubicBezTo>
                <a:cubicBezTo>
                  <a:pt x="2440276" y="2380495"/>
                  <a:pt x="2443643" y="2374827"/>
                  <a:pt x="2447977" y="2370027"/>
                </a:cubicBezTo>
                <a:cubicBezTo>
                  <a:pt x="2452310" y="2365226"/>
                  <a:pt x="2457444" y="2361492"/>
                  <a:pt x="2463379" y="2358825"/>
                </a:cubicBezTo>
                <a:cubicBezTo>
                  <a:pt x="2469312" y="2356159"/>
                  <a:pt x="2475813" y="2354825"/>
                  <a:pt x="2482881" y="2354825"/>
                </a:cubicBezTo>
                <a:close/>
                <a:moveTo>
                  <a:pt x="2318232" y="2354825"/>
                </a:moveTo>
                <a:cubicBezTo>
                  <a:pt x="2324632" y="2354825"/>
                  <a:pt x="2330433" y="2356158"/>
                  <a:pt x="2335634" y="2358825"/>
                </a:cubicBezTo>
                <a:cubicBezTo>
                  <a:pt x="2340835" y="2361492"/>
                  <a:pt x="2344501" y="2366026"/>
                  <a:pt x="2346635" y="2372427"/>
                </a:cubicBezTo>
                <a:cubicBezTo>
                  <a:pt x="2350102" y="2366826"/>
                  <a:pt x="2354670" y="2362492"/>
                  <a:pt x="2360337" y="2359425"/>
                </a:cubicBezTo>
                <a:cubicBezTo>
                  <a:pt x="2366004" y="2356359"/>
                  <a:pt x="2372238" y="2354825"/>
                  <a:pt x="2379039" y="2354825"/>
                </a:cubicBezTo>
                <a:cubicBezTo>
                  <a:pt x="2384240" y="2354824"/>
                  <a:pt x="2388940" y="2355391"/>
                  <a:pt x="2393141" y="2356525"/>
                </a:cubicBezTo>
                <a:cubicBezTo>
                  <a:pt x="2397342" y="2357658"/>
                  <a:pt x="2400942" y="2359425"/>
                  <a:pt x="2403942" y="2361826"/>
                </a:cubicBezTo>
                <a:cubicBezTo>
                  <a:pt x="2406943" y="2364226"/>
                  <a:pt x="2409277" y="2367326"/>
                  <a:pt x="2410943" y="2371127"/>
                </a:cubicBezTo>
                <a:cubicBezTo>
                  <a:pt x="2412610" y="2374927"/>
                  <a:pt x="2413443" y="2379494"/>
                  <a:pt x="2413443" y="2384828"/>
                </a:cubicBezTo>
                <a:lnTo>
                  <a:pt x="2413443" y="2460638"/>
                </a:lnTo>
                <a:lnTo>
                  <a:pt x="2396441" y="2460638"/>
                </a:lnTo>
                <a:lnTo>
                  <a:pt x="2396441" y="2392829"/>
                </a:lnTo>
                <a:cubicBezTo>
                  <a:pt x="2396443" y="2389629"/>
                  <a:pt x="2396177" y="2386629"/>
                  <a:pt x="2395642" y="2383828"/>
                </a:cubicBezTo>
                <a:cubicBezTo>
                  <a:pt x="2395108" y="2381028"/>
                  <a:pt x="2394108" y="2378594"/>
                  <a:pt x="2392641" y="2376527"/>
                </a:cubicBezTo>
                <a:cubicBezTo>
                  <a:pt x="2391174" y="2374460"/>
                  <a:pt x="2389141" y="2372827"/>
                  <a:pt x="2386540" y="2371627"/>
                </a:cubicBezTo>
                <a:cubicBezTo>
                  <a:pt x="2383940" y="2370427"/>
                  <a:pt x="2380573" y="2369827"/>
                  <a:pt x="2376438" y="2369827"/>
                </a:cubicBezTo>
                <a:cubicBezTo>
                  <a:pt x="2368038" y="2369827"/>
                  <a:pt x="2361437" y="2372227"/>
                  <a:pt x="2356636" y="2377027"/>
                </a:cubicBezTo>
                <a:cubicBezTo>
                  <a:pt x="2351836" y="2381828"/>
                  <a:pt x="2349436" y="2388229"/>
                  <a:pt x="2349436" y="2396230"/>
                </a:cubicBezTo>
                <a:lnTo>
                  <a:pt x="2349436" y="2460638"/>
                </a:lnTo>
                <a:lnTo>
                  <a:pt x="2332433" y="2460638"/>
                </a:lnTo>
                <a:lnTo>
                  <a:pt x="2332433" y="2392829"/>
                </a:lnTo>
                <a:cubicBezTo>
                  <a:pt x="2332433" y="2389496"/>
                  <a:pt x="2332133" y="2386429"/>
                  <a:pt x="2331533" y="2383628"/>
                </a:cubicBezTo>
                <a:cubicBezTo>
                  <a:pt x="2330934" y="2380828"/>
                  <a:pt x="2329900" y="2378394"/>
                  <a:pt x="2328433" y="2376327"/>
                </a:cubicBezTo>
                <a:cubicBezTo>
                  <a:pt x="2326966" y="2374260"/>
                  <a:pt x="2325000" y="2372660"/>
                  <a:pt x="2322532" y="2371527"/>
                </a:cubicBezTo>
                <a:cubicBezTo>
                  <a:pt x="2320065" y="2370394"/>
                  <a:pt x="2316898" y="2369827"/>
                  <a:pt x="2313030" y="2369827"/>
                </a:cubicBezTo>
                <a:cubicBezTo>
                  <a:pt x="2308098" y="2369827"/>
                  <a:pt x="2303863" y="2370827"/>
                  <a:pt x="2300330" y="2372827"/>
                </a:cubicBezTo>
                <a:cubicBezTo>
                  <a:pt x="2296795" y="2374827"/>
                  <a:pt x="2293929" y="2377227"/>
                  <a:pt x="2291728" y="2380028"/>
                </a:cubicBezTo>
                <a:cubicBezTo>
                  <a:pt x="2289528" y="2382828"/>
                  <a:pt x="2287928" y="2385729"/>
                  <a:pt x="2286927" y="2388729"/>
                </a:cubicBezTo>
                <a:cubicBezTo>
                  <a:pt x="2285928" y="2391729"/>
                  <a:pt x="2285428" y="2394230"/>
                  <a:pt x="2285428" y="2396230"/>
                </a:cubicBezTo>
                <a:lnTo>
                  <a:pt x="2285428" y="2460638"/>
                </a:lnTo>
                <a:lnTo>
                  <a:pt x="2268425" y="2460638"/>
                </a:lnTo>
                <a:lnTo>
                  <a:pt x="2268425" y="2357225"/>
                </a:lnTo>
                <a:lnTo>
                  <a:pt x="2284427" y="2357225"/>
                </a:lnTo>
                <a:lnTo>
                  <a:pt x="2284427" y="2372427"/>
                </a:lnTo>
                <a:lnTo>
                  <a:pt x="2284827" y="2372427"/>
                </a:lnTo>
                <a:cubicBezTo>
                  <a:pt x="2292562" y="2360692"/>
                  <a:pt x="2303697" y="2354825"/>
                  <a:pt x="2318232" y="2354825"/>
                </a:cubicBezTo>
                <a:close/>
                <a:moveTo>
                  <a:pt x="2206656" y="2354825"/>
                </a:moveTo>
                <a:cubicBezTo>
                  <a:pt x="2215857" y="2354825"/>
                  <a:pt x="2223492" y="2356725"/>
                  <a:pt x="2229559" y="2360525"/>
                </a:cubicBezTo>
                <a:cubicBezTo>
                  <a:pt x="2235626" y="2364326"/>
                  <a:pt x="2240494" y="2369160"/>
                  <a:pt x="2244161" y="2375027"/>
                </a:cubicBezTo>
                <a:cubicBezTo>
                  <a:pt x="2247828" y="2380895"/>
                  <a:pt x="2250361" y="2387295"/>
                  <a:pt x="2251762" y="2394230"/>
                </a:cubicBezTo>
                <a:cubicBezTo>
                  <a:pt x="2253162" y="2401164"/>
                  <a:pt x="2253728" y="2407765"/>
                  <a:pt x="2253462" y="2414032"/>
                </a:cubicBezTo>
                <a:lnTo>
                  <a:pt x="2176052" y="2414032"/>
                </a:lnTo>
                <a:cubicBezTo>
                  <a:pt x="2175919" y="2418566"/>
                  <a:pt x="2176452" y="2422866"/>
                  <a:pt x="2177652" y="2426934"/>
                </a:cubicBezTo>
                <a:cubicBezTo>
                  <a:pt x="2178852" y="2431001"/>
                  <a:pt x="2180786" y="2434601"/>
                  <a:pt x="2183453" y="2437735"/>
                </a:cubicBezTo>
                <a:cubicBezTo>
                  <a:pt x="2186120" y="2440869"/>
                  <a:pt x="2189520" y="2443369"/>
                  <a:pt x="2193654" y="2445236"/>
                </a:cubicBezTo>
                <a:cubicBezTo>
                  <a:pt x="2197788" y="2447103"/>
                  <a:pt x="2202655" y="2448036"/>
                  <a:pt x="2208256" y="2448036"/>
                </a:cubicBezTo>
                <a:cubicBezTo>
                  <a:pt x="2215457" y="2448036"/>
                  <a:pt x="2221358" y="2446369"/>
                  <a:pt x="2225958" y="2443036"/>
                </a:cubicBezTo>
                <a:cubicBezTo>
                  <a:pt x="2230559" y="2439702"/>
                  <a:pt x="2233593" y="2434635"/>
                  <a:pt x="2235060" y="2427834"/>
                </a:cubicBezTo>
                <a:lnTo>
                  <a:pt x="2251861" y="2427834"/>
                </a:lnTo>
                <a:cubicBezTo>
                  <a:pt x="2249595" y="2439435"/>
                  <a:pt x="2244594" y="2448170"/>
                  <a:pt x="2236859" y="2454037"/>
                </a:cubicBezTo>
                <a:cubicBezTo>
                  <a:pt x="2229125" y="2459904"/>
                  <a:pt x="2219391" y="2462838"/>
                  <a:pt x="2207656" y="2462838"/>
                </a:cubicBezTo>
                <a:cubicBezTo>
                  <a:pt x="2199388" y="2462838"/>
                  <a:pt x="2192221" y="2461505"/>
                  <a:pt x="2186153" y="2458838"/>
                </a:cubicBezTo>
                <a:cubicBezTo>
                  <a:pt x="2180086" y="2456171"/>
                  <a:pt x="2174985" y="2452437"/>
                  <a:pt x="2170851" y="2447636"/>
                </a:cubicBezTo>
                <a:cubicBezTo>
                  <a:pt x="2166718" y="2442836"/>
                  <a:pt x="2163617" y="2437102"/>
                  <a:pt x="2161550" y="2430434"/>
                </a:cubicBezTo>
                <a:cubicBezTo>
                  <a:pt x="2159483" y="2423767"/>
                  <a:pt x="2158316" y="2416499"/>
                  <a:pt x="2158050" y="2408631"/>
                </a:cubicBezTo>
                <a:cubicBezTo>
                  <a:pt x="2158050" y="2400764"/>
                  <a:pt x="2159250" y="2393563"/>
                  <a:pt x="2161650" y="2387029"/>
                </a:cubicBezTo>
                <a:cubicBezTo>
                  <a:pt x="2164050" y="2380495"/>
                  <a:pt x="2167418" y="2374827"/>
                  <a:pt x="2171751" y="2370027"/>
                </a:cubicBezTo>
                <a:cubicBezTo>
                  <a:pt x="2176086" y="2365226"/>
                  <a:pt x="2181219" y="2361492"/>
                  <a:pt x="2187154" y="2358825"/>
                </a:cubicBezTo>
                <a:cubicBezTo>
                  <a:pt x="2193088" y="2356159"/>
                  <a:pt x="2199589" y="2354825"/>
                  <a:pt x="2206656" y="2354825"/>
                </a:cubicBezTo>
                <a:close/>
                <a:moveTo>
                  <a:pt x="2091556" y="2354825"/>
                </a:moveTo>
                <a:cubicBezTo>
                  <a:pt x="2098090" y="2354825"/>
                  <a:pt x="2104090" y="2356258"/>
                  <a:pt x="2109558" y="2359125"/>
                </a:cubicBezTo>
                <a:cubicBezTo>
                  <a:pt x="2115025" y="2361992"/>
                  <a:pt x="2119292" y="2366293"/>
                  <a:pt x="2122360" y="2372027"/>
                </a:cubicBezTo>
                <a:lnTo>
                  <a:pt x="2122560" y="2372027"/>
                </a:lnTo>
                <a:lnTo>
                  <a:pt x="2122560" y="2357225"/>
                </a:lnTo>
                <a:lnTo>
                  <a:pt x="2138562" y="2357225"/>
                </a:lnTo>
                <a:lnTo>
                  <a:pt x="2138562" y="2451837"/>
                </a:lnTo>
                <a:cubicBezTo>
                  <a:pt x="2138562" y="2468772"/>
                  <a:pt x="2134694" y="2481440"/>
                  <a:pt x="2126960" y="2489842"/>
                </a:cubicBezTo>
                <a:cubicBezTo>
                  <a:pt x="2119226" y="2498243"/>
                  <a:pt x="2107091" y="2502443"/>
                  <a:pt x="2090556" y="2502443"/>
                </a:cubicBezTo>
                <a:cubicBezTo>
                  <a:pt x="2085755" y="2502443"/>
                  <a:pt x="2080854" y="2501910"/>
                  <a:pt x="2075854" y="2500843"/>
                </a:cubicBezTo>
                <a:cubicBezTo>
                  <a:pt x="2070853" y="2499776"/>
                  <a:pt x="2066319" y="2498042"/>
                  <a:pt x="2062252" y="2495642"/>
                </a:cubicBezTo>
                <a:cubicBezTo>
                  <a:pt x="2058185" y="2493242"/>
                  <a:pt x="2054818" y="2490108"/>
                  <a:pt x="2052151" y="2486241"/>
                </a:cubicBezTo>
                <a:cubicBezTo>
                  <a:pt x="2049484" y="2482374"/>
                  <a:pt x="2048017" y="2477640"/>
                  <a:pt x="2047751" y="2472039"/>
                </a:cubicBezTo>
                <a:lnTo>
                  <a:pt x="2064753" y="2472039"/>
                </a:lnTo>
                <a:cubicBezTo>
                  <a:pt x="2064886" y="2475106"/>
                  <a:pt x="2065853" y="2477707"/>
                  <a:pt x="2067653" y="2479840"/>
                </a:cubicBezTo>
                <a:cubicBezTo>
                  <a:pt x="2069453" y="2481974"/>
                  <a:pt x="2071653" y="2483707"/>
                  <a:pt x="2074254" y="2485041"/>
                </a:cubicBezTo>
                <a:cubicBezTo>
                  <a:pt x="2076854" y="2486374"/>
                  <a:pt x="2079687" y="2487341"/>
                  <a:pt x="2082755" y="2487941"/>
                </a:cubicBezTo>
                <a:cubicBezTo>
                  <a:pt x="2085822" y="2488541"/>
                  <a:pt x="2088755" y="2488841"/>
                  <a:pt x="2091556" y="2488841"/>
                </a:cubicBezTo>
                <a:cubicBezTo>
                  <a:pt x="2097156" y="2488841"/>
                  <a:pt x="2101890" y="2487875"/>
                  <a:pt x="2105758" y="2485941"/>
                </a:cubicBezTo>
                <a:cubicBezTo>
                  <a:pt x="2109625" y="2484007"/>
                  <a:pt x="2112825" y="2481340"/>
                  <a:pt x="2115359" y="2477940"/>
                </a:cubicBezTo>
                <a:cubicBezTo>
                  <a:pt x="2117892" y="2474540"/>
                  <a:pt x="2119726" y="2470439"/>
                  <a:pt x="2120860" y="2465638"/>
                </a:cubicBezTo>
                <a:cubicBezTo>
                  <a:pt x="2121993" y="2460838"/>
                  <a:pt x="2122560" y="2455571"/>
                  <a:pt x="2122560" y="2449837"/>
                </a:cubicBezTo>
                <a:lnTo>
                  <a:pt x="2122560" y="2443036"/>
                </a:lnTo>
                <a:lnTo>
                  <a:pt x="2122160" y="2443036"/>
                </a:lnTo>
                <a:cubicBezTo>
                  <a:pt x="2119226" y="2449436"/>
                  <a:pt x="2114792" y="2454137"/>
                  <a:pt x="2108858" y="2457137"/>
                </a:cubicBezTo>
                <a:cubicBezTo>
                  <a:pt x="2102924" y="2460138"/>
                  <a:pt x="2096623" y="2461638"/>
                  <a:pt x="2089956" y="2461638"/>
                </a:cubicBezTo>
                <a:cubicBezTo>
                  <a:pt x="2082221" y="2461638"/>
                  <a:pt x="2075487" y="2460238"/>
                  <a:pt x="2069753" y="2457437"/>
                </a:cubicBezTo>
                <a:cubicBezTo>
                  <a:pt x="2064019" y="2454637"/>
                  <a:pt x="2059218" y="2450870"/>
                  <a:pt x="2055351" y="2446136"/>
                </a:cubicBezTo>
                <a:cubicBezTo>
                  <a:pt x="2051484" y="2441402"/>
                  <a:pt x="2048584" y="2435868"/>
                  <a:pt x="2046651" y="2429534"/>
                </a:cubicBezTo>
                <a:cubicBezTo>
                  <a:pt x="2044717" y="2423200"/>
                  <a:pt x="2043750" y="2416499"/>
                  <a:pt x="2043750" y="2409431"/>
                </a:cubicBezTo>
                <a:cubicBezTo>
                  <a:pt x="2043750" y="2403297"/>
                  <a:pt x="2044550" y="2396997"/>
                  <a:pt x="2046150" y="2390529"/>
                </a:cubicBezTo>
                <a:cubicBezTo>
                  <a:pt x="2047751" y="2384062"/>
                  <a:pt x="2050418" y="2378194"/>
                  <a:pt x="2054151" y="2372927"/>
                </a:cubicBezTo>
                <a:cubicBezTo>
                  <a:pt x="2057885" y="2367660"/>
                  <a:pt x="2062819" y="2363326"/>
                  <a:pt x="2068953" y="2359925"/>
                </a:cubicBezTo>
                <a:cubicBezTo>
                  <a:pt x="2075087" y="2356525"/>
                  <a:pt x="2082622" y="2354825"/>
                  <a:pt x="2091556" y="2354825"/>
                </a:cubicBezTo>
                <a:close/>
                <a:moveTo>
                  <a:pt x="1986781" y="2354825"/>
                </a:moveTo>
                <a:cubicBezTo>
                  <a:pt x="1991449" y="2354825"/>
                  <a:pt x="1996082" y="2355158"/>
                  <a:pt x="2000683" y="2355825"/>
                </a:cubicBezTo>
                <a:cubicBezTo>
                  <a:pt x="2005283" y="2356492"/>
                  <a:pt x="2009450" y="2357858"/>
                  <a:pt x="2013184" y="2359925"/>
                </a:cubicBezTo>
                <a:cubicBezTo>
                  <a:pt x="2016918" y="2361992"/>
                  <a:pt x="2019918" y="2364893"/>
                  <a:pt x="2022185" y="2368626"/>
                </a:cubicBezTo>
                <a:cubicBezTo>
                  <a:pt x="2024452" y="2372360"/>
                  <a:pt x="2025586" y="2377227"/>
                  <a:pt x="2025586" y="2383228"/>
                </a:cubicBezTo>
                <a:lnTo>
                  <a:pt x="2025586" y="2436435"/>
                </a:lnTo>
                <a:cubicBezTo>
                  <a:pt x="2025586" y="2440435"/>
                  <a:pt x="2025819" y="2443369"/>
                  <a:pt x="2026286" y="2445236"/>
                </a:cubicBezTo>
                <a:cubicBezTo>
                  <a:pt x="2026752" y="2447103"/>
                  <a:pt x="2028319" y="2448036"/>
                  <a:pt x="2030986" y="2448036"/>
                </a:cubicBezTo>
                <a:cubicBezTo>
                  <a:pt x="2032453" y="2448036"/>
                  <a:pt x="2034187" y="2447703"/>
                  <a:pt x="2036187" y="2447036"/>
                </a:cubicBezTo>
                <a:lnTo>
                  <a:pt x="2036187" y="2460238"/>
                </a:lnTo>
                <a:cubicBezTo>
                  <a:pt x="2033253" y="2461971"/>
                  <a:pt x="2029186" y="2462838"/>
                  <a:pt x="2023986" y="2462838"/>
                </a:cubicBezTo>
                <a:cubicBezTo>
                  <a:pt x="2019585" y="2462838"/>
                  <a:pt x="2016084" y="2461605"/>
                  <a:pt x="2013484" y="2459138"/>
                </a:cubicBezTo>
                <a:cubicBezTo>
                  <a:pt x="2010884" y="2456671"/>
                  <a:pt x="2009584" y="2452637"/>
                  <a:pt x="2009584" y="2447036"/>
                </a:cubicBezTo>
                <a:cubicBezTo>
                  <a:pt x="2004917" y="2452637"/>
                  <a:pt x="1999482" y="2456671"/>
                  <a:pt x="1993282" y="2459138"/>
                </a:cubicBezTo>
                <a:cubicBezTo>
                  <a:pt x="1987081" y="2461605"/>
                  <a:pt x="1980380" y="2462838"/>
                  <a:pt x="1973180" y="2462838"/>
                </a:cubicBezTo>
                <a:cubicBezTo>
                  <a:pt x="1968512" y="2462838"/>
                  <a:pt x="1964111" y="2462338"/>
                  <a:pt x="1959978" y="2461338"/>
                </a:cubicBezTo>
                <a:cubicBezTo>
                  <a:pt x="1955843" y="2460338"/>
                  <a:pt x="1952210" y="2458671"/>
                  <a:pt x="1949076" y="2456337"/>
                </a:cubicBezTo>
                <a:cubicBezTo>
                  <a:pt x="1945942" y="2454004"/>
                  <a:pt x="1943475" y="2451003"/>
                  <a:pt x="1941675" y="2447336"/>
                </a:cubicBezTo>
                <a:cubicBezTo>
                  <a:pt x="1939875" y="2443669"/>
                  <a:pt x="1938975" y="2439235"/>
                  <a:pt x="1938975" y="2434035"/>
                </a:cubicBezTo>
                <a:cubicBezTo>
                  <a:pt x="1938975" y="2428167"/>
                  <a:pt x="1939975" y="2423367"/>
                  <a:pt x="1941975" y="2419633"/>
                </a:cubicBezTo>
                <a:cubicBezTo>
                  <a:pt x="1943976" y="2415899"/>
                  <a:pt x="1946610" y="2412865"/>
                  <a:pt x="1949876" y="2410532"/>
                </a:cubicBezTo>
                <a:cubicBezTo>
                  <a:pt x="1953143" y="2408198"/>
                  <a:pt x="1956877" y="2406431"/>
                  <a:pt x="1961078" y="2405231"/>
                </a:cubicBezTo>
                <a:cubicBezTo>
                  <a:pt x="1965279" y="2404031"/>
                  <a:pt x="1969579" y="2403031"/>
                  <a:pt x="1973979" y="2402231"/>
                </a:cubicBezTo>
                <a:cubicBezTo>
                  <a:pt x="1978646" y="2401297"/>
                  <a:pt x="1983080" y="2400597"/>
                  <a:pt x="1987281" y="2400130"/>
                </a:cubicBezTo>
                <a:cubicBezTo>
                  <a:pt x="1991481" y="2399664"/>
                  <a:pt x="1995182" y="2398997"/>
                  <a:pt x="1998382" y="2398130"/>
                </a:cubicBezTo>
                <a:cubicBezTo>
                  <a:pt x="2001583" y="2397263"/>
                  <a:pt x="2004116" y="2395996"/>
                  <a:pt x="2005983" y="2394330"/>
                </a:cubicBezTo>
                <a:cubicBezTo>
                  <a:pt x="2007850" y="2392663"/>
                  <a:pt x="2008784" y="2390229"/>
                  <a:pt x="2008784" y="2387029"/>
                </a:cubicBezTo>
                <a:cubicBezTo>
                  <a:pt x="2008784" y="2383295"/>
                  <a:pt x="2008083" y="2380294"/>
                  <a:pt x="2006683" y="2378028"/>
                </a:cubicBezTo>
                <a:cubicBezTo>
                  <a:pt x="2005283" y="2375761"/>
                  <a:pt x="2003483" y="2374027"/>
                  <a:pt x="2001283" y="2372827"/>
                </a:cubicBezTo>
                <a:cubicBezTo>
                  <a:pt x="1999083" y="2371627"/>
                  <a:pt x="1996615" y="2370827"/>
                  <a:pt x="1993882" y="2370427"/>
                </a:cubicBezTo>
                <a:cubicBezTo>
                  <a:pt x="1991148" y="2370027"/>
                  <a:pt x="1988448" y="2369827"/>
                  <a:pt x="1985781" y="2369827"/>
                </a:cubicBezTo>
                <a:cubicBezTo>
                  <a:pt x="1978580" y="2369827"/>
                  <a:pt x="1972580" y="2371193"/>
                  <a:pt x="1967779" y="2373927"/>
                </a:cubicBezTo>
                <a:cubicBezTo>
                  <a:pt x="1962978" y="2376661"/>
                  <a:pt x="1960378" y="2381828"/>
                  <a:pt x="1959978" y="2389429"/>
                </a:cubicBezTo>
                <a:lnTo>
                  <a:pt x="1942975" y="2389429"/>
                </a:lnTo>
                <a:cubicBezTo>
                  <a:pt x="1943242" y="2383028"/>
                  <a:pt x="1944576" y="2377627"/>
                  <a:pt x="1946976" y="2373227"/>
                </a:cubicBezTo>
                <a:cubicBezTo>
                  <a:pt x="1949376" y="2368826"/>
                  <a:pt x="1952577" y="2365259"/>
                  <a:pt x="1956577" y="2362526"/>
                </a:cubicBezTo>
                <a:cubicBezTo>
                  <a:pt x="1960578" y="2359792"/>
                  <a:pt x="1965178" y="2357825"/>
                  <a:pt x="1970379" y="2356625"/>
                </a:cubicBezTo>
                <a:cubicBezTo>
                  <a:pt x="1975580" y="2355425"/>
                  <a:pt x="1981047" y="2354825"/>
                  <a:pt x="1986781" y="2354825"/>
                </a:cubicBezTo>
                <a:close/>
                <a:moveTo>
                  <a:pt x="1880282" y="2354825"/>
                </a:moveTo>
                <a:cubicBezTo>
                  <a:pt x="1887083" y="2354825"/>
                  <a:pt x="1892750" y="2355758"/>
                  <a:pt x="1897284" y="2357625"/>
                </a:cubicBezTo>
                <a:cubicBezTo>
                  <a:pt x="1901818" y="2359492"/>
                  <a:pt x="1905485" y="2362092"/>
                  <a:pt x="1908285" y="2365426"/>
                </a:cubicBezTo>
                <a:cubicBezTo>
                  <a:pt x="1911086" y="2368760"/>
                  <a:pt x="1913052" y="2372727"/>
                  <a:pt x="1914187" y="2377327"/>
                </a:cubicBezTo>
                <a:cubicBezTo>
                  <a:pt x="1915319" y="2381928"/>
                  <a:pt x="1915886" y="2387029"/>
                  <a:pt x="1915886" y="2392629"/>
                </a:cubicBezTo>
                <a:lnTo>
                  <a:pt x="1915886" y="2460638"/>
                </a:lnTo>
                <a:lnTo>
                  <a:pt x="1898884" y="2460638"/>
                </a:lnTo>
                <a:lnTo>
                  <a:pt x="1898884" y="2390629"/>
                </a:lnTo>
                <a:cubicBezTo>
                  <a:pt x="1898884" y="2384228"/>
                  <a:pt x="1897017" y="2379161"/>
                  <a:pt x="1893283" y="2375427"/>
                </a:cubicBezTo>
                <a:cubicBezTo>
                  <a:pt x="1889550" y="2371694"/>
                  <a:pt x="1884416" y="2369827"/>
                  <a:pt x="1877882" y="2369827"/>
                </a:cubicBezTo>
                <a:cubicBezTo>
                  <a:pt x="1872681" y="2369827"/>
                  <a:pt x="1868180" y="2370627"/>
                  <a:pt x="1864380" y="2372227"/>
                </a:cubicBezTo>
                <a:cubicBezTo>
                  <a:pt x="1860579" y="2373827"/>
                  <a:pt x="1857412" y="2376094"/>
                  <a:pt x="1854879" y="2379028"/>
                </a:cubicBezTo>
                <a:cubicBezTo>
                  <a:pt x="1852345" y="2381961"/>
                  <a:pt x="1850445" y="2385395"/>
                  <a:pt x="1849178" y="2389329"/>
                </a:cubicBezTo>
                <a:cubicBezTo>
                  <a:pt x="1847911" y="2393263"/>
                  <a:pt x="1847278" y="2397563"/>
                  <a:pt x="1847278" y="2402231"/>
                </a:cubicBezTo>
                <a:lnTo>
                  <a:pt x="1847278" y="2460638"/>
                </a:lnTo>
                <a:lnTo>
                  <a:pt x="1830276" y="2460638"/>
                </a:lnTo>
                <a:lnTo>
                  <a:pt x="1830276" y="2357225"/>
                </a:lnTo>
                <a:lnTo>
                  <a:pt x="1846278" y="2357225"/>
                </a:lnTo>
                <a:lnTo>
                  <a:pt x="1846278" y="2373627"/>
                </a:lnTo>
                <a:lnTo>
                  <a:pt x="1846678" y="2373627"/>
                </a:lnTo>
                <a:cubicBezTo>
                  <a:pt x="1853745" y="2361092"/>
                  <a:pt x="1864947" y="2354825"/>
                  <a:pt x="1880282" y="2354825"/>
                </a:cubicBezTo>
                <a:close/>
                <a:moveTo>
                  <a:pt x="1767706" y="2354825"/>
                </a:moveTo>
                <a:cubicBezTo>
                  <a:pt x="1772374" y="2354825"/>
                  <a:pt x="1777007" y="2355158"/>
                  <a:pt x="1781608" y="2355825"/>
                </a:cubicBezTo>
                <a:cubicBezTo>
                  <a:pt x="1786208" y="2356492"/>
                  <a:pt x="1790375" y="2357858"/>
                  <a:pt x="1794110" y="2359925"/>
                </a:cubicBezTo>
                <a:cubicBezTo>
                  <a:pt x="1797843" y="2361992"/>
                  <a:pt x="1800843" y="2364893"/>
                  <a:pt x="1803110" y="2368626"/>
                </a:cubicBezTo>
                <a:cubicBezTo>
                  <a:pt x="1805377" y="2372360"/>
                  <a:pt x="1806511" y="2377227"/>
                  <a:pt x="1806511" y="2383228"/>
                </a:cubicBezTo>
                <a:lnTo>
                  <a:pt x="1806511" y="2436435"/>
                </a:lnTo>
                <a:cubicBezTo>
                  <a:pt x="1806511" y="2440435"/>
                  <a:pt x="1806745" y="2443369"/>
                  <a:pt x="1807211" y="2445236"/>
                </a:cubicBezTo>
                <a:cubicBezTo>
                  <a:pt x="1807678" y="2447103"/>
                  <a:pt x="1809245" y="2448036"/>
                  <a:pt x="1811911" y="2448036"/>
                </a:cubicBezTo>
                <a:cubicBezTo>
                  <a:pt x="1813378" y="2448036"/>
                  <a:pt x="1815112" y="2447703"/>
                  <a:pt x="1817112" y="2447036"/>
                </a:cubicBezTo>
                <a:lnTo>
                  <a:pt x="1817112" y="2460238"/>
                </a:lnTo>
                <a:cubicBezTo>
                  <a:pt x="1814178" y="2461971"/>
                  <a:pt x="1810111" y="2462838"/>
                  <a:pt x="1804911" y="2462838"/>
                </a:cubicBezTo>
                <a:cubicBezTo>
                  <a:pt x="1800510" y="2462838"/>
                  <a:pt x="1797010" y="2461605"/>
                  <a:pt x="1794409" y="2459138"/>
                </a:cubicBezTo>
                <a:cubicBezTo>
                  <a:pt x="1791809" y="2456671"/>
                  <a:pt x="1790509" y="2452637"/>
                  <a:pt x="1790509" y="2447036"/>
                </a:cubicBezTo>
                <a:cubicBezTo>
                  <a:pt x="1785842" y="2452637"/>
                  <a:pt x="1780408" y="2456671"/>
                  <a:pt x="1774207" y="2459138"/>
                </a:cubicBezTo>
                <a:cubicBezTo>
                  <a:pt x="1768006" y="2461605"/>
                  <a:pt x="1761305" y="2462838"/>
                  <a:pt x="1754104" y="2462838"/>
                </a:cubicBezTo>
                <a:cubicBezTo>
                  <a:pt x="1749437" y="2462838"/>
                  <a:pt x="1745036" y="2462338"/>
                  <a:pt x="1740902" y="2461338"/>
                </a:cubicBezTo>
                <a:cubicBezTo>
                  <a:pt x="1736769" y="2460338"/>
                  <a:pt x="1733135" y="2458671"/>
                  <a:pt x="1730001" y="2456337"/>
                </a:cubicBezTo>
                <a:cubicBezTo>
                  <a:pt x="1726867" y="2454004"/>
                  <a:pt x="1724400" y="2451003"/>
                  <a:pt x="1722601" y="2447336"/>
                </a:cubicBezTo>
                <a:cubicBezTo>
                  <a:pt x="1720800" y="2443669"/>
                  <a:pt x="1719900" y="2439235"/>
                  <a:pt x="1719900" y="2434035"/>
                </a:cubicBezTo>
                <a:cubicBezTo>
                  <a:pt x="1719900" y="2428167"/>
                  <a:pt x="1720900" y="2423367"/>
                  <a:pt x="1722900" y="2419633"/>
                </a:cubicBezTo>
                <a:cubicBezTo>
                  <a:pt x="1724901" y="2415899"/>
                  <a:pt x="1727535" y="2412865"/>
                  <a:pt x="1730801" y="2410532"/>
                </a:cubicBezTo>
                <a:cubicBezTo>
                  <a:pt x="1734068" y="2408198"/>
                  <a:pt x="1737803" y="2406431"/>
                  <a:pt x="1742003" y="2405231"/>
                </a:cubicBezTo>
                <a:cubicBezTo>
                  <a:pt x="1746203" y="2404031"/>
                  <a:pt x="1750504" y="2403031"/>
                  <a:pt x="1754905" y="2402231"/>
                </a:cubicBezTo>
                <a:cubicBezTo>
                  <a:pt x="1759571" y="2401297"/>
                  <a:pt x="1764005" y="2400597"/>
                  <a:pt x="1768206" y="2400130"/>
                </a:cubicBezTo>
                <a:cubicBezTo>
                  <a:pt x="1772407" y="2399664"/>
                  <a:pt x="1776107" y="2398997"/>
                  <a:pt x="1779308" y="2398130"/>
                </a:cubicBezTo>
                <a:cubicBezTo>
                  <a:pt x="1782508" y="2397263"/>
                  <a:pt x="1785042" y="2395996"/>
                  <a:pt x="1786908" y="2394330"/>
                </a:cubicBezTo>
                <a:cubicBezTo>
                  <a:pt x="1788775" y="2392663"/>
                  <a:pt x="1789709" y="2390229"/>
                  <a:pt x="1789709" y="2387029"/>
                </a:cubicBezTo>
                <a:cubicBezTo>
                  <a:pt x="1789709" y="2383295"/>
                  <a:pt x="1789009" y="2380294"/>
                  <a:pt x="1787608" y="2378028"/>
                </a:cubicBezTo>
                <a:cubicBezTo>
                  <a:pt x="1786209" y="2375761"/>
                  <a:pt x="1784408" y="2374027"/>
                  <a:pt x="1782208" y="2372827"/>
                </a:cubicBezTo>
                <a:cubicBezTo>
                  <a:pt x="1780007" y="2371627"/>
                  <a:pt x="1777541" y="2370827"/>
                  <a:pt x="1774807" y="2370427"/>
                </a:cubicBezTo>
                <a:cubicBezTo>
                  <a:pt x="1772073" y="2370027"/>
                  <a:pt x="1769373" y="2369827"/>
                  <a:pt x="1766706" y="2369827"/>
                </a:cubicBezTo>
                <a:cubicBezTo>
                  <a:pt x="1759505" y="2369827"/>
                  <a:pt x="1753504" y="2371193"/>
                  <a:pt x="1748704" y="2373927"/>
                </a:cubicBezTo>
                <a:cubicBezTo>
                  <a:pt x="1743903" y="2376661"/>
                  <a:pt x="1741303" y="2381828"/>
                  <a:pt x="1740902" y="2389429"/>
                </a:cubicBezTo>
                <a:lnTo>
                  <a:pt x="1723901" y="2389429"/>
                </a:lnTo>
                <a:cubicBezTo>
                  <a:pt x="1724167" y="2383028"/>
                  <a:pt x="1725501" y="2377627"/>
                  <a:pt x="1727901" y="2373227"/>
                </a:cubicBezTo>
                <a:cubicBezTo>
                  <a:pt x="1730301" y="2368826"/>
                  <a:pt x="1733502" y="2365259"/>
                  <a:pt x="1737502" y="2362526"/>
                </a:cubicBezTo>
                <a:cubicBezTo>
                  <a:pt x="1741503" y="2359792"/>
                  <a:pt x="1746103" y="2357825"/>
                  <a:pt x="1751304" y="2356625"/>
                </a:cubicBezTo>
                <a:cubicBezTo>
                  <a:pt x="1756504" y="2355425"/>
                  <a:pt x="1761972" y="2354825"/>
                  <a:pt x="1767706" y="2354825"/>
                </a:cubicBezTo>
                <a:close/>
                <a:moveTo>
                  <a:pt x="1377981" y="2354825"/>
                </a:moveTo>
                <a:cubicBezTo>
                  <a:pt x="1387183" y="2354825"/>
                  <a:pt x="1394817" y="2356725"/>
                  <a:pt x="1400884" y="2360525"/>
                </a:cubicBezTo>
                <a:cubicBezTo>
                  <a:pt x="1406951" y="2364326"/>
                  <a:pt x="1411819" y="2369160"/>
                  <a:pt x="1415486" y="2375027"/>
                </a:cubicBezTo>
                <a:cubicBezTo>
                  <a:pt x="1419153" y="2380895"/>
                  <a:pt x="1421687" y="2387295"/>
                  <a:pt x="1423087" y="2394230"/>
                </a:cubicBezTo>
                <a:cubicBezTo>
                  <a:pt x="1424487" y="2401164"/>
                  <a:pt x="1425054" y="2407765"/>
                  <a:pt x="1424787" y="2414032"/>
                </a:cubicBezTo>
                <a:lnTo>
                  <a:pt x="1347377" y="2414032"/>
                </a:lnTo>
                <a:cubicBezTo>
                  <a:pt x="1347244" y="2418566"/>
                  <a:pt x="1347778" y="2422866"/>
                  <a:pt x="1348978" y="2426934"/>
                </a:cubicBezTo>
                <a:cubicBezTo>
                  <a:pt x="1350177" y="2431001"/>
                  <a:pt x="1352111" y="2434601"/>
                  <a:pt x="1354779" y="2437735"/>
                </a:cubicBezTo>
                <a:cubicBezTo>
                  <a:pt x="1357445" y="2440869"/>
                  <a:pt x="1360846" y="2443369"/>
                  <a:pt x="1364980" y="2445236"/>
                </a:cubicBezTo>
                <a:cubicBezTo>
                  <a:pt x="1369113" y="2447103"/>
                  <a:pt x="1373981" y="2448036"/>
                  <a:pt x="1379582" y="2448036"/>
                </a:cubicBezTo>
                <a:cubicBezTo>
                  <a:pt x="1386783" y="2448036"/>
                  <a:pt x="1392683" y="2446369"/>
                  <a:pt x="1397283" y="2443036"/>
                </a:cubicBezTo>
                <a:cubicBezTo>
                  <a:pt x="1401884" y="2439702"/>
                  <a:pt x="1404918" y="2434635"/>
                  <a:pt x="1406385" y="2427834"/>
                </a:cubicBezTo>
                <a:lnTo>
                  <a:pt x="1423187" y="2427834"/>
                </a:lnTo>
                <a:cubicBezTo>
                  <a:pt x="1420920" y="2439435"/>
                  <a:pt x="1415919" y="2448170"/>
                  <a:pt x="1408185" y="2454037"/>
                </a:cubicBezTo>
                <a:cubicBezTo>
                  <a:pt x="1400451" y="2459904"/>
                  <a:pt x="1390716" y="2462838"/>
                  <a:pt x="1378982" y="2462838"/>
                </a:cubicBezTo>
                <a:cubicBezTo>
                  <a:pt x="1370713" y="2462838"/>
                  <a:pt x="1363546" y="2461505"/>
                  <a:pt x="1357479" y="2458838"/>
                </a:cubicBezTo>
                <a:cubicBezTo>
                  <a:pt x="1351411" y="2456171"/>
                  <a:pt x="1346310" y="2452437"/>
                  <a:pt x="1342177" y="2447636"/>
                </a:cubicBezTo>
                <a:cubicBezTo>
                  <a:pt x="1338043" y="2442836"/>
                  <a:pt x="1334943" y="2437102"/>
                  <a:pt x="1332876" y="2430434"/>
                </a:cubicBezTo>
                <a:cubicBezTo>
                  <a:pt x="1330809" y="2423767"/>
                  <a:pt x="1329642" y="2416499"/>
                  <a:pt x="1329375" y="2408631"/>
                </a:cubicBezTo>
                <a:cubicBezTo>
                  <a:pt x="1329375" y="2400764"/>
                  <a:pt x="1330575" y="2393563"/>
                  <a:pt x="1332976" y="2387029"/>
                </a:cubicBezTo>
                <a:cubicBezTo>
                  <a:pt x="1335376" y="2380495"/>
                  <a:pt x="1338743" y="2374827"/>
                  <a:pt x="1343077" y="2370027"/>
                </a:cubicBezTo>
                <a:cubicBezTo>
                  <a:pt x="1347411" y="2365226"/>
                  <a:pt x="1352544" y="2361492"/>
                  <a:pt x="1358479" y="2358825"/>
                </a:cubicBezTo>
                <a:cubicBezTo>
                  <a:pt x="1364413" y="2356159"/>
                  <a:pt x="1370914" y="2354825"/>
                  <a:pt x="1377981" y="2354825"/>
                </a:cubicBezTo>
                <a:close/>
                <a:moveTo>
                  <a:pt x="1264405" y="2354825"/>
                </a:moveTo>
                <a:cubicBezTo>
                  <a:pt x="1270273" y="2354825"/>
                  <a:pt x="1275673" y="2355325"/>
                  <a:pt x="1280607" y="2356325"/>
                </a:cubicBezTo>
                <a:cubicBezTo>
                  <a:pt x="1285541" y="2357325"/>
                  <a:pt x="1289908" y="2359058"/>
                  <a:pt x="1293709" y="2361525"/>
                </a:cubicBezTo>
                <a:cubicBezTo>
                  <a:pt x="1297509" y="2363992"/>
                  <a:pt x="1300543" y="2367326"/>
                  <a:pt x="1302810" y="2371527"/>
                </a:cubicBezTo>
                <a:cubicBezTo>
                  <a:pt x="1305077" y="2375727"/>
                  <a:pt x="1306411" y="2380961"/>
                  <a:pt x="1306811" y="2387229"/>
                </a:cubicBezTo>
                <a:lnTo>
                  <a:pt x="1289808" y="2387229"/>
                </a:lnTo>
                <a:cubicBezTo>
                  <a:pt x="1289542" y="2383895"/>
                  <a:pt x="1288675" y="2381128"/>
                  <a:pt x="1287208" y="2378928"/>
                </a:cubicBezTo>
                <a:cubicBezTo>
                  <a:pt x="1285741" y="2376728"/>
                  <a:pt x="1283875" y="2374961"/>
                  <a:pt x="1281608" y="2373627"/>
                </a:cubicBezTo>
                <a:cubicBezTo>
                  <a:pt x="1279340" y="2372294"/>
                  <a:pt x="1276840" y="2371327"/>
                  <a:pt x="1274107" y="2370727"/>
                </a:cubicBezTo>
                <a:cubicBezTo>
                  <a:pt x="1271373" y="2370127"/>
                  <a:pt x="1268606" y="2369827"/>
                  <a:pt x="1265806" y="2369827"/>
                </a:cubicBezTo>
                <a:cubicBezTo>
                  <a:pt x="1263272" y="2369827"/>
                  <a:pt x="1260705" y="2370027"/>
                  <a:pt x="1258104" y="2370427"/>
                </a:cubicBezTo>
                <a:cubicBezTo>
                  <a:pt x="1255504" y="2370827"/>
                  <a:pt x="1253137" y="2371527"/>
                  <a:pt x="1251004" y="2372527"/>
                </a:cubicBezTo>
                <a:cubicBezTo>
                  <a:pt x="1248870" y="2373527"/>
                  <a:pt x="1247136" y="2374860"/>
                  <a:pt x="1245803" y="2376527"/>
                </a:cubicBezTo>
                <a:cubicBezTo>
                  <a:pt x="1244470" y="2378194"/>
                  <a:pt x="1243803" y="2380361"/>
                  <a:pt x="1243803" y="2383028"/>
                </a:cubicBezTo>
                <a:cubicBezTo>
                  <a:pt x="1243803" y="2385962"/>
                  <a:pt x="1244836" y="2388396"/>
                  <a:pt x="1246903" y="2390329"/>
                </a:cubicBezTo>
                <a:cubicBezTo>
                  <a:pt x="1248970" y="2392263"/>
                  <a:pt x="1251604" y="2393863"/>
                  <a:pt x="1254804" y="2395130"/>
                </a:cubicBezTo>
                <a:cubicBezTo>
                  <a:pt x="1258004" y="2396396"/>
                  <a:pt x="1261605" y="2397463"/>
                  <a:pt x="1265605" y="2398330"/>
                </a:cubicBezTo>
                <a:cubicBezTo>
                  <a:pt x="1269606" y="2399197"/>
                  <a:pt x="1273607" y="2400097"/>
                  <a:pt x="1277607" y="2401030"/>
                </a:cubicBezTo>
                <a:cubicBezTo>
                  <a:pt x="1281874" y="2401964"/>
                  <a:pt x="1286041" y="2403097"/>
                  <a:pt x="1290109" y="2404431"/>
                </a:cubicBezTo>
                <a:cubicBezTo>
                  <a:pt x="1294176" y="2405764"/>
                  <a:pt x="1297776" y="2407531"/>
                  <a:pt x="1300910" y="2409732"/>
                </a:cubicBezTo>
                <a:cubicBezTo>
                  <a:pt x="1304044" y="2411932"/>
                  <a:pt x="1306577" y="2414699"/>
                  <a:pt x="1308511" y="2418033"/>
                </a:cubicBezTo>
                <a:cubicBezTo>
                  <a:pt x="1310444" y="2421366"/>
                  <a:pt x="1311411" y="2425500"/>
                  <a:pt x="1311411" y="2430434"/>
                </a:cubicBezTo>
                <a:cubicBezTo>
                  <a:pt x="1311411" y="2436702"/>
                  <a:pt x="1310111" y="2441902"/>
                  <a:pt x="1307510" y="2446036"/>
                </a:cubicBezTo>
                <a:cubicBezTo>
                  <a:pt x="1304910" y="2450170"/>
                  <a:pt x="1301510" y="2453504"/>
                  <a:pt x="1297309" y="2456037"/>
                </a:cubicBezTo>
                <a:cubicBezTo>
                  <a:pt x="1293108" y="2458571"/>
                  <a:pt x="1288375" y="2460338"/>
                  <a:pt x="1283107" y="2461338"/>
                </a:cubicBezTo>
                <a:cubicBezTo>
                  <a:pt x="1277840" y="2462338"/>
                  <a:pt x="1272606" y="2462838"/>
                  <a:pt x="1267406" y="2462838"/>
                </a:cubicBezTo>
                <a:cubicBezTo>
                  <a:pt x="1261672" y="2462838"/>
                  <a:pt x="1256204" y="2462238"/>
                  <a:pt x="1251004" y="2461038"/>
                </a:cubicBezTo>
                <a:cubicBezTo>
                  <a:pt x="1245803" y="2459838"/>
                  <a:pt x="1241202" y="2457871"/>
                  <a:pt x="1237202" y="2455137"/>
                </a:cubicBezTo>
                <a:cubicBezTo>
                  <a:pt x="1233201" y="2452403"/>
                  <a:pt x="1230001" y="2448803"/>
                  <a:pt x="1227601" y="2444336"/>
                </a:cubicBezTo>
                <a:cubicBezTo>
                  <a:pt x="1225200" y="2439869"/>
                  <a:pt x="1223867" y="2434435"/>
                  <a:pt x="1223600" y="2428034"/>
                </a:cubicBezTo>
                <a:lnTo>
                  <a:pt x="1240602" y="2428034"/>
                </a:lnTo>
                <a:cubicBezTo>
                  <a:pt x="1240736" y="2431768"/>
                  <a:pt x="1241602" y="2434935"/>
                  <a:pt x="1243203" y="2437535"/>
                </a:cubicBezTo>
                <a:cubicBezTo>
                  <a:pt x="1244803" y="2440135"/>
                  <a:pt x="1246903" y="2442202"/>
                  <a:pt x="1249503" y="2443736"/>
                </a:cubicBezTo>
                <a:cubicBezTo>
                  <a:pt x="1252104" y="2445269"/>
                  <a:pt x="1255038" y="2446369"/>
                  <a:pt x="1258305" y="2447036"/>
                </a:cubicBezTo>
                <a:cubicBezTo>
                  <a:pt x="1261572" y="2447703"/>
                  <a:pt x="1264938" y="2448036"/>
                  <a:pt x="1268406" y="2448036"/>
                </a:cubicBezTo>
                <a:cubicBezTo>
                  <a:pt x="1271073" y="2448036"/>
                  <a:pt x="1273873" y="2447836"/>
                  <a:pt x="1276806" y="2447436"/>
                </a:cubicBezTo>
                <a:cubicBezTo>
                  <a:pt x="1279740" y="2447036"/>
                  <a:pt x="1282441" y="2446303"/>
                  <a:pt x="1284908" y="2445236"/>
                </a:cubicBezTo>
                <a:cubicBezTo>
                  <a:pt x="1287375" y="2444169"/>
                  <a:pt x="1289408" y="2442602"/>
                  <a:pt x="1291008" y="2440535"/>
                </a:cubicBezTo>
                <a:cubicBezTo>
                  <a:pt x="1292609" y="2438468"/>
                  <a:pt x="1293409" y="2435835"/>
                  <a:pt x="1293409" y="2432634"/>
                </a:cubicBezTo>
                <a:cubicBezTo>
                  <a:pt x="1293409" y="2428234"/>
                  <a:pt x="1291742" y="2424900"/>
                  <a:pt x="1288408" y="2422633"/>
                </a:cubicBezTo>
                <a:cubicBezTo>
                  <a:pt x="1285075" y="2420366"/>
                  <a:pt x="1280907" y="2418533"/>
                  <a:pt x="1275907" y="2417132"/>
                </a:cubicBezTo>
                <a:cubicBezTo>
                  <a:pt x="1270906" y="2415732"/>
                  <a:pt x="1265472" y="2414465"/>
                  <a:pt x="1259605" y="2413332"/>
                </a:cubicBezTo>
                <a:cubicBezTo>
                  <a:pt x="1253737" y="2412198"/>
                  <a:pt x="1248303" y="2410598"/>
                  <a:pt x="1243303" y="2408531"/>
                </a:cubicBezTo>
                <a:cubicBezTo>
                  <a:pt x="1238302" y="2406464"/>
                  <a:pt x="1234135" y="2403564"/>
                  <a:pt x="1230801" y="2399830"/>
                </a:cubicBezTo>
                <a:cubicBezTo>
                  <a:pt x="1227467" y="2396096"/>
                  <a:pt x="1225800" y="2390896"/>
                  <a:pt x="1225800" y="2384228"/>
                </a:cubicBezTo>
                <a:cubicBezTo>
                  <a:pt x="1225800" y="2379028"/>
                  <a:pt x="1226967" y="2374560"/>
                  <a:pt x="1229301" y="2370827"/>
                </a:cubicBezTo>
                <a:cubicBezTo>
                  <a:pt x="1231635" y="2367093"/>
                  <a:pt x="1234635" y="2364059"/>
                  <a:pt x="1238302" y="2361726"/>
                </a:cubicBezTo>
                <a:cubicBezTo>
                  <a:pt x="1241969" y="2359392"/>
                  <a:pt x="1246103" y="2357658"/>
                  <a:pt x="1250704" y="2356525"/>
                </a:cubicBezTo>
                <a:cubicBezTo>
                  <a:pt x="1255304" y="2355391"/>
                  <a:pt x="1259871" y="2354825"/>
                  <a:pt x="1264405" y="2354825"/>
                </a:cubicBezTo>
                <a:close/>
                <a:moveTo>
                  <a:pt x="1159630" y="2354825"/>
                </a:moveTo>
                <a:cubicBezTo>
                  <a:pt x="1165498" y="2354825"/>
                  <a:pt x="1170898" y="2355325"/>
                  <a:pt x="1175832" y="2356325"/>
                </a:cubicBezTo>
                <a:cubicBezTo>
                  <a:pt x="1180766" y="2357325"/>
                  <a:pt x="1185133" y="2359058"/>
                  <a:pt x="1188934" y="2361525"/>
                </a:cubicBezTo>
                <a:cubicBezTo>
                  <a:pt x="1192734" y="2363992"/>
                  <a:pt x="1195768" y="2367326"/>
                  <a:pt x="1198035" y="2371527"/>
                </a:cubicBezTo>
                <a:cubicBezTo>
                  <a:pt x="1200302" y="2375727"/>
                  <a:pt x="1201636" y="2380961"/>
                  <a:pt x="1202036" y="2387229"/>
                </a:cubicBezTo>
                <a:lnTo>
                  <a:pt x="1185033" y="2387229"/>
                </a:lnTo>
                <a:cubicBezTo>
                  <a:pt x="1184767" y="2383895"/>
                  <a:pt x="1183900" y="2381128"/>
                  <a:pt x="1182433" y="2378928"/>
                </a:cubicBezTo>
                <a:cubicBezTo>
                  <a:pt x="1180966" y="2376728"/>
                  <a:pt x="1179099" y="2374961"/>
                  <a:pt x="1176832" y="2373627"/>
                </a:cubicBezTo>
                <a:cubicBezTo>
                  <a:pt x="1174565" y="2372294"/>
                  <a:pt x="1172065" y="2371327"/>
                  <a:pt x="1169332" y="2370727"/>
                </a:cubicBezTo>
                <a:cubicBezTo>
                  <a:pt x="1166598" y="2370127"/>
                  <a:pt x="1163831" y="2369827"/>
                  <a:pt x="1161030" y="2369827"/>
                </a:cubicBezTo>
                <a:cubicBezTo>
                  <a:pt x="1158497" y="2369827"/>
                  <a:pt x="1155930" y="2370027"/>
                  <a:pt x="1153329" y="2370427"/>
                </a:cubicBezTo>
                <a:cubicBezTo>
                  <a:pt x="1150729" y="2370827"/>
                  <a:pt x="1148362" y="2371527"/>
                  <a:pt x="1146229" y="2372527"/>
                </a:cubicBezTo>
                <a:cubicBezTo>
                  <a:pt x="1144095" y="2373527"/>
                  <a:pt x="1142362" y="2374860"/>
                  <a:pt x="1141028" y="2376527"/>
                </a:cubicBezTo>
                <a:cubicBezTo>
                  <a:pt x="1139695" y="2378194"/>
                  <a:pt x="1139028" y="2380361"/>
                  <a:pt x="1139028" y="2383028"/>
                </a:cubicBezTo>
                <a:cubicBezTo>
                  <a:pt x="1139028" y="2385962"/>
                  <a:pt x="1140061" y="2388396"/>
                  <a:pt x="1142128" y="2390329"/>
                </a:cubicBezTo>
                <a:cubicBezTo>
                  <a:pt x="1144194" y="2392263"/>
                  <a:pt x="1146829" y="2393863"/>
                  <a:pt x="1150029" y="2395130"/>
                </a:cubicBezTo>
                <a:cubicBezTo>
                  <a:pt x="1153229" y="2396396"/>
                  <a:pt x="1156830" y="2397463"/>
                  <a:pt x="1160830" y="2398330"/>
                </a:cubicBezTo>
                <a:cubicBezTo>
                  <a:pt x="1164831" y="2399197"/>
                  <a:pt x="1168831" y="2400097"/>
                  <a:pt x="1172832" y="2401030"/>
                </a:cubicBezTo>
                <a:cubicBezTo>
                  <a:pt x="1177099" y="2401964"/>
                  <a:pt x="1181266" y="2403097"/>
                  <a:pt x="1185333" y="2404431"/>
                </a:cubicBezTo>
                <a:cubicBezTo>
                  <a:pt x="1189401" y="2405764"/>
                  <a:pt x="1193001" y="2407531"/>
                  <a:pt x="1196135" y="2409732"/>
                </a:cubicBezTo>
                <a:cubicBezTo>
                  <a:pt x="1199269" y="2411932"/>
                  <a:pt x="1201802" y="2414699"/>
                  <a:pt x="1203736" y="2418033"/>
                </a:cubicBezTo>
                <a:cubicBezTo>
                  <a:pt x="1205669" y="2421366"/>
                  <a:pt x="1206636" y="2425500"/>
                  <a:pt x="1206636" y="2430434"/>
                </a:cubicBezTo>
                <a:cubicBezTo>
                  <a:pt x="1206636" y="2436702"/>
                  <a:pt x="1205336" y="2441902"/>
                  <a:pt x="1202736" y="2446036"/>
                </a:cubicBezTo>
                <a:cubicBezTo>
                  <a:pt x="1200135" y="2450170"/>
                  <a:pt x="1196735" y="2453504"/>
                  <a:pt x="1192534" y="2456037"/>
                </a:cubicBezTo>
                <a:cubicBezTo>
                  <a:pt x="1188334" y="2458571"/>
                  <a:pt x="1183600" y="2460338"/>
                  <a:pt x="1178333" y="2461338"/>
                </a:cubicBezTo>
                <a:cubicBezTo>
                  <a:pt x="1173065" y="2462338"/>
                  <a:pt x="1167831" y="2462838"/>
                  <a:pt x="1162630" y="2462838"/>
                </a:cubicBezTo>
                <a:cubicBezTo>
                  <a:pt x="1156897" y="2462838"/>
                  <a:pt x="1151429" y="2462238"/>
                  <a:pt x="1146229" y="2461038"/>
                </a:cubicBezTo>
                <a:cubicBezTo>
                  <a:pt x="1141028" y="2459838"/>
                  <a:pt x="1136427" y="2457871"/>
                  <a:pt x="1132427" y="2455137"/>
                </a:cubicBezTo>
                <a:cubicBezTo>
                  <a:pt x="1128426" y="2452403"/>
                  <a:pt x="1125226" y="2448803"/>
                  <a:pt x="1122826" y="2444336"/>
                </a:cubicBezTo>
                <a:cubicBezTo>
                  <a:pt x="1120425" y="2439869"/>
                  <a:pt x="1119092" y="2434435"/>
                  <a:pt x="1118825" y="2428034"/>
                </a:cubicBezTo>
                <a:lnTo>
                  <a:pt x="1135827" y="2428034"/>
                </a:lnTo>
                <a:cubicBezTo>
                  <a:pt x="1135961" y="2431768"/>
                  <a:pt x="1136827" y="2434935"/>
                  <a:pt x="1138428" y="2437535"/>
                </a:cubicBezTo>
                <a:cubicBezTo>
                  <a:pt x="1140028" y="2440135"/>
                  <a:pt x="1142128" y="2442202"/>
                  <a:pt x="1144729" y="2443736"/>
                </a:cubicBezTo>
                <a:cubicBezTo>
                  <a:pt x="1147329" y="2445269"/>
                  <a:pt x="1150263" y="2446369"/>
                  <a:pt x="1153529" y="2447036"/>
                </a:cubicBezTo>
                <a:cubicBezTo>
                  <a:pt x="1156797" y="2447703"/>
                  <a:pt x="1160164" y="2448036"/>
                  <a:pt x="1163631" y="2448036"/>
                </a:cubicBezTo>
                <a:cubicBezTo>
                  <a:pt x="1166298" y="2448036"/>
                  <a:pt x="1169098" y="2447836"/>
                  <a:pt x="1172032" y="2447436"/>
                </a:cubicBezTo>
                <a:cubicBezTo>
                  <a:pt x="1174965" y="2447036"/>
                  <a:pt x="1177666" y="2446303"/>
                  <a:pt x="1180133" y="2445236"/>
                </a:cubicBezTo>
                <a:cubicBezTo>
                  <a:pt x="1182600" y="2444169"/>
                  <a:pt x="1184633" y="2442602"/>
                  <a:pt x="1186234" y="2440535"/>
                </a:cubicBezTo>
                <a:cubicBezTo>
                  <a:pt x="1187834" y="2438468"/>
                  <a:pt x="1188634" y="2435835"/>
                  <a:pt x="1188634" y="2432634"/>
                </a:cubicBezTo>
                <a:cubicBezTo>
                  <a:pt x="1188634" y="2428234"/>
                  <a:pt x="1186967" y="2424900"/>
                  <a:pt x="1183633" y="2422633"/>
                </a:cubicBezTo>
                <a:cubicBezTo>
                  <a:pt x="1180300" y="2420366"/>
                  <a:pt x="1176132" y="2418533"/>
                  <a:pt x="1171131" y="2417132"/>
                </a:cubicBezTo>
                <a:cubicBezTo>
                  <a:pt x="1166131" y="2415732"/>
                  <a:pt x="1160697" y="2414465"/>
                  <a:pt x="1154830" y="2413332"/>
                </a:cubicBezTo>
                <a:cubicBezTo>
                  <a:pt x="1148962" y="2412198"/>
                  <a:pt x="1143528" y="2410598"/>
                  <a:pt x="1138528" y="2408531"/>
                </a:cubicBezTo>
                <a:cubicBezTo>
                  <a:pt x="1133527" y="2406464"/>
                  <a:pt x="1129360" y="2403564"/>
                  <a:pt x="1126026" y="2399830"/>
                </a:cubicBezTo>
                <a:cubicBezTo>
                  <a:pt x="1122692" y="2396096"/>
                  <a:pt x="1121025" y="2390896"/>
                  <a:pt x="1121025" y="2384228"/>
                </a:cubicBezTo>
                <a:cubicBezTo>
                  <a:pt x="1121025" y="2379028"/>
                  <a:pt x="1122192" y="2374560"/>
                  <a:pt x="1124526" y="2370827"/>
                </a:cubicBezTo>
                <a:cubicBezTo>
                  <a:pt x="1126859" y="2367093"/>
                  <a:pt x="1129860" y="2364059"/>
                  <a:pt x="1133527" y="2361726"/>
                </a:cubicBezTo>
                <a:cubicBezTo>
                  <a:pt x="1137194" y="2359392"/>
                  <a:pt x="1141328" y="2357658"/>
                  <a:pt x="1145929" y="2356525"/>
                </a:cubicBezTo>
                <a:cubicBezTo>
                  <a:pt x="1150529" y="2355391"/>
                  <a:pt x="1155096" y="2354825"/>
                  <a:pt x="1159630" y="2354825"/>
                </a:cubicBezTo>
                <a:close/>
                <a:moveTo>
                  <a:pt x="863632" y="2354825"/>
                </a:moveTo>
                <a:cubicBezTo>
                  <a:pt x="872833" y="2354825"/>
                  <a:pt x="880467" y="2356725"/>
                  <a:pt x="886535" y="2360525"/>
                </a:cubicBezTo>
                <a:cubicBezTo>
                  <a:pt x="892601" y="2364326"/>
                  <a:pt x="897469" y="2369160"/>
                  <a:pt x="901136" y="2375027"/>
                </a:cubicBezTo>
                <a:cubicBezTo>
                  <a:pt x="904803" y="2380895"/>
                  <a:pt x="907337" y="2387295"/>
                  <a:pt x="908738" y="2394230"/>
                </a:cubicBezTo>
                <a:cubicBezTo>
                  <a:pt x="910138" y="2401164"/>
                  <a:pt x="910704" y="2407765"/>
                  <a:pt x="910438" y="2414032"/>
                </a:cubicBezTo>
                <a:lnTo>
                  <a:pt x="833028" y="2414032"/>
                </a:lnTo>
                <a:cubicBezTo>
                  <a:pt x="832894" y="2418566"/>
                  <a:pt x="833428" y="2422866"/>
                  <a:pt x="834628" y="2426934"/>
                </a:cubicBezTo>
                <a:cubicBezTo>
                  <a:pt x="835828" y="2431001"/>
                  <a:pt x="837762" y="2434601"/>
                  <a:pt x="840429" y="2437735"/>
                </a:cubicBezTo>
                <a:cubicBezTo>
                  <a:pt x="843096" y="2440869"/>
                  <a:pt x="846496" y="2443369"/>
                  <a:pt x="850630" y="2445236"/>
                </a:cubicBezTo>
                <a:cubicBezTo>
                  <a:pt x="854764" y="2447103"/>
                  <a:pt x="859631" y="2448036"/>
                  <a:pt x="865232" y="2448036"/>
                </a:cubicBezTo>
                <a:cubicBezTo>
                  <a:pt x="872433" y="2448036"/>
                  <a:pt x="878333" y="2446369"/>
                  <a:pt x="882934" y="2443036"/>
                </a:cubicBezTo>
                <a:cubicBezTo>
                  <a:pt x="887534" y="2439702"/>
                  <a:pt x="890569" y="2434635"/>
                  <a:pt x="892035" y="2427834"/>
                </a:cubicBezTo>
                <a:lnTo>
                  <a:pt x="908837" y="2427834"/>
                </a:lnTo>
                <a:cubicBezTo>
                  <a:pt x="906570" y="2439435"/>
                  <a:pt x="901569" y="2448170"/>
                  <a:pt x="893835" y="2454037"/>
                </a:cubicBezTo>
                <a:cubicBezTo>
                  <a:pt x="886101" y="2459904"/>
                  <a:pt x="876366" y="2462838"/>
                  <a:pt x="864632" y="2462838"/>
                </a:cubicBezTo>
                <a:cubicBezTo>
                  <a:pt x="856364" y="2462838"/>
                  <a:pt x="849197" y="2461505"/>
                  <a:pt x="843129" y="2458838"/>
                </a:cubicBezTo>
                <a:cubicBezTo>
                  <a:pt x="837061" y="2456171"/>
                  <a:pt x="831961" y="2452437"/>
                  <a:pt x="827827" y="2447636"/>
                </a:cubicBezTo>
                <a:cubicBezTo>
                  <a:pt x="823693" y="2442836"/>
                  <a:pt x="820593" y="2437102"/>
                  <a:pt x="818526" y="2430434"/>
                </a:cubicBezTo>
                <a:cubicBezTo>
                  <a:pt x="816459" y="2423767"/>
                  <a:pt x="815292" y="2416499"/>
                  <a:pt x="815025" y="2408631"/>
                </a:cubicBezTo>
                <a:cubicBezTo>
                  <a:pt x="815025" y="2400764"/>
                  <a:pt x="816226" y="2393563"/>
                  <a:pt x="818626" y="2387029"/>
                </a:cubicBezTo>
                <a:cubicBezTo>
                  <a:pt x="821026" y="2380495"/>
                  <a:pt x="824393" y="2374827"/>
                  <a:pt x="828727" y="2370027"/>
                </a:cubicBezTo>
                <a:cubicBezTo>
                  <a:pt x="833061" y="2365226"/>
                  <a:pt x="838195" y="2361492"/>
                  <a:pt x="844129" y="2358825"/>
                </a:cubicBezTo>
                <a:cubicBezTo>
                  <a:pt x="850063" y="2356159"/>
                  <a:pt x="856564" y="2354825"/>
                  <a:pt x="863632" y="2354825"/>
                </a:cubicBezTo>
                <a:close/>
                <a:moveTo>
                  <a:pt x="750055" y="2354825"/>
                </a:moveTo>
                <a:cubicBezTo>
                  <a:pt x="755922" y="2354825"/>
                  <a:pt x="761323" y="2355325"/>
                  <a:pt x="766257" y="2356325"/>
                </a:cubicBezTo>
                <a:cubicBezTo>
                  <a:pt x="771191" y="2357325"/>
                  <a:pt x="775558" y="2359058"/>
                  <a:pt x="779358" y="2361525"/>
                </a:cubicBezTo>
                <a:cubicBezTo>
                  <a:pt x="783159" y="2363992"/>
                  <a:pt x="786192" y="2367326"/>
                  <a:pt x="788460" y="2371527"/>
                </a:cubicBezTo>
                <a:cubicBezTo>
                  <a:pt x="790726" y="2375727"/>
                  <a:pt x="792060" y="2380961"/>
                  <a:pt x="792460" y="2387229"/>
                </a:cubicBezTo>
                <a:lnTo>
                  <a:pt x="775458" y="2387229"/>
                </a:lnTo>
                <a:cubicBezTo>
                  <a:pt x="775191" y="2383895"/>
                  <a:pt x="774325" y="2381128"/>
                  <a:pt x="772858" y="2378928"/>
                </a:cubicBezTo>
                <a:cubicBezTo>
                  <a:pt x="771391" y="2376728"/>
                  <a:pt x="769524" y="2374961"/>
                  <a:pt x="767257" y="2373627"/>
                </a:cubicBezTo>
                <a:cubicBezTo>
                  <a:pt x="764990" y="2372294"/>
                  <a:pt x="762490" y="2371327"/>
                  <a:pt x="759756" y="2370727"/>
                </a:cubicBezTo>
                <a:cubicBezTo>
                  <a:pt x="757022" y="2370127"/>
                  <a:pt x="754255" y="2369827"/>
                  <a:pt x="751455" y="2369827"/>
                </a:cubicBezTo>
                <a:cubicBezTo>
                  <a:pt x="748921" y="2369827"/>
                  <a:pt x="746354" y="2370027"/>
                  <a:pt x="743754" y="2370427"/>
                </a:cubicBezTo>
                <a:cubicBezTo>
                  <a:pt x="741154" y="2370827"/>
                  <a:pt x="738787" y="2371527"/>
                  <a:pt x="736653" y="2372527"/>
                </a:cubicBezTo>
                <a:cubicBezTo>
                  <a:pt x="734520" y="2373527"/>
                  <a:pt x="732786" y="2374860"/>
                  <a:pt x="731453" y="2376527"/>
                </a:cubicBezTo>
                <a:cubicBezTo>
                  <a:pt x="730119" y="2378194"/>
                  <a:pt x="729453" y="2380361"/>
                  <a:pt x="729453" y="2383028"/>
                </a:cubicBezTo>
                <a:cubicBezTo>
                  <a:pt x="729453" y="2385962"/>
                  <a:pt x="730486" y="2388396"/>
                  <a:pt x="732553" y="2390329"/>
                </a:cubicBezTo>
                <a:cubicBezTo>
                  <a:pt x="734619" y="2392263"/>
                  <a:pt x="737253" y="2393863"/>
                  <a:pt x="740454" y="2395130"/>
                </a:cubicBezTo>
                <a:cubicBezTo>
                  <a:pt x="743654" y="2396396"/>
                  <a:pt x="747254" y="2397463"/>
                  <a:pt x="751255" y="2398330"/>
                </a:cubicBezTo>
                <a:cubicBezTo>
                  <a:pt x="755255" y="2399197"/>
                  <a:pt x="759256" y="2400097"/>
                  <a:pt x="763256" y="2401030"/>
                </a:cubicBezTo>
                <a:cubicBezTo>
                  <a:pt x="767524" y="2401964"/>
                  <a:pt x="771691" y="2403097"/>
                  <a:pt x="775758" y="2404431"/>
                </a:cubicBezTo>
                <a:cubicBezTo>
                  <a:pt x="779825" y="2405764"/>
                  <a:pt x="783426" y="2407531"/>
                  <a:pt x="786560" y="2409732"/>
                </a:cubicBezTo>
                <a:cubicBezTo>
                  <a:pt x="789693" y="2411932"/>
                  <a:pt x="792227" y="2414699"/>
                  <a:pt x="794160" y="2418033"/>
                </a:cubicBezTo>
                <a:cubicBezTo>
                  <a:pt x="796094" y="2421366"/>
                  <a:pt x="797060" y="2425500"/>
                  <a:pt x="797061" y="2430434"/>
                </a:cubicBezTo>
                <a:cubicBezTo>
                  <a:pt x="797061" y="2436702"/>
                  <a:pt x="795761" y="2441902"/>
                  <a:pt x="793160" y="2446036"/>
                </a:cubicBezTo>
                <a:cubicBezTo>
                  <a:pt x="790560" y="2450170"/>
                  <a:pt x="787159" y="2453504"/>
                  <a:pt x="782959" y="2456037"/>
                </a:cubicBezTo>
                <a:cubicBezTo>
                  <a:pt x="778758" y="2458571"/>
                  <a:pt x="774025" y="2460338"/>
                  <a:pt x="768757" y="2461338"/>
                </a:cubicBezTo>
                <a:cubicBezTo>
                  <a:pt x="763490" y="2462338"/>
                  <a:pt x="758256" y="2462838"/>
                  <a:pt x="753055" y="2462838"/>
                </a:cubicBezTo>
                <a:cubicBezTo>
                  <a:pt x="747321" y="2462838"/>
                  <a:pt x="741854" y="2462238"/>
                  <a:pt x="736653" y="2461038"/>
                </a:cubicBezTo>
                <a:cubicBezTo>
                  <a:pt x="731453" y="2459838"/>
                  <a:pt x="726852" y="2457871"/>
                  <a:pt x="722851" y="2455137"/>
                </a:cubicBezTo>
                <a:cubicBezTo>
                  <a:pt x="718851" y="2452403"/>
                  <a:pt x="715650" y="2448803"/>
                  <a:pt x="713250" y="2444336"/>
                </a:cubicBezTo>
                <a:cubicBezTo>
                  <a:pt x="710850" y="2439869"/>
                  <a:pt x="709517" y="2434435"/>
                  <a:pt x="709250" y="2428034"/>
                </a:cubicBezTo>
                <a:lnTo>
                  <a:pt x="726252" y="2428034"/>
                </a:lnTo>
                <a:cubicBezTo>
                  <a:pt x="726385" y="2431768"/>
                  <a:pt x="727252" y="2434935"/>
                  <a:pt x="728852" y="2437535"/>
                </a:cubicBezTo>
                <a:cubicBezTo>
                  <a:pt x="730452" y="2440135"/>
                  <a:pt x="732553" y="2442202"/>
                  <a:pt x="735153" y="2443736"/>
                </a:cubicBezTo>
                <a:cubicBezTo>
                  <a:pt x="737753" y="2445269"/>
                  <a:pt x="740687" y="2446369"/>
                  <a:pt x="743954" y="2447036"/>
                </a:cubicBezTo>
                <a:cubicBezTo>
                  <a:pt x="747221" y="2447703"/>
                  <a:pt x="750588" y="2448036"/>
                  <a:pt x="754055" y="2448036"/>
                </a:cubicBezTo>
                <a:cubicBezTo>
                  <a:pt x="756723" y="2448036"/>
                  <a:pt x="759522" y="2447836"/>
                  <a:pt x="762456" y="2447436"/>
                </a:cubicBezTo>
                <a:cubicBezTo>
                  <a:pt x="765390" y="2447036"/>
                  <a:pt x="768090" y="2446303"/>
                  <a:pt x="770557" y="2445236"/>
                </a:cubicBezTo>
                <a:cubicBezTo>
                  <a:pt x="773025" y="2444169"/>
                  <a:pt x="775058" y="2442602"/>
                  <a:pt x="776658" y="2440535"/>
                </a:cubicBezTo>
                <a:cubicBezTo>
                  <a:pt x="778258" y="2438468"/>
                  <a:pt x="779058" y="2435835"/>
                  <a:pt x="779058" y="2432634"/>
                </a:cubicBezTo>
                <a:cubicBezTo>
                  <a:pt x="779058" y="2428234"/>
                  <a:pt x="777392" y="2424900"/>
                  <a:pt x="774058" y="2422633"/>
                </a:cubicBezTo>
                <a:cubicBezTo>
                  <a:pt x="770724" y="2420366"/>
                  <a:pt x="766557" y="2418533"/>
                  <a:pt x="761556" y="2417132"/>
                </a:cubicBezTo>
                <a:cubicBezTo>
                  <a:pt x="756556" y="2415732"/>
                  <a:pt x="751121" y="2414465"/>
                  <a:pt x="745254" y="2413332"/>
                </a:cubicBezTo>
                <a:cubicBezTo>
                  <a:pt x="739387" y="2412198"/>
                  <a:pt x="733953" y="2410598"/>
                  <a:pt x="728952" y="2408531"/>
                </a:cubicBezTo>
                <a:cubicBezTo>
                  <a:pt x="723952" y="2406464"/>
                  <a:pt x="719784" y="2403564"/>
                  <a:pt x="716451" y="2399830"/>
                </a:cubicBezTo>
                <a:cubicBezTo>
                  <a:pt x="713117" y="2396096"/>
                  <a:pt x="711450" y="2390896"/>
                  <a:pt x="711450" y="2384228"/>
                </a:cubicBezTo>
                <a:cubicBezTo>
                  <a:pt x="711450" y="2379028"/>
                  <a:pt x="712617" y="2374560"/>
                  <a:pt x="714951" y="2370827"/>
                </a:cubicBezTo>
                <a:cubicBezTo>
                  <a:pt x="717284" y="2367093"/>
                  <a:pt x="720284" y="2364059"/>
                  <a:pt x="723952" y="2361726"/>
                </a:cubicBezTo>
                <a:cubicBezTo>
                  <a:pt x="727619" y="2359392"/>
                  <a:pt x="731752" y="2357658"/>
                  <a:pt x="736353" y="2356525"/>
                </a:cubicBezTo>
                <a:cubicBezTo>
                  <a:pt x="740954" y="2355391"/>
                  <a:pt x="745521" y="2354825"/>
                  <a:pt x="750055" y="2354825"/>
                </a:cubicBezTo>
                <a:close/>
                <a:moveTo>
                  <a:pt x="655357" y="2354825"/>
                </a:moveTo>
                <a:lnTo>
                  <a:pt x="655357" y="2372827"/>
                </a:lnTo>
                <a:cubicBezTo>
                  <a:pt x="648556" y="2372827"/>
                  <a:pt x="642755" y="2373760"/>
                  <a:pt x="637955" y="2375627"/>
                </a:cubicBezTo>
                <a:cubicBezTo>
                  <a:pt x="633154" y="2377494"/>
                  <a:pt x="629287" y="2380228"/>
                  <a:pt x="626354" y="2383828"/>
                </a:cubicBezTo>
                <a:cubicBezTo>
                  <a:pt x="623420" y="2387429"/>
                  <a:pt x="621287" y="2391796"/>
                  <a:pt x="619953" y="2396930"/>
                </a:cubicBezTo>
                <a:cubicBezTo>
                  <a:pt x="618619" y="2402064"/>
                  <a:pt x="617953" y="2407965"/>
                  <a:pt x="617953" y="2414632"/>
                </a:cubicBezTo>
                <a:lnTo>
                  <a:pt x="617953" y="2460638"/>
                </a:lnTo>
                <a:lnTo>
                  <a:pt x="600951" y="2460638"/>
                </a:lnTo>
                <a:lnTo>
                  <a:pt x="600951" y="2357225"/>
                </a:lnTo>
                <a:lnTo>
                  <a:pt x="616952" y="2357225"/>
                </a:lnTo>
                <a:lnTo>
                  <a:pt x="616952" y="2379028"/>
                </a:lnTo>
                <a:lnTo>
                  <a:pt x="617353" y="2379028"/>
                </a:lnTo>
                <a:cubicBezTo>
                  <a:pt x="621487" y="2370627"/>
                  <a:pt x="626554" y="2364426"/>
                  <a:pt x="632554" y="2360425"/>
                </a:cubicBezTo>
                <a:cubicBezTo>
                  <a:pt x="638555" y="2356425"/>
                  <a:pt x="646156" y="2354558"/>
                  <a:pt x="655357" y="2354825"/>
                </a:cubicBezTo>
                <a:close/>
                <a:moveTo>
                  <a:pt x="538257" y="2354825"/>
                </a:moveTo>
                <a:cubicBezTo>
                  <a:pt x="546258" y="2354824"/>
                  <a:pt x="553226" y="2356291"/>
                  <a:pt x="559160" y="2359225"/>
                </a:cubicBezTo>
                <a:cubicBezTo>
                  <a:pt x="565094" y="2362159"/>
                  <a:pt x="570028" y="2366126"/>
                  <a:pt x="573961" y="2371127"/>
                </a:cubicBezTo>
                <a:cubicBezTo>
                  <a:pt x="577895" y="2376127"/>
                  <a:pt x="580862" y="2381895"/>
                  <a:pt x="582862" y="2388429"/>
                </a:cubicBezTo>
                <a:cubicBezTo>
                  <a:pt x="584863" y="2394963"/>
                  <a:pt x="585863" y="2401897"/>
                  <a:pt x="585863" y="2409231"/>
                </a:cubicBezTo>
                <a:cubicBezTo>
                  <a:pt x="585864" y="2416566"/>
                  <a:pt x="584897" y="2423500"/>
                  <a:pt x="582963" y="2430034"/>
                </a:cubicBezTo>
                <a:cubicBezTo>
                  <a:pt x="581029" y="2436568"/>
                  <a:pt x="578096" y="2442269"/>
                  <a:pt x="574162" y="2447136"/>
                </a:cubicBezTo>
                <a:cubicBezTo>
                  <a:pt x="570227" y="2452003"/>
                  <a:pt x="565294" y="2455837"/>
                  <a:pt x="559360" y="2458638"/>
                </a:cubicBezTo>
                <a:cubicBezTo>
                  <a:pt x="553426" y="2461438"/>
                  <a:pt x="546525" y="2462838"/>
                  <a:pt x="538657" y="2462838"/>
                </a:cubicBezTo>
                <a:cubicBezTo>
                  <a:pt x="536123" y="2462838"/>
                  <a:pt x="533290" y="2462571"/>
                  <a:pt x="530156" y="2462038"/>
                </a:cubicBezTo>
                <a:cubicBezTo>
                  <a:pt x="527022" y="2461505"/>
                  <a:pt x="523922" y="2460638"/>
                  <a:pt x="520855" y="2459438"/>
                </a:cubicBezTo>
                <a:cubicBezTo>
                  <a:pt x="517788" y="2458238"/>
                  <a:pt x="514888" y="2456604"/>
                  <a:pt x="512154" y="2454537"/>
                </a:cubicBezTo>
                <a:cubicBezTo>
                  <a:pt x="509420" y="2452470"/>
                  <a:pt x="507120" y="2449903"/>
                  <a:pt x="505253" y="2446836"/>
                </a:cubicBezTo>
                <a:lnTo>
                  <a:pt x="504853" y="2446836"/>
                </a:lnTo>
                <a:lnTo>
                  <a:pt x="504853" y="2500043"/>
                </a:lnTo>
                <a:lnTo>
                  <a:pt x="487851" y="2500043"/>
                </a:lnTo>
                <a:lnTo>
                  <a:pt x="487851" y="2357225"/>
                </a:lnTo>
                <a:lnTo>
                  <a:pt x="504853" y="2357225"/>
                </a:lnTo>
                <a:lnTo>
                  <a:pt x="504853" y="2371227"/>
                </a:lnTo>
                <a:lnTo>
                  <a:pt x="505253" y="2371227"/>
                </a:lnTo>
                <a:cubicBezTo>
                  <a:pt x="508053" y="2365493"/>
                  <a:pt x="512454" y="2361326"/>
                  <a:pt x="518455" y="2358725"/>
                </a:cubicBezTo>
                <a:cubicBezTo>
                  <a:pt x="524455" y="2356125"/>
                  <a:pt x="531056" y="2354825"/>
                  <a:pt x="538257" y="2354825"/>
                </a:cubicBezTo>
                <a:close/>
                <a:moveTo>
                  <a:pt x="474383" y="2354825"/>
                </a:moveTo>
                <a:lnTo>
                  <a:pt x="474383" y="2372827"/>
                </a:lnTo>
                <a:cubicBezTo>
                  <a:pt x="467582" y="2372827"/>
                  <a:pt x="461781" y="2373760"/>
                  <a:pt x="456980" y="2375627"/>
                </a:cubicBezTo>
                <a:cubicBezTo>
                  <a:pt x="452180" y="2377494"/>
                  <a:pt x="448313" y="2380228"/>
                  <a:pt x="445379" y="2383828"/>
                </a:cubicBezTo>
                <a:cubicBezTo>
                  <a:pt x="442445" y="2387429"/>
                  <a:pt x="440312" y="2391796"/>
                  <a:pt x="438978" y="2396930"/>
                </a:cubicBezTo>
                <a:cubicBezTo>
                  <a:pt x="437644" y="2402064"/>
                  <a:pt x="436978" y="2407965"/>
                  <a:pt x="436978" y="2414632"/>
                </a:cubicBezTo>
                <a:lnTo>
                  <a:pt x="436978" y="2460638"/>
                </a:lnTo>
                <a:lnTo>
                  <a:pt x="419976" y="2460638"/>
                </a:lnTo>
                <a:lnTo>
                  <a:pt x="419976" y="2357225"/>
                </a:lnTo>
                <a:lnTo>
                  <a:pt x="435978" y="2357225"/>
                </a:lnTo>
                <a:lnTo>
                  <a:pt x="435978" y="2379028"/>
                </a:lnTo>
                <a:lnTo>
                  <a:pt x="436378" y="2379028"/>
                </a:lnTo>
                <a:cubicBezTo>
                  <a:pt x="440511" y="2370627"/>
                  <a:pt x="445579" y="2364426"/>
                  <a:pt x="451579" y="2360425"/>
                </a:cubicBezTo>
                <a:cubicBezTo>
                  <a:pt x="457580" y="2356425"/>
                  <a:pt x="465181" y="2354558"/>
                  <a:pt x="474383" y="2354825"/>
                </a:cubicBezTo>
                <a:close/>
                <a:moveTo>
                  <a:pt x="358806" y="2354825"/>
                </a:moveTo>
                <a:cubicBezTo>
                  <a:pt x="368007" y="2354825"/>
                  <a:pt x="375642" y="2356725"/>
                  <a:pt x="381709" y="2360525"/>
                </a:cubicBezTo>
                <a:cubicBezTo>
                  <a:pt x="387776" y="2364326"/>
                  <a:pt x="392643" y="2369160"/>
                  <a:pt x="396311" y="2375027"/>
                </a:cubicBezTo>
                <a:cubicBezTo>
                  <a:pt x="399978" y="2380895"/>
                  <a:pt x="402512" y="2387295"/>
                  <a:pt x="403912" y="2394230"/>
                </a:cubicBezTo>
                <a:cubicBezTo>
                  <a:pt x="405312" y="2401164"/>
                  <a:pt x="405879" y="2407765"/>
                  <a:pt x="405612" y="2414032"/>
                </a:cubicBezTo>
                <a:lnTo>
                  <a:pt x="328202" y="2414032"/>
                </a:lnTo>
                <a:cubicBezTo>
                  <a:pt x="328069" y="2418566"/>
                  <a:pt x="328602" y="2422866"/>
                  <a:pt x="329803" y="2426934"/>
                </a:cubicBezTo>
                <a:cubicBezTo>
                  <a:pt x="331002" y="2431001"/>
                  <a:pt x="332936" y="2434601"/>
                  <a:pt x="335603" y="2437735"/>
                </a:cubicBezTo>
                <a:cubicBezTo>
                  <a:pt x="338270" y="2440869"/>
                  <a:pt x="341671" y="2443369"/>
                  <a:pt x="345804" y="2445236"/>
                </a:cubicBezTo>
                <a:cubicBezTo>
                  <a:pt x="349938" y="2447103"/>
                  <a:pt x="354806" y="2448036"/>
                  <a:pt x="360406" y="2448036"/>
                </a:cubicBezTo>
                <a:cubicBezTo>
                  <a:pt x="367607" y="2448036"/>
                  <a:pt x="373508" y="2446369"/>
                  <a:pt x="378108" y="2443036"/>
                </a:cubicBezTo>
                <a:cubicBezTo>
                  <a:pt x="382709" y="2439702"/>
                  <a:pt x="385743" y="2434635"/>
                  <a:pt x="387210" y="2427834"/>
                </a:cubicBezTo>
                <a:lnTo>
                  <a:pt x="404011" y="2427834"/>
                </a:lnTo>
                <a:cubicBezTo>
                  <a:pt x="401744" y="2439435"/>
                  <a:pt x="396744" y="2448170"/>
                  <a:pt x="389010" y="2454037"/>
                </a:cubicBezTo>
                <a:cubicBezTo>
                  <a:pt x="381275" y="2459904"/>
                  <a:pt x="371541" y="2462838"/>
                  <a:pt x="359806" y="2462838"/>
                </a:cubicBezTo>
                <a:cubicBezTo>
                  <a:pt x="351538" y="2462838"/>
                  <a:pt x="344371" y="2461505"/>
                  <a:pt x="338304" y="2458838"/>
                </a:cubicBezTo>
                <a:cubicBezTo>
                  <a:pt x="332236" y="2456171"/>
                  <a:pt x="327135" y="2452437"/>
                  <a:pt x="323001" y="2447636"/>
                </a:cubicBezTo>
                <a:cubicBezTo>
                  <a:pt x="318868" y="2442836"/>
                  <a:pt x="315767" y="2437102"/>
                  <a:pt x="313700" y="2430434"/>
                </a:cubicBezTo>
                <a:cubicBezTo>
                  <a:pt x="311633" y="2423767"/>
                  <a:pt x="310467" y="2416499"/>
                  <a:pt x="310200" y="2408631"/>
                </a:cubicBezTo>
                <a:cubicBezTo>
                  <a:pt x="310200" y="2400764"/>
                  <a:pt x="311400" y="2393563"/>
                  <a:pt x="313800" y="2387029"/>
                </a:cubicBezTo>
                <a:cubicBezTo>
                  <a:pt x="316201" y="2380495"/>
                  <a:pt x="319568" y="2374827"/>
                  <a:pt x="323902" y="2370027"/>
                </a:cubicBezTo>
                <a:cubicBezTo>
                  <a:pt x="328236" y="2365226"/>
                  <a:pt x="333370" y="2361492"/>
                  <a:pt x="339304" y="2358825"/>
                </a:cubicBezTo>
                <a:cubicBezTo>
                  <a:pt x="345238" y="2356159"/>
                  <a:pt x="351739" y="2354825"/>
                  <a:pt x="358806" y="2354825"/>
                </a:cubicBezTo>
                <a:close/>
                <a:moveTo>
                  <a:pt x="184832" y="2354825"/>
                </a:moveTo>
                <a:cubicBezTo>
                  <a:pt x="191633" y="2354825"/>
                  <a:pt x="197300" y="2355758"/>
                  <a:pt x="201834" y="2357625"/>
                </a:cubicBezTo>
                <a:cubicBezTo>
                  <a:pt x="206368" y="2359492"/>
                  <a:pt x="210035" y="2362092"/>
                  <a:pt x="212835" y="2365426"/>
                </a:cubicBezTo>
                <a:cubicBezTo>
                  <a:pt x="215636" y="2368760"/>
                  <a:pt x="217602" y="2372727"/>
                  <a:pt x="218736" y="2377327"/>
                </a:cubicBezTo>
                <a:cubicBezTo>
                  <a:pt x="219869" y="2381928"/>
                  <a:pt x="220436" y="2387029"/>
                  <a:pt x="220437" y="2392629"/>
                </a:cubicBezTo>
                <a:lnTo>
                  <a:pt x="220437" y="2460638"/>
                </a:lnTo>
                <a:lnTo>
                  <a:pt x="203434" y="2460638"/>
                </a:lnTo>
                <a:lnTo>
                  <a:pt x="203434" y="2390629"/>
                </a:lnTo>
                <a:cubicBezTo>
                  <a:pt x="203434" y="2384228"/>
                  <a:pt x="201568" y="2379161"/>
                  <a:pt x="197833" y="2375427"/>
                </a:cubicBezTo>
                <a:cubicBezTo>
                  <a:pt x="194100" y="2371694"/>
                  <a:pt x="188966" y="2369827"/>
                  <a:pt x="182432" y="2369827"/>
                </a:cubicBezTo>
                <a:cubicBezTo>
                  <a:pt x="177231" y="2369827"/>
                  <a:pt x="172730" y="2370627"/>
                  <a:pt x="168930" y="2372227"/>
                </a:cubicBezTo>
                <a:cubicBezTo>
                  <a:pt x="165130" y="2373827"/>
                  <a:pt x="161962" y="2376094"/>
                  <a:pt x="159429" y="2379028"/>
                </a:cubicBezTo>
                <a:cubicBezTo>
                  <a:pt x="156896" y="2381961"/>
                  <a:pt x="154995" y="2385395"/>
                  <a:pt x="153728" y="2389329"/>
                </a:cubicBezTo>
                <a:cubicBezTo>
                  <a:pt x="152461" y="2393263"/>
                  <a:pt x="151828" y="2397563"/>
                  <a:pt x="151828" y="2402231"/>
                </a:cubicBezTo>
                <a:lnTo>
                  <a:pt x="151828" y="2460638"/>
                </a:lnTo>
                <a:lnTo>
                  <a:pt x="134826" y="2460638"/>
                </a:lnTo>
                <a:lnTo>
                  <a:pt x="134826" y="2357225"/>
                </a:lnTo>
                <a:lnTo>
                  <a:pt x="150828" y="2357225"/>
                </a:lnTo>
                <a:lnTo>
                  <a:pt x="150828" y="2373627"/>
                </a:lnTo>
                <a:lnTo>
                  <a:pt x="151228" y="2373627"/>
                </a:lnTo>
                <a:cubicBezTo>
                  <a:pt x="158295" y="2361092"/>
                  <a:pt x="169497" y="2354825"/>
                  <a:pt x="184832" y="2354825"/>
                </a:cubicBezTo>
                <a:close/>
                <a:moveTo>
                  <a:pt x="8349354" y="2335022"/>
                </a:moveTo>
                <a:lnTo>
                  <a:pt x="8325151" y="2401630"/>
                </a:lnTo>
                <a:lnTo>
                  <a:pt x="8373558" y="2401630"/>
                </a:lnTo>
                <a:lnTo>
                  <a:pt x="8349754" y="2335022"/>
                </a:lnTo>
                <a:close/>
                <a:moveTo>
                  <a:pt x="3024880" y="2335022"/>
                </a:moveTo>
                <a:lnTo>
                  <a:pt x="3000677" y="2401630"/>
                </a:lnTo>
                <a:lnTo>
                  <a:pt x="3049083" y="2401630"/>
                </a:lnTo>
                <a:lnTo>
                  <a:pt x="3025280" y="2335022"/>
                </a:lnTo>
                <a:close/>
                <a:moveTo>
                  <a:pt x="1043682" y="2335022"/>
                </a:moveTo>
                <a:lnTo>
                  <a:pt x="1019479" y="2401630"/>
                </a:lnTo>
                <a:lnTo>
                  <a:pt x="1067885" y="2401630"/>
                </a:lnTo>
                <a:lnTo>
                  <a:pt x="1044082" y="2335022"/>
                </a:lnTo>
                <a:close/>
                <a:moveTo>
                  <a:pt x="7694749" y="2326221"/>
                </a:moveTo>
                <a:lnTo>
                  <a:pt x="7711751" y="2326221"/>
                </a:lnTo>
                <a:lnTo>
                  <a:pt x="7711751" y="2357225"/>
                </a:lnTo>
                <a:lnTo>
                  <a:pt x="7732354" y="2357225"/>
                </a:lnTo>
                <a:lnTo>
                  <a:pt x="7732354" y="2372227"/>
                </a:lnTo>
                <a:lnTo>
                  <a:pt x="7711751" y="2372227"/>
                </a:lnTo>
                <a:lnTo>
                  <a:pt x="7711751" y="2436435"/>
                </a:lnTo>
                <a:cubicBezTo>
                  <a:pt x="7711751" y="2438435"/>
                  <a:pt x="7711918" y="2440035"/>
                  <a:pt x="7712251" y="2441235"/>
                </a:cubicBezTo>
                <a:cubicBezTo>
                  <a:pt x="7712585" y="2442436"/>
                  <a:pt x="7713219" y="2443369"/>
                  <a:pt x="7714152" y="2444036"/>
                </a:cubicBezTo>
                <a:cubicBezTo>
                  <a:pt x="7715085" y="2444703"/>
                  <a:pt x="7716385" y="2445136"/>
                  <a:pt x="7718053" y="2445336"/>
                </a:cubicBezTo>
                <a:cubicBezTo>
                  <a:pt x="7719719" y="2445536"/>
                  <a:pt x="7721886" y="2445636"/>
                  <a:pt x="7724553" y="2445636"/>
                </a:cubicBezTo>
                <a:lnTo>
                  <a:pt x="7732354" y="2445636"/>
                </a:lnTo>
                <a:lnTo>
                  <a:pt x="7732354" y="2460638"/>
                </a:lnTo>
                <a:lnTo>
                  <a:pt x="7719352" y="2460638"/>
                </a:lnTo>
                <a:cubicBezTo>
                  <a:pt x="7714952" y="2460638"/>
                  <a:pt x="7711185" y="2460338"/>
                  <a:pt x="7708051" y="2459738"/>
                </a:cubicBezTo>
                <a:cubicBezTo>
                  <a:pt x="7704917" y="2459138"/>
                  <a:pt x="7702383" y="2458038"/>
                  <a:pt x="7700450" y="2456437"/>
                </a:cubicBezTo>
                <a:cubicBezTo>
                  <a:pt x="7698517" y="2454837"/>
                  <a:pt x="7697083" y="2452570"/>
                  <a:pt x="7696149" y="2449636"/>
                </a:cubicBezTo>
                <a:cubicBezTo>
                  <a:pt x="7695216" y="2446703"/>
                  <a:pt x="7694749" y="2442836"/>
                  <a:pt x="7694749" y="2438035"/>
                </a:cubicBezTo>
                <a:lnTo>
                  <a:pt x="7694749" y="2372227"/>
                </a:lnTo>
                <a:lnTo>
                  <a:pt x="7677147" y="2372227"/>
                </a:lnTo>
                <a:lnTo>
                  <a:pt x="7677147" y="2357225"/>
                </a:lnTo>
                <a:lnTo>
                  <a:pt x="7694749" y="2357225"/>
                </a:lnTo>
                <a:close/>
                <a:moveTo>
                  <a:pt x="5884999" y="2326221"/>
                </a:moveTo>
                <a:lnTo>
                  <a:pt x="5902002" y="2326221"/>
                </a:lnTo>
                <a:lnTo>
                  <a:pt x="5902002" y="2357225"/>
                </a:lnTo>
                <a:lnTo>
                  <a:pt x="5922604" y="2357225"/>
                </a:lnTo>
                <a:lnTo>
                  <a:pt x="5922604" y="2372227"/>
                </a:lnTo>
                <a:lnTo>
                  <a:pt x="5902002" y="2372227"/>
                </a:lnTo>
                <a:lnTo>
                  <a:pt x="5902002" y="2436435"/>
                </a:lnTo>
                <a:cubicBezTo>
                  <a:pt x="5902002" y="2438435"/>
                  <a:pt x="5902168" y="2440035"/>
                  <a:pt x="5902502" y="2441235"/>
                </a:cubicBezTo>
                <a:cubicBezTo>
                  <a:pt x="5902835" y="2442436"/>
                  <a:pt x="5903469" y="2443369"/>
                  <a:pt x="5904402" y="2444036"/>
                </a:cubicBezTo>
                <a:cubicBezTo>
                  <a:pt x="5905335" y="2444703"/>
                  <a:pt x="5906635" y="2445136"/>
                  <a:pt x="5908303" y="2445336"/>
                </a:cubicBezTo>
                <a:cubicBezTo>
                  <a:pt x="5909969" y="2445536"/>
                  <a:pt x="5912136" y="2445636"/>
                  <a:pt x="5914803" y="2445636"/>
                </a:cubicBezTo>
                <a:lnTo>
                  <a:pt x="5922604" y="2445636"/>
                </a:lnTo>
                <a:lnTo>
                  <a:pt x="5922604" y="2460638"/>
                </a:lnTo>
                <a:lnTo>
                  <a:pt x="5909602" y="2460638"/>
                </a:lnTo>
                <a:cubicBezTo>
                  <a:pt x="5905202" y="2460638"/>
                  <a:pt x="5901435" y="2460338"/>
                  <a:pt x="5898301" y="2459738"/>
                </a:cubicBezTo>
                <a:cubicBezTo>
                  <a:pt x="5895167" y="2459138"/>
                  <a:pt x="5892634" y="2458038"/>
                  <a:pt x="5890700" y="2456437"/>
                </a:cubicBezTo>
                <a:cubicBezTo>
                  <a:pt x="5888767" y="2454837"/>
                  <a:pt x="5887333" y="2452570"/>
                  <a:pt x="5886400" y="2449636"/>
                </a:cubicBezTo>
                <a:cubicBezTo>
                  <a:pt x="5885466" y="2446703"/>
                  <a:pt x="5884999" y="2442836"/>
                  <a:pt x="5884999" y="2438035"/>
                </a:cubicBezTo>
                <a:lnTo>
                  <a:pt x="5884999" y="2372227"/>
                </a:lnTo>
                <a:lnTo>
                  <a:pt x="5867397" y="2372227"/>
                </a:lnTo>
                <a:lnTo>
                  <a:pt x="5867397" y="2357225"/>
                </a:lnTo>
                <a:lnTo>
                  <a:pt x="5884999" y="2357225"/>
                </a:lnTo>
                <a:close/>
                <a:moveTo>
                  <a:pt x="4980124" y="2326221"/>
                </a:moveTo>
                <a:lnTo>
                  <a:pt x="4997127" y="2326221"/>
                </a:lnTo>
                <a:lnTo>
                  <a:pt x="4997127" y="2357225"/>
                </a:lnTo>
                <a:lnTo>
                  <a:pt x="5017729" y="2357225"/>
                </a:lnTo>
                <a:lnTo>
                  <a:pt x="5017729" y="2372227"/>
                </a:lnTo>
                <a:lnTo>
                  <a:pt x="4997127" y="2372227"/>
                </a:lnTo>
                <a:lnTo>
                  <a:pt x="4997127" y="2436435"/>
                </a:lnTo>
                <a:cubicBezTo>
                  <a:pt x="4997127" y="2438435"/>
                  <a:pt x="4997293" y="2440035"/>
                  <a:pt x="4997627" y="2441235"/>
                </a:cubicBezTo>
                <a:cubicBezTo>
                  <a:pt x="4997960" y="2442436"/>
                  <a:pt x="4998594" y="2443369"/>
                  <a:pt x="4999527" y="2444036"/>
                </a:cubicBezTo>
                <a:cubicBezTo>
                  <a:pt x="5000460" y="2444703"/>
                  <a:pt x="5001761" y="2445136"/>
                  <a:pt x="5003428" y="2445336"/>
                </a:cubicBezTo>
                <a:cubicBezTo>
                  <a:pt x="5005094" y="2445536"/>
                  <a:pt x="5007261" y="2445636"/>
                  <a:pt x="5009928" y="2445636"/>
                </a:cubicBezTo>
                <a:lnTo>
                  <a:pt x="5017729" y="2445636"/>
                </a:lnTo>
                <a:lnTo>
                  <a:pt x="5017729" y="2460638"/>
                </a:lnTo>
                <a:lnTo>
                  <a:pt x="5004727" y="2460638"/>
                </a:lnTo>
                <a:cubicBezTo>
                  <a:pt x="5000327" y="2460638"/>
                  <a:pt x="4996560" y="2460338"/>
                  <a:pt x="4993426" y="2459738"/>
                </a:cubicBezTo>
                <a:cubicBezTo>
                  <a:pt x="4990292" y="2459138"/>
                  <a:pt x="4987759" y="2458038"/>
                  <a:pt x="4985825" y="2456437"/>
                </a:cubicBezTo>
                <a:cubicBezTo>
                  <a:pt x="4983892" y="2454837"/>
                  <a:pt x="4982458" y="2452570"/>
                  <a:pt x="4981525" y="2449636"/>
                </a:cubicBezTo>
                <a:cubicBezTo>
                  <a:pt x="4980591" y="2446703"/>
                  <a:pt x="4980124" y="2442836"/>
                  <a:pt x="4980124" y="2438035"/>
                </a:cubicBezTo>
                <a:lnTo>
                  <a:pt x="4980124" y="2372227"/>
                </a:lnTo>
                <a:lnTo>
                  <a:pt x="4962522" y="2372227"/>
                </a:lnTo>
                <a:lnTo>
                  <a:pt x="4962522" y="2357225"/>
                </a:lnTo>
                <a:lnTo>
                  <a:pt x="4980124" y="2357225"/>
                </a:lnTo>
                <a:close/>
                <a:moveTo>
                  <a:pt x="4265750" y="2326221"/>
                </a:moveTo>
                <a:lnTo>
                  <a:pt x="4282752" y="2326221"/>
                </a:lnTo>
                <a:lnTo>
                  <a:pt x="4282752" y="2357225"/>
                </a:lnTo>
                <a:lnTo>
                  <a:pt x="4303355" y="2357225"/>
                </a:lnTo>
                <a:lnTo>
                  <a:pt x="4303355" y="2372227"/>
                </a:lnTo>
                <a:lnTo>
                  <a:pt x="4282752" y="2372227"/>
                </a:lnTo>
                <a:lnTo>
                  <a:pt x="4282752" y="2436435"/>
                </a:lnTo>
                <a:cubicBezTo>
                  <a:pt x="4282752" y="2438435"/>
                  <a:pt x="4282918" y="2440035"/>
                  <a:pt x="4283252" y="2441235"/>
                </a:cubicBezTo>
                <a:cubicBezTo>
                  <a:pt x="4283585" y="2442436"/>
                  <a:pt x="4284219" y="2443369"/>
                  <a:pt x="4285152" y="2444036"/>
                </a:cubicBezTo>
                <a:cubicBezTo>
                  <a:pt x="4286086" y="2444703"/>
                  <a:pt x="4287386" y="2445136"/>
                  <a:pt x="4289053" y="2445336"/>
                </a:cubicBezTo>
                <a:cubicBezTo>
                  <a:pt x="4290719" y="2445536"/>
                  <a:pt x="4292886" y="2445636"/>
                  <a:pt x="4295554" y="2445636"/>
                </a:cubicBezTo>
                <a:lnTo>
                  <a:pt x="4303355" y="2445636"/>
                </a:lnTo>
                <a:lnTo>
                  <a:pt x="4303355" y="2460638"/>
                </a:lnTo>
                <a:lnTo>
                  <a:pt x="4290353" y="2460638"/>
                </a:lnTo>
                <a:cubicBezTo>
                  <a:pt x="4285952" y="2460638"/>
                  <a:pt x="4282185" y="2460338"/>
                  <a:pt x="4279051" y="2459738"/>
                </a:cubicBezTo>
                <a:cubicBezTo>
                  <a:pt x="4275918" y="2459138"/>
                  <a:pt x="4273384" y="2458038"/>
                  <a:pt x="4271450" y="2456437"/>
                </a:cubicBezTo>
                <a:cubicBezTo>
                  <a:pt x="4269517" y="2454837"/>
                  <a:pt x="4268083" y="2452570"/>
                  <a:pt x="4267150" y="2449636"/>
                </a:cubicBezTo>
                <a:cubicBezTo>
                  <a:pt x="4266216" y="2446703"/>
                  <a:pt x="4265750" y="2442836"/>
                  <a:pt x="4265750" y="2438035"/>
                </a:cubicBezTo>
                <a:lnTo>
                  <a:pt x="4265750" y="2372227"/>
                </a:lnTo>
                <a:lnTo>
                  <a:pt x="4248148" y="2372227"/>
                </a:lnTo>
                <a:lnTo>
                  <a:pt x="4248148" y="2357225"/>
                </a:lnTo>
                <a:lnTo>
                  <a:pt x="4265750" y="2357225"/>
                </a:lnTo>
                <a:close/>
                <a:moveTo>
                  <a:pt x="4037150" y="2326221"/>
                </a:moveTo>
                <a:lnTo>
                  <a:pt x="4054152" y="2326221"/>
                </a:lnTo>
                <a:lnTo>
                  <a:pt x="4054152" y="2357225"/>
                </a:lnTo>
                <a:lnTo>
                  <a:pt x="4074755" y="2357225"/>
                </a:lnTo>
                <a:lnTo>
                  <a:pt x="4074755" y="2372227"/>
                </a:lnTo>
                <a:lnTo>
                  <a:pt x="4054152" y="2372227"/>
                </a:lnTo>
                <a:lnTo>
                  <a:pt x="4054152" y="2436435"/>
                </a:lnTo>
                <a:cubicBezTo>
                  <a:pt x="4054152" y="2438435"/>
                  <a:pt x="4054318" y="2440035"/>
                  <a:pt x="4054652" y="2441235"/>
                </a:cubicBezTo>
                <a:cubicBezTo>
                  <a:pt x="4054985" y="2442436"/>
                  <a:pt x="4055619" y="2443369"/>
                  <a:pt x="4056552" y="2444036"/>
                </a:cubicBezTo>
                <a:cubicBezTo>
                  <a:pt x="4057485" y="2444703"/>
                  <a:pt x="4058786" y="2445136"/>
                  <a:pt x="4060452" y="2445336"/>
                </a:cubicBezTo>
                <a:cubicBezTo>
                  <a:pt x="4062119" y="2445536"/>
                  <a:pt x="4064286" y="2445636"/>
                  <a:pt x="4066954" y="2445636"/>
                </a:cubicBezTo>
                <a:lnTo>
                  <a:pt x="4074755" y="2445636"/>
                </a:lnTo>
                <a:lnTo>
                  <a:pt x="4074755" y="2460638"/>
                </a:lnTo>
                <a:lnTo>
                  <a:pt x="4061753" y="2460638"/>
                </a:lnTo>
                <a:cubicBezTo>
                  <a:pt x="4057352" y="2460638"/>
                  <a:pt x="4053585" y="2460338"/>
                  <a:pt x="4050452" y="2459738"/>
                </a:cubicBezTo>
                <a:cubicBezTo>
                  <a:pt x="4047318" y="2459138"/>
                  <a:pt x="4044784" y="2458038"/>
                  <a:pt x="4042851" y="2456437"/>
                </a:cubicBezTo>
                <a:cubicBezTo>
                  <a:pt x="4040917" y="2454837"/>
                  <a:pt x="4039483" y="2452570"/>
                  <a:pt x="4038550" y="2449636"/>
                </a:cubicBezTo>
                <a:cubicBezTo>
                  <a:pt x="4037617" y="2446703"/>
                  <a:pt x="4037150" y="2442836"/>
                  <a:pt x="4037150" y="2438035"/>
                </a:cubicBezTo>
                <a:lnTo>
                  <a:pt x="4037150" y="2372227"/>
                </a:lnTo>
                <a:lnTo>
                  <a:pt x="4019547" y="2372227"/>
                </a:lnTo>
                <a:lnTo>
                  <a:pt x="4019547" y="2357225"/>
                </a:lnTo>
                <a:lnTo>
                  <a:pt x="4037150" y="2357225"/>
                </a:lnTo>
                <a:close/>
                <a:moveTo>
                  <a:pt x="2665552" y="2326221"/>
                </a:moveTo>
                <a:lnTo>
                  <a:pt x="2682554" y="2326221"/>
                </a:lnTo>
                <a:lnTo>
                  <a:pt x="2682554" y="2357225"/>
                </a:lnTo>
                <a:lnTo>
                  <a:pt x="2703157" y="2357225"/>
                </a:lnTo>
                <a:lnTo>
                  <a:pt x="2703157" y="2372227"/>
                </a:lnTo>
                <a:lnTo>
                  <a:pt x="2682554" y="2372227"/>
                </a:lnTo>
                <a:lnTo>
                  <a:pt x="2682554" y="2436435"/>
                </a:lnTo>
                <a:cubicBezTo>
                  <a:pt x="2682554" y="2438435"/>
                  <a:pt x="2682719" y="2440035"/>
                  <a:pt x="2683054" y="2441235"/>
                </a:cubicBezTo>
                <a:cubicBezTo>
                  <a:pt x="2683388" y="2442436"/>
                  <a:pt x="2684021" y="2443369"/>
                  <a:pt x="2684954" y="2444036"/>
                </a:cubicBezTo>
                <a:cubicBezTo>
                  <a:pt x="2685888" y="2444703"/>
                  <a:pt x="2687188" y="2445136"/>
                  <a:pt x="2688855" y="2445336"/>
                </a:cubicBezTo>
                <a:cubicBezTo>
                  <a:pt x="2690521" y="2445536"/>
                  <a:pt x="2692688" y="2445636"/>
                  <a:pt x="2695355" y="2445636"/>
                </a:cubicBezTo>
                <a:lnTo>
                  <a:pt x="2703157" y="2445636"/>
                </a:lnTo>
                <a:lnTo>
                  <a:pt x="2703157" y="2460638"/>
                </a:lnTo>
                <a:lnTo>
                  <a:pt x="2690156" y="2460638"/>
                </a:lnTo>
                <a:cubicBezTo>
                  <a:pt x="2685755" y="2460638"/>
                  <a:pt x="2681986" y="2460338"/>
                  <a:pt x="2678852" y="2459738"/>
                </a:cubicBezTo>
                <a:cubicBezTo>
                  <a:pt x="2675719" y="2459138"/>
                  <a:pt x="2673186" y="2458038"/>
                  <a:pt x="2671252" y="2456437"/>
                </a:cubicBezTo>
                <a:cubicBezTo>
                  <a:pt x="2669319" y="2454837"/>
                  <a:pt x="2667885" y="2452570"/>
                  <a:pt x="2666952" y="2449636"/>
                </a:cubicBezTo>
                <a:cubicBezTo>
                  <a:pt x="2666018" y="2446703"/>
                  <a:pt x="2665552" y="2442836"/>
                  <a:pt x="2665552" y="2438035"/>
                </a:cubicBezTo>
                <a:lnTo>
                  <a:pt x="2665552" y="2372227"/>
                </a:lnTo>
                <a:lnTo>
                  <a:pt x="2647949" y="2372227"/>
                </a:lnTo>
                <a:lnTo>
                  <a:pt x="2647949" y="2357225"/>
                </a:lnTo>
                <a:lnTo>
                  <a:pt x="2665552" y="2357225"/>
                </a:lnTo>
                <a:close/>
                <a:moveTo>
                  <a:pt x="1446351" y="2326221"/>
                </a:moveTo>
                <a:lnTo>
                  <a:pt x="1463354" y="2326221"/>
                </a:lnTo>
                <a:lnTo>
                  <a:pt x="1463354" y="2357225"/>
                </a:lnTo>
                <a:lnTo>
                  <a:pt x="1483957" y="2357225"/>
                </a:lnTo>
                <a:lnTo>
                  <a:pt x="1483957" y="2372227"/>
                </a:lnTo>
                <a:lnTo>
                  <a:pt x="1463354" y="2372227"/>
                </a:lnTo>
                <a:lnTo>
                  <a:pt x="1463354" y="2436435"/>
                </a:lnTo>
                <a:cubicBezTo>
                  <a:pt x="1463354" y="2438435"/>
                  <a:pt x="1463521" y="2440035"/>
                  <a:pt x="1463854" y="2441235"/>
                </a:cubicBezTo>
                <a:cubicBezTo>
                  <a:pt x="1464187" y="2442436"/>
                  <a:pt x="1464821" y="2443369"/>
                  <a:pt x="1465754" y="2444036"/>
                </a:cubicBezTo>
                <a:cubicBezTo>
                  <a:pt x="1466688" y="2444703"/>
                  <a:pt x="1467988" y="2445136"/>
                  <a:pt x="1469655" y="2445336"/>
                </a:cubicBezTo>
                <a:cubicBezTo>
                  <a:pt x="1471322" y="2445536"/>
                  <a:pt x="1473488" y="2445636"/>
                  <a:pt x="1476156" y="2445636"/>
                </a:cubicBezTo>
                <a:lnTo>
                  <a:pt x="1483957" y="2445636"/>
                </a:lnTo>
                <a:lnTo>
                  <a:pt x="1483957" y="2460638"/>
                </a:lnTo>
                <a:lnTo>
                  <a:pt x="1470955" y="2460638"/>
                </a:lnTo>
                <a:cubicBezTo>
                  <a:pt x="1466554" y="2460638"/>
                  <a:pt x="1462787" y="2460338"/>
                  <a:pt x="1459653" y="2459738"/>
                </a:cubicBezTo>
                <a:cubicBezTo>
                  <a:pt x="1456520" y="2459138"/>
                  <a:pt x="1453986" y="2458038"/>
                  <a:pt x="1452052" y="2456437"/>
                </a:cubicBezTo>
                <a:cubicBezTo>
                  <a:pt x="1450119" y="2454837"/>
                  <a:pt x="1448685" y="2452570"/>
                  <a:pt x="1447751" y="2449636"/>
                </a:cubicBezTo>
                <a:cubicBezTo>
                  <a:pt x="1446819" y="2446703"/>
                  <a:pt x="1446351" y="2442836"/>
                  <a:pt x="1446351" y="2438035"/>
                </a:cubicBezTo>
                <a:lnTo>
                  <a:pt x="1446351" y="2372227"/>
                </a:lnTo>
                <a:lnTo>
                  <a:pt x="1428750" y="2372227"/>
                </a:lnTo>
                <a:lnTo>
                  <a:pt x="1428750" y="2357225"/>
                </a:lnTo>
                <a:lnTo>
                  <a:pt x="1446351" y="2357225"/>
                </a:lnTo>
                <a:close/>
                <a:moveTo>
                  <a:pt x="255727" y="2326221"/>
                </a:moveTo>
                <a:lnTo>
                  <a:pt x="272729" y="2326221"/>
                </a:lnTo>
                <a:lnTo>
                  <a:pt x="272729" y="2357225"/>
                </a:lnTo>
                <a:lnTo>
                  <a:pt x="293331" y="2357225"/>
                </a:lnTo>
                <a:lnTo>
                  <a:pt x="293331" y="2372227"/>
                </a:lnTo>
                <a:lnTo>
                  <a:pt x="272729" y="2372227"/>
                </a:lnTo>
                <a:lnTo>
                  <a:pt x="272729" y="2436435"/>
                </a:lnTo>
                <a:cubicBezTo>
                  <a:pt x="272729" y="2438435"/>
                  <a:pt x="272896" y="2440035"/>
                  <a:pt x="273229" y="2441235"/>
                </a:cubicBezTo>
                <a:cubicBezTo>
                  <a:pt x="273562" y="2442436"/>
                  <a:pt x="274196" y="2443369"/>
                  <a:pt x="275129" y="2444036"/>
                </a:cubicBezTo>
                <a:cubicBezTo>
                  <a:pt x="276062" y="2444703"/>
                  <a:pt x="277362" y="2445136"/>
                  <a:pt x="279030" y="2445336"/>
                </a:cubicBezTo>
                <a:cubicBezTo>
                  <a:pt x="280697" y="2445536"/>
                  <a:pt x="282863" y="2445636"/>
                  <a:pt x="285530" y="2445636"/>
                </a:cubicBezTo>
                <a:lnTo>
                  <a:pt x="293331" y="2445636"/>
                </a:lnTo>
                <a:lnTo>
                  <a:pt x="293331" y="2460638"/>
                </a:lnTo>
                <a:lnTo>
                  <a:pt x="280330" y="2460638"/>
                </a:lnTo>
                <a:cubicBezTo>
                  <a:pt x="275929" y="2460638"/>
                  <a:pt x="272162" y="2460338"/>
                  <a:pt x="269028" y="2459738"/>
                </a:cubicBezTo>
                <a:cubicBezTo>
                  <a:pt x="265895" y="2459138"/>
                  <a:pt x="263361" y="2458038"/>
                  <a:pt x="261427" y="2456437"/>
                </a:cubicBezTo>
                <a:cubicBezTo>
                  <a:pt x="259494" y="2454837"/>
                  <a:pt x="258060" y="2452570"/>
                  <a:pt x="257127" y="2449636"/>
                </a:cubicBezTo>
                <a:cubicBezTo>
                  <a:pt x="256193" y="2446703"/>
                  <a:pt x="255727" y="2442836"/>
                  <a:pt x="255727" y="2438035"/>
                </a:cubicBezTo>
                <a:lnTo>
                  <a:pt x="255727" y="2372227"/>
                </a:lnTo>
                <a:lnTo>
                  <a:pt x="238124" y="2372227"/>
                </a:lnTo>
                <a:lnTo>
                  <a:pt x="238124" y="2357225"/>
                </a:lnTo>
                <a:lnTo>
                  <a:pt x="255727" y="2357225"/>
                </a:lnTo>
                <a:close/>
                <a:moveTo>
                  <a:pt x="9279823" y="2317820"/>
                </a:moveTo>
                <a:lnTo>
                  <a:pt x="9296825" y="2317820"/>
                </a:lnTo>
                <a:lnTo>
                  <a:pt x="9296825" y="2338623"/>
                </a:lnTo>
                <a:lnTo>
                  <a:pt x="9279823" y="2338623"/>
                </a:lnTo>
                <a:close/>
                <a:moveTo>
                  <a:pt x="8498373" y="2317820"/>
                </a:moveTo>
                <a:lnTo>
                  <a:pt x="8515375" y="2317820"/>
                </a:lnTo>
                <a:lnTo>
                  <a:pt x="8515375" y="2371227"/>
                </a:lnTo>
                <a:lnTo>
                  <a:pt x="8515775" y="2371227"/>
                </a:lnTo>
                <a:cubicBezTo>
                  <a:pt x="8518576" y="2365493"/>
                  <a:pt x="8522976" y="2361326"/>
                  <a:pt x="8528977" y="2358725"/>
                </a:cubicBezTo>
                <a:cubicBezTo>
                  <a:pt x="8534978" y="2356125"/>
                  <a:pt x="8541579" y="2354825"/>
                  <a:pt x="8548780" y="2354825"/>
                </a:cubicBezTo>
                <a:cubicBezTo>
                  <a:pt x="8556781" y="2354824"/>
                  <a:pt x="8563748" y="2356291"/>
                  <a:pt x="8569682" y="2359225"/>
                </a:cubicBezTo>
                <a:cubicBezTo>
                  <a:pt x="8575616" y="2362159"/>
                  <a:pt x="8580551" y="2366126"/>
                  <a:pt x="8584484" y="2371127"/>
                </a:cubicBezTo>
                <a:cubicBezTo>
                  <a:pt x="8588418" y="2376127"/>
                  <a:pt x="8591385" y="2381895"/>
                  <a:pt x="8593385" y="2388429"/>
                </a:cubicBezTo>
                <a:cubicBezTo>
                  <a:pt x="8595385" y="2394963"/>
                  <a:pt x="8596385" y="2401897"/>
                  <a:pt x="8596385" y="2409231"/>
                </a:cubicBezTo>
                <a:cubicBezTo>
                  <a:pt x="8596386" y="2416566"/>
                  <a:pt x="8595420" y="2423500"/>
                  <a:pt x="8593485" y="2430034"/>
                </a:cubicBezTo>
                <a:cubicBezTo>
                  <a:pt x="8591552" y="2436568"/>
                  <a:pt x="8588618" y="2442269"/>
                  <a:pt x="8584684" y="2447136"/>
                </a:cubicBezTo>
                <a:cubicBezTo>
                  <a:pt x="8580751" y="2452003"/>
                  <a:pt x="8575816" y="2455837"/>
                  <a:pt x="8569882" y="2458638"/>
                </a:cubicBezTo>
                <a:cubicBezTo>
                  <a:pt x="8563948" y="2461438"/>
                  <a:pt x="8557048" y="2462838"/>
                  <a:pt x="8549179" y="2462838"/>
                </a:cubicBezTo>
                <a:cubicBezTo>
                  <a:pt x="8546646" y="2462838"/>
                  <a:pt x="8543812" y="2462571"/>
                  <a:pt x="8540678" y="2462038"/>
                </a:cubicBezTo>
                <a:cubicBezTo>
                  <a:pt x="8537545" y="2461505"/>
                  <a:pt x="8534445" y="2460638"/>
                  <a:pt x="8531377" y="2459438"/>
                </a:cubicBezTo>
                <a:cubicBezTo>
                  <a:pt x="8528310" y="2458238"/>
                  <a:pt x="8525410" y="2456604"/>
                  <a:pt x="8522676" y="2454537"/>
                </a:cubicBezTo>
                <a:cubicBezTo>
                  <a:pt x="8519943" y="2452470"/>
                  <a:pt x="8517643" y="2449903"/>
                  <a:pt x="8515775" y="2446836"/>
                </a:cubicBezTo>
                <a:lnTo>
                  <a:pt x="8515375" y="2446836"/>
                </a:lnTo>
                <a:lnTo>
                  <a:pt x="8515375" y="2460638"/>
                </a:lnTo>
                <a:lnTo>
                  <a:pt x="8498373" y="2460638"/>
                </a:lnTo>
                <a:close/>
                <a:moveTo>
                  <a:pt x="8339353" y="2317820"/>
                </a:moveTo>
                <a:lnTo>
                  <a:pt x="8360356" y="2317820"/>
                </a:lnTo>
                <a:lnTo>
                  <a:pt x="8416163" y="2460638"/>
                </a:lnTo>
                <a:lnTo>
                  <a:pt x="8395160" y="2460638"/>
                </a:lnTo>
                <a:lnTo>
                  <a:pt x="8379558" y="2417632"/>
                </a:lnTo>
                <a:lnTo>
                  <a:pt x="8319151" y="2417632"/>
                </a:lnTo>
                <a:lnTo>
                  <a:pt x="8303149" y="2460638"/>
                </a:lnTo>
                <a:lnTo>
                  <a:pt x="8283747" y="2460638"/>
                </a:lnTo>
                <a:close/>
                <a:moveTo>
                  <a:pt x="8190097" y="2317820"/>
                </a:moveTo>
                <a:lnTo>
                  <a:pt x="8304311" y="2317820"/>
                </a:lnTo>
                <a:lnTo>
                  <a:pt x="8304311" y="2333822"/>
                </a:lnTo>
                <a:lnTo>
                  <a:pt x="8256705" y="2333822"/>
                </a:lnTo>
                <a:lnTo>
                  <a:pt x="8256705" y="2460638"/>
                </a:lnTo>
                <a:lnTo>
                  <a:pt x="8237703" y="2460638"/>
                </a:lnTo>
                <a:lnTo>
                  <a:pt x="8237703" y="2333822"/>
                </a:lnTo>
                <a:lnTo>
                  <a:pt x="8190097" y="2333822"/>
                </a:lnTo>
                <a:close/>
                <a:moveTo>
                  <a:pt x="8034249" y="2317820"/>
                </a:moveTo>
                <a:lnTo>
                  <a:pt x="8060253" y="2317820"/>
                </a:lnTo>
                <a:lnTo>
                  <a:pt x="8105257" y="2437835"/>
                </a:lnTo>
                <a:lnTo>
                  <a:pt x="8150463" y="2317820"/>
                </a:lnTo>
                <a:lnTo>
                  <a:pt x="8176467" y="2317820"/>
                </a:lnTo>
                <a:lnTo>
                  <a:pt x="8176467" y="2460638"/>
                </a:lnTo>
                <a:lnTo>
                  <a:pt x="8158465" y="2460638"/>
                </a:lnTo>
                <a:lnTo>
                  <a:pt x="8158465" y="2341823"/>
                </a:lnTo>
                <a:lnTo>
                  <a:pt x="8158065" y="2341823"/>
                </a:lnTo>
                <a:lnTo>
                  <a:pt x="8113459" y="2460638"/>
                </a:lnTo>
                <a:lnTo>
                  <a:pt x="8097257" y="2460638"/>
                </a:lnTo>
                <a:lnTo>
                  <a:pt x="8052651" y="2341823"/>
                </a:lnTo>
                <a:lnTo>
                  <a:pt x="8052251" y="2341823"/>
                </a:lnTo>
                <a:lnTo>
                  <a:pt x="8052251" y="2460638"/>
                </a:lnTo>
                <a:lnTo>
                  <a:pt x="8034249" y="2460638"/>
                </a:lnTo>
                <a:close/>
                <a:moveTo>
                  <a:pt x="7754823" y="2317820"/>
                </a:moveTo>
                <a:lnTo>
                  <a:pt x="7771825" y="2317820"/>
                </a:lnTo>
                <a:lnTo>
                  <a:pt x="7771825" y="2372427"/>
                </a:lnTo>
                <a:lnTo>
                  <a:pt x="7772225" y="2372427"/>
                </a:lnTo>
                <a:cubicBezTo>
                  <a:pt x="7773559" y="2369226"/>
                  <a:pt x="7775425" y="2366526"/>
                  <a:pt x="7777826" y="2364326"/>
                </a:cubicBezTo>
                <a:cubicBezTo>
                  <a:pt x="7780227" y="2362126"/>
                  <a:pt x="7782927" y="2360325"/>
                  <a:pt x="7785927" y="2358925"/>
                </a:cubicBezTo>
                <a:cubicBezTo>
                  <a:pt x="7788927" y="2357526"/>
                  <a:pt x="7792061" y="2356492"/>
                  <a:pt x="7795329" y="2355825"/>
                </a:cubicBezTo>
                <a:cubicBezTo>
                  <a:pt x="7798595" y="2355160"/>
                  <a:pt x="7801763" y="2354826"/>
                  <a:pt x="7804829" y="2354825"/>
                </a:cubicBezTo>
                <a:cubicBezTo>
                  <a:pt x="7811631" y="2354825"/>
                  <a:pt x="7817297" y="2355758"/>
                  <a:pt x="7821831" y="2357625"/>
                </a:cubicBezTo>
                <a:cubicBezTo>
                  <a:pt x="7826366" y="2359492"/>
                  <a:pt x="7830033" y="2362092"/>
                  <a:pt x="7832833" y="2365426"/>
                </a:cubicBezTo>
                <a:cubicBezTo>
                  <a:pt x="7835633" y="2368760"/>
                  <a:pt x="7837600" y="2372727"/>
                  <a:pt x="7838734" y="2377327"/>
                </a:cubicBezTo>
                <a:cubicBezTo>
                  <a:pt x="7839867" y="2381928"/>
                  <a:pt x="7840434" y="2387029"/>
                  <a:pt x="7840434" y="2392629"/>
                </a:cubicBezTo>
                <a:lnTo>
                  <a:pt x="7840434" y="2460638"/>
                </a:lnTo>
                <a:lnTo>
                  <a:pt x="7823432" y="2460638"/>
                </a:lnTo>
                <a:lnTo>
                  <a:pt x="7823432" y="2390629"/>
                </a:lnTo>
                <a:cubicBezTo>
                  <a:pt x="7823432" y="2384228"/>
                  <a:pt x="7821565" y="2379161"/>
                  <a:pt x="7817831" y="2375427"/>
                </a:cubicBezTo>
                <a:cubicBezTo>
                  <a:pt x="7814097" y="2371694"/>
                  <a:pt x="7808963" y="2369827"/>
                  <a:pt x="7802429" y="2369827"/>
                </a:cubicBezTo>
                <a:cubicBezTo>
                  <a:pt x="7797229" y="2369827"/>
                  <a:pt x="7792728" y="2370627"/>
                  <a:pt x="7788927" y="2372227"/>
                </a:cubicBezTo>
                <a:cubicBezTo>
                  <a:pt x="7785127" y="2373827"/>
                  <a:pt x="7781960" y="2376094"/>
                  <a:pt x="7779427" y="2379028"/>
                </a:cubicBezTo>
                <a:cubicBezTo>
                  <a:pt x="7776893" y="2381961"/>
                  <a:pt x="7774993" y="2385395"/>
                  <a:pt x="7773725" y="2389329"/>
                </a:cubicBezTo>
                <a:cubicBezTo>
                  <a:pt x="7772459" y="2393263"/>
                  <a:pt x="7771825" y="2397563"/>
                  <a:pt x="7771825" y="2402231"/>
                </a:cubicBezTo>
                <a:lnTo>
                  <a:pt x="7771825" y="2460638"/>
                </a:lnTo>
                <a:lnTo>
                  <a:pt x="7754823" y="2460638"/>
                </a:lnTo>
                <a:close/>
                <a:moveTo>
                  <a:pt x="6908099" y="2317820"/>
                </a:moveTo>
                <a:lnTo>
                  <a:pt x="6925101" y="2317820"/>
                </a:lnTo>
                <a:lnTo>
                  <a:pt x="6925101" y="2338623"/>
                </a:lnTo>
                <a:lnTo>
                  <a:pt x="6908099" y="2338623"/>
                </a:lnTo>
                <a:close/>
                <a:moveTo>
                  <a:pt x="6755699" y="2317820"/>
                </a:moveTo>
                <a:lnTo>
                  <a:pt x="6772701" y="2317820"/>
                </a:lnTo>
                <a:lnTo>
                  <a:pt x="6772701" y="2338623"/>
                </a:lnTo>
                <a:lnTo>
                  <a:pt x="6755699" y="2338623"/>
                </a:lnTo>
                <a:close/>
                <a:moveTo>
                  <a:pt x="6430058" y="2317820"/>
                </a:moveTo>
                <a:lnTo>
                  <a:pt x="6447060" y="2317820"/>
                </a:lnTo>
                <a:lnTo>
                  <a:pt x="6447060" y="2460638"/>
                </a:lnTo>
                <a:lnTo>
                  <a:pt x="6430058" y="2460638"/>
                </a:lnTo>
                <a:lnTo>
                  <a:pt x="6430058" y="2446636"/>
                </a:lnTo>
                <a:lnTo>
                  <a:pt x="6429658" y="2446636"/>
                </a:lnTo>
                <a:cubicBezTo>
                  <a:pt x="6426858" y="2452370"/>
                  <a:pt x="6422457" y="2456504"/>
                  <a:pt x="6416456" y="2459038"/>
                </a:cubicBezTo>
                <a:cubicBezTo>
                  <a:pt x="6410456" y="2461571"/>
                  <a:pt x="6403855" y="2462838"/>
                  <a:pt x="6396654" y="2462838"/>
                </a:cubicBezTo>
                <a:cubicBezTo>
                  <a:pt x="6388653" y="2462838"/>
                  <a:pt x="6381685" y="2461371"/>
                  <a:pt x="6375751" y="2458438"/>
                </a:cubicBezTo>
                <a:cubicBezTo>
                  <a:pt x="6369817" y="2455504"/>
                  <a:pt x="6364883" y="2451570"/>
                  <a:pt x="6360949" y="2446636"/>
                </a:cubicBezTo>
                <a:cubicBezTo>
                  <a:pt x="6357016" y="2441702"/>
                  <a:pt x="6354049" y="2435968"/>
                  <a:pt x="6352048" y="2429434"/>
                </a:cubicBezTo>
                <a:cubicBezTo>
                  <a:pt x="6350048" y="2422900"/>
                  <a:pt x="6349048" y="2415966"/>
                  <a:pt x="6349048" y="2408631"/>
                </a:cubicBezTo>
                <a:cubicBezTo>
                  <a:pt x="6349048" y="2401297"/>
                  <a:pt x="6350015" y="2394363"/>
                  <a:pt x="6351948" y="2387829"/>
                </a:cubicBezTo>
                <a:cubicBezTo>
                  <a:pt x="6353882" y="2381295"/>
                  <a:pt x="6356815" y="2375594"/>
                  <a:pt x="6360749" y="2370727"/>
                </a:cubicBezTo>
                <a:cubicBezTo>
                  <a:pt x="6364683" y="2365859"/>
                  <a:pt x="6369617" y="2361992"/>
                  <a:pt x="6375551" y="2359125"/>
                </a:cubicBezTo>
                <a:cubicBezTo>
                  <a:pt x="6381485" y="2356259"/>
                  <a:pt x="6388386" y="2354825"/>
                  <a:pt x="6396254" y="2354825"/>
                </a:cubicBezTo>
                <a:cubicBezTo>
                  <a:pt x="6398921" y="2354823"/>
                  <a:pt x="6401788" y="2355090"/>
                  <a:pt x="6404855" y="2355625"/>
                </a:cubicBezTo>
                <a:cubicBezTo>
                  <a:pt x="6407922" y="2356158"/>
                  <a:pt x="6410989" y="2357058"/>
                  <a:pt x="6414056" y="2358325"/>
                </a:cubicBezTo>
                <a:cubicBezTo>
                  <a:pt x="6417123" y="2359592"/>
                  <a:pt x="6420024" y="2361259"/>
                  <a:pt x="6422757" y="2363326"/>
                </a:cubicBezTo>
                <a:cubicBezTo>
                  <a:pt x="6425491" y="2365393"/>
                  <a:pt x="6427791" y="2367960"/>
                  <a:pt x="6429658" y="2371027"/>
                </a:cubicBezTo>
                <a:lnTo>
                  <a:pt x="6430058" y="2371027"/>
                </a:lnTo>
                <a:close/>
                <a:moveTo>
                  <a:pt x="5831774" y="2317820"/>
                </a:moveTo>
                <a:lnTo>
                  <a:pt x="5848776" y="2317820"/>
                </a:lnTo>
                <a:lnTo>
                  <a:pt x="5848776" y="2338623"/>
                </a:lnTo>
                <a:lnTo>
                  <a:pt x="5831774" y="2338623"/>
                </a:lnTo>
                <a:close/>
                <a:moveTo>
                  <a:pt x="5784149" y="2317820"/>
                </a:moveTo>
                <a:lnTo>
                  <a:pt x="5801151" y="2317820"/>
                </a:lnTo>
                <a:lnTo>
                  <a:pt x="5801151" y="2460638"/>
                </a:lnTo>
                <a:lnTo>
                  <a:pt x="5784149" y="2460638"/>
                </a:lnTo>
                <a:close/>
                <a:moveTo>
                  <a:pt x="5736524" y="2317820"/>
                </a:moveTo>
                <a:lnTo>
                  <a:pt x="5753526" y="2317820"/>
                </a:lnTo>
                <a:lnTo>
                  <a:pt x="5753526" y="2338623"/>
                </a:lnTo>
                <a:lnTo>
                  <a:pt x="5736524" y="2338623"/>
                </a:lnTo>
                <a:close/>
                <a:moveTo>
                  <a:pt x="5621824" y="2317820"/>
                </a:moveTo>
                <a:lnTo>
                  <a:pt x="5638826" y="2317820"/>
                </a:lnTo>
                <a:lnTo>
                  <a:pt x="5638826" y="2371227"/>
                </a:lnTo>
                <a:lnTo>
                  <a:pt x="5639226" y="2371227"/>
                </a:lnTo>
                <a:cubicBezTo>
                  <a:pt x="5642026" y="2365493"/>
                  <a:pt x="5646427" y="2361326"/>
                  <a:pt x="5652427" y="2358725"/>
                </a:cubicBezTo>
                <a:cubicBezTo>
                  <a:pt x="5658428" y="2356125"/>
                  <a:pt x="5665029" y="2354825"/>
                  <a:pt x="5672230" y="2354825"/>
                </a:cubicBezTo>
                <a:cubicBezTo>
                  <a:pt x="5680231" y="2354824"/>
                  <a:pt x="5687198" y="2356291"/>
                  <a:pt x="5693133" y="2359225"/>
                </a:cubicBezTo>
                <a:cubicBezTo>
                  <a:pt x="5699066" y="2362159"/>
                  <a:pt x="5704000" y="2366126"/>
                  <a:pt x="5707935" y="2371127"/>
                </a:cubicBezTo>
                <a:cubicBezTo>
                  <a:pt x="5711868" y="2376127"/>
                  <a:pt x="5714835" y="2381895"/>
                  <a:pt x="5716836" y="2388429"/>
                </a:cubicBezTo>
                <a:cubicBezTo>
                  <a:pt x="5718836" y="2394963"/>
                  <a:pt x="5719836" y="2401897"/>
                  <a:pt x="5719836" y="2409231"/>
                </a:cubicBezTo>
                <a:cubicBezTo>
                  <a:pt x="5719837" y="2416566"/>
                  <a:pt x="5718870" y="2423500"/>
                  <a:pt x="5716936" y="2430034"/>
                </a:cubicBezTo>
                <a:cubicBezTo>
                  <a:pt x="5715002" y="2436568"/>
                  <a:pt x="5712069" y="2442269"/>
                  <a:pt x="5708135" y="2447136"/>
                </a:cubicBezTo>
                <a:cubicBezTo>
                  <a:pt x="5704201" y="2452003"/>
                  <a:pt x="5699266" y="2455837"/>
                  <a:pt x="5693333" y="2458638"/>
                </a:cubicBezTo>
                <a:cubicBezTo>
                  <a:pt x="5687399" y="2461438"/>
                  <a:pt x="5680498" y="2462838"/>
                  <a:pt x="5672630" y="2462838"/>
                </a:cubicBezTo>
                <a:cubicBezTo>
                  <a:pt x="5670097" y="2462838"/>
                  <a:pt x="5667263" y="2462571"/>
                  <a:pt x="5664129" y="2462038"/>
                </a:cubicBezTo>
                <a:cubicBezTo>
                  <a:pt x="5660996" y="2461505"/>
                  <a:pt x="5657895" y="2460638"/>
                  <a:pt x="5654828" y="2459438"/>
                </a:cubicBezTo>
                <a:cubicBezTo>
                  <a:pt x="5651761" y="2458238"/>
                  <a:pt x="5648860" y="2456604"/>
                  <a:pt x="5646127" y="2454537"/>
                </a:cubicBezTo>
                <a:cubicBezTo>
                  <a:pt x="5643393" y="2452470"/>
                  <a:pt x="5641093" y="2449903"/>
                  <a:pt x="5639226" y="2446836"/>
                </a:cubicBezTo>
                <a:lnTo>
                  <a:pt x="5638826" y="2446836"/>
                </a:lnTo>
                <a:lnTo>
                  <a:pt x="5638826" y="2460638"/>
                </a:lnTo>
                <a:lnTo>
                  <a:pt x="5621824" y="2460638"/>
                </a:lnTo>
                <a:close/>
                <a:moveTo>
                  <a:pt x="5469824" y="2317820"/>
                </a:moveTo>
                <a:lnTo>
                  <a:pt x="5486826" y="2317820"/>
                </a:lnTo>
                <a:lnTo>
                  <a:pt x="5486826" y="2338623"/>
                </a:lnTo>
                <a:lnTo>
                  <a:pt x="5469824" y="2338623"/>
                </a:lnTo>
                <a:close/>
                <a:moveTo>
                  <a:pt x="5422199" y="2317820"/>
                </a:moveTo>
                <a:lnTo>
                  <a:pt x="5439201" y="2317820"/>
                </a:lnTo>
                <a:lnTo>
                  <a:pt x="5439201" y="2460638"/>
                </a:lnTo>
                <a:lnTo>
                  <a:pt x="5422199" y="2460638"/>
                </a:lnTo>
                <a:close/>
                <a:moveTo>
                  <a:pt x="4325824" y="2317820"/>
                </a:moveTo>
                <a:lnTo>
                  <a:pt x="4342826" y="2317820"/>
                </a:lnTo>
                <a:lnTo>
                  <a:pt x="4342826" y="2372427"/>
                </a:lnTo>
                <a:lnTo>
                  <a:pt x="4343226" y="2372427"/>
                </a:lnTo>
                <a:cubicBezTo>
                  <a:pt x="4344560" y="2369226"/>
                  <a:pt x="4346427" y="2366526"/>
                  <a:pt x="4348827" y="2364326"/>
                </a:cubicBezTo>
                <a:cubicBezTo>
                  <a:pt x="4351227" y="2362126"/>
                  <a:pt x="4353928" y="2360325"/>
                  <a:pt x="4356928" y="2358925"/>
                </a:cubicBezTo>
                <a:cubicBezTo>
                  <a:pt x="4359928" y="2357526"/>
                  <a:pt x="4363062" y="2356492"/>
                  <a:pt x="4366329" y="2355825"/>
                </a:cubicBezTo>
                <a:cubicBezTo>
                  <a:pt x="4369596" y="2355160"/>
                  <a:pt x="4372763" y="2354826"/>
                  <a:pt x="4375830" y="2354825"/>
                </a:cubicBezTo>
                <a:cubicBezTo>
                  <a:pt x="4382631" y="2354825"/>
                  <a:pt x="4388298" y="2355758"/>
                  <a:pt x="4392832" y="2357625"/>
                </a:cubicBezTo>
                <a:cubicBezTo>
                  <a:pt x="4397366" y="2359492"/>
                  <a:pt x="4401034" y="2362092"/>
                  <a:pt x="4403834" y="2365426"/>
                </a:cubicBezTo>
                <a:cubicBezTo>
                  <a:pt x="4406634" y="2368760"/>
                  <a:pt x="4408601" y="2372727"/>
                  <a:pt x="4409734" y="2377327"/>
                </a:cubicBezTo>
                <a:cubicBezTo>
                  <a:pt x="4410868" y="2381928"/>
                  <a:pt x="4411434" y="2387029"/>
                  <a:pt x="4411434" y="2392629"/>
                </a:cubicBezTo>
                <a:lnTo>
                  <a:pt x="4411434" y="2460638"/>
                </a:lnTo>
                <a:lnTo>
                  <a:pt x="4394432" y="2460638"/>
                </a:lnTo>
                <a:lnTo>
                  <a:pt x="4394432" y="2390629"/>
                </a:lnTo>
                <a:cubicBezTo>
                  <a:pt x="4394432" y="2384228"/>
                  <a:pt x="4392566" y="2379161"/>
                  <a:pt x="4388832" y="2375427"/>
                </a:cubicBezTo>
                <a:cubicBezTo>
                  <a:pt x="4385098" y="2371694"/>
                  <a:pt x="4379964" y="2369827"/>
                  <a:pt x="4373430" y="2369827"/>
                </a:cubicBezTo>
                <a:cubicBezTo>
                  <a:pt x="4368229" y="2369827"/>
                  <a:pt x="4363729" y="2370627"/>
                  <a:pt x="4359928" y="2372227"/>
                </a:cubicBezTo>
                <a:cubicBezTo>
                  <a:pt x="4356128" y="2373827"/>
                  <a:pt x="4352961" y="2376094"/>
                  <a:pt x="4350427" y="2379028"/>
                </a:cubicBezTo>
                <a:cubicBezTo>
                  <a:pt x="4347894" y="2381961"/>
                  <a:pt x="4345993" y="2385395"/>
                  <a:pt x="4344726" y="2389329"/>
                </a:cubicBezTo>
                <a:cubicBezTo>
                  <a:pt x="4343460" y="2393263"/>
                  <a:pt x="4342826" y="2397563"/>
                  <a:pt x="4342826" y="2402231"/>
                </a:cubicBezTo>
                <a:lnTo>
                  <a:pt x="4342826" y="2460638"/>
                </a:lnTo>
                <a:lnTo>
                  <a:pt x="4325824" y="2460638"/>
                </a:lnTo>
                <a:close/>
                <a:moveTo>
                  <a:pt x="3109824" y="2317820"/>
                </a:moveTo>
                <a:lnTo>
                  <a:pt x="3135828" y="2317820"/>
                </a:lnTo>
                <a:lnTo>
                  <a:pt x="3180833" y="2437835"/>
                </a:lnTo>
                <a:lnTo>
                  <a:pt x="3226039" y="2317820"/>
                </a:lnTo>
                <a:lnTo>
                  <a:pt x="3252042" y="2317820"/>
                </a:lnTo>
                <a:lnTo>
                  <a:pt x="3252042" y="2460638"/>
                </a:lnTo>
                <a:lnTo>
                  <a:pt x="3234040" y="2460638"/>
                </a:lnTo>
                <a:lnTo>
                  <a:pt x="3234040" y="2341823"/>
                </a:lnTo>
                <a:lnTo>
                  <a:pt x="3233640" y="2341823"/>
                </a:lnTo>
                <a:lnTo>
                  <a:pt x="3189034" y="2460638"/>
                </a:lnTo>
                <a:lnTo>
                  <a:pt x="3172832" y="2460638"/>
                </a:lnTo>
                <a:lnTo>
                  <a:pt x="3128227" y="2341823"/>
                </a:lnTo>
                <a:lnTo>
                  <a:pt x="3127827" y="2341823"/>
                </a:lnTo>
                <a:lnTo>
                  <a:pt x="3127827" y="2460638"/>
                </a:lnTo>
                <a:lnTo>
                  <a:pt x="3109824" y="2460638"/>
                </a:lnTo>
                <a:close/>
                <a:moveTo>
                  <a:pt x="3014879" y="2317820"/>
                </a:moveTo>
                <a:lnTo>
                  <a:pt x="3035882" y="2317820"/>
                </a:lnTo>
                <a:lnTo>
                  <a:pt x="3091689" y="2460638"/>
                </a:lnTo>
                <a:lnTo>
                  <a:pt x="3070686" y="2460638"/>
                </a:lnTo>
                <a:lnTo>
                  <a:pt x="3055084" y="2417632"/>
                </a:lnTo>
                <a:lnTo>
                  <a:pt x="2994677" y="2417632"/>
                </a:lnTo>
                <a:lnTo>
                  <a:pt x="2978675" y="2460638"/>
                </a:lnTo>
                <a:lnTo>
                  <a:pt x="2959272" y="2460638"/>
                </a:lnTo>
                <a:close/>
                <a:moveTo>
                  <a:pt x="2852252" y="2317820"/>
                </a:moveTo>
                <a:lnTo>
                  <a:pt x="2950862" y="2317820"/>
                </a:lnTo>
                <a:lnTo>
                  <a:pt x="2950862" y="2333822"/>
                </a:lnTo>
                <a:lnTo>
                  <a:pt x="2871254" y="2333822"/>
                </a:lnTo>
                <a:lnTo>
                  <a:pt x="2871254" y="2379228"/>
                </a:lnTo>
                <a:lnTo>
                  <a:pt x="2945461" y="2379228"/>
                </a:lnTo>
                <a:lnTo>
                  <a:pt x="2945461" y="2395230"/>
                </a:lnTo>
                <a:lnTo>
                  <a:pt x="2871254" y="2395230"/>
                </a:lnTo>
                <a:lnTo>
                  <a:pt x="2871254" y="2444636"/>
                </a:lnTo>
                <a:lnTo>
                  <a:pt x="2951462" y="2444636"/>
                </a:lnTo>
                <a:lnTo>
                  <a:pt x="2951462" y="2460638"/>
                </a:lnTo>
                <a:lnTo>
                  <a:pt x="2852252" y="2460638"/>
                </a:lnTo>
                <a:close/>
                <a:moveTo>
                  <a:pt x="1557251" y="2317820"/>
                </a:moveTo>
                <a:lnTo>
                  <a:pt x="1583255" y="2317820"/>
                </a:lnTo>
                <a:lnTo>
                  <a:pt x="1628260" y="2437835"/>
                </a:lnTo>
                <a:lnTo>
                  <a:pt x="1673466" y="2317820"/>
                </a:lnTo>
                <a:lnTo>
                  <a:pt x="1699469" y="2317820"/>
                </a:lnTo>
                <a:lnTo>
                  <a:pt x="1699469" y="2460638"/>
                </a:lnTo>
                <a:lnTo>
                  <a:pt x="1681467" y="2460638"/>
                </a:lnTo>
                <a:lnTo>
                  <a:pt x="1681467" y="2341823"/>
                </a:lnTo>
                <a:lnTo>
                  <a:pt x="1681067" y="2341823"/>
                </a:lnTo>
                <a:lnTo>
                  <a:pt x="1636461" y="2460638"/>
                </a:lnTo>
                <a:lnTo>
                  <a:pt x="1620259" y="2460638"/>
                </a:lnTo>
                <a:lnTo>
                  <a:pt x="1575654" y="2341823"/>
                </a:lnTo>
                <a:lnTo>
                  <a:pt x="1575254" y="2341823"/>
                </a:lnTo>
                <a:lnTo>
                  <a:pt x="1575254" y="2460638"/>
                </a:lnTo>
                <a:lnTo>
                  <a:pt x="1557251" y="2460638"/>
                </a:lnTo>
                <a:close/>
                <a:moveTo>
                  <a:pt x="1033681" y="2317820"/>
                </a:moveTo>
                <a:lnTo>
                  <a:pt x="1054683" y="2317820"/>
                </a:lnTo>
                <a:lnTo>
                  <a:pt x="1110491" y="2460638"/>
                </a:lnTo>
                <a:lnTo>
                  <a:pt x="1089488" y="2460638"/>
                </a:lnTo>
                <a:lnTo>
                  <a:pt x="1073886" y="2417632"/>
                </a:lnTo>
                <a:lnTo>
                  <a:pt x="1013479" y="2417632"/>
                </a:lnTo>
                <a:lnTo>
                  <a:pt x="997476" y="2460638"/>
                </a:lnTo>
                <a:lnTo>
                  <a:pt x="978074" y="2460638"/>
                </a:lnTo>
                <a:close/>
                <a:moveTo>
                  <a:pt x="669226" y="2317820"/>
                </a:moveTo>
                <a:lnTo>
                  <a:pt x="686228" y="2317820"/>
                </a:lnTo>
                <a:lnTo>
                  <a:pt x="686228" y="2338623"/>
                </a:lnTo>
                <a:lnTo>
                  <a:pt x="669226" y="2338623"/>
                </a:lnTo>
                <a:close/>
                <a:moveTo>
                  <a:pt x="13801" y="2317820"/>
                </a:moveTo>
                <a:lnTo>
                  <a:pt x="112414" y="2317820"/>
                </a:lnTo>
                <a:lnTo>
                  <a:pt x="112414" y="2333822"/>
                </a:lnTo>
                <a:lnTo>
                  <a:pt x="32804" y="2333822"/>
                </a:lnTo>
                <a:lnTo>
                  <a:pt x="32804" y="2379228"/>
                </a:lnTo>
                <a:lnTo>
                  <a:pt x="107013" y="2379228"/>
                </a:lnTo>
                <a:lnTo>
                  <a:pt x="107013" y="2395230"/>
                </a:lnTo>
                <a:lnTo>
                  <a:pt x="32804" y="2395230"/>
                </a:lnTo>
                <a:lnTo>
                  <a:pt x="32804" y="2444636"/>
                </a:lnTo>
                <a:lnTo>
                  <a:pt x="113014" y="2444636"/>
                </a:lnTo>
                <a:lnTo>
                  <a:pt x="113014" y="2460638"/>
                </a:lnTo>
                <a:lnTo>
                  <a:pt x="13801" y="2460638"/>
                </a:lnTo>
                <a:close/>
                <a:moveTo>
                  <a:pt x="7609453" y="2316220"/>
                </a:moveTo>
                <a:cubicBezTo>
                  <a:pt x="7611053" y="2316220"/>
                  <a:pt x="7612887" y="2316353"/>
                  <a:pt x="7614953" y="2316620"/>
                </a:cubicBezTo>
                <a:cubicBezTo>
                  <a:pt x="7617020" y="2316887"/>
                  <a:pt x="7618853" y="2317287"/>
                  <a:pt x="7620454" y="2317820"/>
                </a:cubicBezTo>
                <a:lnTo>
                  <a:pt x="7620454" y="2332622"/>
                </a:lnTo>
                <a:cubicBezTo>
                  <a:pt x="7618987" y="2332088"/>
                  <a:pt x="7617387" y="2331722"/>
                  <a:pt x="7615653" y="2331522"/>
                </a:cubicBezTo>
                <a:cubicBezTo>
                  <a:pt x="7613919" y="2331322"/>
                  <a:pt x="7612319" y="2331222"/>
                  <a:pt x="7610853" y="2331222"/>
                </a:cubicBezTo>
                <a:cubicBezTo>
                  <a:pt x="7606719" y="2331222"/>
                  <a:pt x="7603519" y="2332022"/>
                  <a:pt x="7601252" y="2333622"/>
                </a:cubicBezTo>
                <a:cubicBezTo>
                  <a:pt x="7598985" y="2335222"/>
                  <a:pt x="7597851" y="2338289"/>
                  <a:pt x="7597851" y="2342823"/>
                </a:cubicBezTo>
                <a:lnTo>
                  <a:pt x="7597851" y="2357225"/>
                </a:lnTo>
                <a:lnTo>
                  <a:pt x="7617854" y="2357225"/>
                </a:lnTo>
                <a:lnTo>
                  <a:pt x="7617854" y="2372227"/>
                </a:lnTo>
                <a:lnTo>
                  <a:pt x="7597851" y="2372227"/>
                </a:lnTo>
                <a:lnTo>
                  <a:pt x="7597851" y="2460638"/>
                </a:lnTo>
                <a:lnTo>
                  <a:pt x="7580849" y="2460638"/>
                </a:lnTo>
                <a:lnTo>
                  <a:pt x="7580849" y="2372227"/>
                </a:lnTo>
                <a:lnTo>
                  <a:pt x="7563447" y="2372227"/>
                </a:lnTo>
                <a:lnTo>
                  <a:pt x="7563447" y="2357225"/>
                </a:lnTo>
                <a:lnTo>
                  <a:pt x="7580849" y="2357225"/>
                </a:lnTo>
                <a:lnTo>
                  <a:pt x="7580849" y="2341823"/>
                </a:lnTo>
                <a:cubicBezTo>
                  <a:pt x="7580849" y="2333422"/>
                  <a:pt x="7583283" y="2327055"/>
                  <a:pt x="7588151" y="2322721"/>
                </a:cubicBezTo>
                <a:cubicBezTo>
                  <a:pt x="7593017" y="2318387"/>
                  <a:pt x="7600118" y="2316220"/>
                  <a:pt x="7609453" y="2316220"/>
                </a:cubicBezTo>
                <a:close/>
                <a:moveTo>
                  <a:pt x="6733153" y="2316220"/>
                </a:moveTo>
                <a:cubicBezTo>
                  <a:pt x="6734753" y="2316220"/>
                  <a:pt x="6736587" y="2316353"/>
                  <a:pt x="6738654" y="2316620"/>
                </a:cubicBezTo>
                <a:cubicBezTo>
                  <a:pt x="6740721" y="2316887"/>
                  <a:pt x="6742554" y="2317287"/>
                  <a:pt x="6744154" y="2317820"/>
                </a:cubicBezTo>
                <a:lnTo>
                  <a:pt x="6744154" y="2332622"/>
                </a:lnTo>
                <a:cubicBezTo>
                  <a:pt x="6742688" y="2332088"/>
                  <a:pt x="6741087" y="2331722"/>
                  <a:pt x="6739354" y="2331522"/>
                </a:cubicBezTo>
                <a:cubicBezTo>
                  <a:pt x="6737621" y="2331322"/>
                  <a:pt x="6736021" y="2331222"/>
                  <a:pt x="6734553" y="2331222"/>
                </a:cubicBezTo>
                <a:cubicBezTo>
                  <a:pt x="6730420" y="2331222"/>
                  <a:pt x="6727219" y="2332022"/>
                  <a:pt x="6724952" y="2333622"/>
                </a:cubicBezTo>
                <a:cubicBezTo>
                  <a:pt x="6722685" y="2335222"/>
                  <a:pt x="6721551" y="2338289"/>
                  <a:pt x="6721551" y="2342823"/>
                </a:cubicBezTo>
                <a:lnTo>
                  <a:pt x="6721551" y="2357225"/>
                </a:lnTo>
                <a:lnTo>
                  <a:pt x="6741554" y="2357225"/>
                </a:lnTo>
                <a:lnTo>
                  <a:pt x="6741554" y="2372227"/>
                </a:lnTo>
                <a:lnTo>
                  <a:pt x="6721551" y="2372227"/>
                </a:lnTo>
                <a:lnTo>
                  <a:pt x="6721551" y="2460638"/>
                </a:lnTo>
                <a:lnTo>
                  <a:pt x="6704549" y="2460638"/>
                </a:lnTo>
                <a:lnTo>
                  <a:pt x="6704549" y="2372227"/>
                </a:lnTo>
                <a:lnTo>
                  <a:pt x="6687147" y="2372227"/>
                </a:lnTo>
                <a:lnTo>
                  <a:pt x="6687147" y="2357225"/>
                </a:lnTo>
                <a:lnTo>
                  <a:pt x="6704549" y="2357225"/>
                </a:lnTo>
                <a:lnTo>
                  <a:pt x="6704549" y="2341823"/>
                </a:lnTo>
                <a:cubicBezTo>
                  <a:pt x="6704549" y="2333422"/>
                  <a:pt x="6706983" y="2327055"/>
                  <a:pt x="6711850" y="2322721"/>
                </a:cubicBezTo>
                <a:cubicBezTo>
                  <a:pt x="6716718" y="2318387"/>
                  <a:pt x="6723819" y="2316220"/>
                  <a:pt x="6733153" y="2316220"/>
                </a:cubicBezTo>
                <a:close/>
                <a:moveTo>
                  <a:pt x="6676003" y="2316220"/>
                </a:moveTo>
                <a:cubicBezTo>
                  <a:pt x="6677603" y="2316220"/>
                  <a:pt x="6679437" y="2316353"/>
                  <a:pt x="6681504" y="2316620"/>
                </a:cubicBezTo>
                <a:cubicBezTo>
                  <a:pt x="6683571" y="2316887"/>
                  <a:pt x="6685404" y="2317287"/>
                  <a:pt x="6687004" y="2317820"/>
                </a:cubicBezTo>
                <a:lnTo>
                  <a:pt x="6687004" y="2332622"/>
                </a:lnTo>
                <a:cubicBezTo>
                  <a:pt x="6685538" y="2332088"/>
                  <a:pt x="6683937" y="2331722"/>
                  <a:pt x="6682204" y="2331522"/>
                </a:cubicBezTo>
                <a:cubicBezTo>
                  <a:pt x="6680471" y="2331322"/>
                  <a:pt x="6678870" y="2331222"/>
                  <a:pt x="6677403" y="2331222"/>
                </a:cubicBezTo>
                <a:cubicBezTo>
                  <a:pt x="6673270" y="2331222"/>
                  <a:pt x="6670069" y="2332022"/>
                  <a:pt x="6667802" y="2333622"/>
                </a:cubicBezTo>
                <a:cubicBezTo>
                  <a:pt x="6665535" y="2335222"/>
                  <a:pt x="6664401" y="2338289"/>
                  <a:pt x="6664401" y="2342823"/>
                </a:cubicBezTo>
                <a:lnTo>
                  <a:pt x="6664401" y="2357225"/>
                </a:lnTo>
                <a:lnTo>
                  <a:pt x="6684404" y="2357225"/>
                </a:lnTo>
                <a:lnTo>
                  <a:pt x="6684404" y="2372227"/>
                </a:lnTo>
                <a:lnTo>
                  <a:pt x="6664401" y="2372227"/>
                </a:lnTo>
                <a:lnTo>
                  <a:pt x="6664401" y="2460638"/>
                </a:lnTo>
                <a:lnTo>
                  <a:pt x="6647399" y="2460638"/>
                </a:lnTo>
                <a:lnTo>
                  <a:pt x="6647399" y="2372227"/>
                </a:lnTo>
                <a:lnTo>
                  <a:pt x="6629997" y="2372227"/>
                </a:lnTo>
                <a:lnTo>
                  <a:pt x="6629997" y="2357225"/>
                </a:lnTo>
                <a:lnTo>
                  <a:pt x="6647399" y="2357225"/>
                </a:lnTo>
                <a:lnTo>
                  <a:pt x="6647399" y="2341823"/>
                </a:lnTo>
                <a:cubicBezTo>
                  <a:pt x="6647399" y="2333422"/>
                  <a:pt x="6649833" y="2327055"/>
                  <a:pt x="6654700" y="2322721"/>
                </a:cubicBezTo>
                <a:cubicBezTo>
                  <a:pt x="6659568" y="2318387"/>
                  <a:pt x="6666668" y="2316220"/>
                  <a:pt x="6676003" y="2316220"/>
                </a:cubicBezTo>
                <a:close/>
                <a:moveTo>
                  <a:pt x="4847203" y="2316220"/>
                </a:moveTo>
                <a:cubicBezTo>
                  <a:pt x="4848803" y="2316220"/>
                  <a:pt x="4850637" y="2316353"/>
                  <a:pt x="4852704" y="2316620"/>
                </a:cubicBezTo>
                <a:cubicBezTo>
                  <a:pt x="4854771" y="2316887"/>
                  <a:pt x="4856605" y="2317287"/>
                  <a:pt x="4858204" y="2317820"/>
                </a:cubicBezTo>
                <a:lnTo>
                  <a:pt x="4858204" y="2332622"/>
                </a:lnTo>
                <a:cubicBezTo>
                  <a:pt x="4856738" y="2332088"/>
                  <a:pt x="4855137" y="2331722"/>
                  <a:pt x="4853404" y="2331522"/>
                </a:cubicBezTo>
                <a:cubicBezTo>
                  <a:pt x="4851671" y="2331322"/>
                  <a:pt x="4850071" y="2331222"/>
                  <a:pt x="4848603" y="2331222"/>
                </a:cubicBezTo>
                <a:cubicBezTo>
                  <a:pt x="4844470" y="2331222"/>
                  <a:pt x="4841269" y="2332022"/>
                  <a:pt x="4839002" y="2333622"/>
                </a:cubicBezTo>
                <a:cubicBezTo>
                  <a:pt x="4836735" y="2335222"/>
                  <a:pt x="4835602" y="2338289"/>
                  <a:pt x="4835602" y="2342823"/>
                </a:cubicBezTo>
                <a:lnTo>
                  <a:pt x="4835602" y="2357225"/>
                </a:lnTo>
                <a:lnTo>
                  <a:pt x="4855604" y="2357225"/>
                </a:lnTo>
                <a:lnTo>
                  <a:pt x="4855604" y="2372227"/>
                </a:lnTo>
                <a:lnTo>
                  <a:pt x="4835602" y="2372227"/>
                </a:lnTo>
                <a:lnTo>
                  <a:pt x="4835602" y="2460638"/>
                </a:lnTo>
                <a:lnTo>
                  <a:pt x="4818600" y="2460638"/>
                </a:lnTo>
                <a:lnTo>
                  <a:pt x="4818600" y="2372227"/>
                </a:lnTo>
                <a:lnTo>
                  <a:pt x="4801197" y="2372227"/>
                </a:lnTo>
                <a:lnTo>
                  <a:pt x="4801197" y="2357225"/>
                </a:lnTo>
                <a:lnTo>
                  <a:pt x="4818600" y="2357225"/>
                </a:lnTo>
                <a:lnTo>
                  <a:pt x="4818600" y="2341823"/>
                </a:lnTo>
                <a:cubicBezTo>
                  <a:pt x="4818600" y="2333422"/>
                  <a:pt x="4821033" y="2327055"/>
                  <a:pt x="4825901" y="2322721"/>
                </a:cubicBezTo>
                <a:cubicBezTo>
                  <a:pt x="4830768" y="2318387"/>
                  <a:pt x="4837869" y="2316220"/>
                  <a:pt x="4847203" y="2316220"/>
                </a:cubicBezTo>
                <a:close/>
                <a:moveTo>
                  <a:pt x="3263472" y="2314420"/>
                </a:moveTo>
                <a:lnTo>
                  <a:pt x="3276274" y="2314420"/>
                </a:lnTo>
                <a:cubicBezTo>
                  <a:pt x="3281075" y="2321887"/>
                  <a:pt x="3285408" y="2329321"/>
                  <a:pt x="3289276" y="2336722"/>
                </a:cubicBezTo>
                <a:cubicBezTo>
                  <a:pt x="3293143" y="2344123"/>
                  <a:pt x="3296443" y="2351658"/>
                  <a:pt x="3299177" y="2359325"/>
                </a:cubicBezTo>
                <a:cubicBezTo>
                  <a:pt x="3301910" y="2366993"/>
                  <a:pt x="3304010" y="2374827"/>
                  <a:pt x="3305477" y="2382828"/>
                </a:cubicBezTo>
                <a:cubicBezTo>
                  <a:pt x="3306944" y="2390829"/>
                  <a:pt x="3307677" y="2399230"/>
                  <a:pt x="3307678" y="2408031"/>
                </a:cubicBezTo>
                <a:cubicBezTo>
                  <a:pt x="3307678" y="2423767"/>
                  <a:pt x="3305044" y="2439602"/>
                  <a:pt x="3299777" y="2455537"/>
                </a:cubicBezTo>
                <a:cubicBezTo>
                  <a:pt x="3294509" y="2471473"/>
                  <a:pt x="3286675" y="2486308"/>
                  <a:pt x="3276274" y="2500043"/>
                </a:cubicBezTo>
                <a:lnTo>
                  <a:pt x="3263472" y="2500043"/>
                </a:lnTo>
                <a:cubicBezTo>
                  <a:pt x="3272940" y="2484974"/>
                  <a:pt x="3279675" y="2469939"/>
                  <a:pt x="3283675" y="2454937"/>
                </a:cubicBezTo>
                <a:cubicBezTo>
                  <a:pt x="3287675" y="2439935"/>
                  <a:pt x="3289676" y="2424300"/>
                  <a:pt x="3289676" y="2408031"/>
                </a:cubicBezTo>
                <a:cubicBezTo>
                  <a:pt x="3289676" y="2391229"/>
                  <a:pt x="3287641" y="2375261"/>
                  <a:pt x="3283575" y="2360125"/>
                </a:cubicBezTo>
                <a:cubicBezTo>
                  <a:pt x="3279508" y="2344990"/>
                  <a:pt x="3272807" y="2329755"/>
                  <a:pt x="3263472" y="2314420"/>
                </a:cubicBezTo>
                <a:close/>
                <a:moveTo>
                  <a:pt x="2829829" y="2314420"/>
                </a:moveTo>
                <a:lnTo>
                  <a:pt x="2842831" y="2314420"/>
                </a:lnTo>
                <a:cubicBezTo>
                  <a:pt x="2833229" y="2329621"/>
                  <a:pt x="2826429" y="2344690"/>
                  <a:pt x="2822429" y="2359625"/>
                </a:cubicBezTo>
                <a:cubicBezTo>
                  <a:pt x="2818427" y="2374560"/>
                  <a:pt x="2816427" y="2390229"/>
                  <a:pt x="2816427" y="2406631"/>
                </a:cubicBezTo>
                <a:cubicBezTo>
                  <a:pt x="2816427" y="2423433"/>
                  <a:pt x="2818462" y="2439369"/>
                  <a:pt x="2822528" y="2454437"/>
                </a:cubicBezTo>
                <a:cubicBezTo>
                  <a:pt x="2826596" y="2469506"/>
                  <a:pt x="2833363" y="2484708"/>
                  <a:pt x="2842831" y="2500043"/>
                </a:cubicBezTo>
                <a:lnTo>
                  <a:pt x="2829829" y="2500043"/>
                </a:lnTo>
                <a:cubicBezTo>
                  <a:pt x="2825028" y="2492575"/>
                  <a:pt x="2820695" y="2485141"/>
                  <a:pt x="2816827" y="2477740"/>
                </a:cubicBezTo>
                <a:cubicBezTo>
                  <a:pt x="2812960" y="2470339"/>
                  <a:pt x="2809660" y="2462838"/>
                  <a:pt x="2806926" y="2455237"/>
                </a:cubicBezTo>
                <a:cubicBezTo>
                  <a:pt x="2804192" y="2447636"/>
                  <a:pt x="2802094" y="2439835"/>
                  <a:pt x="2800626" y="2431834"/>
                </a:cubicBezTo>
                <a:cubicBezTo>
                  <a:pt x="2799158" y="2423833"/>
                  <a:pt x="2798425" y="2415432"/>
                  <a:pt x="2798425" y="2406631"/>
                </a:cubicBezTo>
                <a:cubicBezTo>
                  <a:pt x="2798425" y="2390896"/>
                  <a:pt x="2801059" y="2375027"/>
                  <a:pt x="2806327" y="2359025"/>
                </a:cubicBezTo>
                <a:cubicBezTo>
                  <a:pt x="2811593" y="2343023"/>
                  <a:pt x="2819428" y="2328155"/>
                  <a:pt x="2829829" y="2314420"/>
                </a:cubicBezTo>
                <a:close/>
                <a:moveTo>
                  <a:pt x="5331709" y="1941352"/>
                </a:moveTo>
                <a:cubicBezTo>
                  <a:pt x="5328395" y="1943746"/>
                  <a:pt x="5324205" y="1945450"/>
                  <a:pt x="5319141" y="1946463"/>
                </a:cubicBezTo>
                <a:cubicBezTo>
                  <a:pt x="5314077" y="1947475"/>
                  <a:pt x="5308690" y="1948258"/>
                  <a:pt x="5302982" y="1948811"/>
                </a:cubicBezTo>
                <a:cubicBezTo>
                  <a:pt x="5297273" y="1949363"/>
                  <a:pt x="5291519" y="1950054"/>
                  <a:pt x="5285718" y="1950882"/>
                </a:cubicBezTo>
                <a:cubicBezTo>
                  <a:pt x="5279917" y="1951711"/>
                  <a:pt x="5274715" y="1953046"/>
                  <a:pt x="5270111" y="1954887"/>
                </a:cubicBezTo>
                <a:cubicBezTo>
                  <a:pt x="5265508" y="1956729"/>
                  <a:pt x="5261732" y="1959353"/>
                  <a:pt x="5258786" y="1962760"/>
                </a:cubicBezTo>
                <a:cubicBezTo>
                  <a:pt x="5255840" y="1966167"/>
                  <a:pt x="5254274" y="1970909"/>
                  <a:pt x="5254090" y="1976985"/>
                </a:cubicBezTo>
                <a:cubicBezTo>
                  <a:pt x="5254090" y="1983615"/>
                  <a:pt x="5256714" y="1988587"/>
                  <a:pt x="5261962" y="1991902"/>
                </a:cubicBezTo>
                <a:cubicBezTo>
                  <a:pt x="5267211" y="1995216"/>
                  <a:pt x="5273150" y="1996874"/>
                  <a:pt x="5279779" y="1996874"/>
                </a:cubicBezTo>
                <a:cubicBezTo>
                  <a:pt x="5298378" y="1996874"/>
                  <a:pt x="5311729" y="1990613"/>
                  <a:pt x="5319832" y="1978090"/>
                </a:cubicBezTo>
                <a:cubicBezTo>
                  <a:pt x="5323699" y="1972750"/>
                  <a:pt x="5326323" y="1966949"/>
                  <a:pt x="5327704" y="1960688"/>
                </a:cubicBezTo>
                <a:cubicBezTo>
                  <a:pt x="5329085" y="1954427"/>
                  <a:pt x="5330604" y="1947982"/>
                  <a:pt x="5332262" y="1941352"/>
                </a:cubicBezTo>
                <a:close/>
                <a:moveTo>
                  <a:pt x="5894227" y="1888870"/>
                </a:moveTo>
                <a:cubicBezTo>
                  <a:pt x="5887414" y="1888870"/>
                  <a:pt x="5881291" y="1889929"/>
                  <a:pt x="5875858" y="1892046"/>
                </a:cubicBezTo>
                <a:cubicBezTo>
                  <a:pt x="5870426" y="1894164"/>
                  <a:pt x="5865684" y="1897064"/>
                  <a:pt x="5861633" y="1900747"/>
                </a:cubicBezTo>
                <a:cubicBezTo>
                  <a:pt x="5857581" y="1904430"/>
                  <a:pt x="5854175" y="1908712"/>
                  <a:pt x="5851412" y="1913592"/>
                </a:cubicBezTo>
                <a:cubicBezTo>
                  <a:pt x="5848650" y="1918472"/>
                  <a:pt x="5846440" y="1923674"/>
                  <a:pt x="5844783" y="1929199"/>
                </a:cubicBezTo>
                <a:lnTo>
                  <a:pt x="5927650" y="1929199"/>
                </a:lnTo>
                <a:cubicBezTo>
                  <a:pt x="5928019" y="1924227"/>
                  <a:pt x="5927697" y="1919301"/>
                  <a:pt x="5926683" y="1914421"/>
                </a:cubicBezTo>
                <a:cubicBezTo>
                  <a:pt x="5925671" y="1909541"/>
                  <a:pt x="5923830" y="1905213"/>
                  <a:pt x="5921159" y="1901438"/>
                </a:cubicBezTo>
                <a:cubicBezTo>
                  <a:pt x="5918489" y="1897663"/>
                  <a:pt x="5914944" y="1894624"/>
                  <a:pt x="5910525" y="1892323"/>
                </a:cubicBezTo>
                <a:cubicBezTo>
                  <a:pt x="5906105" y="1890021"/>
                  <a:pt x="5900673" y="1888870"/>
                  <a:pt x="5894227" y="1888870"/>
                </a:cubicBezTo>
                <a:close/>
                <a:moveTo>
                  <a:pt x="5522752" y="1888870"/>
                </a:moveTo>
                <a:cubicBezTo>
                  <a:pt x="5515939" y="1888870"/>
                  <a:pt x="5509816" y="1889929"/>
                  <a:pt x="5504383" y="1892046"/>
                </a:cubicBezTo>
                <a:cubicBezTo>
                  <a:pt x="5498951" y="1894164"/>
                  <a:pt x="5494209" y="1897064"/>
                  <a:pt x="5490158" y="1900747"/>
                </a:cubicBezTo>
                <a:cubicBezTo>
                  <a:pt x="5486106" y="1904430"/>
                  <a:pt x="5482700" y="1908712"/>
                  <a:pt x="5479937" y="1913592"/>
                </a:cubicBezTo>
                <a:cubicBezTo>
                  <a:pt x="5477175" y="1918472"/>
                  <a:pt x="5474966" y="1923674"/>
                  <a:pt x="5473308" y="1929199"/>
                </a:cubicBezTo>
                <a:lnTo>
                  <a:pt x="5556175" y="1929199"/>
                </a:lnTo>
                <a:cubicBezTo>
                  <a:pt x="5556544" y="1924227"/>
                  <a:pt x="5556222" y="1919301"/>
                  <a:pt x="5555209" y="1914421"/>
                </a:cubicBezTo>
                <a:cubicBezTo>
                  <a:pt x="5554196" y="1909541"/>
                  <a:pt x="5552355" y="1905213"/>
                  <a:pt x="5549684" y="1901438"/>
                </a:cubicBezTo>
                <a:cubicBezTo>
                  <a:pt x="5547014" y="1897663"/>
                  <a:pt x="5543469" y="1894624"/>
                  <a:pt x="5539050" y="1892323"/>
                </a:cubicBezTo>
                <a:cubicBezTo>
                  <a:pt x="5534630" y="1890021"/>
                  <a:pt x="5529198" y="1888870"/>
                  <a:pt x="5522752" y="1888870"/>
                </a:cubicBezTo>
                <a:close/>
                <a:moveTo>
                  <a:pt x="4716165" y="1888870"/>
                </a:moveTo>
                <a:cubicBezTo>
                  <a:pt x="4707142" y="1888870"/>
                  <a:pt x="4699224" y="1891080"/>
                  <a:pt x="4692411" y="1895499"/>
                </a:cubicBezTo>
                <a:cubicBezTo>
                  <a:pt x="4685597" y="1899919"/>
                  <a:pt x="4679888" y="1905489"/>
                  <a:pt x="4675284" y="1912211"/>
                </a:cubicBezTo>
                <a:cubicBezTo>
                  <a:pt x="4670680" y="1918932"/>
                  <a:pt x="4667228" y="1926344"/>
                  <a:pt x="4664926" y="1934447"/>
                </a:cubicBezTo>
                <a:cubicBezTo>
                  <a:pt x="4662624" y="1942549"/>
                  <a:pt x="4661473" y="1950284"/>
                  <a:pt x="4661473" y="1957650"/>
                </a:cubicBezTo>
                <a:cubicBezTo>
                  <a:pt x="4661473" y="1969435"/>
                  <a:pt x="4664788" y="1978919"/>
                  <a:pt x="4671417" y="1986101"/>
                </a:cubicBezTo>
                <a:cubicBezTo>
                  <a:pt x="4678047" y="1993283"/>
                  <a:pt x="4687807" y="1996874"/>
                  <a:pt x="4700697" y="1996874"/>
                </a:cubicBezTo>
                <a:cubicBezTo>
                  <a:pt x="4709353" y="1996874"/>
                  <a:pt x="4716949" y="1994664"/>
                  <a:pt x="4723486" y="1990244"/>
                </a:cubicBezTo>
                <a:cubicBezTo>
                  <a:pt x="4730023" y="1985825"/>
                  <a:pt x="4735547" y="1980254"/>
                  <a:pt x="4740059" y="1973533"/>
                </a:cubicBezTo>
                <a:cubicBezTo>
                  <a:pt x="4744571" y="1966811"/>
                  <a:pt x="4747977" y="1959491"/>
                  <a:pt x="4750280" y="1951573"/>
                </a:cubicBezTo>
                <a:cubicBezTo>
                  <a:pt x="4752581" y="1943654"/>
                  <a:pt x="4753732" y="1936196"/>
                  <a:pt x="4753732" y="1929199"/>
                </a:cubicBezTo>
                <a:cubicBezTo>
                  <a:pt x="4753733" y="1923674"/>
                  <a:pt x="4752996" y="1918426"/>
                  <a:pt x="4751523" y="1913454"/>
                </a:cubicBezTo>
                <a:cubicBezTo>
                  <a:pt x="4750049" y="1908482"/>
                  <a:pt x="4747747" y="1904200"/>
                  <a:pt x="4744617" y="1900609"/>
                </a:cubicBezTo>
                <a:cubicBezTo>
                  <a:pt x="4741487" y="1897019"/>
                  <a:pt x="4737573" y="1894164"/>
                  <a:pt x="4732877" y="1892046"/>
                </a:cubicBezTo>
                <a:cubicBezTo>
                  <a:pt x="4728182" y="1889929"/>
                  <a:pt x="4722611" y="1888870"/>
                  <a:pt x="4716165" y="1888870"/>
                </a:cubicBezTo>
                <a:close/>
                <a:moveTo>
                  <a:pt x="4614125" y="1871468"/>
                </a:moveTo>
                <a:lnTo>
                  <a:pt x="4637603" y="1871468"/>
                </a:lnTo>
                <a:lnTo>
                  <a:pt x="4607772" y="2014276"/>
                </a:lnTo>
                <a:lnTo>
                  <a:pt x="4584568" y="2014276"/>
                </a:lnTo>
                <a:close/>
                <a:moveTo>
                  <a:pt x="4318850" y="1871468"/>
                </a:moveTo>
                <a:lnTo>
                  <a:pt x="4342328" y="1871468"/>
                </a:lnTo>
                <a:lnTo>
                  <a:pt x="4312497" y="2014276"/>
                </a:lnTo>
                <a:lnTo>
                  <a:pt x="4289293" y="2014276"/>
                </a:lnTo>
                <a:close/>
                <a:moveTo>
                  <a:pt x="6055609" y="1868153"/>
                </a:moveTo>
                <a:cubicBezTo>
                  <a:pt x="6069052" y="1868153"/>
                  <a:pt x="6079043" y="1871099"/>
                  <a:pt x="6085580" y="1876992"/>
                </a:cubicBezTo>
                <a:cubicBezTo>
                  <a:pt x="6092117" y="1882885"/>
                  <a:pt x="6095386" y="1892184"/>
                  <a:pt x="6095386" y="1904891"/>
                </a:cubicBezTo>
                <a:cubicBezTo>
                  <a:pt x="6095386" y="1908021"/>
                  <a:pt x="6095017" y="1912072"/>
                  <a:pt x="6094281" y="1917045"/>
                </a:cubicBezTo>
                <a:cubicBezTo>
                  <a:pt x="6093544" y="1922017"/>
                  <a:pt x="6092531" y="1927265"/>
                  <a:pt x="6091243" y="1932789"/>
                </a:cubicBezTo>
                <a:lnTo>
                  <a:pt x="6073840" y="2014276"/>
                </a:lnTo>
                <a:lnTo>
                  <a:pt x="6050361" y="2014276"/>
                </a:lnTo>
                <a:lnTo>
                  <a:pt x="6068592" y="1930856"/>
                </a:lnTo>
                <a:cubicBezTo>
                  <a:pt x="6068776" y="1929383"/>
                  <a:pt x="6069052" y="1927679"/>
                  <a:pt x="6069421" y="1925746"/>
                </a:cubicBezTo>
                <a:cubicBezTo>
                  <a:pt x="6069789" y="1923812"/>
                  <a:pt x="6070157" y="1921787"/>
                  <a:pt x="6070525" y="1919669"/>
                </a:cubicBezTo>
                <a:cubicBezTo>
                  <a:pt x="6070894" y="1917551"/>
                  <a:pt x="6071216" y="1915526"/>
                  <a:pt x="6071492" y="1913592"/>
                </a:cubicBezTo>
                <a:cubicBezTo>
                  <a:pt x="6071768" y="1911658"/>
                  <a:pt x="6071907" y="1910047"/>
                  <a:pt x="6071907" y="1908758"/>
                </a:cubicBezTo>
                <a:cubicBezTo>
                  <a:pt x="6071907" y="1901945"/>
                  <a:pt x="6069513" y="1896927"/>
                  <a:pt x="6064724" y="1893704"/>
                </a:cubicBezTo>
                <a:cubicBezTo>
                  <a:pt x="6059937" y="1890481"/>
                  <a:pt x="6054044" y="1888870"/>
                  <a:pt x="6047046" y="1888870"/>
                </a:cubicBezTo>
                <a:cubicBezTo>
                  <a:pt x="6040601" y="1888869"/>
                  <a:pt x="6034202" y="1890435"/>
                  <a:pt x="6027849" y="1893566"/>
                </a:cubicBezTo>
                <a:cubicBezTo>
                  <a:pt x="6021496" y="1896696"/>
                  <a:pt x="6016109" y="1900655"/>
                  <a:pt x="6011689" y="1905443"/>
                </a:cubicBezTo>
                <a:cubicBezTo>
                  <a:pt x="6007454" y="1909126"/>
                  <a:pt x="6004139" y="1913592"/>
                  <a:pt x="6001745" y="1918840"/>
                </a:cubicBezTo>
                <a:cubicBezTo>
                  <a:pt x="5999352" y="1924088"/>
                  <a:pt x="5997418" y="1929567"/>
                  <a:pt x="5995945" y="1935276"/>
                </a:cubicBezTo>
                <a:lnTo>
                  <a:pt x="5979371" y="2014276"/>
                </a:lnTo>
                <a:lnTo>
                  <a:pt x="5956168" y="2014276"/>
                </a:lnTo>
                <a:lnTo>
                  <a:pt x="5986001" y="1871468"/>
                </a:lnTo>
                <a:lnTo>
                  <a:pt x="6008651" y="1871468"/>
                </a:lnTo>
                <a:lnTo>
                  <a:pt x="6004232" y="1893013"/>
                </a:lnTo>
                <a:lnTo>
                  <a:pt x="6004784" y="1893013"/>
                </a:lnTo>
                <a:cubicBezTo>
                  <a:pt x="6010677" y="1884726"/>
                  <a:pt x="6018135" y="1878511"/>
                  <a:pt x="6027158" y="1874368"/>
                </a:cubicBezTo>
                <a:cubicBezTo>
                  <a:pt x="6036181" y="1870225"/>
                  <a:pt x="6045665" y="1868153"/>
                  <a:pt x="6055609" y="1868153"/>
                </a:cubicBezTo>
                <a:close/>
                <a:moveTo>
                  <a:pt x="5890636" y="1868153"/>
                </a:moveTo>
                <a:cubicBezTo>
                  <a:pt x="5911630" y="1868153"/>
                  <a:pt x="5926960" y="1873677"/>
                  <a:pt x="5936628" y="1884726"/>
                </a:cubicBezTo>
                <a:cubicBezTo>
                  <a:pt x="5946296" y="1895775"/>
                  <a:pt x="5951130" y="1911336"/>
                  <a:pt x="5951130" y="1931408"/>
                </a:cubicBezTo>
                <a:cubicBezTo>
                  <a:pt x="5951130" y="1935091"/>
                  <a:pt x="5950853" y="1938590"/>
                  <a:pt x="5950301" y="1941905"/>
                </a:cubicBezTo>
                <a:cubicBezTo>
                  <a:pt x="5949749" y="1945220"/>
                  <a:pt x="5949289" y="1947890"/>
                  <a:pt x="5948920" y="1949915"/>
                </a:cubicBezTo>
                <a:lnTo>
                  <a:pt x="5841468" y="1949915"/>
                </a:lnTo>
                <a:cubicBezTo>
                  <a:pt x="5840916" y="1953967"/>
                  <a:pt x="5840639" y="1958110"/>
                  <a:pt x="5840639" y="1962346"/>
                </a:cubicBezTo>
                <a:cubicBezTo>
                  <a:pt x="5840639" y="1967870"/>
                  <a:pt x="5841653" y="1972796"/>
                  <a:pt x="5843678" y="1977124"/>
                </a:cubicBezTo>
                <a:cubicBezTo>
                  <a:pt x="5845704" y="1981451"/>
                  <a:pt x="5848466" y="1985042"/>
                  <a:pt x="5851965" y="1987896"/>
                </a:cubicBezTo>
                <a:cubicBezTo>
                  <a:pt x="5855464" y="1990751"/>
                  <a:pt x="5859423" y="1992960"/>
                  <a:pt x="5863843" y="1994526"/>
                </a:cubicBezTo>
                <a:cubicBezTo>
                  <a:pt x="5868262" y="1996091"/>
                  <a:pt x="5872866" y="1996874"/>
                  <a:pt x="5877654" y="1996874"/>
                </a:cubicBezTo>
                <a:cubicBezTo>
                  <a:pt x="5888150" y="1996874"/>
                  <a:pt x="5896805" y="1994526"/>
                  <a:pt x="5903619" y="1989830"/>
                </a:cubicBezTo>
                <a:cubicBezTo>
                  <a:pt x="5910432" y="1985134"/>
                  <a:pt x="5915496" y="1978367"/>
                  <a:pt x="5918811" y="1969527"/>
                </a:cubicBezTo>
                <a:lnTo>
                  <a:pt x="5942291" y="1969527"/>
                </a:lnTo>
                <a:cubicBezTo>
                  <a:pt x="5940449" y="1977446"/>
                  <a:pt x="5937503" y="1984398"/>
                  <a:pt x="5933451" y="1990382"/>
                </a:cubicBezTo>
                <a:cubicBezTo>
                  <a:pt x="5929400" y="1996367"/>
                  <a:pt x="5924520" y="2001339"/>
                  <a:pt x="5918811" y="2005299"/>
                </a:cubicBezTo>
                <a:cubicBezTo>
                  <a:pt x="5913103" y="2009258"/>
                  <a:pt x="5906750" y="2012250"/>
                  <a:pt x="5899752" y="2014276"/>
                </a:cubicBezTo>
                <a:cubicBezTo>
                  <a:pt x="5892754" y="2016301"/>
                  <a:pt x="5885388" y="2017314"/>
                  <a:pt x="5877654" y="2017314"/>
                </a:cubicBezTo>
                <a:cubicBezTo>
                  <a:pt x="5865869" y="2017314"/>
                  <a:pt x="5856062" y="2015519"/>
                  <a:pt x="5848236" y="2011928"/>
                </a:cubicBezTo>
                <a:cubicBezTo>
                  <a:pt x="5840410" y="2008337"/>
                  <a:pt x="5834194" y="2003733"/>
                  <a:pt x="5829591" y="1998117"/>
                </a:cubicBezTo>
                <a:cubicBezTo>
                  <a:pt x="5824987" y="1992500"/>
                  <a:pt x="5821764" y="1986331"/>
                  <a:pt x="5819923" y="1979610"/>
                </a:cubicBezTo>
                <a:cubicBezTo>
                  <a:pt x="5818081" y="1972888"/>
                  <a:pt x="5817160" y="1966397"/>
                  <a:pt x="5817160" y="1960136"/>
                </a:cubicBezTo>
                <a:cubicBezTo>
                  <a:pt x="5817160" y="1946509"/>
                  <a:pt x="5819140" y="1934033"/>
                  <a:pt x="5823099" y="1922707"/>
                </a:cubicBezTo>
                <a:cubicBezTo>
                  <a:pt x="5827059" y="1911382"/>
                  <a:pt x="5832399" y="1901668"/>
                  <a:pt x="5839120" y="1893566"/>
                </a:cubicBezTo>
                <a:cubicBezTo>
                  <a:pt x="5845842" y="1885463"/>
                  <a:pt x="5853668" y="1879202"/>
                  <a:pt x="5862600" y="1874782"/>
                </a:cubicBezTo>
                <a:cubicBezTo>
                  <a:pt x="5871530" y="1870363"/>
                  <a:pt x="5880876" y="1868153"/>
                  <a:pt x="5890636" y="1868153"/>
                </a:cubicBezTo>
                <a:close/>
                <a:moveTo>
                  <a:pt x="5681648" y="1868153"/>
                </a:moveTo>
                <a:cubicBezTo>
                  <a:pt x="5690672" y="1868153"/>
                  <a:pt x="5698406" y="1870086"/>
                  <a:pt x="5704851" y="1873954"/>
                </a:cubicBezTo>
                <a:cubicBezTo>
                  <a:pt x="5711297" y="1877821"/>
                  <a:pt x="5715532" y="1884450"/>
                  <a:pt x="5717558" y="1893842"/>
                </a:cubicBezTo>
                <a:cubicBezTo>
                  <a:pt x="5723082" y="1886107"/>
                  <a:pt x="5730218" y="1879892"/>
                  <a:pt x="5738965" y="1875197"/>
                </a:cubicBezTo>
                <a:cubicBezTo>
                  <a:pt x="5747712" y="1870501"/>
                  <a:pt x="5756873" y="1868153"/>
                  <a:pt x="5766450" y="1868153"/>
                </a:cubicBezTo>
                <a:cubicBezTo>
                  <a:pt x="5771421" y="1868153"/>
                  <a:pt x="5776301" y="1868751"/>
                  <a:pt x="5781089" y="1869948"/>
                </a:cubicBezTo>
                <a:cubicBezTo>
                  <a:pt x="5785877" y="1871145"/>
                  <a:pt x="5790159" y="1872987"/>
                  <a:pt x="5793934" y="1875473"/>
                </a:cubicBezTo>
                <a:cubicBezTo>
                  <a:pt x="5797709" y="1877959"/>
                  <a:pt x="5800701" y="1881227"/>
                  <a:pt x="5802911" y="1885279"/>
                </a:cubicBezTo>
                <a:cubicBezTo>
                  <a:pt x="5805121" y="1889330"/>
                  <a:pt x="5806226" y="1894302"/>
                  <a:pt x="5806226" y="1900195"/>
                </a:cubicBezTo>
                <a:cubicBezTo>
                  <a:pt x="5806226" y="1904430"/>
                  <a:pt x="5805765" y="1909218"/>
                  <a:pt x="5804845" y="1914559"/>
                </a:cubicBezTo>
                <a:cubicBezTo>
                  <a:pt x="5803924" y="1919899"/>
                  <a:pt x="5803003" y="1924595"/>
                  <a:pt x="5802082" y="1928646"/>
                </a:cubicBezTo>
                <a:lnTo>
                  <a:pt x="5784128" y="2014276"/>
                </a:lnTo>
                <a:lnTo>
                  <a:pt x="5760649" y="2014276"/>
                </a:lnTo>
                <a:lnTo>
                  <a:pt x="5780537" y="1923674"/>
                </a:lnTo>
                <a:cubicBezTo>
                  <a:pt x="5781089" y="1921464"/>
                  <a:pt x="5781596" y="1918840"/>
                  <a:pt x="5782056" y="1915802"/>
                </a:cubicBezTo>
                <a:cubicBezTo>
                  <a:pt x="5782517" y="1912763"/>
                  <a:pt x="5782747" y="1910231"/>
                  <a:pt x="5782747" y="1908205"/>
                </a:cubicBezTo>
                <a:cubicBezTo>
                  <a:pt x="5782747" y="1902681"/>
                  <a:pt x="5780675" y="1898077"/>
                  <a:pt x="5776532" y="1894394"/>
                </a:cubicBezTo>
                <a:cubicBezTo>
                  <a:pt x="5772389" y="1890711"/>
                  <a:pt x="5767187" y="1888870"/>
                  <a:pt x="5760925" y="1888870"/>
                </a:cubicBezTo>
                <a:cubicBezTo>
                  <a:pt x="5757610" y="1888870"/>
                  <a:pt x="5754249" y="1889422"/>
                  <a:pt x="5750842" y="1890527"/>
                </a:cubicBezTo>
                <a:cubicBezTo>
                  <a:pt x="5747436" y="1891631"/>
                  <a:pt x="5744167" y="1893059"/>
                  <a:pt x="5741037" y="1894809"/>
                </a:cubicBezTo>
                <a:cubicBezTo>
                  <a:pt x="5737906" y="1896558"/>
                  <a:pt x="5734960" y="1898630"/>
                  <a:pt x="5732198" y="1901024"/>
                </a:cubicBezTo>
                <a:cubicBezTo>
                  <a:pt x="5729436" y="1903418"/>
                  <a:pt x="5727042" y="1905904"/>
                  <a:pt x="5725016" y="1908482"/>
                </a:cubicBezTo>
                <a:cubicBezTo>
                  <a:pt x="5721148" y="1912717"/>
                  <a:pt x="5718294" y="1917597"/>
                  <a:pt x="5716453" y="1923122"/>
                </a:cubicBezTo>
                <a:cubicBezTo>
                  <a:pt x="5714611" y="1928646"/>
                  <a:pt x="5713046" y="1934447"/>
                  <a:pt x="5711757" y="1940524"/>
                </a:cubicBezTo>
                <a:lnTo>
                  <a:pt x="5696012" y="2014276"/>
                </a:lnTo>
                <a:lnTo>
                  <a:pt x="5672533" y="2014276"/>
                </a:lnTo>
                <a:lnTo>
                  <a:pt x="5689659" y="1932789"/>
                </a:lnTo>
                <a:cubicBezTo>
                  <a:pt x="5690947" y="1927265"/>
                  <a:pt x="5692006" y="1922109"/>
                  <a:pt x="5692836" y="1917321"/>
                </a:cubicBezTo>
                <a:cubicBezTo>
                  <a:pt x="5693664" y="1912533"/>
                  <a:pt x="5694078" y="1909310"/>
                  <a:pt x="5694078" y="1907653"/>
                </a:cubicBezTo>
                <a:cubicBezTo>
                  <a:pt x="5694078" y="1901760"/>
                  <a:pt x="5692375" y="1897156"/>
                  <a:pt x="5688968" y="1893842"/>
                </a:cubicBezTo>
                <a:cubicBezTo>
                  <a:pt x="5685562" y="1890527"/>
                  <a:pt x="5680636" y="1888870"/>
                  <a:pt x="5674190" y="1888870"/>
                </a:cubicBezTo>
                <a:cubicBezTo>
                  <a:pt x="5667745" y="1888869"/>
                  <a:pt x="5661346" y="1890711"/>
                  <a:pt x="5654992" y="1894394"/>
                </a:cubicBezTo>
                <a:cubicBezTo>
                  <a:pt x="5648639" y="1898077"/>
                  <a:pt x="5643345" y="1902313"/>
                  <a:pt x="5639110" y="1907101"/>
                </a:cubicBezTo>
                <a:cubicBezTo>
                  <a:pt x="5634137" y="1911888"/>
                  <a:pt x="5630731" y="1916722"/>
                  <a:pt x="5628889" y="1921602"/>
                </a:cubicBezTo>
                <a:cubicBezTo>
                  <a:pt x="5627048" y="1926482"/>
                  <a:pt x="5625391" y="1932421"/>
                  <a:pt x="5623917" y="1939419"/>
                </a:cubicBezTo>
                <a:lnTo>
                  <a:pt x="5607897" y="2014276"/>
                </a:lnTo>
                <a:lnTo>
                  <a:pt x="5584693" y="2014276"/>
                </a:lnTo>
                <a:lnTo>
                  <a:pt x="5614802" y="1871468"/>
                </a:lnTo>
                <a:lnTo>
                  <a:pt x="5636624" y="1871468"/>
                </a:lnTo>
                <a:lnTo>
                  <a:pt x="5631375" y="1892737"/>
                </a:lnTo>
                <a:lnTo>
                  <a:pt x="5631928" y="1893289"/>
                </a:lnTo>
                <a:cubicBezTo>
                  <a:pt x="5638005" y="1885555"/>
                  <a:pt x="5645324" y="1879432"/>
                  <a:pt x="5653888" y="1874920"/>
                </a:cubicBezTo>
                <a:cubicBezTo>
                  <a:pt x="5662451" y="1870410"/>
                  <a:pt x="5671704" y="1868154"/>
                  <a:pt x="5681648" y="1868153"/>
                </a:cubicBezTo>
                <a:close/>
                <a:moveTo>
                  <a:pt x="5519161" y="1868153"/>
                </a:moveTo>
                <a:cubicBezTo>
                  <a:pt x="5540155" y="1868153"/>
                  <a:pt x="5555485" y="1873677"/>
                  <a:pt x="5565153" y="1884726"/>
                </a:cubicBezTo>
                <a:cubicBezTo>
                  <a:pt x="5574821" y="1895775"/>
                  <a:pt x="5579655" y="1911336"/>
                  <a:pt x="5579655" y="1931408"/>
                </a:cubicBezTo>
                <a:cubicBezTo>
                  <a:pt x="5579655" y="1935091"/>
                  <a:pt x="5579378" y="1938590"/>
                  <a:pt x="5578826" y="1941905"/>
                </a:cubicBezTo>
                <a:cubicBezTo>
                  <a:pt x="5578274" y="1945220"/>
                  <a:pt x="5577814" y="1947890"/>
                  <a:pt x="5577445" y="1949915"/>
                </a:cubicBezTo>
                <a:lnTo>
                  <a:pt x="5469993" y="1949915"/>
                </a:lnTo>
                <a:cubicBezTo>
                  <a:pt x="5469441" y="1953967"/>
                  <a:pt x="5469165" y="1958110"/>
                  <a:pt x="5469165" y="1962346"/>
                </a:cubicBezTo>
                <a:cubicBezTo>
                  <a:pt x="5469165" y="1967870"/>
                  <a:pt x="5470178" y="1972796"/>
                  <a:pt x="5472203" y="1977124"/>
                </a:cubicBezTo>
                <a:cubicBezTo>
                  <a:pt x="5474229" y="1981451"/>
                  <a:pt x="5476991" y="1985042"/>
                  <a:pt x="5480490" y="1987896"/>
                </a:cubicBezTo>
                <a:cubicBezTo>
                  <a:pt x="5483989" y="1990751"/>
                  <a:pt x="5487948" y="1992960"/>
                  <a:pt x="5492368" y="1994526"/>
                </a:cubicBezTo>
                <a:cubicBezTo>
                  <a:pt x="5496787" y="1996091"/>
                  <a:pt x="5501391" y="1996874"/>
                  <a:pt x="5506179" y="1996874"/>
                </a:cubicBezTo>
                <a:cubicBezTo>
                  <a:pt x="5516675" y="1996874"/>
                  <a:pt x="5525330" y="1994526"/>
                  <a:pt x="5532144" y="1989830"/>
                </a:cubicBezTo>
                <a:cubicBezTo>
                  <a:pt x="5538957" y="1985134"/>
                  <a:pt x="5544021" y="1978367"/>
                  <a:pt x="5547336" y="1969527"/>
                </a:cubicBezTo>
                <a:lnTo>
                  <a:pt x="5570816" y="1969527"/>
                </a:lnTo>
                <a:cubicBezTo>
                  <a:pt x="5568974" y="1977446"/>
                  <a:pt x="5566028" y="1984398"/>
                  <a:pt x="5561976" y="1990382"/>
                </a:cubicBezTo>
                <a:cubicBezTo>
                  <a:pt x="5557925" y="1996367"/>
                  <a:pt x="5553045" y="2001339"/>
                  <a:pt x="5547336" y="2005299"/>
                </a:cubicBezTo>
                <a:cubicBezTo>
                  <a:pt x="5541628" y="2009258"/>
                  <a:pt x="5535274" y="2012250"/>
                  <a:pt x="5528277" y="2014276"/>
                </a:cubicBezTo>
                <a:cubicBezTo>
                  <a:pt x="5521279" y="2016301"/>
                  <a:pt x="5513913" y="2017314"/>
                  <a:pt x="5506179" y="2017314"/>
                </a:cubicBezTo>
                <a:cubicBezTo>
                  <a:pt x="5494393" y="2017314"/>
                  <a:pt x="5484587" y="2015519"/>
                  <a:pt x="5476761" y="2011928"/>
                </a:cubicBezTo>
                <a:cubicBezTo>
                  <a:pt x="5468935" y="2008337"/>
                  <a:pt x="5462719" y="2003733"/>
                  <a:pt x="5458116" y="1998117"/>
                </a:cubicBezTo>
                <a:cubicBezTo>
                  <a:pt x="5453512" y="1992500"/>
                  <a:pt x="5450289" y="1986331"/>
                  <a:pt x="5448448" y="1979610"/>
                </a:cubicBezTo>
                <a:cubicBezTo>
                  <a:pt x="5446606" y="1972888"/>
                  <a:pt x="5445685" y="1966397"/>
                  <a:pt x="5445685" y="1960136"/>
                </a:cubicBezTo>
                <a:cubicBezTo>
                  <a:pt x="5445685" y="1946509"/>
                  <a:pt x="5447665" y="1934033"/>
                  <a:pt x="5451625" y="1922707"/>
                </a:cubicBezTo>
                <a:cubicBezTo>
                  <a:pt x="5455584" y="1911382"/>
                  <a:pt x="5460924" y="1901668"/>
                  <a:pt x="5467645" y="1893566"/>
                </a:cubicBezTo>
                <a:cubicBezTo>
                  <a:pt x="5474367" y="1885463"/>
                  <a:pt x="5482193" y="1879202"/>
                  <a:pt x="5491125" y="1874782"/>
                </a:cubicBezTo>
                <a:cubicBezTo>
                  <a:pt x="5500056" y="1870363"/>
                  <a:pt x="5509401" y="1868153"/>
                  <a:pt x="5519161" y="1868153"/>
                </a:cubicBezTo>
                <a:close/>
                <a:moveTo>
                  <a:pt x="5309887" y="1868153"/>
                </a:moveTo>
                <a:cubicBezTo>
                  <a:pt x="5316885" y="1868153"/>
                  <a:pt x="5323514" y="1868705"/>
                  <a:pt x="5329776" y="1869810"/>
                </a:cubicBezTo>
                <a:cubicBezTo>
                  <a:pt x="5336037" y="1870915"/>
                  <a:pt x="5341562" y="1872849"/>
                  <a:pt x="5346349" y="1875611"/>
                </a:cubicBezTo>
                <a:cubicBezTo>
                  <a:pt x="5351137" y="1878373"/>
                  <a:pt x="5354958" y="1882102"/>
                  <a:pt x="5357812" y="1886798"/>
                </a:cubicBezTo>
                <a:cubicBezTo>
                  <a:pt x="5360667" y="1891494"/>
                  <a:pt x="5362094" y="1897433"/>
                  <a:pt x="5362094" y="1904615"/>
                </a:cubicBezTo>
                <a:cubicBezTo>
                  <a:pt x="5362094" y="1908666"/>
                  <a:pt x="5361588" y="1913039"/>
                  <a:pt x="5360575" y="1917735"/>
                </a:cubicBezTo>
                <a:cubicBezTo>
                  <a:pt x="5359562" y="1922431"/>
                  <a:pt x="5358595" y="1926713"/>
                  <a:pt x="5357675" y="1930580"/>
                </a:cubicBezTo>
                <a:lnTo>
                  <a:pt x="5348559" y="1969527"/>
                </a:lnTo>
                <a:cubicBezTo>
                  <a:pt x="5348007" y="1972474"/>
                  <a:pt x="5347224" y="1975789"/>
                  <a:pt x="5346211" y="1979472"/>
                </a:cubicBezTo>
                <a:cubicBezTo>
                  <a:pt x="5345199" y="1983154"/>
                  <a:pt x="5344692" y="1986653"/>
                  <a:pt x="5344692" y="1989968"/>
                </a:cubicBezTo>
                <a:cubicBezTo>
                  <a:pt x="5344690" y="1993283"/>
                  <a:pt x="5345335" y="1995585"/>
                  <a:pt x="5346625" y="1996874"/>
                </a:cubicBezTo>
                <a:cubicBezTo>
                  <a:pt x="5347915" y="1998163"/>
                  <a:pt x="5349572" y="1998807"/>
                  <a:pt x="5351598" y="1998807"/>
                </a:cubicBezTo>
                <a:cubicBezTo>
                  <a:pt x="5352702" y="1998807"/>
                  <a:pt x="5353945" y="1998577"/>
                  <a:pt x="5355326" y="1998117"/>
                </a:cubicBezTo>
                <a:lnTo>
                  <a:pt x="5359055" y="1996874"/>
                </a:lnTo>
                <a:lnTo>
                  <a:pt x="5355465" y="2014276"/>
                </a:lnTo>
                <a:cubicBezTo>
                  <a:pt x="5353623" y="2015012"/>
                  <a:pt x="5351276" y="2015703"/>
                  <a:pt x="5348421" y="2016348"/>
                </a:cubicBezTo>
                <a:cubicBezTo>
                  <a:pt x="5345567" y="2016992"/>
                  <a:pt x="5343127" y="2017314"/>
                  <a:pt x="5341101" y="2017314"/>
                </a:cubicBezTo>
                <a:cubicBezTo>
                  <a:pt x="5334656" y="2017314"/>
                  <a:pt x="5329776" y="2015565"/>
                  <a:pt x="5326461" y="2012066"/>
                </a:cubicBezTo>
                <a:cubicBezTo>
                  <a:pt x="5323146" y="2008567"/>
                  <a:pt x="5321858" y="2003687"/>
                  <a:pt x="5322594" y="1997426"/>
                </a:cubicBezTo>
                <a:lnTo>
                  <a:pt x="5322041" y="1996874"/>
                </a:lnTo>
                <a:cubicBezTo>
                  <a:pt x="5317069" y="2003503"/>
                  <a:pt x="5310901" y="2008567"/>
                  <a:pt x="5303534" y="2012066"/>
                </a:cubicBezTo>
                <a:cubicBezTo>
                  <a:pt x="5296168" y="2015565"/>
                  <a:pt x="5286409" y="2017314"/>
                  <a:pt x="5274255" y="2017314"/>
                </a:cubicBezTo>
                <a:cubicBezTo>
                  <a:pt x="5268178" y="2017314"/>
                  <a:pt x="5262515" y="2016624"/>
                  <a:pt x="5257267" y="2015243"/>
                </a:cubicBezTo>
                <a:cubicBezTo>
                  <a:pt x="5252018" y="2013862"/>
                  <a:pt x="5247460" y="2011560"/>
                  <a:pt x="5243594" y="2008337"/>
                </a:cubicBezTo>
                <a:cubicBezTo>
                  <a:pt x="5239727" y="2005114"/>
                  <a:pt x="5236642" y="2000971"/>
                  <a:pt x="5234340" y="1995907"/>
                </a:cubicBezTo>
                <a:cubicBezTo>
                  <a:pt x="5232038" y="1990843"/>
                  <a:pt x="5230887" y="1984628"/>
                  <a:pt x="5230887" y="1977262"/>
                </a:cubicBezTo>
                <a:cubicBezTo>
                  <a:pt x="5230887" y="1966765"/>
                  <a:pt x="5233143" y="1958570"/>
                  <a:pt x="5237655" y="1952678"/>
                </a:cubicBezTo>
                <a:cubicBezTo>
                  <a:pt x="5242167" y="1946785"/>
                  <a:pt x="5247921" y="1942319"/>
                  <a:pt x="5254919" y="1939281"/>
                </a:cubicBezTo>
                <a:cubicBezTo>
                  <a:pt x="5261916" y="1936242"/>
                  <a:pt x="5269651" y="1934171"/>
                  <a:pt x="5278122" y="1933066"/>
                </a:cubicBezTo>
                <a:cubicBezTo>
                  <a:pt x="5286593" y="1931961"/>
                  <a:pt x="5294787" y="1931040"/>
                  <a:pt x="5302706" y="1930303"/>
                </a:cubicBezTo>
                <a:cubicBezTo>
                  <a:pt x="5308967" y="1929751"/>
                  <a:pt x="5314353" y="1929153"/>
                  <a:pt x="5318865" y="1928508"/>
                </a:cubicBezTo>
                <a:cubicBezTo>
                  <a:pt x="5323377" y="1927863"/>
                  <a:pt x="5327106" y="1926805"/>
                  <a:pt x="5330052" y="1925331"/>
                </a:cubicBezTo>
                <a:cubicBezTo>
                  <a:pt x="5332998" y="1923858"/>
                  <a:pt x="5335162" y="1921740"/>
                  <a:pt x="5336543" y="1918978"/>
                </a:cubicBezTo>
                <a:cubicBezTo>
                  <a:pt x="5337925" y="1916216"/>
                  <a:pt x="5338615" y="1912441"/>
                  <a:pt x="5338615" y="1907653"/>
                </a:cubicBezTo>
                <a:cubicBezTo>
                  <a:pt x="5338615" y="1903786"/>
                  <a:pt x="5337694" y="1900655"/>
                  <a:pt x="5335853" y="1898261"/>
                </a:cubicBezTo>
                <a:cubicBezTo>
                  <a:pt x="5334011" y="1895868"/>
                  <a:pt x="5331709" y="1893980"/>
                  <a:pt x="5328947" y="1892599"/>
                </a:cubicBezTo>
                <a:cubicBezTo>
                  <a:pt x="5326185" y="1891218"/>
                  <a:pt x="5323101" y="1890251"/>
                  <a:pt x="5319694" y="1889698"/>
                </a:cubicBezTo>
                <a:cubicBezTo>
                  <a:pt x="5316287" y="1889146"/>
                  <a:pt x="5313018" y="1888870"/>
                  <a:pt x="5309887" y="1888870"/>
                </a:cubicBezTo>
                <a:cubicBezTo>
                  <a:pt x="5305468" y="1888869"/>
                  <a:pt x="5301094" y="1889329"/>
                  <a:pt x="5296767" y="1890251"/>
                </a:cubicBezTo>
                <a:cubicBezTo>
                  <a:pt x="5292440" y="1891172"/>
                  <a:pt x="5288526" y="1892691"/>
                  <a:pt x="5285027" y="1894809"/>
                </a:cubicBezTo>
                <a:cubicBezTo>
                  <a:pt x="5281529" y="1896926"/>
                  <a:pt x="5278582" y="1899596"/>
                  <a:pt x="5276188" y="1902819"/>
                </a:cubicBezTo>
                <a:cubicBezTo>
                  <a:pt x="5273794" y="1906042"/>
                  <a:pt x="5272229" y="1909955"/>
                  <a:pt x="5271492" y="1914559"/>
                </a:cubicBezTo>
                <a:lnTo>
                  <a:pt x="5248013" y="1914559"/>
                </a:lnTo>
                <a:cubicBezTo>
                  <a:pt x="5249118" y="1906640"/>
                  <a:pt x="5251558" y="1899781"/>
                  <a:pt x="5255333" y="1893980"/>
                </a:cubicBezTo>
                <a:cubicBezTo>
                  <a:pt x="5259109" y="1888179"/>
                  <a:pt x="5263758" y="1883345"/>
                  <a:pt x="5269282" y="1879478"/>
                </a:cubicBezTo>
                <a:cubicBezTo>
                  <a:pt x="5274807" y="1875611"/>
                  <a:pt x="5281068" y="1872757"/>
                  <a:pt x="5288065" y="1870915"/>
                </a:cubicBezTo>
                <a:cubicBezTo>
                  <a:pt x="5295063" y="1869074"/>
                  <a:pt x="5302337" y="1868153"/>
                  <a:pt x="5309887" y="1868153"/>
                </a:cubicBezTo>
                <a:close/>
                <a:moveTo>
                  <a:pt x="4884034" y="1868153"/>
                </a:moveTo>
                <a:cubicBezTo>
                  <a:pt x="4897477" y="1868153"/>
                  <a:pt x="4907467" y="1871099"/>
                  <a:pt x="4914005" y="1876992"/>
                </a:cubicBezTo>
                <a:cubicBezTo>
                  <a:pt x="4920542" y="1882885"/>
                  <a:pt x="4923810" y="1892184"/>
                  <a:pt x="4923811" y="1904891"/>
                </a:cubicBezTo>
                <a:cubicBezTo>
                  <a:pt x="4923811" y="1908021"/>
                  <a:pt x="4923442" y="1912072"/>
                  <a:pt x="4922706" y="1917045"/>
                </a:cubicBezTo>
                <a:cubicBezTo>
                  <a:pt x="4921969" y="1922017"/>
                  <a:pt x="4920956" y="1927265"/>
                  <a:pt x="4919668" y="1932789"/>
                </a:cubicBezTo>
                <a:lnTo>
                  <a:pt x="4902265" y="2014276"/>
                </a:lnTo>
                <a:lnTo>
                  <a:pt x="4878786" y="2014276"/>
                </a:lnTo>
                <a:lnTo>
                  <a:pt x="4897017" y="1930856"/>
                </a:lnTo>
                <a:cubicBezTo>
                  <a:pt x="4897201" y="1929383"/>
                  <a:pt x="4897477" y="1927679"/>
                  <a:pt x="4897846" y="1925746"/>
                </a:cubicBezTo>
                <a:cubicBezTo>
                  <a:pt x="4898214" y="1923812"/>
                  <a:pt x="4898582" y="1921787"/>
                  <a:pt x="4898950" y="1919669"/>
                </a:cubicBezTo>
                <a:cubicBezTo>
                  <a:pt x="4899319" y="1917551"/>
                  <a:pt x="4899641" y="1915526"/>
                  <a:pt x="4899917" y="1913592"/>
                </a:cubicBezTo>
                <a:cubicBezTo>
                  <a:pt x="4900194" y="1911658"/>
                  <a:pt x="4900332" y="1910047"/>
                  <a:pt x="4900332" y="1908758"/>
                </a:cubicBezTo>
                <a:cubicBezTo>
                  <a:pt x="4900332" y="1901945"/>
                  <a:pt x="4897938" y="1896927"/>
                  <a:pt x="4893150" y="1893704"/>
                </a:cubicBezTo>
                <a:cubicBezTo>
                  <a:pt x="4888362" y="1890481"/>
                  <a:pt x="4882469" y="1888870"/>
                  <a:pt x="4875471" y="1888870"/>
                </a:cubicBezTo>
                <a:cubicBezTo>
                  <a:pt x="4869026" y="1888869"/>
                  <a:pt x="4862627" y="1890435"/>
                  <a:pt x="4856274" y="1893566"/>
                </a:cubicBezTo>
                <a:cubicBezTo>
                  <a:pt x="4849921" y="1896696"/>
                  <a:pt x="4844534" y="1900655"/>
                  <a:pt x="4840114" y="1905443"/>
                </a:cubicBezTo>
                <a:cubicBezTo>
                  <a:pt x="4835879" y="1909126"/>
                  <a:pt x="4832564" y="1913592"/>
                  <a:pt x="4830171" y="1918840"/>
                </a:cubicBezTo>
                <a:cubicBezTo>
                  <a:pt x="4827777" y="1924088"/>
                  <a:pt x="4825843" y="1929567"/>
                  <a:pt x="4824370" y="1935276"/>
                </a:cubicBezTo>
                <a:lnTo>
                  <a:pt x="4807797" y="2014276"/>
                </a:lnTo>
                <a:lnTo>
                  <a:pt x="4784593" y="2014276"/>
                </a:lnTo>
                <a:lnTo>
                  <a:pt x="4814426" y="1871468"/>
                </a:lnTo>
                <a:lnTo>
                  <a:pt x="4837076" y="1871468"/>
                </a:lnTo>
                <a:lnTo>
                  <a:pt x="4832657" y="1893013"/>
                </a:lnTo>
                <a:lnTo>
                  <a:pt x="4833209" y="1893013"/>
                </a:lnTo>
                <a:cubicBezTo>
                  <a:pt x="4839102" y="1884726"/>
                  <a:pt x="4846560" y="1878511"/>
                  <a:pt x="4855583" y="1874368"/>
                </a:cubicBezTo>
                <a:cubicBezTo>
                  <a:pt x="4864606" y="1870225"/>
                  <a:pt x="4874090" y="1868153"/>
                  <a:pt x="4884034" y="1868153"/>
                </a:cubicBezTo>
                <a:close/>
                <a:moveTo>
                  <a:pt x="4717823" y="1868153"/>
                </a:moveTo>
                <a:cubicBezTo>
                  <a:pt x="4737159" y="1868153"/>
                  <a:pt x="4751891" y="1873171"/>
                  <a:pt x="4762019" y="1883207"/>
                </a:cubicBezTo>
                <a:cubicBezTo>
                  <a:pt x="4772147" y="1893243"/>
                  <a:pt x="4777211" y="1907929"/>
                  <a:pt x="4777212" y="1927265"/>
                </a:cubicBezTo>
                <a:cubicBezTo>
                  <a:pt x="4777212" y="1938866"/>
                  <a:pt x="4775462" y="1950100"/>
                  <a:pt x="4771963" y="1960964"/>
                </a:cubicBezTo>
                <a:cubicBezTo>
                  <a:pt x="4768465" y="1971829"/>
                  <a:pt x="4763308" y="1981451"/>
                  <a:pt x="4756494" y="1989830"/>
                </a:cubicBezTo>
                <a:cubicBezTo>
                  <a:pt x="4749681" y="1998209"/>
                  <a:pt x="4741394" y="2004884"/>
                  <a:pt x="4731634" y="2009856"/>
                </a:cubicBezTo>
                <a:cubicBezTo>
                  <a:pt x="4721874" y="2014828"/>
                  <a:pt x="4710733" y="2017314"/>
                  <a:pt x="4698211" y="2017314"/>
                </a:cubicBezTo>
                <a:cubicBezTo>
                  <a:pt x="4688819" y="2017314"/>
                  <a:pt x="4680394" y="2015841"/>
                  <a:pt x="4672937" y="2012895"/>
                </a:cubicBezTo>
                <a:cubicBezTo>
                  <a:pt x="4665478" y="2009948"/>
                  <a:pt x="4659171" y="2005851"/>
                  <a:pt x="4654015" y="2000603"/>
                </a:cubicBezTo>
                <a:cubicBezTo>
                  <a:pt x="4648859" y="1995354"/>
                  <a:pt x="4644900" y="1989093"/>
                  <a:pt x="4642137" y="1981819"/>
                </a:cubicBezTo>
                <a:cubicBezTo>
                  <a:pt x="4639375" y="1974546"/>
                  <a:pt x="4637994" y="1966581"/>
                  <a:pt x="4637994" y="1957926"/>
                </a:cubicBezTo>
                <a:cubicBezTo>
                  <a:pt x="4637994" y="1946325"/>
                  <a:pt x="4639789" y="1935091"/>
                  <a:pt x="4643380" y="1924227"/>
                </a:cubicBezTo>
                <a:cubicBezTo>
                  <a:pt x="4646971" y="1913362"/>
                  <a:pt x="4652220" y="1903786"/>
                  <a:pt x="4659125" y="1895499"/>
                </a:cubicBezTo>
                <a:cubicBezTo>
                  <a:pt x="4666031" y="1887212"/>
                  <a:pt x="4674410" y="1880583"/>
                  <a:pt x="4684262" y="1875611"/>
                </a:cubicBezTo>
                <a:cubicBezTo>
                  <a:pt x="4694114" y="1870639"/>
                  <a:pt x="4705301" y="1868153"/>
                  <a:pt x="4717823" y="1868153"/>
                </a:cubicBezTo>
                <a:close/>
                <a:moveTo>
                  <a:pt x="4529523" y="1868153"/>
                </a:moveTo>
                <a:cubicBezTo>
                  <a:pt x="4536153" y="1868152"/>
                  <a:pt x="4542690" y="1868934"/>
                  <a:pt x="4549136" y="1870501"/>
                </a:cubicBezTo>
                <a:cubicBezTo>
                  <a:pt x="4555581" y="1872066"/>
                  <a:pt x="4561335" y="1874644"/>
                  <a:pt x="4566400" y="1878235"/>
                </a:cubicBezTo>
                <a:cubicBezTo>
                  <a:pt x="4571464" y="1881826"/>
                  <a:pt x="4575561" y="1886522"/>
                  <a:pt x="4578691" y="1892323"/>
                </a:cubicBezTo>
                <a:cubicBezTo>
                  <a:pt x="4581822" y="1898123"/>
                  <a:pt x="4583388" y="1905167"/>
                  <a:pt x="4583388" y="1913454"/>
                </a:cubicBezTo>
                <a:lnTo>
                  <a:pt x="4559908" y="1913454"/>
                </a:lnTo>
                <a:cubicBezTo>
                  <a:pt x="4560276" y="1905351"/>
                  <a:pt x="4557514" y="1899228"/>
                  <a:pt x="4551621" y="1895085"/>
                </a:cubicBezTo>
                <a:cubicBezTo>
                  <a:pt x="4545729" y="1890941"/>
                  <a:pt x="4538639" y="1888870"/>
                  <a:pt x="4530352" y="1888870"/>
                </a:cubicBezTo>
                <a:cubicBezTo>
                  <a:pt x="4526853" y="1888870"/>
                  <a:pt x="4523262" y="1889146"/>
                  <a:pt x="4519579" y="1889698"/>
                </a:cubicBezTo>
                <a:cubicBezTo>
                  <a:pt x="4515896" y="1890251"/>
                  <a:pt x="4512628" y="1891218"/>
                  <a:pt x="4509773" y="1892599"/>
                </a:cubicBezTo>
                <a:cubicBezTo>
                  <a:pt x="4506919" y="1893980"/>
                  <a:pt x="4504571" y="1895821"/>
                  <a:pt x="4502730" y="1898123"/>
                </a:cubicBezTo>
                <a:cubicBezTo>
                  <a:pt x="4500888" y="1900425"/>
                  <a:pt x="4499968" y="1903417"/>
                  <a:pt x="4499968" y="1907101"/>
                </a:cubicBezTo>
                <a:cubicBezTo>
                  <a:pt x="4499968" y="1910415"/>
                  <a:pt x="4501026" y="1913270"/>
                  <a:pt x="4503144" y="1915664"/>
                </a:cubicBezTo>
                <a:cubicBezTo>
                  <a:pt x="4505261" y="1918057"/>
                  <a:pt x="4508116" y="1920267"/>
                  <a:pt x="4511707" y="1922293"/>
                </a:cubicBezTo>
                <a:cubicBezTo>
                  <a:pt x="4515298" y="1924318"/>
                  <a:pt x="4519349" y="1926206"/>
                  <a:pt x="4523861" y="1927956"/>
                </a:cubicBezTo>
                <a:cubicBezTo>
                  <a:pt x="4528372" y="1929705"/>
                  <a:pt x="4532930" y="1931500"/>
                  <a:pt x="4537534" y="1933342"/>
                </a:cubicBezTo>
                <a:cubicBezTo>
                  <a:pt x="4542322" y="1935368"/>
                  <a:pt x="4546972" y="1937577"/>
                  <a:pt x="4551483" y="1939971"/>
                </a:cubicBezTo>
                <a:cubicBezTo>
                  <a:pt x="4555995" y="1942365"/>
                  <a:pt x="4560000" y="1945082"/>
                  <a:pt x="4563499" y="1948120"/>
                </a:cubicBezTo>
                <a:cubicBezTo>
                  <a:pt x="4566998" y="1951158"/>
                  <a:pt x="4569852" y="1954749"/>
                  <a:pt x="4572062" y="1958893"/>
                </a:cubicBezTo>
                <a:cubicBezTo>
                  <a:pt x="4574272" y="1963036"/>
                  <a:pt x="4575377" y="1967870"/>
                  <a:pt x="4575377" y="1973395"/>
                </a:cubicBezTo>
                <a:cubicBezTo>
                  <a:pt x="4575377" y="1981313"/>
                  <a:pt x="4573627" y="1988081"/>
                  <a:pt x="4570128" y="1993697"/>
                </a:cubicBezTo>
                <a:cubicBezTo>
                  <a:pt x="4566630" y="1999314"/>
                  <a:pt x="4562118" y="2003871"/>
                  <a:pt x="4556593" y="2007370"/>
                </a:cubicBezTo>
                <a:cubicBezTo>
                  <a:pt x="4551069" y="2010869"/>
                  <a:pt x="4544854" y="2013401"/>
                  <a:pt x="4537948" y="2014966"/>
                </a:cubicBezTo>
                <a:cubicBezTo>
                  <a:pt x="4531042" y="2016532"/>
                  <a:pt x="4524091" y="2017314"/>
                  <a:pt x="4517093" y="2017314"/>
                </a:cubicBezTo>
                <a:cubicBezTo>
                  <a:pt x="4508807" y="2017314"/>
                  <a:pt x="4501164" y="2016532"/>
                  <a:pt x="4494167" y="2014966"/>
                </a:cubicBezTo>
                <a:cubicBezTo>
                  <a:pt x="4487169" y="2013401"/>
                  <a:pt x="4481138" y="2010777"/>
                  <a:pt x="4476074" y="2007094"/>
                </a:cubicBezTo>
                <a:cubicBezTo>
                  <a:pt x="4471010" y="2003411"/>
                  <a:pt x="4467005" y="1998485"/>
                  <a:pt x="4464058" y="1992316"/>
                </a:cubicBezTo>
                <a:cubicBezTo>
                  <a:pt x="4461112" y="1986147"/>
                  <a:pt x="4459639" y="1978459"/>
                  <a:pt x="4459639" y="1969251"/>
                </a:cubicBezTo>
                <a:lnTo>
                  <a:pt x="4482841" y="1969251"/>
                </a:lnTo>
                <a:cubicBezTo>
                  <a:pt x="4482473" y="1974407"/>
                  <a:pt x="4483256" y="1978781"/>
                  <a:pt x="4485189" y="1982372"/>
                </a:cubicBezTo>
                <a:cubicBezTo>
                  <a:pt x="4487123" y="1985963"/>
                  <a:pt x="4489793" y="1988817"/>
                  <a:pt x="4493200" y="1990935"/>
                </a:cubicBezTo>
                <a:cubicBezTo>
                  <a:pt x="4496607" y="1993053"/>
                  <a:pt x="4500566" y="1994572"/>
                  <a:pt x="4505078" y="1995493"/>
                </a:cubicBezTo>
                <a:cubicBezTo>
                  <a:pt x="4509589" y="1996413"/>
                  <a:pt x="4514331" y="1996874"/>
                  <a:pt x="4519303" y="1996874"/>
                </a:cubicBezTo>
                <a:cubicBezTo>
                  <a:pt x="4523170" y="1996874"/>
                  <a:pt x="4527037" y="1996505"/>
                  <a:pt x="4530905" y="1995769"/>
                </a:cubicBezTo>
                <a:cubicBezTo>
                  <a:pt x="4534772" y="1995032"/>
                  <a:pt x="4538271" y="1993789"/>
                  <a:pt x="4541401" y="1992040"/>
                </a:cubicBezTo>
                <a:cubicBezTo>
                  <a:pt x="4544532" y="1990290"/>
                  <a:pt x="4547064" y="1988034"/>
                  <a:pt x="4548997" y="1985272"/>
                </a:cubicBezTo>
                <a:cubicBezTo>
                  <a:pt x="4550931" y="1982510"/>
                  <a:pt x="4551898" y="1979103"/>
                  <a:pt x="4551898" y="1975052"/>
                </a:cubicBezTo>
                <a:cubicBezTo>
                  <a:pt x="4551898" y="1971553"/>
                  <a:pt x="4550792" y="1968561"/>
                  <a:pt x="4548583" y="1966075"/>
                </a:cubicBezTo>
                <a:cubicBezTo>
                  <a:pt x="4546373" y="1963589"/>
                  <a:pt x="4543519" y="1961333"/>
                  <a:pt x="4540020" y="1959307"/>
                </a:cubicBezTo>
                <a:cubicBezTo>
                  <a:pt x="4536521" y="1957281"/>
                  <a:pt x="4532516" y="1955394"/>
                  <a:pt x="4528004" y="1953644"/>
                </a:cubicBezTo>
                <a:cubicBezTo>
                  <a:pt x="4523492" y="1951895"/>
                  <a:pt x="4518935" y="1950008"/>
                  <a:pt x="4514331" y="1947982"/>
                </a:cubicBezTo>
                <a:cubicBezTo>
                  <a:pt x="4509543" y="1946140"/>
                  <a:pt x="4504893" y="1944115"/>
                  <a:pt x="4500382" y="1941905"/>
                </a:cubicBezTo>
                <a:cubicBezTo>
                  <a:pt x="4495870" y="1939695"/>
                  <a:pt x="4491819" y="1937071"/>
                  <a:pt x="4488228" y="1934033"/>
                </a:cubicBezTo>
                <a:cubicBezTo>
                  <a:pt x="4484637" y="1930994"/>
                  <a:pt x="4481783" y="1927449"/>
                  <a:pt x="4479665" y="1923398"/>
                </a:cubicBezTo>
                <a:cubicBezTo>
                  <a:pt x="4477547" y="1919347"/>
                  <a:pt x="4476488" y="1914651"/>
                  <a:pt x="4476488" y="1909310"/>
                </a:cubicBezTo>
                <a:cubicBezTo>
                  <a:pt x="4476488" y="1902681"/>
                  <a:pt x="4478007" y="1896788"/>
                  <a:pt x="4481046" y="1891632"/>
                </a:cubicBezTo>
                <a:cubicBezTo>
                  <a:pt x="4484084" y="1886476"/>
                  <a:pt x="4488090" y="1882194"/>
                  <a:pt x="4493062" y="1878788"/>
                </a:cubicBezTo>
                <a:cubicBezTo>
                  <a:pt x="4498034" y="1875381"/>
                  <a:pt x="4503696" y="1872757"/>
                  <a:pt x="4510050" y="1870915"/>
                </a:cubicBezTo>
                <a:cubicBezTo>
                  <a:pt x="4516403" y="1869074"/>
                  <a:pt x="4522894" y="1868153"/>
                  <a:pt x="4529523" y="1868153"/>
                </a:cubicBezTo>
                <a:close/>
                <a:moveTo>
                  <a:pt x="4405698" y="1868153"/>
                </a:moveTo>
                <a:cubicBezTo>
                  <a:pt x="4412328" y="1868152"/>
                  <a:pt x="4418865" y="1868934"/>
                  <a:pt x="4425311" y="1870501"/>
                </a:cubicBezTo>
                <a:cubicBezTo>
                  <a:pt x="4431756" y="1872066"/>
                  <a:pt x="4437510" y="1874644"/>
                  <a:pt x="4442575" y="1878235"/>
                </a:cubicBezTo>
                <a:cubicBezTo>
                  <a:pt x="4447639" y="1881826"/>
                  <a:pt x="4451736" y="1886522"/>
                  <a:pt x="4454866" y="1892323"/>
                </a:cubicBezTo>
                <a:cubicBezTo>
                  <a:pt x="4457997" y="1898123"/>
                  <a:pt x="4459563" y="1905167"/>
                  <a:pt x="4459563" y="1913454"/>
                </a:cubicBezTo>
                <a:lnTo>
                  <a:pt x="4436083" y="1913454"/>
                </a:lnTo>
                <a:cubicBezTo>
                  <a:pt x="4436452" y="1905351"/>
                  <a:pt x="4433689" y="1899228"/>
                  <a:pt x="4427796" y="1895085"/>
                </a:cubicBezTo>
                <a:cubicBezTo>
                  <a:pt x="4421904" y="1890941"/>
                  <a:pt x="4414814" y="1888870"/>
                  <a:pt x="4406527" y="1888870"/>
                </a:cubicBezTo>
                <a:cubicBezTo>
                  <a:pt x="4403028" y="1888870"/>
                  <a:pt x="4399437" y="1889146"/>
                  <a:pt x="4395754" y="1889698"/>
                </a:cubicBezTo>
                <a:cubicBezTo>
                  <a:pt x="4392071" y="1890251"/>
                  <a:pt x="4388803" y="1891218"/>
                  <a:pt x="4385948" y="1892599"/>
                </a:cubicBezTo>
                <a:cubicBezTo>
                  <a:pt x="4383094" y="1893980"/>
                  <a:pt x="4380746" y="1895821"/>
                  <a:pt x="4378905" y="1898123"/>
                </a:cubicBezTo>
                <a:cubicBezTo>
                  <a:pt x="4377063" y="1900425"/>
                  <a:pt x="4376143" y="1903417"/>
                  <a:pt x="4376142" y="1907101"/>
                </a:cubicBezTo>
                <a:cubicBezTo>
                  <a:pt x="4376142" y="1910415"/>
                  <a:pt x="4377201" y="1913270"/>
                  <a:pt x="4379319" y="1915664"/>
                </a:cubicBezTo>
                <a:cubicBezTo>
                  <a:pt x="4381436" y="1918057"/>
                  <a:pt x="4384291" y="1920267"/>
                  <a:pt x="4387882" y="1922293"/>
                </a:cubicBezTo>
                <a:cubicBezTo>
                  <a:pt x="4391473" y="1924318"/>
                  <a:pt x="4395524" y="1926206"/>
                  <a:pt x="4400036" y="1927956"/>
                </a:cubicBezTo>
                <a:cubicBezTo>
                  <a:pt x="4404547" y="1929705"/>
                  <a:pt x="4409105" y="1931500"/>
                  <a:pt x="4413709" y="1933342"/>
                </a:cubicBezTo>
                <a:cubicBezTo>
                  <a:pt x="4418497" y="1935368"/>
                  <a:pt x="4423147" y="1937577"/>
                  <a:pt x="4427658" y="1939971"/>
                </a:cubicBezTo>
                <a:cubicBezTo>
                  <a:pt x="4432170" y="1942365"/>
                  <a:pt x="4436175" y="1945082"/>
                  <a:pt x="4439674" y="1948120"/>
                </a:cubicBezTo>
                <a:cubicBezTo>
                  <a:pt x="4443173" y="1951158"/>
                  <a:pt x="4446027" y="1954749"/>
                  <a:pt x="4448237" y="1958893"/>
                </a:cubicBezTo>
                <a:cubicBezTo>
                  <a:pt x="4450447" y="1963036"/>
                  <a:pt x="4451552" y="1967870"/>
                  <a:pt x="4451552" y="1973395"/>
                </a:cubicBezTo>
                <a:cubicBezTo>
                  <a:pt x="4451552" y="1981313"/>
                  <a:pt x="4449803" y="1988081"/>
                  <a:pt x="4446303" y="1993697"/>
                </a:cubicBezTo>
                <a:cubicBezTo>
                  <a:pt x="4442805" y="1999314"/>
                  <a:pt x="4438293" y="2003871"/>
                  <a:pt x="4432768" y="2007370"/>
                </a:cubicBezTo>
                <a:cubicBezTo>
                  <a:pt x="4427244" y="2010869"/>
                  <a:pt x="4421029" y="2013401"/>
                  <a:pt x="4414123" y="2014966"/>
                </a:cubicBezTo>
                <a:cubicBezTo>
                  <a:pt x="4407217" y="2016532"/>
                  <a:pt x="4400266" y="2017314"/>
                  <a:pt x="4393268" y="2017314"/>
                </a:cubicBezTo>
                <a:cubicBezTo>
                  <a:pt x="4384982" y="2017314"/>
                  <a:pt x="4377339" y="2016532"/>
                  <a:pt x="4370342" y="2014966"/>
                </a:cubicBezTo>
                <a:cubicBezTo>
                  <a:pt x="4363344" y="2013401"/>
                  <a:pt x="4357313" y="2010777"/>
                  <a:pt x="4352249" y="2007094"/>
                </a:cubicBezTo>
                <a:cubicBezTo>
                  <a:pt x="4347185" y="2003411"/>
                  <a:pt x="4343180" y="1998485"/>
                  <a:pt x="4340233" y="1992316"/>
                </a:cubicBezTo>
                <a:cubicBezTo>
                  <a:pt x="4337287" y="1986147"/>
                  <a:pt x="4335814" y="1978459"/>
                  <a:pt x="4335814" y="1969251"/>
                </a:cubicBezTo>
                <a:lnTo>
                  <a:pt x="4359016" y="1969251"/>
                </a:lnTo>
                <a:cubicBezTo>
                  <a:pt x="4358648" y="1974407"/>
                  <a:pt x="4359431" y="1978781"/>
                  <a:pt x="4361364" y="1982372"/>
                </a:cubicBezTo>
                <a:cubicBezTo>
                  <a:pt x="4363298" y="1985963"/>
                  <a:pt x="4365968" y="1988817"/>
                  <a:pt x="4369375" y="1990935"/>
                </a:cubicBezTo>
                <a:cubicBezTo>
                  <a:pt x="4372782" y="1993053"/>
                  <a:pt x="4376741" y="1994572"/>
                  <a:pt x="4381253" y="1995493"/>
                </a:cubicBezTo>
                <a:cubicBezTo>
                  <a:pt x="4385764" y="1996413"/>
                  <a:pt x="4390506" y="1996874"/>
                  <a:pt x="4395478" y="1996874"/>
                </a:cubicBezTo>
                <a:cubicBezTo>
                  <a:pt x="4399345" y="1996874"/>
                  <a:pt x="4403212" y="1996505"/>
                  <a:pt x="4407080" y="1995769"/>
                </a:cubicBezTo>
                <a:cubicBezTo>
                  <a:pt x="4410947" y="1995032"/>
                  <a:pt x="4414446" y="1993789"/>
                  <a:pt x="4417576" y="1992040"/>
                </a:cubicBezTo>
                <a:cubicBezTo>
                  <a:pt x="4420707" y="1990290"/>
                  <a:pt x="4423239" y="1988034"/>
                  <a:pt x="4425172" y="1985272"/>
                </a:cubicBezTo>
                <a:cubicBezTo>
                  <a:pt x="4427106" y="1982510"/>
                  <a:pt x="4428073" y="1979103"/>
                  <a:pt x="4428073" y="1975052"/>
                </a:cubicBezTo>
                <a:cubicBezTo>
                  <a:pt x="4428073" y="1971553"/>
                  <a:pt x="4426968" y="1968561"/>
                  <a:pt x="4424758" y="1966075"/>
                </a:cubicBezTo>
                <a:cubicBezTo>
                  <a:pt x="4422548" y="1963589"/>
                  <a:pt x="4419694" y="1961333"/>
                  <a:pt x="4416195" y="1959307"/>
                </a:cubicBezTo>
                <a:cubicBezTo>
                  <a:pt x="4412696" y="1957281"/>
                  <a:pt x="4408691" y="1955394"/>
                  <a:pt x="4404179" y="1953644"/>
                </a:cubicBezTo>
                <a:cubicBezTo>
                  <a:pt x="4399667" y="1951895"/>
                  <a:pt x="4395109" y="1950008"/>
                  <a:pt x="4390506" y="1947982"/>
                </a:cubicBezTo>
                <a:cubicBezTo>
                  <a:pt x="4385718" y="1946140"/>
                  <a:pt x="4381068" y="1944115"/>
                  <a:pt x="4376557" y="1941905"/>
                </a:cubicBezTo>
                <a:cubicBezTo>
                  <a:pt x="4372045" y="1939695"/>
                  <a:pt x="4367994" y="1937071"/>
                  <a:pt x="4364403" y="1934033"/>
                </a:cubicBezTo>
                <a:cubicBezTo>
                  <a:pt x="4360812" y="1930994"/>
                  <a:pt x="4357958" y="1927449"/>
                  <a:pt x="4355840" y="1923398"/>
                </a:cubicBezTo>
                <a:cubicBezTo>
                  <a:pt x="4353722" y="1919347"/>
                  <a:pt x="4352663" y="1914651"/>
                  <a:pt x="4352663" y="1909310"/>
                </a:cubicBezTo>
                <a:cubicBezTo>
                  <a:pt x="4352663" y="1902681"/>
                  <a:pt x="4354182" y="1896788"/>
                  <a:pt x="4357221" y="1891632"/>
                </a:cubicBezTo>
                <a:cubicBezTo>
                  <a:pt x="4360259" y="1886476"/>
                  <a:pt x="4364265" y="1882194"/>
                  <a:pt x="4369237" y="1878788"/>
                </a:cubicBezTo>
                <a:cubicBezTo>
                  <a:pt x="4374208" y="1875381"/>
                  <a:pt x="4379871" y="1872757"/>
                  <a:pt x="4386225" y="1870915"/>
                </a:cubicBezTo>
                <a:cubicBezTo>
                  <a:pt x="4392578" y="1869074"/>
                  <a:pt x="4399069" y="1868153"/>
                  <a:pt x="4405698" y="1868153"/>
                </a:cubicBezTo>
                <a:close/>
                <a:moveTo>
                  <a:pt x="3708326" y="1840254"/>
                </a:moveTo>
                <a:lnTo>
                  <a:pt x="3655566" y="1932789"/>
                </a:lnTo>
                <a:lnTo>
                  <a:pt x="3723518" y="1932789"/>
                </a:lnTo>
                <a:lnTo>
                  <a:pt x="3708878" y="1840254"/>
                </a:lnTo>
                <a:close/>
                <a:moveTo>
                  <a:pt x="6146554" y="1829205"/>
                </a:moveTo>
                <a:lnTo>
                  <a:pt x="6170033" y="1829205"/>
                </a:lnTo>
                <a:lnTo>
                  <a:pt x="6161194" y="1871468"/>
                </a:lnTo>
                <a:lnTo>
                  <a:pt x="6189645" y="1871468"/>
                </a:lnTo>
                <a:lnTo>
                  <a:pt x="6185226" y="1892184"/>
                </a:lnTo>
                <a:lnTo>
                  <a:pt x="6156775" y="1892184"/>
                </a:lnTo>
                <a:lnTo>
                  <a:pt x="6139096" y="1976157"/>
                </a:lnTo>
                <a:cubicBezTo>
                  <a:pt x="6138913" y="1977814"/>
                  <a:pt x="6138729" y="1979379"/>
                  <a:pt x="6138544" y="1980853"/>
                </a:cubicBezTo>
                <a:cubicBezTo>
                  <a:pt x="6138360" y="1982326"/>
                  <a:pt x="6138268" y="1983891"/>
                  <a:pt x="6138268" y="1985548"/>
                </a:cubicBezTo>
                <a:cubicBezTo>
                  <a:pt x="6138267" y="1989231"/>
                  <a:pt x="6139694" y="1991764"/>
                  <a:pt x="6142549" y="1993145"/>
                </a:cubicBezTo>
                <a:cubicBezTo>
                  <a:pt x="6145403" y="1994526"/>
                  <a:pt x="6148672" y="1995216"/>
                  <a:pt x="6152355" y="1995216"/>
                </a:cubicBezTo>
                <a:cubicBezTo>
                  <a:pt x="6154749" y="1995216"/>
                  <a:pt x="6157051" y="1994986"/>
                  <a:pt x="6159261" y="1994526"/>
                </a:cubicBezTo>
                <a:cubicBezTo>
                  <a:pt x="6161470" y="1994065"/>
                  <a:pt x="6163680" y="1993467"/>
                  <a:pt x="6165890" y="1992730"/>
                </a:cubicBezTo>
                <a:lnTo>
                  <a:pt x="6161746" y="2014276"/>
                </a:lnTo>
                <a:cubicBezTo>
                  <a:pt x="6158984" y="2014644"/>
                  <a:pt x="6156222" y="2014966"/>
                  <a:pt x="6153460" y="2015243"/>
                </a:cubicBezTo>
                <a:cubicBezTo>
                  <a:pt x="6150698" y="2015519"/>
                  <a:pt x="6147935" y="2015657"/>
                  <a:pt x="6145173" y="2015657"/>
                </a:cubicBezTo>
                <a:cubicBezTo>
                  <a:pt x="6140754" y="2015657"/>
                  <a:pt x="6136610" y="2015335"/>
                  <a:pt x="6132743" y="2014690"/>
                </a:cubicBezTo>
                <a:cubicBezTo>
                  <a:pt x="6128876" y="2014046"/>
                  <a:pt x="6125515" y="2012849"/>
                  <a:pt x="6122661" y="2011099"/>
                </a:cubicBezTo>
                <a:cubicBezTo>
                  <a:pt x="6119806" y="2009350"/>
                  <a:pt x="6117504" y="2007002"/>
                  <a:pt x="6115755" y="2004056"/>
                </a:cubicBezTo>
                <a:cubicBezTo>
                  <a:pt x="6114006" y="2001109"/>
                  <a:pt x="6113131" y="1997334"/>
                  <a:pt x="6113131" y="1992730"/>
                </a:cubicBezTo>
                <a:cubicBezTo>
                  <a:pt x="6113131" y="1990705"/>
                  <a:pt x="6113269" y="1988771"/>
                  <a:pt x="6113545" y="1986930"/>
                </a:cubicBezTo>
                <a:cubicBezTo>
                  <a:pt x="6113821" y="1985088"/>
                  <a:pt x="6114144" y="1983062"/>
                  <a:pt x="6114512" y="1980853"/>
                </a:cubicBezTo>
                <a:lnTo>
                  <a:pt x="6133295" y="1892184"/>
                </a:lnTo>
                <a:lnTo>
                  <a:pt x="6109264" y="1892184"/>
                </a:lnTo>
                <a:lnTo>
                  <a:pt x="6113684" y="1871468"/>
                </a:lnTo>
                <a:lnTo>
                  <a:pt x="6137715" y="1871468"/>
                </a:lnTo>
                <a:close/>
                <a:moveTo>
                  <a:pt x="5413129" y="1829205"/>
                </a:moveTo>
                <a:lnTo>
                  <a:pt x="5436608" y="1829205"/>
                </a:lnTo>
                <a:lnTo>
                  <a:pt x="5427769" y="1871468"/>
                </a:lnTo>
                <a:lnTo>
                  <a:pt x="5456220" y="1871468"/>
                </a:lnTo>
                <a:lnTo>
                  <a:pt x="5451801" y="1892184"/>
                </a:lnTo>
                <a:lnTo>
                  <a:pt x="5423350" y="1892184"/>
                </a:lnTo>
                <a:lnTo>
                  <a:pt x="5405671" y="1976157"/>
                </a:lnTo>
                <a:cubicBezTo>
                  <a:pt x="5405488" y="1977814"/>
                  <a:pt x="5405304" y="1979379"/>
                  <a:pt x="5405119" y="1980853"/>
                </a:cubicBezTo>
                <a:cubicBezTo>
                  <a:pt x="5404935" y="1982326"/>
                  <a:pt x="5404843" y="1983891"/>
                  <a:pt x="5404842" y="1985548"/>
                </a:cubicBezTo>
                <a:cubicBezTo>
                  <a:pt x="5404842" y="1989231"/>
                  <a:pt x="5406269" y="1991764"/>
                  <a:pt x="5409124" y="1993145"/>
                </a:cubicBezTo>
                <a:cubicBezTo>
                  <a:pt x="5411978" y="1994526"/>
                  <a:pt x="5415247" y="1995216"/>
                  <a:pt x="5418930" y="1995216"/>
                </a:cubicBezTo>
                <a:cubicBezTo>
                  <a:pt x="5421324" y="1995216"/>
                  <a:pt x="5423626" y="1994986"/>
                  <a:pt x="5425836" y="1994526"/>
                </a:cubicBezTo>
                <a:cubicBezTo>
                  <a:pt x="5428045" y="1994065"/>
                  <a:pt x="5430255" y="1993467"/>
                  <a:pt x="5432465" y="1992730"/>
                </a:cubicBezTo>
                <a:lnTo>
                  <a:pt x="5428321" y="2014276"/>
                </a:lnTo>
                <a:cubicBezTo>
                  <a:pt x="5425559" y="2014644"/>
                  <a:pt x="5422797" y="2014966"/>
                  <a:pt x="5420035" y="2015243"/>
                </a:cubicBezTo>
                <a:cubicBezTo>
                  <a:pt x="5417273" y="2015519"/>
                  <a:pt x="5414510" y="2015657"/>
                  <a:pt x="5411748" y="2015657"/>
                </a:cubicBezTo>
                <a:cubicBezTo>
                  <a:pt x="5407329" y="2015657"/>
                  <a:pt x="5403185" y="2015335"/>
                  <a:pt x="5399318" y="2014690"/>
                </a:cubicBezTo>
                <a:cubicBezTo>
                  <a:pt x="5395451" y="2014046"/>
                  <a:pt x="5392090" y="2012849"/>
                  <a:pt x="5389235" y="2011099"/>
                </a:cubicBezTo>
                <a:cubicBezTo>
                  <a:pt x="5386381" y="2009350"/>
                  <a:pt x="5384079" y="2007002"/>
                  <a:pt x="5382330" y="2004056"/>
                </a:cubicBezTo>
                <a:cubicBezTo>
                  <a:pt x="5380581" y="2001109"/>
                  <a:pt x="5379706" y="1997334"/>
                  <a:pt x="5379706" y="1992730"/>
                </a:cubicBezTo>
                <a:cubicBezTo>
                  <a:pt x="5379706" y="1990705"/>
                  <a:pt x="5379844" y="1988771"/>
                  <a:pt x="5380120" y="1986930"/>
                </a:cubicBezTo>
                <a:cubicBezTo>
                  <a:pt x="5380396" y="1985088"/>
                  <a:pt x="5380719" y="1983062"/>
                  <a:pt x="5381087" y="1980853"/>
                </a:cubicBezTo>
                <a:lnTo>
                  <a:pt x="5399870" y="1892184"/>
                </a:lnTo>
                <a:lnTo>
                  <a:pt x="5375839" y="1892184"/>
                </a:lnTo>
                <a:lnTo>
                  <a:pt x="5380258" y="1871468"/>
                </a:lnTo>
                <a:lnTo>
                  <a:pt x="5404290" y="1871468"/>
                </a:lnTo>
                <a:close/>
                <a:moveTo>
                  <a:pt x="5203579" y="1829205"/>
                </a:moveTo>
                <a:lnTo>
                  <a:pt x="5227058" y="1829205"/>
                </a:lnTo>
                <a:lnTo>
                  <a:pt x="5218219" y="1871468"/>
                </a:lnTo>
                <a:lnTo>
                  <a:pt x="5246670" y="1871468"/>
                </a:lnTo>
                <a:lnTo>
                  <a:pt x="5242251" y="1892184"/>
                </a:lnTo>
                <a:lnTo>
                  <a:pt x="5213800" y="1892184"/>
                </a:lnTo>
                <a:lnTo>
                  <a:pt x="5196121" y="1976157"/>
                </a:lnTo>
                <a:cubicBezTo>
                  <a:pt x="5195938" y="1977814"/>
                  <a:pt x="5195754" y="1979379"/>
                  <a:pt x="5195569" y="1980853"/>
                </a:cubicBezTo>
                <a:cubicBezTo>
                  <a:pt x="5195385" y="1982326"/>
                  <a:pt x="5195293" y="1983891"/>
                  <a:pt x="5195292" y="1985548"/>
                </a:cubicBezTo>
                <a:cubicBezTo>
                  <a:pt x="5195292" y="1989231"/>
                  <a:pt x="5196719" y="1991764"/>
                  <a:pt x="5199574" y="1993145"/>
                </a:cubicBezTo>
                <a:cubicBezTo>
                  <a:pt x="5202428" y="1994526"/>
                  <a:pt x="5205697" y="1995216"/>
                  <a:pt x="5209380" y="1995216"/>
                </a:cubicBezTo>
                <a:cubicBezTo>
                  <a:pt x="5211774" y="1995216"/>
                  <a:pt x="5214076" y="1994986"/>
                  <a:pt x="5216286" y="1994526"/>
                </a:cubicBezTo>
                <a:cubicBezTo>
                  <a:pt x="5218495" y="1994065"/>
                  <a:pt x="5220705" y="1993467"/>
                  <a:pt x="5222915" y="1992730"/>
                </a:cubicBezTo>
                <a:lnTo>
                  <a:pt x="5218771" y="2014276"/>
                </a:lnTo>
                <a:cubicBezTo>
                  <a:pt x="5216009" y="2014644"/>
                  <a:pt x="5213247" y="2014966"/>
                  <a:pt x="5210485" y="2015243"/>
                </a:cubicBezTo>
                <a:cubicBezTo>
                  <a:pt x="5207723" y="2015519"/>
                  <a:pt x="5204960" y="2015657"/>
                  <a:pt x="5202198" y="2015657"/>
                </a:cubicBezTo>
                <a:cubicBezTo>
                  <a:pt x="5197779" y="2015657"/>
                  <a:pt x="5193635" y="2015335"/>
                  <a:pt x="5189768" y="2014690"/>
                </a:cubicBezTo>
                <a:cubicBezTo>
                  <a:pt x="5185901" y="2014046"/>
                  <a:pt x="5182540" y="2012849"/>
                  <a:pt x="5179685" y="2011099"/>
                </a:cubicBezTo>
                <a:cubicBezTo>
                  <a:pt x="5176831" y="2009350"/>
                  <a:pt x="5174529" y="2007002"/>
                  <a:pt x="5172780" y="2004056"/>
                </a:cubicBezTo>
                <a:cubicBezTo>
                  <a:pt x="5171031" y="2001109"/>
                  <a:pt x="5170156" y="1997334"/>
                  <a:pt x="5170156" y="1992730"/>
                </a:cubicBezTo>
                <a:cubicBezTo>
                  <a:pt x="5170156" y="1990705"/>
                  <a:pt x="5170294" y="1988771"/>
                  <a:pt x="5170570" y="1986930"/>
                </a:cubicBezTo>
                <a:cubicBezTo>
                  <a:pt x="5170846" y="1985088"/>
                  <a:pt x="5171169" y="1983062"/>
                  <a:pt x="5171537" y="1980853"/>
                </a:cubicBezTo>
                <a:lnTo>
                  <a:pt x="5190320" y="1892184"/>
                </a:lnTo>
                <a:lnTo>
                  <a:pt x="5166289" y="1892184"/>
                </a:lnTo>
                <a:lnTo>
                  <a:pt x="5170708" y="1871468"/>
                </a:lnTo>
                <a:lnTo>
                  <a:pt x="5194740" y="1871468"/>
                </a:lnTo>
                <a:close/>
                <a:moveTo>
                  <a:pt x="4625450" y="1817051"/>
                </a:moveTo>
                <a:lnTo>
                  <a:pt x="4649205" y="1817051"/>
                </a:lnTo>
                <a:lnTo>
                  <a:pt x="4643128" y="1845779"/>
                </a:lnTo>
                <a:lnTo>
                  <a:pt x="4619373" y="1845779"/>
                </a:lnTo>
                <a:close/>
                <a:moveTo>
                  <a:pt x="4330175" y="1817051"/>
                </a:moveTo>
                <a:lnTo>
                  <a:pt x="4353930" y="1817051"/>
                </a:lnTo>
                <a:lnTo>
                  <a:pt x="4347853" y="1845779"/>
                </a:lnTo>
                <a:lnTo>
                  <a:pt x="4324098" y="1845779"/>
                </a:lnTo>
                <a:close/>
                <a:moveTo>
                  <a:pt x="4105166" y="1817051"/>
                </a:moveTo>
                <a:lnTo>
                  <a:pt x="4141627" y="1817051"/>
                </a:lnTo>
                <a:lnTo>
                  <a:pt x="4167869" y="1986653"/>
                </a:lnTo>
                <a:lnTo>
                  <a:pt x="4168421" y="1986653"/>
                </a:lnTo>
                <a:lnTo>
                  <a:pt x="4265928" y="1817051"/>
                </a:lnTo>
                <a:lnTo>
                  <a:pt x="4302390" y="1817051"/>
                </a:lnTo>
                <a:lnTo>
                  <a:pt x="4260680" y="2014276"/>
                </a:lnTo>
                <a:lnTo>
                  <a:pt x="4235544" y="2014276"/>
                </a:lnTo>
                <a:lnTo>
                  <a:pt x="4275873" y="1841635"/>
                </a:lnTo>
                <a:lnTo>
                  <a:pt x="4275320" y="1841635"/>
                </a:lnTo>
                <a:lnTo>
                  <a:pt x="4174774" y="2014276"/>
                </a:lnTo>
                <a:lnTo>
                  <a:pt x="4149638" y="2014276"/>
                </a:lnTo>
                <a:lnTo>
                  <a:pt x="4123949" y="1841635"/>
                </a:lnTo>
                <a:lnTo>
                  <a:pt x="4123396" y="1841635"/>
                </a:lnTo>
                <a:lnTo>
                  <a:pt x="4088868" y="2014276"/>
                </a:lnTo>
                <a:lnTo>
                  <a:pt x="4063732" y="2014276"/>
                </a:lnTo>
                <a:close/>
                <a:moveTo>
                  <a:pt x="3809891" y="1817051"/>
                </a:moveTo>
                <a:lnTo>
                  <a:pt x="3846352" y="1817051"/>
                </a:lnTo>
                <a:lnTo>
                  <a:pt x="3872594" y="1986653"/>
                </a:lnTo>
                <a:lnTo>
                  <a:pt x="3873146" y="1986653"/>
                </a:lnTo>
                <a:lnTo>
                  <a:pt x="3970653" y="1817051"/>
                </a:lnTo>
                <a:lnTo>
                  <a:pt x="4007115" y="1817051"/>
                </a:lnTo>
                <a:lnTo>
                  <a:pt x="3965405" y="2014276"/>
                </a:lnTo>
                <a:lnTo>
                  <a:pt x="3940269" y="2014276"/>
                </a:lnTo>
                <a:lnTo>
                  <a:pt x="3980598" y="1841635"/>
                </a:lnTo>
                <a:lnTo>
                  <a:pt x="3980045" y="1841635"/>
                </a:lnTo>
                <a:lnTo>
                  <a:pt x="3879499" y="2014276"/>
                </a:lnTo>
                <a:lnTo>
                  <a:pt x="3854363" y="2014276"/>
                </a:lnTo>
                <a:lnTo>
                  <a:pt x="3828674" y="1841635"/>
                </a:lnTo>
                <a:lnTo>
                  <a:pt x="3828121" y="1841635"/>
                </a:lnTo>
                <a:lnTo>
                  <a:pt x="3793593" y="2014276"/>
                </a:lnTo>
                <a:lnTo>
                  <a:pt x="3768457" y="2014276"/>
                </a:lnTo>
                <a:close/>
                <a:moveTo>
                  <a:pt x="3698658" y="1817051"/>
                </a:moveTo>
                <a:lnTo>
                  <a:pt x="3727385" y="1817051"/>
                </a:lnTo>
                <a:lnTo>
                  <a:pt x="3763018" y="2014276"/>
                </a:lnTo>
                <a:lnTo>
                  <a:pt x="3735948" y="2014276"/>
                </a:lnTo>
                <a:lnTo>
                  <a:pt x="3726833" y="1954887"/>
                </a:lnTo>
                <a:lnTo>
                  <a:pt x="3643689" y="1954887"/>
                </a:lnTo>
                <a:lnTo>
                  <a:pt x="3609161" y="2014276"/>
                </a:lnTo>
                <a:lnTo>
                  <a:pt x="3580157" y="2014276"/>
                </a:lnTo>
                <a:close/>
                <a:moveTo>
                  <a:pt x="3476792" y="1817051"/>
                </a:moveTo>
                <a:lnTo>
                  <a:pt x="3612694" y="1817051"/>
                </a:lnTo>
                <a:lnTo>
                  <a:pt x="3608275" y="1839149"/>
                </a:lnTo>
                <a:lnTo>
                  <a:pt x="3498614" y="1839149"/>
                </a:lnTo>
                <a:lnTo>
                  <a:pt x="3485355" y="1901852"/>
                </a:lnTo>
                <a:lnTo>
                  <a:pt x="3587558" y="1901852"/>
                </a:lnTo>
                <a:lnTo>
                  <a:pt x="3583138" y="1923950"/>
                </a:lnTo>
                <a:lnTo>
                  <a:pt x="3480659" y="1923950"/>
                </a:lnTo>
                <a:lnTo>
                  <a:pt x="3466295" y="1992178"/>
                </a:lnTo>
                <a:lnTo>
                  <a:pt x="3577338" y="1992178"/>
                </a:lnTo>
                <a:lnTo>
                  <a:pt x="3572366" y="2014276"/>
                </a:lnTo>
                <a:lnTo>
                  <a:pt x="3435082" y="2014276"/>
                </a:lnTo>
                <a:close/>
                <a:moveTo>
                  <a:pt x="5083783" y="1812355"/>
                </a:moveTo>
                <a:cubicBezTo>
                  <a:pt x="5093543" y="1812355"/>
                  <a:pt x="5102797" y="1813598"/>
                  <a:pt x="5111544" y="1816084"/>
                </a:cubicBezTo>
                <a:cubicBezTo>
                  <a:pt x="5120291" y="1818570"/>
                  <a:pt x="5127979" y="1822346"/>
                  <a:pt x="5134609" y="1827410"/>
                </a:cubicBezTo>
                <a:cubicBezTo>
                  <a:pt x="5141238" y="1832474"/>
                  <a:pt x="5146440" y="1838965"/>
                  <a:pt x="5150215" y="1846884"/>
                </a:cubicBezTo>
                <a:cubicBezTo>
                  <a:pt x="5153990" y="1854802"/>
                  <a:pt x="5155694" y="1864286"/>
                  <a:pt x="5155325" y="1875335"/>
                </a:cubicBezTo>
                <a:lnTo>
                  <a:pt x="5129084" y="1875335"/>
                </a:lnTo>
                <a:cubicBezTo>
                  <a:pt x="5129268" y="1867600"/>
                  <a:pt x="5128301" y="1861109"/>
                  <a:pt x="5126183" y="1855861"/>
                </a:cubicBezTo>
                <a:cubicBezTo>
                  <a:pt x="5124066" y="1850613"/>
                  <a:pt x="5121027" y="1846377"/>
                  <a:pt x="5117068" y="1843154"/>
                </a:cubicBezTo>
                <a:cubicBezTo>
                  <a:pt x="5113109" y="1839932"/>
                  <a:pt x="5108275" y="1837676"/>
                  <a:pt x="5102566" y="1836387"/>
                </a:cubicBezTo>
                <a:cubicBezTo>
                  <a:pt x="5096858" y="1835098"/>
                  <a:pt x="5090597" y="1834453"/>
                  <a:pt x="5083783" y="1834453"/>
                </a:cubicBezTo>
                <a:cubicBezTo>
                  <a:pt x="5078995" y="1834453"/>
                  <a:pt x="5073931" y="1835052"/>
                  <a:pt x="5068590" y="1836249"/>
                </a:cubicBezTo>
                <a:cubicBezTo>
                  <a:pt x="5063251" y="1837446"/>
                  <a:pt x="5058324" y="1839333"/>
                  <a:pt x="5053813" y="1841911"/>
                </a:cubicBezTo>
                <a:cubicBezTo>
                  <a:pt x="5049301" y="1844490"/>
                  <a:pt x="5045572" y="1847804"/>
                  <a:pt x="5042626" y="1851856"/>
                </a:cubicBezTo>
                <a:cubicBezTo>
                  <a:pt x="5039679" y="1855907"/>
                  <a:pt x="5038206" y="1860879"/>
                  <a:pt x="5038206" y="1866772"/>
                </a:cubicBezTo>
                <a:cubicBezTo>
                  <a:pt x="5038206" y="1871560"/>
                  <a:pt x="5039035" y="1875657"/>
                  <a:pt x="5040692" y="1879064"/>
                </a:cubicBezTo>
                <a:cubicBezTo>
                  <a:pt x="5042349" y="1882470"/>
                  <a:pt x="5044605" y="1885417"/>
                  <a:pt x="5047459" y="1887903"/>
                </a:cubicBezTo>
                <a:cubicBezTo>
                  <a:pt x="5050314" y="1890389"/>
                  <a:pt x="5053720" y="1892461"/>
                  <a:pt x="5057680" y="1894118"/>
                </a:cubicBezTo>
                <a:cubicBezTo>
                  <a:pt x="5061639" y="1895775"/>
                  <a:pt x="5065828" y="1897249"/>
                  <a:pt x="5070248" y="1898538"/>
                </a:cubicBezTo>
                <a:lnTo>
                  <a:pt x="5096766" y="1905719"/>
                </a:lnTo>
                <a:cubicBezTo>
                  <a:pt x="5102842" y="1907377"/>
                  <a:pt x="5108736" y="1909448"/>
                  <a:pt x="5114444" y="1911935"/>
                </a:cubicBezTo>
                <a:cubicBezTo>
                  <a:pt x="5120152" y="1914420"/>
                  <a:pt x="5125217" y="1917643"/>
                  <a:pt x="5129636" y="1921602"/>
                </a:cubicBezTo>
                <a:cubicBezTo>
                  <a:pt x="5134056" y="1925562"/>
                  <a:pt x="5137601" y="1930580"/>
                  <a:pt x="5140271" y="1936657"/>
                </a:cubicBezTo>
                <a:cubicBezTo>
                  <a:pt x="5142941" y="1942734"/>
                  <a:pt x="5144277" y="1950192"/>
                  <a:pt x="5144277" y="1959031"/>
                </a:cubicBezTo>
                <a:cubicBezTo>
                  <a:pt x="5144277" y="1969343"/>
                  <a:pt x="5141928" y="1978228"/>
                  <a:pt x="5137233" y="1985687"/>
                </a:cubicBezTo>
                <a:cubicBezTo>
                  <a:pt x="5132537" y="1993145"/>
                  <a:pt x="5126506" y="1999314"/>
                  <a:pt x="5119140" y="2004194"/>
                </a:cubicBezTo>
                <a:cubicBezTo>
                  <a:pt x="5111774" y="2009074"/>
                  <a:pt x="5103533" y="2012711"/>
                  <a:pt x="5094418" y="2015105"/>
                </a:cubicBezTo>
                <a:cubicBezTo>
                  <a:pt x="5085302" y="2017498"/>
                  <a:pt x="5076325" y="2018695"/>
                  <a:pt x="5067486" y="2018695"/>
                </a:cubicBezTo>
                <a:cubicBezTo>
                  <a:pt x="5055700" y="2018695"/>
                  <a:pt x="5044836" y="2017360"/>
                  <a:pt x="5034891" y="2014690"/>
                </a:cubicBezTo>
                <a:cubicBezTo>
                  <a:pt x="5024947" y="2012020"/>
                  <a:pt x="5016522" y="2007923"/>
                  <a:pt x="5009617" y="2002398"/>
                </a:cubicBezTo>
                <a:cubicBezTo>
                  <a:pt x="5002711" y="1996874"/>
                  <a:pt x="4997463" y="1989738"/>
                  <a:pt x="4993872" y="1980991"/>
                </a:cubicBezTo>
                <a:cubicBezTo>
                  <a:pt x="4990281" y="1972244"/>
                  <a:pt x="4988946" y="1961793"/>
                  <a:pt x="4989867" y="1949639"/>
                </a:cubicBezTo>
                <a:lnTo>
                  <a:pt x="5016108" y="1949639"/>
                </a:lnTo>
                <a:cubicBezTo>
                  <a:pt x="5015740" y="1958478"/>
                  <a:pt x="5016752" y="1965936"/>
                  <a:pt x="5019146" y="1972013"/>
                </a:cubicBezTo>
                <a:cubicBezTo>
                  <a:pt x="5021540" y="1978090"/>
                  <a:pt x="5025085" y="1982970"/>
                  <a:pt x="5029781" y="1986653"/>
                </a:cubicBezTo>
                <a:cubicBezTo>
                  <a:pt x="5034477" y="1990336"/>
                  <a:pt x="5040139" y="1992960"/>
                  <a:pt x="5046769" y="1994526"/>
                </a:cubicBezTo>
                <a:cubicBezTo>
                  <a:pt x="5053398" y="1996091"/>
                  <a:pt x="5060672" y="1996874"/>
                  <a:pt x="5068590" y="1996874"/>
                </a:cubicBezTo>
                <a:cubicBezTo>
                  <a:pt x="5074667" y="1996874"/>
                  <a:pt x="5080698" y="1996137"/>
                  <a:pt x="5086684" y="1994664"/>
                </a:cubicBezTo>
                <a:cubicBezTo>
                  <a:pt x="5092668" y="1993191"/>
                  <a:pt x="5097963" y="1990935"/>
                  <a:pt x="5102566" y="1987896"/>
                </a:cubicBezTo>
                <a:cubicBezTo>
                  <a:pt x="5107170" y="1984858"/>
                  <a:pt x="5110899" y="1980945"/>
                  <a:pt x="5113753" y="1976157"/>
                </a:cubicBezTo>
                <a:cubicBezTo>
                  <a:pt x="5116608" y="1971369"/>
                  <a:pt x="5118035" y="1965660"/>
                  <a:pt x="5118035" y="1959031"/>
                </a:cubicBezTo>
                <a:cubicBezTo>
                  <a:pt x="5118035" y="1954059"/>
                  <a:pt x="5117114" y="1949777"/>
                  <a:pt x="5115273" y="1946186"/>
                </a:cubicBezTo>
                <a:cubicBezTo>
                  <a:pt x="5113431" y="1942595"/>
                  <a:pt x="5110899" y="1939557"/>
                  <a:pt x="5107676" y="1937071"/>
                </a:cubicBezTo>
                <a:cubicBezTo>
                  <a:pt x="5104454" y="1934585"/>
                  <a:pt x="5100725" y="1932513"/>
                  <a:pt x="5096489" y="1930856"/>
                </a:cubicBezTo>
                <a:cubicBezTo>
                  <a:pt x="5092254" y="1929199"/>
                  <a:pt x="5087742" y="1927726"/>
                  <a:pt x="5082954" y="1926436"/>
                </a:cubicBezTo>
                <a:lnTo>
                  <a:pt x="5056160" y="1919254"/>
                </a:lnTo>
                <a:cubicBezTo>
                  <a:pt x="5050268" y="1917597"/>
                  <a:pt x="5044651" y="1915434"/>
                  <a:pt x="5039311" y="1912763"/>
                </a:cubicBezTo>
                <a:cubicBezTo>
                  <a:pt x="5033970" y="1910093"/>
                  <a:pt x="5029275" y="1906778"/>
                  <a:pt x="5025223" y="1902819"/>
                </a:cubicBezTo>
                <a:cubicBezTo>
                  <a:pt x="5021172" y="1898860"/>
                  <a:pt x="5017949" y="1894164"/>
                  <a:pt x="5015555" y="1888732"/>
                </a:cubicBezTo>
                <a:cubicBezTo>
                  <a:pt x="5013161" y="1883299"/>
                  <a:pt x="5011964" y="1876900"/>
                  <a:pt x="5011964" y="1869534"/>
                </a:cubicBezTo>
                <a:cubicBezTo>
                  <a:pt x="5011964" y="1859958"/>
                  <a:pt x="5014082" y="1851625"/>
                  <a:pt x="5018318" y="1844536"/>
                </a:cubicBezTo>
                <a:cubicBezTo>
                  <a:pt x="5022553" y="1837446"/>
                  <a:pt x="5028031" y="1831507"/>
                  <a:pt x="5034753" y="1826719"/>
                </a:cubicBezTo>
                <a:cubicBezTo>
                  <a:pt x="5041475" y="1821931"/>
                  <a:pt x="5049117" y="1818340"/>
                  <a:pt x="5057680" y="1815946"/>
                </a:cubicBezTo>
                <a:cubicBezTo>
                  <a:pt x="5066243" y="1813552"/>
                  <a:pt x="5074944" y="1812355"/>
                  <a:pt x="5083783" y="1812355"/>
                </a:cubicBezTo>
                <a:close/>
                <a:moveTo>
                  <a:pt x="4369563" y="913487"/>
                </a:moveTo>
                <a:lnTo>
                  <a:pt x="4394937" y="913487"/>
                </a:lnTo>
                <a:lnTo>
                  <a:pt x="4389451" y="938862"/>
                </a:lnTo>
                <a:lnTo>
                  <a:pt x="4364076" y="938862"/>
                </a:lnTo>
                <a:close/>
                <a:moveTo>
                  <a:pt x="4165804" y="878512"/>
                </a:moveTo>
                <a:cubicBezTo>
                  <a:pt x="4163061" y="880493"/>
                  <a:pt x="4159594" y="881903"/>
                  <a:pt x="4155403" y="882741"/>
                </a:cubicBezTo>
                <a:cubicBezTo>
                  <a:pt x="4151212" y="883579"/>
                  <a:pt x="4146754" y="884227"/>
                  <a:pt x="4142030" y="884684"/>
                </a:cubicBezTo>
                <a:cubicBezTo>
                  <a:pt x="4137305" y="885141"/>
                  <a:pt x="4132543" y="885713"/>
                  <a:pt x="4127742" y="886398"/>
                </a:cubicBezTo>
                <a:cubicBezTo>
                  <a:pt x="4122941" y="887084"/>
                  <a:pt x="4118636" y="888189"/>
                  <a:pt x="4114826" y="889713"/>
                </a:cubicBezTo>
                <a:cubicBezTo>
                  <a:pt x="4111016" y="891237"/>
                  <a:pt x="4107892" y="893409"/>
                  <a:pt x="4105454" y="896228"/>
                </a:cubicBezTo>
                <a:cubicBezTo>
                  <a:pt x="4103015" y="899048"/>
                  <a:pt x="4101720" y="902972"/>
                  <a:pt x="4101567" y="908001"/>
                </a:cubicBezTo>
                <a:cubicBezTo>
                  <a:pt x="4101567" y="913487"/>
                  <a:pt x="4103739" y="917602"/>
                  <a:pt x="4108082" y="920345"/>
                </a:cubicBezTo>
                <a:cubicBezTo>
                  <a:pt x="4112426" y="923089"/>
                  <a:pt x="4117341" y="924460"/>
                  <a:pt x="4122827" y="924460"/>
                </a:cubicBezTo>
                <a:cubicBezTo>
                  <a:pt x="4138220" y="924460"/>
                  <a:pt x="4149268" y="919278"/>
                  <a:pt x="4155974" y="908915"/>
                </a:cubicBezTo>
                <a:cubicBezTo>
                  <a:pt x="4159174" y="904496"/>
                  <a:pt x="4161346" y="899695"/>
                  <a:pt x="4162489" y="894514"/>
                </a:cubicBezTo>
                <a:cubicBezTo>
                  <a:pt x="4163632" y="889332"/>
                  <a:pt x="4164889" y="883998"/>
                  <a:pt x="4166261" y="878512"/>
                </a:cubicBezTo>
                <a:close/>
                <a:moveTo>
                  <a:pt x="3727654" y="878512"/>
                </a:moveTo>
                <a:cubicBezTo>
                  <a:pt x="3724911" y="880493"/>
                  <a:pt x="3721443" y="881903"/>
                  <a:pt x="3717252" y="882741"/>
                </a:cubicBezTo>
                <a:cubicBezTo>
                  <a:pt x="3713061" y="883579"/>
                  <a:pt x="3708604" y="884227"/>
                  <a:pt x="3703879" y="884684"/>
                </a:cubicBezTo>
                <a:cubicBezTo>
                  <a:pt x="3699155" y="885141"/>
                  <a:pt x="3694393" y="885713"/>
                  <a:pt x="3689592" y="886398"/>
                </a:cubicBezTo>
                <a:cubicBezTo>
                  <a:pt x="3684791" y="887084"/>
                  <a:pt x="3680486" y="888189"/>
                  <a:pt x="3676676" y="889713"/>
                </a:cubicBezTo>
                <a:cubicBezTo>
                  <a:pt x="3672866" y="891237"/>
                  <a:pt x="3669742" y="893409"/>
                  <a:pt x="3667303" y="896228"/>
                </a:cubicBezTo>
                <a:cubicBezTo>
                  <a:pt x="3664865" y="899048"/>
                  <a:pt x="3663570" y="902972"/>
                  <a:pt x="3663417" y="908001"/>
                </a:cubicBezTo>
                <a:cubicBezTo>
                  <a:pt x="3663417" y="913487"/>
                  <a:pt x="3665589" y="917602"/>
                  <a:pt x="3669932" y="920345"/>
                </a:cubicBezTo>
                <a:cubicBezTo>
                  <a:pt x="3674276" y="923089"/>
                  <a:pt x="3679191" y="924460"/>
                  <a:pt x="3684677" y="924460"/>
                </a:cubicBezTo>
                <a:cubicBezTo>
                  <a:pt x="3700069" y="924460"/>
                  <a:pt x="3711119" y="919278"/>
                  <a:pt x="3717824" y="908915"/>
                </a:cubicBezTo>
                <a:cubicBezTo>
                  <a:pt x="3721024" y="904496"/>
                  <a:pt x="3723196" y="899695"/>
                  <a:pt x="3724339" y="894514"/>
                </a:cubicBezTo>
                <a:cubicBezTo>
                  <a:pt x="3725482" y="889332"/>
                  <a:pt x="3726739" y="883998"/>
                  <a:pt x="3728111" y="878512"/>
                </a:cubicBezTo>
                <a:close/>
                <a:moveTo>
                  <a:pt x="279604" y="878512"/>
                </a:moveTo>
                <a:cubicBezTo>
                  <a:pt x="276861" y="880493"/>
                  <a:pt x="273394" y="881903"/>
                  <a:pt x="269203" y="882741"/>
                </a:cubicBezTo>
                <a:cubicBezTo>
                  <a:pt x="265012" y="883579"/>
                  <a:pt x="260554" y="884227"/>
                  <a:pt x="255830" y="884684"/>
                </a:cubicBezTo>
                <a:cubicBezTo>
                  <a:pt x="251105" y="885141"/>
                  <a:pt x="246343" y="885713"/>
                  <a:pt x="241542" y="886398"/>
                </a:cubicBezTo>
                <a:cubicBezTo>
                  <a:pt x="236742" y="887084"/>
                  <a:pt x="232436" y="888189"/>
                  <a:pt x="228626" y="889713"/>
                </a:cubicBezTo>
                <a:cubicBezTo>
                  <a:pt x="224816" y="891237"/>
                  <a:pt x="221692" y="893409"/>
                  <a:pt x="219254" y="896228"/>
                </a:cubicBezTo>
                <a:cubicBezTo>
                  <a:pt x="216815" y="899048"/>
                  <a:pt x="215520" y="902972"/>
                  <a:pt x="215367" y="908001"/>
                </a:cubicBezTo>
                <a:cubicBezTo>
                  <a:pt x="215367" y="913487"/>
                  <a:pt x="217539" y="917602"/>
                  <a:pt x="221883" y="920345"/>
                </a:cubicBezTo>
                <a:cubicBezTo>
                  <a:pt x="226226" y="923089"/>
                  <a:pt x="231141" y="924460"/>
                  <a:pt x="236627" y="924460"/>
                </a:cubicBezTo>
                <a:cubicBezTo>
                  <a:pt x="252020" y="924460"/>
                  <a:pt x="263069" y="919278"/>
                  <a:pt x="269774" y="908915"/>
                </a:cubicBezTo>
                <a:cubicBezTo>
                  <a:pt x="272975" y="904496"/>
                  <a:pt x="275146" y="899695"/>
                  <a:pt x="276290" y="894514"/>
                </a:cubicBezTo>
                <a:cubicBezTo>
                  <a:pt x="277432" y="889332"/>
                  <a:pt x="278690" y="883998"/>
                  <a:pt x="280061" y="878512"/>
                </a:cubicBezTo>
                <a:close/>
                <a:moveTo>
                  <a:pt x="3902837" y="835078"/>
                </a:moveTo>
                <a:cubicBezTo>
                  <a:pt x="3897199" y="835078"/>
                  <a:pt x="3892132" y="835954"/>
                  <a:pt x="3887636" y="837706"/>
                </a:cubicBezTo>
                <a:cubicBezTo>
                  <a:pt x="3883140" y="839459"/>
                  <a:pt x="3879216" y="841859"/>
                  <a:pt x="3875863" y="844907"/>
                </a:cubicBezTo>
                <a:cubicBezTo>
                  <a:pt x="3872510" y="847955"/>
                  <a:pt x="3869691" y="851499"/>
                  <a:pt x="3867404" y="855537"/>
                </a:cubicBezTo>
                <a:cubicBezTo>
                  <a:pt x="3865118" y="859576"/>
                  <a:pt x="3863290" y="863881"/>
                  <a:pt x="3861918" y="868453"/>
                </a:cubicBezTo>
                <a:lnTo>
                  <a:pt x="3930498" y="868453"/>
                </a:lnTo>
                <a:cubicBezTo>
                  <a:pt x="3930803" y="864339"/>
                  <a:pt x="3930537" y="860262"/>
                  <a:pt x="3929698" y="856223"/>
                </a:cubicBezTo>
                <a:cubicBezTo>
                  <a:pt x="3928860" y="852185"/>
                  <a:pt x="3927336" y="848603"/>
                  <a:pt x="3925126" y="845479"/>
                </a:cubicBezTo>
                <a:cubicBezTo>
                  <a:pt x="3922916" y="842355"/>
                  <a:pt x="3919983" y="839840"/>
                  <a:pt x="3916325" y="837935"/>
                </a:cubicBezTo>
                <a:cubicBezTo>
                  <a:pt x="3912668" y="836030"/>
                  <a:pt x="3908172" y="835078"/>
                  <a:pt x="3902837" y="835078"/>
                </a:cubicBezTo>
                <a:close/>
                <a:moveTo>
                  <a:pt x="3217038" y="835078"/>
                </a:moveTo>
                <a:cubicBezTo>
                  <a:pt x="3211399" y="835078"/>
                  <a:pt x="3206331" y="835954"/>
                  <a:pt x="3201836" y="837706"/>
                </a:cubicBezTo>
                <a:cubicBezTo>
                  <a:pt x="3197340" y="839459"/>
                  <a:pt x="3193416" y="841859"/>
                  <a:pt x="3190063" y="844907"/>
                </a:cubicBezTo>
                <a:cubicBezTo>
                  <a:pt x="3186710" y="847955"/>
                  <a:pt x="3183891" y="851499"/>
                  <a:pt x="3181605" y="855537"/>
                </a:cubicBezTo>
                <a:cubicBezTo>
                  <a:pt x="3179319" y="859576"/>
                  <a:pt x="3177490" y="863881"/>
                  <a:pt x="3176118" y="868453"/>
                </a:cubicBezTo>
                <a:lnTo>
                  <a:pt x="3244698" y="868453"/>
                </a:lnTo>
                <a:cubicBezTo>
                  <a:pt x="3245003" y="864339"/>
                  <a:pt x="3244736" y="860262"/>
                  <a:pt x="3243898" y="856223"/>
                </a:cubicBezTo>
                <a:cubicBezTo>
                  <a:pt x="3243060" y="852185"/>
                  <a:pt x="3241536" y="848603"/>
                  <a:pt x="3239326" y="845479"/>
                </a:cubicBezTo>
                <a:cubicBezTo>
                  <a:pt x="3237116" y="842355"/>
                  <a:pt x="3234183" y="839840"/>
                  <a:pt x="3230525" y="837935"/>
                </a:cubicBezTo>
                <a:cubicBezTo>
                  <a:pt x="3226868" y="836030"/>
                  <a:pt x="3222372" y="835078"/>
                  <a:pt x="3217038" y="835078"/>
                </a:cubicBezTo>
                <a:close/>
                <a:moveTo>
                  <a:pt x="3093213" y="835078"/>
                </a:moveTo>
                <a:cubicBezTo>
                  <a:pt x="3087574" y="835078"/>
                  <a:pt x="3082507" y="835954"/>
                  <a:pt x="3078011" y="837706"/>
                </a:cubicBezTo>
                <a:cubicBezTo>
                  <a:pt x="3073515" y="839459"/>
                  <a:pt x="3069591" y="841859"/>
                  <a:pt x="3066238" y="844907"/>
                </a:cubicBezTo>
                <a:cubicBezTo>
                  <a:pt x="3062885" y="847955"/>
                  <a:pt x="3060066" y="851499"/>
                  <a:pt x="3057780" y="855537"/>
                </a:cubicBezTo>
                <a:cubicBezTo>
                  <a:pt x="3055494" y="859576"/>
                  <a:pt x="3053665" y="863881"/>
                  <a:pt x="3052293" y="868453"/>
                </a:cubicBezTo>
                <a:lnTo>
                  <a:pt x="3120873" y="868453"/>
                </a:lnTo>
                <a:cubicBezTo>
                  <a:pt x="3121178" y="864339"/>
                  <a:pt x="3120911" y="860262"/>
                  <a:pt x="3120073" y="856223"/>
                </a:cubicBezTo>
                <a:cubicBezTo>
                  <a:pt x="3119235" y="852185"/>
                  <a:pt x="3117711" y="848603"/>
                  <a:pt x="3115501" y="845479"/>
                </a:cubicBezTo>
                <a:cubicBezTo>
                  <a:pt x="3113291" y="842355"/>
                  <a:pt x="3110358" y="839840"/>
                  <a:pt x="3106700" y="837935"/>
                </a:cubicBezTo>
                <a:cubicBezTo>
                  <a:pt x="3103042" y="836030"/>
                  <a:pt x="3098547" y="835078"/>
                  <a:pt x="3093213" y="835078"/>
                </a:cubicBezTo>
                <a:close/>
                <a:moveTo>
                  <a:pt x="2721738" y="835078"/>
                </a:moveTo>
                <a:cubicBezTo>
                  <a:pt x="2716099" y="835078"/>
                  <a:pt x="2711032" y="835954"/>
                  <a:pt x="2706536" y="837706"/>
                </a:cubicBezTo>
                <a:cubicBezTo>
                  <a:pt x="2702040" y="839459"/>
                  <a:pt x="2698116" y="841859"/>
                  <a:pt x="2694763" y="844907"/>
                </a:cubicBezTo>
                <a:cubicBezTo>
                  <a:pt x="2691410" y="847955"/>
                  <a:pt x="2688591" y="851499"/>
                  <a:pt x="2686305" y="855537"/>
                </a:cubicBezTo>
                <a:cubicBezTo>
                  <a:pt x="2684019" y="859576"/>
                  <a:pt x="2682190" y="863881"/>
                  <a:pt x="2680819" y="868453"/>
                </a:cubicBezTo>
                <a:lnTo>
                  <a:pt x="2749399" y="868453"/>
                </a:lnTo>
                <a:cubicBezTo>
                  <a:pt x="2749704" y="864339"/>
                  <a:pt x="2749437" y="860262"/>
                  <a:pt x="2748599" y="856223"/>
                </a:cubicBezTo>
                <a:cubicBezTo>
                  <a:pt x="2747760" y="852185"/>
                  <a:pt x="2746237" y="848603"/>
                  <a:pt x="2744027" y="845479"/>
                </a:cubicBezTo>
                <a:cubicBezTo>
                  <a:pt x="2741817" y="842355"/>
                  <a:pt x="2738883" y="839840"/>
                  <a:pt x="2735225" y="837935"/>
                </a:cubicBezTo>
                <a:cubicBezTo>
                  <a:pt x="2731568" y="836030"/>
                  <a:pt x="2727072" y="835078"/>
                  <a:pt x="2721738" y="835078"/>
                </a:cubicBezTo>
                <a:close/>
                <a:moveTo>
                  <a:pt x="2599132" y="835078"/>
                </a:moveTo>
                <a:cubicBezTo>
                  <a:pt x="2590598" y="835078"/>
                  <a:pt x="2583283" y="837021"/>
                  <a:pt x="2577187" y="840907"/>
                </a:cubicBezTo>
                <a:cubicBezTo>
                  <a:pt x="2571090" y="844793"/>
                  <a:pt x="2566099" y="849708"/>
                  <a:pt x="2562213" y="855652"/>
                </a:cubicBezTo>
                <a:cubicBezTo>
                  <a:pt x="2558327" y="861595"/>
                  <a:pt x="2555470" y="868072"/>
                  <a:pt x="2553641" y="875083"/>
                </a:cubicBezTo>
                <a:cubicBezTo>
                  <a:pt x="2551812" y="882093"/>
                  <a:pt x="2550898" y="888722"/>
                  <a:pt x="2550898" y="894971"/>
                </a:cubicBezTo>
                <a:cubicBezTo>
                  <a:pt x="2550898" y="904267"/>
                  <a:pt x="2553870" y="911506"/>
                  <a:pt x="2559813" y="916688"/>
                </a:cubicBezTo>
                <a:cubicBezTo>
                  <a:pt x="2565757" y="921869"/>
                  <a:pt x="2573529" y="924460"/>
                  <a:pt x="2583130" y="924460"/>
                </a:cubicBezTo>
                <a:cubicBezTo>
                  <a:pt x="2590140" y="924460"/>
                  <a:pt x="2596313" y="922632"/>
                  <a:pt x="2601647" y="918974"/>
                </a:cubicBezTo>
                <a:cubicBezTo>
                  <a:pt x="2606981" y="915316"/>
                  <a:pt x="2611477" y="910744"/>
                  <a:pt x="2615134" y="905258"/>
                </a:cubicBezTo>
                <a:cubicBezTo>
                  <a:pt x="2618792" y="899771"/>
                  <a:pt x="2621535" y="893752"/>
                  <a:pt x="2623364" y="887198"/>
                </a:cubicBezTo>
                <a:cubicBezTo>
                  <a:pt x="2625193" y="880645"/>
                  <a:pt x="2626107" y="874549"/>
                  <a:pt x="2626107" y="868910"/>
                </a:cubicBezTo>
                <a:cubicBezTo>
                  <a:pt x="2626107" y="864186"/>
                  <a:pt x="2625536" y="859767"/>
                  <a:pt x="2624392" y="855652"/>
                </a:cubicBezTo>
                <a:cubicBezTo>
                  <a:pt x="2623249" y="851537"/>
                  <a:pt x="2621573" y="847955"/>
                  <a:pt x="2619364" y="844907"/>
                </a:cubicBezTo>
                <a:cubicBezTo>
                  <a:pt x="2617154" y="841859"/>
                  <a:pt x="2614372" y="839459"/>
                  <a:pt x="2611019" y="837706"/>
                </a:cubicBezTo>
                <a:cubicBezTo>
                  <a:pt x="2607666" y="835954"/>
                  <a:pt x="2603704" y="835078"/>
                  <a:pt x="2599132" y="835078"/>
                </a:cubicBezTo>
                <a:close/>
                <a:moveTo>
                  <a:pt x="2054988" y="835078"/>
                </a:moveTo>
                <a:cubicBezTo>
                  <a:pt x="2049349" y="835078"/>
                  <a:pt x="2044282" y="835954"/>
                  <a:pt x="2039786" y="837706"/>
                </a:cubicBezTo>
                <a:cubicBezTo>
                  <a:pt x="2035290" y="839459"/>
                  <a:pt x="2031366" y="841859"/>
                  <a:pt x="2028013" y="844907"/>
                </a:cubicBezTo>
                <a:cubicBezTo>
                  <a:pt x="2024661" y="847955"/>
                  <a:pt x="2021841" y="851499"/>
                  <a:pt x="2019555" y="855537"/>
                </a:cubicBezTo>
                <a:cubicBezTo>
                  <a:pt x="2017269" y="859576"/>
                  <a:pt x="2015440" y="863881"/>
                  <a:pt x="2014069" y="868453"/>
                </a:cubicBezTo>
                <a:lnTo>
                  <a:pt x="2082649" y="868453"/>
                </a:lnTo>
                <a:cubicBezTo>
                  <a:pt x="2082954" y="864339"/>
                  <a:pt x="2082687" y="860262"/>
                  <a:pt x="2081849" y="856223"/>
                </a:cubicBezTo>
                <a:cubicBezTo>
                  <a:pt x="2081010" y="852185"/>
                  <a:pt x="2079486" y="848603"/>
                  <a:pt x="2077276" y="845479"/>
                </a:cubicBezTo>
                <a:cubicBezTo>
                  <a:pt x="2075067" y="842355"/>
                  <a:pt x="2072133" y="839840"/>
                  <a:pt x="2068476" y="837935"/>
                </a:cubicBezTo>
                <a:cubicBezTo>
                  <a:pt x="2064818" y="836030"/>
                  <a:pt x="2060322" y="835078"/>
                  <a:pt x="2054988" y="835078"/>
                </a:cubicBezTo>
                <a:close/>
                <a:moveTo>
                  <a:pt x="1447902" y="835078"/>
                </a:moveTo>
                <a:cubicBezTo>
                  <a:pt x="1440435" y="835078"/>
                  <a:pt x="1433882" y="836906"/>
                  <a:pt x="1428243" y="840564"/>
                </a:cubicBezTo>
                <a:cubicBezTo>
                  <a:pt x="1422604" y="844222"/>
                  <a:pt x="1417880" y="848832"/>
                  <a:pt x="1414070" y="854394"/>
                </a:cubicBezTo>
                <a:cubicBezTo>
                  <a:pt x="1410260" y="859957"/>
                  <a:pt x="1407403" y="866091"/>
                  <a:pt x="1405497" y="872797"/>
                </a:cubicBezTo>
                <a:cubicBezTo>
                  <a:pt x="1403592" y="879502"/>
                  <a:pt x="1402640" y="885903"/>
                  <a:pt x="1402640" y="891999"/>
                </a:cubicBezTo>
                <a:cubicBezTo>
                  <a:pt x="1402640" y="901753"/>
                  <a:pt x="1405383" y="909601"/>
                  <a:pt x="1410870" y="915545"/>
                </a:cubicBezTo>
                <a:cubicBezTo>
                  <a:pt x="1416356" y="921488"/>
                  <a:pt x="1424433" y="924460"/>
                  <a:pt x="1435101" y="924460"/>
                </a:cubicBezTo>
                <a:cubicBezTo>
                  <a:pt x="1442264" y="924460"/>
                  <a:pt x="1448550" y="922632"/>
                  <a:pt x="1453960" y="918974"/>
                </a:cubicBezTo>
                <a:cubicBezTo>
                  <a:pt x="1459371" y="915316"/>
                  <a:pt x="1463943" y="910706"/>
                  <a:pt x="1467677" y="905144"/>
                </a:cubicBezTo>
                <a:cubicBezTo>
                  <a:pt x="1471411" y="899581"/>
                  <a:pt x="1474230" y="893523"/>
                  <a:pt x="1476135" y="886970"/>
                </a:cubicBezTo>
                <a:cubicBezTo>
                  <a:pt x="1478040" y="880417"/>
                  <a:pt x="1478992" y="874244"/>
                  <a:pt x="1478992" y="868453"/>
                </a:cubicBezTo>
                <a:cubicBezTo>
                  <a:pt x="1478992" y="863881"/>
                  <a:pt x="1478383" y="859538"/>
                  <a:pt x="1477164" y="855423"/>
                </a:cubicBezTo>
                <a:cubicBezTo>
                  <a:pt x="1475945" y="851308"/>
                  <a:pt x="1474039" y="847765"/>
                  <a:pt x="1471449" y="844793"/>
                </a:cubicBezTo>
                <a:cubicBezTo>
                  <a:pt x="1468858" y="841822"/>
                  <a:pt x="1465620" y="839459"/>
                  <a:pt x="1461733" y="837706"/>
                </a:cubicBezTo>
                <a:cubicBezTo>
                  <a:pt x="1457847" y="835954"/>
                  <a:pt x="1453237" y="835078"/>
                  <a:pt x="1447902" y="835078"/>
                </a:cubicBezTo>
                <a:close/>
                <a:moveTo>
                  <a:pt x="911988" y="835078"/>
                </a:moveTo>
                <a:cubicBezTo>
                  <a:pt x="906349" y="835078"/>
                  <a:pt x="901282" y="835954"/>
                  <a:pt x="896786" y="837706"/>
                </a:cubicBezTo>
                <a:cubicBezTo>
                  <a:pt x="892290" y="839459"/>
                  <a:pt x="888366" y="841859"/>
                  <a:pt x="885013" y="844907"/>
                </a:cubicBezTo>
                <a:cubicBezTo>
                  <a:pt x="881661" y="847955"/>
                  <a:pt x="878841" y="851499"/>
                  <a:pt x="876555" y="855537"/>
                </a:cubicBezTo>
                <a:cubicBezTo>
                  <a:pt x="874269" y="859576"/>
                  <a:pt x="872440" y="863881"/>
                  <a:pt x="871069" y="868453"/>
                </a:cubicBezTo>
                <a:lnTo>
                  <a:pt x="939649" y="868453"/>
                </a:lnTo>
                <a:cubicBezTo>
                  <a:pt x="939953" y="864339"/>
                  <a:pt x="939687" y="860262"/>
                  <a:pt x="938849" y="856223"/>
                </a:cubicBezTo>
                <a:cubicBezTo>
                  <a:pt x="938010" y="852185"/>
                  <a:pt x="936487" y="848603"/>
                  <a:pt x="934277" y="845479"/>
                </a:cubicBezTo>
                <a:cubicBezTo>
                  <a:pt x="932067" y="842355"/>
                  <a:pt x="929133" y="839840"/>
                  <a:pt x="925476" y="837935"/>
                </a:cubicBezTo>
                <a:cubicBezTo>
                  <a:pt x="921818" y="836030"/>
                  <a:pt x="917322" y="835078"/>
                  <a:pt x="911988" y="835078"/>
                </a:cubicBezTo>
                <a:close/>
                <a:moveTo>
                  <a:pt x="711963" y="835078"/>
                </a:moveTo>
                <a:cubicBezTo>
                  <a:pt x="706324" y="835078"/>
                  <a:pt x="701257" y="835954"/>
                  <a:pt x="696761" y="837706"/>
                </a:cubicBezTo>
                <a:cubicBezTo>
                  <a:pt x="692265" y="839459"/>
                  <a:pt x="688341" y="841859"/>
                  <a:pt x="684988" y="844907"/>
                </a:cubicBezTo>
                <a:cubicBezTo>
                  <a:pt x="681635" y="847955"/>
                  <a:pt x="678816" y="851499"/>
                  <a:pt x="676530" y="855537"/>
                </a:cubicBezTo>
                <a:cubicBezTo>
                  <a:pt x="674244" y="859576"/>
                  <a:pt x="672415" y="863881"/>
                  <a:pt x="671043" y="868453"/>
                </a:cubicBezTo>
                <a:lnTo>
                  <a:pt x="739623" y="868453"/>
                </a:lnTo>
                <a:cubicBezTo>
                  <a:pt x="739928" y="864339"/>
                  <a:pt x="739662" y="860262"/>
                  <a:pt x="738823" y="856223"/>
                </a:cubicBezTo>
                <a:cubicBezTo>
                  <a:pt x="737985" y="852185"/>
                  <a:pt x="736461" y="848603"/>
                  <a:pt x="734251" y="845479"/>
                </a:cubicBezTo>
                <a:cubicBezTo>
                  <a:pt x="732042" y="842355"/>
                  <a:pt x="729108" y="839840"/>
                  <a:pt x="725450" y="837935"/>
                </a:cubicBezTo>
                <a:cubicBezTo>
                  <a:pt x="721793" y="836030"/>
                  <a:pt x="717297" y="835078"/>
                  <a:pt x="711963" y="835078"/>
                </a:cubicBezTo>
                <a:close/>
                <a:moveTo>
                  <a:pt x="4060343" y="820676"/>
                </a:moveTo>
                <a:lnTo>
                  <a:pt x="4079774" y="820676"/>
                </a:lnTo>
                <a:lnTo>
                  <a:pt x="4055085" y="938862"/>
                </a:lnTo>
                <a:lnTo>
                  <a:pt x="4035883" y="938862"/>
                </a:lnTo>
                <a:close/>
                <a:moveTo>
                  <a:pt x="2865070" y="820676"/>
                </a:moveTo>
                <a:lnTo>
                  <a:pt x="2885644" y="820676"/>
                </a:lnTo>
                <a:lnTo>
                  <a:pt x="2892959" y="914630"/>
                </a:lnTo>
                <a:lnTo>
                  <a:pt x="2893417" y="914630"/>
                </a:lnTo>
                <a:lnTo>
                  <a:pt x="2935936" y="820676"/>
                </a:lnTo>
                <a:lnTo>
                  <a:pt x="2957881" y="820676"/>
                </a:lnTo>
                <a:lnTo>
                  <a:pt x="2963596" y="914630"/>
                </a:lnTo>
                <a:lnTo>
                  <a:pt x="2964054" y="914630"/>
                </a:lnTo>
                <a:lnTo>
                  <a:pt x="3008859" y="820676"/>
                </a:lnTo>
                <a:lnTo>
                  <a:pt x="3029890" y="820676"/>
                </a:lnTo>
                <a:lnTo>
                  <a:pt x="2968854" y="938862"/>
                </a:lnTo>
                <a:lnTo>
                  <a:pt x="2948280" y="938862"/>
                </a:lnTo>
                <a:lnTo>
                  <a:pt x="2942337" y="846965"/>
                </a:lnTo>
                <a:lnTo>
                  <a:pt x="2941879" y="846965"/>
                </a:lnTo>
                <a:lnTo>
                  <a:pt x="2899589" y="938862"/>
                </a:lnTo>
                <a:lnTo>
                  <a:pt x="2879015" y="938862"/>
                </a:lnTo>
                <a:close/>
                <a:moveTo>
                  <a:pt x="2369999" y="820676"/>
                </a:moveTo>
                <a:lnTo>
                  <a:pt x="2390801" y="820676"/>
                </a:lnTo>
                <a:lnTo>
                  <a:pt x="2404518" y="914630"/>
                </a:lnTo>
                <a:lnTo>
                  <a:pt x="2404975" y="914630"/>
                </a:lnTo>
                <a:lnTo>
                  <a:pt x="2454581" y="820676"/>
                </a:lnTo>
                <a:lnTo>
                  <a:pt x="2475841" y="820676"/>
                </a:lnTo>
                <a:lnTo>
                  <a:pt x="2397659" y="958750"/>
                </a:lnTo>
                <a:cubicBezTo>
                  <a:pt x="2395221" y="962560"/>
                  <a:pt x="2392782" y="966180"/>
                  <a:pt x="2390344" y="969609"/>
                </a:cubicBezTo>
                <a:cubicBezTo>
                  <a:pt x="2387906" y="973038"/>
                  <a:pt x="2385239" y="976009"/>
                  <a:pt x="2382343" y="978524"/>
                </a:cubicBezTo>
                <a:cubicBezTo>
                  <a:pt x="2379448" y="981039"/>
                  <a:pt x="2376171" y="983020"/>
                  <a:pt x="2372513" y="984468"/>
                </a:cubicBezTo>
                <a:cubicBezTo>
                  <a:pt x="2368855" y="985915"/>
                  <a:pt x="2364589" y="986639"/>
                  <a:pt x="2359711" y="986639"/>
                </a:cubicBezTo>
                <a:cubicBezTo>
                  <a:pt x="2357426" y="986639"/>
                  <a:pt x="2355064" y="986372"/>
                  <a:pt x="2352625" y="985839"/>
                </a:cubicBezTo>
                <a:cubicBezTo>
                  <a:pt x="2350186" y="985306"/>
                  <a:pt x="2348053" y="984582"/>
                  <a:pt x="2346224" y="983668"/>
                </a:cubicBezTo>
                <a:lnTo>
                  <a:pt x="2349653" y="967894"/>
                </a:lnTo>
                <a:cubicBezTo>
                  <a:pt x="2351177" y="968809"/>
                  <a:pt x="2353006" y="969571"/>
                  <a:pt x="2355139" y="970180"/>
                </a:cubicBezTo>
                <a:cubicBezTo>
                  <a:pt x="2357273" y="970790"/>
                  <a:pt x="2359102" y="971095"/>
                  <a:pt x="2360626" y="971095"/>
                </a:cubicBezTo>
                <a:cubicBezTo>
                  <a:pt x="2365045" y="971094"/>
                  <a:pt x="2368627" y="969913"/>
                  <a:pt x="2371370" y="967551"/>
                </a:cubicBezTo>
                <a:cubicBezTo>
                  <a:pt x="2374114" y="965189"/>
                  <a:pt x="2376628" y="962103"/>
                  <a:pt x="2378914" y="958293"/>
                </a:cubicBezTo>
                <a:lnTo>
                  <a:pt x="2390801" y="938862"/>
                </a:lnTo>
                <a:close/>
                <a:moveTo>
                  <a:pt x="1774344" y="820676"/>
                </a:moveTo>
                <a:lnTo>
                  <a:pt x="1793774" y="820676"/>
                </a:lnTo>
                <a:lnTo>
                  <a:pt x="1769086" y="938862"/>
                </a:lnTo>
                <a:lnTo>
                  <a:pt x="1749883" y="938862"/>
                </a:lnTo>
                <a:close/>
                <a:moveTo>
                  <a:pt x="1050443" y="820676"/>
                </a:moveTo>
                <a:lnTo>
                  <a:pt x="1069875" y="820676"/>
                </a:lnTo>
                <a:lnTo>
                  <a:pt x="1045186" y="938862"/>
                </a:lnTo>
                <a:lnTo>
                  <a:pt x="1025983" y="938862"/>
                </a:lnTo>
                <a:close/>
                <a:moveTo>
                  <a:pt x="4302354" y="817933"/>
                </a:moveTo>
                <a:cubicBezTo>
                  <a:pt x="4307841" y="817932"/>
                  <a:pt x="4313251" y="818579"/>
                  <a:pt x="4318585" y="819876"/>
                </a:cubicBezTo>
                <a:cubicBezTo>
                  <a:pt x="4323919" y="821171"/>
                  <a:pt x="4328682" y="823305"/>
                  <a:pt x="4332873" y="826277"/>
                </a:cubicBezTo>
                <a:cubicBezTo>
                  <a:pt x="4337063" y="829248"/>
                  <a:pt x="4340454" y="833135"/>
                  <a:pt x="4343045" y="837935"/>
                </a:cubicBezTo>
                <a:cubicBezTo>
                  <a:pt x="4345636" y="842736"/>
                  <a:pt x="4346932" y="848565"/>
                  <a:pt x="4346932" y="855423"/>
                </a:cubicBezTo>
                <a:lnTo>
                  <a:pt x="4327500" y="855423"/>
                </a:lnTo>
                <a:cubicBezTo>
                  <a:pt x="4327805" y="848717"/>
                  <a:pt x="4325519" y="843650"/>
                  <a:pt x="4320642" y="840221"/>
                </a:cubicBezTo>
                <a:cubicBezTo>
                  <a:pt x="4315765" y="836792"/>
                  <a:pt x="4309898" y="835078"/>
                  <a:pt x="4303040" y="835078"/>
                </a:cubicBezTo>
                <a:cubicBezTo>
                  <a:pt x="4300144" y="835078"/>
                  <a:pt x="4297173" y="835306"/>
                  <a:pt x="4294125" y="835763"/>
                </a:cubicBezTo>
                <a:cubicBezTo>
                  <a:pt x="4291077" y="836221"/>
                  <a:pt x="4288371" y="837021"/>
                  <a:pt x="4286009" y="838164"/>
                </a:cubicBezTo>
                <a:cubicBezTo>
                  <a:pt x="4283647" y="839306"/>
                  <a:pt x="4281704" y="840831"/>
                  <a:pt x="4280180" y="842736"/>
                </a:cubicBezTo>
                <a:cubicBezTo>
                  <a:pt x="4278656" y="844641"/>
                  <a:pt x="4277894" y="847117"/>
                  <a:pt x="4277894" y="850165"/>
                </a:cubicBezTo>
                <a:cubicBezTo>
                  <a:pt x="4277894" y="852908"/>
                  <a:pt x="4278770" y="855271"/>
                  <a:pt x="4280523" y="857252"/>
                </a:cubicBezTo>
                <a:cubicBezTo>
                  <a:pt x="4282276" y="859233"/>
                  <a:pt x="4284638" y="861062"/>
                  <a:pt x="4287610" y="862738"/>
                </a:cubicBezTo>
                <a:cubicBezTo>
                  <a:pt x="4290582" y="864415"/>
                  <a:pt x="4293934" y="865977"/>
                  <a:pt x="4297668" y="867424"/>
                </a:cubicBezTo>
                <a:cubicBezTo>
                  <a:pt x="4301402" y="868872"/>
                  <a:pt x="4305174" y="870358"/>
                  <a:pt x="4308984" y="871882"/>
                </a:cubicBezTo>
                <a:cubicBezTo>
                  <a:pt x="4312946" y="873558"/>
                  <a:pt x="4316794" y="875387"/>
                  <a:pt x="4320528" y="877369"/>
                </a:cubicBezTo>
                <a:cubicBezTo>
                  <a:pt x="4324262" y="879350"/>
                  <a:pt x="4327576" y="881598"/>
                  <a:pt x="4330472" y="884112"/>
                </a:cubicBezTo>
                <a:cubicBezTo>
                  <a:pt x="4333367" y="886627"/>
                  <a:pt x="4335730" y="889599"/>
                  <a:pt x="4337559" y="893028"/>
                </a:cubicBezTo>
                <a:cubicBezTo>
                  <a:pt x="4339388" y="896457"/>
                  <a:pt x="4340302" y="900457"/>
                  <a:pt x="4340302" y="905029"/>
                </a:cubicBezTo>
                <a:cubicBezTo>
                  <a:pt x="4340302" y="911582"/>
                  <a:pt x="4338854" y="917183"/>
                  <a:pt x="4335959" y="921831"/>
                </a:cubicBezTo>
                <a:cubicBezTo>
                  <a:pt x="4333063" y="926479"/>
                  <a:pt x="4329329" y="930251"/>
                  <a:pt x="4324757" y="933147"/>
                </a:cubicBezTo>
                <a:cubicBezTo>
                  <a:pt x="4320185" y="936043"/>
                  <a:pt x="4315042" y="938138"/>
                  <a:pt x="4309327" y="939433"/>
                </a:cubicBezTo>
                <a:cubicBezTo>
                  <a:pt x="4303612" y="940729"/>
                  <a:pt x="4297858" y="941376"/>
                  <a:pt x="4292067" y="941376"/>
                </a:cubicBezTo>
                <a:cubicBezTo>
                  <a:pt x="4285209" y="941376"/>
                  <a:pt x="4278885" y="940729"/>
                  <a:pt x="4273094" y="939433"/>
                </a:cubicBezTo>
                <a:cubicBezTo>
                  <a:pt x="4267302" y="938138"/>
                  <a:pt x="4262311" y="935966"/>
                  <a:pt x="4258120" y="932918"/>
                </a:cubicBezTo>
                <a:cubicBezTo>
                  <a:pt x="4253929" y="929870"/>
                  <a:pt x="4250614" y="925794"/>
                  <a:pt x="4248176" y="920688"/>
                </a:cubicBezTo>
                <a:cubicBezTo>
                  <a:pt x="4245737" y="915583"/>
                  <a:pt x="4244519" y="909220"/>
                  <a:pt x="4244519" y="901600"/>
                </a:cubicBezTo>
                <a:lnTo>
                  <a:pt x="4263721" y="901600"/>
                </a:lnTo>
                <a:cubicBezTo>
                  <a:pt x="4263416" y="905867"/>
                  <a:pt x="4264064" y="909487"/>
                  <a:pt x="4265664" y="912459"/>
                </a:cubicBezTo>
                <a:cubicBezTo>
                  <a:pt x="4267264" y="915431"/>
                  <a:pt x="4269474" y="917793"/>
                  <a:pt x="4272294" y="919545"/>
                </a:cubicBezTo>
                <a:cubicBezTo>
                  <a:pt x="4275113" y="921298"/>
                  <a:pt x="4278390" y="922555"/>
                  <a:pt x="4282123" y="923317"/>
                </a:cubicBezTo>
                <a:cubicBezTo>
                  <a:pt x="4285857" y="924079"/>
                  <a:pt x="4289782" y="924460"/>
                  <a:pt x="4293896" y="924460"/>
                </a:cubicBezTo>
                <a:cubicBezTo>
                  <a:pt x="4297097" y="924460"/>
                  <a:pt x="4300297" y="924156"/>
                  <a:pt x="4303498" y="923546"/>
                </a:cubicBezTo>
                <a:cubicBezTo>
                  <a:pt x="4306698" y="922936"/>
                  <a:pt x="4309593" y="921908"/>
                  <a:pt x="4312184" y="920460"/>
                </a:cubicBezTo>
                <a:cubicBezTo>
                  <a:pt x="4314775" y="919012"/>
                  <a:pt x="4316871" y="917145"/>
                  <a:pt x="4318471" y="914859"/>
                </a:cubicBezTo>
                <a:cubicBezTo>
                  <a:pt x="4320071" y="912573"/>
                  <a:pt x="4320871" y="909754"/>
                  <a:pt x="4320871" y="906401"/>
                </a:cubicBezTo>
                <a:cubicBezTo>
                  <a:pt x="4320871" y="903505"/>
                  <a:pt x="4319957" y="901029"/>
                  <a:pt x="4318128" y="898971"/>
                </a:cubicBezTo>
                <a:cubicBezTo>
                  <a:pt x="4316299" y="896914"/>
                  <a:pt x="4313937" y="895047"/>
                  <a:pt x="4311041" y="893371"/>
                </a:cubicBezTo>
                <a:cubicBezTo>
                  <a:pt x="4308145" y="891694"/>
                  <a:pt x="4304831" y="890132"/>
                  <a:pt x="4301097" y="888684"/>
                </a:cubicBezTo>
                <a:cubicBezTo>
                  <a:pt x="4297363" y="887236"/>
                  <a:pt x="4293591" y="885674"/>
                  <a:pt x="4289782" y="883998"/>
                </a:cubicBezTo>
                <a:cubicBezTo>
                  <a:pt x="4285819" y="882474"/>
                  <a:pt x="4281971" y="880798"/>
                  <a:pt x="4278237" y="878969"/>
                </a:cubicBezTo>
                <a:cubicBezTo>
                  <a:pt x="4274503" y="877140"/>
                  <a:pt x="4271150" y="874968"/>
                  <a:pt x="4268179" y="872454"/>
                </a:cubicBezTo>
                <a:cubicBezTo>
                  <a:pt x="4265207" y="869939"/>
                  <a:pt x="4262845" y="867006"/>
                  <a:pt x="4261092" y="863653"/>
                </a:cubicBezTo>
                <a:cubicBezTo>
                  <a:pt x="4259339" y="860300"/>
                  <a:pt x="4258463" y="856414"/>
                  <a:pt x="4258463" y="851994"/>
                </a:cubicBezTo>
                <a:cubicBezTo>
                  <a:pt x="4258463" y="846508"/>
                  <a:pt x="4259721" y="841631"/>
                  <a:pt x="4262235" y="837364"/>
                </a:cubicBezTo>
                <a:cubicBezTo>
                  <a:pt x="4264750" y="833096"/>
                  <a:pt x="4268065" y="829553"/>
                  <a:pt x="4272179" y="826734"/>
                </a:cubicBezTo>
                <a:cubicBezTo>
                  <a:pt x="4276294" y="823914"/>
                  <a:pt x="4280980" y="821743"/>
                  <a:pt x="4286238" y="820219"/>
                </a:cubicBezTo>
                <a:cubicBezTo>
                  <a:pt x="4291496" y="818695"/>
                  <a:pt x="4296868" y="817933"/>
                  <a:pt x="4302354" y="817933"/>
                </a:cubicBezTo>
                <a:close/>
                <a:moveTo>
                  <a:pt x="4147745" y="817933"/>
                </a:moveTo>
                <a:cubicBezTo>
                  <a:pt x="4153536" y="817933"/>
                  <a:pt x="4159022" y="818390"/>
                  <a:pt x="4164204" y="819304"/>
                </a:cubicBezTo>
                <a:cubicBezTo>
                  <a:pt x="4169385" y="820219"/>
                  <a:pt x="4173957" y="821819"/>
                  <a:pt x="4177920" y="824105"/>
                </a:cubicBezTo>
                <a:cubicBezTo>
                  <a:pt x="4181882" y="826391"/>
                  <a:pt x="4185044" y="829477"/>
                  <a:pt x="4187407" y="833363"/>
                </a:cubicBezTo>
                <a:cubicBezTo>
                  <a:pt x="4189769" y="837249"/>
                  <a:pt x="4190950" y="842164"/>
                  <a:pt x="4190950" y="848108"/>
                </a:cubicBezTo>
                <a:cubicBezTo>
                  <a:pt x="4190950" y="851461"/>
                  <a:pt x="4190531" y="855080"/>
                  <a:pt x="4189693" y="858966"/>
                </a:cubicBezTo>
                <a:cubicBezTo>
                  <a:pt x="4188855" y="862853"/>
                  <a:pt x="4188054" y="866396"/>
                  <a:pt x="4187292" y="869596"/>
                </a:cubicBezTo>
                <a:lnTo>
                  <a:pt x="4179748" y="901829"/>
                </a:lnTo>
                <a:cubicBezTo>
                  <a:pt x="4179291" y="904267"/>
                  <a:pt x="4178644" y="907010"/>
                  <a:pt x="4177805" y="910058"/>
                </a:cubicBezTo>
                <a:cubicBezTo>
                  <a:pt x="4176967" y="913106"/>
                  <a:pt x="4176548" y="916002"/>
                  <a:pt x="4176548" y="918745"/>
                </a:cubicBezTo>
                <a:cubicBezTo>
                  <a:pt x="4176547" y="921488"/>
                  <a:pt x="4177080" y="923393"/>
                  <a:pt x="4178148" y="924460"/>
                </a:cubicBezTo>
                <a:cubicBezTo>
                  <a:pt x="4179215" y="925527"/>
                  <a:pt x="4180586" y="926060"/>
                  <a:pt x="4182263" y="926061"/>
                </a:cubicBezTo>
                <a:cubicBezTo>
                  <a:pt x="4183178" y="926061"/>
                  <a:pt x="4184206" y="925870"/>
                  <a:pt x="4185349" y="925489"/>
                </a:cubicBezTo>
                <a:lnTo>
                  <a:pt x="4188435" y="924460"/>
                </a:lnTo>
                <a:lnTo>
                  <a:pt x="4185464" y="938862"/>
                </a:lnTo>
                <a:cubicBezTo>
                  <a:pt x="4183940" y="939472"/>
                  <a:pt x="4181997" y="940043"/>
                  <a:pt x="4179634" y="940576"/>
                </a:cubicBezTo>
                <a:cubicBezTo>
                  <a:pt x="4177272" y="941110"/>
                  <a:pt x="4175253" y="941376"/>
                  <a:pt x="4173576" y="941376"/>
                </a:cubicBezTo>
                <a:cubicBezTo>
                  <a:pt x="4168242" y="941376"/>
                  <a:pt x="4164204" y="939929"/>
                  <a:pt x="4161461" y="937033"/>
                </a:cubicBezTo>
                <a:cubicBezTo>
                  <a:pt x="4158718" y="934138"/>
                  <a:pt x="4157651" y="930099"/>
                  <a:pt x="4158260" y="924917"/>
                </a:cubicBezTo>
                <a:lnTo>
                  <a:pt x="4157803" y="924460"/>
                </a:lnTo>
                <a:cubicBezTo>
                  <a:pt x="4153688" y="929947"/>
                  <a:pt x="4148583" y="934138"/>
                  <a:pt x="4142487" y="937033"/>
                </a:cubicBezTo>
                <a:cubicBezTo>
                  <a:pt x="4136391" y="939929"/>
                  <a:pt x="4128314" y="941376"/>
                  <a:pt x="4118255" y="941376"/>
                </a:cubicBezTo>
                <a:cubicBezTo>
                  <a:pt x="4113226" y="941376"/>
                  <a:pt x="4108540" y="940805"/>
                  <a:pt x="4104196" y="939662"/>
                </a:cubicBezTo>
                <a:cubicBezTo>
                  <a:pt x="4099853" y="938519"/>
                  <a:pt x="4096081" y="936614"/>
                  <a:pt x="4092880" y="933947"/>
                </a:cubicBezTo>
                <a:cubicBezTo>
                  <a:pt x="4089680" y="931280"/>
                  <a:pt x="4087128" y="927851"/>
                  <a:pt x="4085222" y="923660"/>
                </a:cubicBezTo>
                <a:cubicBezTo>
                  <a:pt x="4083317" y="919469"/>
                  <a:pt x="4082365" y="914326"/>
                  <a:pt x="4082365" y="908230"/>
                </a:cubicBezTo>
                <a:cubicBezTo>
                  <a:pt x="4082365" y="899543"/>
                  <a:pt x="4084231" y="892761"/>
                  <a:pt x="4087966" y="887884"/>
                </a:cubicBezTo>
                <a:cubicBezTo>
                  <a:pt x="4091699" y="883007"/>
                  <a:pt x="4096462" y="879312"/>
                  <a:pt x="4102253" y="876797"/>
                </a:cubicBezTo>
                <a:cubicBezTo>
                  <a:pt x="4108044" y="874282"/>
                  <a:pt x="4114445" y="872568"/>
                  <a:pt x="4121456" y="871654"/>
                </a:cubicBezTo>
                <a:cubicBezTo>
                  <a:pt x="4128466" y="870740"/>
                  <a:pt x="4135248" y="869978"/>
                  <a:pt x="4141801" y="869368"/>
                </a:cubicBezTo>
                <a:cubicBezTo>
                  <a:pt x="4146982" y="868910"/>
                  <a:pt x="4151440" y="868415"/>
                  <a:pt x="4155174" y="867882"/>
                </a:cubicBezTo>
                <a:cubicBezTo>
                  <a:pt x="4158908" y="867348"/>
                  <a:pt x="4161994" y="866472"/>
                  <a:pt x="4164432" y="865253"/>
                </a:cubicBezTo>
                <a:cubicBezTo>
                  <a:pt x="4166870" y="864034"/>
                  <a:pt x="4168661" y="862281"/>
                  <a:pt x="4169804" y="859995"/>
                </a:cubicBezTo>
                <a:cubicBezTo>
                  <a:pt x="4170948" y="857709"/>
                  <a:pt x="4171519" y="854585"/>
                  <a:pt x="4171519" y="850622"/>
                </a:cubicBezTo>
                <a:cubicBezTo>
                  <a:pt x="4171519" y="847422"/>
                  <a:pt x="4170757" y="844831"/>
                  <a:pt x="4169233" y="842850"/>
                </a:cubicBezTo>
                <a:cubicBezTo>
                  <a:pt x="4167709" y="840869"/>
                  <a:pt x="4165804" y="839307"/>
                  <a:pt x="4163518" y="838164"/>
                </a:cubicBezTo>
                <a:cubicBezTo>
                  <a:pt x="4161232" y="837021"/>
                  <a:pt x="4158679" y="836221"/>
                  <a:pt x="4155860" y="835763"/>
                </a:cubicBezTo>
                <a:cubicBezTo>
                  <a:pt x="4153040" y="835306"/>
                  <a:pt x="4150335" y="835078"/>
                  <a:pt x="4147745" y="835078"/>
                </a:cubicBezTo>
                <a:cubicBezTo>
                  <a:pt x="4144087" y="835077"/>
                  <a:pt x="4140467" y="835458"/>
                  <a:pt x="4136886" y="836221"/>
                </a:cubicBezTo>
                <a:cubicBezTo>
                  <a:pt x="4133305" y="836983"/>
                  <a:pt x="4130066" y="838240"/>
                  <a:pt x="4127171" y="839993"/>
                </a:cubicBezTo>
                <a:cubicBezTo>
                  <a:pt x="4124275" y="841745"/>
                  <a:pt x="4121836" y="843955"/>
                  <a:pt x="4119855" y="846622"/>
                </a:cubicBezTo>
                <a:cubicBezTo>
                  <a:pt x="4117874" y="849289"/>
                  <a:pt x="4116578" y="852527"/>
                  <a:pt x="4115969" y="856337"/>
                </a:cubicBezTo>
                <a:lnTo>
                  <a:pt x="4096538" y="856337"/>
                </a:lnTo>
                <a:cubicBezTo>
                  <a:pt x="4097452" y="849784"/>
                  <a:pt x="4099472" y="844107"/>
                  <a:pt x="4102596" y="839307"/>
                </a:cubicBezTo>
                <a:cubicBezTo>
                  <a:pt x="4105720" y="834506"/>
                  <a:pt x="4109568" y="830506"/>
                  <a:pt x="4114140" y="827305"/>
                </a:cubicBezTo>
                <a:cubicBezTo>
                  <a:pt x="4118712" y="824105"/>
                  <a:pt x="4123894" y="821743"/>
                  <a:pt x="4129685" y="820219"/>
                </a:cubicBezTo>
                <a:cubicBezTo>
                  <a:pt x="4135476" y="818695"/>
                  <a:pt x="4141496" y="817933"/>
                  <a:pt x="4147745" y="817933"/>
                </a:cubicBezTo>
                <a:close/>
                <a:moveTo>
                  <a:pt x="3899866" y="817933"/>
                </a:moveTo>
                <a:cubicBezTo>
                  <a:pt x="3917239" y="817933"/>
                  <a:pt x="3929927" y="822505"/>
                  <a:pt x="3937928" y="831649"/>
                </a:cubicBezTo>
                <a:cubicBezTo>
                  <a:pt x="3945929" y="840792"/>
                  <a:pt x="3949929" y="853670"/>
                  <a:pt x="3949929" y="870282"/>
                </a:cubicBezTo>
                <a:cubicBezTo>
                  <a:pt x="3949929" y="873330"/>
                  <a:pt x="3949700" y="876225"/>
                  <a:pt x="3949243" y="878969"/>
                </a:cubicBezTo>
                <a:cubicBezTo>
                  <a:pt x="3948787" y="881712"/>
                  <a:pt x="3948406" y="883922"/>
                  <a:pt x="3948100" y="885598"/>
                </a:cubicBezTo>
                <a:lnTo>
                  <a:pt x="3859175" y="885598"/>
                </a:lnTo>
                <a:cubicBezTo>
                  <a:pt x="3858718" y="888951"/>
                  <a:pt x="3858489" y="892380"/>
                  <a:pt x="3858489" y="895885"/>
                </a:cubicBezTo>
                <a:cubicBezTo>
                  <a:pt x="3858489" y="900457"/>
                  <a:pt x="3859327" y="904534"/>
                  <a:pt x="3861004" y="908115"/>
                </a:cubicBezTo>
                <a:cubicBezTo>
                  <a:pt x="3862680" y="911697"/>
                  <a:pt x="3864966" y="914669"/>
                  <a:pt x="3867862" y="917031"/>
                </a:cubicBezTo>
                <a:cubicBezTo>
                  <a:pt x="3870758" y="919393"/>
                  <a:pt x="3874034" y="921222"/>
                  <a:pt x="3877691" y="922517"/>
                </a:cubicBezTo>
                <a:cubicBezTo>
                  <a:pt x="3881349" y="923812"/>
                  <a:pt x="3885159" y="924460"/>
                  <a:pt x="3889121" y="924460"/>
                </a:cubicBezTo>
                <a:cubicBezTo>
                  <a:pt x="3897808" y="924460"/>
                  <a:pt x="3904971" y="922517"/>
                  <a:pt x="3910610" y="918631"/>
                </a:cubicBezTo>
                <a:cubicBezTo>
                  <a:pt x="3916248" y="914745"/>
                  <a:pt x="3920440" y="909144"/>
                  <a:pt x="3923183" y="901829"/>
                </a:cubicBezTo>
                <a:lnTo>
                  <a:pt x="3942614" y="901829"/>
                </a:lnTo>
                <a:cubicBezTo>
                  <a:pt x="3941090" y="908382"/>
                  <a:pt x="3938652" y="914135"/>
                  <a:pt x="3935299" y="919088"/>
                </a:cubicBezTo>
                <a:cubicBezTo>
                  <a:pt x="3931946" y="924041"/>
                  <a:pt x="3927908" y="928156"/>
                  <a:pt x="3923183" y="931433"/>
                </a:cubicBezTo>
                <a:cubicBezTo>
                  <a:pt x="3918458" y="934709"/>
                  <a:pt x="3913201" y="937186"/>
                  <a:pt x="3907409" y="938862"/>
                </a:cubicBezTo>
                <a:cubicBezTo>
                  <a:pt x="3901619" y="940538"/>
                  <a:pt x="3895522" y="941376"/>
                  <a:pt x="3889121" y="941376"/>
                </a:cubicBezTo>
                <a:cubicBezTo>
                  <a:pt x="3879368" y="941376"/>
                  <a:pt x="3871253" y="939891"/>
                  <a:pt x="3864775" y="936919"/>
                </a:cubicBezTo>
                <a:cubicBezTo>
                  <a:pt x="3858299" y="933947"/>
                  <a:pt x="3853155" y="930137"/>
                  <a:pt x="3849345" y="925489"/>
                </a:cubicBezTo>
                <a:cubicBezTo>
                  <a:pt x="3845535" y="920841"/>
                  <a:pt x="3842868" y="915735"/>
                  <a:pt x="3841344" y="910173"/>
                </a:cubicBezTo>
                <a:cubicBezTo>
                  <a:pt x="3839820" y="904610"/>
                  <a:pt x="3839058" y="899238"/>
                  <a:pt x="3839058" y="894056"/>
                </a:cubicBezTo>
                <a:cubicBezTo>
                  <a:pt x="3839058" y="882779"/>
                  <a:pt x="3840697" y="872454"/>
                  <a:pt x="3843973" y="863081"/>
                </a:cubicBezTo>
                <a:cubicBezTo>
                  <a:pt x="3847250" y="853708"/>
                  <a:pt x="3851670" y="845669"/>
                  <a:pt x="3857232" y="838964"/>
                </a:cubicBezTo>
                <a:cubicBezTo>
                  <a:pt x="3862794" y="832258"/>
                  <a:pt x="3869272" y="827076"/>
                  <a:pt x="3876663" y="823419"/>
                </a:cubicBezTo>
                <a:cubicBezTo>
                  <a:pt x="3884054" y="819761"/>
                  <a:pt x="3891789" y="817933"/>
                  <a:pt x="3899866" y="817933"/>
                </a:cubicBezTo>
                <a:close/>
                <a:moveTo>
                  <a:pt x="3709594" y="817933"/>
                </a:moveTo>
                <a:cubicBezTo>
                  <a:pt x="3715386" y="817933"/>
                  <a:pt x="3720872" y="818390"/>
                  <a:pt x="3726054" y="819304"/>
                </a:cubicBezTo>
                <a:cubicBezTo>
                  <a:pt x="3731235" y="820219"/>
                  <a:pt x="3735807" y="821819"/>
                  <a:pt x="3739769" y="824105"/>
                </a:cubicBezTo>
                <a:cubicBezTo>
                  <a:pt x="3743732" y="826391"/>
                  <a:pt x="3746894" y="829477"/>
                  <a:pt x="3749257" y="833363"/>
                </a:cubicBezTo>
                <a:cubicBezTo>
                  <a:pt x="3751619" y="837249"/>
                  <a:pt x="3752800" y="842164"/>
                  <a:pt x="3752800" y="848108"/>
                </a:cubicBezTo>
                <a:cubicBezTo>
                  <a:pt x="3752800" y="851461"/>
                  <a:pt x="3752381" y="855080"/>
                  <a:pt x="3751543" y="858966"/>
                </a:cubicBezTo>
                <a:cubicBezTo>
                  <a:pt x="3750704" y="862853"/>
                  <a:pt x="3749904" y="866396"/>
                  <a:pt x="3749142" y="869596"/>
                </a:cubicBezTo>
                <a:lnTo>
                  <a:pt x="3741598" y="901829"/>
                </a:lnTo>
                <a:cubicBezTo>
                  <a:pt x="3741141" y="904267"/>
                  <a:pt x="3740493" y="907010"/>
                  <a:pt x="3739655" y="910058"/>
                </a:cubicBezTo>
                <a:cubicBezTo>
                  <a:pt x="3738817" y="913106"/>
                  <a:pt x="3738398" y="916002"/>
                  <a:pt x="3738398" y="918745"/>
                </a:cubicBezTo>
                <a:cubicBezTo>
                  <a:pt x="3738397" y="921488"/>
                  <a:pt x="3738930" y="923393"/>
                  <a:pt x="3739998" y="924460"/>
                </a:cubicBezTo>
                <a:cubicBezTo>
                  <a:pt x="3741065" y="925527"/>
                  <a:pt x="3742437" y="926060"/>
                  <a:pt x="3744113" y="926061"/>
                </a:cubicBezTo>
                <a:cubicBezTo>
                  <a:pt x="3745027" y="926061"/>
                  <a:pt x="3746056" y="925870"/>
                  <a:pt x="3747199" y="925489"/>
                </a:cubicBezTo>
                <a:lnTo>
                  <a:pt x="3750285" y="924460"/>
                </a:lnTo>
                <a:lnTo>
                  <a:pt x="3747313" y="938862"/>
                </a:lnTo>
                <a:cubicBezTo>
                  <a:pt x="3745789" y="939472"/>
                  <a:pt x="3743846" y="940043"/>
                  <a:pt x="3741484" y="940576"/>
                </a:cubicBezTo>
                <a:cubicBezTo>
                  <a:pt x="3739122" y="941110"/>
                  <a:pt x="3737103" y="941376"/>
                  <a:pt x="3735426" y="941376"/>
                </a:cubicBezTo>
                <a:cubicBezTo>
                  <a:pt x="3730092" y="941376"/>
                  <a:pt x="3726054" y="939929"/>
                  <a:pt x="3723310" y="937033"/>
                </a:cubicBezTo>
                <a:cubicBezTo>
                  <a:pt x="3720568" y="934138"/>
                  <a:pt x="3719501" y="930099"/>
                  <a:pt x="3720110" y="924917"/>
                </a:cubicBezTo>
                <a:lnTo>
                  <a:pt x="3719653" y="924460"/>
                </a:lnTo>
                <a:cubicBezTo>
                  <a:pt x="3715538" y="929947"/>
                  <a:pt x="3710433" y="934138"/>
                  <a:pt x="3704336" y="937033"/>
                </a:cubicBezTo>
                <a:cubicBezTo>
                  <a:pt x="3698241" y="939929"/>
                  <a:pt x="3690163" y="941376"/>
                  <a:pt x="3680105" y="941376"/>
                </a:cubicBezTo>
                <a:cubicBezTo>
                  <a:pt x="3675076" y="941376"/>
                  <a:pt x="3670389" y="940805"/>
                  <a:pt x="3666046" y="939662"/>
                </a:cubicBezTo>
                <a:cubicBezTo>
                  <a:pt x="3661703" y="938519"/>
                  <a:pt x="3657931" y="936614"/>
                  <a:pt x="3654730" y="933947"/>
                </a:cubicBezTo>
                <a:cubicBezTo>
                  <a:pt x="3651530" y="931280"/>
                  <a:pt x="3648977" y="927851"/>
                  <a:pt x="3647072" y="923660"/>
                </a:cubicBezTo>
                <a:cubicBezTo>
                  <a:pt x="3645167" y="919469"/>
                  <a:pt x="3644215" y="914326"/>
                  <a:pt x="3644215" y="908230"/>
                </a:cubicBezTo>
                <a:cubicBezTo>
                  <a:pt x="3644215" y="899543"/>
                  <a:pt x="3646082" y="892761"/>
                  <a:pt x="3649815" y="887884"/>
                </a:cubicBezTo>
                <a:cubicBezTo>
                  <a:pt x="3653549" y="883007"/>
                  <a:pt x="3658312" y="879312"/>
                  <a:pt x="3664103" y="876797"/>
                </a:cubicBezTo>
                <a:cubicBezTo>
                  <a:pt x="3669894" y="874282"/>
                  <a:pt x="3676295" y="872568"/>
                  <a:pt x="3683305" y="871654"/>
                </a:cubicBezTo>
                <a:cubicBezTo>
                  <a:pt x="3690316" y="870740"/>
                  <a:pt x="3697098" y="869978"/>
                  <a:pt x="3703651" y="869368"/>
                </a:cubicBezTo>
                <a:cubicBezTo>
                  <a:pt x="3708832" y="868910"/>
                  <a:pt x="3713290" y="868415"/>
                  <a:pt x="3717024" y="867882"/>
                </a:cubicBezTo>
                <a:cubicBezTo>
                  <a:pt x="3720758" y="867348"/>
                  <a:pt x="3723844" y="866472"/>
                  <a:pt x="3726282" y="865253"/>
                </a:cubicBezTo>
                <a:cubicBezTo>
                  <a:pt x="3728720" y="864034"/>
                  <a:pt x="3730511" y="862281"/>
                  <a:pt x="3731654" y="859995"/>
                </a:cubicBezTo>
                <a:cubicBezTo>
                  <a:pt x="3732797" y="857709"/>
                  <a:pt x="3733369" y="854585"/>
                  <a:pt x="3733369" y="850622"/>
                </a:cubicBezTo>
                <a:cubicBezTo>
                  <a:pt x="3733369" y="847422"/>
                  <a:pt x="3732607" y="844831"/>
                  <a:pt x="3731083" y="842850"/>
                </a:cubicBezTo>
                <a:cubicBezTo>
                  <a:pt x="3729559" y="840869"/>
                  <a:pt x="3727654" y="839307"/>
                  <a:pt x="3725368" y="838164"/>
                </a:cubicBezTo>
                <a:cubicBezTo>
                  <a:pt x="3723082" y="837021"/>
                  <a:pt x="3720529" y="836221"/>
                  <a:pt x="3717710" y="835763"/>
                </a:cubicBezTo>
                <a:cubicBezTo>
                  <a:pt x="3714890" y="835306"/>
                  <a:pt x="3712185" y="835078"/>
                  <a:pt x="3709594" y="835078"/>
                </a:cubicBezTo>
                <a:cubicBezTo>
                  <a:pt x="3705937" y="835077"/>
                  <a:pt x="3702317" y="835458"/>
                  <a:pt x="3698736" y="836221"/>
                </a:cubicBezTo>
                <a:cubicBezTo>
                  <a:pt x="3695155" y="836983"/>
                  <a:pt x="3691916" y="838240"/>
                  <a:pt x="3689020" y="839993"/>
                </a:cubicBezTo>
                <a:cubicBezTo>
                  <a:pt x="3686125" y="841745"/>
                  <a:pt x="3683686" y="843955"/>
                  <a:pt x="3681705" y="846622"/>
                </a:cubicBezTo>
                <a:cubicBezTo>
                  <a:pt x="3679724" y="849289"/>
                  <a:pt x="3678429" y="852527"/>
                  <a:pt x="3677819" y="856337"/>
                </a:cubicBezTo>
                <a:lnTo>
                  <a:pt x="3658388" y="856337"/>
                </a:lnTo>
                <a:cubicBezTo>
                  <a:pt x="3659302" y="849784"/>
                  <a:pt x="3661322" y="844107"/>
                  <a:pt x="3664446" y="839307"/>
                </a:cubicBezTo>
                <a:cubicBezTo>
                  <a:pt x="3667570" y="834506"/>
                  <a:pt x="3671418" y="830506"/>
                  <a:pt x="3675990" y="827305"/>
                </a:cubicBezTo>
                <a:cubicBezTo>
                  <a:pt x="3680562" y="824105"/>
                  <a:pt x="3685744" y="821743"/>
                  <a:pt x="3691535" y="820219"/>
                </a:cubicBezTo>
                <a:cubicBezTo>
                  <a:pt x="3697326" y="818695"/>
                  <a:pt x="3703346" y="817933"/>
                  <a:pt x="3709594" y="817933"/>
                </a:cubicBezTo>
                <a:close/>
                <a:moveTo>
                  <a:pt x="3535096" y="817933"/>
                </a:moveTo>
                <a:cubicBezTo>
                  <a:pt x="3542564" y="817933"/>
                  <a:pt x="3548965" y="819533"/>
                  <a:pt x="3554299" y="822733"/>
                </a:cubicBezTo>
                <a:cubicBezTo>
                  <a:pt x="3559633" y="825934"/>
                  <a:pt x="3563138" y="831420"/>
                  <a:pt x="3564814" y="839192"/>
                </a:cubicBezTo>
                <a:cubicBezTo>
                  <a:pt x="3569386" y="832792"/>
                  <a:pt x="3575292" y="827648"/>
                  <a:pt x="3582531" y="823762"/>
                </a:cubicBezTo>
                <a:cubicBezTo>
                  <a:pt x="3589770" y="819876"/>
                  <a:pt x="3597352" y="817933"/>
                  <a:pt x="3605277" y="817933"/>
                </a:cubicBezTo>
                <a:cubicBezTo>
                  <a:pt x="3609391" y="817933"/>
                  <a:pt x="3613430" y="818428"/>
                  <a:pt x="3617392" y="819419"/>
                </a:cubicBezTo>
                <a:cubicBezTo>
                  <a:pt x="3621355" y="820409"/>
                  <a:pt x="3624898" y="821933"/>
                  <a:pt x="3628022" y="823991"/>
                </a:cubicBezTo>
                <a:cubicBezTo>
                  <a:pt x="3631147" y="826048"/>
                  <a:pt x="3633623" y="828753"/>
                  <a:pt x="3635452" y="832106"/>
                </a:cubicBezTo>
                <a:cubicBezTo>
                  <a:pt x="3637281" y="835459"/>
                  <a:pt x="3638195" y="839573"/>
                  <a:pt x="3638195" y="844450"/>
                </a:cubicBezTo>
                <a:cubicBezTo>
                  <a:pt x="3638195" y="847955"/>
                  <a:pt x="3637814" y="851918"/>
                  <a:pt x="3637052" y="856337"/>
                </a:cubicBezTo>
                <a:cubicBezTo>
                  <a:pt x="3636290" y="860757"/>
                  <a:pt x="3635528" y="864643"/>
                  <a:pt x="3634766" y="867996"/>
                </a:cubicBezTo>
                <a:lnTo>
                  <a:pt x="3619907" y="938862"/>
                </a:lnTo>
                <a:lnTo>
                  <a:pt x="3600476" y="938862"/>
                </a:lnTo>
                <a:lnTo>
                  <a:pt x="3616935" y="863881"/>
                </a:lnTo>
                <a:cubicBezTo>
                  <a:pt x="3617392" y="862052"/>
                  <a:pt x="3617811" y="859881"/>
                  <a:pt x="3618193" y="857366"/>
                </a:cubicBezTo>
                <a:cubicBezTo>
                  <a:pt x="3618574" y="854851"/>
                  <a:pt x="3618764" y="852756"/>
                  <a:pt x="3618764" y="851080"/>
                </a:cubicBezTo>
                <a:cubicBezTo>
                  <a:pt x="3618764" y="846508"/>
                  <a:pt x="3617050" y="842698"/>
                  <a:pt x="3613620" y="839650"/>
                </a:cubicBezTo>
                <a:cubicBezTo>
                  <a:pt x="3610192" y="836602"/>
                  <a:pt x="3605887" y="835078"/>
                  <a:pt x="3600705" y="835078"/>
                </a:cubicBezTo>
                <a:cubicBezTo>
                  <a:pt x="3597961" y="835078"/>
                  <a:pt x="3595180" y="835535"/>
                  <a:pt x="3592361" y="836449"/>
                </a:cubicBezTo>
                <a:cubicBezTo>
                  <a:pt x="3589541" y="837363"/>
                  <a:pt x="3586836" y="838544"/>
                  <a:pt x="3584245" y="839993"/>
                </a:cubicBezTo>
                <a:cubicBezTo>
                  <a:pt x="3581655" y="841440"/>
                  <a:pt x="3579216" y="843155"/>
                  <a:pt x="3576930" y="845136"/>
                </a:cubicBezTo>
                <a:cubicBezTo>
                  <a:pt x="3574644" y="847117"/>
                  <a:pt x="3572663" y="849175"/>
                  <a:pt x="3570987" y="851308"/>
                </a:cubicBezTo>
                <a:cubicBezTo>
                  <a:pt x="3567786" y="854813"/>
                  <a:pt x="3565424" y="858852"/>
                  <a:pt x="3563900" y="863424"/>
                </a:cubicBezTo>
                <a:cubicBezTo>
                  <a:pt x="3562376" y="867996"/>
                  <a:pt x="3561081" y="872797"/>
                  <a:pt x="3560014" y="877826"/>
                </a:cubicBezTo>
                <a:lnTo>
                  <a:pt x="3546983" y="938862"/>
                </a:lnTo>
                <a:lnTo>
                  <a:pt x="3527553" y="938862"/>
                </a:lnTo>
                <a:lnTo>
                  <a:pt x="3541726" y="871425"/>
                </a:lnTo>
                <a:cubicBezTo>
                  <a:pt x="3542792" y="866853"/>
                  <a:pt x="3543669" y="862586"/>
                  <a:pt x="3544355" y="858623"/>
                </a:cubicBezTo>
                <a:cubicBezTo>
                  <a:pt x="3545041" y="854661"/>
                  <a:pt x="3545383" y="851994"/>
                  <a:pt x="3545383" y="850622"/>
                </a:cubicBezTo>
                <a:cubicBezTo>
                  <a:pt x="3545384" y="845746"/>
                  <a:pt x="3543974" y="841936"/>
                  <a:pt x="3541154" y="839192"/>
                </a:cubicBezTo>
                <a:cubicBezTo>
                  <a:pt x="3538335" y="836449"/>
                  <a:pt x="3534258" y="835078"/>
                  <a:pt x="3528924" y="835078"/>
                </a:cubicBezTo>
                <a:cubicBezTo>
                  <a:pt x="3523590" y="835077"/>
                  <a:pt x="3518294" y="836601"/>
                  <a:pt x="3513036" y="839650"/>
                </a:cubicBezTo>
                <a:cubicBezTo>
                  <a:pt x="3507779" y="842697"/>
                  <a:pt x="3503397" y="846203"/>
                  <a:pt x="3499892" y="850165"/>
                </a:cubicBezTo>
                <a:cubicBezTo>
                  <a:pt x="3495777" y="854128"/>
                  <a:pt x="3492958" y="858128"/>
                  <a:pt x="3491434" y="862167"/>
                </a:cubicBezTo>
                <a:cubicBezTo>
                  <a:pt x="3489910" y="866205"/>
                  <a:pt x="3488538" y="871120"/>
                  <a:pt x="3487319" y="876911"/>
                </a:cubicBezTo>
                <a:lnTo>
                  <a:pt x="3474060" y="938862"/>
                </a:lnTo>
                <a:lnTo>
                  <a:pt x="3454858" y="938862"/>
                </a:lnTo>
                <a:lnTo>
                  <a:pt x="3479775" y="820676"/>
                </a:lnTo>
                <a:lnTo>
                  <a:pt x="3497834" y="820676"/>
                </a:lnTo>
                <a:lnTo>
                  <a:pt x="3493491" y="838278"/>
                </a:lnTo>
                <a:lnTo>
                  <a:pt x="3493948" y="838735"/>
                </a:lnTo>
                <a:cubicBezTo>
                  <a:pt x="3498978" y="832334"/>
                  <a:pt x="3505035" y="827267"/>
                  <a:pt x="3512122" y="823533"/>
                </a:cubicBezTo>
                <a:cubicBezTo>
                  <a:pt x="3519209" y="819800"/>
                  <a:pt x="3526867" y="817933"/>
                  <a:pt x="3535096" y="817933"/>
                </a:cubicBezTo>
                <a:close/>
                <a:moveTo>
                  <a:pt x="3356179" y="817933"/>
                </a:moveTo>
                <a:cubicBezTo>
                  <a:pt x="3367304" y="817933"/>
                  <a:pt x="3375572" y="820371"/>
                  <a:pt x="3380982" y="825248"/>
                </a:cubicBezTo>
                <a:cubicBezTo>
                  <a:pt x="3386392" y="830124"/>
                  <a:pt x="3389097" y="837821"/>
                  <a:pt x="3389097" y="848336"/>
                </a:cubicBezTo>
                <a:cubicBezTo>
                  <a:pt x="3389097" y="850927"/>
                  <a:pt x="3388792" y="854280"/>
                  <a:pt x="3388183" y="858395"/>
                </a:cubicBezTo>
                <a:cubicBezTo>
                  <a:pt x="3387573" y="862510"/>
                  <a:pt x="3386735" y="866853"/>
                  <a:pt x="3385668" y="871425"/>
                </a:cubicBezTo>
                <a:lnTo>
                  <a:pt x="3371266" y="938862"/>
                </a:lnTo>
                <a:lnTo>
                  <a:pt x="3351835" y="938862"/>
                </a:lnTo>
                <a:lnTo>
                  <a:pt x="3366923" y="869825"/>
                </a:lnTo>
                <a:cubicBezTo>
                  <a:pt x="3367075" y="868606"/>
                  <a:pt x="3367304" y="867196"/>
                  <a:pt x="3367609" y="865596"/>
                </a:cubicBezTo>
                <a:cubicBezTo>
                  <a:pt x="3367914" y="863996"/>
                  <a:pt x="3368219" y="862319"/>
                  <a:pt x="3368523" y="860566"/>
                </a:cubicBezTo>
                <a:cubicBezTo>
                  <a:pt x="3368828" y="858814"/>
                  <a:pt x="3369095" y="857138"/>
                  <a:pt x="3369323" y="855537"/>
                </a:cubicBezTo>
                <a:cubicBezTo>
                  <a:pt x="3369552" y="853937"/>
                  <a:pt x="3369666" y="852604"/>
                  <a:pt x="3369666" y="851537"/>
                </a:cubicBezTo>
                <a:cubicBezTo>
                  <a:pt x="3369666" y="845898"/>
                  <a:pt x="3367685" y="841745"/>
                  <a:pt x="3363723" y="839078"/>
                </a:cubicBezTo>
                <a:cubicBezTo>
                  <a:pt x="3359760" y="836411"/>
                  <a:pt x="3354884" y="835078"/>
                  <a:pt x="3349092" y="835078"/>
                </a:cubicBezTo>
                <a:cubicBezTo>
                  <a:pt x="3343758" y="835077"/>
                  <a:pt x="3338462" y="836373"/>
                  <a:pt x="3333204" y="838964"/>
                </a:cubicBezTo>
                <a:cubicBezTo>
                  <a:pt x="3327947" y="841555"/>
                  <a:pt x="3323489" y="844831"/>
                  <a:pt x="3319831" y="848794"/>
                </a:cubicBezTo>
                <a:cubicBezTo>
                  <a:pt x="3316326" y="851842"/>
                  <a:pt x="3313583" y="855537"/>
                  <a:pt x="3311602" y="859881"/>
                </a:cubicBezTo>
                <a:cubicBezTo>
                  <a:pt x="3309621" y="864224"/>
                  <a:pt x="3308020" y="868758"/>
                  <a:pt x="3306801" y="873482"/>
                </a:cubicBezTo>
                <a:lnTo>
                  <a:pt x="3293085" y="938862"/>
                </a:lnTo>
                <a:lnTo>
                  <a:pt x="3273883" y="938862"/>
                </a:lnTo>
                <a:lnTo>
                  <a:pt x="3298572" y="820676"/>
                </a:lnTo>
                <a:lnTo>
                  <a:pt x="3317317" y="820676"/>
                </a:lnTo>
                <a:lnTo>
                  <a:pt x="3313659" y="838507"/>
                </a:lnTo>
                <a:lnTo>
                  <a:pt x="3314116" y="838507"/>
                </a:lnTo>
                <a:cubicBezTo>
                  <a:pt x="3318993" y="831649"/>
                  <a:pt x="3325165" y="826505"/>
                  <a:pt x="3332633" y="823076"/>
                </a:cubicBezTo>
                <a:cubicBezTo>
                  <a:pt x="3340100" y="819647"/>
                  <a:pt x="3347949" y="817933"/>
                  <a:pt x="3356179" y="817933"/>
                </a:cubicBezTo>
                <a:close/>
                <a:moveTo>
                  <a:pt x="3214066" y="817933"/>
                </a:moveTo>
                <a:cubicBezTo>
                  <a:pt x="3231439" y="817933"/>
                  <a:pt x="3244127" y="822505"/>
                  <a:pt x="3252128" y="831649"/>
                </a:cubicBezTo>
                <a:cubicBezTo>
                  <a:pt x="3260129" y="840792"/>
                  <a:pt x="3264129" y="853670"/>
                  <a:pt x="3264129" y="870282"/>
                </a:cubicBezTo>
                <a:cubicBezTo>
                  <a:pt x="3264129" y="873330"/>
                  <a:pt x="3263901" y="876225"/>
                  <a:pt x="3263444" y="878969"/>
                </a:cubicBezTo>
                <a:cubicBezTo>
                  <a:pt x="3262987" y="881712"/>
                  <a:pt x="3262606" y="883922"/>
                  <a:pt x="3262301" y="885598"/>
                </a:cubicBezTo>
                <a:lnTo>
                  <a:pt x="3173375" y="885598"/>
                </a:lnTo>
                <a:cubicBezTo>
                  <a:pt x="3172918" y="888951"/>
                  <a:pt x="3172689" y="892380"/>
                  <a:pt x="3172689" y="895885"/>
                </a:cubicBezTo>
                <a:cubicBezTo>
                  <a:pt x="3172689" y="900457"/>
                  <a:pt x="3173527" y="904534"/>
                  <a:pt x="3175204" y="908115"/>
                </a:cubicBezTo>
                <a:cubicBezTo>
                  <a:pt x="3176880" y="911697"/>
                  <a:pt x="3179166" y="914669"/>
                  <a:pt x="3182062" y="917031"/>
                </a:cubicBezTo>
                <a:cubicBezTo>
                  <a:pt x="3184957" y="919393"/>
                  <a:pt x="3188234" y="921222"/>
                  <a:pt x="3191892" y="922517"/>
                </a:cubicBezTo>
                <a:cubicBezTo>
                  <a:pt x="3195549" y="923812"/>
                  <a:pt x="3199359" y="924460"/>
                  <a:pt x="3203322" y="924460"/>
                </a:cubicBezTo>
                <a:cubicBezTo>
                  <a:pt x="3212009" y="924460"/>
                  <a:pt x="3219171" y="922517"/>
                  <a:pt x="3224810" y="918631"/>
                </a:cubicBezTo>
                <a:cubicBezTo>
                  <a:pt x="3230449" y="914745"/>
                  <a:pt x="3234640" y="909144"/>
                  <a:pt x="3237383" y="901829"/>
                </a:cubicBezTo>
                <a:lnTo>
                  <a:pt x="3256814" y="901829"/>
                </a:lnTo>
                <a:cubicBezTo>
                  <a:pt x="3255290" y="908382"/>
                  <a:pt x="3252851" y="914135"/>
                  <a:pt x="3249499" y="919088"/>
                </a:cubicBezTo>
                <a:cubicBezTo>
                  <a:pt x="3246146" y="924041"/>
                  <a:pt x="3242107" y="928156"/>
                  <a:pt x="3237383" y="931433"/>
                </a:cubicBezTo>
                <a:cubicBezTo>
                  <a:pt x="3232658" y="934709"/>
                  <a:pt x="3227401" y="937186"/>
                  <a:pt x="3221610" y="938862"/>
                </a:cubicBezTo>
                <a:cubicBezTo>
                  <a:pt x="3215818" y="940538"/>
                  <a:pt x="3209722" y="941376"/>
                  <a:pt x="3203322" y="941376"/>
                </a:cubicBezTo>
                <a:cubicBezTo>
                  <a:pt x="3193568" y="941376"/>
                  <a:pt x="3185453" y="939891"/>
                  <a:pt x="3178976" y="936919"/>
                </a:cubicBezTo>
                <a:cubicBezTo>
                  <a:pt x="3172498" y="933947"/>
                  <a:pt x="3167355" y="930137"/>
                  <a:pt x="3163545" y="925489"/>
                </a:cubicBezTo>
                <a:cubicBezTo>
                  <a:pt x="3159735" y="920841"/>
                  <a:pt x="3157068" y="915735"/>
                  <a:pt x="3155544" y="910173"/>
                </a:cubicBezTo>
                <a:cubicBezTo>
                  <a:pt x="3154020" y="904610"/>
                  <a:pt x="3153258" y="899238"/>
                  <a:pt x="3153258" y="894056"/>
                </a:cubicBezTo>
                <a:cubicBezTo>
                  <a:pt x="3153258" y="882779"/>
                  <a:pt x="3154896" y="872454"/>
                  <a:pt x="3158173" y="863081"/>
                </a:cubicBezTo>
                <a:cubicBezTo>
                  <a:pt x="3161450" y="853708"/>
                  <a:pt x="3165869" y="845669"/>
                  <a:pt x="3171432" y="838964"/>
                </a:cubicBezTo>
                <a:cubicBezTo>
                  <a:pt x="3176994" y="832258"/>
                  <a:pt x="3183471" y="827076"/>
                  <a:pt x="3190863" y="823419"/>
                </a:cubicBezTo>
                <a:cubicBezTo>
                  <a:pt x="3198254" y="819761"/>
                  <a:pt x="3205989" y="817933"/>
                  <a:pt x="3214066" y="817933"/>
                </a:cubicBezTo>
                <a:close/>
                <a:moveTo>
                  <a:pt x="3090241" y="817933"/>
                </a:moveTo>
                <a:cubicBezTo>
                  <a:pt x="3107614" y="817933"/>
                  <a:pt x="3120302" y="822505"/>
                  <a:pt x="3128303" y="831649"/>
                </a:cubicBezTo>
                <a:cubicBezTo>
                  <a:pt x="3136304" y="840792"/>
                  <a:pt x="3140304" y="853670"/>
                  <a:pt x="3140304" y="870282"/>
                </a:cubicBezTo>
                <a:cubicBezTo>
                  <a:pt x="3140304" y="873330"/>
                  <a:pt x="3140075" y="876225"/>
                  <a:pt x="3139619" y="878969"/>
                </a:cubicBezTo>
                <a:cubicBezTo>
                  <a:pt x="3139162" y="881712"/>
                  <a:pt x="3138781" y="883922"/>
                  <a:pt x="3138475" y="885598"/>
                </a:cubicBezTo>
                <a:lnTo>
                  <a:pt x="3049550" y="885598"/>
                </a:lnTo>
                <a:cubicBezTo>
                  <a:pt x="3049093" y="888951"/>
                  <a:pt x="3048864" y="892380"/>
                  <a:pt x="3048864" y="895885"/>
                </a:cubicBezTo>
                <a:cubicBezTo>
                  <a:pt x="3048864" y="900457"/>
                  <a:pt x="3049702" y="904534"/>
                  <a:pt x="3051379" y="908115"/>
                </a:cubicBezTo>
                <a:cubicBezTo>
                  <a:pt x="3053055" y="911697"/>
                  <a:pt x="3055341" y="914669"/>
                  <a:pt x="3058237" y="917031"/>
                </a:cubicBezTo>
                <a:cubicBezTo>
                  <a:pt x="3061132" y="919393"/>
                  <a:pt x="3064409" y="921222"/>
                  <a:pt x="3068066" y="922517"/>
                </a:cubicBezTo>
                <a:cubicBezTo>
                  <a:pt x="3071724" y="923812"/>
                  <a:pt x="3075534" y="924460"/>
                  <a:pt x="3079497" y="924460"/>
                </a:cubicBezTo>
                <a:cubicBezTo>
                  <a:pt x="3088183" y="924460"/>
                  <a:pt x="3095346" y="922517"/>
                  <a:pt x="3100985" y="918631"/>
                </a:cubicBezTo>
                <a:cubicBezTo>
                  <a:pt x="3106624" y="914745"/>
                  <a:pt x="3110814" y="909144"/>
                  <a:pt x="3113558" y="901829"/>
                </a:cubicBezTo>
                <a:lnTo>
                  <a:pt x="3132989" y="901829"/>
                </a:lnTo>
                <a:cubicBezTo>
                  <a:pt x="3131465" y="908382"/>
                  <a:pt x="3129027" y="914135"/>
                  <a:pt x="3125674" y="919088"/>
                </a:cubicBezTo>
                <a:cubicBezTo>
                  <a:pt x="3122321" y="924041"/>
                  <a:pt x="3118282" y="928156"/>
                  <a:pt x="3113558" y="931433"/>
                </a:cubicBezTo>
                <a:cubicBezTo>
                  <a:pt x="3108833" y="934709"/>
                  <a:pt x="3103576" y="937186"/>
                  <a:pt x="3097784" y="938862"/>
                </a:cubicBezTo>
                <a:cubicBezTo>
                  <a:pt x="3091994" y="940538"/>
                  <a:pt x="3085897" y="941376"/>
                  <a:pt x="3079497" y="941376"/>
                </a:cubicBezTo>
                <a:cubicBezTo>
                  <a:pt x="3069743" y="941376"/>
                  <a:pt x="3061628" y="939891"/>
                  <a:pt x="3055151" y="936919"/>
                </a:cubicBezTo>
                <a:cubicBezTo>
                  <a:pt x="3048674" y="933947"/>
                  <a:pt x="3043530" y="930137"/>
                  <a:pt x="3039720" y="925489"/>
                </a:cubicBezTo>
                <a:cubicBezTo>
                  <a:pt x="3035910" y="920841"/>
                  <a:pt x="3033243" y="915735"/>
                  <a:pt x="3031719" y="910173"/>
                </a:cubicBezTo>
                <a:cubicBezTo>
                  <a:pt x="3030195" y="904610"/>
                  <a:pt x="3029433" y="899238"/>
                  <a:pt x="3029433" y="894056"/>
                </a:cubicBezTo>
                <a:cubicBezTo>
                  <a:pt x="3029433" y="882779"/>
                  <a:pt x="3031072" y="872454"/>
                  <a:pt x="3034348" y="863081"/>
                </a:cubicBezTo>
                <a:cubicBezTo>
                  <a:pt x="3037625" y="853708"/>
                  <a:pt x="3042044" y="845669"/>
                  <a:pt x="3047607" y="838964"/>
                </a:cubicBezTo>
                <a:cubicBezTo>
                  <a:pt x="3053169" y="832258"/>
                  <a:pt x="3059647" y="827076"/>
                  <a:pt x="3067038" y="823419"/>
                </a:cubicBezTo>
                <a:cubicBezTo>
                  <a:pt x="3074429" y="819761"/>
                  <a:pt x="3082164" y="817933"/>
                  <a:pt x="3090241" y="817933"/>
                </a:cubicBezTo>
                <a:close/>
                <a:moveTo>
                  <a:pt x="2718766" y="817933"/>
                </a:moveTo>
                <a:cubicBezTo>
                  <a:pt x="2736140" y="817933"/>
                  <a:pt x="2748827" y="822505"/>
                  <a:pt x="2756828" y="831649"/>
                </a:cubicBezTo>
                <a:cubicBezTo>
                  <a:pt x="2764829" y="840792"/>
                  <a:pt x="2768829" y="853670"/>
                  <a:pt x="2768829" y="870282"/>
                </a:cubicBezTo>
                <a:cubicBezTo>
                  <a:pt x="2768829" y="873330"/>
                  <a:pt x="2768601" y="876225"/>
                  <a:pt x="2768144" y="878969"/>
                </a:cubicBezTo>
                <a:cubicBezTo>
                  <a:pt x="2767688" y="881712"/>
                  <a:pt x="2767307" y="883922"/>
                  <a:pt x="2767001" y="885598"/>
                </a:cubicBezTo>
                <a:lnTo>
                  <a:pt x="2678075" y="885598"/>
                </a:lnTo>
                <a:cubicBezTo>
                  <a:pt x="2677618" y="888951"/>
                  <a:pt x="2677389" y="892380"/>
                  <a:pt x="2677389" y="895885"/>
                </a:cubicBezTo>
                <a:cubicBezTo>
                  <a:pt x="2677389" y="900457"/>
                  <a:pt x="2678228" y="904534"/>
                  <a:pt x="2679904" y="908115"/>
                </a:cubicBezTo>
                <a:cubicBezTo>
                  <a:pt x="2681581" y="911697"/>
                  <a:pt x="2683867" y="914669"/>
                  <a:pt x="2686762" y="917031"/>
                </a:cubicBezTo>
                <a:cubicBezTo>
                  <a:pt x="2689658" y="919393"/>
                  <a:pt x="2692934" y="921222"/>
                  <a:pt x="2696592" y="922517"/>
                </a:cubicBezTo>
                <a:cubicBezTo>
                  <a:pt x="2700250" y="923812"/>
                  <a:pt x="2704060" y="924460"/>
                  <a:pt x="2708022" y="924460"/>
                </a:cubicBezTo>
                <a:cubicBezTo>
                  <a:pt x="2716709" y="924460"/>
                  <a:pt x="2723872" y="922517"/>
                  <a:pt x="2729510" y="918631"/>
                </a:cubicBezTo>
                <a:cubicBezTo>
                  <a:pt x="2735149" y="914745"/>
                  <a:pt x="2739340" y="909144"/>
                  <a:pt x="2742083" y="901829"/>
                </a:cubicBezTo>
                <a:lnTo>
                  <a:pt x="2761514" y="901829"/>
                </a:lnTo>
                <a:cubicBezTo>
                  <a:pt x="2759990" y="908382"/>
                  <a:pt x="2757552" y="914135"/>
                  <a:pt x="2754199" y="919088"/>
                </a:cubicBezTo>
                <a:cubicBezTo>
                  <a:pt x="2750846" y="924041"/>
                  <a:pt x="2746807" y="928156"/>
                  <a:pt x="2742083" y="931433"/>
                </a:cubicBezTo>
                <a:cubicBezTo>
                  <a:pt x="2737359" y="934709"/>
                  <a:pt x="2732101" y="937186"/>
                  <a:pt x="2726310" y="938862"/>
                </a:cubicBezTo>
                <a:cubicBezTo>
                  <a:pt x="2720519" y="940538"/>
                  <a:pt x="2714423" y="941376"/>
                  <a:pt x="2708022" y="941376"/>
                </a:cubicBezTo>
                <a:cubicBezTo>
                  <a:pt x="2698269" y="941376"/>
                  <a:pt x="2690153" y="939891"/>
                  <a:pt x="2683676" y="936919"/>
                </a:cubicBezTo>
                <a:cubicBezTo>
                  <a:pt x="2677199" y="933947"/>
                  <a:pt x="2672056" y="930137"/>
                  <a:pt x="2668246" y="925489"/>
                </a:cubicBezTo>
                <a:cubicBezTo>
                  <a:pt x="2664436" y="920841"/>
                  <a:pt x="2661769" y="915735"/>
                  <a:pt x="2660245" y="910173"/>
                </a:cubicBezTo>
                <a:cubicBezTo>
                  <a:pt x="2658721" y="904610"/>
                  <a:pt x="2657959" y="899238"/>
                  <a:pt x="2657959" y="894056"/>
                </a:cubicBezTo>
                <a:cubicBezTo>
                  <a:pt x="2657959" y="882779"/>
                  <a:pt x="2659597" y="872454"/>
                  <a:pt x="2662873" y="863081"/>
                </a:cubicBezTo>
                <a:cubicBezTo>
                  <a:pt x="2666150" y="853708"/>
                  <a:pt x="2670570" y="845669"/>
                  <a:pt x="2676132" y="838964"/>
                </a:cubicBezTo>
                <a:cubicBezTo>
                  <a:pt x="2681695" y="832258"/>
                  <a:pt x="2688172" y="827076"/>
                  <a:pt x="2695564" y="823419"/>
                </a:cubicBezTo>
                <a:cubicBezTo>
                  <a:pt x="2702955" y="819761"/>
                  <a:pt x="2710689" y="817933"/>
                  <a:pt x="2718766" y="817933"/>
                </a:cubicBezTo>
                <a:close/>
                <a:moveTo>
                  <a:pt x="2306753" y="817933"/>
                </a:moveTo>
                <a:cubicBezTo>
                  <a:pt x="2320164" y="817933"/>
                  <a:pt x="2330794" y="821171"/>
                  <a:pt x="2338642" y="827648"/>
                </a:cubicBezTo>
                <a:cubicBezTo>
                  <a:pt x="2346491" y="834125"/>
                  <a:pt x="2350644" y="844298"/>
                  <a:pt x="2351101" y="858166"/>
                </a:cubicBezTo>
                <a:lnTo>
                  <a:pt x="2331670" y="858166"/>
                </a:lnTo>
                <a:cubicBezTo>
                  <a:pt x="2331670" y="850851"/>
                  <a:pt x="2329461" y="845174"/>
                  <a:pt x="2325041" y="841135"/>
                </a:cubicBezTo>
                <a:cubicBezTo>
                  <a:pt x="2320621" y="837097"/>
                  <a:pt x="2314525" y="835078"/>
                  <a:pt x="2306753" y="835078"/>
                </a:cubicBezTo>
                <a:cubicBezTo>
                  <a:pt x="2299285" y="835078"/>
                  <a:pt x="2292694" y="836754"/>
                  <a:pt x="2286979" y="840107"/>
                </a:cubicBezTo>
                <a:cubicBezTo>
                  <a:pt x="2281264" y="843460"/>
                  <a:pt x="2276463" y="847803"/>
                  <a:pt x="2272577" y="853137"/>
                </a:cubicBezTo>
                <a:cubicBezTo>
                  <a:pt x="2268691" y="858471"/>
                  <a:pt x="2265757" y="864453"/>
                  <a:pt x="2263776" y="871082"/>
                </a:cubicBezTo>
                <a:cubicBezTo>
                  <a:pt x="2261795" y="877711"/>
                  <a:pt x="2260804" y="884227"/>
                  <a:pt x="2260804" y="890627"/>
                </a:cubicBezTo>
                <a:cubicBezTo>
                  <a:pt x="2260804" y="895199"/>
                  <a:pt x="2261299" y="899543"/>
                  <a:pt x="2262290" y="903658"/>
                </a:cubicBezTo>
                <a:cubicBezTo>
                  <a:pt x="2263281" y="907772"/>
                  <a:pt x="2264919" y="911354"/>
                  <a:pt x="2267205" y="914402"/>
                </a:cubicBezTo>
                <a:cubicBezTo>
                  <a:pt x="2269491" y="917450"/>
                  <a:pt x="2272501" y="919888"/>
                  <a:pt x="2276235" y="921717"/>
                </a:cubicBezTo>
                <a:cubicBezTo>
                  <a:pt x="2279969" y="923546"/>
                  <a:pt x="2284579" y="924460"/>
                  <a:pt x="2290065" y="924460"/>
                </a:cubicBezTo>
                <a:cubicBezTo>
                  <a:pt x="2298447" y="924460"/>
                  <a:pt x="2305610" y="922250"/>
                  <a:pt x="2311554" y="917831"/>
                </a:cubicBezTo>
                <a:cubicBezTo>
                  <a:pt x="2317497" y="913411"/>
                  <a:pt x="2321841" y="907544"/>
                  <a:pt x="2324583" y="900229"/>
                </a:cubicBezTo>
                <a:lnTo>
                  <a:pt x="2344015" y="900229"/>
                </a:lnTo>
                <a:cubicBezTo>
                  <a:pt x="2340509" y="913640"/>
                  <a:pt x="2334108" y="923851"/>
                  <a:pt x="2324812" y="930861"/>
                </a:cubicBezTo>
                <a:cubicBezTo>
                  <a:pt x="2315516" y="937871"/>
                  <a:pt x="2303933" y="941376"/>
                  <a:pt x="2290065" y="941376"/>
                </a:cubicBezTo>
                <a:cubicBezTo>
                  <a:pt x="2273910" y="941376"/>
                  <a:pt x="2261757" y="936957"/>
                  <a:pt x="2253603" y="928118"/>
                </a:cubicBezTo>
                <a:cubicBezTo>
                  <a:pt x="2245450" y="919278"/>
                  <a:pt x="2241374" y="906782"/>
                  <a:pt x="2241374" y="890627"/>
                </a:cubicBezTo>
                <a:cubicBezTo>
                  <a:pt x="2241374" y="881179"/>
                  <a:pt x="2242783" y="872111"/>
                  <a:pt x="2245602" y="863424"/>
                </a:cubicBezTo>
                <a:cubicBezTo>
                  <a:pt x="2248422" y="854737"/>
                  <a:pt x="2252612" y="847003"/>
                  <a:pt x="2258175" y="840221"/>
                </a:cubicBezTo>
                <a:cubicBezTo>
                  <a:pt x="2263738" y="833439"/>
                  <a:pt x="2270596" y="828029"/>
                  <a:pt x="2278749" y="823991"/>
                </a:cubicBezTo>
                <a:cubicBezTo>
                  <a:pt x="2286903" y="819952"/>
                  <a:pt x="2296238" y="817933"/>
                  <a:pt x="2306753" y="817933"/>
                </a:cubicBezTo>
                <a:close/>
                <a:moveTo>
                  <a:pt x="2194129" y="817933"/>
                </a:moveTo>
                <a:cubicBezTo>
                  <a:pt x="2205255" y="817933"/>
                  <a:pt x="2213522" y="820371"/>
                  <a:pt x="2218932" y="825248"/>
                </a:cubicBezTo>
                <a:cubicBezTo>
                  <a:pt x="2224342" y="830124"/>
                  <a:pt x="2227048" y="837821"/>
                  <a:pt x="2227048" y="848336"/>
                </a:cubicBezTo>
                <a:cubicBezTo>
                  <a:pt x="2227048" y="850927"/>
                  <a:pt x="2226743" y="854280"/>
                  <a:pt x="2226133" y="858395"/>
                </a:cubicBezTo>
                <a:cubicBezTo>
                  <a:pt x="2225524" y="862510"/>
                  <a:pt x="2224685" y="866853"/>
                  <a:pt x="2223618" y="871425"/>
                </a:cubicBezTo>
                <a:lnTo>
                  <a:pt x="2209217" y="938862"/>
                </a:lnTo>
                <a:lnTo>
                  <a:pt x="2189786" y="938862"/>
                </a:lnTo>
                <a:lnTo>
                  <a:pt x="2204873" y="869825"/>
                </a:lnTo>
                <a:cubicBezTo>
                  <a:pt x="2205026" y="868606"/>
                  <a:pt x="2205255" y="867196"/>
                  <a:pt x="2205559" y="865596"/>
                </a:cubicBezTo>
                <a:cubicBezTo>
                  <a:pt x="2205864" y="863996"/>
                  <a:pt x="2206169" y="862319"/>
                  <a:pt x="2206473" y="860566"/>
                </a:cubicBezTo>
                <a:cubicBezTo>
                  <a:pt x="2206778" y="858814"/>
                  <a:pt x="2207045" y="857138"/>
                  <a:pt x="2207273" y="855537"/>
                </a:cubicBezTo>
                <a:cubicBezTo>
                  <a:pt x="2207503" y="853937"/>
                  <a:pt x="2207617" y="852604"/>
                  <a:pt x="2207617" y="851537"/>
                </a:cubicBezTo>
                <a:cubicBezTo>
                  <a:pt x="2207617" y="845898"/>
                  <a:pt x="2205635" y="841745"/>
                  <a:pt x="2201673" y="839078"/>
                </a:cubicBezTo>
                <a:cubicBezTo>
                  <a:pt x="2197711" y="836411"/>
                  <a:pt x="2192834" y="835078"/>
                  <a:pt x="2187043" y="835078"/>
                </a:cubicBezTo>
                <a:cubicBezTo>
                  <a:pt x="2181709" y="835077"/>
                  <a:pt x="2176413" y="836373"/>
                  <a:pt x="2171155" y="838964"/>
                </a:cubicBezTo>
                <a:cubicBezTo>
                  <a:pt x="2165897" y="841555"/>
                  <a:pt x="2161439" y="844831"/>
                  <a:pt x="2157782" y="848794"/>
                </a:cubicBezTo>
                <a:cubicBezTo>
                  <a:pt x="2154277" y="851842"/>
                  <a:pt x="2151533" y="855537"/>
                  <a:pt x="2149552" y="859881"/>
                </a:cubicBezTo>
                <a:cubicBezTo>
                  <a:pt x="2147571" y="864224"/>
                  <a:pt x="2145971" y="868758"/>
                  <a:pt x="2144752" y="873482"/>
                </a:cubicBezTo>
                <a:lnTo>
                  <a:pt x="2131036" y="938862"/>
                </a:lnTo>
                <a:lnTo>
                  <a:pt x="2111833" y="938862"/>
                </a:lnTo>
                <a:lnTo>
                  <a:pt x="2136522" y="820676"/>
                </a:lnTo>
                <a:lnTo>
                  <a:pt x="2155267" y="820676"/>
                </a:lnTo>
                <a:lnTo>
                  <a:pt x="2151610" y="838507"/>
                </a:lnTo>
                <a:lnTo>
                  <a:pt x="2152067" y="838507"/>
                </a:lnTo>
                <a:cubicBezTo>
                  <a:pt x="2156944" y="831649"/>
                  <a:pt x="2163116" y="826505"/>
                  <a:pt x="2170584" y="823076"/>
                </a:cubicBezTo>
                <a:cubicBezTo>
                  <a:pt x="2178051" y="819647"/>
                  <a:pt x="2185900" y="817933"/>
                  <a:pt x="2194129" y="817933"/>
                </a:cubicBezTo>
                <a:close/>
                <a:moveTo>
                  <a:pt x="2052016" y="817933"/>
                </a:moveTo>
                <a:cubicBezTo>
                  <a:pt x="2069390" y="817933"/>
                  <a:pt x="2082077" y="822505"/>
                  <a:pt x="2090078" y="831649"/>
                </a:cubicBezTo>
                <a:cubicBezTo>
                  <a:pt x="2098079" y="840792"/>
                  <a:pt x="2102079" y="853670"/>
                  <a:pt x="2102079" y="870282"/>
                </a:cubicBezTo>
                <a:cubicBezTo>
                  <a:pt x="2102079" y="873330"/>
                  <a:pt x="2101851" y="876225"/>
                  <a:pt x="2101394" y="878969"/>
                </a:cubicBezTo>
                <a:cubicBezTo>
                  <a:pt x="2100938" y="881712"/>
                  <a:pt x="2100557" y="883922"/>
                  <a:pt x="2100251" y="885598"/>
                </a:cubicBezTo>
                <a:lnTo>
                  <a:pt x="2011326" y="885598"/>
                </a:lnTo>
                <a:cubicBezTo>
                  <a:pt x="2010869" y="888951"/>
                  <a:pt x="2010639" y="892380"/>
                  <a:pt x="2010639" y="895885"/>
                </a:cubicBezTo>
                <a:cubicBezTo>
                  <a:pt x="2010639" y="900457"/>
                  <a:pt x="2011478" y="904534"/>
                  <a:pt x="2013154" y="908115"/>
                </a:cubicBezTo>
                <a:cubicBezTo>
                  <a:pt x="2014831" y="911697"/>
                  <a:pt x="2017117" y="914669"/>
                  <a:pt x="2020012" y="917031"/>
                </a:cubicBezTo>
                <a:cubicBezTo>
                  <a:pt x="2022908" y="919393"/>
                  <a:pt x="2026185" y="921222"/>
                  <a:pt x="2029842" y="922517"/>
                </a:cubicBezTo>
                <a:cubicBezTo>
                  <a:pt x="2033500" y="923812"/>
                  <a:pt x="2037309" y="924460"/>
                  <a:pt x="2041272" y="924460"/>
                </a:cubicBezTo>
                <a:cubicBezTo>
                  <a:pt x="2049959" y="924460"/>
                  <a:pt x="2057122" y="922517"/>
                  <a:pt x="2062760" y="918631"/>
                </a:cubicBezTo>
                <a:cubicBezTo>
                  <a:pt x="2068399" y="914745"/>
                  <a:pt x="2072590" y="909144"/>
                  <a:pt x="2075334" y="901829"/>
                </a:cubicBezTo>
                <a:lnTo>
                  <a:pt x="2094764" y="901829"/>
                </a:lnTo>
                <a:cubicBezTo>
                  <a:pt x="2093241" y="908382"/>
                  <a:pt x="2090802" y="914135"/>
                  <a:pt x="2087449" y="919088"/>
                </a:cubicBezTo>
                <a:cubicBezTo>
                  <a:pt x="2084097" y="924041"/>
                  <a:pt x="2080058" y="928156"/>
                  <a:pt x="2075334" y="931433"/>
                </a:cubicBezTo>
                <a:cubicBezTo>
                  <a:pt x="2070609" y="934709"/>
                  <a:pt x="2065351" y="937186"/>
                  <a:pt x="2059560" y="938862"/>
                </a:cubicBezTo>
                <a:cubicBezTo>
                  <a:pt x="2053769" y="940538"/>
                  <a:pt x="2047673" y="941376"/>
                  <a:pt x="2041272" y="941376"/>
                </a:cubicBezTo>
                <a:cubicBezTo>
                  <a:pt x="2031518" y="941376"/>
                  <a:pt x="2023403" y="939891"/>
                  <a:pt x="2016926" y="936919"/>
                </a:cubicBezTo>
                <a:cubicBezTo>
                  <a:pt x="2010449" y="933947"/>
                  <a:pt x="2005305" y="930137"/>
                  <a:pt x="2001496" y="925489"/>
                </a:cubicBezTo>
                <a:cubicBezTo>
                  <a:pt x="1997686" y="920841"/>
                  <a:pt x="1995019" y="915735"/>
                  <a:pt x="1993494" y="910173"/>
                </a:cubicBezTo>
                <a:cubicBezTo>
                  <a:pt x="1991971" y="904610"/>
                  <a:pt x="1991208" y="899238"/>
                  <a:pt x="1991208" y="894056"/>
                </a:cubicBezTo>
                <a:cubicBezTo>
                  <a:pt x="1991208" y="882779"/>
                  <a:pt x="1992847" y="872454"/>
                  <a:pt x="1996124" y="863081"/>
                </a:cubicBezTo>
                <a:cubicBezTo>
                  <a:pt x="1999400" y="853708"/>
                  <a:pt x="2003820" y="845669"/>
                  <a:pt x="2009382" y="838964"/>
                </a:cubicBezTo>
                <a:cubicBezTo>
                  <a:pt x="2014945" y="832258"/>
                  <a:pt x="2021422" y="827076"/>
                  <a:pt x="2028813" y="823419"/>
                </a:cubicBezTo>
                <a:cubicBezTo>
                  <a:pt x="2036205" y="819761"/>
                  <a:pt x="2043939" y="817933"/>
                  <a:pt x="2052016" y="817933"/>
                </a:cubicBezTo>
                <a:close/>
                <a:moveTo>
                  <a:pt x="1854430" y="817933"/>
                </a:moveTo>
                <a:cubicBezTo>
                  <a:pt x="1859916" y="817932"/>
                  <a:pt x="1865326" y="818579"/>
                  <a:pt x="1870660" y="819876"/>
                </a:cubicBezTo>
                <a:cubicBezTo>
                  <a:pt x="1875994" y="821171"/>
                  <a:pt x="1880757" y="823305"/>
                  <a:pt x="1884948" y="826277"/>
                </a:cubicBezTo>
                <a:cubicBezTo>
                  <a:pt x="1889139" y="829248"/>
                  <a:pt x="1892530" y="833135"/>
                  <a:pt x="1895120" y="837935"/>
                </a:cubicBezTo>
                <a:cubicBezTo>
                  <a:pt x="1897712" y="842736"/>
                  <a:pt x="1899006" y="848565"/>
                  <a:pt x="1899006" y="855423"/>
                </a:cubicBezTo>
                <a:lnTo>
                  <a:pt x="1879576" y="855423"/>
                </a:lnTo>
                <a:cubicBezTo>
                  <a:pt x="1879881" y="848717"/>
                  <a:pt x="1877595" y="843650"/>
                  <a:pt x="1872718" y="840221"/>
                </a:cubicBezTo>
                <a:cubicBezTo>
                  <a:pt x="1867841" y="836792"/>
                  <a:pt x="1861973" y="835078"/>
                  <a:pt x="1855116" y="835078"/>
                </a:cubicBezTo>
                <a:cubicBezTo>
                  <a:pt x="1852220" y="835078"/>
                  <a:pt x="1849248" y="835306"/>
                  <a:pt x="1846200" y="835763"/>
                </a:cubicBezTo>
                <a:cubicBezTo>
                  <a:pt x="1843152" y="836221"/>
                  <a:pt x="1840447" y="837021"/>
                  <a:pt x="1838085" y="838164"/>
                </a:cubicBezTo>
                <a:cubicBezTo>
                  <a:pt x="1835722" y="839306"/>
                  <a:pt x="1833779" y="840831"/>
                  <a:pt x="1832256" y="842736"/>
                </a:cubicBezTo>
                <a:cubicBezTo>
                  <a:pt x="1830731" y="844641"/>
                  <a:pt x="1829970" y="847117"/>
                  <a:pt x="1829970" y="850165"/>
                </a:cubicBezTo>
                <a:cubicBezTo>
                  <a:pt x="1829970" y="852908"/>
                  <a:pt x="1830846" y="855271"/>
                  <a:pt x="1832599" y="857252"/>
                </a:cubicBezTo>
                <a:cubicBezTo>
                  <a:pt x="1834351" y="859233"/>
                  <a:pt x="1836713" y="861062"/>
                  <a:pt x="1839685" y="862738"/>
                </a:cubicBezTo>
                <a:cubicBezTo>
                  <a:pt x="1842657" y="864415"/>
                  <a:pt x="1846010" y="865977"/>
                  <a:pt x="1849743" y="867424"/>
                </a:cubicBezTo>
                <a:cubicBezTo>
                  <a:pt x="1853477" y="868872"/>
                  <a:pt x="1857249" y="870358"/>
                  <a:pt x="1861059" y="871882"/>
                </a:cubicBezTo>
                <a:cubicBezTo>
                  <a:pt x="1865022" y="873558"/>
                  <a:pt x="1868870" y="875387"/>
                  <a:pt x="1872603" y="877369"/>
                </a:cubicBezTo>
                <a:cubicBezTo>
                  <a:pt x="1876337" y="879350"/>
                  <a:pt x="1879652" y="881598"/>
                  <a:pt x="1882548" y="884112"/>
                </a:cubicBezTo>
                <a:cubicBezTo>
                  <a:pt x="1885443" y="886627"/>
                  <a:pt x="1887805" y="889599"/>
                  <a:pt x="1889634" y="893028"/>
                </a:cubicBezTo>
                <a:cubicBezTo>
                  <a:pt x="1891463" y="896457"/>
                  <a:pt x="1892377" y="900457"/>
                  <a:pt x="1892377" y="905029"/>
                </a:cubicBezTo>
                <a:cubicBezTo>
                  <a:pt x="1892377" y="911582"/>
                  <a:pt x="1890929" y="917183"/>
                  <a:pt x="1888034" y="921831"/>
                </a:cubicBezTo>
                <a:cubicBezTo>
                  <a:pt x="1885138" y="926479"/>
                  <a:pt x="1881404" y="930251"/>
                  <a:pt x="1876833" y="933147"/>
                </a:cubicBezTo>
                <a:cubicBezTo>
                  <a:pt x="1872261" y="936043"/>
                  <a:pt x="1867117" y="938138"/>
                  <a:pt x="1861402" y="939433"/>
                </a:cubicBezTo>
                <a:cubicBezTo>
                  <a:pt x="1855687" y="940729"/>
                  <a:pt x="1849934" y="941376"/>
                  <a:pt x="1844143" y="941376"/>
                </a:cubicBezTo>
                <a:cubicBezTo>
                  <a:pt x="1837285" y="941376"/>
                  <a:pt x="1830960" y="940729"/>
                  <a:pt x="1825169" y="939433"/>
                </a:cubicBezTo>
                <a:cubicBezTo>
                  <a:pt x="1819377" y="938138"/>
                  <a:pt x="1814387" y="935966"/>
                  <a:pt x="1810196" y="932918"/>
                </a:cubicBezTo>
                <a:cubicBezTo>
                  <a:pt x="1806005" y="929870"/>
                  <a:pt x="1802690" y="925794"/>
                  <a:pt x="1800252" y="920688"/>
                </a:cubicBezTo>
                <a:cubicBezTo>
                  <a:pt x="1797813" y="915583"/>
                  <a:pt x="1796594" y="909220"/>
                  <a:pt x="1796594" y="901600"/>
                </a:cubicBezTo>
                <a:lnTo>
                  <a:pt x="1815796" y="901600"/>
                </a:lnTo>
                <a:cubicBezTo>
                  <a:pt x="1815491" y="905867"/>
                  <a:pt x="1816139" y="909487"/>
                  <a:pt x="1817740" y="912459"/>
                </a:cubicBezTo>
                <a:cubicBezTo>
                  <a:pt x="1819340" y="915431"/>
                  <a:pt x="1821550" y="917793"/>
                  <a:pt x="1824369" y="919545"/>
                </a:cubicBezTo>
                <a:cubicBezTo>
                  <a:pt x="1827188" y="921298"/>
                  <a:pt x="1830465" y="922555"/>
                  <a:pt x="1834199" y="923317"/>
                </a:cubicBezTo>
                <a:cubicBezTo>
                  <a:pt x="1837933" y="924079"/>
                  <a:pt x="1841856" y="924460"/>
                  <a:pt x="1845972" y="924460"/>
                </a:cubicBezTo>
                <a:cubicBezTo>
                  <a:pt x="1849172" y="924460"/>
                  <a:pt x="1852372" y="924156"/>
                  <a:pt x="1855573" y="923546"/>
                </a:cubicBezTo>
                <a:cubicBezTo>
                  <a:pt x="1858773" y="922936"/>
                  <a:pt x="1861669" y="921908"/>
                  <a:pt x="1864259" y="920460"/>
                </a:cubicBezTo>
                <a:cubicBezTo>
                  <a:pt x="1866850" y="919012"/>
                  <a:pt x="1868946" y="917145"/>
                  <a:pt x="1870546" y="914859"/>
                </a:cubicBezTo>
                <a:cubicBezTo>
                  <a:pt x="1872146" y="912573"/>
                  <a:pt x="1872946" y="909754"/>
                  <a:pt x="1872946" y="906401"/>
                </a:cubicBezTo>
                <a:cubicBezTo>
                  <a:pt x="1872946" y="903505"/>
                  <a:pt x="1872032" y="901029"/>
                  <a:pt x="1870203" y="898971"/>
                </a:cubicBezTo>
                <a:cubicBezTo>
                  <a:pt x="1868374" y="896914"/>
                  <a:pt x="1866012" y="895047"/>
                  <a:pt x="1863117" y="893371"/>
                </a:cubicBezTo>
                <a:cubicBezTo>
                  <a:pt x="1860221" y="891694"/>
                  <a:pt x="1856906" y="890132"/>
                  <a:pt x="1853173" y="888684"/>
                </a:cubicBezTo>
                <a:cubicBezTo>
                  <a:pt x="1849439" y="887236"/>
                  <a:pt x="1845667" y="885674"/>
                  <a:pt x="1841856" y="883998"/>
                </a:cubicBezTo>
                <a:cubicBezTo>
                  <a:pt x="1837894" y="882474"/>
                  <a:pt x="1834046" y="880798"/>
                  <a:pt x="1830312" y="878969"/>
                </a:cubicBezTo>
                <a:cubicBezTo>
                  <a:pt x="1826578" y="877140"/>
                  <a:pt x="1823226" y="874968"/>
                  <a:pt x="1820254" y="872454"/>
                </a:cubicBezTo>
                <a:cubicBezTo>
                  <a:pt x="1817282" y="869939"/>
                  <a:pt x="1814920" y="867006"/>
                  <a:pt x="1813167" y="863653"/>
                </a:cubicBezTo>
                <a:cubicBezTo>
                  <a:pt x="1811415" y="860300"/>
                  <a:pt x="1810539" y="856414"/>
                  <a:pt x="1810539" y="851994"/>
                </a:cubicBezTo>
                <a:cubicBezTo>
                  <a:pt x="1810539" y="846508"/>
                  <a:pt x="1811796" y="841631"/>
                  <a:pt x="1814311" y="837364"/>
                </a:cubicBezTo>
                <a:cubicBezTo>
                  <a:pt x="1816825" y="833096"/>
                  <a:pt x="1820139" y="829553"/>
                  <a:pt x="1824255" y="826734"/>
                </a:cubicBezTo>
                <a:cubicBezTo>
                  <a:pt x="1828370" y="823914"/>
                  <a:pt x="1833056" y="821743"/>
                  <a:pt x="1838313" y="820219"/>
                </a:cubicBezTo>
                <a:cubicBezTo>
                  <a:pt x="1843571" y="818695"/>
                  <a:pt x="1848943" y="817933"/>
                  <a:pt x="1854430" y="817933"/>
                </a:cubicBezTo>
                <a:close/>
                <a:moveTo>
                  <a:pt x="1692505" y="817933"/>
                </a:moveTo>
                <a:cubicBezTo>
                  <a:pt x="1697991" y="817932"/>
                  <a:pt x="1703401" y="818579"/>
                  <a:pt x="1708735" y="819876"/>
                </a:cubicBezTo>
                <a:cubicBezTo>
                  <a:pt x="1714069" y="821171"/>
                  <a:pt x="1718832" y="823305"/>
                  <a:pt x="1723023" y="826277"/>
                </a:cubicBezTo>
                <a:cubicBezTo>
                  <a:pt x="1727214" y="829248"/>
                  <a:pt x="1730604" y="833135"/>
                  <a:pt x="1733196" y="837935"/>
                </a:cubicBezTo>
                <a:cubicBezTo>
                  <a:pt x="1735786" y="842736"/>
                  <a:pt x="1737081" y="848565"/>
                  <a:pt x="1737081" y="855423"/>
                </a:cubicBezTo>
                <a:lnTo>
                  <a:pt x="1717651" y="855423"/>
                </a:lnTo>
                <a:cubicBezTo>
                  <a:pt x="1717956" y="848717"/>
                  <a:pt x="1715670" y="843650"/>
                  <a:pt x="1710793" y="840221"/>
                </a:cubicBezTo>
                <a:cubicBezTo>
                  <a:pt x="1705916" y="836792"/>
                  <a:pt x="1700048" y="835078"/>
                  <a:pt x="1693190" y="835078"/>
                </a:cubicBezTo>
                <a:cubicBezTo>
                  <a:pt x="1690295" y="835078"/>
                  <a:pt x="1687323" y="835306"/>
                  <a:pt x="1684275" y="835763"/>
                </a:cubicBezTo>
                <a:cubicBezTo>
                  <a:pt x="1681227" y="836221"/>
                  <a:pt x="1678522" y="837021"/>
                  <a:pt x="1676160" y="838164"/>
                </a:cubicBezTo>
                <a:cubicBezTo>
                  <a:pt x="1673797" y="839306"/>
                  <a:pt x="1671855" y="840831"/>
                  <a:pt x="1670331" y="842736"/>
                </a:cubicBezTo>
                <a:cubicBezTo>
                  <a:pt x="1668806" y="844641"/>
                  <a:pt x="1668045" y="847117"/>
                  <a:pt x="1668045" y="850165"/>
                </a:cubicBezTo>
                <a:cubicBezTo>
                  <a:pt x="1668045" y="852908"/>
                  <a:pt x="1668921" y="855271"/>
                  <a:pt x="1670673" y="857252"/>
                </a:cubicBezTo>
                <a:cubicBezTo>
                  <a:pt x="1672426" y="859233"/>
                  <a:pt x="1674788" y="861062"/>
                  <a:pt x="1677760" y="862738"/>
                </a:cubicBezTo>
                <a:cubicBezTo>
                  <a:pt x="1680732" y="864415"/>
                  <a:pt x="1684084" y="865977"/>
                  <a:pt x="1687818" y="867424"/>
                </a:cubicBezTo>
                <a:cubicBezTo>
                  <a:pt x="1691552" y="868872"/>
                  <a:pt x="1695324" y="870358"/>
                  <a:pt x="1699134" y="871882"/>
                </a:cubicBezTo>
                <a:cubicBezTo>
                  <a:pt x="1703097" y="873558"/>
                  <a:pt x="1706945" y="875387"/>
                  <a:pt x="1710679" y="877369"/>
                </a:cubicBezTo>
                <a:cubicBezTo>
                  <a:pt x="1714412" y="879350"/>
                  <a:pt x="1717727" y="881598"/>
                  <a:pt x="1720623" y="884112"/>
                </a:cubicBezTo>
                <a:cubicBezTo>
                  <a:pt x="1723518" y="886627"/>
                  <a:pt x="1725880" y="889599"/>
                  <a:pt x="1727709" y="893028"/>
                </a:cubicBezTo>
                <a:cubicBezTo>
                  <a:pt x="1729538" y="896457"/>
                  <a:pt x="1730452" y="900457"/>
                  <a:pt x="1730452" y="905029"/>
                </a:cubicBezTo>
                <a:cubicBezTo>
                  <a:pt x="1730452" y="911582"/>
                  <a:pt x="1729005" y="917183"/>
                  <a:pt x="1726109" y="921831"/>
                </a:cubicBezTo>
                <a:cubicBezTo>
                  <a:pt x="1723213" y="926479"/>
                  <a:pt x="1719479" y="930251"/>
                  <a:pt x="1714907" y="933147"/>
                </a:cubicBezTo>
                <a:cubicBezTo>
                  <a:pt x="1710336" y="936043"/>
                  <a:pt x="1705192" y="938138"/>
                  <a:pt x="1699477" y="939433"/>
                </a:cubicBezTo>
                <a:cubicBezTo>
                  <a:pt x="1693762" y="940729"/>
                  <a:pt x="1688009" y="941376"/>
                  <a:pt x="1682217" y="941376"/>
                </a:cubicBezTo>
                <a:cubicBezTo>
                  <a:pt x="1675360" y="941376"/>
                  <a:pt x="1669035" y="940729"/>
                  <a:pt x="1663244" y="939433"/>
                </a:cubicBezTo>
                <a:cubicBezTo>
                  <a:pt x="1657452" y="938138"/>
                  <a:pt x="1652461" y="935966"/>
                  <a:pt x="1648271" y="932918"/>
                </a:cubicBezTo>
                <a:cubicBezTo>
                  <a:pt x="1644080" y="929870"/>
                  <a:pt x="1640765" y="925794"/>
                  <a:pt x="1638327" y="920688"/>
                </a:cubicBezTo>
                <a:cubicBezTo>
                  <a:pt x="1635888" y="915583"/>
                  <a:pt x="1634669" y="909220"/>
                  <a:pt x="1634669" y="901600"/>
                </a:cubicBezTo>
                <a:lnTo>
                  <a:pt x="1653872" y="901600"/>
                </a:lnTo>
                <a:cubicBezTo>
                  <a:pt x="1653567" y="905867"/>
                  <a:pt x="1654214" y="909487"/>
                  <a:pt x="1655814" y="912459"/>
                </a:cubicBezTo>
                <a:cubicBezTo>
                  <a:pt x="1657414" y="915431"/>
                  <a:pt x="1659625" y="917793"/>
                  <a:pt x="1662444" y="919545"/>
                </a:cubicBezTo>
                <a:cubicBezTo>
                  <a:pt x="1665263" y="921298"/>
                  <a:pt x="1668540" y="922555"/>
                  <a:pt x="1672274" y="923317"/>
                </a:cubicBezTo>
                <a:cubicBezTo>
                  <a:pt x="1676007" y="924079"/>
                  <a:pt x="1679931" y="924460"/>
                  <a:pt x="1684047" y="924460"/>
                </a:cubicBezTo>
                <a:cubicBezTo>
                  <a:pt x="1687247" y="924460"/>
                  <a:pt x="1690447" y="924156"/>
                  <a:pt x="1693647" y="923546"/>
                </a:cubicBezTo>
                <a:cubicBezTo>
                  <a:pt x="1696848" y="922936"/>
                  <a:pt x="1699744" y="921908"/>
                  <a:pt x="1702335" y="920460"/>
                </a:cubicBezTo>
                <a:cubicBezTo>
                  <a:pt x="1704926" y="919012"/>
                  <a:pt x="1707021" y="917145"/>
                  <a:pt x="1708621" y="914859"/>
                </a:cubicBezTo>
                <a:cubicBezTo>
                  <a:pt x="1710221" y="912573"/>
                  <a:pt x="1711021" y="909754"/>
                  <a:pt x="1711021" y="906401"/>
                </a:cubicBezTo>
                <a:cubicBezTo>
                  <a:pt x="1711021" y="903505"/>
                  <a:pt x="1710107" y="901029"/>
                  <a:pt x="1708278" y="898971"/>
                </a:cubicBezTo>
                <a:cubicBezTo>
                  <a:pt x="1706449" y="896914"/>
                  <a:pt x="1704087" y="895047"/>
                  <a:pt x="1701192" y="893371"/>
                </a:cubicBezTo>
                <a:cubicBezTo>
                  <a:pt x="1698296" y="891694"/>
                  <a:pt x="1694981" y="890132"/>
                  <a:pt x="1691248" y="888684"/>
                </a:cubicBezTo>
                <a:cubicBezTo>
                  <a:pt x="1687514" y="887236"/>
                  <a:pt x="1683742" y="885674"/>
                  <a:pt x="1679931" y="883998"/>
                </a:cubicBezTo>
                <a:cubicBezTo>
                  <a:pt x="1675969" y="882474"/>
                  <a:pt x="1672121" y="880798"/>
                  <a:pt x="1668388" y="878969"/>
                </a:cubicBezTo>
                <a:cubicBezTo>
                  <a:pt x="1664654" y="877140"/>
                  <a:pt x="1661301" y="874968"/>
                  <a:pt x="1658329" y="872454"/>
                </a:cubicBezTo>
                <a:cubicBezTo>
                  <a:pt x="1655357" y="869939"/>
                  <a:pt x="1652995" y="867006"/>
                  <a:pt x="1651242" y="863653"/>
                </a:cubicBezTo>
                <a:cubicBezTo>
                  <a:pt x="1649490" y="860300"/>
                  <a:pt x="1648614" y="856414"/>
                  <a:pt x="1648614" y="851994"/>
                </a:cubicBezTo>
                <a:cubicBezTo>
                  <a:pt x="1648614" y="846508"/>
                  <a:pt x="1649871" y="841631"/>
                  <a:pt x="1652385" y="837364"/>
                </a:cubicBezTo>
                <a:cubicBezTo>
                  <a:pt x="1654900" y="833096"/>
                  <a:pt x="1658214" y="829553"/>
                  <a:pt x="1662330" y="826734"/>
                </a:cubicBezTo>
                <a:cubicBezTo>
                  <a:pt x="1666444" y="823914"/>
                  <a:pt x="1671131" y="821743"/>
                  <a:pt x="1676389" y="820219"/>
                </a:cubicBezTo>
                <a:cubicBezTo>
                  <a:pt x="1681646" y="818695"/>
                  <a:pt x="1687018" y="817933"/>
                  <a:pt x="1692505" y="817933"/>
                </a:cubicBezTo>
                <a:close/>
                <a:moveTo>
                  <a:pt x="1594055" y="817933"/>
                </a:moveTo>
                <a:cubicBezTo>
                  <a:pt x="1605180" y="817933"/>
                  <a:pt x="1613447" y="820371"/>
                  <a:pt x="1618857" y="825248"/>
                </a:cubicBezTo>
                <a:cubicBezTo>
                  <a:pt x="1624268" y="830124"/>
                  <a:pt x="1626973" y="837821"/>
                  <a:pt x="1626973" y="848336"/>
                </a:cubicBezTo>
                <a:cubicBezTo>
                  <a:pt x="1626973" y="850927"/>
                  <a:pt x="1626668" y="854280"/>
                  <a:pt x="1626059" y="858395"/>
                </a:cubicBezTo>
                <a:cubicBezTo>
                  <a:pt x="1625449" y="862510"/>
                  <a:pt x="1624611" y="866853"/>
                  <a:pt x="1623543" y="871425"/>
                </a:cubicBezTo>
                <a:lnTo>
                  <a:pt x="1609142" y="938862"/>
                </a:lnTo>
                <a:lnTo>
                  <a:pt x="1589711" y="938862"/>
                </a:lnTo>
                <a:lnTo>
                  <a:pt x="1604799" y="869825"/>
                </a:lnTo>
                <a:cubicBezTo>
                  <a:pt x="1604951" y="868606"/>
                  <a:pt x="1605180" y="867196"/>
                  <a:pt x="1605485" y="865596"/>
                </a:cubicBezTo>
                <a:cubicBezTo>
                  <a:pt x="1605789" y="863996"/>
                  <a:pt x="1606094" y="862319"/>
                  <a:pt x="1606399" y="860566"/>
                </a:cubicBezTo>
                <a:cubicBezTo>
                  <a:pt x="1606704" y="858814"/>
                  <a:pt x="1606970" y="857138"/>
                  <a:pt x="1607199" y="855537"/>
                </a:cubicBezTo>
                <a:cubicBezTo>
                  <a:pt x="1607427" y="853937"/>
                  <a:pt x="1607542" y="852604"/>
                  <a:pt x="1607542" y="851537"/>
                </a:cubicBezTo>
                <a:cubicBezTo>
                  <a:pt x="1607542" y="845898"/>
                  <a:pt x="1605560" y="841745"/>
                  <a:pt x="1601598" y="839078"/>
                </a:cubicBezTo>
                <a:cubicBezTo>
                  <a:pt x="1597636" y="836411"/>
                  <a:pt x="1592759" y="835078"/>
                  <a:pt x="1586968" y="835078"/>
                </a:cubicBezTo>
                <a:cubicBezTo>
                  <a:pt x="1581634" y="835077"/>
                  <a:pt x="1576338" y="836373"/>
                  <a:pt x="1571080" y="838964"/>
                </a:cubicBezTo>
                <a:cubicBezTo>
                  <a:pt x="1565822" y="841555"/>
                  <a:pt x="1561365" y="844831"/>
                  <a:pt x="1557707" y="848794"/>
                </a:cubicBezTo>
                <a:cubicBezTo>
                  <a:pt x="1554201" y="851842"/>
                  <a:pt x="1551459" y="855537"/>
                  <a:pt x="1549478" y="859881"/>
                </a:cubicBezTo>
                <a:cubicBezTo>
                  <a:pt x="1547496" y="864224"/>
                  <a:pt x="1545896" y="868758"/>
                  <a:pt x="1544676" y="873482"/>
                </a:cubicBezTo>
                <a:lnTo>
                  <a:pt x="1530961" y="938862"/>
                </a:lnTo>
                <a:lnTo>
                  <a:pt x="1511758" y="938862"/>
                </a:lnTo>
                <a:lnTo>
                  <a:pt x="1536447" y="820676"/>
                </a:lnTo>
                <a:lnTo>
                  <a:pt x="1555193" y="820676"/>
                </a:lnTo>
                <a:lnTo>
                  <a:pt x="1551535" y="838507"/>
                </a:lnTo>
                <a:lnTo>
                  <a:pt x="1551992" y="838507"/>
                </a:lnTo>
                <a:cubicBezTo>
                  <a:pt x="1556869" y="831649"/>
                  <a:pt x="1563041" y="826505"/>
                  <a:pt x="1570509" y="823076"/>
                </a:cubicBezTo>
                <a:cubicBezTo>
                  <a:pt x="1577976" y="819647"/>
                  <a:pt x="1585825" y="817933"/>
                  <a:pt x="1594055" y="817933"/>
                </a:cubicBezTo>
                <a:close/>
                <a:moveTo>
                  <a:pt x="1449274" y="817933"/>
                </a:moveTo>
                <a:cubicBezTo>
                  <a:pt x="1465276" y="817932"/>
                  <a:pt x="1477468" y="822085"/>
                  <a:pt x="1485850" y="830391"/>
                </a:cubicBezTo>
                <a:cubicBezTo>
                  <a:pt x="1494232" y="838697"/>
                  <a:pt x="1498423" y="850851"/>
                  <a:pt x="1498423" y="866853"/>
                </a:cubicBezTo>
                <a:cubicBezTo>
                  <a:pt x="1498423" y="876454"/>
                  <a:pt x="1496976" y="885751"/>
                  <a:pt x="1494080" y="894742"/>
                </a:cubicBezTo>
                <a:cubicBezTo>
                  <a:pt x="1491184" y="903734"/>
                  <a:pt x="1486917" y="911697"/>
                  <a:pt x="1481278" y="918631"/>
                </a:cubicBezTo>
                <a:cubicBezTo>
                  <a:pt x="1475639" y="925565"/>
                  <a:pt x="1468782" y="931090"/>
                  <a:pt x="1460704" y="935204"/>
                </a:cubicBezTo>
                <a:cubicBezTo>
                  <a:pt x="1452627" y="939319"/>
                  <a:pt x="1443407" y="941376"/>
                  <a:pt x="1433044" y="941376"/>
                </a:cubicBezTo>
                <a:cubicBezTo>
                  <a:pt x="1425271" y="941376"/>
                  <a:pt x="1418299" y="940158"/>
                  <a:pt x="1412127" y="937719"/>
                </a:cubicBezTo>
                <a:cubicBezTo>
                  <a:pt x="1405955" y="935281"/>
                  <a:pt x="1400735" y="931890"/>
                  <a:pt x="1396468" y="927546"/>
                </a:cubicBezTo>
                <a:cubicBezTo>
                  <a:pt x="1392201" y="923203"/>
                  <a:pt x="1388924" y="918021"/>
                  <a:pt x="1386638" y="912002"/>
                </a:cubicBezTo>
                <a:cubicBezTo>
                  <a:pt x="1384352" y="905982"/>
                  <a:pt x="1383208" y="899390"/>
                  <a:pt x="1383208" y="892228"/>
                </a:cubicBezTo>
                <a:cubicBezTo>
                  <a:pt x="1383208" y="882626"/>
                  <a:pt x="1384695" y="873330"/>
                  <a:pt x="1387667" y="864338"/>
                </a:cubicBezTo>
                <a:cubicBezTo>
                  <a:pt x="1390638" y="855347"/>
                  <a:pt x="1394982" y="847422"/>
                  <a:pt x="1400697" y="840564"/>
                </a:cubicBezTo>
                <a:cubicBezTo>
                  <a:pt x="1406412" y="833706"/>
                  <a:pt x="1413346" y="828220"/>
                  <a:pt x="1421499" y="824105"/>
                </a:cubicBezTo>
                <a:cubicBezTo>
                  <a:pt x="1429653" y="819990"/>
                  <a:pt x="1438911" y="817933"/>
                  <a:pt x="1449274" y="817933"/>
                </a:cubicBezTo>
                <a:close/>
                <a:moveTo>
                  <a:pt x="1325678" y="817933"/>
                </a:moveTo>
                <a:cubicBezTo>
                  <a:pt x="1339089" y="817933"/>
                  <a:pt x="1349719" y="821171"/>
                  <a:pt x="1357567" y="827648"/>
                </a:cubicBezTo>
                <a:cubicBezTo>
                  <a:pt x="1365416" y="834125"/>
                  <a:pt x="1369569" y="844298"/>
                  <a:pt x="1370026" y="858166"/>
                </a:cubicBezTo>
                <a:lnTo>
                  <a:pt x="1350595" y="858166"/>
                </a:lnTo>
                <a:cubicBezTo>
                  <a:pt x="1350596" y="850851"/>
                  <a:pt x="1348386" y="845174"/>
                  <a:pt x="1343966" y="841135"/>
                </a:cubicBezTo>
                <a:cubicBezTo>
                  <a:pt x="1339546" y="837097"/>
                  <a:pt x="1333451" y="835078"/>
                  <a:pt x="1325678" y="835078"/>
                </a:cubicBezTo>
                <a:cubicBezTo>
                  <a:pt x="1318210" y="835078"/>
                  <a:pt x="1311619" y="836754"/>
                  <a:pt x="1305904" y="840107"/>
                </a:cubicBezTo>
                <a:cubicBezTo>
                  <a:pt x="1300189" y="843460"/>
                  <a:pt x="1295388" y="847803"/>
                  <a:pt x="1291502" y="853137"/>
                </a:cubicBezTo>
                <a:cubicBezTo>
                  <a:pt x="1287616" y="858471"/>
                  <a:pt x="1284682" y="864453"/>
                  <a:pt x="1282701" y="871082"/>
                </a:cubicBezTo>
                <a:cubicBezTo>
                  <a:pt x="1280720" y="877711"/>
                  <a:pt x="1279730" y="884227"/>
                  <a:pt x="1279730" y="890627"/>
                </a:cubicBezTo>
                <a:cubicBezTo>
                  <a:pt x="1279730" y="895199"/>
                  <a:pt x="1280225" y="899543"/>
                  <a:pt x="1281215" y="903658"/>
                </a:cubicBezTo>
                <a:cubicBezTo>
                  <a:pt x="1282206" y="907772"/>
                  <a:pt x="1283844" y="911354"/>
                  <a:pt x="1286130" y="914402"/>
                </a:cubicBezTo>
                <a:cubicBezTo>
                  <a:pt x="1288416" y="917450"/>
                  <a:pt x="1291426" y="919888"/>
                  <a:pt x="1295160" y="921717"/>
                </a:cubicBezTo>
                <a:cubicBezTo>
                  <a:pt x="1298894" y="923546"/>
                  <a:pt x="1303504" y="924460"/>
                  <a:pt x="1308990" y="924460"/>
                </a:cubicBezTo>
                <a:cubicBezTo>
                  <a:pt x="1317372" y="924460"/>
                  <a:pt x="1324535" y="922250"/>
                  <a:pt x="1330479" y="917831"/>
                </a:cubicBezTo>
                <a:cubicBezTo>
                  <a:pt x="1336422" y="913411"/>
                  <a:pt x="1340766" y="907544"/>
                  <a:pt x="1343508" y="900229"/>
                </a:cubicBezTo>
                <a:lnTo>
                  <a:pt x="1362940" y="900229"/>
                </a:lnTo>
                <a:cubicBezTo>
                  <a:pt x="1359434" y="913640"/>
                  <a:pt x="1353033" y="923851"/>
                  <a:pt x="1343738" y="930861"/>
                </a:cubicBezTo>
                <a:cubicBezTo>
                  <a:pt x="1334441" y="937871"/>
                  <a:pt x="1322858" y="941376"/>
                  <a:pt x="1308990" y="941376"/>
                </a:cubicBezTo>
                <a:cubicBezTo>
                  <a:pt x="1292836" y="941376"/>
                  <a:pt x="1280682" y="936957"/>
                  <a:pt x="1272528" y="928118"/>
                </a:cubicBezTo>
                <a:cubicBezTo>
                  <a:pt x="1264375" y="919278"/>
                  <a:pt x="1260298" y="906782"/>
                  <a:pt x="1260298" y="890627"/>
                </a:cubicBezTo>
                <a:cubicBezTo>
                  <a:pt x="1260298" y="881179"/>
                  <a:pt x="1261708" y="872111"/>
                  <a:pt x="1264527" y="863424"/>
                </a:cubicBezTo>
                <a:cubicBezTo>
                  <a:pt x="1267347" y="854737"/>
                  <a:pt x="1271537" y="847003"/>
                  <a:pt x="1277100" y="840221"/>
                </a:cubicBezTo>
                <a:cubicBezTo>
                  <a:pt x="1282663" y="833439"/>
                  <a:pt x="1289521" y="828029"/>
                  <a:pt x="1297674" y="823991"/>
                </a:cubicBezTo>
                <a:cubicBezTo>
                  <a:pt x="1305828" y="819952"/>
                  <a:pt x="1315163" y="817933"/>
                  <a:pt x="1325678" y="817933"/>
                </a:cubicBezTo>
                <a:close/>
                <a:moveTo>
                  <a:pt x="1130530" y="817933"/>
                </a:moveTo>
                <a:cubicBezTo>
                  <a:pt x="1136016" y="817932"/>
                  <a:pt x="1141426" y="818579"/>
                  <a:pt x="1146760" y="819876"/>
                </a:cubicBezTo>
                <a:cubicBezTo>
                  <a:pt x="1152094" y="821171"/>
                  <a:pt x="1156857" y="823305"/>
                  <a:pt x="1161048" y="826277"/>
                </a:cubicBezTo>
                <a:cubicBezTo>
                  <a:pt x="1165238" y="829248"/>
                  <a:pt x="1168630" y="833135"/>
                  <a:pt x="1171221" y="837935"/>
                </a:cubicBezTo>
                <a:cubicBezTo>
                  <a:pt x="1173811" y="842736"/>
                  <a:pt x="1175107" y="848565"/>
                  <a:pt x="1175107" y="855423"/>
                </a:cubicBezTo>
                <a:lnTo>
                  <a:pt x="1155675" y="855423"/>
                </a:lnTo>
                <a:cubicBezTo>
                  <a:pt x="1155981" y="848717"/>
                  <a:pt x="1153694" y="843650"/>
                  <a:pt x="1148818" y="840221"/>
                </a:cubicBezTo>
                <a:cubicBezTo>
                  <a:pt x="1143941" y="836792"/>
                  <a:pt x="1138074" y="835078"/>
                  <a:pt x="1131216" y="835078"/>
                </a:cubicBezTo>
                <a:cubicBezTo>
                  <a:pt x="1128320" y="835078"/>
                  <a:pt x="1125348" y="835306"/>
                  <a:pt x="1122300" y="835763"/>
                </a:cubicBezTo>
                <a:cubicBezTo>
                  <a:pt x="1119252" y="836221"/>
                  <a:pt x="1116547" y="837021"/>
                  <a:pt x="1114185" y="838164"/>
                </a:cubicBezTo>
                <a:cubicBezTo>
                  <a:pt x="1111823" y="839306"/>
                  <a:pt x="1109880" y="840831"/>
                  <a:pt x="1108356" y="842736"/>
                </a:cubicBezTo>
                <a:cubicBezTo>
                  <a:pt x="1106832" y="844641"/>
                  <a:pt x="1106069" y="847117"/>
                  <a:pt x="1106069" y="850165"/>
                </a:cubicBezTo>
                <a:cubicBezTo>
                  <a:pt x="1106069" y="852908"/>
                  <a:pt x="1106945" y="855271"/>
                  <a:pt x="1108699" y="857252"/>
                </a:cubicBezTo>
                <a:cubicBezTo>
                  <a:pt x="1110451" y="859233"/>
                  <a:pt x="1112813" y="861062"/>
                  <a:pt x="1115785" y="862738"/>
                </a:cubicBezTo>
                <a:cubicBezTo>
                  <a:pt x="1118757" y="864415"/>
                  <a:pt x="1122110" y="865977"/>
                  <a:pt x="1125843" y="867424"/>
                </a:cubicBezTo>
                <a:cubicBezTo>
                  <a:pt x="1129577" y="868872"/>
                  <a:pt x="1133349" y="870358"/>
                  <a:pt x="1137159" y="871882"/>
                </a:cubicBezTo>
                <a:cubicBezTo>
                  <a:pt x="1141121" y="873558"/>
                  <a:pt x="1144969" y="875387"/>
                  <a:pt x="1148704" y="877369"/>
                </a:cubicBezTo>
                <a:cubicBezTo>
                  <a:pt x="1152437" y="879350"/>
                  <a:pt x="1155752" y="881598"/>
                  <a:pt x="1158647" y="884112"/>
                </a:cubicBezTo>
                <a:cubicBezTo>
                  <a:pt x="1161543" y="886627"/>
                  <a:pt x="1163905" y="889599"/>
                  <a:pt x="1165734" y="893028"/>
                </a:cubicBezTo>
                <a:cubicBezTo>
                  <a:pt x="1167563" y="896457"/>
                  <a:pt x="1168477" y="900457"/>
                  <a:pt x="1168477" y="905029"/>
                </a:cubicBezTo>
                <a:cubicBezTo>
                  <a:pt x="1168477" y="911582"/>
                  <a:pt x="1167030" y="917183"/>
                  <a:pt x="1164134" y="921831"/>
                </a:cubicBezTo>
                <a:cubicBezTo>
                  <a:pt x="1161239" y="926479"/>
                  <a:pt x="1157505" y="930251"/>
                  <a:pt x="1152933" y="933147"/>
                </a:cubicBezTo>
                <a:cubicBezTo>
                  <a:pt x="1148361" y="936043"/>
                  <a:pt x="1143217" y="938138"/>
                  <a:pt x="1137502" y="939433"/>
                </a:cubicBezTo>
                <a:cubicBezTo>
                  <a:pt x="1131787" y="940729"/>
                  <a:pt x="1126034" y="941376"/>
                  <a:pt x="1120243" y="941376"/>
                </a:cubicBezTo>
                <a:cubicBezTo>
                  <a:pt x="1113385" y="941376"/>
                  <a:pt x="1107060" y="940729"/>
                  <a:pt x="1101269" y="939433"/>
                </a:cubicBezTo>
                <a:cubicBezTo>
                  <a:pt x="1095478" y="938138"/>
                  <a:pt x="1090487" y="935966"/>
                  <a:pt x="1086296" y="932918"/>
                </a:cubicBezTo>
                <a:cubicBezTo>
                  <a:pt x="1082104" y="929870"/>
                  <a:pt x="1078790" y="925794"/>
                  <a:pt x="1076352" y="920688"/>
                </a:cubicBezTo>
                <a:cubicBezTo>
                  <a:pt x="1073913" y="915583"/>
                  <a:pt x="1072694" y="909220"/>
                  <a:pt x="1072694" y="901600"/>
                </a:cubicBezTo>
                <a:lnTo>
                  <a:pt x="1091896" y="901600"/>
                </a:lnTo>
                <a:cubicBezTo>
                  <a:pt x="1091592" y="905867"/>
                  <a:pt x="1092239" y="909487"/>
                  <a:pt x="1093840" y="912459"/>
                </a:cubicBezTo>
                <a:cubicBezTo>
                  <a:pt x="1095440" y="915431"/>
                  <a:pt x="1097649" y="917793"/>
                  <a:pt x="1100469" y="919545"/>
                </a:cubicBezTo>
                <a:cubicBezTo>
                  <a:pt x="1103288" y="921298"/>
                  <a:pt x="1106565" y="922555"/>
                  <a:pt x="1110299" y="923317"/>
                </a:cubicBezTo>
                <a:cubicBezTo>
                  <a:pt x="1114032" y="924079"/>
                  <a:pt x="1117957" y="924460"/>
                  <a:pt x="1122072" y="924460"/>
                </a:cubicBezTo>
                <a:cubicBezTo>
                  <a:pt x="1125272" y="924460"/>
                  <a:pt x="1128472" y="924156"/>
                  <a:pt x="1131673" y="923546"/>
                </a:cubicBezTo>
                <a:cubicBezTo>
                  <a:pt x="1134873" y="922936"/>
                  <a:pt x="1137769" y="921908"/>
                  <a:pt x="1140360" y="920460"/>
                </a:cubicBezTo>
                <a:cubicBezTo>
                  <a:pt x="1142950" y="919012"/>
                  <a:pt x="1145046" y="917145"/>
                  <a:pt x="1146646" y="914859"/>
                </a:cubicBezTo>
                <a:cubicBezTo>
                  <a:pt x="1148246" y="912573"/>
                  <a:pt x="1149047" y="909754"/>
                  <a:pt x="1149047" y="906401"/>
                </a:cubicBezTo>
                <a:cubicBezTo>
                  <a:pt x="1149047" y="903505"/>
                  <a:pt x="1148132" y="901029"/>
                  <a:pt x="1146303" y="898971"/>
                </a:cubicBezTo>
                <a:cubicBezTo>
                  <a:pt x="1144475" y="896914"/>
                  <a:pt x="1142112" y="895047"/>
                  <a:pt x="1139216" y="893371"/>
                </a:cubicBezTo>
                <a:cubicBezTo>
                  <a:pt x="1136321" y="891694"/>
                  <a:pt x="1133006" y="890132"/>
                  <a:pt x="1129272" y="888684"/>
                </a:cubicBezTo>
                <a:cubicBezTo>
                  <a:pt x="1125539" y="887236"/>
                  <a:pt x="1121767" y="885674"/>
                  <a:pt x="1117957" y="883998"/>
                </a:cubicBezTo>
                <a:cubicBezTo>
                  <a:pt x="1113994" y="882474"/>
                  <a:pt x="1110146" y="880798"/>
                  <a:pt x="1106413" y="878969"/>
                </a:cubicBezTo>
                <a:cubicBezTo>
                  <a:pt x="1102679" y="877140"/>
                  <a:pt x="1099326" y="874968"/>
                  <a:pt x="1096354" y="872454"/>
                </a:cubicBezTo>
                <a:cubicBezTo>
                  <a:pt x="1093382" y="869939"/>
                  <a:pt x="1091020" y="867006"/>
                  <a:pt x="1089267" y="863653"/>
                </a:cubicBezTo>
                <a:cubicBezTo>
                  <a:pt x="1087515" y="860300"/>
                  <a:pt x="1086639" y="856414"/>
                  <a:pt x="1086639" y="851994"/>
                </a:cubicBezTo>
                <a:cubicBezTo>
                  <a:pt x="1086639" y="846508"/>
                  <a:pt x="1087896" y="841631"/>
                  <a:pt x="1090411" y="837364"/>
                </a:cubicBezTo>
                <a:cubicBezTo>
                  <a:pt x="1092925" y="833096"/>
                  <a:pt x="1096240" y="829553"/>
                  <a:pt x="1100355" y="826734"/>
                </a:cubicBezTo>
                <a:cubicBezTo>
                  <a:pt x="1104469" y="823914"/>
                  <a:pt x="1109156" y="821743"/>
                  <a:pt x="1114413" y="820219"/>
                </a:cubicBezTo>
                <a:cubicBezTo>
                  <a:pt x="1119671" y="818695"/>
                  <a:pt x="1125043" y="817933"/>
                  <a:pt x="1130530" y="817933"/>
                </a:cubicBezTo>
                <a:close/>
                <a:moveTo>
                  <a:pt x="909016" y="817933"/>
                </a:moveTo>
                <a:cubicBezTo>
                  <a:pt x="926390" y="817933"/>
                  <a:pt x="939077" y="822505"/>
                  <a:pt x="947078" y="831649"/>
                </a:cubicBezTo>
                <a:cubicBezTo>
                  <a:pt x="955079" y="840792"/>
                  <a:pt x="959080" y="853670"/>
                  <a:pt x="959080" y="870282"/>
                </a:cubicBezTo>
                <a:cubicBezTo>
                  <a:pt x="959080" y="873330"/>
                  <a:pt x="958851" y="876225"/>
                  <a:pt x="958394" y="878969"/>
                </a:cubicBezTo>
                <a:cubicBezTo>
                  <a:pt x="957938" y="881712"/>
                  <a:pt x="957557" y="883922"/>
                  <a:pt x="957251" y="885598"/>
                </a:cubicBezTo>
                <a:lnTo>
                  <a:pt x="868325" y="885598"/>
                </a:lnTo>
                <a:cubicBezTo>
                  <a:pt x="867868" y="888951"/>
                  <a:pt x="867640" y="892380"/>
                  <a:pt x="867640" y="895885"/>
                </a:cubicBezTo>
                <a:cubicBezTo>
                  <a:pt x="867640" y="900457"/>
                  <a:pt x="868478" y="904534"/>
                  <a:pt x="870154" y="908115"/>
                </a:cubicBezTo>
                <a:cubicBezTo>
                  <a:pt x="871831" y="911697"/>
                  <a:pt x="874117" y="914669"/>
                  <a:pt x="877012" y="917031"/>
                </a:cubicBezTo>
                <a:cubicBezTo>
                  <a:pt x="879908" y="919393"/>
                  <a:pt x="883184" y="921222"/>
                  <a:pt x="886842" y="922517"/>
                </a:cubicBezTo>
                <a:cubicBezTo>
                  <a:pt x="890500" y="923812"/>
                  <a:pt x="894310" y="924460"/>
                  <a:pt x="898272" y="924460"/>
                </a:cubicBezTo>
                <a:cubicBezTo>
                  <a:pt x="906959" y="924460"/>
                  <a:pt x="914122" y="922517"/>
                  <a:pt x="919760" y="918631"/>
                </a:cubicBezTo>
                <a:cubicBezTo>
                  <a:pt x="925399" y="914745"/>
                  <a:pt x="929590" y="909144"/>
                  <a:pt x="932334" y="901829"/>
                </a:cubicBezTo>
                <a:lnTo>
                  <a:pt x="951765" y="901829"/>
                </a:lnTo>
                <a:cubicBezTo>
                  <a:pt x="950240" y="908382"/>
                  <a:pt x="947802" y="914135"/>
                  <a:pt x="944449" y="919088"/>
                </a:cubicBezTo>
                <a:cubicBezTo>
                  <a:pt x="941096" y="924041"/>
                  <a:pt x="937058" y="928156"/>
                  <a:pt x="932334" y="931433"/>
                </a:cubicBezTo>
                <a:cubicBezTo>
                  <a:pt x="927609" y="934709"/>
                  <a:pt x="922351" y="937186"/>
                  <a:pt x="916560" y="938862"/>
                </a:cubicBezTo>
                <a:cubicBezTo>
                  <a:pt x="910769" y="940538"/>
                  <a:pt x="904673" y="941376"/>
                  <a:pt x="898272" y="941376"/>
                </a:cubicBezTo>
                <a:cubicBezTo>
                  <a:pt x="888518" y="941376"/>
                  <a:pt x="880403" y="939891"/>
                  <a:pt x="873926" y="936919"/>
                </a:cubicBezTo>
                <a:cubicBezTo>
                  <a:pt x="867449" y="933947"/>
                  <a:pt x="862306" y="930137"/>
                  <a:pt x="858495" y="925489"/>
                </a:cubicBezTo>
                <a:cubicBezTo>
                  <a:pt x="854686" y="920841"/>
                  <a:pt x="852019" y="915735"/>
                  <a:pt x="850494" y="910173"/>
                </a:cubicBezTo>
                <a:cubicBezTo>
                  <a:pt x="848971" y="904610"/>
                  <a:pt x="848209" y="899238"/>
                  <a:pt x="848209" y="894056"/>
                </a:cubicBezTo>
                <a:cubicBezTo>
                  <a:pt x="848209" y="882779"/>
                  <a:pt x="849847" y="872454"/>
                  <a:pt x="853124" y="863081"/>
                </a:cubicBezTo>
                <a:cubicBezTo>
                  <a:pt x="856400" y="853708"/>
                  <a:pt x="860820" y="845669"/>
                  <a:pt x="866383" y="838964"/>
                </a:cubicBezTo>
                <a:cubicBezTo>
                  <a:pt x="871945" y="832258"/>
                  <a:pt x="878422" y="827076"/>
                  <a:pt x="885813" y="823419"/>
                </a:cubicBezTo>
                <a:cubicBezTo>
                  <a:pt x="893205" y="819761"/>
                  <a:pt x="900939" y="817933"/>
                  <a:pt x="909016" y="817933"/>
                </a:cubicBezTo>
                <a:close/>
                <a:moveTo>
                  <a:pt x="708991" y="817933"/>
                </a:moveTo>
                <a:cubicBezTo>
                  <a:pt x="726365" y="817933"/>
                  <a:pt x="739052" y="822505"/>
                  <a:pt x="747053" y="831649"/>
                </a:cubicBezTo>
                <a:cubicBezTo>
                  <a:pt x="755054" y="840792"/>
                  <a:pt x="759054" y="853670"/>
                  <a:pt x="759054" y="870282"/>
                </a:cubicBezTo>
                <a:cubicBezTo>
                  <a:pt x="759054" y="873330"/>
                  <a:pt x="758826" y="876225"/>
                  <a:pt x="758369" y="878969"/>
                </a:cubicBezTo>
                <a:cubicBezTo>
                  <a:pt x="757912" y="881712"/>
                  <a:pt x="757531" y="883922"/>
                  <a:pt x="757226" y="885598"/>
                </a:cubicBezTo>
                <a:lnTo>
                  <a:pt x="668300" y="885598"/>
                </a:lnTo>
                <a:cubicBezTo>
                  <a:pt x="667843" y="888951"/>
                  <a:pt x="667614" y="892380"/>
                  <a:pt x="667614" y="895885"/>
                </a:cubicBezTo>
                <a:cubicBezTo>
                  <a:pt x="667614" y="900457"/>
                  <a:pt x="668453" y="904534"/>
                  <a:pt x="670129" y="908115"/>
                </a:cubicBezTo>
                <a:cubicBezTo>
                  <a:pt x="671805" y="911697"/>
                  <a:pt x="674092" y="914669"/>
                  <a:pt x="676987" y="917031"/>
                </a:cubicBezTo>
                <a:cubicBezTo>
                  <a:pt x="679883" y="919393"/>
                  <a:pt x="683159" y="921222"/>
                  <a:pt x="686817" y="922517"/>
                </a:cubicBezTo>
                <a:cubicBezTo>
                  <a:pt x="690474" y="923812"/>
                  <a:pt x="694285" y="924460"/>
                  <a:pt x="698247" y="924460"/>
                </a:cubicBezTo>
                <a:cubicBezTo>
                  <a:pt x="706934" y="924460"/>
                  <a:pt x="714096" y="922517"/>
                  <a:pt x="719736" y="918631"/>
                </a:cubicBezTo>
                <a:cubicBezTo>
                  <a:pt x="725374" y="914745"/>
                  <a:pt x="729565" y="909144"/>
                  <a:pt x="732308" y="901829"/>
                </a:cubicBezTo>
                <a:lnTo>
                  <a:pt x="751739" y="901829"/>
                </a:lnTo>
                <a:cubicBezTo>
                  <a:pt x="750215" y="908382"/>
                  <a:pt x="747777" y="914135"/>
                  <a:pt x="744424" y="919088"/>
                </a:cubicBezTo>
                <a:cubicBezTo>
                  <a:pt x="741071" y="924041"/>
                  <a:pt x="737033" y="928156"/>
                  <a:pt x="732308" y="931433"/>
                </a:cubicBezTo>
                <a:cubicBezTo>
                  <a:pt x="727584" y="934709"/>
                  <a:pt x="722326" y="937186"/>
                  <a:pt x="716535" y="938862"/>
                </a:cubicBezTo>
                <a:cubicBezTo>
                  <a:pt x="710744" y="940538"/>
                  <a:pt x="704648" y="941376"/>
                  <a:pt x="698247" y="941376"/>
                </a:cubicBezTo>
                <a:cubicBezTo>
                  <a:pt x="688493" y="941376"/>
                  <a:pt x="680378" y="939891"/>
                  <a:pt x="673901" y="936919"/>
                </a:cubicBezTo>
                <a:cubicBezTo>
                  <a:pt x="667424" y="933947"/>
                  <a:pt x="662281" y="930137"/>
                  <a:pt x="658470" y="925489"/>
                </a:cubicBezTo>
                <a:cubicBezTo>
                  <a:pt x="654660" y="920841"/>
                  <a:pt x="651994" y="915735"/>
                  <a:pt x="650470" y="910173"/>
                </a:cubicBezTo>
                <a:cubicBezTo>
                  <a:pt x="648945" y="904610"/>
                  <a:pt x="648183" y="899238"/>
                  <a:pt x="648183" y="894056"/>
                </a:cubicBezTo>
                <a:cubicBezTo>
                  <a:pt x="648183" y="882779"/>
                  <a:pt x="649822" y="872454"/>
                  <a:pt x="653099" y="863081"/>
                </a:cubicBezTo>
                <a:cubicBezTo>
                  <a:pt x="656375" y="853708"/>
                  <a:pt x="660795" y="845669"/>
                  <a:pt x="666357" y="838964"/>
                </a:cubicBezTo>
                <a:cubicBezTo>
                  <a:pt x="671920" y="832258"/>
                  <a:pt x="678397" y="827076"/>
                  <a:pt x="685788" y="823419"/>
                </a:cubicBezTo>
                <a:cubicBezTo>
                  <a:pt x="693180" y="819761"/>
                  <a:pt x="700914" y="817933"/>
                  <a:pt x="708991" y="817933"/>
                </a:cubicBezTo>
                <a:close/>
                <a:moveTo>
                  <a:pt x="261545" y="817933"/>
                </a:moveTo>
                <a:cubicBezTo>
                  <a:pt x="267336" y="817933"/>
                  <a:pt x="272822" y="818390"/>
                  <a:pt x="278004" y="819304"/>
                </a:cubicBezTo>
                <a:cubicBezTo>
                  <a:pt x="283185" y="820219"/>
                  <a:pt x="287757" y="821819"/>
                  <a:pt x="291720" y="824105"/>
                </a:cubicBezTo>
                <a:cubicBezTo>
                  <a:pt x="295682" y="826391"/>
                  <a:pt x="298845" y="829477"/>
                  <a:pt x="301207" y="833363"/>
                </a:cubicBezTo>
                <a:cubicBezTo>
                  <a:pt x="303569" y="837249"/>
                  <a:pt x="304750" y="842164"/>
                  <a:pt x="304750" y="848108"/>
                </a:cubicBezTo>
                <a:cubicBezTo>
                  <a:pt x="304750" y="851461"/>
                  <a:pt x="304331" y="855080"/>
                  <a:pt x="303493" y="858966"/>
                </a:cubicBezTo>
                <a:cubicBezTo>
                  <a:pt x="302655" y="862853"/>
                  <a:pt x="301855" y="866396"/>
                  <a:pt x="301092" y="869596"/>
                </a:cubicBezTo>
                <a:lnTo>
                  <a:pt x="293549" y="901829"/>
                </a:lnTo>
                <a:cubicBezTo>
                  <a:pt x="293091" y="904267"/>
                  <a:pt x="292444" y="907010"/>
                  <a:pt x="291606" y="910058"/>
                </a:cubicBezTo>
                <a:cubicBezTo>
                  <a:pt x="290767" y="913106"/>
                  <a:pt x="290348" y="916002"/>
                  <a:pt x="290348" y="918745"/>
                </a:cubicBezTo>
                <a:cubicBezTo>
                  <a:pt x="290347" y="921488"/>
                  <a:pt x="290881" y="923393"/>
                  <a:pt x="291949" y="924460"/>
                </a:cubicBezTo>
                <a:cubicBezTo>
                  <a:pt x="293015" y="925527"/>
                  <a:pt x="294387" y="926060"/>
                  <a:pt x="296063" y="926061"/>
                </a:cubicBezTo>
                <a:cubicBezTo>
                  <a:pt x="296978" y="926061"/>
                  <a:pt x="298007" y="925870"/>
                  <a:pt x="299150" y="925489"/>
                </a:cubicBezTo>
                <a:lnTo>
                  <a:pt x="302236" y="924460"/>
                </a:lnTo>
                <a:lnTo>
                  <a:pt x="299264" y="938862"/>
                </a:lnTo>
                <a:cubicBezTo>
                  <a:pt x="297740" y="939472"/>
                  <a:pt x="295797" y="940043"/>
                  <a:pt x="293434" y="940576"/>
                </a:cubicBezTo>
                <a:cubicBezTo>
                  <a:pt x="291072" y="941110"/>
                  <a:pt x="289053" y="941376"/>
                  <a:pt x="287377" y="941376"/>
                </a:cubicBezTo>
                <a:cubicBezTo>
                  <a:pt x="282043" y="941376"/>
                  <a:pt x="278004" y="939929"/>
                  <a:pt x="275261" y="937033"/>
                </a:cubicBezTo>
                <a:cubicBezTo>
                  <a:pt x="272518" y="934138"/>
                  <a:pt x="271451" y="930099"/>
                  <a:pt x="272060" y="924917"/>
                </a:cubicBezTo>
                <a:lnTo>
                  <a:pt x="271603" y="924460"/>
                </a:lnTo>
                <a:cubicBezTo>
                  <a:pt x="267488" y="929947"/>
                  <a:pt x="262383" y="934138"/>
                  <a:pt x="256287" y="937033"/>
                </a:cubicBezTo>
                <a:cubicBezTo>
                  <a:pt x="250191" y="939929"/>
                  <a:pt x="242114" y="941376"/>
                  <a:pt x="232056" y="941376"/>
                </a:cubicBezTo>
                <a:cubicBezTo>
                  <a:pt x="227026" y="941376"/>
                  <a:pt x="222340" y="940805"/>
                  <a:pt x="217997" y="939662"/>
                </a:cubicBezTo>
                <a:cubicBezTo>
                  <a:pt x="213653" y="938519"/>
                  <a:pt x="209881" y="936614"/>
                  <a:pt x="206681" y="933947"/>
                </a:cubicBezTo>
                <a:cubicBezTo>
                  <a:pt x="203480" y="931280"/>
                  <a:pt x="200928" y="927851"/>
                  <a:pt x="199023" y="923660"/>
                </a:cubicBezTo>
                <a:cubicBezTo>
                  <a:pt x="197118" y="919469"/>
                  <a:pt x="196165" y="914326"/>
                  <a:pt x="196165" y="908230"/>
                </a:cubicBezTo>
                <a:cubicBezTo>
                  <a:pt x="196165" y="899543"/>
                  <a:pt x="198032" y="892761"/>
                  <a:pt x="201766" y="887884"/>
                </a:cubicBezTo>
                <a:cubicBezTo>
                  <a:pt x="205500" y="883007"/>
                  <a:pt x="210262" y="879312"/>
                  <a:pt x="216053" y="876797"/>
                </a:cubicBezTo>
                <a:cubicBezTo>
                  <a:pt x="221844" y="874282"/>
                  <a:pt x="228245" y="872568"/>
                  <a:pt x="235256" y="871654"/>
                </a:cubicBezTo>
                <a:cubicBezTo>
                  <a:pt x="242266" y="870740"/>
                  <a:pt x="249048" y="869978"/>
                  <a:pt x="255601" y="869368"/>
                </a:cubicBezTo>
                <a:cubicBezTo>
                  <a:pt x="260783" y="868910"/>
                  <a:pt x="265240" y="868415"/>
                  <a:pt x="268974" y="867882"/>
                </a:cubicBezTo>
                <a:cubicBezTo>
                  <a:pt x="272708" y="867348"/>
                  <a:pt x="275794" y="866472"/>
                  <a:pt x="278232" y="865253"/>
                </a:cubicBezTo>
                <a:cubicBezTo>
                  <a:pt x="280671" y="864034"/>
                  <a:pt x="282461" y="862281"/>
                  <a:pt x="283605" y="859995"/>
                </a:cubicBezTo>
                <a:cubicBezTo>
                  <a:pt x="284748" y="857709"/>
                  <a:pt x="285319" y="854585"/>
                  <a:pt x="285319" y="850622"/>
                </a:cubicBezTo>
                <a:cubicBezTo>
                  <a:pt x="285319" y="847422"/>
                  <a:pt x="284557" y="844831"/>
                  <a:pt x="283033" y="842850"/>
                </a:cubicBezTo>
                <a:cubicBezTo>
                  <a:pt x="281509" y="840869"/>
                  <a:pt x="279604" y="839307"/>
                  <a:pt x="277318" y="838164"/>
                </a:cubicBezTo>
                <a:cubicBezTo>
                  <a:pt x="275032" y="837021"/>
                  <a:pt x="272479" y="836221"/>
                  <a:pt x="269660" y="835763"/>
                </a:cubicBezTo>
                <a:cubicBezTo>
                  <a:pt x="266841" y="835306"/>
                  <a:pt x="264136" y="835078"/>
                  <a:pt x="261545" y="835078"/>
                </a:cubicBezTo>
                <a:cubicBezTo>
                  <a:pt x="257887" y="835077"/>
                  <a:pt x="254268" y="835458"/>
                  <a:pt x="250686" y="836221"/>
                </a:cubicBezTo>
                <a:cubicBezTo>
                  <a:pt x="247105" y="836983"/>
                  <a:pt x="243866" y="838240"/>
                  <a:pt x="240971" y="839993"/>
                </a:cubicBezTo>
                <a:cubicBezTo>
                  <a:pt x="238075" y="841745"/>
                  <a:pt x="235637" y="843955"/>
                  <a:pt x="233655" y="846622"/>
                </a:cubicBezTo>
                <a:cubicBezTo>
                  <a:pt x="231675" y="849289"/>
                  <a:pt x="230379" y="852527"/>
                  <a:pt x="229769" y="856337"/>
                </a:cubicBezTo>
                <a:lnTo>
                  <a:pt x="210338" y="856337"/>
                </a:lnTo>
                <a:cubicBezTo>
                  <a:pt x="211253" y="849784"/>
                  <a:pt x="213272" y="844107"/>
                  <a:pt x="216396" y="839307"/>
                </a:cubicBezTo>
                <a:cubicBezTo>
                  <a:pt x="219521" y="834506"/>
                  <a:pt x="223369" y="830506"/>
                  <a:pt x="227941" y="827305"/>
                </a:cubicBezTo>
                <a:cubicBezTo>
                  <a:pt x="232513" y="824105"/>
                  <a:pt x="237694" y="821743"/>
                  <a:pt x="243486" y="820219"/>
                </a:cubicBezTo>
                <a:cubicBezTo>
                  <a:pt x="249276" y="818695"/>
                  <a:pt x="255296" y="817933"/>
                  <a:pt x="261545" y="817933"/>
                </a:cubicBezTo>
                <a:close/>
                <a:moveTo>
                  <a:pt x="4043579" y="817704"/>
                </a:moveTo>
                <a:cubicBezTo>
                  <a:pt x="4044646" y="817552"/>
                  <a:pt x="4045789" y="817628"/>
                  <a:pt x="4047008" y="817933"/>
                </a:cubicBezTo>
                <a:lnTo>
                  <a:pt x="4042436" y="838735"/>
                </a:lnTo>
                <a:cubicBezTo>
                  <a:pt x="4041826" y="838586"/>
                  <a:pt x="4040836" y="838510"/>
                  <a:pt x="4039464" y="838507"/>
                </a:cubicBezTo>
                <a:lnTo>
                  <a:pt x="4036721" y="838507"/>
                </a:lnTo>
                <a:cubicBezTo>
                  <a:pt x="4034283" y="838504"/>
                  <a:pt x="4032302" y="838542"/>
                  <a:pt x="4030777" y="838621"/>
                </a:cubicBezTo>
                <a:cubicBezTo>
                  <a:pt x="4029253" y="838697"/>
                  <a:pt x="4027349" y="839040"/>
                  <a:pt x="4025062" y="839650"/>
                </a:cubicBezTo>
                <a:cubicBezTo>
                  <a:pt x="4019728" y="841021"/>
                  <a:pt x="4014966" y="843383"/>
                  <a:pt x="4010775" y="846736"/>
                </a:cubicBezTo>
                <a:cubicBezTo>
                  <a:pt x="4006584" y="850089"/>
                  <a:pt x="4002964" y="854128"/>
                  <a:pt x="3999917" y="858852"/>
                </a:cubicBezTo>
                <a:cubicBezTo>
                  <a:pt x="3997325" y="862662"/>
                  <a:pt x="3995268" y="867120"/>
                  <a:pt x="3993744" y="872225"/>
                </a:cubicBezTo>
                <a:cubicBezTo>
                  <a:pt x="3992220" y="877330"/>
                  <a:pt x="3991001" y="882093"/>
                  <a:pt x="3990087" y="886512"/>
                </a:cubicBezTo>
                <a:lnTo>
                  <a:pt x="3978885" y="938862"/>
                </a:lnTo>
                <a:lnTo>
                  <a:pt x="3959683" y="938862"/>
                </a:lnTo>
                <a:lnTo>
                  <a:pt x="3984143" y="820676"/>
                </a:lnTo>
                <a:lnTo>
                  <a:pt x="4002431" y="820676"/>
                </a:lnTo>
                <a:lnTo>
                  <a:pt x="3996716" y="846050"/>
                </a:lnTo>
                <a:lnTo>
                  <a:pt x="3997173" y="846050"/>
                </a:lnTo>
                <a:cubicBezTo>
                  <a:pt x="4001745" y="837973"/>
                  <a:pt x="4007575" y="831268"/>
                  <a:pt x="4014661" y="825934"/>
                </a:cubicBezTo>
                <a:cubicBezTo>
                  <a:pt x="4021748" y="820600"/>
                  <a:pt x="4030244" y="817933"/>
                  <a:pt x="4040150" y="817933"/>
                </a:cubicBezTo>
                <a:cubicBezTo>
                  <a:pt x="4041369" y="817933"/>
                  <a:pt x="4042512" y="817856"/>
                  <a:pt x="4043579" y="817704"/>
                </a:cubicBezTo>
                <a:close/>
                <a:moveTo>
                  <a:pt x="852705" y="817704"/>
                </a:moveTo>
                <a:cubicBezTo>
                  <a:pt x="853772" y="817552"/>
                  <a:pt x="854914" y="817628"/>
                  <a:pt x="856134" y="817933"/>
                </a:cubicBezTo>
                <a:lnTo>
                  <a:pt x="851562" y="838735"/>
                </a:lnTo>
                <a:cubicBezTo>
                  <a:pt x="850952" y="838586"/>
                  <a:pt x="849961" y="838510"/>
                  <a:pt x="848589" y="838507"/>
                </a:cubicBezTo>
                <a:lnTo>
                  <a:pt x="845847" y="838507"/>
                </a:lnTo>
                <a:cubicBezTo>
                  <a:pt x="843408" y="838504"/>
                  <a:pt x="841427" y="838542"/>
                  <a:pt x="839903" y="838621"/>
                </a:cubicBezTo>
                <a:cubicBezTo>
                  <a:pt x="838379" y="838697"/>
                  <a:pt x="836474" y="839040"/>
                  <a:pt x="834188" y="839650"/>
                </a:cubicBezTo>
                <a:cubicBezTo>
                  <a:pt x="828854" y="841021"/>
                  <a:pt x="824091" y="843383"/>
                  <a:pt x="819900" y="846736"/>
                </a:cubicBezTo>
                <a:cubicBezTo>
                  <a:pt x="815709" y="850089"/>
                  <a:pt x="812090" y="854128"/>
                  <a:pt x="809042" y="858852"/>
                </a:cubicBezTo>
                <a:cubicBezTo>
                  <a:pt x="806451" y="862662"/>
                  <a:pt x="804393" y="867120"/>
                  <a:pt x="802869" y="872225"/>
                </a:cubicBezTo>
                <a:cubicBezTo>
                  <a:pt x="801346" y="877330"/>
                  <a:pt x="800126" y="882093"/>
                  <a:pt x="799212" y="886512"/>
                </a:cubicBezTo>
                <a:lnTo>
                  <a:pt x="788011" y="938862"/>
                </a:lnTo>
                <a:lnTo>
                  <a:pt x="768808" y="938862"/>
                </a:lnTo>
                <a:lnTo>
                  <a:pt x="793268" y="820676"/>
                </a:lnTo>
                <a:lnTo>
                  <a:pt x="811556" y="820676"/>
                </a:lnTo>
                <a:lnTo>
                  <a:pt x="805841" y="846050"/>
                </a:lnTo>
                <a:lnTo>
                  <a:pt x="806299" y="846050"/>
                </a:lnTo>
                <a:cubicBezTo>
                  <a:pt x="810871" y="837973"/>
                  <a:pt x="816700" y="831268"/>
                  <a:pt x="823787" y="825934"/>
                </a:cubicBezTo>
                <a:cubicBezTo>
                  <a:pt x="830873" y="820600"/>
                  <a:pt x="839370" y="817933"/>
                  <a:pt x="849275" y="817933"/>
                </a:cubicBezTo>
                <a:cubicBezTo>
                  <a:pt x="850494" y="817933"/>
                  <a:pt x="851638" y="817856"/>
                  <a:pt x="852705" y="817704"/>
                </a:cubicBezTo>
                <a:close/>
                <a:moveTo>
                  <a:pt x="3798977" y="785700"/>
                </a:moveTo>
                <a:lnTo>
                  <a:pt x="3818408" y="785700"/>
                </a:lnTo>
                <a:lnTo>
                  <a:pt x="3811093" y="820676"/>
                </a:lnTo>
                <a:lnTo>
                  <a:pt x="3834639" y="820676"/>
                </a:lnTo>
                <a:lnTo>
                  <a:pt x="3830981" y="837821"/>
                </a:lnTo>
                <a:lnTo>
                  <a:pt x="3807435" y="837821"/>
                </a:lnTo>
                <a:lnTo>
                  <a:pt x="3792805" y="907315"/>
                </a:lnTo>
                <a:cubicBezTo>
                  <a:pt x="3792654" y="908687"/>
                  <a:pt x="3792501" y="909982"/>
                  <a:pt x="3792348" y="911201"/>
                </a:cubicBezTo>
                <a:cubicBezTo>
                  <a:pt x="3792196" y="912421"/>
                  <a:pt x="3792120" y="913716"/>
                  <a:pt x="3792119" y="915088"/>
                </a:cubicBezTo>
                <a:cubicBezTo>
                  <a:pt x="3792119" y="918136"/>
                  <a:pt x="3793300" y="920231"/>
                  <a:pt x="3795662" y="921374"/>
                </a:cubicBezTo>
                <a:cubicBezTo>
                  <a:pt x="3798024" y="922517"/>
                  <a:pt x="3800730" y="923089"/>
                  <a:pt x="3803778" y="923089"/>
                </a:cubicBezTo>
                <a:cubicBezTo>
                  <a:pt x="3805759" y="923089"/>
                  <a:pt x="3807664" y="922898"/>
                  <a:pt x="3809493" y="922517"/>
                </a:cubicBezTo>
                <a:cubicBezTo>
                  <a:pt x="3811321" y="922136"/>
                  <a:pt x="3813150" y="921641"/>
                  <a:pt x="3814979" y="921031"/>
                </a:cubicBezTo>
                <a:lnTo>
                  <a:pt x="3811550" y="938862"/>
                </a:lnTo>
                <a:cubicBezTo>
                  <a:pt x="3809264" y="939167"/>
                  <a:pt x="3806978" y="939433"/>
                  <a:pt x="3804692" y="939662"/>
                </a:cubicBezTo>
                <a:cubicBezTo>
                  <a:pt x="3802406" y="939891"/>
                  <a:pt x="3800120" y="940005"/>
                  <a:pt x="3797834" y="940005"/>
                </a:cubicBezTo>
                <a:cubicBezTo>
                  <a:pt x="3794177" y="940005"/>
                  <a:pt x="3790748" y="939738"/>
                  <a:pt x="3787547" y="939205"/>
                </a:cubicBezTo>
                <a:cubicBezTo>
                  <a:pt x="3784347" y="938672"/>
                  <a:pt x="3781565" y="937681"/>
                  <a:pt x="3779203" y="936233"/>
                </a:cubicBezTo>
                <a:cubicBezTo>
                  <a:pt x="3776841" y="934785"/>
                  <a:pt x="3774936" y="932842"/>
                  <a:pt x="3773488" y="930404"/>
                </a:cubicBezTo>
                <a:cubicBezTo>
                  <a:pt x="3772040" y="927965"/>
                  <a:pt x="3771317" y="924841"/>
                  <a:pt x="3771317" y="921031"/>
                </a:cubicBezTo>
                <a:cubicBezTo>
                  <a:pt x="3771317" y="919355"/>
                  <a:pt x="3771431" y="917755"/>
                  <a:pt x="3771659" y="916231"/>
                </a:cubicBezTo>
                <a:cubicBezTo>
                  <a:pt x="3771888" y="914707"/>
                  <a:pt x="3772155" y="913030"/>
                  <a:pt x="3772460" y="911201"/>
                </a:cubicBezTo>
                <a:lnTo>
                  <a:pt x="3788004" y="837821"/>
                </a:lnTo>
                <a:lnTo>
                  <a:pt x="3768116" y="837821"/>
                </a:lnTo>
                <a:lnTo>
                  <a:pt x="3771774" y="820676"/>
                </a:lnTo>
                <a:lnTo>
                  <a:pt x="3791662" y="820676"/>
                </a:lnTo>
                <a:close/>
                <a:moveTo>
                  <a:pt x="2817903" y="785700"/>
                </a:moveTo>
                <a:lnTo>
                  <a:pt x="2837334" y="785700"/>
                </a:lnTo>
                <a:lnTo>
                  <a:pt x="2830019" y="820676"/>
                </a:lnTo>
                <a:lnTo>
                  <a:pt x="2853564" y="820676"/>
                </a:lnTo>
                <a:lnTo>
                  <a:pt x="2849906" y="837821"/>
                </a:lnTo>
                <a:lnTo>
                  <a:pt x="2826361" y="837821"/>
                </a:lnTo>
                <a:lnTo>
                  <a:pt x="2811731" y="907315"/>
                </a:lnTo>
                <a:cubicBezTo>
                  <a:pt x="2811578" y="908687"/>
                  <a:pt x="2811426" y="909982"/>
                  <a:pt x="2811273" y="911201"/>
                </a:cubicBezTo>
                <a:cubicBezTo>
                  <a:pt x="2811121" y="912421"/>
                  <a:pt x="2811045" y="913716"/>
                  <a:pt x="2811044" y="915088"/>
                </a:cubicBezTo>
                <a:cubicBezTo>
                  <a:pt x="2811044" y="918136"/>
                  <a:pt x="2812225" y="920231"/>
                  <a:pt x="2814588" y="921374"/>
                </a:cubicBezTo>
                <a:cubicBezTo>
                  <a:pt x="2816950" y="922517"/>
                  <a:pt x="2819655" y="923089"/>
                  <a:pt x="2822703" y="923089"/>
                </a:cubicBezTo>
                <a:cubicBezTo>
                  <a:pt x="2824684" y="923089"/>
                  <a:pt x="2826589" y="922898"/>
                  <a:pt x="2828418" y="922517"/>
                </a:cubicBezTo>
                <a:cubicBezTo>
                  <a:pt x="2830247" y="922136"/>
                  <a:pt x="2832076" y="921641"/>
                  <a:pt x="2833905" y="921031"/>
                </a:cubicBezTo>
                <a:lnTo>
                  <a:pt x="2830476" y="938862"/>
                </a:lnTo>
                <a:cubicBezTo>
                  <a:pt x="2828189" y="939167"/>
                  <a:pt x="2825903" y="939433"/>
                  <a:pt x="2823618" y="939662"/>
                </a:cubicBezTo>
                <a:cubicBezTo>
                  <a:pt x="2821331" y="939891"/>
                  <a:pt x="2819045" y="940005"/>
                  <a:pt x="2816759" y="940005"/>
                </a:cubicBezTo>
                <a:cubicBezTo>
                  <a:pt x="2813102" y="940005"/>
                  <a:pt x="2809673" y="939738"/>
                  <a:pt x="2806472" y="939205"/>
                </a:cubicBezTo>
                <a:cubicBezTo>
                  <a:pt x="2803272" y="938672"/>
                  <a:pt x="2800491" y="937681"/>
                  <a:pt x="2798129" y="936233"/>
                </a:cubicBezTo>
                <a:cubicBezTo>
                  <a:pt x="2795766" y="934785"/>
                  <a:pt x="2793861" y="932842"/>
                  <a:pt x="2792414" y="930404"/>
                </a:cubicBezTo>
                <a:cubicBezTo>
                  <a:pt x="2790966" y="927965"/>
                  <a:pt x="2790242" y="924841"/>
                  <a:pt x="2790242" y="921031"/>
                </a:cubicBezTo>
                <a:cubicBezTo>
                  <a:pt x="2790242" y="919355"/>
                  <a:pt x="2790356" y="917755"/>
                  <a:pt x="2790585" y="916231"/>
                </a:cubicBezTo>
                <a:cubicBezTo>
                  <a:pt x="2790814" y="914707"/>
                  <a:pt x="2791080" y="913030"/>
                  <a:pt x="2791385" y="911201"/>
                </a:cubicBezTo>
                <a:lnTo>
                  <a:pt x="2806930" y="837821"/>
                </a:lnTo>
                <a:lnTo>
                  <a:pt x="2787042" y="837821"/>
                </a:lnTo>
                <a:lnTo>
                  <a:pt x="2790699" y="820676"/>
                </a:lnTo>
                <a:lnTo>
                  <a:pt x="2810587" y="820676"/>
                </a:lnTo>
                <a:close/>
                <a:moveTo>
                  <a:pt x="1951127" y="785700"/>
                </a:moveTo>
                <a:lnTo>
                  <a:pt x="1970558" y="785700"/>
                </a:lnTo>
                <a:lnTo>
                  <a:pt x="1963243" y="820676"/>
                </a:lnTo>
                <a:lnTo>
                  <a:pt x="1986789" y="820676"/>
                </a:lnTo>
                <a:lnTo>
                  <a:pt x="1983131" y="837821"/>
                </a:lnTo>
                <a:lnTo>
                  <a:pt x="1959585" y="837821"/>
                </a:lnTo>
                <a:lnTo>
                  <a:pt x="1944956" y="907315"/>
                </a:lnTo>
                <a:cubicBezTo>
                  <a:pt x="1944804" y="908687"/>
                  <a:pt x="1944652" y="909982"/>
                  <a:pt x="1944498" y="911201"/>
                </a:cubicBezTo>
                <a:cubicBezTo>
                  <a:pt x="1944346" y="912421"/>
                  <a:pt x="1944270" y="913716"/>
                  <a:pt x="1944269" y="915088"/>
                </a:cubicBezTo>
                <a:cubicBezTo>
                  <a:pt x="1944269" y="918136"/>
                  <a:pt x="1945451" y="920231"/>
                  <a:pt x="1947813" y="921374"/>
                </a:cubicBezTo>
                <a:cubicBezTo>
                  <a:pt x="1950175" y="922517"/>
                  <a:pt x="1952880" y="923089"/>
                  <a:pt x="1955928" y="923089"/>
                </a:cubicBezTo>
                <a:cubicBezTo>
                  <a:pt x="1957909" y="923089"/>
                  <a:pt x="1959814" y="922898"/>
                  <a:pt x="1961643" y="922517"/>
                </a:cubicBezTo>
                <a:cubicBezTo>
                  <a:pt x="1963472" y="922136"/>
                  <a:pt x="1965301" y="921641"/>
                  <a:pt x="1967130" y="921031"/>
                </a:cubicBezTo>
                <a:lnTo>
                  <a:pt x="1963700" y="938862"/>
                </a:lnTo>
                <a:cubicBezTo>
                  <a:pt x="1961415" y="939167"/>
                  <a:pt x="1959128" y="939433"/>
                  <a:pt x="1956843" y="939662"/>
                </a:cubicBezTo>
                <a:cubicBezTo>
                  <a:pt x="1954557" y="939891"/>
                  <a:pt x="1952270" y="940005"/>
                  <a:pt x="1949985" y="940005"/>
                </a:cubicBezTo>
                <a:cubicBezTo>
                  <a:pt x="1946327" y="940005"/>
                  <a:pt x="1942898" y="939738"/>
                  <a:pt x="1939698" y="939205"/>
                </a:cubicBezTo>
                <a:cubicBezTo>
                  <a:pt x="1936497" y="938672"/>
                  <a:pt x="1933716" y="937681"/>
                  <a:pt x="1931354" y="936233"/>
                </a:cubicBezTo>
                <a:cubicBezTo>
                  <a:pt x="1928992" y="934785"/>
                  <a:pt x="1927087" y="932842"/>
                  <a:pt x="1925639" y="930404"/>
                </a:cubicBezTo>
                <a:cubicBezTo>
                  <a:pt x="1924191" y="927965"/>
                  <a:pt x="1923467" y="924841"/>
                  <a:pt x="1923467" y="921031"/>
                </a:cubicBezTo>
                <a:cubicBezTo>
                  <a:pt x="1923467" y="919355"/>
                  <a:pt x="1923582" y="917755"/>
                  <a:pt x="1923809" y="916231"/>
                </a:cubicBezTo>
                <a:cubicBezTo>
                  <a:pt x="1924038" y="914707"/>
                  <a:pt x="1924305" y="913030"/>
                  <a:pt x="1924610" y="911201"/>
                </a:cubicBezTo>
                <a:lnTo>
                  <a:pt x="1940155" y="837821"/>
                </a:lnTo>
                <a:lnTo>
                  <a:pt x="1920266" y="837821"/>
                </a:lnTo>
                <a:lnTo>
                  <a:pt x="1923924" y="820676"/>
                </a:lnTo>
                <a:lnTo>
                  <a:pt x="1943812" y="820676"/>
                </a:lnTo>
                <a:close/>
                <a:moveTo>
                  <a:pt x="484277" y="785700"/>
                </a:moveTo>
                <a:lnTo>
                  <a:pt x="503708" y="785700"/>
                </a:lnTo>
                <a:lnTo>
                  <a:pt x="496393" y="820676"/>
                </a:lnTo>
                <a:lnTo>
                  <a:pt x="519939" y="820676"/>
                </a:lnTo>
                <a:lnTo>
                  <a:pt x="516281" y="837821"/>
                </a:lnTo>
                <a:lnTo>
                  <a:pt x="492736" y="837821"/>
                </a:lnTo>
                <a:lnTo>
                  <a:pt x="478105" y="907315"/>
                </a:lnTo>
                <a:cubicBezTo>
                  <a:pt x="477954" y="908687"/>
                  <a:pt x="477801" y="909982"/>
                  <a:pt x="477648" y="911201"/>
                </a:cubicBezTo>
                <a:cubicBezTo>
                  <a:pt x="477496" y="912421"/>
                  <a:pt x="477420" y="913716"/>
                  <a:pt x="477419" y="915088"/>
                </a:cubicBezTo>
                <a:cubicBezTo>
                  <a:pt x="477419" y="918136"/>
                  <a:pt x="478601" y="920231"/>
                  <a:pt x="480963" y="921374"/>
                </a:cubicBezTo>
                <a:cubicBezTo>
                  <a:pt x="483325" y="922517"/>
                  <a:pt x="486030" y="923089"/>
                  <a:pt x="489078" y="923089"/>
                </a:cubicBezTo>
                <a:cubicBezTo>
                  <a:pt x="491059" y="923089"/>
                  <a:pt x="492964" y="922898"/>
                  <a:pt x="494793" y="922517"/>
                </a:cubicBezTo>
                <a:cubicBezTo>
                  <a:pt x="496622" y="922136"/>
                  <a:pt x="498450" y="921641"/>
                  <a:pt x="500279" y="921031"/>
                </a:cubicBezTo>
                <a:lnTo>
                  <a:pt x="496850" y="938862"/>
                </a:lnTo>
                <a:cubicBezTo>
                  <a:pt x="494564" y="939167"/>
                  <a:pt x="492278" y="939433"/>
                  <a:pt x="489992" y="939662"/>
                </a:cubicBezTo>
                <a:cubicBezTo>
                  <a:pt x="487706" y="939891"/>
                  <a:pt x="485420" y="940005"/>
                  <a:pt x="483134" y="940005"/>
                </a:cubicBezTo>
                <a:cubicBezTo>
                  <a:pt x="479477" y="940005"/>
                  <a:pt x="476048" y="939738"/>
                  <a:pt x="472848" y="939205"/>
                </a:cubicBezTo>
                <a:cubicBezTo>
                  <a:pt x="469647" y="938672"/>
                  <a:pt x="466866" y="937681"/>
                  <a:pt x="464503" y="936233"/>
                </a:cubicBezTo>
                <a:cubicBezTo>
                  <a:pt x="462141" y="934785"/>
                  <a:pt x="460237" y="932842"/>
                  <a:pt x="458789" y="930404"/>
                </a:cubicBezTo>
                <a:cubicBezTo>
                  <a:pt x="457341" y="927965"/>
                  <a:pt x="456617" y="924841"/>
                  <a:pt x="456617" y="921031"/>
                </a:cubicBezTo>
                <a:cubicBezTo>
                  <a:pt x="456617" y="919355"/>
                  <a:pt x="456731" y="917755"/>
                  <a:pt x="456960" y="916231"/>
                </a:cubicBezTo>
                <a:cubicBezTo>
                  <a:pt x="457188" y="914707"/>
                  <a:pt x="457455" y="913030"/>
                  <a:pt x="457760" y="911201"/>
                </a:cubicBezTo>
                <a:lnTo>
                  <a:pt x="473305" y="837821"/>
                </a:lnTo>
                <a:lnTo>
                  <a:pt x="453416" y="837821"/>
                </a:lnTo>
                <a:lnTo>
                  <a:pt x="457074" y="820676"/>
                </a:lnTo>
                <a:lnTo>
                  <a:pt x="476962" y="820676"/>
                </a:lnTo>
                <a:close/>
                <a:moveTo>
                  <a:pt x="350927" y="785700"/>
                </a:moveTo>
                <a:lnTo>
                  <a:pt x="370358" y="785700"/>
                </a:lnTo>
                <a:lnTo>
                  <a:pt x="363043" y="820676"/>
                </a:lnTo>
                <a:lnTo>
                  <a:pt x="386589" y="820676"/>
                </a:lnTo>
                <a:lnTo>
                  <a:pt x="382931" y="837821"/>
                </a:lnTo>
                <a:lnTo>
                  <a:pt x="359385" y="837821"/>
                </a:lnTo>
                <a:lnTo>
                  <a:pt x="344755" y="907315"/>
                </a:lnTo>
                <a:cubicBezTo>
                  <a:pt x="344604" y="908687"/>
                  <a:pt x="344451" y="909982"/>
                  <a:pt x="344298" y="911201"/>
                </a:cubicBezTo>
                <a:cubicBezTo>
                  <a:pt x="344146" y="912421"/>
                  <a:pt x="344070" y="913716"/>
                  <a:pt x="344069" y="915088"/>
                </a:cubicBezTo>
                <a:cubicBezTo>
                  <a:pt x="344069" y="918136"/>
                  <a:pt x="345250" y="920231"/>
                  <a:pt x="347613" y="921374"/>
                </a:cubicBezTo>
                <a:cubicBezTo>
                  <a:pt x="349975" y="922517"/>
                  <a:pt x="352680" y="923089"/>
                  <a:pt x="355728" y="923089"/>
                </a:cubicBezTo>
                <a:cubicBezTo>
                  <a:pt x="357709" y="923089"/>
                  <a:pt x="359614" y="922898"/>
                  <a:pt x="361443" y="922517"/>
                </a:cubicBezTo>
                <a:cubicBezTo>
                  <a:pt x="363272" y="922136"/>
                  <a:pt x="365101" y="921641"/>
                  <a:pt x="366929" y="921031"/>
                </a:cubicBezTo>
                <a:lnTo>
                  <a:pt x="363500" y="938862"/>
                </a:lnTo>
                <a:cubicBezTo>
                  <a:pt x="361214" y="939167"/>
                  <a:pt x="358928" y="939433"/>
                  <a:pt x="356643" y="939662"/>
                </a:cubicBezTo>
                <a:cubicBezTo>
                  <a:pt x="354356" y="939891"/>
                  <a:pt x="352070" y="940005"/>
                  <a:pt x="349785" y="940005"/>
                </a:cubicBezTo>
                <a:cubicBezTo>
                  <a:pt x="346127" y="940005"/>
                  <a:pt x="342698" y="939738"/>
                  <a:pt x="339497" y="939205"/>
                </a:cubicBezTo>
                <a:cubicBezTo>
                  <a:pt x="336297" y="938672"/>
                  <a:pt x="333516" y="937681"/>
                  <a:pt x="331154" y="936233"/>
                </a:cubicBezTo>
                <a:cubicBezTo>
                  <a:pt x="328791" y="934785"/>
                  <a:pt x="326886" y="932842"/>
                  <a:pt x="325438" y="930404"/>
                </a:cubicBezTo>
                <a:cubicBezTo>
                  <a:pt x="323991" y="927965"/>
                  <a:pt x="323267" y="924841"/>
                  <a:pt x="323267" y="921031"/>
                </a:cubicBezTo>
                <a:cubicBezTo>
                  <a:pt x="323267" y="919355"/>
                  <a:pt x="323381" y="917755"/>
                  <a:pt x="323610" y="916231"/>
                </a:cubicBezTo>
                <a:cubicBezTo>
                  <a:pt x="323838" y="914707"/>
                  <a:pt x="324105" y="913030"/>
                  <a:pt x="324410" y="911201"/>
                </a:cubicBezTo>
                <a:lnTo>
                  <a:pt x="339955" y="837821"/>
                </a:lnTo>
                <a:lnTo>
                  <a:pt x="320067" y="837821"/>
                </a:lnTo>
                <a:lnTo>
                  <a:pt x="323724" y="820676"/>
                </a:lnTo>
                <a:lnTo>
                  <a:pt x="343612" y="820676"/>
                </a:lnTo>
                <a:close/>
                <a:moveTo>
                  <a:pt x="36602" y="785700"/>
                </a:moveTo>
                <a:lnTo>
                  <a:pt x="56034" y="785700"/>
                </a:lnTo>
                <a:lnTo>
                  <a:pt x="48718" y="820676"/>
                </a:lnTo>
                <a:lnTo>
                  <a:pt x="72264" y="820676"/>
                </a:lnTo>
                <a:lnTo>
                  <a:pt x="68606" y="837821"/>
                </a:lnTo>
                <a:lnTo>
                  <a:pt x="45060" y="837821"/>
                </a:lnTo>
                <a:lnTo>
                  <a:pt x="30430" y="907315"/>
                </a:lnTo>
                <a:cubicBezTo>
                  <a:pt x="30279" y="908687"/>
                  <a:pt x="30126" y="909982"/>
                  <a:pt x="29973" y="911201"/>
                </a:cubicBezTo>
                <a:cubicBezTo>
                  <a:pt x="29821" y="912421"/>
                  <a:pt x="29745" y="913716"/>
                  <a:pt x="29745" y="915088"/>
                </a:cubicBezTo>
                <a:cubicBezTo>
                  <a:pt x="29745" y="918136"/>
                  <a:pt x="30925" y="920231"/>
                  <a:pt x="33288" y="921374"/>
                </a:cubicBezTo>
                <a:cubicBezTo>
                  <a:pt x="35650" y="922517"/>
                  <a:pt x="38355" y="923089"/>
                  <a:pt x="41403" y="923089"/>
                </a:cubicBezTo>
                <a:cubicBezTo>
                  <a:pt x="43384" y="923089"/>
                  <a:pt x="45289" y="922898"/>
                  <a:pt x="47118" y="922517"/>
                </a:cubicBezTo>
                <a:cubicBezTo>
                  <a:pt x="48947" y="922136"/>
                  <a:pt x="50775" y="921641"/>
                  <a:pt x="52605" y="921031"/>
                </a:cubicBezTo>
                <a:lnTo>
                  <a:pt x="49175" y="938862"/>
                </a:lnTo>
                <a:cubicBezTo>
                  <a:pt x="46889" y="939167"/>
                  <a:pt x="44604" y="939433"/>
                  <a:pt x="42317" y="939662"/>
                </a:cubicBezTo>
                <a:cubicBezTo>
                  <a:pt x="40031" y="939891"/>
                  <a:pt x="37745" y="940005"/>
                  <a:pt x="35459" y="940005"/>
                </a:cubicBezTo>
                <a:cubicBezTo>
                  <a:pt x="31802" y="940005"/>
                  <a:pt x="28373" y="939738"/>
                  <a:pt x="25172" y="939205"/>
                </a:cubicBezTo>
                <a:cubicBezTo>
                  <a:pt x="21972" y="938672"/>
                  <a:pt x="19191" y="937681"/>
                  <a:pt x="16828" y="936233"/>
                </a:cubicBezTo>
                <a:cubicBezTo>
                  <a:pt x="14466" y="934785"/>
                  <a:pt x="12561" y="932842"/>
                  <a:pt x="11113" y="930404"/>
                </a:cubicBezTo>
                <a:cubicBezTo>
                  <a:pt x="9666" y="927965"/>
                  <a:pt x="8942" y="924841"/>
                  <a:pt x="8942" y="921031"/>
                </a:cubicBezTo>
                <a:cubicBezTo>
                  <a:pt x="8942" y="919355"/>
                  <a:pt x="9056" y="917755"/>
                  <a:pt x="9285" y="916231"/>
                </a:cubicBezTo>
                <a:cubicBezTo>
                  <a:pt x="9513" y="914707"/>
                  <a:pt x="9780" y="913030"/>
                  <a:pt x="10085" y="911201"/>
                </a:cubicBezTo>
                <a:lnTo>
                  <a:pt x="25629" y="837821"/>
                </a:lnTo>
                <a:lnTo>
                  <a:pt x="5741" y="837821"/>
                </a:lnTo>
                <a:lnTo>
                  <a:pt x="9399" y="820676"/>
                </a:lnTo>
                <a:lnTo>
                  <a:pt x="29287" y="820676"/>
                </a:lnTo>
                <a:close/>
                <a:moveTo>
                  <a:pt x="4231869" y="775642"/>
                </a:moveTo>
                <a:lnTo>
                  <a:pt x="4251300" y="775642"/>
                </a:lnTo>
                <a:lnTo>
                  <a:pt x="4217010" y="938862"/>
                </a:lnTo>
                <a:lnTo>
                  <a:pt x="4197808" y="938862"/>
                </a:lnTo>
                <a:close/>
                <a:moveTo>
                  <a:pt x="4069716" y="775642"/>
                </a:moveTo>
                <a:lnTo>
                  <a:pt x="4089375" y="775642"/>
                </a:lnTo>
                <a:lnTo>
                  <a:pt x="4084346" y="799416"/>
                </a:lnTo>
                <a:lnTo>
                  <a:pt x="4064686" y="799416"/>
                </a:lnTo>
                <a:close/>
                <a:moveTo>
                  <a:pt x="2555698" y="775642"/>
                </a:moveTo>
                <a:lnTo>
                  <a:pt x="2575130" y="775642"/>
                </a:lnTo>
                <a:lnTo>
                  <a:pt x="2562556" y="835306"/>
                </a:lnTo>
                <a:lnTo>
                  <a:pt x="2563014" y="835763"/>
                </a:lnTo>
                <a:cubicBezTo>
                  <a:pt x="2567433" y="830125"/>
                  <a:pt x="2572729" y="825743"/>
                  <a:pt x="2578901" y="822619"/>
                </a:cubicBezTo>
                <a:cubicBezTo>
                  <a:pt x="2585074" y="819495"/>
                  <a:pt x="2591817" y="817933"/>
                  <a:pt x="2599132" y="817933"/>
                </a:cubicBezTo>
                <a:cubicBezTo>
                  <a:pt x="2607057" y="817933"/>
                  <a:pt x="2613915" y="819190"/>
                  <a:pt x="2619706" y="821704"/>
                </a:cubicBezTo>
                <a:cubicBezTo>
                  <a:pt x="2625497" y="824219"/>
                  <a:pt x="2630298" y="827686"/>
                  <a:pt x="2634108" y="832106"/>
                </a:cubicBezTo>
                <a:cubicBezTo>
                  <a:pt x="2637917" y="836525"/>
                  <a:pt x="2640775" y="841859"/>
                  <a:pt x="2642680" y="848108"/>
                </a:cubicBezTo>
                <a:cubicBezTo>
                  <a:pt x="2644584" y="854356"/>
                  <a:pt x="2645537" y="861290"/>
                  <a:pt x="2645538" y="868910"/>
                </a:cubicBezTo>
                <a:cubicBezTo>
                  <a:pt x="2645538" y="878207"/>
                  <a:pt x="2644167" y="887198"/>
                  <a:pt x="2641423" y="895885"/>
                </a:cubicBezTo>
                <a:cubicBezTo>
                  <a:pt x="2638680" y="904572"/>
                  <a:pt x="2634641" y="912268"/>
                  <a:pt x="2629307" y="918974"/>
                </a:cubicBezTo>
                <a:cubicBezTo>
                  <a:pt x="2623973" y="925679"/>
                  <a:pt x="2617458" y="931090"/>
                  <a:pt x="2609762" y="935204"/>
                </a:cubicBezTo>
                <a:cubicBezTo>
                  <a:pt x="2602066" y="939319"/>
                  <a:pt x="2593189" y="941376"/>
                  <a:pt x="2583130" y="941376"/>
                </a:cubicBezTo>
                <a:cubicBezTo>
                  <a:pt x="2577644" y="941376"/>
                  <a:pt x="2572615" y="940653"/>
                  <a:pt x="2568043" y="939205"/>
                </a:cubicBezTo>
                <a:cubicBezTo>
                  <a:pt x="2563471" y="937757"/>
                  <a:pt x="2559470" y="935890"/>
                  <a:pt x="2556041" y="933604"/>
                </a:cubicBezTo>
                <a:cubicBezTo>
                  <a:pt x="2552612" y="931318"/>
                  <a:pt x="2549793" y="928727"/>
                  <a:pt x="2547583" y="925832"/>
                </a:cubicBezTo>
                <a:cubicBezTo>
                  <a:pt x="2545373" y="922936"/>
                  <a:pt x="2543964" y="919964"/>
                  <a:pt x="2543354" y="916916"/>
                </a:cubicBezTo>
                <a:lnTo>
                  <a:pt x="2542897" y="916916"/>
                </a:lnTo>
                <a:lnTo>
                  <a:pt x="2538554" y="938862"/>
                </a:lnTo>
                <a:lnTo>
                  <a:pt x="2521408" y="938862"/>
                </a:lnTo>
                <a:close/>
                <a:moveTo>
                  <a:pt x="1783716" y="775642"/>
                </a:moveTo>
                <a:lnTo>
                  <a:pt x="1803376" y="775642"/>
                </a:lnTo>
                <a:lnTo>
                  <a:pt x="1798346" y="799416"/>
                </a:lnTo>
                <a:lnTo>
                  <a:pt x="1778687" y="799416"/>
                </a:lnTo>
                <a:close/>
                <a:moveTo>
                  <a:pt x="1059816" y="775642"/>
                </a:moveTo>
                <a:lnTo>
                  <a:pt x="1079476" y="775642"/>
                </a:lnTo>
                <a:lnTo>
                  <a:pt x="1074446" y="799416"/>
                </a:lnTo>
                <a:lnTo>
                  <a:pt x="1054787" y="799416"/>
                </a:lnTo>
                <a:close/>
                <a:moveTo>
                  <a:pt x="555448" y="775642"/>
                </a:moveTo>
                <a:lnTo>
                  <a:pt x="574879" y="775642"/>
                </a:lnTo>
                <a:lnTo>
                  <a:pt x="560935" y="838049"/>
                </a:lnTo>
                <a:lnTo>
                  <a:pt x="561392" y="838507"/>
                </a:lnTo>
                <a:cubicBezTo>
                  <a:pt x="566269" y="831649"/>
                  <a:pt x="572441" y="826505"/>
                  <a:pt x="579908" y="823076"/>
                </a:cubicBezTo>
                <a:cubicBezTo>
                  <a:pt x="587376" y="819647"/>
                  <a:pt x="595225" y="817933"/>
                  <a:pt x="603454" y="817933"/>
                </a:cubicBezTo>
                <a:cubicBezTo>
                  <a:pt x="614579" y="817933"/>
                  <a:pt x="622847" y="820371"/>
                  <a:pt x="628257" y="825248"/>
                </a:cubicBezTo>
                <a:cubicBezTo>
                  <a:pt x="633667" y="830124"/>
                  <a:pt x="636373" y="837821"/>
                  <a:pt x="636373" y="848336"/>
                </a:cubicBezTo>
                <a:cubicBezTo>
                  <a:pt x="636373" y="850927"/>
                  <a:pt x="636068" y="854280"/>
                  <a:pt x="635458" y="858395"/>
                </a:cubicBezTo>
                <a:cubicBezTo>
                  <a:pt x="634848" y="862510"/>
                  <a:pt x="634010" y="866853"/>
                  <a:pt x="632943" y="871425"/>
                </a:cubicBezTo>
                <a:lnTo>
                  <a:pt x="618542" y="938862"/>
                </a:lnTo>
                <a:lnTo>
                  <a:pt x="599111" y="938862"/>
                </a:lnTo>
                <a:lnTo>
                  <a:pt x="614198" y="869825"/>
                </a:lnTo>
                <a:cubicBezTo>
                  <a:pt x="614351" y="868606"/>
                  <a:pt x="614579" y="867196"/>
                  <a:pt x="614884" y="865596"/>
                </a:cubicBezTo>
                <a:cubicBezTo>
                  <a:pt x="615189" y="863996"/>
                  <a:pt x="615494" y="862319"/>
                  <a:pt x="615799" y="860566"/>
                </a:cubicBezTo>
                <a:cubicBezTo>
                  <a:pt x="616103" y="858814"/>
                  <a:pt x="616370" y="857138"/>
                  <a:pt x="616599" y="855537"/>
                </a:cubicBezTo>
                <a:cubicBezTo>
                  <a:pt x="616827" y="853937"/>
                  <a:pt x="616942" y="852604"/>
                  <a:pt x="616942" y="851537"/>
                </a:cubicBezTo>
                <a:cubicBezTo>
                  <a:pt x="616942" y="845898"/>
                  <a:pt x="614960" y="841745"/>
                  <a:pt x="610998" y="839078"/>
                </a:cubicBezTo>
                <a:cubicBezTo>
                  <a:pt x="607036" y="836411"/>
                  <a:pt x="602159" y="835078"/>
                  <a:pt x="596367" y="835078"/>
                </a:cubicBezTo>
                <a:cubicBezTo>
                  <a:pt x="591034" y="835077"/>
                  <a:pt x="585738" y="836373"/>
                  <a:pt x="580480" y="838964"/>
                </a:cubicBezTo>
                <a:cubicBezTo>
                  <a:pt x="575222" y="841555"/>
                  <a:pt x="570765" y="844831"/>
                  <a:pt x="567107" y="848794"/>
                </a:cubicBezTo>
                <a:cubicBezTo>
                  <a:pt x="563601" y="851842"/>
                  <a:pt x="560858" y="855537"/>
                  <a:pt x="558877" y="859881"/>
                </a:cubicBezTo>
                <a:cubicBezTo>
                  <a:pt x="556896" y="864224"/>
                  <a:pt x="555296" y="868758"/>
                  <a:pt x="554077" y="873482"/>
                </a:cubicBezTo>
                <a:lnTo>
                  <a:pt x="540361" y="938862"/>
                </a:lnTo>
                <a:lnTo>
                  <a:pt x="521158" y="938862"/>
                </a:lnTo>
                <a:close/>
                <a:moveTo>
                  <a:pt x="107773" y="775642"/>
                </a:moveTo>
                <a:lnTo>
                  <a:pt x="127204" y="775642"/>
                </a:lnTo>
                <a:lnTo>
                  <a:pt x="113260" y="838049"/>
                </a:lnTo>
                <a:lnTo>
                  <a:pt x="113717" y="838507"/>
                </a:lnTo>
                <a:cubicBezTo>
                  <a:pt x="118593" y="831649"/>
                  <a:pt x="124766" y="826505"/>
                  <a:pt x="132233" y="823076"/>
                </a:cubicBezTo>
                <a:cubicBezTo>
                  <a:pt x="139701" y="819647"/>
                  <a:pt x="147550" y="817933"/>
                  <a:pt x="155779" y="817933"/>
                </a:cubicBezTo>
                <a:cubicBezTo>
                  <a:pt x="166904" y="817933"/>
                  <a:pt x="175172" y="820371"/>
                  <a:pt x="180582" y="825248"/>
                </a:cubicBezTo>
                <a:cubicBezTo>
                  <a:pt x="185992" y="830124"/>
                  <a:pt x="188697" y="837821"/>
                  <a:pt x="188698" y="848336"/>
                </a:cubicBezTo>
                <a:cubicBezTo>
                  <a:pt x="188698" y="850927"/>
                  <a:pt x="188393" y="854280"/>
                  <a:pt x="187783" y="858395"/>
                </a:cubicBezTo>
                <a:cubicBezTo>
                  <a:pt x="187173" y="862510"/>
                  <a:pt x="186335" y="866853"/>
                  <a:pt x="185269" y="871425"/>
                </a:cubicBezTo>
                <a:lnTo>
                  <a:pt x="170867" y="938862"/>
                </a:lnTo>
                <a:lnTo>
                  <a:pt x="151436" y="938862"/>
                </a:lnTo>
                <a:lnTo>
                  <a:pt x="166523" y="869825"/>
                </a:lnTo>
                <a:cubicBezTo>
                  <a:pt x="166676" y="868606"/>
                  <a:pt x="166904" y="867196"/>
                  <a:pt x="167209" y="865596"/>
                </a:cubicBezTo>
                <a:cubicBezTo>
                  <a:pt x="167514" y="863996"/>
                  <a:pt x="167819" y="862319"/>
                  <a:pt x="168123" y="860566"/>
                </a:cubicBezTo>
                <a:cubicBezTo>
                  <a:pt x="168428" y="858814"/>
                  <a:pt x="168695" y="857138"/>
                  <a:pt x="168924" y="855537"/>
                </a:cubicBezTo>
                <a:cubicBezTo>
                  <a:pt x="169152" y="853937"/>
                  <a:pt x="169267" y="852604"/>
                  <a:pt x="169267" y="851537"/>
                </a:cubicBezTo>
                <a:cubicBezTo>
                  <a:pt x="169267" y="845898"/>
                  <a:pt x="167286" y="841745"/>
                  <a:pt x="163323" y="839078"/>
                </a:cubicBezTo>
                <a:cubicBezTo>
                  <a:pt x="159361" y="836411"/>
                  <a:pt x="154484" y="835078"/>
                  <a:pt x="148692" y="835078"/>
                </a:cubicBezTo>
                <a:cubicBezTo>
                  <a:pt x="143359" y="835077"/>
                  <a:pt x="138063" y="836373"/>
                  <a:pt x="132805" y="838964"/>
                </a:cubicBezTo>
                <a:cubicBezTo>
                  <a:pt x="127547" y="841555"/>
                  <a:pt x="123089" y="844831"/>
                  <a:pt x="119432" y="848794"/>
                </a:cubicBezTo>
                <a:cubicBezTo>
                  <a:pt x="115927" y="851842"/>
                  <a:pt x="113183" y="855537"/>
                  <a:pt x="111202" y="859881"/>
                </a:cubicBezTo>
                <a:cubicBezTo>
                  <a:pt x="109221" y="864224"/>
                  <a:pt x="107621" y="868758"/>
                  <a:pt x="106402" y="873482"/>
                </a:cubicBezTo>
                <a:lnTo>
                  <a:pt x="92686" y="938862"/>
                </a:lnTo>
                <a:lnTo>
                  <a:pt x="73483" y="938862"/>
                </a:lnTo>
                <a:close/>
                <a:moveTo>
                  <a:pt x="8293863" y="646787"/>
                </a:moveTo>
                <a:lnTo>
                  <a:pt x="8319237" y="646787"/>
                </a:lnTo>
                <a:cubicBezTo>
                  <a:pt x="8317713" y="653036"/>
                  <a:pt x="8316379" y="659513"/>
                  <a:pt x="8315236" y="666218"/>
                </a:cubicBezTo>
                <a:cubicBezTo>
                  <a:pt x="8314093" y="672924"/>
                  <a:pt x="8312341" y="679058"/>
                  <a:pt x="8309978" y="684621"/>
                </a:cubicBezTo>
                <a:cubicBezTo>
                  <a:pt x="8307616" y="690183"/>
                  <a:pt x="8304264" y="694908"/>
                  <a:pt x="8299920" y="698794"/>
                </a:cubicBezTo>
                <a:cubicBezTo>
                  <a:pt x="8295577" y="702680"/>
                  <a:pt x="8289443" y="704928"/>
                  <a:pt x="8281518" y="705538"/>
                </a:cubicBezTo>
                <a:lnTo>
                  <a:pt x="8283804" y="694565"/>
                </a:lnTo>
                <a:cubicBezTo>
                  <a:pt x="8286852" y="694108"/>
                  <a:pt x="8289329" y="693155"/>
                  <a:pt x="8291233" y="691707"/>
                </a:cubicBezTo>
                <a:cubicBezTo>
                  <a:pt x="8293138" y="690259"/>
                  <a:pt x="8294701" y="688507"/>
                  <a:pt x="8295920" y="686449"/>
                </a:cubicBezTo>
                <a:cubicBezTo>
                  <a:pt x="8297139" y="684392"/>
                  <a:pt x="8298130" y="682144"/>
                  <a:pt x="8298891" y="679706"/>
                </a:cubicBezTo>
                <a:cubicBezTo>
                  <a:pt x="8299653" y="677267"/>
                  <a:pt x="8300416" y="674753"/>
                  <a:pt x="8301178" y="672162"/>
                </a:cubicBezTo>
                <a:lnTo>
                  <a:pt x="8288375" y="672162"/>
                </a:lnTo>
                <a:close/>
                <a:moveTo>
                  <a:pt x="4150488" y="646787"/>
                </a:moveTo>
                <a:lnTo>
                  <a:pt x="4175862" y="646787"/>
                </a:lnTo>
                <a:cubicBezTo>
                  <a:pt x="4174338" y="653036"/>
                  <a:pt x="4173005" y="659513"/>
                  <a:pt x="4171862" y="666218"/>
                </a:cubicBezTo>
                <a:cubicBezTo>
                  <a:pt x="4170719" y="672924"/>
                  <a:pt x="4168966" y="679058"/>
                  <a:pt x="4166604" y="684621"/>
                </a:cubicBezTo>
                <a:cubicBezTo>
                  <a:pt x="4164242" y="690183"/>
                  <a:pt x="4160889" y="694908"/>
                  <a:pt x="4156546" y="698794"/>
                </a:cubicBezTo>
                <a:cubicBezTo>
                  <a:pt x="4152202" y="702680"/>
                  <a:pt x="4146068" y="704928"/>
                  <a:pt x="4138143" y="705538"/>
                </a:cubicBezTo>
                <a:lnTo>
                  <a:pt x="4140429" y="694565"/>
                </a:lnTo>
                <a:cubicBezTo>
                  <a:pt x="4143477" y="694108"/>
                  <a:pt x="4145954" y="693155"/>
                  <a:pt x="4147859" y="691707"/>
                </a:cubicBezTo>
                <a:cubicBezTo>
                  <a:pt x="4149764" y="690259"/>
                  <a:pt x="4151326" y="688507"/>
                  <a:pt x="4152545" y="686449"/>
                </a:cubicBezTo>
                <a:cubicBezTo>
                  <a:pt x="4153765" y="684392"/>
                  <a:pt x="4154755" y="682144"/>
                  <a:pt x="4155517" y="679706"/>
                </a:cubicBezTo>
                <a:cubicBezTo>
                  <a:pt x="4156279" y="677267"/>
                  <a:pt x="4157041" y="674753"/>
                  <a:pt x="4157803" y="672162"/>
                </a:cubicBezTo>
                <a:lnTo>
                  <a:pt x="4145001" y="672162"/>
                </a:lnTo>
                <a:close/>
                <a:moveTo>
                  <a:pt x="3540888" y="646787"/>
                </a:moveTo>
                <a:lnTo>
                  <a:pt x="3566262" y="646787"/>
                </a:lnTo>
                <a:cubicBezTo>
                  <a:pt x="3564738" y="653036"/>
                  <a:pt x="3563405" y="659513"/>
                  <a:pt x="3562262" y="666218"/>
                </a:cubicBezTo>
                <a:cubicBezTo>
                  <a:pt x="3561119" y="672924"/>
                  <a:pt x="3559366" y="679058"/>
                  <a:pt x="3557004" y="684621"/>
                </a:cubicBezTo>
                <a:cubicBezTo>
                  <a:pt x="3554642" y="690183"/>
                  <a:pt x="3551289" y="694908"/>
                  <a:pt x="3546945" y="698794"/>
                </a:cubicBezTo>
                <a:cubicBezTo>
                  <a:pt x="3542602" y="702680"/>
                  <a:pt x="3536468" y="704928"/>
                  <a:pt x="3528543" y="705538"/>
                </a:cubicBezTo>
                <a:lnTo>
                  <a:pt x="3530829" y="694565"/>
                </a:lnTo>
                <a:cubicBezTo>
                  <a:pt x="3533877" y="694108"/>
                  <a:pt x="3536354" y="693155"/>
                  <a:pt x="3538259" y="691707"/>
                </a:cubicBezTo>
                <a:cubicBezTo>
                  <a:pt x="3540164" y="690259"/>
                  <a:pt x="3541726" y="688507"/>
                  <a:pt x="3542945" y="686449"/>
                </a:cubicBezTo>
                <a:cubicBezTo>
                  <a:pt x="3544164" y="684392"/>
                  <a:pt x="3545155" y="682144"/>
                  <a:pt x="3545917" y="679706"/>
                </a:cubicBezTo>
                <a:cubicBezTo>
                  <a:pt x="3546679" y="677267"/>
                  <a:pt x="3547441" y="674753"/>
                  <a:pt x="3548203" y="672162"/>
                </a:cubicBezTo>
                <a:lnTo>
                  <a:pt x="3535401" y="672162"/>
                </a:lnTo>
                <a:close/>
                <a:moveTo>
                  <a:pt x="7756729" y="611812"/>
                </a:moveTo>
                <a:cubicBezTo>
                  <a:pt x="7753985" y="613793"/>
                  <a:pt x="7750519" y="615203"/>
                  <a:pt x="7746327" y="616041"/>
                </a:cubicBezTo>
                <a:cubicBezTo>
                  <a:pt x="7742137" y="616879"/>
                  <a:pt x="7737679" y="617526"/>
                  <a:pt x="7732955" y="617984"/>
                </a:cubicBezTo>
                <a:cubicBezTo>
                  <a:pt x="7728229" y="618441"/>
                  <a:pt x="7723467" y="619012"/>
                  <a:pt x="7718667" y="619698"/>
                </a:cubicBezTo>
                <a:cubicBezTo>
                  <a:pt x="7713866" y="620384"/>
                  <a:pt x="7709561" y="621489"/>
                  <a:pt x="7705751" y="623013"/>
                </a:cubicBezTo>
                <a:cubicBezTo>
                  <a:pt x="7701941" y="624537"/>
                  <a:pt x="7698817" y="626709"/>
                  <a:pt x="7696378" y="629528"/>
                </a:cubicBezTo>
                <a:cubicBezTo>
                  <a:pt x="7693940" y="632348"/>
                  <a:pt x="7692645" y="636272"/>
                  <a:pt x="7692491" y="641301"/>
                </a:cubicBezTo>
                <a:cubicBezTo>
                  <a:pt x="7692491" y="646787"/>
                  <a:pt x="7694663" y="650902"/>
                  <a:pt x="7699007" y="653645"/>
                </a:cubicBezTo>
                <a:cubicBezTo>
                  <a:pt x="7703351" y="656388"/>
                  <a:pt x="7708265" y="657760"/>
                  <a:pt x="7713752" y="657760"/>
                </a:cubicBezTo>
                <a:cubicBezTo>
                  <a:pt x="7729144" y="657760"/>
                  <a:pt x="7740193" y="652579"/>
                  <a:pt x="7746899" y="642215"/>
                </a:cubicBezTo>
                <a:cubicBezTo>
                  <a:pt x="7750099" y="637796"/>
                  <a:pt x="7752271" y="632995"/>
                  <a:pt x="7753414" y="627814"/>
                </a:cubicBezTo>
                <a:cubicBezTo>
                  <a:pt x="7754557" y="622632"/>
                  <a:pt x="7755814" y="617298"/>
                  <a:pt x="7757186" y="611812"/>
                </a:cubicBezTo>
                <a:close/>
                <a:moveTo>
                  <a:pt x="5280229" y="611812"/>
                </a:moveTo>
                <a:cubicBezTo>
                  <a:pt x="5277486" y="613793"/>
                  <a:pt x="5274019" y="615203"/>
                  <a:pt x="5269828" y="616041"/>
                </a:cubicBezTo>
                <a:cubicBezTo>
                  <a:pt x="5265637" y="616879"/>
                  <a:pt x="5261179" y="617526"/>
                  <a:pt x="5256455" y="617984"/>
                </a:cubicBezTo>
                <a:cubicBezTo>
                  <a:pt x="5251730" y="618441"/>
                  <a:pt x="5246967" y="619012"/>
                  <a:pt x="5242167" y="619698"/>
                </a:cubicBezTo>
                <a:cubicBezTo>
                  <a:pt x="5237366" y="620384"/>
                  <a:pt x="5233061" y="621489"/>
                  <a:pt x="5229251" y="623013"/>
                </a:cubicBezTo>
                <a:cubicBezTo>
                  <a:pt x="5225441" y="624537"/>
                  <a:pt x="5222317" y="626709"/>
                  <a:pt x="5219878" y="629528"/>
                </a:cubicBezTo>
                <a:cubicBezTo>
                  <a:pt x="5217440" y="632348"/>
                  <a:pt x="5216145" y="636272"/>
                  <a:pt x="5215992" y="641301"/>
                </a:cubicBezTo>
                <a:cubicBezTo>
                  <a:pt x="5215992" y="646787"/>
                  <a:pt x="5218164" y="650902"/>
                  <a:pt x="5222507" y="653645"/>
                </a:cubicBezTo>
                <a:cubicBezTo>
                  <a:pt x="5226851" y="656388"/>
                  <a:pt x="5231766" y="657760"/>
                  <a:pt x="5237252" y="657760"/>
                </a:cubicBezTo>
                <a:cubicBezTo>
                  <a:pt x="5252644" y="657760"/>
                  <a:pt x="5263694" y="652579"/>
                  <a:pt x="5270399" y="642215"/>
                </a:cubicBezTo>
                <a:cubicBezTo>
                  <a:pt x="5273599" y="637796"/>
                  <a:pt x="5275771" y="632995"/>
                  <a:pt x="5276914" y="627814"/>
                </a:cubicBezTo>
                <a:cubicBezTo>
                  <a:pt x="5278057" y="622632"/>
                  <a:pt x="5279315" y="617298"/>
                  <a:pt x="5280686" y="611812"/>
                </a:cubicBezTo>
                <a:close/>
                <a:moveTo>
                  <a:pt x="1708354" y="611812"/>
                </a:moveTo>
                <a:cubicBezTo>
                  <a:pt x="1705611" y="613793"/>
                  <a:pt x="1702144" y="615203"/>
                  <a:pt x="1697953" y="616041"/>
                </a:cubicBezTo>
                <a:cubicBezTo>
                  <a:pt x="1693762" y="616879"/>
                  <a:pt x="1689304" y="617526"/>
                  <a:pt x="1684580" y="617984"/>
                </a:cubicBezTo>
                <a:cubicBezTo>
                  <a:pt x="1679856" y="618441"/>
                  <a:pt x="1675093" y="619012"/>
                  <a:pt x="1670292" y="619698"/>
                </a:cubicBezTo>
                <a:cubicBezTo>
                  <a:pt x="1665492" y="620384"/>
                  <a:pt x="1661187" y="621489"/>
                  <a:pt x="1657377" y="623013"/>
                </a:cubicBezTo>
                <a:cubicBezTo>
                  <a:pt x="1653567" y="624537"/>
                  <a:pt x="1650443" y="626709"/>
                  <a:pt x="1648004" y="629528"/>
                </a:cubicBezTo>
                <a:cubicBezTo>
                  <a:pt x="1645566" y="632348"/>
                  <a:pt x="1644270" y="636272"/>
                  <a:pt x="1644118" y="641301"/>
                </a:cubicBezTo>
                <a:cubicBezTo>
                  <a:pt x="1644118" y="646787"/>
                  <a:pt x="1646290" y="650902"/>
                  <a:pt x="1650633" y="653645"/>
                </a:cubicBezTo>
                <a:cubicBezTo>
                  <a:pt x="1654976" y="656388"/>
                  <a:pt x="1659891" y="657760"/>
                  <a:pt x="1665378" y="657760"/>
                </a:cubicBezTo>
                <a:cubicBezTo>
                  <a:pt x="1680770" y="657760"/>
                  <a:pt x="1691819" y="652579"/>
                  <a:pt x="1698525" y="642215"/>
                </a:cubicBezTo>
                <a:cubicBezTo>
                  <a:pt x="1701725" y="637796"/>
                  <a:pt x="1703897" y="632995"/>
                  <a:pt x="1705040" y="627814"/>
                </a:cubicBezTo>
                <a:cubicBezTo>
                  <a:pt x="1706183" y="622632"/>
                  <a:pt x="1707440" y="617298"/>
                  <a:pt x="1708812" y="611812"/>
                </a:cubicBezTo>
                <a:close/>
                <a:moveTo>
                  <a:pt x="1436549" y="597410"/>
                </a:moveTo>
                <a:lnTo>
                  <a:pt x="1424662" y="653874"/>
                </a:lnTo>
                <a:lnTo>
                  <a:pt x="1477240" y="653874"/>
                </a:lnTo>
                <a:cubicBezTo>
                  <a:pt x="1479983" y="653874"/>
                  <a:pt x="1483564" y="653607"/>
                  <a:pt x="1487984" y="653074"/>
                </a:cubicBezTo>
                <a:cubicBezTo>
                  <a:pt x="1492403" y="652541"/>
                  <a:pt x="1496747" y="651169"/>
                  <a:pt x="1501014" y="648959"/>
                </a:cubicBezTo>
                <a:cubicBezTo>
                  <a:pt x="1505281" y="646749"/>
                  <a:pt x="1508977" y="643511"/>
                  <a:pt x="1512102" y="639244"/>
                </a:cubicBezTo>
                <a:cubicBezTo>
                  <a:pt x="1515225" y="634976"/>
                  <a:pt x="1516787" y="629109"/>
                  <a:pt x="1516787" y="621641"/>
                </a:cubicBezTo>
                <a:cubicBezTo>
                  <a:pt x="1516787" y="616460"/>
                  <a:pt x="1515873" y="612269"/>
                  <a:pt x="1514044" y="609068"/>
                </a:cubicBezTo>
                <a:cubicBezTo>
                  <a:pt x="1512216" y="605868"/>
                  <a:pt x="1509739" y="603429"/>
                  <a:pt x="1506615" y="601753"/>
                </a:cubicBezTo>
                <a:cubicBezTo>
                  <a:pt x="1503491" y="600077"/>
                  <a:pt x="1499909" y="598934"/>
                  <a:pt x="1495871" y="598324"/>
                </a:cubicBezTo>
                <a:cubicBezTo>
                  <a:pt x="1491832" y="597715"/>
                  <a:pt x="1487603" y="597410"/>
                  <a:pt x="1483184" y="597410"/>
                </a:cubicBezTo>
                <a:close/>
                <a:moveTo>
                  <a:pt x="4333673" y="594895"/>
                </a:moveTo>
                <a:cubicBezTo>
                  <a:pt x="4329862" y="596876"/>
                  <a:pt x="4325900" y="599086"/>
                  <a:pt x="4321785" y="601525"/>
                </a:cubicBezTo>
                <a:cubicBezTo>
                  <a:pt x="4317671" y="603963"/>
                  <a:pt x="4313937" y="606706"/>
                  <a:pt x="4310584" y="609754"/>
                </a:cubicBezTo>
                <a:cubicBezTo>
                  <a:pt x="4307231" y="612802"/>
                  <a:pt x="4304488" y="616269"/>
                  <a:pt x="4302354" y="620155"/>
                </a:cubicBezTo>
                <a:cubicBezTo>
                  <a:pt x="4300221" y="624042"/>
                  <a:pt x="4299154" y="628499"/>
                  <a:pt x="4299154" y="633529"/>
                </a:cubicBezTo>
                <a:cubicBezTo>
                  <a:pt x="4299154" y="637186"/>
                  <a:pt x="4299916" y="640501"/>
                  <a:pt x="4301440" y="643473"/>
                </a:cubicBezTo>
                <a:cubicBezTo>
                  <a:pt x="4302964" y="646444"/>
                  <a:pt x="4305059" y="648997"/>
                  <a:pt x="4307727" y="651131"/>
                </a:cubicBezTo>
                <a:cubicBezTo>
                  <a:pt x="4310393" y="653264"/>
                  <a:pt x="4313403" y="654903"/>
                  <a:pt x="4316756" y="656046"/>
                </a:cubicBezTo>
                <a:cubicBezTo>
                  <a:pt x="4320109" y="657189"/>
                  <a:pt x="4323614" y="657760"/>
                  <a:pt x="4327272" y="657760"/>
                </a:cubicBezTo>
                <a:cubicBezTo>
                  <a:pt x="4334587" y="657760"/>
                  <a:pt x="4340874" y="656427"/>
                  <a:pt x="4346131" y="653760"/>
                </a:cubicBezTo>
                <a:cubicBezTo>
                  <a:pt x="4351389" y="651093"/>
                  <a:pt x="4356914" y="647321"/>
                  <a:pt x="4362705" y="642444"/>
                </a:cubicBezTo>
                <a:close/>
                <a:moveTo>
                  <a:pt x="9074913" y="568378"/>
                </a:moveTo>
                <a:cubicBezTo>
                  <a:pt x="9069273" y="568378"/>
                  <a:pt x="9064206" y="569254"/>
                  <a:pt x="9059711" y="571006"/>
                </a:cubicBezTo>
                <a:cubicBezTo>
                  <a:pt x="9055215" y="572759"/>
                  <a:pt x="9051290" y="575159"/>
                  <a:pt x="9047937" y="578207"/>
                </a:cubicBezTo>
                <a:cubicBezTo>
                  <a:pt x="9044585" y="581255"/>
                  <a:pt x="9041765" y="584799"/>
                  <a:pt x="9039479" y="588837"/>
                </a:cubicBezTo>
                <a:cubicBezTo>
                  <a:pt x="9037193" y="592876"/>
                  <a:pt x="9035364" y="597181"/>
                  <a:pt x="9033993" y="601753"/>
                </a:cubicBezTo>
                <a:lnTo>
                  <a:pt x="9102573" y="601753"/>
                </a:lnTo>
                <a:cubicBezTo>
                  <a:pt x="9102878" y="597639"/>
                  <a:pt x="9102611" y="593562"/>
                  <a:pt x="9101773" y="589523"/>
                </a:cubicBezTo>
                <a:cubicBezTo>
                  <a:pt x="9100935" y="585484"/>
                  <a:pt x="9099410" y="581903"/>
                  <a:pt x="9097201" y="578779"/>
                </a:cubicBezTo>
                <a:cubicBezTo>
                  <a:pt x="9094991" y="575655"/>
                  <a:pt x="9092057" y="573140"/>
                  <a:pt x="9088400" y="571235"/>
                </a:cubicBezTo>
                <a:cubicBezTo>
                  <a:pt x="9084742" y="569330"/>
                  <a:pt x="9080246" y="568378"/>
                  <a:pt x="9074913" y="568378"/>
                </a:cubicBezTo>
                <a:close/>
                <a:moveTo>
                  <a:pt x="8945677" y="568378"/>
                </a:moveTo>
                <a:cubicBezTo>
                  <a:pt x="8937905" y="568378"/>
                  <a:pt x="8931123" y="570168"/>
                  <a:pt x="8925332" y="573750"/>
                </a:cubicBezTo>
                <a:cubicBezTo>
                  <a:pt x="8919541" y="577331"/>
                  <a:pt x="8914664" y="581941"/>
                  <a:pt x="8910701" y="587580"/>
                </a:cubicBezTo>
                <a:cubicBezTo>
                  <a:pt x="8906739" y="593219"/>
                  <a:pt x="8903767" y="599467"/>
                  <a:pt x="8901786" y="606325"/>
                </a:cubicBezTo>
                <a:cubicBezTo>
                  <a:pt x="8899805" y="613183"/>
                  <a:pt x="8898814" y="619889"/>
                  <a:pt x="8898814" y="626442"/>
                </a:cubicBezTo>
                <a:cubicBezTo>
                  <a:pt x="8898814" y="636043"/>
                  <a:pt x="8901214" y="643663"/>
                  <a:pt x="8906015" y="649302"/>
                </a:cubicBezTo>
                <a:cubicBezTo>
                  <a:pt x="8910816" y="654941"/>
                  <a:pt x="8918550" y="657760"/>
                  <a:pt x="8929218" y="657760"/>
                </a:cubicBezTo>
                <a:cubicBezTo>
                  <a:pt x="8936533" y="657760"/>
                  <a:pt x="8943086" y="655855"/>
                  <a:pt x="8948877" y="652045"/>
                </a:cubicBezTo>
                <a:cubicBezTo>
                  <a:pt x="8954669" y="648235"/>
                  <a:pt x="8959507" y="643434"/>
                  <a:pt x="8963394" y="637643"/>
                </a:cubicBezTo>
                <a:cubicBezTo>
                  <a:pt x="8967280" y="631852"/>
                  <a:pt x="8970251" y="625489"/>
                  <a:pt x="8972309" y="618555"/>
                </a:cubicBezTo>
                <a:cubicBezTo>
                  <a:pt x="8974366" y="611621"/>
                  <a:pt x="8975395" y="605106"/>
                  <a:pt x="8975395" y="599010"/>
                </a:cubicBezTo>
                <a:cubicBezTo>
                  <a:pt x="8975395" y="590171"/>
                  <a:pt x="8972843" y="582856"/>
                  <a:pt x="8967737" y="577064"/>
                </a:cubicBezTo>
                <a:cubicBezTo>
                  <a:pt x="8962632" y="571273"/>
                  <a:pt x="8955279" y="568378"/>
                  <a:pt x="8945677" y="568378"/>
                </a:cubicBezTo>
                <a:close/>
                <a:moveTo>
                  <a:pt x="8734527" y="568378"/>
                </a:moveTo>
                <a:cubicBezTo>
                  <a:pt x="8727059" y="568378"/>
                  <a:pt x="8720506" y="570206"/>
                  <a:pt x="8714868" y="573864"/>
                </a:cubicBezTo>
                <a:cubicBezTo>
                  <a:pt x="8709228" y="577521"/>
                  <a:pt x="8704504" y="582131"/>
                  <a:pt x="8700694" y="587694"/>
                </a:cubicBezTo>
                <a:cubicBezTo>
                  <a:pt x="8696884" y="593257"/>
                  <a:pt x="8694026" y="599391"/>
                  <a:pt x="8692122" y="606097"/>
                </a:cubicBezTo>
                <a:cubicBezTo>
                  <a:pt x="8690217" y="612802"/>
                  <a:pt x="8689264" y="619203"/>
                  <a:pt x="8689264" y="625299"/>
                </a:cubicBezTo>
                <a:cubicBezTo>
                  <a:pt x="8689264" y="635053"/>
                  <a:pt x="8692007" y="642901"/>
                  <a:pt x="8697494" y="648845"/>
                </a:cubicBezTo>
                <a:cubicBezTo>
                  <a:pt x="8702980" y="654788"/>
                  <a:pt x="8711057" y="657760"/>
                  <a:pt x="8721725" y="657760"/>
                </a:cubicBezTo>
                <a:cubicBezTo>
                  <a:pt x="8728888" y="657760"/>
                  <a:pt x="8735175" y="655931"/>
                  <a:pt x="8740585" y="652274"/>
                </a:cubicBezTo>
                <a:cubicBezTo>
                  <a:pt x="8745995" y="648616"/>
                  <a:pt x="8750567" y="644006"/>
                  <a:pt x="8754301" y="638443"/>
                </a:cubicBezTo>
                <a:cubicBezTo>
                  <a:pt x="8758035" y="632881"/>
                  <a:pt x="8760854" y="626823"/>
                  <a:pt x="8762759" y="620270"/>
                </a:cubicBezTo>
                <a:cubicBezTo>
                  <a:pt x="8764664" y="613717"/>
                  <a:pt x="8765617" y="607544"/>
                  <a:pt x="8765617" y="601753"/>
                </a:cubicBezTo>
                <a:cubicBezTo>
                  <a:pt x="8765617" y="597181"/>
                  <a:pt x="8765008" y="592838"/>
                  <a:pt x="8763788" y="588723"/>
                </a:cubicBezTo>
                <a:cubicBezTo>
                  <a:pt x="8762569" y="584608"/>
                  <a:pt x="8760664" y="581065"/>
                  <a:pt x="8758073" y="578093"/>
                </a:cubicBezTo>
                <a:cubicBezTo>
                  <a:pt x="8755482" y="575121"/>
                  <a:pt x="8752243" y="572759"/>
                  <a:pt x="8748357" y="571006"/>
                </a:cubicBezTo>
                <a:cubicBezTo>
                  <a:pt x="8744471" y="569254"/>
                  <a:pt x="8739861" y="568378"/>
                  <a:pt x="8734527" y="568378"/>
                </a:cubicBezTo>
                <a:close/>
                <a:moveTo>
                  <a:pt x="7982052" y="568378"/>
                </a:moveTo>
                <a:cubicBezTo>
                  <a:pt x="7974585" y="568378"/>
                  <a:pt x="7968031" y="570206"/>
                  <a:pt x="7962393" y="573864"/>
                </a:cubicBezTo>
                <a:cubicBezTo>
                  <a:pt x="7956753" y="577521"/>
                  <a:pt x="7952029" y="582131"/>
                  <a:pt x="7948219" y="587694"/>
                </a:cubicBezTo>
                <a:cubicBezTo>
                  <a:pt x="7944409" y="593257"/>
                  <a:pt x="7941551" y="599391"/>
                  <a:pt x="7939647" y="606097"/>
                </a:cubicBezTo>
                <a:cubicBezTo>
                  <a:pt x="7937742" y="612802"/>
                  <a:pt x="7936789" y="619203"/>
                  <a:pt x="7936789" y="625299"/>
                </a:cubicBezTo>
                <a:cubicBezTo>
                  <a:pt x="7936789" y="635053"/>
                  <a:pt x="7939533" y="642901"/>
                  <a:pt x="7945019" y="648845"/>
                </a:cubicBezTo>
                <a:cubicBezTo>
                  <a:pt x="7950505" y="654788"/>
                  <a:pt x="7958583" y="657760"/>
                  <a:pt x="7969251" y="657760"/>
                </a:cubicBezTo>
                <a:cubicBezTo>
                  <a:pt x="7976413" y="657760"/>
                  <a:pt x="7982699" y="655931"/>
                  <a:pt x="7988109" y="652274"/>
                </a:cubicBezTo>
                <a:cubicBezTo>
                  <a:pt x="7993521" y="648616"/>
                  <a:pt x="7998092" y="644006"/>
                  <a:pt x="8001825" y="638443"/>
                </a:cubicBezTo>
                <a:cubicBezTo>
                  <a:pt x="8005560" y="632881"/>
                  <a:pt x="8008379" y="626823"/>
                  <a:pt x="8010284" y="620270"/>
                </a:cubicBezTo>
                <a:cubicBezTo>
                  <a:pt x="8012189" y="613717"/>
                  <a:pt x="8013142" y="607544"/>
                  <a:pt x="8013142" y="601753"/>
                </a:cubicBezTo>
                <a:cubicBezTo>
                  <a:pt x="8013142" y="597181"/>
                  <a:pt x="8012533" y="592838"/>
                  <a:pt x="8011313" y="588723"/>
                </a:cubicBezTo>
                <a:cubicBezTo>
                  <a:pt x="8010094" y="584608"/>
                  <a:pt x="8008189" y="581065"/>
                  <a:pt x="8005597" y="578093"/>
                </a:cubicBezTo>
                <a:cubicBezTo>
                  <a:pt x="8003007" y="575121"/>
                  <a:pt x="7999768" y="572759"/>
                  <a:pt x="7995883" y="571006"/>
                </a:cubicBezTo>
                <a:cubicBezTo>
                  <a:pt x="7991996" y="569254"/>
                  <a:pt x="7987386" y="568378"/>
                  <a:pt x="7982052" y="568378"/>
                </a:cubicBezTo>
                <a:close/>
                <a:moveTo>
                  <a:pt x="6810477" y="568378"/>
                </a:moveTo>
                <a:cubicBezTo>
                  <a:pt x="6803010" y="568378"/>
                  <a:pt x="6796456" y="570206"/>
                  <a:pt x="6790818" y="573864"/>
                </a:cubicBezTo>
                <a:cubicBezTo>
                  <a:pt x="6785179" y="577521"/>
                  <a:pt x="6780455" y="582131"/>
                  <a:pt x="6776644" y="587694"/>
                </a:cubicBezTo>
                <a:cubicBezTo>
                  <a:pt x="6772835" y="593257"/>
                  <a:pt x="6769977" y="599391"/>
                  <a:pt x="6768072" y="606097"/>
                </a:cubicBezTo>
                <a:cubicBezTo>
                  <a:pt x="6766167" y="612802"/>
                  <a:pt x="6765215" y="619203"/>
                  <a:pt x="6765215" y="625299"/>
                </a:cubicBezTo>
                <a:cubicBezTo>
                  <a:pt x="6765215" y="635053"/>
                  <a:pt x="6767958" y="642901"/>
                  <a:pt x="6773444" y="648845"/>
                </a:cubicBezTo>
                <a:cubicBezTo>
                  <a:pt x="6778931" y="654788"/>
                  <a:pt x="6787008" y="657760"/>
                  <a:pt x="6797676" y="657760"/>
                </a:cubicBezTo>
                <a:cubicBezTo>
                  <a:pt x="6804839" y="657760"/>
                  <a:pt x="6811125" y="655931"/>
                  <a:pt x="6816535" y="652274"/>
                </a:cubicBezTo>
                <a:cubicBezTo>
                  <a:pt x="6821946" y="648616"/>
                  <a:pt x="6826517" y="644006"/>
                  <a:pt x="6830252" y="638443"/>
                </a:cubicBezTo>
                <a:cubicBezTo>
                  <a:pt x="6833985" y="632881"/>
                  <a:pt x="6836805" y="626823"/>
                  <a:pt x="6838710" y="620270"/>
                </a:cubicBezTo>
                <a:cubicBezTo>
                  <a:pt x="6840614" y="613717"/>
                  <a:pt x="6841567" y="607544"/>
                  <a:pt x="6841567" y="601753"/>
                </a:cubicBezTo>
                <a:cubicBezTo>
                  <a:pt x="6841567" y="597181"/>
                  <a:pt x="6840958" y="592838"/>
                  <a:pt x="6839738" y="588723"/>
                </a:cubicBezTo>
                <a:cubicBezTo>
                  <a:pt x="6838519" y="584608"/>
                  <a:pt x="6836614" y="581065"/>
                  <a:pt x="6834023" y="578093"/>
                </a:cubicBezTo>
                <a:cubicBezTo>
                  <a:pt x="6831432" y="575121"/>
                  <a:pt x="6828194" y="572759"/>
                  <a:pt x="6824308" y="571006"/>
                </a:cubicBezTo>
                <a:cubicBezTo>
                  <a:pt x="6820421" y="569254"/>
                  <a:pt x="6815811" y="568378"/>
                  <a:pt x="6810477" y="568378"/>
                </a:cubicBezTo>
                <a:close/>
                <a:moveTo>
                  <a:pt x="6484113" y="568378"/>
                </a:moveTo>
                <a:cubicBezTo>
                  <a:pt x="6478474" y="568378"/>
                  <a:pt x="6473406" y="569254"/>
                  <a:pt x="6468911" y="571006"/>
                </a:cubicBezTo>
                <a:cubicBezTo>
                  <a:pt x="6464415" y="572759"/>
                  <a:pt x="6460491" y="575159"/>
                  <a:pt x="6457138" y="578207"/>
                </a:cubicBezTo>
                <a:cubicBezTo>
                  <a:pt x="6453785" y="581255"/>
                  <a:pt x="6450966" y="584799"/>
                  <a:pt x="6448679" y="588837"/>
                </a:cubicBezTo>
                <a:cubicBezTo>
                  <a:pt x="6446394" y="592876"/>
                  <a:pt x="6444565" y="597181"/>
                  <a:pt x="6443193" y="601753"/>
                </a:cubicBezTo>
                <a:lnTo>
                  <a:pt x="6511773" y="601753"/>
                </a:lnTo>
                <a:cubicBezTo>
                  <a:pt x="6512078" y="597639"/>
                  <a:pt x="6511812" y="593562"/>
                  <a:pt x="6510973" y="589523"/>
                </a:cubicBezTo>
                <a:cubicBezTo>
                  <a:pt x="6510135" y="585484"/>
                  <a:pt x="6508611" y="581903"/>
                  <a:pt x="6506401" y="578779"/>
                </a:cubicBezTo>
                <a:cubicBezTo>
                  <a:pt x="6504191" y="575655"/>
                  <a:pt x="6501258" y="573140"/>
                  <a:pt x="6497600" y="571235"/>
                </a:cubicBezTo>
                <a:cubicBezTo>
                  <a:pt x="6493942" y="569330"/>
                  <a:pt x="6489447" y="568378"/>
                  <a:pt x="6484113" y="568378"/>
                </a:cubicBezTo>
                <a:close/>
                <a:moveTo>
                  <a:pt x="6354878" y="568378"/>
                </a:moveTo>
                <a:cubicBezTo>
                  <a:pt x="6347105" y="568378"/>
                  <a:pt x="6340323" y="570168"/>
                  <a:pt x="6334532" y="573750"/>
                </a:cubicBezTo>
                <a:cubicBezTo>
                  <a:pt x="6328741" y="577331"/>
                  <a:pt x="6323864" y="581941"/>
                  <a:pt x="6319902" y="587580"/>
                </a:cubicBezTo>
                <a:cubicBezTo>
                  <a:pt x="6315939" y="593219"/>
                  <a:pt x="6312967" y="599467"/>
                  <a:pt x="6310986" y="606325"/>
                </a:cubicBezTo>
                <a:cubicBezTo>
                  <a:pt x="6309005" y="613183"/>
                  <a:pt x="6308015" y="619889"/>
                  <a:pt x="6308015" y="626442"/>
                </a:cubicBezTo>
                <a:cubicBezTo>
                  <a:pt x="6308015" y="636043"/>
                  <a:pt x="6310415" y="643663"/>
                  <a:pt x="6315216" y="649302"/>
                </a:cubicBezTo>
                <a:cubicBezTo>
                  <a:pt x="6320016" y="654941"/>
                  <a:pt x="6327750" y="657760"/>
                  <a:pt x="6338418" y="657760"/>
                </a:cubicBezTo>
                <a:cubicBezTo>
                  <a:pt x="6345733" y="657760"/>
                  <a:pt x="6352286" y="655855"/>
                  <a:pt x="6358078" y="652045"/>
                </a:cubicBezTo>
                <a:cubicBezTo>
                  <a:pt x="6363869" y="648235"/>
                  <a:pt x="6368708" y="643434"/>
                  <a:pt x="6372594" y="637643"/>
                </a:cubicBezTo>
                <a:cubicBezTo>
                  <a:pt x="6376480" y="631852"/>
                  <a:pt x="6379452" y="625489"/>
                  <a:pt x="6381510" y="618555"/>
                </a:cubicBezTo>
                <a:cubicBezTo>
                  <a:pt x="6383567" y="611621"/>
                  <a:pt x="6384596" y="605106"/>
                  <a:pt x="6384596" y="599010"/>
                </a:cubicBezTo>
                <a:cubicBezTo>
                  <a:pt x="6384596" y="590171"/>
                  <a:pt x="6382043" y="582856"/>
                  <a:pt x="6376937" y="577064"/>
                </a:cubicBezTo>
                <a:cubicBezTo>
                  <a:pt x="6371832" y="571273"/>
                  <a:pt x="6364479" y="568378"/>
                  <a:pt x="6354878" y="568378"/>
                </a:cubicBezTo>
                <a:close/>
                <a:moveTo>
                  <a:pt x="6045963" y="568378"/>
                </a:moveTo>
                <a:cubicBezTo>
                  <a:pt x="6039104" y="568378"/>
                  <a:pt x="6033085" y="570282"/>
                  <a:pt x="6027903" y="574093"/>
                </a:cubicBezTo>
                <a:cubicBezTo>
                  <a:pt x="6022722" y="577903"/>
                  <a:pt x="6018378" y="582589"/>
                  <a:pt x="6014873" y="588151"/>
                </a:cubicBezTo>
                <a:cubicBezTo>
                  <a:pt x="6011368" y="593714"/>
                  <a:pt x="6008701" y="599734"/>
                  <a:pt x="6006872" y="606211"/>
                </a:cubicBezTo>
                <a:cubicBezTo>
                  <a:pt x="6005043" y="612688"/>
                  <a:pt x="6004129" y="618670"/>
                  <a:pt x="6004129" y="624156"/>
                </a:cubicBezTo>
                <a:cubicBezTo>
                  <a:pt x="6004129" y="628423"/>
                  <a:pt x="6004739" y="632462"/>
                  <a:pt x="6005958" y="636272"/>
                </a:cubicBezTo>
                <a:cubicBezTo>
                  <a:pt x="6007177" y="640082"/>
                  <a:pt x="6008967" y="643434"/>
                  <a:pt x="6011330" y="646330"/>
                </a:cubicBezTo>
                <a:cubicBezTo>
                  <a:pt x="6013692" y="649226"/>
                  <a:pt x="6016702" y="651550"/>
                  <a:pt x="6020360" y="653302"/>
                </a:cubicBezTo>
                <a:cubicBezTo>
                  <a:pt x="6024017" y="655055"/>
                  <a:pt x="6028284" y="655931"/>
                  <a:pt x="6033161" y="655931"/>
                </a:cubicBezTo>
                <a:cubicBezTo>
                  <a:pt x="6040476" y="655931"/>
                  <a:pt x="6046839" y="654103"/>
                  <a:pt x="6052249" y="650445"/>
                </a:cubicBezTo>
                <a:cubicBezTo>
                  <a:pt x="6057660" y="646787"/>
                  <a:pt x="6062117" y="642139"/>
                  <a:pt x="6065622" y="636500"/>
                </a:cubicBezTo>
                <a:cubicBezTo>
                  <a:pt x="6069128" y="630862"/>
                  <a:pt x="6071757" y="624727"/>
                  <a:pt x="6073509" y="618098"/>
                </a:cubicBezTo>
                <a:cubicBezTo>
                  <a:pt x="6075261" y="611469"/>
                  <a:pt x="6076138" y="605182"/>
                  <a:pt x="6076138" y="599239"/>
                </a:cubicBezTo>
                <a:cubicBezTo>
                  <a:pt x="6076138" y="589942"/>
                  <a:pt x="6073662" y="582475"/>
                  <a:pt x="6068708" y="576836"/>
                </a:cubicBezTo>
                <a:cubicBezTo>
                  <a:pt x="6063755" y="571197"/>
                  <a:pt x="6056174" y="568378"/>
                  <a:pt x="6045963" y="568378"/>
                </a:cubicBezTo>
                <a:close/>
                <a:moveTo>
                  <a:pt x="5857977" y="568378"/>
                </a:moveTo>
                <a:cubicBezTo>
                  <a:pt x="5850510" y="568378"/>
                  <a:pt x="5843956" y="570206"/>
                  <a:pt x="5838318" y="573864"/>
                </a:cubicBezTo>
                <a:cubicBezTo>
                  <a:pt x="5832679" y="577521"/>
                  <a:pt x="5827955" y="582131"/>
                  <a:pt x="5824144" y="587694"/>
                </a:cubicBezTo>
                <a:cubicBezTo>
                  <a:pt x="5820335" y="593257"/>
                  <a:pt x="5817477" y="599391"/>
                  <a:pt x="5815572" y="606097"/>
                </a:cubicBezTo>
                <a:cubicBezTo>
                  <a:pt x="5813667" y="612802"/>
                  <a:pt x="5812715" y="619203"/>
                  <a:pt x="5812714" y="625299"/>
                </a:cubicBezTo>
                <a:cubicBezTo>
                  <a:pt x="5812714" y="635053"/>
                  <a:pt x="5815458" y="642901"/>
                  <a:pt x="5820944" y="648845"/>
                </a:cubicBezTo>
                <a:cubicBezTo>
                  <a:pt x="5826430" y="654788"/>
                  <a:pt x="5834508" y="657760"/>
                  <a:pt x="5845176" y="657760"/>
                </a:cubicBezTo>
                <a:cubicBezTo>
                  <a:pt x="5852339" y="657760"/>
                  <a:pt x="5858625" y="655931"/>
                  <a:pt x="5864035" y="652274"/>
                </a:cubicBezTo>
                <a:cubicBezTo>
                  <a:pt x="5869446" y="648616"/>
                  <a:pt x="5874017" y="644006"/>
                  <a:pt x="5877751" y="638443"/>
                </a:cubicBezTo>
                <a:cubicBezTo>
                  <a:pt x="5881485" y="632881"/>
                  <a:pt x="5884305" y="626823"/>
                  <a:pt x="5886209" y="620270"/>
                </a:cubicBezTo>
                <a:cubicBezTo>
                  <a:pt x="5888114" y="613717"/>
                  <a:pt x="5889067" y="607544"/>
                  <a:pt x="5889067" y="601753"/>
                </a:cubicBezTo>
                <a:cubicBezTo>
                  <a:pt x="5889067" y="597181"/>
                  <a:pt x="5888458" y="592838"/>
                  <a:pt x="5887238" y="588723"/>
                </a:cubicBezTo>
                <a:cubicBezTo>
                  <a:pt x="5886019" y="584608"/>
                  <a:pt x="5884114" y="581065"/>
                  <a:pt x="5881523" y="578093"/>
                </a:cubicBezTo>
                <a:cubicBezTo>
                  <a:pt x="5878932" y="575121"/>
                  <a:pt x="5875694" y="572759"/>
                  <a:pt x="5871808" y="571006"/>
                </a:cubicBezTo>
                <a:cubicBezTo>
                  <a:pt x="5867921" y="569254"/>
                  <a:pt x="5863311" y="568378"/>
                  <a:pt x="5857977" y="568378"/>
                </a:cubicBezTo>
                <a:close/>
                <a:moveTo>
                  <a:pt x="5010252" y="568378"/>
                </a:moveTo>
                <a:cubicBezTo>
                  <a:pt x="5002785" y="568378"/>
                  <a:pt x="4996231" y="570206"/>
                  <a:pt x="4990593" y="573864"/>
                </a:cubicBezTo>
                <a:cubicBezTo>
                  <a:pt x="4984954" y="577521"/>
                  <a:pt x="4980230" y="582131"/>
                  <a:pt x="4976419" y="587694"/>
                </a:cubicBezTo>
                <a:cubicBezTo>
                  <a:pt x="4972610" y="593257"/>
                  <a:pt x="4969752" y="599391"/>
                  <a:pt x="4967847" y="606097"/>
                </a:cubicBezTo>
                <a:cubicBezTo>
                  <a:pt x="4965942" y="612802"/>
                  <a:pt x="4964990" y="619203"/>
                  <a:pt x="4964990" y="625299"/>
                </a:cubicBezTo>
                <a:cubicBezTo>
                  <a:pt x="4964990" y="635053"/>
                  <a:pt x="4967733" y="642901"/>
                  <a:pt x="4973219" y="648845"/>
                </a:cubicBezTo>
                <a:cubicBezTo>
                  <a:pt x="4978705" y="654788"/>
                  <a:pt x="4986783" y="657760"/>
                  <a:pt x="4997451" y="657760"/>
                </a:cubicBezTo>
                <a:cubicBezTo>
                  <a:pt x="5004614" y="657760"/>
                  <a:pt x="5010900" y="655931"/>
                  <a:pt x="5016310" y="652274"/>
                </a:cubicBezTo>
                <a:cubicBezTo>
                  <a:pt x="5021721" y="648616"/>
                  <a:pt x="5026292" y="644006"/>
                  <a:pt x="5030026" y="638443"/>
                </a:cubicBezTo>
                <a:cubicBezTo>
                  <a:pt x="5033760" y="632881"/>
                  <a:pt x="5036580" y="626823"/>
                  <a:pt x="5038484" y="620270"/>
                </a:cubicBezTo>
                <a:cubicBezTo>
                  <a:pt x="5040389" y="613717"/>
                  <a:pt x="5041342" y="607544"/>
                  <a:pt x="5041342" y="601753"/>
                </a:cubicBezTo>
                <a:cubicBezTo>
                  <a:pt x="5041342" y="597181"/>
                  <a:pt x="5040733" y="592838"/>
                  <a:pt x="5039513" y="588723"/>
                </a:cubicBezTo>
                <a:cubicBezTo>
                  <a:pt x="5038294" y="584608"/>
                  <a:pt x="5036389" y="581065"/>
                  <a:pt x="5033798" y="578093"/>
                </a:cubicBezTo>
                <a:cubicBezTo>
                  <a:pt x="5031207" y="575121"/>
                  <a:pt x="5027969" y="572759"/>
                  <a:pt x="5024083" y="571006"/>
                </a:cubicBezTo>
                <a:cubicBezTo>
                  <a:pt x="5020196" y="569254"/>
                  <a:pt x="5015586" y="568378"/>
                  <a:pt x="5010252" y="568378"/>
                </a:cubicBezTo>
                <a:close/>
                <a:moveTo>
                  <a:pt x="4693413" y="568378"/>
                </a:moveTo>
                <a:cubicBezTo>
                  <a:pt x="4687774" y="568378"/>
                  <a:pt x="4682706" y="569254"/>
                  <a:pt x="4678211" y="571006"/>
                </a:cubicBezTo>
                <a:cubicBezTo>
                  <a:pt x="4673715" y="572759"/>
                  <a:pt x="4669791" y="575159"/>
                  <a:pt x="4666438" y="578207"/>
                </a:cubicBezTo>
                <a:cubicBezTo>
                  <a:pt x="4663085" y="581255"/>
                  <a:pt x="4660266" y="584799"/>
                  <a:pt x="4657980" y="588837"/>
                </a:cubicBezTo>
                <a:cubicBezTo>
                  <a:pt x="4655694" y="592876"/>
                  <a:pt x="4653865" y="597181"/>
                  <a:pt x="4652493" y="601753"/>
                </a:cubicBezTo>
                <a:lnTo>
                  <a:pt x="4721073" y="601753"/>
                </a:lnTo>
                <a:cubicBezTo>
                  <a:pt x="4721378" y="597639"/>
                  <a:pt x="4721111" y="593562"/>
                  <a:pt x="4720273" y="589523"/>
                </a:cubicBezTo>
                <a:cubicBezTo>
                  <a:pt x="4719435" y="585484"/>
                  <a:pt x="4717911" y="581903"/>
                  <a:pt x="4715701" y="578779"/>
                </a:cubicBezTo>
                <a:cubicBezTo>
                  <a:pt x="4713491" y="575655"/>
                  <a:pt x="4710558" y="573140"/>
                  <a:pt x="4706900" y="571235"/>
                </a:cubicBezTo>
                <a:cubicBezTo>
                  <a:pt x="4703243" y="569330"/>
                  <a:pt x="4698747" y="568378"/>
                  <a:pt x="4693413" y="568378"/>
                </a:cubicBezTo>
                <a:close/>
                <a:moveTo>
                  <a:pt x="4083813" y="568378"/>
                </a:moveTo>
                <a:cubicBezTo>
                  <a:pt x="4078174" y="568378"/>
                  <a:pt x="4073107" y="569254"/>
                  <a:pt x="4068611" y="571006"/>
                </a:cubicBezTo>
                <a:cubicBezTo>
                  <a:pt x="4064115" y="572759"/>
                  <a:pt x="4060191" y="575159"/>
                  <a:pt x="4056838" y="578207"/>
                </a:cubicBezTo>
                <a:cubicBezTo>
                  <a:pt x="4053485" y="581255"/>
                  <a:pt x="4050666" y="584799"/>
                  <a:pt x="4048380" y="588837"/>
                </a:cubicBezTo>
                <a:cubicBezTo>
                  <a:pt x="4046094" y="592876"/>
                  <a:pt x="4044265" y="597181"/>
                  <a:pt x="4042893" y="601753"/>
                </a:cubicBezTo>
                <a:lnTo>
                  <a:pt x="4111474" y="601753"/>
                </a:lnTo>
                <a:cubicBezTo>
                  <a:pt x="4111778" y="597639"/>
                  <a:pt x="4111511" y="593562"/>
                  <a:pt x="4110673" y="589523"/>
                </a:cubicBezTo>
                <a:cubicBezTo>
                  <a:pt x="4109835" y="585484"/>
                  <a:pt x="4108311" y="581903"/>
                  <a:pt x="4106101" y="578779"/>
                </a:cubicBezTo>
                <a:cubicBezTo>
                  <a:pt x="4103891" y="575655"/>
                  <a:pt x="4100958" y="573140"/>
                  <a:pt x="4097300" y="571235"/>
                </a:cubicBezTo>
                <a:cubicBezTo>
                  <a:pt x="4093643" y="569330"/>
                  <a:pt x="4089147" y="568378"/>
                  <a:pt x="4083813" y="568378"/>
                </a:cubicBezTo>
                <a:close/>
                <a:moveTo>
                  <a:pt x="3829152" y="568378"/>
                </a:moveTo>
                <a:cubicBezTo>
                  <a:pt x="3821684" y="568378"/>
                  <a:pt x="3815131" y="570206"/>
                  <a:pt x="3809493" y="573864"/>
                </a:cubicBezTo>
                <a:cubicBezTo>
                  <a:pt x="3803854" y="577521"/>
                  <a:pt x="3799129" y="582131"/>
                  <a:pt x="3795319" y="587694"/>
                </a:cubicBezTo>
                <a:cubicBezTo>
                  <a:pt x="3791509" y="593257"/>
                  <a:pt x="3788652" y="599391"/>
                  <a:pt x="3786747" y="606097"/>
                </a:cubicBezTo>
                <a:cubicBezTo>
                  <a:pt x="3784842" y="612802"/>
                  <a:pt x="3783890" y="619203"/>
                  <a:pt x="3783890" y="625299"/>
                </a:cubicBezTo>
                <a:cubicBezTo>
                  <a:pt x="3783890" y="635053"/>
                  <a:pt x="3786633" y="642901"/>
                  <a:pt x="3792119" y="648845"/>
                </a:cubicBezTo>
                <a:cubicBezTo>
                  <a:pt x="3797605" y="654788"/>
                  <a:pt x="3805683" y="657760"/>
                  <a:pt x="3816351" y="657760"/>
                </a:cubicBezTo>
                <a:cubicBezTo>
                  <a:pt x="3823513" y="657760"/>
                  <a:pt x="3829800" y="655931"/>
                  <a:pt x="3835210" y="652274"/>
                </a:cubicBezTo>
                <a:cubicBezTo>
                  <a:pt x="3840620" y="648616"/>
                  <a:pt x="3845192" y="644006"/>
                  <a:pt x="3848926" y="638443"/>
                </a:cubicBezTo>
                <a:cubicBezTo>
                  <a:pt x="3852660" y="632881"/>
                  <a:pt x="3855479" y="626823"/>
                  <a:pt x="3857384" y="620270"/>
                </a:cubicBezTo>
                <a:cubicBezTo>
                  <a:pt x="3859289" y="613717"/>
                  <a:pt x="3860242" y="607544"/>
                  <a:pt x="3860242" y="601753"/>
                </a:cubicBezTo>
                <a:cubicBezTo>
                  <a:pt x="3860242" y="597181"/>
                  <a:pt x="3859632" y="592838"/>
                  <a:pt x="3858413" y="588723"/>
                </a:cubicBezTo>
                <a:cubicBezTo>
                  <a:pt x="3857194" y="584608"/>
                  <a:pt x="3855289" y="581065"/>
                  <a:pt x="3852698" y="578093"/>
                </a:cubicBezTo>
                <a:cubicBezTo>
                  <a:pt x="3850107" y="575121"/>
                  <a:pt x="3846869" y="572759"/>
                  <a:pt x="3842983" y="571006"/>
                </a:cubicBezTo>
                <a:cubicBezTo>
                  <a:pt x="3839096" y="569254"/>
                  <a:pt x="3834486" y="568378"/>
                  <a:pt x="3829152" y="568378"/>
                </a:cubicBezTo>
                <a:close/>
                <a:moveTo>
                  <a:pt x="3343377" y="568378"/>
                </a:moveTo>
                <a:cubicBezTo>
                  <a:pt x="3335910" y="568378"/>
                  <a:pt x="3329356" y="570206"/>
                  <a:pt x="3323717" y="573864"/>
                </a:cubicBezTo>
                <a:cubicBezTo>
                  <a:pt x="3318079" y="577521"/>
                  <a:pt x="3313354" y="582131"/>
                  <a:pt x="3309544" y="587694"/>
                </a:cubicBezTo>
                <a:cubicBezTo>
                  <a:pt x="3305735" y="593257"/>
                  <a:pt x="3302877" y="599391"/>
                  <a:pt x="3300972" y="606097"/>
                </a:cubicBezTo>
                <a:cubicBezTo>
                  <a:pt x="3299067" y="612802"/>
                  <a:pt x="3298114" y="619203"/>
                  <a:pt x="3298114" y="625299"/>
                </a:cubicBezTo>
                <a:cubicBezTo>
                  <a:pt x="3298114" y="635053"/>
                  <a:pt x="3300858" y="642901"/>
                  <a:pt x="3306344" y="648845"/>
                </a:cubicBezTo>
                <a:cubicBezTo>
                  <a:pt x="3311830" y="654788"/>
                  <a:pt x="3319908" y="657760"/>
                  <a:pt x="3330575" y="657760"/>
                </a:cubicBezTo>
                <a:cubicBezTo>
                  <a:pt x="3337738" y="657760"/>
                  <a:pt x="3344025" y="655931"/>
                  <a:pt x="3349435" y="652274"/>
                </a:cubicBezTo>
                <a:cubicBezTo>
                  <a:pt x="3354845" y="648616"/>
                  <a:pt x="3359417" y="644006"/>
                  <a:pt x="3363151" y="638443"/>
                </a:cubicBezTo>
                <a:cubicBezTo>
                  <a:pt x="3366885" y="632881"/>
                  <a:pt x="3369704" y="626823"/>
                  <a:pt x="3371609" y="620270"/>
                </a:cubicBezTo>
                <a:cubicBezTo>
                  <a:pt x="3373514" y="613717"/>
                  <a:pt x="3374467" y="607544"/>
                  <a:pt x="3374467" y="601753"/>
                </a:cubicBezTo>
                <a:cubicBezTo>
                  <a:pt x="3374467" y="597181"/>
                  <a:pt x="3373857" y="592838"/>
                  <a:pt x="3372638" y="588723"/>
                </a:cubicBezTo>
                <a:cubicBezTo>
                  <a:pt x="3371419" y="584608"/>
                  <a:pt x="3369514" y="581065"/>
                  <a:pt x="3366923" y="578093"/>
                </a:cubicBezTo>
                <a:cubicBezTo>
                  <a:pt x="3364332" y="575121"/>
                  <a:pt x="3361094" y="572759"/>
                  <a:pt x="3357207" y="571006"/>
                </a:cubicBezTo>
                <a:cubicBezTo>
                  <a:pt x="3353321" y="569254"/>
                  <a:pt x="3348711" y="568378"/>
                  <a:pt x="3343377" y="568378"/>
                </a:cubicBezTo>
                <a:close/>
                <a:moveTo>
                  <a:pt x="2578863" y="568378"/>
                </a:moveTo>
                <a:cubicBezTo>
                  <a:pt x="2573224" y="568378"/>
                  <a:pt x="2568157" y="569254"/>
                  <a:pt x="2563661" y="571006"/>
                </a:cubicBezTo>
                <a:cubicBezTo>
                  <a:pt x="2559165" y="572759"/>
                  <a:pt x="2555241" y="575159"/>
                  <a:pt x="2551889" y="578207"/>
                </a:cubicBezTo>
                <a:cubicBezTo>
                  <a:pt x="2548535" y="581255"/>
                  <a:pt x="2545716" y="584799"/>
                  <a:pt x="2543430" y="588837"/>
                </a:cubicBezTo>
                <a:cubicBezTo>
                  <a:pt x="2541144" y="592876"/>
                  <a:pt x="2539315" y="597181"/>
                  <a:pt x="2537944" y="601753"/>
                </a:cubicBezTo>
                <a:lnTo>
                  <a:pt x="2606524" y="601753"/>
                </a:lnTo>
                <a:cubicBezTo>
                  <a:pt x="2606828" y="597639"/>
                  <a:pt x="2606562" y="593562"/>
                  <a:pt x="2605724" y="589523"/>
                </a:cubicBezTo>
                <a:cubicBezTo>
                  <a:pt x="2604886" y="585484"/>
                  <a:pt x="2603361" y="581903"/>
                  <a:pt x="2601152" y="578779"/>
                </a:cubicBezTo>
                <a:cubicBezTo>
                  <a:pt x="2598942" y="575655"/>
                  <a:pt x="2596008" y="573140"/>
                  <a:pt x="2592351" y="571235"/>
                </a:cubicBezTo>
                <a:cubicBezTo>
                  <a:pt x="2588693" y="569330"/>
                  <a:pt x="2584197" y="568378"/>
                  <a:pt x="2578863" y="568378"/>
                </a:cubicBezTo>
                <a:close/>
                <a:moveTo>
                  <a:pt x="2276578" y="568378"/>
                </a:moveTo>
                <a:cubicBezTo>
                  <a:pt x="2269110" y="568378"/>
                  <a:pt x="2262557" y="570206"/>
                  <a:pt x="2256918" y="573864"/>
                </a:cubicBezTo>
                <a:cubicBezTo>
                  <a:pt x="2251279" y="577521"/>
                  <a:pt x="2246555" y="582131"/>
                  <a:pt x="2242745" y="587694"/>
                </a:cubicBezTo>
                <a:cubicBezTo>
                  <a:pt x="2238935" y="593257"/>
                  <a:pt x="2236077" y="599391"/>
                  <a:pt x="2234173" y="606097"/>
                </a:cubicBezTo>
                <a:cubicBezTo>
                  <a:pt x="2232268" y="612802"/>
                  <a:pt x="2231315" y="619203"/>
                  <a:pt x="2231315" y="625299"/>
                </a:cubicBezTo>
                <a:cubicBezTo>
                  <a:pt x="2231315" y="635053"/>
                  <a:pt x="2234058" y="642901"/>
                  <a:pt x="2239545" y="648845"/>
                </a:cubicBezTo>
                <a:cubicBezTo>
                  <a:pt x="2245031" y="654788"/>
                  <a:pt x="2253108" y="657760"/>
                  <a:pt x="2263776" y="657760"/>
                </a:cubicBezTo>
                <a:cubicBezTo>
                  <a:pt x="2270939" y="657760"/>
                  <a:pt x="2277226" y="655931"/>
                  <a:pt x="2282636" y="652274"/>
                </a:cubicBezTo>
                <a:cubicBezTo>
                  <a:pt x="2288046" y="648616"/>
                  <a:pt x="2292618" y="644006"/>
                  <a:pt x="2296352" y="638443"/>
                </a:cubicBezTo>
                <a:cubicBezTo>
                  <a:pt x="2300085" y="632881"/>
                  <a:pt x="2302905" y="626823"/>
                  <a:pt x="2304810" y="620270"/>
                </a:cubicBezTo>
                <a:cubicBezTo>
                  <a:pt x="2306715" y="613717"/>
                  <a:pt x="2307667" y="607544"/>
                  <a:pt x="2307667" y="601753"/>
                </a:cubicBezTo>
                <a:cubicBezTo>
                  <a:pt x="2307667" y="597181"/>
                  <a:pt x="2307058" y="592838"/>
                  <a:pt x="2305839" y="588723"/>
                </a:cubicBezTo>
                <a:cubicBezTo>
                  <a:pt x="2304619" y="584608"/>
                  <a:pt x="2302714" y="581065"/>
                  <a:pt x="2300124" y="578093"/>
                </a:cubicBezTo>
                <a:cubicBezTo>
                  <a:pt x="2297533" y="575121"/>
                  <a:pt x="2294294" y="572759"/>
                  <a:pt x="2290408" y="571006"/>
                </a:cubicBezTo>
                <a:cubicBezTo>
                  <a:pt x="2286522" y="569254"/>
                  <a:pt x="2281912" y="568378"/>
                  <a:pt x="2276578" y="568378"/>
                </a:cubicBezTo>
                <a:close/>
                <a:moveTo>
                  <a:pt x="1935278" y="568378"/>
                </a:moveTo>
                <a:cubicBezTo>
                  <a:pt x="1927505" y="568378"/>
                  <a:pt x="1920724" y="570168"/>
                  <a:pt x="1914933" y="573750"/>
                </a:cubicBezTo>
                <a:cubicBezTo>
                  <a:pt x="1909141" y="577331"/>
                  <a:pt x="1904265" y="581941"/>
                  <a:pt x="1900302" y="587580"/>
                </a:cubicBezTo>
                <a:cubicBezTo>
                  <a:pt x="1896340" y="593219"/>
                  <a:pt x="1893367" y="599467"/>
                  <a:pt x="1891387" y="606325"/>
                </a:cubicBezTo>
                <a:cubicBezTo>
                  <a:pt x="1889406" y="613183"/>
                  <a:pt x="1888415" y="619889"/>
                  <a:pt x="1888415" y="626442"/>
                </a:cubicBezTo>
                <a:cubicBezTo>
                  <a:pt x="1888415" y="636043"/>
                  <a:pt x="1890816" y="643663"/>
                  <a:pt x="1895616" y="649302"/>
                </a:cubicBezTo>
                <a:cubicBezTo>
                  <a:pt x="1900417" y="654941"/>
                  <a:pt x="1908151" y="657760"/>
                  <a:pt x="1918819" y="657760"/>
                </a:cubicBezTo>
                <a:cubicBezTo>
                  <a:pt x="1926134" y="657760"/>
                  <a:pt x="1932687" y="655855"/>
                  <a:pt x="1938478" y="652045"/>
                </a:cubicBezTo>
                <a:cubicBezTo>
                  <a:pt x="1944269" y="648235"/>
                  <a:pt x="1949108" y="643434"/>
                  <a:pt x="1952995" y="637643"/>
                </a:cubicBezTo>
                <a:cubicBezTo>
                  <a:pt x="1956881" y="631852"/>
                  <a:pt x="1959853" y="625489"/>
                  <a:pt x="1961910" y="618555"/>
                </a:cubicBezTo>
                <a:cubicBezTo>
                  <a:pt x="1963967" y="611621"/>
                  <a:pt x="1964996" y="605106"/>
                  <a:pt x="1964996" y="599010"/>
                </a:cubicBezTo>
                <a:cubicBezTo>
                  <a:pt x="1964996" y="590171"/>
                  <a:pt x="1962443" y="582856"/>
                  <a:pt x="1957338" y="577064"/>
                </a:cubicBezTo>
                <a:cubicBezTo>
                  <a:pt x="1952233" y="571273"/>
                  <a:pt x="1944879" y="568378"/>
                  <a:pt x="1935278" y="568378"/>
                </a:cubicBezTo>
                <a:close/>
                <a:moveTo>
                  <a:pt x="721488" y="568378"/>
                </a:moveTo>
                <a:cubicBezTo>
                  <a:pt x="715849" y="568378"/>
                  <a:pt x="710782" y="569254"/>
                  <a:pt x="706286" y="571006"/>
                </a:cubicBezTo>
                <a:cubicBezTo>
                  <a:pt x="701790" y="572759"/>
                  <a:pt x="697866" y="575159"/>
                  <a:pt x="694514" y="578207"/>
                </a:cubicBezTo>
                <a:cubicBezTo>
                  <a:pt x="691161" y="581255"/>
                  <a:pt x="688341" y="584799"/>
                  <a:pt x="686055" y="588837"/>
                </a:cubicBezTo>
                <a:cubicBezTo>
                  <a:pt x="683769" y="592876"/>
                  <a:pt x="681940" y="597181"/>
                  <a:pt x="680569" y="601753"/>
                </a:cubicBezTo>
                <a:lnTo>
                  <a:pt x="749149" y="601753"/>
                </a:lnTo>
                <a:cubicBezTo>
                  <a:pt x="749454" y="597639"/>
                  <a:pt x="749187" y="593562"/>
                  <a:pt x="748349" y="589523"/>
                </a:cubicBezTo>
                <a:cubicBezTo>
                  <a:pt x="747510" y="585484"/>
                  <a:pt x="745987" y="581903"/>
                  <a:pt x="743777" y="578779"/>
                </a:cubicBezTo>
                <a:cubicBezTo>
                  <a:pt x="741567" y="575655"/>
                  <a:pt x="738633" y="573140"/>
                  <a:pt x="734975" y="571235"/>
                </a:cubicBezTo>
                <a:cubicBezTo>
                  <a:pt x="731318" y="569330"/>
                  <a:pt x="726822" y="568378"/>
                  <a:pt x="721488" y="568378"/>
                </a:cubicBezTo>
                <a:close/>
                <a:moveTo>
                  <a:pt x="340488" y="568378"/>
                </a:moveTo>
                <a:cubicBezTo>
                  <a:pt x="334849" y="568378"/>
                  <a:pt x="329782" y="569254"/>
                  <a:pt x="325286" y="571006"/>
                </a:cubicBezTo>
                <a:cubicBezTo>
                  <a:pt x="320791" y="572759"/>
                  <a:pt x="316866" y="575159"/>
                  <a:pt x="313513" y="578207"/>
                </a:cubicBezTo>
                <a:cubicBezTo>
                  <a:pt x="310161" y="581255"/>
                  <a:pt x="307341" y="584799"/>
                  <a:pt x="305055" y="588837"/>
                </a:cubicBezTo>
                <a:cubicBezTo>
                  <a:pt x="302769" y="592876"/>
                  <a:pt x="300941" y="597181"/>
                  <a:pt x="299569" y="601753"/>
                </a:cubicBezTo>
                <a:lnTo>
                  <a:pt x="368149" y="601753"/>
                </a:lnTo>
                <a:cubicBezTo>
                  <a:pt x="368453" y="597639"/>
                  <a:pt x="368187" y="593562"/>
                  <a:pt x="367349" y="589523"/>
                </a:cubicBezTo>
                <a:cubicBezTo>
                  <a:pt x="366511" y="585484"/>
                  <a:pt x="364986" y="581903"/>
                  <a:pt x="362777" y="578779"/>
                </a:cubicBezTo>
                <a:cubicBezTo>
                  <a:pt x="360567" y="575655"/>
                  <a:pt x="357633" y="573140"/>
                  <a:pt x="353975" y="571235"/>
                </a:cubicBezTo>
                <a:cubicBezTo>
                  <a:pt x="350318" y="569330"/>
                  <a:pt x="345822" y="568378"/>
                  <a:pt x="340488" y="568378"/>
                </a:cubicBezTo>
                <a:close/>
                <a:moveTo>
                  <a:pt x="8441842" y="553976"/>
                </a:moveTo>
                <a:lnTo>
                  <a:pt x="8461274" y="553976"/>
                </a:lnTo>
                <a:lnTo>
                  <a:pt x="8436585" y="672162"/>
                </a:lnTo>
                <a:lnTo>
                  <a:pt x="8417382" y="672162"/>
                </a:lnTo>
                <a:close/>
                <a:moveTo>
                  <a:pt x="7889393" y="553976"/>
                </a:moveTo>
                <a:lnTo>
                  <a:pt x="7908824" y="553976"/>
                </a:lnTo>
                <a:lnTo>
                  <a:pt x="7884135" y="672162"/>
                </a:lnTo>
                <a:lnTo>
                  <a:pt x="7864933" y="672162"/>
                </a:lnTo>
                <a:close/>
                <a:moveTo>
                  <a:pt x="7527443" y="553976"/>
                </a:moveTo>
                <a:lnTo>
                  <a:pt x="7546874" y="553976"/>
                </a:lnTo>
                <a:lnTo>
                  <a:pt x="7522185" y="672162"/>
                </a:lnTo>
                <a:lnTo>
                  <a:pt x="7502983" y="672162"/>
                </a:lnTo>
                <a:close/>
                <a:moveTo>
                  <a:pt x="7277507" y="553976"/>
                </a:moveTo>
                <a:lnTo>
                  <a:pt x="7296938" y="553976"/>
                </a:lnTo>
                <a:lnTo>
                  <a:pt x="7281851" y="623013"/>
                </a:lnTo>
                <a:cubicBezTo>
                  <a:pt x="7281545" y="624080"/>
                  <a:pt x="7281241" y="625451"/>
                  <a:pt x="7280936" y="627128"/>
                </a:cubicBezTo>
                <a:cubicBezTo>
                  <a:pt x="7280631" y="628804"/>
                  <a:pt x="7280326" y="630519"/>
                  <a:pt x="7280021" y="632271"/>
                </a:cubicBezTo>
                <a:cubicBezTo>
                  <a:pt x="7279717" y="634024"/>
                  <a:pt x="7279488" y="635700"/>
                  <a:pt x="7279335" y="637300"/>
                </a:cubicBezTo>
                <a:cubicBezTo>
                  <a:pt x="7279183" y="638901"/>
                  <a:pt x="7279107" y="640234"/>
                  <a:pt x="7279107" y="641301"/>
                </a:cubicBezTo>
                <a:cubicBezTo>
                  <a:pt x="7279107" y="646940"/>
                  <a:pt x="7281089" y="651093"/>
                  <a:pt x="7285051" y="653760"/>
                </a:cubicBezTo>
                <a:cubicBezTo>
                  <a:pt x="7289013" y="656427"/>
                  <a:pt x="7293890" y="657760"/>
                  <a:pt x="7299681" y="657760"/>
                </a:cubicBezTo>
                <a:cubicBezTo>
                  <a:pt x="7305167" y="657760"/>
                  <a:pt x="7310235" y="656693"/>
                  <a:pt x="7314883" y="654560"/>
                </a:cubicBezTo>
                <a:cubicBezTo>
                  <a:pt x="7319531" y="652426"/>
                  <a:pt x="7323684" y="649569"/>
                  <a:pt x="7327342" y="645987"/>
                </a:cubicBezTo>
                <a:cubicBezTo>
                  <a:pt x="7330999" y="642406"/>
                  <a:pt x="7334085" y="638291"/>
                  <a:pt x="7336600" y="633643"/>
                </a:cubicBezTo>
                <a:cubicBezTo>
                  <a:pt x="7339115" y="628995"/>
                  <a:pt x="7340905" y="624232"/>
                  <a:pt x="7341972" y="619355"/>
                </a:cubicBezTo>
                <a:lnTo>
                  <a:pt x="7355688" y="553976"/>
                </a:lnTo>
                <a:lnTo>
                  <a:pt x="7375119" y="553976"/>
                </a:lnTo>
                <a:lnTo>
                  <a:pt x="7350201" y="672162"/>
                </a:lnTo>
                <a:lnTo>
                  <a:pt x="7331456" y="672162"/>
                </a:lnTo>
                <a:lnTo>
                  <a:pt x="7335114" y="654331"/>
                </a:lnTo>
                <a:lnTo>
                  <a:pt x="7334657" y="654331"/>
                </a:lnTo>
                <a:cubicBezTo>
                  <a:pt x="7329780" y="661189"/>
                  <a:pt x="7323608" y="666295"/>
                  <a:pt x="7316140" y="669647"/>
                </a:cubicBezTo>
                <a:cubicBezTo>
                  <a:pt x="7308673" y="673000"/>
                  <a:pt x="7300823" y="674677"/>
                  <a:pt x="7292595" y="674677"/>
                </a:cubicBezTo>
                <a:cubicBezTo>
                  <a:pt x="7281469" y="674677"/>
                  <a:pt x="7273201" y="672276"/>
                  <a:pt x="7267791" y="667476"/>
                </a:cubicBezTo>
                <a:cubicBezTo>
                  <a:pt x="7262381" y="662675"/>
                  <a:pt x="7259676" y="655017"/>
                  <a:pt x="7259676" y="644501"/>
                </a:cubicBezTo>
                <a:cubicBezTo>
                  <a:pt x="7259676" y="641911"/>
                  <a:pt x="7259981" y="638558"/>
                  <a:pt x="7260590" y="634443"/>
                </a:cubicBezTo>
                <a:cubicBezTo>
                  <a:pt x="7261200" y="630328"/>
                  <a:pt x="7262039" y="625985"/>
                  <a:pt x="7263105" y="621413"/>
                </a:cubicBezTo>
                <a:close/>
                <a:moveTo>
                  <a:pt x="6260618" y="553976"/>
                </a:moveTo>
                <a:lnTo>
                  <a:pt x="6280049" y="553976"/>
                </a:lnTo>
                <a:lnTo>
                  <a:pt x="6255360" y="672162"/>
                </a:lnTo>
                <a:lnTo>
                  <a:pt x="6236158" y="672162"/>
                </a:lnTo>
                <a:close/>
                <a:moveTo>
                  <a:pt x="6134507" y="553976"/>
                </a:moveTo>
                <a:lnTo>
                  <a:pt x="6153938" y="553976"/>
                </a:lnTo>
                <a:lnTo>
                  <a:pt x="6138851" y="623013"/>
                </a:lnTo>
                <a:cubicBezTo>
                  <a:pt x="6138546" y="624080"/>
                  <a:pt x="6138241" y="625451"/>
                  <a:pt x="6137936" y="627128"/>
                </a:cubicBezTo>
                <a:cubicBezTo>
                  <a:pt x="6137632" y="628804"/>
                  <a:pt x="6137326" y="630519"/>
                  <a:pt x="6137022" y="632271"/>
                </a:cubicBezTo>
                <a:cubicBezTo>
                  <a:pt x="6136717" y="634024"/>
                  <a:pt x="6136488" y="635700"/>
                  <a:pt x="6136336" y="637300"/>
                </a:cubicBezTo>
                <a:cubicBezTo>
                  <a:pt x="6136183" y="638901"/>
                  <a:pt x="6136107" y="640234"/>
                  <a:pt x="6136107" y="641301"/>
                </a:cubicBezTo>
                <a:cubicBezTo>
                  <a:pt x="6136107" y="646940"/>
                  <a:pt x="6138089" y="651093"/>
                  <a:pt x="6142051" y="653760"/>
                </a:cubicBezTo>
                <a:cubicBezTo>
                  <a:pt x="6146013" y="656427"/>
                  <a:pt x="6150890" y="657760"/>
                  <a:pt x="6156682" y="657760"/>
                </a:cubicBezTo>
                <a:cubicBezTo>
                  <a:pt x="6162168" y="657760"/>
                  <a:pt x="6167235" y="656693"/>
                  <a:pt x="6171883" y="654560"/>
                </a:cubicBezTo>
                <a:cubicBezTo>
                  <a:pt x="6176532" y="652426"/>
                  <a:pt x="6180684" y="649569"/>
                  <a:pt x="6184342" y="645987"/>
                </a:cubicBezTo>
                <a:cubicBezTo>
                  <a:pt x="6187999" y="642406"/>
                  <a:pt x="6191086" y="638291"/>
                  <a:pt x="6193600" y="633643"/>
                </a:cubicBezTo>
                <a:cubicBezTo>
                  <a:pt x="6196115" y="628995"/>
                  <a:pt x="6197905" y="624232"/>
                  <a:pt x="6198973" y="619355"/>
                </a:cubicBezTo>
                <a:lnTo>
                  <a:pt x="6212688" y="553976"/>
                </a:lnTo>
                <a:lnTo>
                  <a:pt x="6232119" y="553976"/>
                </a:lnTo>
                <a:lnTo>
                  <a:pt x="6207202" y="672162"/>
                </a:lnTo>
                <a:lnTo>
                  <a:pt x="6188457" y="672162"/>
                </a:lnTo>
                <a:lnTo>
                  <a:pt x="6192114" y="654331"/>
                </a:lnTo>
                <a:lnTo>
                  <a:pt x="6191657" y="654331"/>
                </a:lnTo>
                <a:cubicBezTo>
                  <a:pt x="6186780" y="661189"/>
                  <a:pt x="6180608" y="666295"/>
                  <a:pt x="6173140" y="669647"/>
                </a:cubicBezTo>
                <a:cubicBezTo>
                  <a:pt x="6165673" y="673000"/>
                  <a:pt x="6157825" y="674677"/>
                  <a:pt x="6149595" y="674677"/>
                </a:cubicBezTo>
                <a:cubicBezTo>
                  <a:pt x="6138469" y="674677"/>
                  <a:pt x="6130202" y="672276"/>
                  <a:pt x="6124792" y="667476"/>
                </a:cubicBezTo>
                <a:cubicBezTo>
                  <a:pt x="6119382" y="662675"/>
                  <a:pt x="6116676" y="655017"/>
                  <a:pt x="6116676" y="644501"/>
                </a:cubicBezTo>
                <a:cubicBezTo>
                  <a:pt x="6116676" y="641911"/>
                  <a:pt x="6116981" y="638558"/>
                  <a:pt x="6117591" y="634443"/>
                </a:cubicBezTo>
                <a:cubicBezTo>
                  <a:pt x="6118200" y="630328"/>
                  <a:pt x="6119039" y="625985"/>
                  <a:pt x="6120105" y="621413"/>
                </a:cubicBezTo>
                <a:close/>
                <a:moveTo>
                  <a:pt x="5494198" y="553976"/>
                </a:moveTo>
                <a:lnTo>
                  <a:pt x="5515001" y="553976"/>
                </a:lnTo>
                <a:lnTo>
                  <a:pt x="5528717" y="647930"/>
                </a:lnTo>
                <a:lnTo>
                  <a:pt x="5529174" y="647930"/>
                </a:lnTo>
                <a:lnTo>
                  <a:pt x="5578780" y="553976"/>
                </a:lnTo>
                <a:lnTo>
                  <a:pt x="5600040" y="553976"/>
                </a:lnTo>
                <a:lnTo>
                  <a:pt x="5521859" y="692050"/>
                </a:lnTo>
                <a:cubicBezTo>
                  <a:pt x="5519420" y="695860"/>
                  <a:pt x="5516982" y="699480"/>
                  <a:pt x="5514544" y="702909"/>
                </a:cubicBezTo>
                <a:cubicBezTo>
                  <a:pt x="5512105" y="706338"/>
                  <a:pt x="5509439" y="709309"/>
                  <a:pt x="5506543" y="711824"/>
                </a:cubicBezTo>
                <a:cubicBezTo>
                  <a:pt x="5503647" y="714339"/>
                  <a:pt x="5500370" y="716320"/>
                  <a:pt x="5496713" y="717768"/>
                </a:cubicBezTo>
                <a:cubicBezTo>
                  <a:pt x="5493055" y="719215"/>
                  <a:pt x="5488788" y="719939"/>
                  <a:pt x="5483912" y="719939"/>
                </a:cubicBezTo>
                <a:cubicBezTo>
                  <a:pt x="5481626" y="719939"/>
                  <a:pt x="5479263" y="719672"/>
                  <a:pt x="5476825" y="719139"/>
                </a:cubicBezTo>
                <a:cubicBezTo>
                  <a:pt x="5474387" y="718606"/>
                  <a:pt x="5472253" y="717882"/>
                  <a:pt x="5470424" y="716968"/>
                </a:cubicBezTo>
                <a:lnTo>
                  <a:pt x="5473853" y="701194"/>
                </a:lnTo>
                <a:cubicBezTo>
                  <a:pt x="5475377" y="702108"/>
                  <a:pt x="5477206" y="702870"/>
                  <a:pt x="5479339" y="703480"/>
                </a:cubicBezTo>
                <a:cubicBezTo>
                  <a:pt x="5481473" y="704090"/>
                  <a:pt x="5483302" y="704395"/>
                  <a:pt x="5484826" y="704395"/>
                </a:cubicBezTo>
                <a:cubicBezTo>
                  <a:pt x="5489246" y="704394"/>
                  <a:pt x="5492827" y="703213"/>
                  <a:pt x="5495570" y="700851"/>
                </a:cubicBezTo>
                <a:cubicBezTo>
                  <a:pt x="5498313" y="698489"/>
                  <a:pt x="5500828" y="695403"/>
                  <a:pt x="5503114" y="691593"/>
                </a:cubicBezTo>
                <a:lnTo>
                  <a:pt x="5515001" y="672162"/>
                </a:lnTo>
                <a:close/>
                <a:moveTo>
                  <a:pt x="5384318" y="553976"/>
                </a:moveTo>
                <a:lnTo>
                  <a:pt x="5403749" y="553976"/>
                </a:lnTo>
                <a:lnTo>
                  <a:pt x="5379060" y="672162"/>
                </a:lnTo>
                <a:lnTo>
                  <a:pt x="5359858" y="672162"/>
                </a:lnTo>
                <a:close/>
                <a:moveTo>
                  <a:pt x="3250718" y="553976"/>
                </a:moveTo>
                <a:lnTo>
                  <a:pt x="3270149" y="553976"/>
                </a:lnTo>
                <a:lnTo>
                  <a:pt x="3245460" y="672162"/>
                </a:lnTo>
                <a:lnTo>
                  <a:pt x="3226258" y="672162"/>
                </a:lnTo>
                <a:close/>
                <a:moveTo>
                  <a:pt x="2974493" y="553976"/>
                </a:moveTo>
                <a:lnTo>
                  <a:pt x="2993924" y="553976"/>
                </a:lnTo>
                <a:lnTo>
                  <a:pt x="2969235" y="672162"/>
                </a:lnTo>
                <a:lnTo>
                  <a:pt x="2950033" y="672162"/>
                </a:lnTo>
                <a:close/>
                <a:moveTo>
                  <a:pt x="2364894" y="553976"/>
                </a:moveTo>
                <a:lnTo>
                  <a:pt x="2384324" y="553976"/>
                </a:lnTo>
                <a:lnTo>
                  <a:pt x="2359636" y="672162"/>
                </a:lnTo>
                <a:lnTo>
                  <a:pt x="2340433" y="672162"/>
                </a:lnTo>
                <a:close/>
                <a:moveTo>
                  <a:pt x="9071941" y="551232"/>
                </a:moveTo>
                <a:cubicBezTo>
                  <a:pt x="9089314" y="551232"/>
                  <a:pt x="9102002" y="555805"/>
                  <a:pt x="9110002" y="564949"/>
                </a:cubicBezTo>
                <a:cubicBezTo>
                  <a:pt x="9118003" y="574093"/>
                  <a:pt x="9122004" y="586970"/>
                  <a:pt x="9122004" y="603582"/>
                </a:cubicBezTo>
                <a:cubicBezTo>
                  <a:pt x="9122004" y="606630"/>
                  <a:pt x="9121775" y="609525"/>
                  <a:pt x="9121318" y="612269"/>
                </a:cubicBezTo>
                <a:cubicBezTo>
                  <a:pt x="9120861" y="615012"/>
                  <a:pt x="9120481" y="617222"/>
                  <a:pt x="9120175" y="618898"/>
                </a:cubicBezTo>
                <a:lnTo>
                  <a:pt x="9031250" y="618898"/>
                </a:lnTo>
                <a:cubicBezTo>
                  <a:pt x="9030793" y="622251"/>
                  <a:pt x="9030564" y="625680"/>
                  <a:pt x="9030564" y="629185"/>
                </a:cubicBezTo>
                <a:cubicBezTo>
                  <a:pt x="9030564" y="633757"/>
                  <a:pt x="9031402" y="637834"/>
                  <a:pt x="9033078" y="641415"/>
                </a:cubicBezTo>
                <a:cubicBezTo>
                  <a:pt x="9034755" y="644997"/>
                  <a:pt x="9037041" y="647969"/>
                  <a:pt x="9039937" y="650331"/>
                </a:cubicBezTo>
                <a:cubicBezTo>
                  <a:pt x="9042832" y="652693"/>
                  <a:pt x="9046109" y="654522"/>
                  <a:pt x="9049766" y="655817"/>
                </a:cubicBezTo>
                <a:cubicBezTo>
                  <a:pt x="9053424" y="657112"/>
                  <a:pt x="9057234" y="657760"/>
                  <a:pt x="9061196" y="657760"/>
                </a:cubicBezTo>
                <a:cubicBezTo>
                  <a:pt x="9069883" y="657760"/>
                  <a:pt x="9077046" y="655817"/>
                  <a:pt x="9082685" y="651931"/>
                </a:cubicBezTo>
                <a:cubicBezTo>
                  <a:pt x="9088323" y="648045"/>
                  <a:pt x="9092514" y="642444"/>
                  <a:pt x="9095258" y="635129"/>
                </a:cubicBezTo>
                <a:lnTo>
                  <a:pt x="9114689" y="635129"/>
                </a:lnTo>
                <a:cubicBezTo>
                  <a:pt x="9113165" y="641682"/>
                  <a:pt x="9110726" y="647435"/>
                  <a:pt x="9107373" y="652388"/>
                </a:cubicBezTo>
                <a:cubicBezTo>
                  <a:pt x="9104021" y="657341"/>
                  <a:pt x="9099982" y="661456"/>
                  <a:pt x="9095258" y="664732"/>
                </a:cubicBezTo>
                <a:cubicBezTo>
                  <a:pt x="9090533" y="668009"/>
                  <a:pt x="9085275" y="670486"/>
                  <a:pt x="9079484" y="672162"/>
                </a:cubicBezTo>
                <a:cubicBezTo>
                  <a:pt x="9073693" y="673838"/>
                  <a:pt x="9067597" y="674677"/>
                  <a:pt x="9061196" y="674677"/>
                </a:cubicBezTo>
                <a:cubicBezTo>
                  <a:pt x="9051442" y="674677"/>
                  <a:pt x="9043327" y="673191"/>
                  <a:pt x="9036850" y="670219"/>
                </a:cubicBezTo>
                <a:cubicBezTo>
                  <a:pt x="9030373" y="667247"/>
                  <a:pt x="9025230" y="663437"/>
                  <a:pt x="9021420" y="658789"/>
                </a:cubicBezTo>
                <a:cubicBezTo>
                  <a:pt x="9017610" y="654141"/>
                  <a:pt x="9014943" y="649035"/>
                  <a:pt x="9013419" y="643473"/>
                </a:cubicBezTo>
                <a:cubicBezTo>
                  <a:pt x="9011895" y="637910"/>
                  <a:pt x="9011133" y="632538"/>
                  <a:pt x="9011133" y="627356"/>
                </a:cubicBezTo>
                <a:cubicBezTo>
                  <a:pt x="9011133" y="616079"/>
                  <a:pt x="9012771" y="605754"/>
                  <a:pt x="9016048" y="596381"/>
                </a:cubicBezTo>
                <a:cubicBezTo>
                  <a:pt x="9019325" y="587009"/>
                  <a:pt x="9023744" y="578969"/>
                  <a:pt x="9029307" y="572264"/>
                </a:cubicBezTo>
                <a:cubicBezTo>
                  <a:pt x="9034869" y="565558"/>
                  <a:pt x="9041346" y="560377"/>
                  <a:pt x="9048738" y="556719"/>
                </a:cubicBezTo>
                <a:cubicBezTo>
                  <a:pt x="9056129" y="553061"/>
                  <a:pt x="9063863" y="551232"/>
                  <a:pt x="9071941" y="551232"/>
                </a:cubicBezTo>
                <a:close/>
                <a:moveTo>
                  <a:pt x="8735898" y="551232"/>
                </a:moveTo>
                <a:cubicBezTo>
                  <a:pt x="8751901" y="551232"/>
                  <a:pt x="8764093" y="555385"/>
                  <a:pt x="8772475" y="563691"/>
                </a:cubicBezTo>
                <a:cubicBezTo>
                  <a:pt x="8780857" y="571997"/>
                  <a:pt x="8785048" y="584151"/>
                  <a:pt x="8785048" y="600153"/>
                </a:cubicBezTo>
                <a:cubicBezTo>
                  <a:pt x="8785048" y="609754"/>
                  <a:pt x="8783600" y="619051"/>
                  <a:pt x="8780704" y="628042"/>
                </a:cubicBezTo>
                <a:cubicBezTo>
                  <a:pt x="8777809" y="637034"/>
                  <a:pt x="8773541" y="644997"/>
                  <a:pt x="8767903" y="651931"/>
                </a:cubicBezTo>
                <a:cubicBezTo>
                  <a:pt x="8762264" y="658865"/>
                  <a:pt x="8755406" y="664390"/>
                  <a:pt x="8747328" y="668504"/>
                </a:cubicBezTo>
                <a:cubicBezTo>
                  <a:pt x="8739252" y="672619"/>
                  <a:pt x="8730031" y="674677"/>
                  <a:pt x="8719668" y="674677"/>
                </a:cubicBezTo>
                <a:cubicBezTo>
                  <a:pt x="8711896" y="674677"/>
                  <a:pt x="8704923" y="673457"/>
                  <a:pt x="8698751" y="671019"/>
                </a:cubicBezTo>
                <a:cubicBezTo>
                  <a:pt x="8692579" y="668581"/>
                  <a:pt x="8687359" y="665190"/>
                  <a:pt x="8683092" y="660846"/>
                </a:cubicBezTo>
                <a:cubicBezTo>
                  <a:pt x="8678824" y="656503"/>
                  <a:pt x="8675548" y="651321"/>
                  <a:pt x="8673262" y="645301"/>
                </a:cubicBezTo>
                <a:cubicBezTo>
                  <a:pt x="8670976" y="639282"/>
                  <a:pt x="8669833" y="632690"/>
                  <a:pt x="8669833" y="625528"/>
                </a:cubicBezTo>
                <a:cubicBezTo>
                  <a:pt x="8669833" y="615926"/>
                  <a:pt x="8671319" y="606630"/>
                  <a:pt x="8674291" y="597638"/>
                </a:cubicBezTo>
                <a:cubicBezTo>
                  <a:pt x="8677263" y="588647"/>
                  <a:pt x="8681606" y="580722"/>
                  <a:pt x="8687321" y="573864"/>
                </a:cubicBezTo>
                <a:cubicBezTo>
                  <a:pt x="8693036" y="567006"/>
                  <a:pt x="8699970" y="561520"/>
                  <a:pt x="8708124" y="557405"/>
                </a:cubicBezTo>
                <a:cubicBezTo>
                  <a:pt x="8716277" y="553290"/>
                  <a:pt x="8725535" y="551232"/>
                  <a:pt x="8735898" y="551232"/>
                </a:cubicBezTo>
                <a:close/>
                <a:moveTo>
                  <a:pt x="8547303" y="551232"/>
                </a:moveTo>
                <a:cubicBezTo>
                  <a:pt x="8558429" y="551232"/>
                  <a:pt x="8566696" y="553671"/>
                  <a:pt x="8572107" y="558548"/>
                </a:cubicBezTo>
                <a:cubicBezTo>
                  <a:pt x="8577517" y="563424"/>
                  <a:pt x="8580222" y="571121"/>
                  <a:pt x="8580222" y="581636"/>
                </a:cubicBezTo>
                <a:cubicBezTo>
                  <a:pt x="8580222" y="584227"/>
                  <a:pt x="8579917" y="587580"/>
                  <a:pt x="8579308" y="591695"/>
                </a:cubicBezTo>
                <a:cubicBezTo>
                  <a:pt x="8578698" y="595810"/>
                  <a:pt x="8577860" y="600153"/>
                  <a:pt x="8576793" y="604725"/>
                </a:cubicBezTo>
                <a:lnTo>
                  <a:pt x="8562391" y="672162"/>
                </a:lnTo>
                <a:lnTo>
                  <a:pt x="8542960" y="672162"/>
                </a:lnTo>
                <a:lnTo>
                  <a:pt x="8558048" y="603125"/>
                </a:lnTo>
                <a:cubicBezTo>
                  <a:pt x="8558200" y="601906"/>
                  <a:pt x="8558429" y="600496"/>
                  <a:pt x="8558734" y="598896"/>
                </a:cubicBezTo>
                <a:cubicBezTo>
                  <a:pt x="8559038" y="597296"/>
                  <a:pt x="8559343" y="595619"/>
                  <a:pt x="8559648" y="593866"/>
                </a:cubicBezTo>
                <a:cubicBezTo>
                  <a:pt x="8559953" y="592114"/>
                  <a:pt x="8560219" y="590438"/>
                  <a:pt x="8560448" y="588837"/>
                </a:cubicBezTo>
                <a:cubicBezTo>
                  <a:pt x="8560676" y="587237"/>
                  <a:pt x="8560791" y="585904"/>
                  <a:pt x="8560791" y="584837"/>
                </a:cubicBezTo>
                <a:cubicBezTo>
                  <a:pt x="8560791" y="579198"/>
                  <a:pt x="8558810" y="575045"/>
                  <a:pt x="8554847" y="572378"/>
                </a:cubicBezTo>
                <a:cubicBezTo>
                  <a:pt x="8550885" y="569711"/>
                  <a:pt x="8546008" y="568378"/>
                  <a:pt x="8540217" y="568378"/>
                </a:cubicBezTo>
                <a:cubicBezTo>
                  <a:pt x="8534883" y="568377"/>
                  <a:pt x="8529587" y="569673"/>
                  <a:pt x="8524329" y="572264"/>
                </a:cubicBezTo>
                <a:cubicBezTo>
                  <a:pt x="8519071" y="574855"/>
                  <a:pt x="8514614" y="578131"/>
                  <a:pt x="8510956" y="582094"/>
                </a:cubicBezTo>
                <a:cubicBezTo>
                  <a:pt x="8507451" y="585142"/>
                  <a:pt x="8504708" y="588837"/>
                  <a:pt x="8502726" y="593181"/>
                </a:cubicBezTo>
                <a:cubicBezTo>
                  <a:pt x="8500745" y="597524"/>
                  <a:pt x="8499145" y="602058"/>
                  <a:pt x="8497926" y="606782"/>
                </a:cubicBezTo>
                <a:lnTo>
                  <a:pt x="8484210" y="672162"/>
                </a:lnTo>
                <a:lnTo>
                  <a:pt x="8465008" y="672162"/>
                </a:lnTo>
                <a:lnTo>
                  <a:pt x="8489696" y="553976"/>
                </a:lnTo>
                <a:lnTo>
                  <a:pt x="8508442" y="553976"/>
                </a:lnTo>
                <a:lnTo>
                  <a:pt x="8504784" y="571807"/>
                </a:lnTo>
                <a:lnTo>
                  <a:pt x="8505241" y="571807"/>
                </a:lnTo>
                <a:cubicBezTo>
                  <a:pt x="8510118" y="564949"/>
                  <a:pt x="8516290" y="559805"/>
                  <a:pt x="8523758" y="556376"/>
                </a:cubicBezTo>
                <a:cubicBezTo>
                  <a:pt x="8531225" y="552947"/>
                  <a:pt x="8539074" y="551232"/>
                  <a:pt x="8547303" y="551232"/>
                </a:cubicBezTo>
                <a:close/>
                <a:moveTo>
                  <a:pt x="8226654" y="551232"/>
                </a:moveTo>
                <a:cubicBezTo>
                  <a:pt x="8232140" y="551232"/>
                  <a:pt x="8237551" y="551879"/>
                  <a:pt x="8242885" y="553176"/>
                </a:cubicBezTo>
                <a:cubicBezTo>
                  <a:pt x="8248218" y="554471"/>
                  <a:pt x="8252981" y="556605"/>
                  <a:pt x="8257173" y="559576"/>
                </a:cubicBezTo>
                <a:cubicBezTo>
                  <a:pt x="8261363" y="562548"/>
                  <a:pt x="8264754" y="566434"/>
                  <a:pt x="8267345" y="571235"/>
                </a:cubicBezTo>
                <a:cubicBezTo>
                  <a:pt x="8269935" y="576036"/>
                  <a:pt x="8271231" y="581865"/>
                  <a:pt x="8271231" y="588723"/>
                </a:cubicBezTo>
                <a:lnTo>
                  <a:pt x="8251800" y="588723"/>
                </a:lnTo>
                <a:cubicBezTo>
                  <a:pt x="8252105" y="582017"/>
                  <a:pt x="8249819" y="576950"/>
                  <a:pt x="8244941" y="573521"/>
                </a:cubicBezTo>
                <a:cubicBezTo>
                  <a:pt x="8240065" y="570092"/>
                  <a:pt x="8234197" y="568378"/>
                  <a:pt x="8227340" y="568378"/>
                </a:cubicBezTo>
                <a:cubicBezTo>
                  <a:pt x="8224444" y="568378"/>
                  <a:pt x="8221472" y="568606"/>
                  <a:pt x="8218424" y="569063"/>
                </a:cubicBezTo>
                <a:cubicBezTo>
                  <a:pt x="8215377" y="569521"/>
                  <a:pt x="8212671" y="570321"/>
                  <a:pt x="8210309" y="571464"/>
                </a:cubicBezTo>
                <a:cubicBezTo>
                  <a:pt x="8207947" y="572607"/>
                  <a:pt x="8206004" y="574131"/>
                  <a:pt x="8204479" y="576036"/>
                </a:cubicBezTo>
                <a:cubicBezTo>
                  <a:pt x="8202956" y="577941"/>
                  <a:pt x="8202193" y="580417"/>
                  <a:pt x="8202193" y="583465"/>
                </a:cubicBezTo>
                <a:cubicBezTo>
                  <a:pt x="8202193" y="586208"/>
                  <a:pt x="8203070" y="588571"/>
                  <a:pt x="8204823" y="590552"/>
                </a:cubicBezTo>
                <a:cubicBezTo>
                  <a:pt x="8206575" y="592533"/>
                  <a:pt x="8208937" y="594362"/>
                  <a:pt x="8211909" y="596038"/>
                </a:cubicBezTo>
                <a:cubicBezTo>
                  <a:pt x="8214881" y="597714"/>
                  <a:pt x="8218234" y="599277"/>
                  <a:pt x="8221967" y="600724"/>
                </a:cubicBezTo>
                <a:cubicBezTo>
                  <a:pt x="8225701" y="602172"/>
                  <a:pt x="8229473" y="603658"/>
                  <a:pt x="8233283" y="605182"/>
                </a:cubicBezTo>
                <a:cubicBezTo>
                  <a:pt x="8237245" y="606859"/>
                  <a:pt x="8241093" y="608687"/>
                  <a:pt x="8244827" y="610668"/>
                </a:cubicBezTo>
                <a:cubicBezTo>
                  <a:pt x="8248561" y="612650"/>
                  <a:pt x="8251876" y="614898"/>
                  <a:pt x="8254772" y="617412"/>
                </a:cubicBezTo>
                <a:cubicBezTo>
                  <a:pt x="8257667" y="619927"/>
                  <a:pt x="8260029" y="622899"/>
                  <a:pt x="8261858" y="626328"/>
                </a:cubicBezTo>
                <a:cubicBezTo>
                  <a:pt x="8263687" y="629757"/>
                  <a:pt x="8264601" y="633757"/>
                  <a:pt x="8264601" y="638329"/>
                </a:cubicBezTo>
                <a:cubicBezTo>
                  <a:pt x="8264601" y="644882"/>
                  <a:pt x="8263154" y="650483"/>
                  <a:pt x="8260258" y="655131"/>
                </a:cubicBezTo>
                <a:cubicBezTo>
                  <a:pt x="8257363" y="659779"/>
                  <a:pt x="8253629" y="663551"/>
                  <a:pt x="8249057" y="666447"/>
                </a:cubicBezTo>
                <a:cubicBezTo>
                  <a:pt x="8244485" y="669342"/>
                  <a:pt x="8239341" y="671438"/>
                  <a:pt x="8233626" y="672733"/>
                </a:cubicBezTo>
                <a:cubicBezTo>
                  <a:pt x="8227911" y="674029"/>
                  <a:pt x="8222158" y="674677"/>
                  <a:pt x="8216367" y="674677"/>
                </a:cubicBezTo>
                <a:cubicBezTo>
                  <a:pt x="8209509" y="674677"/>
                  <a:pt x="8203185" y="674029"/>
                  <a:pt x="8197393" y="672733"/>
                </a:cubicBezTo>
                <a:cubicBezTo>
                  <a:pt x="8191602" y="671438"/>
                  <a:pt x="8186611" y="669266"/>
                  <a:pt x="8182420" y="666218"/>
                </a:cubicBezTo>
                <a:cubicBezTo>
                  <a:pt x="8178229" y="663170"/>
                  <a:pt x="8174914" y="659094"/>
                  <a:pt x="8172475" y="653988"/>
                </a:cubicBezTo>
                <a:cubicBezTo>
                  <a:pt x="8170037" y="648883"/>
                  <a:pt x="8168819" y="642520"/>
                  <a:pt x="8168819" y="634900"/>
                </a:cubicBezTo>
                <a:lnTo>
                  <a:pt x="8188021" y="634900"/>
                </a:lnTo>
                <a:cubicBezTo>
                  <a:pt x="8187716" y="639167"/>
                  <a:pt x="8188363" y="642787"/>
                  <a:pt x="8189963" y="645759"/>
                </a:cubicBezTo>
                <a:cubicBezTo>
                  <a:pt x="8191564" y="648731"/>
                  <a:pt x="8193774" y="651093"/>
                  <a:pt x="8196593" y="652845"/>
                </a:cubicBezTo>
                <a:cubicBezTo>
                  <a:pt x="8199413" y="654598"/>
                  <a:pt x="8202689" y="655855"/>
                  <a:pt x="8206423" y="656617"/>
                </a:cubicBezTo>
                <a:cubicBezTo>
                  <a:pt x="8210157" y="657379"/>
                  <a:pt x="8214081" y="657760"/>
                  <a:pt x="8218195" y="657760"/>
                </a:cubicBezTo>
                <a:cubicBezTo>
                  <a:pt x="8221396" y="657760"/>
                  <a:pt x="8224597" y="657455"/>
                  <a:pt x="8227797" y="656846"/>
                </a:cubicBezTo>
                <a:cubicBezTo>
                  <a:pt x="8230997" y="656236"/>
                  <a:pt x="8233893" y="655208"/>
                  <a:pt x="8236483" y="653760"/>
                </a:cubicBezTo>
                <a:cubicBezTo>
                  <a:pt x="8239075" y="652312"/>
                  <a:pt x="8241170" y="650445"/>
                  <a:pt x="8242771" y="648159"/>
                </a:cubicBezTo>
                <a:cubicBezTo>
                  <a:pt x="8244370" y="645873"/>
                  <a:pt x="8245171" y="643053"/>
                  <a:pt x="8245171" y="639701"/>
                </a:cubicBezTo>
                <a:cubicBezTo>
                  <a:pt x="8245171" y="636805"/>
                  <a:pt x="8244256" y="634329"/>
                  <a:pt x="8242427" y="632271"/>
                </a:cubicBezTo>
                <a:cubicBezTo>
                  <a:pt x="8240599" y="630214"/>
                  <a:pt x="8238236" y="628347"/>
                  <a:pt x="8235341" y="626671"/>
                </a:cubicBezTo>
                <a:cubicBezTo>
                  <a:pt x="8232445" y="624994"/>
                  <a:pt x="8229131" y="623432"/>
                  <a:pt x="8225397" y="621984"/>
                </a:cubicBezTo>
                <a:cubicBezTo>
                  <a:pt x="8221663" y="620536"/>
                  <a:pt x="8217891" y="618974"/>
                  <a:pt x="8214081" y="617298"/>
                </a:cubicBezTo>
                <a:cubicBezTo>
                  <a:pt x="8210119" y="615774"/>
                  <a:pt x="8206270" y="614098"/>
                  <a:pt x="8202537" y="612269"/>
                </a:cubicBezTo>
                <a:cubicBezTo>
                  <a:pt x="8198803" y="610440"/>
                  <a:pt x="8195450" y="608268"/>
                  <a:pt x="8192478" y="605754"/>
                </a:cubicBezTo>
                <a:cubicBezTo>
                  <a:pt x="8189507" y="603239"/>
                  <a:pt x="8187144" y="600305"/>
                  <a:pt x="8185392" y="596952"/>
                </a:cubicBezTo>
                <a:cubicBezTo>
                  <a:pt x="8183639" y="593600"/>
                  <a:pt x="8182763" y="589714"/>
                  <a:pt x="8182763" y="585294"/>
                </a:cubicBezTo>
                <a:cubicBezTo>
                  <a:pt x="8182763" y="579808"/>
                  <a:pt x="8184020" y="574931"/>
                  <a:pt x="8186535" y="570663"/>
                </a:cubicBezTo>
                <a:cubicBezTo>
                  <a:pt x="8189049" y="566396"/>
                  <a:pt x="8192364" y="562853"/>
                  <a:pt x="8196479" y="560034"/>
                </a:cubicBezTo>
                <a:cubicBezTo>
                  <a:pt x="8200594" y="557214"/>
                  <a:pt x="8205279" y="555043"/>
                  <a:pt x="8210537" y="553519"/>
                </a:cubicBezTo>
                <a:cubicBezTo>
                  <a:pt x="8215795" y="551995"/>
                  <a:pt x="8221167" y="551232"/>
                  <a:pt x="8226654" y="551232"/>
                </a:cubicBezTo>
                <a:close/>
                <a:moveTo>
                  <a:pt x="8128203" y="551232"/>
                </a:moveTo>
                <a:cubicBezTo>
                  <a:pt x="8139329" y="551232"/>
                  <a:pt x="8147597" y="553671"/>
                  <a:pt x="8153007" y="558548"/>
                </a:cubicBezTo>
                <a:cubicBezTo>
                  <a:pt x="8158417" y="563424"/>
                  <a:pt x="8161122" y="571121"/>
                  <a:pt x="8161122" y="581636"/>
                </a:cubicBezTo>
                <a:cubicBezTo>
                  <a:pt x="8161122" y="584227"/>
                  <a:pt x="8160817" y="587580"/>
                  <a:pt x="8160207" y="591695"/>
                </a:cubicBezTo>
                <a:cubicBezTo>
                  <a:pt x="8159598" y="595810"/>
                  <a:pt x="8158759" y="600153"/>
                  <a:pt x="8157693" y="604725"/>
                </a:cubicBezTo>
                <a:lnTo>
                  <a:pt x="8143291" y="672162"/>
                </a:lnTo>
                <a:lnTo>
                  <a:pt x="8123860" y="672162"/>
                </a:lnTo>
                <a:lnTo>
                  <a:pt x="8138947" y="603125"/>
                </a:lnTo>
                <a:cubicBezTo>
                  <a:pt x="8139101" y="601906"/>
                  <a:pt x="8139329" y="600496"/>
                  <a:pt x="8139633" y="598896"/>
                </a:cubicBezTo>
                <a:cubicBezTo>
                  <a:pt x="8139938" y="597296"/>
                  <a:pt x="8140243" y="595619"/>
                  <a:pt x="8140548" y="593866"/>
                </a:cubicBezTo>
                <a:cubicBezTo>
                  <a:pt x="8140853" y="592114"/>
                  <a:pt x="8141119" y="590438"/>
                  <a:pt x="8141348" y="588837"/>
                </a:cubicBezTo>
                <a:cubicBezTo>
                  <a:pt x="8141577" y="587237"/>
                  <a:pt x="8141691" y="585904"/>
                  <a:pt x="8141691" y="584837"/>
                </a:cubicBezTo>
                <a:cubicBezTo>
                  <a:pt x="8141691" y="579198"/>
                  <a:pt x="8139709" y="575045"/>
                  <a:pt x="8135747" y="572378"/>
                </a:cubicBezTo>
                <a:cubicBezTo>
                  <a:pt x="8131785" y="569711"/>
                  <a:pt x="8126908" y="568378"/>
                  <a:pt x="8121117" y="568378"/>
                </a:cubicBezTo>
                <a:cubicBezTo>
                  <a:pt x="8115783" y="568377"/>
                  <a:pt x="8110487" y="569673"/>
                  <a:pt x="8105229" y="572264"/>
                </a:cubicBezTo>
                <a:cubicBezTo>
                  <a:pt x="8099971" y="574855"/>
                  <a:pt x="8095513" y="578131"/>
                  <a:pt x="8091856" y="582094"/>
                </a:cubicBezTo>
                <a:cubicBezTo>
                  <a:pt x="8088351" y="585142"/>
                  <a:pt x="8085608" y="588837"/>
                  <a:pt x="8083627" y="593181"/>
                </a:cubicBezTo>
                <a:cubicBezTo>
                  <a:pt x="8081645" y="597524"/>
                  <a:pt x="8080045" y="602058"/>
                  <a:pt x="8078825" y="606782"/>
                </a:cubicBezTo>
                <a:lnTo>
                  <a:pt x="8065110" y="672162"/>
                </a:lnTo>
                <a:lnTo>
                  <a:pt x="8045907" y="672162"/>
                </a:lnTo>
                <a:lnTo>
                  <a:pt x="8070597" y="553976"/>
                </a:lnTo>
                <a:lnTo>
                  <a:pt x="8089341" y="553976"/>
                </a:lnTo>
                <a:lnTo>
                  <a:pt x="8085684" y="571807"/>
                </a:lnTo>
                <a:lnTo>
                  <a:pt x="8086141" y="571807"/>
                </a:lnTo>
                <a:cubicBezTo>
                  <a:pt x="8091018" y="564949"/>
                  <a:pt x="8097190" y="559805"/>
                  <a:pt x="8104658" y="556376"/>
                </a:cubicBezTo>
                <a:cubicBezTo>
                  <a:pt x="8112125" y="552947"/>
                  <a:pt x="8119973" y="551232"/>
                  <a:pt x="8128203" y="551232"/>
                </a:cubicBezTo>
                <a:close/>
                <a:moveTo>
                  <a:pt x="7983423" y="551232"/>
                </a:moveTo>
                <a:cubicBezTo>
                  <a:pt x="7999426" y="551232"/>
                  <a:pt x="8011617" y="555385"/>
                  <a:pt x="8019999" y="563691"/>
                </a:cubicBezTo>
                <a:cubicBezTo>
                  <a:pt x="8028381" y="571997"/>
                  <a:pt x="8032573" y="584151"/>
                  <a:pt x="8032573" y="600153"/>
                </a:cubicBezTo>
                <a:cubicBezTo>
                  <a:pt x="8032573" y="609754"/>
                  <a:pt x="8031125" y="619051"/>
                  <a:pt x="8028229" y="628042"/>
                </a:cubicBezTo>
                <a:cubicBezTo>
                  <a:pt x="8025333" y="637034"/>
                  <a:pt x="8021067" y="644997"/>
                  <a:pt x="8015428" y="651931"/>
                </a:cubicBezTo>
                <a:cubicBezTo>
                  <a:pt x="8009789" y="658865"/>
                  <a:pt x="8002931" y="664390"/>
                  <a:pt x="7994853" y="668504"/>
                </a:cubicBezTo>
                <a:cubicBezTo>
                  <a:pt x="7986777" y="672619"/>
                  <a:pt x="7977556" y="674677"/>
                  <a:pt x="7967193" y="674677"/>
                </a:cubicBezTo>
                <a:cubicBezTo>
                  <a:pt x="7959421" y="674677"/>
                  <a:pt x="7952449" y="673457"/>
                  <a:pt x="7946276" y="671019"/>
                </a:cubicBezTo>
                <a:cubicBezTo>
                  <a:pt x="7940104" y="668581"/>
                  <a:pt x="7934885" y="665190"/>
                  <a:pt x="7930617" y="660846"/>
                </a:cubicBezTo>
                <a:cubicBezTo>
                  <a:pt x="7926349" y="656503"/>
                  <a:pt x="7923073" y="651321"/>
                  <a:pt x="7920787" y="645301"/>
                </a:cubicBezTo>
                <a:cubicBezTo>
                  <a:pt x="7918501" y="639282"/>
                  <a:pt x="7917358" y="632690"/>
                  <a:pt x="7917358" y="625528"/>
                </a:cubicBezTo>
                <a:cubicBezTo>
                  <a:pt x="7917358" y="615926"/>
                  <a:pt x="7918844" y="606630"/>
                  <a:pt x="7921816" y="597638"/>
                </a:cubicBezTo>
                <a:cubicBezTo>
                  <a:pt x="7924788" y="588647"/>
                  <a:pt x="7929131" y="580722"/>
                  <a:pt x="7934846" y="573864"/>
                </a:cubicBezTo>
                <a:cubicBezTo>
                  <a:pt x="7940561" y="567006"/>
                  <a:pt x="7947495" y="561520"/>
                  <a:pt x="7955649" y="557405"/>
                </a:cubicBezTo>
                <a:cubicBezTo>
                  <a:pt x="7963803" y="553290"/>
                  <a:pt x="7973061" y="551232"/>
                  <a:pt x="7983423" y="551232"/>
                </a:cubicBezTo>
                <a:close/>
                <a:moveTo>
                  <a:pt x="7738669" y="551232"/>
                </a:moveTo>
                <a:cubicBezTo>
                  <a:pt x="7744461" y="551232"/>
                  <a:pt x="7749947" y="551690"/>
                  <a:pt x="7755129" y="552604"/>
                </a:cubicBezTo>
                <a:cubicBezTo>
                  <a:pt x="7760310" y="553519"/>
                  <a:pt x="7764882" y="555119"/>
                  <a:pt x="7768845" y="557405"/>
                </a:cubicBezTo>
                <a:cubicBezTo>
                  <a:pt x="7772807" y="559691"/>
                  <a:pt x="7775969" y="562777"/>
                  <a:pt x="7778331" y="566663"/>
                </a:cubicBezTo>
                <a:cubicBezTo>
                  <a:pt x="7780694" y="570549"/>
                  <a:pt x="7781875" y="575464"/>
                  <a:pt x="7781875" y="581408"/>
                </a:cubicBezTo>
                <a:cubicBezTo>
                  <a:pt x="7781875" y="584761"/>
                  <a:pt x="7781455" y="588380"/>
                  <a:pt x="7780617" y="592266"/>
                </a:cubicBezTo>
                <a:cubicBezTo>
                  <a:pt x="7779779" y="596153"/>
                  <a:pt x="7778979" y="599696"/>
                  <a:pt x="7778217" y="602896"/>
                </a:cubicBezTo>
                <a:lnTo>
                  <a:pt x="7770673" y="635129"/>
                </a:lnTo>
                <a:cubicBezTo>
                  <a:pt x="7770216" y="637567"/>
                  <a:pt x="7769569" y="640310"/>
                  <a:pt x="7768730" y="643358"/>
                </a:cubicBezTo>
                <a:cubicBezTo>
                  <a:pt x="7767891" y="646406"/>
                  <a:pt x="7767473" y="649302"/>
                  <a:pt x="7767473" y="652045"/>
                </a:cubicBezTo>
                <a:cubicBezTo>
                  <a:pt x="7767472" y="654788"/>
                  <a:pt x="7768005" y="656693"/>
                  <a:pt x="7769073" y="657760"/>
                </a:cubicBezTo>
                <a:cubicBezTo>
                  <a:pt x="7770140" y="658827"/>
                  <a:pt x="7771511" y="659360"/>
                  <a:pt x="7773188" y="659360"/>
                </a:cubicBezTo>
                <a:cubicBezTo>
                  <a:pt x="7774103" y="659360"/>
                  <a:pt x="7775131" y="659170"/>
                  <a:pt x="7776273" y="658789"/>
                </a:cubicBezTo>
                <a:lnTo>
                  <a:pt x="7779360" y="657760"/>
                </a:lnTo>
                <a:lnTo>
                  <a:pt x="7776389" y="672162"/>
                </a:lnTo>
                <a:cubicBezTo>
                  <a:pt x="7774865" y="672772"/>
                  <a:pt x="7772921" y="673343"/>
                  <a:pt x="7770559" y="673877"/>
                </a:cubicBezTo>
                <a:cubicBezTo>
                  <a:pt x="7768197" y="674410"/>
                  <a:pt x="7766177" y="674677"/>
                  <a:pt x="7764501" y="674677"/>
                </a:cubicBezTo>
                <a:cubicBezTo>
                  <a:pt x="7759167" y="674677"/>
                  <a:pt x="7755129" y="673229"/>
                  <a:pt x="7752385" y="670333"/>
                </a:cubicBezTo>
                <a:cubicBezTo>
                  <a:pt x="7749642" y="667438"/>
                  <a:pt x="7748575" y="663399"/>
                  <a:pt x="7749185" y="658217"/>
                </a:cubicBezTo>
                <a:lnTo>
                  <a:pt x="7748728" y="657760"/>
                </a:lnTo>
                <a:cubicBezTo>
                  <a:pt x="7744613" y="663246"/>
                  <a:pt x="7739507" y="667438"/>
                  <a:pt x="7733411" y="670333"/>
                </a:cubicBezTo>
                <a:cubicBezTo>
                  <a:pt x="7727315" y="673229"/>
                  <a:pt x="7719239" y="674677"/>
                  <a:pt x="7709179" y="674677"/>
                </a:cubicBezTo>
                <a:cubicBezTo>
                  <a:pt x="7704150" y="674677"/>
                  <a:pt x="7699465" y="674105"/>
                  <a:pt x="7695121" y="672962"/>
                </a:cubicBezTo>
                <a:cubicBezTo>
                  <a:pt x="7690777" y="671819"/>
                  <a:pt x="7687005" y="669914"/>
                  <a:pt x="7683805" y="667247"/>
                </a:cubicBezTo>
                <a:cubicBezTo>
                  <a:pt x="7680605" y="664580"/>
                  <a:pt x="7678053" y="661151"/>
                  <a:pt x="7676147" y="656960"/>
                </a:cubicBezTo>
                <a:cubicBezTo>
                  <a:pt x="7674242" y="652769"/>
                  <a:pt x="7673289" y="647626"/>
                  <a:pt x="7673289" y="641530"/>
                </a:cubicBezTo>
                <a:cubicBezTo>
                  <a:pt x="7673289" y="632843"/>
                  <a:pt x="7675157" y="626061"/>
                  <a:pt x="7678890" y="621184"/>
                </a:cubicBezTo>
                <a:cubicBezTo>
                  <a:pt x="7682624" y="616308"/>
                  <a:pt x="7687387" y="612612"/>
                  <a:pt x="7693177" y="610097"/>
                </a:cubicBezTo>
                <a:cubicBezTo>
                  <a:pt x="7698969" y="607582"/>
                  <a:pt x="7705370" y="605868"/>
                  <a:pt x="7712380" y="604954"/>
                </a:cubicBezTo>
                <a:cubicBezTo>
                  <a:pt x="7719391" y="604040"/>
                  <a:pt x="7726173" y="603277"/>
                  <a:pt x="7732725" y="602668"/>
                </a:cubicBezTo>
                <a:cubicBezTo>
                  <a:pt x="7737907" y="602210"/>
                  <a:pt x="7742365" y="601715"/>
                  <a:pt x="7746099" y="601182"/>
                </a:cubicBezTo>
                <a:cubicBezTo>
                  <a:pt x="7749833" y="600648"/>
                  <a:pt x="7752919" y="599772"/>
                  <a:pt x="7755357" y="598553"/>
                </a:cubicBezTo>
                <a:cubicBezTo>
                  <a:pt x="7757795" y="597333"/>
                  <a:pt x="7759586" y="595581"/>
                  <a:pt x="7760729" y="593295"/>
                </a:cubicBezTo>
                <a:cubicBezTo>
                  <a:pt x="7761873" y="591009"/>
                  <a:pt x="7762444" y="587885"/>
                  <a:pt x="7762444" y="583922"/>
                </a:cubicBezTo>
                <a:cubicBezTo>
                  <a:pt x="7762444" y="580722"/>
                  <a:pt x="7761681" y="578131"/>
                  <a:pt x="7760157" y="576150"/>
                </a:cubicBezTo>
                <a:cubicBezTo>
                  <a:pt x="7758633" y="574169"/>
                  <a:pt x="7756729" y="572607"/>
                  <a:pt x="7754443" y="571464"/>
                </a:cubicBezTo>
                <a:cubicBezTo>
                  <a:pt x="7752157" y="570321"/>
                  <a:pt x="7749604" y="569521"/>
                  <a:pt x="7746785" y="569063"/>
                </a:cubicBezTo>
                <a:cubicBezTo>
                  <a:pt x="7743965" y="568606"/>
                  <a:pt x="7741260" y="568378"/>
                  <a:pt x="7738669" y="568378"/>
                </a:cubicBezTo>
                <a:cubicBezTo>
                  <a:pt x="7735011" y="568377"/>
                  <a:pt x="7731392" y="568758"/>
                  <a:pt x="7727811" y="569521"/>
                </a:cubicBezTo>
                <a:cubicBezTo>
                  <a:pt x="7724229" y="570282"/>
                  <a:pt x="7720991" y="571540"/>
                  <a:pt x="7718095" y="573293"/>
                </a:cubicBezTo>
                <a:cubicBezTo>
                  <a:pt x="7715199" y="575045"/>
                  <a:pt x="7712761" y="577255"/>
                  <a:pt x="7710780" y="579922"/>
                </a:cubicBezTo>
                <a:cubicBezTo>
                  <a:pt x="7708799" y="582589"/>
                  <a:pt x="7707503" y="585827"/>
                  <a:pt x="7706893" y="589637"/>
                </a:cubicBezTo>
                <a:lnTo>
                  <a:pt x="7687463" y="589637"/>
                </a:lnTo>
                <a:cubicBezTo>
                  <a:pt x="7688377" y="583084"/>
                  <a:pt x="7690397" y="577407"/>
                  <a:pt x="7693521" y="572607"/>
                </a:cubicBezTo>
                <a:cubicBezTo>
                  <a:pt x="7696645" y="567806"/>
                  <a:pt x="7700493" y="563805"/>
                  <a:pt x="7705065" y="560605"/>
                </a:cubicBezTo>
                <a:cubicBezTo>
                  <a:pt x="7709637" y="557405"/>
                  <a:pt x="7714819" y="555043"/>
                  <a:pt x="7720609" y="553519"/>
                </a:cubicBezTo>
                <a:cubicBezTo>
                  <a:pt x="7726401" y="551995"/>
                  <a:pt x="7732421" y="551232"/>
                  <a:pt x="7738669" y="551232"/>
                </a:cubicBezTo>
                <a:close/>
                <a:moveTo>
                  <a:pt x="7621703" y="551232"/>
                </a:moveTo>
                <a:cubicBezTo>
                  <a:pt x="7635113" y="551232"/>
                  <a:pt x="7645743" y="554471"/>
                  <a:pt x="7653591" y="560948"/>
                </a:cubicBezTo>
                <a:cubicBezTo>
                  <a:pt x="7661441" y="567425"/>
                  <a:pt x="7665593" y="577598"/>
                  <a:pt x="7666051" y="591466"/>
                </a:cubicBezTo>
                <a:lnTo>
                  <a:pt x="7646619" y="591466"/>
                </a:lnTo>
                <a:cubicBezTo>
                  <a:pt x="7646619" y="584151"/>
                  <a:pt x="7644411" y="578474"/>
                  <a:pt x="7639990" y="574435"/>
                </a:cubicBezTo>
                <a:cubicBezTo>
                  <a:pt x="7635571" y="570397"/>
                  <a:pt x="7629475" y="568378"/>
                  <a:pt x="7621703" y="568378"/>
                </a:cubicBezTo>
                <a:cubicBezTo>
                  <a:pt x="7614235" y="568378"/>
                  <a:pt x="7607643" y="570054"/>
                  <a:pt x="7601929" y="573407"/>
                </a:cubicBezTo>
                <a:cubicBezTo>
                  <a:pt x="7596213" y="576759"/>
                  <a:pt x="7591413" y="581103"/>
                  <a:pt x="7587527" y="586437"/>
                </a:cubicBezTo>
                <a:cubicBezTo>
                  <a:pt x="7583640" y="591771"/>
                  <a:pt x="7580707" y="597753"/>
                  <a:pt x="7578725" y="604382"/>
                </a:cubicBezTo>
                <a:cubicBezTo>
                  <a:pt x="7576744" y="611011"/>
                  <a:pt x="7575753" y="617527"/>
                  <a:pt x="7575753" y="623927"/>
                </a:cubicBezTo>
                <a:cubicBezTo>
                  <a:pt x="7575753" y="628499"/>
                  <a:pt x="7576249" y="632843"/>
                  <a:pt x="7577239" y="636957"/>
                </a:cubicBezTo>
                <a:cubicBezTo>
                  <a:pt x="7578230" y="641072"/>
                  <a:pt x="7579869" y="644654"/>
                  <a:pt x="7582154" y="647702"/>
                </a:cubicBezTo>
                <a:cubicBezTo>
                  <a:pt x="7584440" y="650750"/>
                  <a:pt x="7587451" y="653188"/>
                  <a:pt x="7591184" y="655017"/>
                </a:cubicBezTo>
                <a:cubicBezTo>
                  <a:pt x="7594918" y="656846"/>
                  <a:pt x="7599528" y="657760"/>
                  <a:pt x="7605015" y="657760"/>
                </a:cubicBezTo>
                <a:cubicBezTo>
                  <a:pt x="7613397" y="657760"/>
                  <a:pt x="7620559" y="655550"/>
                  <a:pt x="7626503" y="651131"/>
                </a:cubicBezTo>
                <a:cubicBezTo>
                  <a:pt x="7632447" y="646711"/>
                  <a:pt x="7636790" y="640844"/>
                  <a:pt x="7639533" y="633529"/>
                </a:cubicBezTo>
                <a:lnTo>
                  <a:pt x="7658964" y="633529"/>
                </a:lnTo>
                <a:cubicBezTo>
                  <a:pt x="7655459" y="646940"/>
                  <a:pt x="7649057" y="657151"/>
                  <a:pt x="7639761" y="664161"/>
                </a:cubicBezTo>
                <a:cubicBezTo>
                  <a:pt x="7630465" y="671171"/>
                  <a:pt x="7618883" y="674677"/>
                  <a:pt x="7605015" y="674677"/>
                </a:cubicBezTo>
                <a:cubicBezTo>
                  <a:pt x="7588860" y="674677"/>
                  <a:pt x="7576707" y="670257"/>
                  <a:pt x="7568553" y="661418"/>
                </a:cubicBezTo>
                <a:cubicBezTo>
                  <a:pt x="7560399" y="652579"/>
                  <a:pt x="7556323" y="640082"/>
                  <a:pt x="7556323" y="623927"/>
                </a:cubicBezTo>
                <a:cubicBezTo>
                  <a:pt x="7556323" y="614479"/>
                  <a:pt x="7557733" y="605411"/>
                  <a:pt x="7560551" y="596724"/>
                </a:cubicBezTo>
                <a:cubicBezTo>
                  <a:pt x="7563371" y="588037"/>
                  <a:pt x="7567562" y="580303"/>
                  <a:pt x="7573125" y="573521"/>
                </a:cubicBezTo>
                <a:cubicBezTo>
                  <a:pt x="7578687" y="566739"/>
                  <a:pt x="7585545" y="561329"/>
                  <a:pt x="7593699" y="557291"/>
                </a:cubicBezTo>
                <a:cubicBezTo>
                  <a:pt x="7601852" y="553252"/>
                  <a:pt x="7611187" y="551232"/>
                  <a:pt x="7621703" y="551232"/>
                </a:cubicBezTo>
                <a:close/>
                <a:moveTo>
                  <a:pt x="7461453" y="551232"/>
                </a:moveTo>
                <a:cubicBezTo>
                  <a:pt x="7472579" y="551232"/>
                  <a:pt x="7480847" y="553671"/>
                  <a:pt x="7486257" y="558548"/>
                </a:cubicBezTo>
                <a:cubicBezTo>
                  <a:pt x="7491667" y="563424"/>
                  <a:pt x="7494372" y="571121"/>
                  <a:pt x="7494372" y="581636"/>
                </a:cubicBezTo>
                <a:cubicBezTo>
                  <a:pt x="7494372" y="584227"/>
                  <a:pt x="7494067" y="587580"/>
                  <a:pt x="7493457" y="591695"/>
                </a:cubicBezTo>
                <a:cubicBezTo>
                  <a:pt x="7492848" y="595810"/>
                  <a:pt x="7492009" y="600153"/>
                  <a:pt x="7490943" y="604725"/>
                </a:cubicBezTo>
                <a:lnTo>
                  <a:pt x="7476541" y="672162"/>
                </a:lnTo>
                <a:lnTo>
                  <a:pt x="7457110" y="672162"/>
                </a:lnTo>
                <a:lnTo>
                  <a:pt x="7472197" y="603125"/>
                </a:lnTo>
                <a:cubicBezTo>
                  <a:pt x="7472351" y="601906"/>
                  <a:pt x="7472579" y="600496"/>
                  <a:pt x="7472883" y="598896"/>
                </a:cubicBezTo>
                <a:cubicBezTo>
                  <a:pt x="7473188" y="597296"/>
                  <a:pt x="7473493" y="595619"/>
                  <a:pt x="7473798" y="593866"/>
                </a:cubicBezTo>
                <a:cubicBezTo>
                  <a:pt x="7474103" y="592114"/>
                  <a:pt x="7474369" y="590438"/>
                  <a:pt x="7474598" y="588837"/>
                </a:cubicBezTo>
                <a:cubicBezTo>
                  <a:pt x="7474827" y="587237"/>
                  <a:pt x="7474941" y="585904"/>
                  <a:pt x="7474941" y="584837"/>
                </a:cubicBezTo>
                <a:cubicBezTo>
                  <a:pt x="7474941" y="579198"/>
                  <a:pt x="7472961" y="575045"/>
                  <a:pt x="7468997" y="572378"/>
                </a:cubicBezTo>
                <a:cubicBezTo>
                  <a:pt x="7465035" y="569711"/>
                  <a:pt x="7460158" y="568378"/>
                  <a:pt x="7454367" y="568378"/>
                </a:cubicBezTo>
                <a:cubicBezTo>
                  <a:pt x="7449033" y="568377"/>
                  <a:pt x="7443737" y="569673"/>
                  <a:pt x="7438479" y="572264"/>
                </a:cubicBezTo>
                <a:cubicBezTo>
                  <a:pt x="7433221" y="574855"/>
                  <a:pt x="7428763" y="578131"/>
                  <a:pt x="7425106" y="582094"/>
                </a:cubicBezTo>
                <a:cubicBezTo>
                  <a:pt x="7421601" y="585142"/>
                  <a:pt x="7418858" y="588837"/>
                  <a:pt x="7416877" y="593181"/>
                </a:cubicBezTo>
                <a:cubicBezTo>
                  <a:pt x="7414895" y="597524"/>
                  <a:pt x="7413295" y="602058"/>
                  <a:pt x="7412076" y="606782"/>
                </a:cubicBezTo>
                <a:lnTo>
                  <a:pt x="7398360" y="672162"/>
                </a:lnTo>
                <a:lnTo>
                  <a:pt x="7379157" y="672162"/>
                </a:lnTo>
                <a:lnTo>
                  <a:pt x="7403847" y="553976"/>
                </a:lnTo>
                <a:lnTo>
                  <a:pt x="7422591" y="553976"/>
                </a:lnTo>
                <a:lnTo>
                  <a:pt x="7418934" y="571807"/>
                </a:lnTo>
                <a:lnTo>
                  <a:pt x="7419391" y="571807"/>
                </a:lnTo>
                <a:cubicBezTo>
                  <a:pt x="7424268" y="564949"/>
                  <a:pt x="7430440" y="559805"/>
                  <a:pt x="7437908" y="556376"/>
                </a:cubicBezTo>
                <a:cubicBezTo>
                  <a:pt x="7445375" y="552947"/>
                  <a:pt x="7453223" y="551232"/>
                  <a:pt x="7461453" y="551232"/>
                </a:cubicBezTo>
                <a:close/>
                <a:moveTo>
                  <a:pt x="7145071" y="551232"/>
                </a:moveTo>
                <a:cubicBezTo>
                  <a:pt x="7152539" y="551232"/>
                  <a:pt x="7158939" y="552833"/>
                  <a:pt x="7164273" y="556033"/>
                </a:cubicBezTo>
                <a:cubicBezTo>
                  <a:pt x="7169608" y="559234"/>
                  <a:pt x="7173113" y="564720"/>
                  <a:pt x="7174789" y="572492"/>
                </a:cubicBezTo>
                <a:cubicBezTo>
                  <a:pt x="7179361" y="566092"/>
                  <a:pt x="7185267" y="560948"/>
                  <a:pt x="7192506" y="557062"/>
                </a:cubicBezTo>
                <a:cubicBezTo>
                  <a:pt x="7199745" y="553176"/>
                  <a:pt x="7207327" y="551232"/>
                  <a:pt x="7215251" y="551232"/>
                </a:cubicBezTo>
                <a:cubicBezTo>
                  <a:pt x="7219366" y="551232"/>
                  <a:pt x="7223405" y="551728"/>
                  <a:pt x="7227367" y="552718"/>
                </a:cubicBezTo>
                <a:cubicBezTo>
                  <a:pt x="7231329" y="553709"/>
                  <a:pt x="7234873" y="555233"/>
                  <a:pt x="7237997" y="557291"/>
                </a:cubicBezTo>
                <a:cubicBezTo>
                  <a:pt x="7241121" y="559348"/>
                  <a:pt x="7243597" y="562053"/>
                  <a:pt x="7245427" y="565406"/>
                </a:cubicBezTo>
                <a:cubicBezTo>
                  <a:pt x="7247255" y="568759"/>
                  <a:pt x="7248170" y="572873"/>
                  <a:pt x="7248170" y="577750"/>
                </a:cubicBezTo>
                <a:cubicBezTo>
                  <a:pt x="7248170" y="581255"/>
                  <a:pt x="7247789" y="585218"/>
                  <a:pt x="7247027" y="589637"/>
                </a:cubicBezTo>
                <a:cubicBezTo>
                  <a:pt x="7246265" y="594057"/>
                  <a:pt x="7245503" y="597943"/>
                  <a:pt x="7244741" y="601296"/>
                </a:cubicBezTo>
                <a:lnTo>
                  <a:pt x="7229881" y="672162"/>
                </a:lnTo>
                <a:lnTo>
                  <a:pt x="7210451" y="672162"/>
                </a:lnTo>
                <a:lnTo>
                  <a:pt x="7226910" y="597181"/>
                </a:lnTo>
                <a:cubicBezTo>
                  <a:pt x="7227367" y="595352"/>
                  <a:pt x="7227787" y="593181"/>
                  <a:pt x="7228167" y="590666"/>
                </a:cubicBezTo>
                <a:cubicBezTo>
                  <a:pt x="7228549" y="588151"/>
                  <a:pt x="7228739" y="586056"/>
                  <a:pt x="7228739" y="584379"/>
                </a:cubicBezTo>
                <a:cubicBezTo>
                  <a:pt x="7228739" y="579808"/>
                  <a:pt x="7227024" y="575998"/>
                  <a:pt x="7223595" y="572950"/>
                </a:cubicBezTo>
                <a:cubicBezTo>
                  <a:pt x="7220167" y="569902"/>
                  <a:pt x="7215861" y="568378"/>
                  <a:pt x="7210679" y="568378"/>
                </a:cubicBezTo>
                <a:cubicBezTo>
                  <a:pt x="7207937" y="568378"/>
                  <a:pt x="7205155" y="568835"/>
                  <a:pt x="7202335" y="569749"/>
                </a:cubicBezTo>
                <a:cubicBezTo>
                  <a:pt x="7199516" y="570663"/>
                  <a:pt x="7196811" y="571844"/>
                  <a:pt x="7194221" y="573293"/>
                </a:cubicBezTo>
                <a:cubicBezTo>
                  <a:pt x="7191629" y="574740"/>
                  <a:pt x="7189191" y="576455"/>
                  <a:pt x="7186905" y="578436"/>
                </a:cubicBezTo>
                <a:cubicBezTo>
                  <a:pt x="7184619" y="580417"/>
                  <a:pt x="7182638" y="582475"/>
                  <a:pt x="7180961" y="584608"/>
                </a:cubicBezTo>
                <a:cubicBezTo>
                  <a:pt x="7177761" y="588113"/>
                  <a:pt x="7175399" y="592152"/>
                  <a:pt x="7173875" y="596724"/>
                </a:cubicBezTo>
                <a:cubicBezTo>
                  <a:pt x="7172351" y="601296"/>
                  <a:pt x="7171055" y="606097"/>
                  <a:pt x="7169989" y="611126"/>
                </a:cubicBezTo>
                <a:lnTo>
                  <a:pt x="7156958" y="672162"/>
                </a:lnTo>
                <a:lnTo>
                  <a:pt x="7137527" y="672162"/>
                </a:lnTo>
                <a:lnTo>
                  <a:pt x="7151701" y="604725"/>
                </a:lnTo>
                <a:cubicBezTo>
                  <a:pt x="7152767" y="600153"/>
                  <a:pt x="7153643" y="595886"/>
                  <a:pt x="7154329" y="591923"/>
                </a:cubicBezTo>
                <a:cubicBezTo>
                  <a:pt x="7155015" y="587961"/>
                  <a:pt x="7155358" y="585294"/>
                  <a:pt x="7155358" y="583922"/>
                </a:cubicBezTo>
                <a:cubicBezTo>
                  <a:pt x="7155358" y="579046"/>
                  <a:pt x="7153949" y="575236"/>
                  <a:pt x="7151129" y="572492"/>
                </a:cubicBezTo>
                <a:cubicBezTo>
                  <a:pt x="7148310" y="569749"/>
                  <a:pt x="7144233" y="568378"/>
                  <a:pt x="7138899" y="568378"/>
                </a:cubicBezTo>
                <a:cubicBezTo>
                  <a:pt x="7133565" y="568377"/>
                  <a:pt x="7128269" y="569901"/>
                  <a:pt x="7123011" y="572950"/>
                </a:cubicBezTo>
                <a:cubicBezTo>
                  <a:pt x="7117753" y="575997"/>
                  <a:pt x="7113372" y="579503"/>
                  <a:pt x="7109867" y="583465"/>
                </a:cubicBezTo>
                <a:cubicBezTo>
                  <a:pt x="7105752" y="587428"/>
                  <a:pt x="7102933" y="591428"/>
                  <a:pt x="7101409" y="595467"/>
                </a:cubicBezTo>
                <a:cubicBezTo>
                  <a:pt x="7099885" y="599505"/>
                  <a:pt x="7098513" y="604420"/>
                  <a:pt x="7097294" y="610211"/>
                </a:cubicBezTo>
                <a:lnTo>
                  <a:pt x="7084035" y="672162"/>
                </a:lnTo>
                <a:lnTo>
                  <a:pt x="7064833" y="672162"/>
                </a:lnTo>
                <a:lnTo>
                  <a:pt x="7089750" y="553976"/>
                </a:lnTo>
                <a:lnTo>
                  <a:pt x="7107809" y="553976"/>
                </a:lnTo>
                <a:lnTo>
                  <a:pt x="7103466" y="571578"/>
                </a:lnTo>
                <a:lnTo>
                  <a:pt x="7103923" y="572035"/>
                </a:lnTo>
                <a:cubicBezTo>
                  <a:pt x="7108953" y="565634"/>
                  <a:pt x="7115011" y="560567"/>
                  <a:pt x="7122097" y="556833"/>
                </a:cubicBezTo>
                <a:cubicBezTo>
                  <a:pt x="7129183" y="553100"/>
                  <a:pt x="7136841" y="551233"/>
                  <a:pt x="7145071" y="551232"/>
                </a:cubicBezTo>
                <a:close/>
                <a:moveTo>
                  <a:pt x="6954572" y="551232"/>
                </a:moveTo>
                <a:cubicBezTo>
                  <a:pt x="6962039" y="551232"/>
                  <a:pt x="6968440" y="552833"/>
                  <a:pt x="6973774" y="556033"/>
                </a:cubicBezTo>
                <a:cubicBezTo>
                  <a:pt x="6979108" y="559234"/>
                  <a:pt x="6982613" y="564720"/>
                  <a:pt x="6984289" y="572492"/>
                </a:cubicBezTo>
                <a:cubicBezTo>
                  <a:pt x="6988862" y="566092"/>
                  <a:pt x="6994767" y="560948"/>
                  <a:pt x="7002006" y="557062"/>
                </a:cubicBezTo>
                <a:cubicBezTo>
                  <a:pt x="7009245" y="553176"/>
                  <a:pt x="7016827" y="551232"/>
                  <a:pt x="7024752" y="551232"/>
                </a:cubicBezTo>
                <a:cubicBezTo>
                  <a:pt x="7028866" y="551232"/>
                  <a:pt x="7032905" y="551728"/>
                  <a:pt x="7036867" y="552718"/>
                </a:cubicBezTo>
                <a:cubicBezTo>
                  <a:pt x="7040830" y="553709"/>
                  <a:pt x="7044373" y="555233"/>
                  <a:pt x="7047498" y="557291"/>
                </a:cubicBezTo>
                <a:cubicBezTo>
                  <a:pt x="7050622" y="559348"/>
                  <a:pt x="7053098" y="562053"/>
                  <a:pt x="7054927" y="565406"/>
                </a:cubicBezTo>
                <a:cubicBezTo>
                  <a:pt x="7056756" y="568759"/>
                  <a:pt x="7057670" y="572873"/>
                  <a:pt x="7057670" y="577750"/>
                </a:cubicBezTo>
                <a:cubicBezTo>
                  <a:pt x="7057670" y="581255"/>
                  <a:pt x="7057289" y="585218"/>
                  <a:pt x="7056527" y="589637"/>
                </a:cubicBezTo>
                <a:cubicBezTo>
                  <a:pt x="7055765" y="594057"/>
                  <a:pt x="7055003" y="597943"/>
                  <a:pt x="7054241" y="601296"/>
                </a:cubicBezTo>
                <a:lnTo>
                  <a:pt x="7039382" y="672162"/>
                </a:lnTo>
                <a:lnTo>
                  <a:pt x="7019951" y="672162"/>
                </a:lnTo>
                <a:lnTo>
                  <a:pt x="7036410" y="597181"/>
                </a:lnTo>
                <a:cubicBezTo>
                  <a:pt x="7036867" y="595352"/>
                  <a:pt x="7037287" y="593181"/>
                  <a:pt x="7037667" y="590666"/>
                </a:cubicBezTo>
                <a:cubicBezTo>
                  <a:pt x="7038049" y="588151"/>
                  <a:pt x="7038239" y="586056"/>
                  <a:pt x="7038239" y="584379"/>
                </a:cubicBezTo>
                <a:cubicBezTo>
                  <a:pt x="7038239" y="579808"/>
                  <a:pt x="7036525" y="575998"/>
                  <a:pt x="7033096" y="572950"/>
                </a:cubicBezTo>
                <a:cubicBezTo>
                  <a:pt x="7029667" y="569902"/>
                  <a:pt x="7025362" y="568378"/>
                  <a:pt x="7020179" y="568378"/>
                </a:cubicBezTo>
                <a:cubicBezTo>
                  <a:pt x="7017437" y="568378"/>
                  <a:pt x="7014655" y="568835"/>
                  <a:pt x="7011836" y="569749"/>
                </a:cubicBezTo>
                <a:cubicBezTo>
                  <a:pt x="7009016" y="570663"/>
                  <a:pt x="7006311" y="571844"/>
                  <a:pt x="7003721" y="573293"/>
                </a:cubicBezTo>
                <a:cubicBezTo>
                  <a:pt x="7001129" y="574740"/>
                  <a:pt x="6998691" y="576455"/>
                  <a:pt x="6996405" y="578436"/>
                </a:cubicBezTo>
                <a:cubicBezTo>
                  <a:pt x="6994119" y="580417"/>
                  <a:pt x="6992138" y="582475"/>
                  <a:pt x="6990461" y="584608"/>
                </a:cubicBezTo>
                <a:cubicBezTo>
                  <a:pt x="6987261" y="588113"/>
                  <a:pt x="6984899" y="592152"/>
                  <a:pt x="6983375" y="596724"/>
                </a:cubicBezTo>
                <a:cubicBezTo>
                  <a:pt x="6981851" y="601296"/>
                  <a:pt x="6980556" y="606097"/>
                  <a:pt x="6979489" y="611126"/>
                </a:cubicBezTo>
                <a:lnTo>
                  <a:pt x="6966459" y="672162"/>
                </a:lnTo>
                <a:lnTo>
                  <a:pt x="6947028" y="672162"/>
                </a:lnTo>
                <a:lnTo>
                  <a:pt x="6961201" y="604725"/>
                </a:lnTo>
                <a:cubicBezTo>
                  <a:pt x="6962267" y="600153"/>
                  <a:pt x="6963143" y="595886"/>
                  <a:pt x="6963830" y="591923"/>
                </a:cubicBezTo>
                <a:cubicBezTo>
                  <a:pt x="6964515" y="587961"/>
                  <a:pt x="6964858" y="585294"/>
                  <a:pt x="6964858" y="583922"/>
                </a:cubicBezTo>
                <a:cubicBezTo>
                  <a:pt x="6964858" y="579046"/>
                  <a:pt x="6963449" y="575236"/>
                  <a:pt x="6960630" y="572492"/>
                </a:cubicBezTo>
                <a:cubicBezTo>
                  <a:pt x="6957810" y="569749"/>
                  <a:pt x="6953734" y="568378"/>
                  <a:pt x="6948400" y="568378"/>
                </a:cubicBezTo>
                <a:cubicBezTo>
                  <a:pt x="6943065" y="568377"/>
                  <a:pt x="6937769" y="569901"/>
                  <a:pt x="6932512" y="572950"/>
                </a:cubicBezTo>
                <a:cubicBezTo>
                  <a:pt x="6927254" y="575997"/>
                  <a:pt x="6922872" y="579503"/>
                  <a:pt x="6919367" y="583465"/>
                </a:cubicBezTo>
                <a:cubicBezTo>
                  <a:pt x="6915252" y="587428"/>
                  <a:pt x="6912433" y="591428"/>
                  <a:pt x="6910909" y="595467"/>
                </a:cubicBezTo>
                <a:cubicBezTo>
                  <a:pt x="6909385" y="599505"/>
                  <a:pt x="6908013" y="604420"/>
                  <a:pt x="6906794" y="610211"/>
                </a:cubicBezTo>
                <a:lnTo>
                  <a:pt x="6893535" y="672162"/>
                </a:lnTo>
                <a:lnTo>
                  <a:pt x="6874333" y="672162"/>
                </a:lnTo>
                <a:lnTo>
                  <a:pt x="6899250" y="553976"/>
                </a:lnTo>
                <a:lnTo>
                  <a:pt x="6917310" y="553976"/>
                </a:lnTo>
                <a:lnTo>
                  <a:pt x="6912966" y="571578"/>
                </a:lnTo>
                <a:lnTo>
                  <a:pt x="6913424" y="572035"/>
                </a:lnTo>
                <a:cubicBezTo>
                  <a:pt x="6918453" y="565634"/>
                  <a:pt x="6924511" y="560567"/>
                  <a:pt x="6931597" y="556833"/>
                </a:cubicBezTo>
                <a:cubicBezTo>
                  <a:pt x="6938684" y="553100"/>
                  <a:pt x="6946342" y="551233"/>
                  <a:pt x="6954572" y="551232"/>
                </a:cubicBezTo>
                <a:close/>
                <a:moveTo>
                  <a:pt x="6811849" y="551232"/>
                </a:moveTo>
                <a:cubicBezTo>
                  <a:pt x="6827851" y="551232"/>
                  <a:pt x="6840043" y="555385"/>
                  <a:pt x="6848425" y="563691"/>
                </a:cubicBezTo>
                <a:cubicBezTo>
                  <a:pt x="6856807" y="571997"/>
                  <a:pt x="6860998" y="584151"/>
                  <a:pt x="6860998" y="600153"/>
                </a:cubicBezTo>
                <a:cubicBezTo>
                  <a:pt x="6860998" y="609754"/>
                  <a:pt x="6859550" y="619051"/>
                  <a:pt x="6856655" y="628042"/>
                </a:cubicBezTo>
                <a:cubicBezTo>
                  <a:pt x="6853759" y="637034"/>
                  <a:pt x="6849492" y="644997"/>
                  <a:pt x="6843853" y="651931"/>
                </a:cubicBezTo>
                <a:cubicBezTo>
                  <a:pt x="6838214" y="658865"/>
                  <a:pt x="6831356" y="664390"/>
                  <a:pt x="6823279" y="668504"/>
                </a:cubicBezTo>
                <a:cubicBezTo>
                  <a:pt x="6815202" y="672619"/>
                  <a:pt x="6805981" y="674677"/>
                  <a:pt x="6795618" y="674677"/>
                </a:cubicBezTo>
                <a:cubicBezTo>
                  <a:pt x="6787846" y="674677"/>
                  <a:pt x="6780874" y="673457"/>
                  <a:pt x="6774701" y="671019"/>
                </a:cubicBezTo>
                <a:cubicBezTo>
                  <a:pt x="6768529" y="668581"/>
                  <a:pt x="6763310" y="665190"/>
                  <a:pt x="6759042" y="660846"/>
                </a:cubicBezTo>
                <a:cubicBezTo>
                  <a:pt x="6754775" y="656503"/>
                  <a:pt x="6751499" y="651321"/>
                  <a:pt x="6749212" y="645301"/>
                </a:cubicBezTo>
                <a:cubicBezTo>
                  <a:pt x="6746926" y="639282"/>
                  <a:pt x="6745783" y="632690"/>
                  <a:pt x="6745783" y="625528"/>
                </a:cubicBezTo>
                <a:cubicBezTo>
                  <a:pt x="6745783" y="615926"/>
                  <a:pt x="6747269" y="606630"/>
                  <a:pt x="6750241" y="597638"/>
                </a:cubicBezTo>
                <a:cubicBezTo>
                  <a:pt x="6753213" y="588647"/>
                  <a:pt x="6757557" y="580722"/>
                  <a:pt x="6763271" y="573864"/>
                </a:cubicBezTo>
                <a:cubicBezTo>
                  <a:pt x="6768987" y="567006"/>
                  <a:pt x="6775921" y="561520"/>
                  <a:pt x="6784074" y="557405"/>
                </a:cubicBezTo>
                <a:cubicBezTo>
                  <a:pt x="6792228" y="553290"/>
                  <a:pt x="6801486" y="551232"/>
                  <a:pt x="6811849" y="551232"/>
                </a:cubicBezTo>
                <a:close/>
                <a:moveTo>
                  <a:pt x="6688253" y="551232"/>
                </a:moveTo>
                <a:cubicBezTo>
                  <a:pt x="6701663" y="551232"/>
                  <a:pt x="6712294" y="554471"/>
                  <a:pt x="6720143" y="560948"/>
                </a:cubicBezTo>
                <a:cubicBezTo>
                  <a:pt x="6727991" y="567425"/>
                  <a:pt x="6732144" y="577598"/>
                  <a:pt x="6732601" y="591466"/>
                </a:cubicBezTo>
                <a:lnTo>
                  <a:pt x="6713170" y="591466"/>
                </a:lnTo>
                <a:cubicBezTo>
                  <a:pt x="6713170" y="584151"/>
                  <a:pt x="6710961" y="578474"/>
                  <a:pt x="6706540" y="574435"/>
                </a:cubicBezTo>
                <a:cubicBezTo>
                  <a:pt x="6702121" y="570397"/>
                  <a:pt x="6696025" y="568378"/>
                  <a:pt x="6688253" y="568378"/>
                </a:cubicBezTo>
                <a:cubicBezTo>
                  <a:pt x="6680785" y="568378"/>
                  <a:pt x="6674194" y="570054"/>
                  <a:pt x="6668479" y="573407"/>
                </a:cubicBezTo>
                <a:cubicBezTo>
                  <a:pt x="6662763" y="576759"/>
                  <a:pt x="6657963" y="581103"/>
                  <a:pt x="6654077" y="586437"/>
                </a:cubicBezTo>
                <a:cubicBezTo>
                  <a:pt x="6650190" y="591771"/>
                  <a:pt x="6647257" y="597753"/>
                  <a:pt x="6645276" y="604382"/>
                </a:cubicBezTo>
                <a:cubicBezTo>
                  <a:pt x="6643294" y="611011"/>
                  <a:pt x="6642304" y="617527"/>
                  <a:pt x="6642304" y="623927"/>
                </a:cubicBezTo>
                <a:cubicBezTo>
                  <a:pt x="6642304" y="628499"/>
                  <a:pt x="6642799" y="632843"/>
                  <a:pt x="6643790" y="636957"/>
                </a:cubicBezTo>
                <a:cubicBezTo>
                  <a:pt x="6644780" y="641072"/>
                  <a:pt x="6646419" y="644654"/>
                  <a:pt x="6648704" y="647702"/>
                </a:cubicBezTo>
                <a:cubicBezTo>
                  <a:pt x="6650991" y="650750"/>
                  <a:pt x="6654001" y="653188"/>
                  <a:pt x="6657735" y="655017"/>
                </a:cubicBezTo>
                <a:cubicBezTo>
                  <a:pt x="6661468" y="656846"/>
                  <a:pt x="6666078" y="657760"/>
                  <a:pt x="6671565" y="657760"/>
                </a:cubicBezTo>
                <a:cubicBezTo>
                  <a:pt x="6679947" y="657760"/>
                  <a:pt x="6687110" y="655550"/>
                  <a:pt x="6693053" y="651131"/>
                </a:cubicBezTo>
                <a:cubicBezTo>
                  <a:pt x="6698997" y="646711"/>
                  <a:pt x="6703340" y="640844"/>
                  <a:pt x="6706084" y="633529"/>
                </a:cubicBezTo>
                <a:lnTo>
                  <a:pt x="6725514" y="633529"/>
                </a:lnTo>
                <a:cubicBezTo>
                  <a:pt x="6722009" y="646940"/>
                  <a:pt x="6715609" y="657151"/>
                  <a:pt x="6706312" y="664161"/>
                </a:cubicBezTo>
                <a:cubicBezTo>
                  <a:pt x="6697015" y="671171"/>
                  <a:pt x="6685433" y="674677"/>
                  <a:pt x="6671565" y="674677"/>
                </a:cubicBezTo>
                <a:cubicBezTo>
                  <a:pt x="6655410" y="674677"/>
                  <a:pt x="6643257" y="670257"/>
                  <a:pt x="6635103" y="661418"/>
                </a:cubicBezTo>
                <a:cubicBezTo>
                  <a:pt x="6626949" y="652579"/>
                  <a:pt x="6622873" y="640082"/>
                  <a:pt x="6622873" y="623927"/>
                </a:cubicBezTo>
                <a:cubicBezTo>
                  <a:pt x="6622873" y="614479"/>
                  <a:pt x="6624283" y="605411"/>
                  <a:pt x="6627102" y="596724"/>
                </a:cubicBezTo>
                <a:cubicBezTo>
                  <a:pt x="6629921" y="588037"/>
                  <a:pt x="6634112" y="580303"/>
                  <a:pt x="6639675" y="573521"/>
                </a:cubicBezTo>
                <a:cubicBezTo>
                  <a:pt x="6645238" y="566739"/>
                  <a:pt x="6652096" y="561329"/>
                  <a:pt x="6660249" y="557291"/>
                </a:cubicBezTo>
                <a:cubicBezTo>
                  <a:pt x="6668403" y="553252"/>
                  <a:pt x="6677737" y="551232"/>
                  <a:pt x="6688253" y="551232"/>
                </a:cubicBezTo>
                <a:close/>
                <a:moveTo>
                  <a:pt x="6481141" y="551232"/>
                </a:moveTo>
                <a:cubicBezTo>
                  <a:pt x="6498515" y="551232"/>
                  <a:pt x="6511202" y="555805"/>
                  <a:pt x="6519203" y="564949"/>
                </a:cubicBezTo>
                <a:cubicBezTo>
                  <a:pt x="6527204" y="574093"/>
                  <a:pt x="6531204" y="586970"/>
                  <a:pt x="6531204" y="603582"/>
                </a:cubicBezTo>
                <a:cubicBezTo>
                  <a:pt x="6531204" y="606630"/>
                  <a:pt x="6530976" y="609525"/>
                  <a:pt x="6530519" y="612269"/>
                </a:cubicBezTo>
                <a:cubicBezTo>
                  <a:pt x="6530062" y="615012"/>
                  <a:pt x="6529681" y="617222"/>
                  <a:pt x="6529376" y="618898"/>
                </a:cubicBezTo>
                <a:lnTo>
                  <a:pt x="6440450" y="618898"/>
                </a:lnTo>
                <a:cubicBezTo>
                  <a:pt x="6439993" y="622251"/>
                  <a:pt x="6439764" y="625680"/>
                  <a:pt x="6439764" y="629185"/>
                </a:cubicBezTo>
                <a:cubicBezTo>
                  <a:pt x="6439764" y="633757"/>
                  <a:pt x="6440603" y="637834"/>
                  <a:pt x="6442279" y="641415"/>
                </a:cubicBezTo>
                <a:cubicBezTo>
                  <a:pt x="6443955" y="644997"/>
                  <a:pt x="6446241" y="647969"/>
                  <a:pt x="6449137" y="650331"/>
                </a:cubicBezTo>
                <a:cubicBezTo>
                  <a:pt x="6452033" y="652693"/>
                  <a:pt x="6455309" y="654522"/>
                  <a:pt x="6458967" y="655817"/>
                </a:cubicBezTo>
                <a:cubicBezTo>
                  <a:pt x="6462625" y="657112"/>
                  <a:pt x="6466434" y="657760"/>
                  <a:pt x="6470397" y="657760"/>
                </a:cubicBezTo>
                <a:cubicBezTo>
                  <a:pt x="6479083" y="657760"/>
                  <a:pt x="6486246" y="655817"/>
                  <a:pt x="6491885" y="651931"/>
                </a:cubicBezTo>
                <a:cubicBezTo>
                  <a:pt x="6497524" y="648045"/>
                  <a:pt x="6501715" y="642444"/>
                  <a:pt x="6504458" y="635129"/>
                </a:cubicBezTo>
                <a:lnTo>
                  <a:pt x="6523889" y="635129"/>
                </a:lnTo>
                <a:cubicBezTo>
                  <a:pt x="6522365" y="641682"/>
                  <a:pt x="6519927" y="647435"/>
                  <a:pt x="6516574" y="652388"/>
                </a:cubicBezTo>
                <a:cubicBezTo>
                  <a:pt x="6513221" y="657341"/>
                  <a:pt x="6509183" y="661456"/>
                  <a:pt x="6504458" y="664732"/>
                </a:cubicBezTo>
                <a:cubicBezTo>
                  <a:pt x="6499734" y="668009"/>
                  <a:pt x="6494476" y="670486"/>
                  <a:pt x="6488685" y="672162"/>
                </a:cubicBezTo>
                <a:cubicBezTo>
                  <a:pt x="6482894" y="673838"/>
                  <a:pt x="6476798" y="674677"/>
                  <a:pt x="6470397" y="674677"/>
                </a:cubicBezTo>
                <a:cubicBezTo>
                  <a:pt x="6460643" y="674677"/>
                  <a:pt x="6452528" y="673191"/>
                  <a:pt x="6446051" y="670219"/>
                </a:cubicBezTo>
                <a:cubicBezTo>
                  <a:pt x="6439574" y="667247"/>
                  <a:pt x="6434430" y="663437"/>
                  <a:pt x="6430620" y="658789"/>
                </a:cubicBezTo>
                <a:cubicBezTo>
                  <a:pt x="6426810" y="654141"/>
                  <a:pt x="6424143" y="649035"/>
                  <a:pt x="6422619" y="643473"/>
                </a:cubicBezTo>
                <a:cubicBezTo>
                  <a:pt x="6421095" y="637910"/>
                  <a:pt x="6420334" y="632538"/>
                  <a:pt x="6420334" y="627356"/>
                </a:cubicBezTo>
                <a:cubicBezTo>
                  <a:pt x="6420334" y="616079"/>
                  <a:pt x="6421972" y="605754"/>
                  <a:pt x="6425248" y="596381"/>
                </a:cubicBezTo>
                <a:cubicBezTo>
                  <a:pt x="6428525" y="587009"/>
                  <a:pt x="6432944" y="578969"/>
                  <a:pt x="6438507" y="572264"/>
                </a:cubicBezTo>
                <a:cubicBezTo>
                  <a:pt x="6444070" y="565558"/>
                  <a:pt x="6450547" y="560377"/>
                  <a:pt x="6457938" y="556719"/>
                </a:cubicBezTo>
                <a:cubicBezTo>
                  <a:pt x="6465330" y="553061"/>
                  <a:pt x="6473063" y="551232"/>
                  <a:pt x="6481141" y="551232"/>
                </a:cubicBezTo>
                <a:close/>
                <a:moveTo>
                  <a:pt x="6046191" y="551232"/>
                </a:moveTo>
                <a:cubicBezTo>
                  <a:pt x="6050611" y="551232"/>
                  <a:pt x="6054840" y="551804"/>
                  <a:pt x="6058879" y="552947"/>
                </a:cubicBezTo>
                <a:cubicBezTo>
                  <a:pt x="6062917" y="554090"/>
                  <a:pt x="6066651" y="555690"/>
                  <a:pt x="6070080" y="557748"/>
                </a:cubicBezTo>
                <a:cubicBezTo>
                  <a:pt x="6073509" y="559805"/>
                  <a:pt x="6076404" y="562320"/>
                  <a:pt x="6078767" y="565291"/>
                </a:cubicBezTo>
                <a:cubicBezTo>
                  <a:pt x="6081129" y="568263"/>
                  <a:pt x="6082767" y="571578"/>
                  <a:pt x="6083682" y="575236"/>
                </a:cubicBezTo>
                <a:lnTo>
                  <a:pt x="6083682" y="575693"/>
                </a:lnTo>
                <a:lnTo>
                  <a:pt x="6084139" y="575693"/>
                </a:lnTo>
                <a:lnTo>
                  <a:pt x="6087796" y="553976"/>
                </a:lnTo>
                <a:lnTo>
                  <a:pt x="6106085" y="553976"/>
                </a:lnTo>
                <a:lnTo>
                  <a:pt x="6084825" y="655017"/>
                </a:lnTo>
                <a:cubicBezTo>
                  <a:pt x="6083453" y="661113"/>
                  <a:pt x="6082005" y="666942"/>
                  <a:pt x="6080481" y="672505"/>
                </a:cubicBezTo>
                <a:cubicBezTo>
                  <a:pt x="6078957" y="678067"/>
                  <a:pt x="6077357" y="682906"/>
                  <a:pt x="6075681" y="687021"/>
                </a:cubicBezTo>
                <a:cubicBezTo>
                  <a:pt x="6070651" y="698908"/>
                  <a:pt x="6063641" y="707366"/>
                  <a:pt x="6054649" y="712396"/>
                </a:cubicBezTo>
                <a:cubicBezTo>
                  <a:pt x="6045658" y="717425"/>
                  <a:pt x="6034761" y="719939"/>
                  <a:pt x="6021960" y="719939"/>
                </a:cubicBezTo>
                <a:cubicBezTo>
                  <a:pt x="6015863" y="719939"/>
                  <a:pt x="6010034" y="719254"/>
                  <a:pt x="6004472" y="717882"/>
                </a:cubicBezTo>
                <a:cubicBezTo>
                  <a:pt x="5998909" y="716510"/>
                  <a:pt x="5993994" y="714377"/>
                  <a:pt x="5989727" y="711481"/>
                </a:cubicBezTo>
                <a:cubicBezTo>
                  <a:pt x="5985460" y="708585"/>
                  <a:pt x="5981993" y="704814"/>
                  <a:pt x="5979326" y="700166"/>
                </a:cubicBezTo>
                <a:cubicBezTo>
                  <a:pt x="5976659" y="695517"/>
                  <a:pt x="5975249" y="689917"/>
                  <a:pt x="5975097" y="683363"/>
                </a:cubicBezTo>
                <a:lnTo>
                  <a:pt x="5994299" y="683363"/>
                </a:lnTo>
                <a:cubicBezTo>
                  <a:pt x="5994604" y="687326"/>
                  <a:pt x="5995633" y="690564"/>
                  <a:pt x="5997385" y="693079"/>
                </a:cubicBezTo>
                <a:cubicBezTo>
                  <a:pt x="5999138" y="695594"/>
                  <a:pt x="6001347" y="697575"/>
                  <a:pt x="6004015" y="699022"/>
                </a:cubicBezTo>
                <a:cubicBezTo>
                  <a:pt x="6006681" y="700470"/>
                  <a:pt x="6009768" y="701461"/>
                  <a:pt x="6013273" y="701994"/>
                </a:cubicBezTo>
                <a:cubicBezTo>
                  <a:pt x="6016778" y="702528"/>
                  <a:pt x="6020360" y="702794"/>
                  <a:pt x="6024017" y="702794"/>
                </a:cubicBezTo>
                <a:cubicBezTo>
                  <a:pt x="6031485" y="702794"/>
                  <a:pt x="6037618" y="701423"/>
                  <a:pt x="6042419" y="698680"/>
                </a:cubicBezTo>
                <a:cubicBezTo>
                  <a:pt x="6047220" y="695936"/>
                  <a:pt x="6051144" y="692355"/>
                  <a:pt x="6054192" y="687935"/>
                </a:cubicBezTo>
                <a:cubicBezTo>
                  <a:pt x="6057241" y="683516"/>
                  <a:pt x="6059640" y="678449"/>
                  <a:pt x="6061393" y="672733"/>
                </a:cubicBezTo>
                <a:cubicBezTo>
                  <a:pt x="6063145" y="667018"/>
                  <a:pt x="6064784" y="661265"/>
                  <a:pt x="6066308" y="655474"/>
                </a:cubicBezTo>
                <a:lnTo>
                  <a:pt x="6065851" y="655017"/>
                </a:lnTo>
                <a:cubicBezTo>
                  <a:pt x="6061584" y="661418"/>
                  <a:pt x="6056250" y="665990"/>
                  <a:pt x="6049849" y="668733"/>
                </a:cubicBezTo>
                <a:cubicBezTo>
                  <a:pt x="6043448" y="671476"/>
                  <a:pt x="6036514" y="672848"/>
                  <a:pt x="6029046" y="672848"/>
                </a:cubicBezTo>
                <a:cubicBezTo>
                  <a:pt x="6021731" y="672848"/>
                  <a:pt x="6015292" y="671667"/>
                  <a:pt x="6009729" y="669305"/>
                </a:cubicBezTo>
                <a:cubicBezTo>
                  <a:pt x="6004167" y="666942"/>
                  <a:pt x="5999557" y="663589"/>
                  <a:pt x="5995900" y="659246"/>
                </a:cubicBezTo>
                <a:cubicBezTo>
                  <a:pt x="5992242" y="654903"/>
                  <a:pt x="5989460" y="649759"/>
                  <a:pt x="5987555" y="643816"/>
                </a:cubicBezTo>
                <a:cubicBezTo>
                  <a:pt x="5985650" y="637872"/>
                  <a:pt x="5984698" y="631319"/>
                  <a:pt x="5984698" y="624156"/>
                </a:cubicBezTo>
                <a:cubicBezTo>
                  <a:pt x="5984698" y="615469"/>
                  <a:pt x="5986108" y="606782"/>
                  <a:pt x="5988927" y="598096"/>
                </a:cubicBezTo>
                <a:cubicBezTo>
                  <a:pt x="5991746" y="589409"/>
                  <a:pt x="5995785" y="581598"/>
                  <a:pt x="6001043" y="574664"/>
                </a:cubicBezTo>
                <a:cubicBezTo>
                  <a:pt x="6006301" y="567730"/>
                  <a:pt x="6012739" y="562091"/>
                  <a:pt x="6020360" y="557748"/>
                </a:cubicBezTo>
                <a:cubicBezTo>
                  <a:pt x="6027980" y="553404"/>
                  <a:pt x="6036590" y="551232"/>
                  <a:pt x="6046191" y="551232"/>
                </a:cubicBezTo>
                <a:close/>
                <a:moveTo>
                  <a:pt x="5859349" y="551232"/>
                </a:moveTo>
                <a:cubicBezTo>
                  <a:pt x="5875351" y="551232"/>
                  <a:pt x="5887543" y="555385"/>
                  <a:pt x="5895925" y="563691"/>
                </a:cubicBezTo>
                <a:cubicBezTo>
                  <a:pt x="5904307" y="571997"/>
                  <a:pt x="5908498" y="584151"/>
                  <a:pt x="5908498" y="600153"/>
                </a:cubicBezTo>
                <a:cubicBezTo>
                  <a:pt x="5908498" y="609754"/>
                  <a:pt x="5907050" y="619051"/>
                  <a:pt x="5904155" y="628042"/>
                </a:cubicBezTo>
                <a:cubicBezTo>
                  <a:pt x="5901259" y="637034"/>
                  <a:pt x="5896992" y="644997"/>
                  <a:pt x="5891353" y="651931"/>
                </a:cubicBezTo>
                <a:cubicBezTo>
                  <a:pt x="5885714" y="658865"/>
                  <a:pt x="5878856" y="664390"/>
                  <a:pt x="5870779" y="668504"/>
                </a:cubicBezTo>
                <a:cubicBezTo>
                  <a:pt x="5862702" y="672619"/>
                  <a:pt x="5853481" y="674677"/>
                  <a:pt x="5843118" y="674677"/>
                </a:cubicBezTo>
                <a:cubicBezTo>
                  <a:pt x="5835346" y="674677"/>
                  <a:pt x="5828374" y="673457"/>
                  <a:pt x="5822201" y="671019"/>
                </a:cubicBezTo>
                <a:cubicBezTo>
                  <a:pt x="5816029" y="668581"/>
                  <a:pt x="5810810" y="665190"/>
                  <a:pt x="5806542" y="660846"/>
                </a:cubicBezTo>
                <a:cubicBezTo>
                  <a:pt x="5802275" y="656503"/>
                  <a:pt x="5798999" y="651321"/>
                  <a:pt x="5796712" y="645301"/>
                </a:cubicBezTo>
                <a:cubicBezTo>
                  <a:pt x="5794426" y="639282"/>
                  <a:pt x="5793283" y="632690"/>
                  <a:pt x="5793283" y="625528"/>
                </a:cubicBezTo>
                <a:cubicBezTo>
                  <a:pt x="5793283" y="615926"/>
                  <a:pt x="5794769" y="606630"/>
                  <a:pt x="5797741" y="597638"/>
                </a:cubicBezTo>
                <a:cubicBezTo>
                  <a:pt x="5800713" y="588647"/>
                  <a:pt x="5805057" y="580722"/>
                  <a:pt x="5810771" y="573864"/>
                </a:cubicBezTo>
                <a:cubicBezTo>
                  <a:pt x="5816487" y="567006"/>
                  <a:pt x="5823421" y="561520"/>
                  <a:pt x="5831574" y="557405"/>
                </a:cubicBezTo>
                <a:cubicBezTo>
                  <a:pt x="5839728" y="553290"/>
                  <a:pt x="5848986" y="551232"/>
                  <a:pt x="5859349" y="551232"/>
                </a:cubicBezTo>
                <a:close/>
                <a:moveTo>
                  <a:pt x="5262169" y="551232"/>
                </a:moveTo>
                <a:cubicBezTo>
                  <a:pt x="5267961" y="551232"/>
                  <a:pt x="5273447" y="551690"/>
                  <a:pt x="5278629" y="552604"/>
                </a:cubicBezTo>
                <a:cubicBezTo>
                  <a:pt x="5283810" y="553519"/>
                  <a:pt x="5288382" y="555119"/>
                  <a:pt x="5292345" y="557405"/>
                </a:cubicBezTo>
                <a:cubicBezTo>
                  <a:pt x="5296307" y="559691"/>
                  <a:pt x="5299469" y="562777"/>
                  <a:pt x="5301831" y="566663"/>
                </a:cubicBezTo>
                <a:cubicBezTo>
                  <a:pt x="5304193" y="570549"/>
                  <a:pt x="5305375" y="575464"/>
                  <a:pt x="5305375" y="581408"/>
                </a:cubicBezTo>
                <a:cubicBezTo>
                  <a:pt x="5305375" y="584761"/>
                  <a:pt x="5304956" y="588380"/>
                  <a:pt x="5304117" y="592266"/>
                </a:cubicBezTo>
                <a:cubicBezTo>
                  <a:pt x="5303280" y="596153"/>
                  <a:pt x="5302479" y="599696"/>
                  <a:pt x="5301717" y="602896"/>
                </a:cubicBezTo>
                <a:lnTo>
                  <a:pt x="5294174" y="635129"/>
                </a:lnTo>
                <a:cubicBezTo>
                  <a:pt x="5293716" y="637567"/>
                  <a:pt x="5293069" y="640310"/>
                  <a:pt x="5292230" y="643358"/>
                </a:cubicBezTo>
                <a:cubicBezTo>
                  <a:pt x="5291392" y="646406"/>
                  <a:pt x="5290973" y="649302"/>
                  <a:pt x="5290973" y="652045"/>
                </a:cubicBezTo>
                <a:cubicBezTo>
                  <a:pt x="5290972" y="654788"/>
                  <a:pt x="5291505" y="656693"/>
                  <a:pt x="5292573" y="657760"/>
                </a:cubicBezTo>
                <a:cubicBezTo>
                  <a:pt x="5293640" y="658827"/>
                  <a:pt x="5295011" y="659360"/>
                  <a:pt x="5296688" y="659360"/>
                </a:cubicBezTo>
                <a:cubicBezTo>
                  <a:pt x="5297603" y="659360"/>
                  <a:pt x="5298631" y="659170"/>
                  <a:pt x="5299774" y="658789"/>
                </a:cubicBezTo>
                <a:lnTo>
                  <a:pt x="5302860" y="657760"/>
                </a:lnTo>
                <a:lnTo>
                  <a:pt x="5299889" y="672162"/>
                </a:lnTo>
                <a:cubicBezTo>
                  <a:pt x="5298364" y="672772"/>
                  <a:pt x="5296421" y="673343"/>
                  <a:pt x="5294059" y="673877"/>
                </a:cubicBezTo>
                <a:cubicBezTo>
                  <a:pt x="5291697" y="674410"/>
                  <a:pt x="5289678" y="674677"/>
                  <a:pt x="5288001" y="674677"/>
                </a:cubicBezTo>
                <a:cubicBezTo>
                  <a:pt x="5282667" y="674677"/>
                  <a:pt x="5278629" y="673229"/>
                  <a:pt x="5275885" y="670333"/>
                </a:cubicBezTo>
                <a:cubicBezTo>
                  <a:pt x="5273142" y="667438"/>
                  <a:pt x="5272076" y="663399"/>
                  <a:pt x="5272685" y="658217"/>
                </a:cubicBezTo>
                <a:lnTo>
                  <a:pt x="5272228" y="657760"/>
                </a:lnTo>
                <a:cubicBezTo>
                  <a:pt x="5268113" y="663246"/>
                  <a:pt x="5263008" y="667438"/>
                  <a:pt x="5256911" y="670333"/>
                </a:cubicBezTo>
                <a:cubicBezTo>
                  <a:pt x="5250816" y="673229"/>
                  <a:pt x="5242739" y="674677"/>
                  <a:pt x="5232680" y="674677"/>
                </a:cubicBezTo>
                <a:cubicBezTo>
                  <a:pt x="5227651" y="674677"/>
                  <a:pt x="5222965" y="674105"/>
                  <a:pt x="5218621" y="672962"/>
                </a:cubicBezTo>
                <a:cubicBezTo>
                  <a:pt x="5214278" y="671819"/>
                  <a:pt x="5210506" y="669914"/>
                  <a:pt x="5207305" y="667247"/>
                </a:cubicBezTo>
                <a:cubicBezTo>
                  <a:pt x="5204105" y="664580"/>
                  <a:pt x="5201552" y="661151"/>
                  <a:pt x="5199648" y="656960"/>
                </a:cubicBezTo>
                <a:cubicBezTo>
                  <a:pt x="5197742" y="652769"/>
                  <a:pt x="5196790" y="647626"/>
                  <a:pt x="5196790" y="641530"/>
                </a:cubicBezTo>
                <a:cubicBezTo>
                  <a:pt x="5196790" y="632843"/>
                  <a:pt x="5198657" y="626061"/>
                  <a:pt x="5202390" y="621184"/>
                </a:cubicBezTo>
                <a:cubicBezTo>
                  <a:pt x="5206124" y="616308"/>
                  <a:pt x="5210887" y="612612"/>
                  <a:pt x="5216678" y="610097"/>
                </a:cubicBezTo>
                <a:cubicBezTo>
                  <a:pt x="5222469" y="607582"/>
                  <a:pt x="5228870" y="605868"/>
                  <a:pt x="5235880" y="604954"/>
                </a:cubicBezTo>
                <a:cubicBezTo>
                  <a:pt x="5242891" y="604040"/>
                  <a:pt x="5249672" y="603277"/>
                  <a:pt x="5256226" y="602668"/>
                </a:cubicBezTo>
                <a:cubicBezTo>
                  <a:pt x="5261408" y="602210"/>
                  <a:pt x="5265865" y="601715"/>
                  <a:pt x="5269599" y="601182"/>
                </a:cubicBezTo>
                <a:cubicBezTo>
                  <a:pt x="5273333" y="600648"/>
                  <a:pt x="5276419" y="599772"/>
                  <a:pt x="5278857" y="598553"/>
                </a:cubicBezTo>
                <a:cubicBezTo>
                  <a:pt x="5281295" y="597333"/>
                  <a:pt x="5283086" y="595581"/>
                  <a:pt x="5284230" y="593295"/>
                </a:cubicBezTo>
                <a:cubicBezTo>
                  <a:pt x="5285373" y="591009"/>
                  <a:pt x="5285944" y="587885"/>
                  <a:pt x="5285944" y="583922"/>
                </a:cubicBezTo>
                <a:cubicBezTo>
                  <a:pt x="5285944" y="580722"/>
                  <a:pt x="5285182" y="578131"/>
                  <a:pt x="5283658" y="576150"/>
                </a:cubicBezTo>
                <a:cubicBezTo>
                  <a:pt x="5282134" y="574169"/>
                  <a:pt x="5280229" y="572607"/>
                  <a:pt x="5277943" y="571464"/>
                </a:cubicBezTo>
                <a:cubicBezTo>
                  <a:pt x="5275657" y="570321"/>
                  <a:pt x="5273104" y="569521"/>
                  <a:pt x="5270285" y="569063"/>
                </a:cubicBezTo>
                <a:cubicBezTo>
                  <a:pt x="5267466" y="568606"/>
                  <a:pt x="5264760" y="568378"/>
                  <a:pt x="5262169" y="568378"/>
                </a:cubicBezTo>
                <a:cubicBezTo>
                  <a:pt x="5258512" y="568377"/>
                  <a:pt x="5254892" y="568758"/>
                  <a:pt x="5251311" y="569521"/>
                </a:cubicBezTo>
                <a:cubicBezTo>
                  <a:pt x="5247729" y="570282"/>
                  <a:pt x="5244491" y="571540"/>
                  <a:pt x="5241596" y="573293"/>
                </a:cubicBezTo>
                <a:cubicBezTo>
                  <a:pt x="5238700" y="575045"/>
                  <a:pt x="5236262" y="577255"/>
                  <a:pt x="5234280" y="579922"/>
                </a:cubicBezTo>
                <a:cubicBezTo>
                  <a:pt x="5232299" y="582589"/>
                  <a:pt x="5231004" y="585827"/>
                  <a:pt x="5230394" y="589637"/>
                </a:cubicBezTo>
                <a:lnTo>
                  <a:pt x="5210963" y="589637"/>
                </a:lnTo>
                <a:cubicBezTo>
                  <a:pt x="5211878" y="583084"/>
                  <a:pt x="5213897" y="577407"/>
                  <a:pt x="5217021" y="572607"/>
                </a:cubicBezTo>
                <a:cubicBezTo>
                  <a:pt x="5220145" y="567806"/>
                  <a:pt x="5223993" y="563805"/>
                  <a:pt x="5228566" y="560605"/>
                </a:cubicBezTo>
                <a:cubicBezTo>
                  <a:pt x="5233137" y="557405"/>
                  <a:pt x="5238319" y="555043"/>
                  <a:pt x="5244110" y="553519"/>
                </a:cubicBezTo>
                <a:cubicBezTo>
                  <a:pt x="5249901" y="551995"/>
                  <a:pt x="5255921" y="551232"/>
                  <a:pt x="5262169" y="551232"/>
                </a:cubicBezTo>
                <a:close/>
                <a:moveTo>
                  <a:pt x="5156404" y="551232"/>
                </a:moveTo>
                <a:cubicBezTo>
                  <a:pt x="5167529" y="551232"/>
                  <a:pt x="5175797" y="553671"/>
                  <a:pt x="5181207" y="558548"/>
                </a:cubicBezTo>
                <a:cubicBezTo>
                  <a:pt x="5186617" y="563424"/>
                  <a:pt x="5189322" y="571121"/>
                  <a:pt x="5189322" y="581636"/>
                </a:cubicBezTo>
                <a:cubicBezTo>
                  <a:pt x="5189322" y="584227"/>
                  <a:pt x="5189017" y="587580"/>
                  <a:pt x="5188408" y="591695"/>
                </a:cubicBezTo>
                <a:cubicBezTo>
                  <a:pt x="5187798" y="595810"/>
                  <a:pt x="5186960" y="600153"/>
                  <a:pt x="5185893" y="604725"/>
                </a:cubicBezTo>
                <a:lnTo>
                  <a:pt x="5171492" y="672162"/>
                </a:lnTo>
                <a:lnTo>
                  <a:pt x="5152060" y="672162"/>
                </a:lnTo>
                <a:lnTo>
                  <a:pt x="5167148" y="603125"/>
                </a:lnTo>
                <a:cubicBezTo>
                  <a:pt x="5167301" y="601906"/>
                  <a:pt x="5167529" y="600496"/>
                  <a:pt x="5167834" y="598896"/>
                </a:cubicBezTo>
                <a:cubicBezTo>
                  <a:pt x="5168138" y="597296"/>
                  <a:pt x="5168444" y="595619"/>
                  <a:pt x="5168748" y="593866"/>
                </a:cubicBezTo>
                <a:cubicBezTo>
                  <a:pt x="5169053" y="592114"/>
                  <a:pt x="5169320" y="590438"/>
                  <a:pt x="5169548" y="588837"/>
                </a:cubicBezTo>
                <a:cubicBezTo>
                  <a:pt x="5169777" y="587237"/>
                  <a:pt x="5169891" y="585904"/>
                  <a:pt x="5169891" y="584837"/>
                </a:cubicBezTo>
                <a:cubicBezTo>
                  <a:pt x="5169891" y="579198"/>
                  <a:pt x="5167911" y="575045"/>
                  <a:pt x="5163947" y="572378"/>
                </a:cubicBezTo>
                <a:cubicBezTo>
                  <a:pt x="5159985" y="569711"/>
                  <a:pt x="5155108" y="568378"/>
                  <a:pt x="5149317" y="568378"/>
                </a:cubicBezTo>
                <a:cubicBezTo>
                  <a:pt x="5143984" y="568377"/>
                  <a:pt x="5138687" y="569673"/>
                  <a:pt x="5133429" y="572264"/>
                </a:cubicBezTo>
                <a:cubicBezTo>
                  <a:pt x="5128172" y="574855"/>
                  <a:pt x="5123714" y="578131"/>
                  <a:pt x="5120056" y="582094"/>
                </a:cubicBezTo>
                <a:cubicBezTo>
                  <a:pt x="5116551" y="585142"/>
                  <a:pt x="5113808" y="588837"/>
                  <a:pt x="5111827" y="593181"/>
                </a:cubicBezTo>
                <a:cubicBezTo>
                  <a:pt x="5109845" y="597524"/>
                  <a:pt x="5108246" y="602058"/>
                  <a:pt x="5107026" y="606782"/>
                </a:cubicBezTo>
                <a:lnTo>
                  <a:pt x="5093310" y="672162"/>
                </a:lnTo>
                <a:lnTo>
                  <a:pt x="5074108" y="672162"/>
                </a:lnTo>
                <a:lnTo>
                  <a:pt x="5098797" y="553976"/>
                </a:lnTo>
                <a:lnTo>
                  <a:pt x="5117542" y="553976"/>
                </a:lnTo>
                <a:lnTo>
                  <a:pt x="5113884" y="571807"/>
                </a:lnTo>
                <a:lnTo>
                  <a:pt x="5114342" y="571807"/>
                </a:lnTo>
                <a:cubicBezTo>
                  <a:pt x="5119218" y="564949"/>
                  <a:pt x="5125390" y="559805"/>
                  <a:pt x="5132858" y="556376"/>
                </a:cubicBezTo>
                <a:cubicBezTo>
                  <a:pt x="5140326" y="552947"/>
                  <a:pt x="5148175" y="551232"/>
                  <a:pt x="5156404" y="551232"/>
                </a:cubicBezTo>
                <a:close/>
                <a:moveTo>
                  <a:pt x="5011624" y="551232"/>
                </a:moveTo>
                <a:cubicBezTo>
                  <a:pt x="5027626" y="551232"/>
                  <a:pt x="5039818" y="555385"/>
                  <a:pt x="5048200" y="563691"/>
                </a:cubicBezTo>
                <a:cubicBezTo>
                  <a:pt x="5056582" y="571997"/>
                  <a:pt x="5060773" y="584151"/>
                  <a:pt x="5060773" y="600153"/>
                </a:cubicBezTo>
                <a:cubicBezTo>
                  <a:pt x="5060773" y="609754"/>
                  <a:pt x="5059325" y="619051"/>
                  <a:pt x="5056430" y="628042"/>
                </a:cubicBezTo>
                <a:cubicBezTo>
                  <a:pt x="5053534" y="637034"/>
                  <a:pt x="5049267" y="644997"/>
                  <a:pt x="5043628" y="651931"/>
                </a:cubicBezTo>
                <a:cubicBezTo>
                  <a:pt x="5037989" y="658865"/>
                  <a:pt x="5031131" y="664390"/>
                  <a:pt x="5023054" y="668504"/>
                </a:cubicBezTo>
                <a:cubicBezTo>
                  <a:pt x="5014977" y="672619"/>
                  <a:pt x="5005756" y="674677"/>
                  <a:pt x="4995393" y="674677"/>
                </a:cubicBezTo>
                <a:cubicBezTo>
                  <a:pt x="4987621" y="674677"/>
                  <a:pt x="4980649" y="673457"/>
                  <a:pt x="4974476" y="671019"/>
                </a:cubicBezTo>
                <a:cubicBezTo>
                  <a:pt x="4968304" y="668581"/>
                  <a:pt x="4963085" y="665190"/>
                  <a:pt x="4958817" y="660846"/>
                </a:cubicBezTo>
                <a:cubicBezTo>
                  <a:pt x="4954550" y="656503"/>
                  <a:pt x="4951274" y="651321"/>
                  <a:pt x="4948987" y="645301"/>
                </a:cubicBezTo>
                <a:cubicBezTo>
                  <a:pt x="4946701" y="639282"/>
                  <a:pt x="4945558" y="632690"/>
                  <a:pt x="4945558" y="625528"/>
                </a:cubicBezTo>
                <a:cubicBezTo>
                  <a:pt x="4945558" y="615926"/>
                  <a:pt x="4947044" y="606630"/>
                  <a:pt x="4950016" y="597638"/>
                </a:cubicBezTo>
                <a:cubicBezTo>
                  <a:pt x="4952988" y="588647"/>
                  <a:pt x="4957332" y="580722"/>
                  <a:pt x="4963046" y="573864"/>
                </a:cubicBezTo>
                <a:cubicBezTo>
                  <a:pt x="4968762" y="567006"/>
                  <a:pt x="4975696" y="561520"/>
                  <a:pt x="4983849" y="557405"/>
                </a:cubicBezTo>
                <a:cubicBezTo>
                  <a:pt x="4992002" y="553290"/>
                  <a:pt x="5001261" y="551232"/>
                  <a:pt x="5011624" y="551232"/>
                </a:cubicBezTo>
                <a:close/>
                <a:moveTo>
                  <a:pt x="4883379" y="551232"/>
                </a:moveTo>
                <a:cubicBezTo>
                  <a:pt x="4888866" y="551232"/>
                  <a:pt x="4894276" y="551879"/>
                  <a:pt x="4899610" y="553176"/>
                </a:cubicBezTo>
                <a:cubicBezTo>
                  <a:pt x="4904944" y="554471"/>
                  <a:pt x="4909707" y="556605"/>
                  <a:pt x="4913898" y="559576"/>
                </a:cubicBezTo>
                <a:cubicBezTo>
                  <a:pt x="4918089" y="562548"/>
                  <a:pt x="4921479" y="566434"/>
                  <a:pt x="4924070" y="571235"/>
                </a:cubicBezTo>
                <a:cubicBezTo>
                  <a:pt x="4926661" y="576036"/>
                  <a:pt x="4927956" y="581865"/>
                  <a:pt x="4927956" y="588723"/>
                </a:cubicBezTo>
                <a:lnTo>
                  <a:pt x="4908525" y="588723"/>
                </a:lnTo>
                <a:cubicBezTo>
                  <a:pt x="4908830" y="582017"/>
                  <a:pt x="4906544" y="576950"/>
                  <a:pt x="4901667" y="573521"/>
                </a:cubicBezTo>
                <a:cubicBezTo>
                  <a:pt x="4896790" y="570092"/>
                  <a:pt x="4890923" y="568378"/>
                  <a:pt x="4884065" y="568378"/>
                </a:cubicBezTo>
                <a:cubicBezTo>
                  <a:pt x="4881169" y="568378"/>
                  <a:pt x="4878197" y="568606"/>
                  <a:pt x="4875150" y="569063"/>
                </a:cubicBezTo>
                <a:cubicBezTo>
                  <a:pt x="4872102" y="569521"/>
                  <a:pt x="4869397" y="570321"/>
                  <a:pt x="4867034" y="571464"/>
                </a:cubicBezTo>
                <a:cubicBezTo>
                  <a:pt x="4864672" y="572607"/>
                  <a:pt x="4862729" y="574131"/>
                  <a:pt x="4861205" y="576036"/>
                </a:cubicBezTo>
                <a:cubicBezTo>
                  <a:pt x="4859681" y="577941"/>
                  <a:pt x="4858919" y="580417"/>
                  <a:pt x="4858919" y="583465"/>
                </a:cubicBezTo>
                <a:cubicBezTo>
                  <a:pt x="4858919" y="586208"/>
                  <a:pt x="4859796" y="588571"/>
                  <a:pt x="4861548" y="590552"/>
                </a:cubicBezTo>
                <a:cubicBezTo>
                  <a:pt x="4863301" y="592533"/>
                  <a:pt x="4865663" y="594362"/>
                  <a:pt x="4868635" y="596038"/>
                </a:cubicBezTo>
                <a:cubicBezTo>
                  <a:pt x="4871607" y="597714"/>
                  <a:pt x="4874959" y="599277"/>
                  <a:pt x="4878693" y="600724"/>
                </a:cubicBezTo>
                <a:cubicBezTo>
                  <a:pt x="4882427" y="602172"/>
                  <a:pt x="4886199" y="603658"/>
                  <a:pt x="4890009" y="605182"/>
                </a:cubicBezTo>
                <a:cubicBezTo>
                  <a:pt x="4893971" y="606859"/>
                  <a:pt x="4897819" y="608687"/>
                  <a:pt x="4901553" y="610668"/>
                </a:cubicBezTo>
                <a:cubicBezTo>
                  <a:pt x="4905287" y="612650"/>
                  <a:pt x="4908601" y="614898"/>
                  <a:pt x="4911497" y="617412"/>
                </a:cubicBezTo>
                <a:cubicBezTo>
                  <a:pt x="4914392" y="619927"/>
                  <a:pt x="4916754" y="622899"/>
                  <a:pt x="4918584" y="626328"/>
                </a:cubicBezTo>
                <a:cubicBezTo>
                  <a:pt x="4920412" y="629757"/>
                  <a:pt x="4921327" y="633757"/>
                  <a:pt x="4921327" y="638329"/>
                </a:cubicBezTo>
                <a:cubicBezTo>
                  <a:pt x="4921327" y="644882"/>
                  <a:pt x="4919879" y="650483"/>
                  <a:pt x="4916983" y="655131"/>
                </a:cubicBezTo>
                <a:cubicBezTo>
                  <a:pt x="4914088" y="659779"/>
                  <a:pt x="4910354" y="663551"/>
                  <a:pt x="4905782" y="666447"/>
                </a:cubicBezTo>
                <a:cubicBezTo>
                  <a:pt x="4901210" y="669342"/>
                  <a:pt x="4896067" y="671438"/>
                  <a:pt x="4890351" y="672733"/>
                </a:cubicBezTo>
                <a:cubicBezTo>
                  <a:pt x="4884637" y="674029"/>
                  <a:pt x="4878883" y="674677"/>
                  <a:pt x="4873092" y="674677"/>
                </a:cubicBezTo>
                <a:cubicBezTo>
                  <a:pt x="4866234" y="674677"/>
                  <a:pt x="4859910" y="674029"/>
                  <a:pt x="4854119" y="672733"/>
                </a:cubicBezTo>
                <a:cubicBezTo>
                  <a:pt x="4848327" y="671438"/>
                  <a:pt x="4843336" y="669266"/>
                  <a:pt x="4839145" y="666218"/>
                </a:cubicBezTo>
                <a:cubicBezTo>
                  <a:pt x="4834954" y="663170"/>
                  <a:pt x="4831639" y="659094"/>
                  <a:pt x="4829201" y="653988"/>
                </a:cubicBezTo>
                <a:cubicBezTo>
                  <a:pt x="4826763" y="648883"/>
                  <a:pt x="4825544" y="642520"/>
                  <a:pt x="4825544" y="634900"/>
                </a:cubicBezTo>
                <a:lnTo>
                  <a:pt x="4844746" y="634900"/>
                </a:lnTo>
                <a:cubicBezTo>
                  <a:pt x="4844441" y="639167"/>
                  <a:pt x="4845089" y="642787"/>
                  <a:pt x="4846689" y="645759"/>
                </a:cubicBezTo>
                <a:cubicBezTo>
                  <a:pt x="4848289" y="648731"/>
                  <a:pt x="4850499" y="651093"/>
                  <a:pt x="4853318" y="652845"/>
                </a:cubicBezTo>
                <a:cubicBezTo>
                  <a:pt x="4856138" y="654598"/>
                  <a:pt x="4859414" y="655855"/>
                  <a:pt x="4863148" y="656617"/>
                </a:cubicBezTo>
                <a:cubicBezTo>
                  <a:pt x="4866882" y="657379"/>
                  <a:pt x="4870806" y="657760"/>
                  <a:pt x="4874921" y="657760"/>
                </a:cubicBezTo>
                <a:cubicBezTo>
                  <a:pt x="4878121" y="657760"/>
                  <a:pt x="4881322" y="657455"/>
                  <a:pt x="4884522" y="656846"/>
                </a:cubicBezTo>
                <a:cubicBezTo>
                  <a:pt x="4887722" y="656236"/>
                  <a:pt x="4890618" y="655208"/>
                  <a:pt x="4893209" y="653760"/>
                </a:cubicBezTo>
                <a:cubicBezTo>
                  <a:pt x="4895800" y="652312"/>
                  <a:pt x="4897896" y="650445"/>
                  <a:pt x="4899496" y="648159"/>
                </a:cubicBezTo>
                <a:cubicBezTo>
                  <a:pt x="4901096" y="645873"/>
                  <a:pt x="4901896" y="643053"/>
                  <a:pt x="4901896" y="639701"/>
                </a:cubicBezTo>
                <a:cubicBezTo>
                  <a:pt x="4901896" y="636805"/>
                  <a:pt x="4900981" y="634329"/>
                  <a:pt x="4899153" y="632271"/>
                </a:cubicBezTo>
                <a:cubicBezTo>
                  <a:pt x="4897324" y="630214"/>
                  <a:pt x="4894961" y="628347"/>
                  <a:pt x="4892066" y="626671"/>
                </a:cubicBezTo>
                <a:cubicBezTo>
                  <a:pt x="4889171" y="624994"/>
                  <a:pt x="4885856" y="623432"/>
                  <a:pt x="4882122" y="621984"/>
                </a:cubicBezTo>
                <a:cubicBezTo>
                  <a:pt x="4878388" y="620536"/>
                  <a:pt x="4874616" y="618974"/>
                  <a:pt x="4870806" y="617298"/>
                </a:cubicBezTo>
                <a:cubicBezTo>
                  <a:pt x="4866844" y="615774"/>
                  <a:pt x="4862996" y="614098"/>
                  <a:pt x="4859262" y="612269"/>
                </a:cubicBezTo>
                <a:cubicBezTo>
                  <a:pt x="4855528" y="610440"/>
                  <a:pt x="4852175" y="608268"/>
                  <a:pt x="4849204" y="605754"/>
                </a:cubicBezTo>
                <a:cubicBezTo>
                  <a:pt x="4846232" y="603239"/>
                  <a:pt x="4843870" y="600305"/>
                  <a:pt x="4842117" y="596952"/>
                </a:cubicBezTo>
                <a:cubicBezTo>
                  <a:pt x="4840364" y="593600"/>
                  <a:pt x="4839488" y="589714"/>
                  <a:pt x="4839488" y="585294"/>
                </a:cubicBezTo>
                <a:cubicBezTo>
                  <a:pt x="4839488" y="579808"/>
                  <a:pt x="4840746" y="574931"/>
                  <a:pt x="4843260" y="570663"/>
                </a:cubicBezTo>
                <a:cubicBezTo>
                  <a:pt x="4845774" y="566396"/>
                  <a:pt x="4849089" y="562853"/>
                  <a:pt x="4853204" y="560034"/>
                </a:cubicBezTo>
                <a:cubicBezTo>
                  <a:pt x="4857319" y="557214"/>
                  <a:pt x="4862005" y="555043"/>
                  <a:pt x="4867263" y="553519"/>
                </a:cubicBezTo>
                <a:cubicBezTo>
                  <a:pt x="4872521" y="551995"/>
                  <a:pt x="4877893" y="551232"/>
                  <a:pt x="4883379" y="551232"/>
                </a:cubicBezTo>
                <a:close/>
                <a:moveTo>
                  <a:pt x="4690441" y="551232"/>
                </a:moveTo>
                <a:cubicBezTo>
                  <a:pt x="4707814" y="551232"/>
                  <a:pt x="4720502" y="555805"/>
                  <a:pt x="4728503" y="564949"/>
                </a:cubicBezTo>
                <a:cubicBezTo>
                  <a:pt x="4736504" y="574093"/>
                  <a:pt x="4740504" y="586970"/>
                  <a:pt x="4740504" y="603582"/>
                </a:cubicBezTo>
                <a:cubicBezTo>
                  <a:pt x="4740504" y="606630"/>
                  <a:pt x="4740276" y="609525"/>
                  <a:pt x="4739818" y="612269"/>
                </a:cubicBezTo>
                <a:cubicBezTo>
                  <a:pt x="4739362" y="615012"/>
                  <a:pt x="4738981" y="617222"/>
                  <a:pt x="4738675" y="618898"/>
                </a:cubicBezTo>
                <a:lnTo>
                  <a:pt x="4649750" y="618898"/>
                </a:lnTo>
                <a:cubicBezTo>
                  <a:pt x="4649293" y="622251"/>
                  <a:pt x="4649064" y="625680"/>
                  <a:pt x="4649064" y="629185"/>
                </a:cubicBezTo>
                <a:cubicBezTo>
                  <a:pt x="4649064" y="633757"/>
                  <a:pt x="4649902" y="637834"/>
                  <a:pt x="4651579" y="641415"/>
                </a:cubicBezTo>
                <a:cubicBezTo>
                  <a:pt x="4653255" y="644997"/>
                  <a:pt x="4655541" y="647969"/>
                  <a:pt x="4658437" y="650331"/>
                </a:cubicBezTo>
                <a:cubicBezTo>
                  <a:pt x="4661332" y="652693"/>
                  <a:pt x="4664609" y="654522"/>
                  <a:pt x="4668267" y="655817"/>
                </a:cubicBezTo>
                <a:cubicBezTo>
                  <a:pt x="4671924" y="657112"/>
                  <a:pt x="4675734" y="657760"/>
                  <a:pt x="4679697" y="657760"/>
                </a:cubicBezTo>
                <a:cubicBezTo>
                  <a:pt x="4688383" y="657760"/>
                  <a:pt x="4695546" y="655817"/>
                  <a:pt x="4701185" y="651931"/>
                </a:cubicBezTo>
                <a:cubicBezTo>
                  <a:pt x="4706824" y="648045"/>
                  <a:pt x="4711015" y="642444"/>
                  <a:pt x="4713758" y="635129"/>
                </a:cubicBezTo>
                <a:lnTo>
                  <a:pt x="4733189" y="635129"/>
                </a:lnTo>
                <a:cubicBezTo>
                  <a:pt x="4731665" y="641682"/>
                  <a:pt x="4729227" y="647435"/>
                  <a:pt x="4725874" y="652388"/>
                </a:cubicBezTo>
                <a:cubicBezTo>
                  <a:pt x="4722521" y="657341"/>
                  <a:pt x="4718482" y="661456"/>
                  <a:pt x="4713758" y="664732"/>
                </a:cubicBezTo>
                <a:cubicBezTo>
                  <a:pt x="4709034" y="668009"/>
                  <a:pt x="4703776" y="670486"/>
                  <a:pt x="4697985" y="672162"/>
                </a:cubicBezTo>
                <a:cubicBezTo>
                  <a:pt x="4692193" y="673838"/>
                  <a:pt x="4686098" y="674677"/>
                  <a:pt x="4679697" y="674677"/>
                </a:cubicBezTo>
                <a:cubicBezTo>
                  <a:pt x="4669943" y="674677"/>
                  <a:pt x="4661828" y="673191"/>
                  <a:pt x="4655351" y="670219"/>
                </a:cubicBezTo>
                <a:cubicBezTo>
                  <a:pt x="4648874" y="667247"/>
                  <a:pt x="4643730" y="663437"/>
                  <a:pt x="4639920" y="658789"/>
                </a:cubicBezTo>
                <a:cubicBezTo>
                  <a:pt x="4636110" y="654141"/>
                  <a:pt x="4633443" y="649035"/>
                  <a:pt x="4631919" y="643473"/>
                </a:cubicBezTo>
                <a:cubicBezTo>
                  <a:pt x="4630395" y="637910"/>
                  <a:pt x="4629633" y="632538"/>
                  <a:pt x="4629633" y="627356"/>
                </a:cubicBezTo>
                <a:cubicBezTo>
                  <a:pt x="4629633" y="616079"/>
                  <a:pt x="4631271" y="605754"/>
                  <a:pt x="4634548" y="596381"/>
                </a:cubicBezTo>
                <a:cubicBezTo>
                  <a:pt x="4637825" y="587009"/>
                  <a:pt x="4642244" y="578969"/>
                  <a:pt x="4647807" y="572264"/>
                </a:cubicBezTo>
                <a:cubicBezTo>
                  <a:pt x="4653370" y="565558"/>
                  <a:pt x="4659846" y="560377"/>
                  <a:pt x="4667238" y="556719"/>
                </a:cubicBezTo>
                <a:cubicBezTo>
                  <a:pt x="4674629" y="553061"/>
                  <a:pt x="4682364" y="551232"/>
                  <a:pt x="4690441" y="551232"/>
                </a:cubicBezTo>
                <a:close/>
                <a:moveTo>
                  <a:pt x="4080841" y="551232"/>
                </a:moveTo>
                <a:cubicBezTo>
                  <a:pt x="4098215" y="551232"/>
                  <a:pt x="4110902" y="555805"/>
                  <a:pt x="4118903" y="564949"/>
                </a:cubicBezTo>
                <a:cubicBezTo>
                  <a:pt x="4126904" y="574093"/>
                  <a:pt x="4130904" y="586970"/>
                  <a:pt x="4130904" y="603582"/>
                </a:cubicBezTo>
                <a:cubicBezTo>
                  <a:pt x="4130904" y="606630"/>
                  <a:pt x="4130676" y="609525"/>
                  <a:pt x="4130219" y="612269"/>
                </a:cubicBezTo>
                <a:cubicBezTo>
                  <a:pt x="4129762" y="615012"/>
                  <a:pt x="4129381" y="617222"/>
                  <a:pt x="4129076" y="618898"/>
                </a:cubicBezTo>
                <a:lnTo>
                  <a:pt x="4040150" y="618898"/>
                </a:lnTo>
                <a:cubicBezTo>
                  <a:pt x="4039693" y="622251"/>
                  <a:pt x="4039464" y="625680"/>
                  <a:pt x="4039464" y="629185"/>
                </a:cubicBezTo>
                <a:cubicBezTo>
                  <a:pt x="4039464" y="633757"/>
                  <a:pt x="4040302" y="637834"/>
                  <a:pt x="4041979" y="641415"/>
                </a:cubicBezTo>
                <a:cubicBezTo>
                  <a:pt x="4043655" y="644997"/>
                  <a:pt x="4045941" y="647969"/>
                  <a:pt x="4048837" y="650331"/>
                </a:cubicBezTo>
                <a:cubicBezTo>
                  <a:pt x="4051732" y="652693"/>
                  <a:pt x="4055009" y="654522"/>
                  <a:pt x="4058667" y="655817"/>
                </a:cubicBezTo>
                <a:cubicBezTo>
                  <a:pt x="4062324" y="657112"/>
                  <a:pt x="4066134" y="657760"/>
                  <a:pt x="4070097" y="657760"/>
                </a:cubicBezTo>
                <a:cubicBezTo>
                  <a:pt x="4078784" y="657760"/>
                  <a:pt x="4085946" y="655817"/>
                  <a:pt x="4091585" y="651931"/>
                </a:cubicBezTo>
                <a:cubicBezTo>
                  <a:pt x="4097224" y="648045"/>
                  <a:pt x="4101415" y="642444"/>
                  <a:pt x="4104158" y="635129"/>
                </a:cubicBezTo>
                <a:lnTo>
                  <a:pt x="4123589" y="635129"/>
                </a:lnTo>
                <a:cubicBezTo>
                  <a:pt x="4122065" y="641682"/>
                  <a:pt x="4119627" y="647435"/>
                  <a:pt x="4116274" y="652388"/>
                </a:cubicBezTo>
                <a:cubicBezTo>
                  <a:pt x="4112921" y="657341"/>
                  <a:pt x="4108882" y="661456"/>
                  <a:pt x="4104158" y="664732"/>
                </a:cubicBezTo>
                <a:cubicBezTo>
                  <a:pt x="4099433" y="668009"/>
                  <a:pt x="4094176" y="670486"/>
                  <a:pt x="4088385" y="672162"/>
                </a:cubicBezTo>
                <a:cubicBezTo>
                  <a:pt x="4082594" y="673838"/>
                  <a:pt x="4076498" y="674677"/>
                  <a:pt x="4070097" y="674677"/>
                </a:cubicBezTo>
                <a:cubicBezTo>
                  <a:pt x="4060343" y="674677"/>
                  <a:pt x="4052228" y="673191"/>
                  <a:pt x="4045751" y="670219"/>
                </a:cubicBezTo>
                <a:cubicBezTo>
                  <a:pt x="4039274" y="667247"/>
                  <a:pt x="4034130" y="663437"/>
                  <a:pt x="4030320" y="658789"/>
                </a:cubicBezTo>
                <a:cubicBezTo>
                  <a:pt x="4026510" y="654141"/>
                  <a:pt x="4023843" y="649035"/>
                  <a:pt x="4022319" y="643473"/>
                </a:cubicBezTo>
                <a:cubicBezTo>
                  <a:pt x="4020795" y="637910"/>
                  <a:pt x="4020033" y="632538"/>
                  <a:pt x="4020033" y="627356"/>
                </a:cubicBezTo>
                <a:cubicBezTo>
                  <a:pt x="4020033" y="616079"/>
                  <a:pt x="4021671" y="605754"/>
                  <a:pt x="4024948" y="596381"/>
                </a:cubicBezTo>
                <a:cubicBezTo>
                  <a:pt x="4028224" y="587009"/>
                  <a:pt x="4032644" y="578969"/>
                  <a:pt x="4038207" y="572264"/>
                </a:cubicBezTo>
                <a:cubicBezTo>
                  <a:pt x="4043769" y="565558"/>
                  <a:pt x="4050246" y="560377"/>
                  <a:pt x="4057638" y="556719"/>
                </a:cubicBezTo>
                <a:cubicBezTo>
                  <a:pt x="4065029" y="553061"/>
                  <a:pt x="4072764" y="551232"/>
                  <a:pt x="4080841" y="551232"/>
                </a:cubicBezTo>
                <a:close/>
                <a:moveTo>
                  <a:pt x="3975304" y="551232"/>
                </a:moveTo>
                <a:cubicBezTo>
                  <a:pt x="3986429" y="551232"/>
                  <a:pt x="3994697" y="553671"/>
                  <a:pt x="4000107" y="558548"/>
                </a:cubicBezTo>
                <a:cubicBezTo>
                  <a:pt x="4005517" y="563424"/>
                  <a:pt x="4008222" y="571121"/>
                  <a:pt x="4008222" y="581636"/>
                </a:cubicBezTo>
                <a:cubicBezTo>
                  <a:pt x="4008222" y="584227"/>
                  <a:pt x="4007918" y="587580"/>
                  <a:pt x="4007308" y="591695"/>
                </a:cubicBezTo>
                <a:cubicBezTo>
                  <a:pt x="4006698" y="595810"/>
                  <a:pt x="4005860" y="600153"/>
                  <a:pt x="4004793" y="604725"/>
                </a:cubicBezTo>
                <a:lnTo>
                  <a:pt x="3990391" y="672162"/>
                </a:lnTo>
                <a:lnTo>
                  <a:pt x="3970960" y="672162"/>
                </a:lnTo>
                <a:lnTo>
                  <a:pt x="3986048" y="603125"/>
                </a:lnTo>
                <a:cubicBezTo>
                  <a:pt x="3986201" y="601906"/>
                  <a:pt x="3986429" y="600496"/>
                  <a:pt x="3986734" y="598896"/>
                </a:cubicBezTo>
                <a:cubicBezTo>
                  <a:pt x="3987039" y="597296"/>
                  <a:pt x="3987344" y="595619"/>
                  <a:pt x="3987648" y="593866"/>
                </a:cubicBezTo>
                <a:cubicBezTo>
                  <a:pt x="3987953" y="592114"/>
                  <a:pt x="3988220" y="590438"/>
                  <a:pt x="3988448" y="588837"/>
                </a:cubicBezTo>
                <a:cubicBezTo>
                  <a:pt x="3988677" y="587237"/>
                  <a:pt x="3988791" y="585904"/>
                  <a:pt x="3988791" y="584837"/>
                </a:cubicBezTo>
                <a:cubicBezTo>
                  <a:pt x="3988791" y="579198"/>
                  <a:pt x="3986810" y="575045"/>
                  <a:pt x="3982848" y="572378"/>
                </a:cubicBezTo>
                <a:cubicBezTo>
                  <a:pt x="3978885" y="569711"/>
                  <a:pt x="3974008" y="568378"/>
                  <a:pt x="3968217" y="568378"/>
                </a:cubicBezTo>
                <a:cubicBezTo>
                  <a:pt x="3962883" y="568377"/>
                  <a:pt x="3957587" y="569673"/>
                  <a:pt x="3952329" y="572264"/>
                </a:cubicBezTo>
                <a:cubicBezTo>
                  <a:pt x="3947072" y="574855"/>
                  <a:pt x="3942614" y="578131"/>
                  <a:pt x="3938956" y="582094"/>
                </a:cubicBezTo>
                <a:cubicBezTo>
                  <a:pt x="3935451" y="585142"/>
                  <a:pt x="3932708" y="588837"/>
                  <a:pt x="3930727" y="593181"/>
                </a:cubicBezTo>
                <a:cubicBezTo>
                  <a:pt x="3928746" y="597524"/>
                  <a:pt x="3927145" y="602058"/>
                  <a:pt x="3925926" y="606782"/>
                </a:cubicBezTo>
                <a:lnTo>
                  <a:pt x="3912210" y="672162"/>
                </a:lnTo>
                <a:lnTo>
                  <a:pt x="3893008" y="672162"/>
                </a:lnTo>
                <a:lnTo>
                  <a:pt x="3917696" y="553976"/>
                </a:lnTo>
                <a:lnTo>
                  <a:pt x="3936442" y="553976"/>
                </a:lnTo>
                <a:lnTo>
                  <a:pt x="3932784" y="571807"/>
                </a:lnTo>
                <a:lnTo>
                  <a:pt x="3933241" y="571807"/>
                </a:lnTo>
                <a:cubicBezTo>
                  <a:pt x="3938118" y="564949"/>
                  <a:pt x="3944290" y="559805"/>
                  <a:pt x="3951758" y="556376"/>
                </a:cubicBezTo>
                <a:cubicBezTo>
                  <a:pt x="3959226" y="552947"/>
                  <a:pt x="3967074" y="551232"/>
                  <a:pt x="3975304" y="551232"/>
                </a:cubicBezTo>
                <a:close/>
                <a:moveTo>
                  <a:pt x="3830524" y="551232"/>
                </a:moveTo>
                <a:cubicBezTo>
                  <a:pt x="3846526" y="551232"/>
                  <a:pt x="3858718" y="555385"/>
                  <a:pt x="3867100" y="563691"/>
                </a:cubicBezTo>
                <a:cubicBezTo>
                  <a:pt x="3875482" y="571997"/>
                  <a:pt x="3879672" y="584151"/>
                  <a:pt x="3879673" y="600153"/>
                </a:cubicBezTo>
                <a:cubicBezTo>
                  <a:pt x="3879673" y="609754"/>
                  <a:pt x="3878225" y="619051"/>
                  <a:pt x="3875329" y="628042"/>
                </a:cubicBezTo>
                <a:cubicBezTo>
                  <a:pt x="3872434" y="637034"/>
                  <a:pt x="3868166" y="644997"/>
                  <a:pt x="3862528" y="651931"/>
                </a:cubicBezTo>
                <a:cubicBezTo>
                  <a:pt x="3856889" y="658865"/>
                  <a:pt x="3850031" y="664390"/>
                  <a:pt x="3841954" y="668504"/>
                </a:cubicBezTo>
                <a:cubicBezTo>
                  <a:pt x="3833877" y="672619"/>
                  <a:pt x="3824656" y="674677"/>
                  <a:pt x="3814293" y="674677"/>
                </a:cubicBezTo>
                <a:cubicBezTo>
                  <a:pt x="3806521" y="674677"/>
                  <a:pt x="3799549" y="673457"/>
                  <a:pt x="3793377" y="671019"/>
                </a:cubicBezTo>
                <a:cubicBezTo>
                  <a:pt x="3787204" y="668581"/>
                  <a:pt x="3781984" y="665190"/>
                  <a:pt x="3777717" y="660846"/>
                </a:cubicBezTo>
                <a:cubicBezTo>
                  <a:pt x="3773450" y="656503"/>
                  <a:pt x="3770174" y="651321"/>
                  <a:pt x="3767887" y="645301"/>
                </a:cubicBezTo>
                <a:cubicBezTo>
                  <a:pt x="3765602" y="639282"/>
                  <a:pt x="3764459" y="632690"/>
                  <a:pt x="3764459" y="625528"/>
                </a:cubicBezTo>
                <a:cubicBezTo>
                  <a:pt x="3764459" y="615926"/>
                  <a:pt x="3765945" y="606630"/>
                  <a:pt x="3768916" y="597638"/>
                </a:cubicBezTo>
                <a:cubicBezTo>
                  <a:pt x="3771888" y="588647"/>
                  <a:pt x="3776231" y="580722"/>
                  <a:pt x="3781946" y="573864"/>
                </a:cubicBezTo>
                <a:cubicBezTo>
                  <a:pt x="3787662" y="567006"/>
                  <a:pt x="3794595" y="561520"/>
                  <a:pt x="3802749" y="557405"/>
                </a:cubicBezTo>
                <a:cubicBezTo>
                  <a:pt x="3810902" y="553290"/>
                  <a:pt x="3820161" y="551232"/>
                  <a:pt x="3830524" y="551232"/>
                </a:cubicBezTo>
                <a:close/>
                <a:moveTo>
                  <a:pt x="3489529" y="551232"/>
                </a:moveTo>
                <a:cubicBezTo>
                  <a:pt x="3500654" y="551232"/>
                  <a:pt x="3508922" y="553671"/>
                  <a:pt x="3514332" y="558548"/>
                </a:cubicBezTo>
                <a:cubicBezTo>
                  <a:pt x="3519742" y="563424"/>
                  <a:pt x="3522447" y="571121"/>
                  <a:pt x="3522447" y="581636"/>
                </a:cubicBezTo>
                <a:cubicBezTo>
                  <a:pt x="3522447" y="584227"/>
                  <a:pt x="3522142" y="587580"/>
                  <a:pt x="3521533" y="591695"/>
                </a:cubicBezTo>
                <a:cubicBezTo>
                  <a:pt x="3520923" y="595810"/>
                  <a:pt x="3520085" y="600153"/>
                  <a:pt x="3519018" y="604725"/>
                </a:cubicBezTo>
                <a:lnTo>
                  <a:pt x="3504617" y="672162"/>
                </a:lnTo>
                <a:lnTo>
                  <a:pt x="3485186" y="672162"/>
                </a:lnTo>
                <a:lnTo>
                  <a:pt x="3500273" y="603125"/>
                </a:lnTo>
                <a:cubicBezTo>
                  <a:pt x="3500425" y="601906"/>
                  <a:pt x="3500654" y="600496"/>
                  <a:pt x="3500959" y="598896"/>
                </a:cubicBezTo>
                <a:cubicBezTo>
                  <a:pt x="3501264" y="597296"/>
                  <a:pt x="3501568" y="595619"/>
                  <a:pt x="3501873" y="593866"/>
                </a:cubicBezTo>
                <a:cubicBezTo>
                  <a:pt x="3502178" y="592114"/>
                  <a:pt x="3502445" y="590438"/>
                  <a:pt x="3502673" y="588837"/>
                </a:cubicBezTo>
                <a:cubicBezTo>
                  <a:pt x="3502902" y="587237"/>
                  <a:pt x="3503016" y="585904"/>
                  <a:pt x="3503016" y="584837"/>
                </a:cubicBezTo>
                <a:cubicBezTo>
                  <a:pt x="3503016" y="579198"/>
                  <a:pt x="3501035" y="575045"/>
                  <a:pt x="3497073" y="572378"/>
                </a:cubicBezTo>
                <a:cubicBezTo>
                  <a:pt x="3493110" y="569711"/>
                  <a:pt x="3488233" y="568378"/>
                  <a:pt x="3482442" y="568378"/>
                </a:cubicBezTo>
                <a:cubicBezTo>
                  <a:pt x="3477108" y="568377"/>
                  <a:pt x="3471812" y="569673"/>
                  <a:pt x="3466555" y="572264"/>
                </a:cubicBezTo>
                <a:cubicBezTo>
                  <a:pt x="3461297" y="574855"/>
                  <a:pt x="3456839" y="578131"/>
                  <a:pt x="3453181" y="582094"/>
                </a:cubicBezTo>
                <a:cubicBezTo>
                  <a:pt x="3449676" y="585142"/>
                  <a:pt x="3446933" y="588837"/>
                  <a:pt x="3444952" y="593181"/>
                </a:cubicBezTo>
                <a:cubicBezTo>
                  <a:pt x="3442971" y="597524"/>
                  <a:pt x="3441370" y="602058"/>
                  <a:pt x="3440151" y="606782"/>
                </a:cubicBezTo>
                <a:lnTo>
                  <a:pt x="3426435" y="672162"/>
                </a:lnTo>
                <a:lnTo>
                  <a:pt x="3407233" y="672162"/>
                </a:lnTo>
                <a:lnTo>
                  <a:pt x="3431922" y="553976"/>
                </a:lnTo>
                <a:lnTo>
                  <a:pt x="3450667" y="553976"/>
                </a:lnTo>
                <a:lnTo>
                  <a:pt x="3447009" y="571807"/>
                </a:lnTo>
                <a:lnTo>
                  <a:pt x="3447467" y="571807"/>
                </a:lnTo>
                <a:cubicBezTo>
                  <a:pt x="3452343" y="564949"/>
                  <a:pt x="3458515" y="559805"/>
                  <a:pt x="3465983" y="556376"/>
                </a:cubicBezTo>
                <a:cubicBezTo>
                  <a:pt x="3473450" y="552947"/>
                  <a:pt x="3481299" y="551232"/>
                  <a:pt x="3489529" y="551232"/>
                </a:cubicBezTo>
                <a:close/>
                <a:moveTo>
                  <a:pt x="3344749" y="551232"/>
                </a:moveTo>
                <a:cubicBezTo>
                  <a:pt x="3360751" y="551232"/>
                  <a:pt x="3372943" y="555385"/>
                  <a:pt x="3381325" y="563691"/>
                </a:cubicBezTo>
                <a:cubicBezTo>
                  <a:pt x="3389706" y="571997"/>
                  <a:pt x="3393898" y="584151"/>
                  <a:pt x="3393898" y="600153"/>
                </a:cubicBezTo>
                <a:cubicBezTo>
                  <a:pt x="3393898" y="609754"/>
                  <a:pt x="3392450" y="619051"/>
                  <a:pt x="3389554" y="628042"/>
                </a:cubicBezTo>
                <a:cubicBezTo>
                  <a:pt x="3386659" y="637034"/>
                  <a:pt x="3382391" y="644997"/>
                  <a:pt x="3376753" y="651931"/>
                </a:cubicBezTo>
                <a:cubicBezTo>
                  <a:pt x="3371114" y="658865"/>
                  <a:pt x="3364256" y="664390"/>
                  <a:pt x="3356179" y="668504"/>
                </a:cubicBezTo>
                <a:cubicBezTo>
                  <a:pt x="3348102" y="672619"/>
                  <a:pt x="3338881" y="674677"/>
                  <a:pt x="3328518" y="674677"/>
                </a:cubicBezTo>
                <a:cubicBezTo>
                  <a:pt x="3320746" y="674677"/>
                  <a:pt x="3313773" y="673457"/>
                  <a:pt x="3307601" y="671019"/>
                </a:cubicBezTo>
                <a:cubicBezTo>
                  <a:pt x="3301429" y="668581"/>
                  <a:pt x="3296209" y="665190"/>
                  <a:pt x="3291942" y="660846"/>
                </a:cubicBezTo>
                <a:cubicBezTo>
                  <a:pt x="3287675" y="656503"/>
                  <a:pt x="3284398" y="651321"/>
                  <a:pt x="3282112" y="645301"/>
                </a:cubicBezTo>
                <a:cubicBezTo>
                  <a:pt x="3279826" y="639282"/>
                  <a:pt x="3278683" y="632690"/>
                  <a:pt x="3278683" y="625528"/>
                </a:cubicBezTo>
                <a:cubicBezTo>
                  <a:pt x="3278683" y="615926"/>
                  <a:pt x="3280169" y="606630"/>
                  <a:pt x="3283141" y="597638"/>
                </a:cubicBezTo>
                <a:cubicBezTo>
                  <a:pt x="3286113" y="588647"/>
                  <a:pt x="3290456" y="580722"/>
                  <a:pt x="3296171" y="573864"/>
                </a:cubicBezTo>
                <a:cubicBezTo>
                  <a:pt x="3301886" y="567006"/>
                  <a:pt x="3308821" y="561520"/>
                  <a:pt x="3316974" y="557405"/>
                </a:cubicBezTo>
                <a:cubicBezTo>
                  <a:pt x="3325127" y="553290"/>
                  <a:pt x="3334386" y="551232"/>
                  <a:pt x="3344749" y="551232"/>
                </a:cubicBezTo>
                <a:close/>
                <a:moveTo>
                  <a:pt x="3168879" y="551232"/>
                </a:moveTo>
                <a:cubicBezTo>
                  <a:pt x="3174366" y="551232"/>
                  <a:pt x="3179776" y="551879"/>
                  <a:pt x="3185110" y="553176"/>
                </a:cubicBezTo>
                <a:cubicBezTo>
                  <a:pt x="3190444" y="554471"/>
                  <a:pt x="3195206" y="556605"/>
                  <a:pt x="3199397" y="559576"/>
                </a:cubicBezTo>
                <a:cubicBezTo>
                  <a:pt x="3203588" y="562548"/>
                  <a:pt x="3206979" y="566434"/>
                  <a:pt x="3209570" y="571235"/>
                </a:cubicBezTo>
                <a:cubicBezTo>
                  <a:pt x="3212161" y="576036"/>
                  <a:pt x="3213456" y="581865"/>
                  <a:pt x="3213456" y="588723"/>
                </a:cubicBezTo>
                <a:lnTo>
                  <a:pt x="3194025" y="588723"/>
                </a:lnTo>
                <a:cubicBezTo>
                  <a:pt x="3194330" y="582017"/>
                  <a:pt x="3192044" y="576950"/>
                  <a:pt x="3187167" y="573521"/>
                </a:cubicBezTo>
                <a:cubicBezTo>
                  <a:pt x="3182290" y="570092"/>
                  <a:pt x="3176423" y="568378"/>
                  <a:pt x="3169565" y="568378"/>
                </a:cubicBezTo>
                <a:cubicBezTo>
                  <a:pt x="3166669" y="568378"/>
                  <a:pt x="3163698" y="568606"/>
                  <a:pt x="3160649" y="569063"/>
                </a:cubicBezTo>
                <a:cubicBezTo>
                  <a:pt x="3157602" y="569521"/>
                  <a:pt x="3154896" y="570321"/>
                  <a:pt x="3152534" y="571464"/>
                </a:cubicBezTo>
                <a:cubicBezTo>
                  <a:pt x="3150172" y="572607"/>
                  <a:pt x="3148229" y="574131"/>
                  <a:pt x="3146705" y="576036"/>
                </a:cubicBezTo>
                <a:cubicBezTo>
                  <a:pt x="3145181" y="577941"/>
                  <a:pt x="3144419" y="580417"/>
                  <a:pt x="3144419" y="583465"/>
                </a:cubicBezTo>
                <a:cubicBezTo>
                  <a:pt x="3144419" y="586208"/>
                  <a:pt x="3145295" y="588571"/>
                  <a:pt x="3147048" y="590552"/>
                </a:cubicBezTo>
                <a:cubicBezTo>
                  <a:pt x="3148801" y="592533"/>
                  <a:pt x="3151163" y="594362"/>
                  <a:pt x="3154134" y="596038"/>
                </a:cubicBezTo>
                <a:cubicBezTo>
                  <a:pt x="3157106" y="597714"/>
                  <a:pt x="3160459" y="599277"/>
                  <a:pt x="3164193" y="600724"/>
                </a:cubicBezTo>
                <a:cubicBezTo>
                  <a:pt x="3167927" y="602172"/>
                  <a:pt x="3171699" y="603658"/>
                  <a:pt x="3175508" y="605182"/>
                </a:cubicBezTo>
                <a:cubicBezTo>
                  <a:pt x="3179471" y="606859"/>
                  <a:pt x="3183319" y="608687"/>
                  <a:pt x="3187053" y="610668"/>
                </a:cubicBezTo>
                <a:cubicBezTo>
                  <a:pt x="3190787" y="612650"/>
                  <a:pt x="3194101" y="614898"/>
                  <a:pt x="3196997" y="617412"/>
                </a:cubicBezTo>
                <a:cubicBezTo>
                  <a:pt x="3199892" y="619927"/>
                  <a:pt x="3202255" y="622899"/>
                  <a:pt x="3204083" y="626328"/>
                </a:cubicBezTo>
                <a:cubicBezTo>
                  <a:pt x="3205912" y="629757"/>
                  <a:pt x="3206827" y="633757"/>
                  <a:pt x="3206827" y="638329"/>
                </a:cubicBezTo>
                <a:cubicBezTo>
                  <a:pt x="3206827" y="644882"/>
                  <a:pt x="3205379" y="650483"/>
                  <a:pt x="3202483" y="655131"/>
                </a:cubicBezTo>
                <a:cubicBezTo>
                  <a:pt x="3199588" y="659779"/>
                  <a:pt x="3195854" y="663551"/>
                  <a:pt x="3191282" y="666447"/>
                </a:cubicBezTo>
                <a:cubicBezTo>
                  <a:pt x="3186710" y="669342"/>
                  <a:pt x="3181567" y="671438"/>
                  <a:pt x="3175851" y="672733"/>
                </a:cubicBezTo>
                <a:cubicBezTo>
                  <a:pt x="3170136" y="674029"/>
                  <a:pt x="3164383" y="674677"/>
                  <a:pt x="3158592" y="674677"/>
                </a:cubicBezTo>
                <a:cubicBezTo>
                  <a:pt x="3151734" y="674677"/>
                  <a:pt x="3145409" y="674029"/>
                  <a:pt x="3139619" y="672733"/>
                </a:cubicBezTo>
                <a:cubicBezTo>
                  <a:pt x="3133827" y="671438"/>
                  <a:pt x="3128836" y="669266"/>
                  <a:pt x="3124645" y="666218"/>
                </a:cubicBezTo>
                <a:cubicBezTo>
                  <a:pt x="3120454" y="663170"/>
                  <a:pt x="3117139" y="659094"/>
                  <a:pt x="3114701" y="653988"/>
                </a:cubicBezTo>
                <a:cubicBezTo>
                  <a:pt x="3112263" y="648883"/>
                  <a:pt x="3111044" y="642520"/>
                  <a:pt x="3111044" y="634900"/>
                </a:cubicBezTo>
                <a:lnTo>
                  <a:pt x="3130246" y="634900"/>
                </a:lnTo>
                <a:cubicBezTo>
                  <a:pt x="3129941" y="639167"/>
                  <a:pt x="3130589" y="642787"/>
                  <a:pt x="3132189" y="645759"/>
                </a:cubicBezTo>
                <a:cubicBezTo>
                  <a:pt x="3133789" y="648731"/>
                  <a:pt x="3135999" y="651093"/>
                  <a:pt x="3138818" y="652845"/>
                </a:cubicBezTo>
                <a:cubicBezTo>
                  <a:pt x="3141638" y="654598"/>
                  <a:pt x="3144914" y="655855"/>
                  <a:pt x="3148648" y="656617"/>
                </a:cubicBezTo>
                <a:cubicBezTo>
                  <a:pt x="3152382" y="657379"/>
                  <a:pt x="3156306" y="657760"/>
                  <a:pt x="3160421" y="657760"/>
                </a:cubicBezTo>
                <a:cubicBezTo>
                  <a:pt x="3163621" y="657760"/>
                  <a:pt x="3166822" y="657455"/>
                  <a:pt x="3170022" y="656846"/>
                </a:cubicBezTo>
                <a:cubicBezTo>
                  <a:pt x="3173223" y="656236"/>
                  <a:pt x="3176118" y="655208"/>
                  <a:pt x="3178709" y="653760"/>
                </a:cubicBezTo>
                <a:cubicBezTo>
                  <a:pt x="3181300" y="652312"/>
                  <a:pt x="3183395" y="650445"/>
                  <a:pt x="3184995" y="648159"/>
                </a:cubicBezTo>
                <a:cubicBezTo>
                  <a:pt x="3186596" y="645873"/>
                  <a:pt x="3187396" y="643053"/>
                  <a:pt x="3187396" y="639701"/>
                </a:cubicBezTo>
                <a:cubicBezTo>
                  <a:pt x="3187396" y="636805"/>
                  <a:pt x="3186481" y="634329"/>
                  <a:pt x="3184653" y="632271"/>
                </a:cubicBezTo>
                <a:cubicBezTo>
                  <a:pt x="3182824" y="630214"/>
                  <a:pt x="3180462" y="628347"/>
                  <a:pt x="3177566" y="626671"/>
                </a:cubicBezTo>
                <a:cubicBezTo>
                  <a:pt x="3174670" y="624994"/>
                  <a:pt x="3171356" y="623432"/>
                  <a:pt x="3167622" y="621984"/>
                </a:cubicBezTo>
                <a:cubicBezTo>
                  <a:pt x="3163888" y="620536"/>
                  <a:pt x="3160116" y="618974"/>
                  <a:pt x="3156306" y="617298"/>
                </a:cubicBezTo>
                <a:cubicBezTo>
                  <a:pt x="3152344" y="615774"/>
                  <a:pt x="3148496" y="614098"/>
                  <a:pt x="3144762" y="612269"/>
                </a:cubicBezTo>
                <a:cubicBezTo>
                  <a:pt x="3141028" y="610440"/>
                  <a:pt x="3137675" y="608268"/>
                  <a:pt x="3134703" y="605754"/>
                </a:cubicBezTo>
                <a:cubicBezTo>
                  <a:pt x="3131732" y="603239"/>
                  <a:pt x="3129369" y="600305"/>
                  <a:pt x="3127617" y="596952"/>
                </a:cubicBezTo>
                <a:cubicBezTo>
                  <a:pt x="3125864" y="593600"/>
                  <a:pt x="3124988" y="589714"/>
                  <a:pt x="3124988" y="585294"/>
                </a:cubicBezTo>
                <a:cubicBezTo>
                  <a:pt x="3124988" y="579808"/>
                  <a:pt x="3126245" y="574931"/>
                  <a:pt x="3128760" y="570663"/>
                </a:cubicBezTo>
                <a:cubicBezTo>
                  <a:pt x="3131275" y="566396"/>
                  <a:pt x="3134589" y="562853"/>
                  <a:pt x="3138704" y="560034"/>
                </a:cubicBezTo>
                <a:cubicBezTo>
                  <a:pt x="3142819" y="557214"/>
                  <a:pt x="3147505" y="555043"/>
                  <a:pt x="3152763" y="553519"/>
                </a:cubicBezTo>
                <a:cubicBezTo>
                  <a:pt x="3158021" y="551995"/>
                  <a:pt x="3163393" y="551232"/>
                  <a:pt x="3168879" y="551232"/>
                </a:cubicBezTo>
                <a:close/>
                <a:moveTo>
                  <a:pt x="3054579" y="551232"/>
                </a:moveTo>
                <a:cubicBezTo>
                  <a:pt x="3060066" y="551232"/>
                  <a:pt x="3065476" y="551879"/>
                  <a:pt x="3070810" y="553176"/>
                </a:cubicBezTo>
                <a:cubicBezTo>
                  <a:pt x="3076144" y="554471"/>
                  <a:pt x="3080906" y="556605"/>
                  <a:pt x="3085097" y="559576"/>
                </a:cubicBezTo>
                <a:cubicBezTo>
                  <a:pt x="3089288" y="562548"/>
                  <a:pt x="3092679" y="566434"/>
                  <a:pt x="3095270" y="571235"/>
                </a:cubicBezTo>
                <a:cubicBezTo>
                  <a:pt x="3097861" y="576036"/>
                  <a:pt x="3099156" y="581865"/>
                  <a:pt x="3099156" y="588723"/>
                </a:cubicBezTo>
                <a:lnTo>
                  <a:pt x="3079725" y="588723"/>
                </a:lnTo>
                <a:cubicBezTo>
                  <a:pt x="3080030" y="582017"/>
                  <a:pt x="3077744" y="576950"/>
                  <a:pt x="3072867" y="573521"/>
                </a:cubicBezTo>
                <a:cubicBezTo>
                  <a:pt x="3067990" y="570092"/>
                  <a:pt x="3062123" y="568378"/>
                  <a:pt x="3055265" y="568378"/>
                </a:cubicBezTo>
                <a:cubicBezTo>
                  <a:pt x="3052369" y="568378"/>
                  <a:pt x="3049398" y="568606"/>
                  <a:pt x="3046349" y="569063"/>
                </a:cubicBezTo>
                <a:cubicBezTo>
                  <a:pt x="3043302" y="569521"/>
                  <a:pt x="3040596" y="570321"/>
                  <a:pt x="3038234" y="571464"/>
                </a:cubicBezTo>
                <a:cubicBezTo>
                  <a:pt x="3035872" y="572607"/>
                  <a:pt x="3033929" y="574131"/>
                  <a:pt x="3032405" y="576036"/>
                </a:cubicBezTo>
                <a:cubicBezTo>
                  <a:pt x="3030881" y="577941"/>
                  <a:pt x="3030119" y="580417"/>
                  <a:pt x="3030119" y="583465"/>
                </a:cubicBezTo>
                <a:cubicBezTo>
                  <a:pt x="3030119" y="586208"/>
                  <a:pt x="3030995" y="588571"/>
                  <a:pt x="3032748" y="590552"/>
                </a:cubicBezTo>
                <a:cubicBezTo>
                  <a:pt x="3034501" y="592533"/>
                  <a:pt x="3036863" y="594362"/>
                  <a:pt x="3039834" y="596038"/>
                </a:cubicBezTo>
                <a:cubicBezTo>
                  <a:pt x="3042806" y="597714"/>
                  <a:pt x="3046159" y="599277"/>
                  <a:pt x="3049893" y="600724"/>
                </a:cubicBezTo>
                <a:cubicBezTo>
                  <a:pt x="3053627" y="602172"/>
                  <a:pt x="3057399" y="603658"/>
                  <a:pt x="3061208" y="605182"/>
                </a:cubicBezTo>
                <a:cubicBezTo>
                  <a:pt x="3065171" y="606859"/>
                  <a:pt x="3069019" y="608687"/>
                  <a:pt x="3072753" y="610668"/>
                </a:cubicBezTo>
                <a:cubicBezTo>
                  <a:pt x="3076487" y="612650"/>
                  <a:pt x="3079801" y="614898"/>
                  <a:pt x="3082697" y="617412"/>
                </a:cubicBezTo>
                <a:cubicBezTo>
                  <a:pt x="3085592" y="619927"/>
                  <a:pt x="3087955" y="622899"/>
                  <a:pt x="3089783" y="626328"/>
                </a:cubicBezTo>
                <a:cubicBezTo>
                  <a:pt x="3091612" y="629757"/>
                  <a:pt x="3092527" y="633757"/>
                  <a:pt x="3092527" y="638329"/>
                </a:cubicBezTo>
                <a:cubicBezTo>
                  <a:pt x="3092527" y="644882"/>
                  <a:pt x="3091079" y="650483"/>
                  <a:pt x="3088183" y="655131"/>
                </a:cubicBezTo>
                <a:cubicBezTo>
                  <a:pt x="3085288" y="659779"/>
                  <a:pt x="3081554" y="663551"/>
                  <a:pt x="3076982" y="666447"/>
                </a:cubicBezTo>
                <a:cubicBezTo>
                  <a:pt x="3072410" y="669342"/>
                  <a:pt x="3067267" y="671438"/>
                  <a:pt x="3061551" y="672733"/>
                </a:cubicBezTo>
                <a:cubicBezTo>
                  <a:pt x="3055836" y="674029"/>
                  <a:pt x="3050083" y="674677"/>
                  <a:pt x="3044292" y="674677"/>
                </a:cubicBezTo>
                <a:cubicBezTo>
                  <a:pt x="3037434" y="674677"/>
                  <a:pt x="3031109" y="674029"/>
                  <a:pt x="3025319" y="672733"/>
                </a:cubicBezTo>
                <a:cubicBezTo>
                  <a:pt x="3019527" y="671438"/>
                  <a:pt x="3014536" y="669266"/>
                  <a:pt x="3010345" y="666218"/>
                </a:cubicBezTo>
                <a:cubicBezTo>
                  <a:pt x="3006154" y="663170"/>
                  <a:pt x="3002839" y="659094"/>
                  <a:pt x="3000401" y="653988"/>
                </a:cubicBezTo>
                <a:cubicBezTo>
                  <a:pt x="2997963" y="648883"/>
                  <a:pt x="2996744" y="642520"/>
                  <a:pt x="2996744" y="634900"/>
                </a:cubicBezTo>
                <a:lnTo>
                  <a:pt x="3015946" y="634900"/>
                </a:lnTo>
                <a:cubicBezTo>
                  <a:pt x="3015641" y="639167"/>
                  <a:pt x="3016289" y="642787"/>
                  <a:pt x="3017889" y="645759"/>
                </a:cubicBezTo>
                <a:cubicBezTo>
                  <a:pt x="3019489" y="648731"/>
                  <a:pt x="3021699" y="651093"/>
                  <a:pt x="3024518" y="652845"/>
                </a:cubicBezTo>
                <a:cubicBezTo>
                  <a:pt x="3027338" y="654598"/>
                  <a:pt x="3030614" y="655855"/>
                  <a:pt x="3034348" y="656617"/>
                </a:cubicBezTo>
                <a:cubicBezTo>
                  <a:pt x="3038082" y="657379"/>
                  <a:pt x="3042006" y="657760"/>
                  <a:pt x="3046121" y="657760"/>
                </a:cubicBezTo>
                <a:cubicBezTo>
                  <a:pt x="3049321" y="657760"/>
                  <a:pt x="3052522" y="657455"/>
                  <a:pt x="3055722" y="656846"/>
                </a:cubicBezTo>
                <a:cubicBezTo>
                  <a:pt x="3058923" y="656236"/>
                  <a:pt x="3061818" y="655208"/>
                  <a:pt x="3064409" y="653760"/>
                </a:cubicBezTo>
                <a:cubicBezTo>
                  <a:pt x="3067000" y="652312"/>
                  <a:pt x="3069095" y="650445"/>
                  <a:pt x="3070695" y="648159"/>
                </a:cubicBezTo>
                <a:cubicBezTo>
                  <a:pt x="3072296" y="645873"/>
                  <a:pt x="3073096" y="643053"/>
                  <a:pt x="3073096" y="639701"/>
                </a:cubicBezTo>
                <a:cubicBezTo>
                  <a:pt x="3073096" y="636805"/>
                  <a:pt x="3072181" y="634329"/>
                  <a:pt x="3070353" y="632271"/>
                </a:cubicBezTo>
                <a:cubicBezTo>
                  <a:pt x="3068524" y="630214"/>
                  <a:pt x="3066162" y="628347"/>
                  <a:pt x="3063266" y="626671"/>
                </a:cubicBezTo>
                <a:cubicBezTo>
                  <a:pt x="3060370" y="624994"/>
                  <a:pt x="3057056" y="623432"/>
                  <a:pt x="3053322" y="621984"/>
                </a:cubicBezTo>
                <a:cubicBezTo>
                  <a:pt x="3049588" y="620536"/>
                  <a:pt x="3045816" y="618974"/>
                  <a:pt x="3042006" y="617298"/>
                </a:cubicBezTo>
                <a:cubicBezTo>
                  <a:pt x="3038044" y="615774"/>
                  <a:pt x="3034196" y="614098"/>
                  <a:pt x="3030462" y="612269"/>
                </a:cubicBezTo>
                <a:cubicBezTo>
                  <a:pt x="3026728" y="610440"/>
                  <a:pt x="3023375" y="608268"/>
                  <a:pt x="3020403" y="605754"/>
                </a:cubicBezTo>
                <a:cubicBezTo>
                  <a:pt x="3017432" y="603239"/>
                  <a:pt x="3015069" y="600305"/>
                  <a:pt x="3013317" y="596952"/>
                </a:cubicBezTo>
                <a:cubicBezTo>
                  <a:pt x="3011564" y="593600"/>
                  <a:pt x="3010688" y="589714"/>
                  <a:pt x="3010688" y="585294"/>
                </a:cubicBezTo>
                <a:cubicBezTo>
                  <a:pt x="3010688" y="579808"/>
                  <a:pt x="3011945" y="574931"/>
                  <a:pt x="3014460" y="570663"/>
                </a:cubicBezTo>
                <a:cubicBezTo>
                  <a:pt x="3016975" y="566396"/>
                  <a:pt x="3020289" y="562853"/>
                  <a:pt x="3024404" y="560034"/>
                </a:cubicBezTo>
                <a:cubicBezTo>
                  <a:pt x="3028519" y="557214"/>
                  <a:pt x="3033205" y="555043"/>
                  <a:pt x="3038463" y="553519"/>
                </a:cubicBezTo>
                <a:cubicBezTo>
                  <a:pt x="3043721" y="551995"/>
                  <a:pt x="3049093" y="551232"/>
                  <a:pt x="3054579" y="551232"/>
                </a:cubicBezTo>
                <a:close/>
                <a:moveTo>
                  <a:pt x="2575891" y="551232"/>
                </a:moveTo>
                <a:cubicBezTo>
                  <a:pt x="2593265" y="551232"/>
                  <a:pt x="2605952" y="555805"/>
                  <a:pt x="2613953" y="564949"/>
                </a:cubicBezTo>
                <a:cubicBezTo>
                  <a:pt x="2621954" y="574093"/>
                  <a:pt x="2625955" y="586970"/>
                  <a:pt x="2625955" y="603582"/>
                </a:cubicBezTo>
                <a:cubicBezTo>
                  <a:pt x="2625955" y="606630"/>
                  <a:pt x="2625726" y="609525"/>
                  <a:pt x="2625269" y="612269"/>
                </a:cubicBezTo>
                <a:cubicBezTo>
                  <a:pt x="2624813" y="615012"/>
                  <a:pt x="2624432" y="617222"/>
                  <a:pt x="2624126" y="618898"/>
                </a:cubicBezTo>
                <a:lnTo>
                  <a:pt x="2535200" y="618898"/>
                </a:lnTo>
                <a:cubicBezTo>
                  <a:pt x="2534743" y="622251"/>
                  <a:pt x="2534514" y="625680"/>
                  <a:pt x="2534514" y="629185"/>
                </a:cubicBezTo>
                <a:cubicBezTo>
                  <a:pt x="2534514" y="633757"/>
                  <a:pt x="2535353" y="637834"/>
                  <a:pt x="2537030" y="641415"/>
                </a:cubicBezTo>
                <a:cubicBezTo>
                  <a:pt x="2538706" y="644997"/>
                  <a:pt x="2540992" y="647969"/>
                  <a:pt x="2543887" y="650331"/>
                </a:cubicBezTo>
                <a:cubicBezTo>
                  <a:pt x="2546783" y="652693"/>
                  <a:pt x="2550059" y="654522"/>
                  <a:pt x="2553717" y="655817"/>
                </a:cubicBezTo>
                <a:cubicBezTo>
                  <a:pt x="2557374" y="657112"/>
                  <a:pt x="2561185" y="657760"/>
                  <a:pt x="2565147" y="657760"/>
                </a:cubicBezTo>
                <a:cubicBezTo>
                  <a:pt x="2573834" y="657760"/>
                  <a:pt x="2580996" y="655817"/>
                  <a:pt x="2586636" y="651931"/>
                </a:cubicBezTo>
                <a:cubicBezTo>
                  <a:pt x="2592274" y="648045"/>
                  <a:pt x="2596465" y="642444"/>
                  <a:pt x="2599208" y="635129"/>
                </a:cubicBezTo>
                <a:lnTo>
                  <a:pt x="2618640" y="635129"/>
                </a:lnTo>
                <a:cubicBezTo>
                  <a:pt x="2617115" y="641682"/>
                  <a:pt x="2614677" y="647435"/>
                  <a:pt x="2611324" y="652388"/>
                </a:cubicBezTo>
                <a:cubicBezTo>
                  <a:pt x="2607972" y="657341"/>
                  <a:pt x="2603933" y="661456"/>
                  <a:pt x="2599208" y="664732"/>
                </a:cubicBezTo>
                <a:cubicBezTo>
                  <a:pt x="2594484" y="668009"/>
                  <a:pt x="2589226" y="670486"/>
                  <a:pt x="2583435" y="672162"/>
                </a:cubicBezTo>
                <a:cubicBezTo>
                  <a:pt x="2577644" y="673838"/>
                  <a:pt x="2571548" y="674677"/>
                  <a:pt x="2565147" y="674677"/>
                </a:cubicBezTo>
                <a:cubicBezTo>
                  <a:pt x="2555393" y="674677"/>
                  <a:pt x="2547278" y="673191"/>
                  <a:pt x="2540801" y="670219"/>
                </a:cubicBezTo>
                <a:cubicBezTo>
                  <a:pt x="2534325" y="667247"/>
                  <a:pt x="2529181" y="663437"/>
                  <a:pt x="2525371" y="658789"/>
                </a:cubicBezTo>
                <a:cubicBezTo>
                  <a:pt x="2521561" y="654141"/>
                  <a:pt x="2518894" y="649035"/>
                  <a:pt x="2517370" y="643473"/>
                </a:cubicBezTo>
                <a:cubicBezTo>
                  <a:pt x="2515846" y="637910"/>
                  <a:pt x="2515083" y="632538"/>
                  <a:pt x="2515083" y="627356"/>
                </a:cubicBezTo>
                <a:cubicBezTo>
                  <a:pt x="2515083" y="616079"/>
                  <a:pt x="2516722" y="605754"/>
                  <a:pt x="2519999" y="596381"/>
                </a:cubicBezTo>
                <a:cubicBezTo>
                  <a:pt x="2523275" y="587009"/>
                  <a:pt x="2527695" y="578969"/>
                  <a:pt x="2533257" y="572264"/>
                </a:cubicBezTo>
                <a:cubicBezTo>
                  <a:pt x="2538820" y="565558"/>
                  <a:pt x="2545297" y="560377"/>
                  <a:pt x="2552688" y="556719"/>
                </a:cubicBezTo>
                <a:cubicBezTo>
                  <a:pt x="2560080" y="553061"/>
                  <a:pt x="2567814" y="551232"/>
                  <a:pt x="2575891" y="551232"/>
                </a:cubicBezTo>
                <a:close/>
                <a:moveTo>
                  <a:pt x="2459153" y="551232"/>
                </a:moveTo>
                <a:cubicBezTo>
                  <a:pt x="2472564" y="551232"/>
                  <a:pt x="2483194" y="554471"/>
                  <a:pt x="2491042" y="560948"/>
                </a:cubicBezTo>
                <a:cubicBezTo>
                  <a:pt x="2498891" y="567425"/>
                  <a:pt x="2503044" y="577598"/>
                  <a:pt x="2503501" y="591466"/>
                </a:cubicBezTo>
                <a:lnTo>
                  <a:pt x="2484070" y="591466"/>
                </a:lnTo>
                <a:cubicBezTo>
                  <a:pt x="2484070" y="584151"/>
                  <a:pt x="2481861" y="578474"/>
                  <a:pt x="2477441" y="574435"/>
                </a:cubicBezTo>
                <a:cubicBezTo>
                  <a:pt x="2473022" y="570397"/>
                  <a:pt x="2466926" y="568378"/>
                  <a:pt x="2459153" y="568378"/>
                </a:cubicBezTo>
                <a:cubicBezTo>
                  <a:pt x="2451686" y="568378"/>
                  <a:pt x="2445094" y="570054"/>
                  <a:pt x="2439379" y="573407"/>
                </a:cubicBezTo>
                <a:cubicBezTo>
                  <a:pt x="2433664" y="576759"/>
                  <a:pt x="2428863" y="581103"/>
                  <a:pt x="2424977" y="586437"/>
                </a:cubicBezTo>
                <a:cubicBezTo>
                  <a:pt x="2421091" y="591771"/>
                  <a:pt x="2418157" y="597753"/>
                  <a:pt x="2416176" y="604382"/>
                </a:cubicBezTo>
                <a:cubicBezTo>
                  <a:pt x="2414195" y="611011"/>
                  <a:pt x="2413204" y="617527"/>
                  <a:pt x="2413204" y="623927"/>
                </a:cubicBezTo>
                <a:cubicBezTo>
                  <a:pt x="2413204" y="628499"/>
                  <a:pt x="2413700" y="632843"/>
                  <a:pt x="2414691" y="636957"/>
                </a:cubicBezTo>
                <a:cubicBezTo>
                  <a:pt x="2415681" y="641072"/>
                  <a:pt x="2417319" y="644654"/>
                  <a:pt x="2419605" y="647702"/>
                </a:cubicBezTo>
                <a:cubicBezTo>
                  <a:pt x="2421891" y="650750"/>
                  <a:pt x="2424901" y="653188"/>
                  <a:pt x="2428634" y="655017"/>
                </a:cubicBezTo>
                <a:cubicBezTo>
                  <a:pt x="2432369" y="656846"/>
                  <a:pt x="2436979" y="657760"/>
                  <a:pt x="2442465" y="657760"/>
                </a:cubicBezTo>
                <a:cubicBezTo>
                  <a:pt x="2450847" y="657760"/>
                  <a:pt x="2458009" y="655550"/>
                  <a:pt x="2463953" y="651131"/>
                </a:cubicBezTo>
                <a:cubicBezTo>
                  <a:pt x="2469897" y="646711"/>
                  <a:pt x="2474241" y="640844"/>
                  <a:pt x="2476984" y="633529"/>
                </a:cubicBezTo>
                <a:lnTo>
                  <a:pt x="2496415" y="633529"/>
                </a:lnTo>
                <a:cubicBezTo>
                  <a:pt x="2492909" y="646940"/>
                  <a:pt x="2486508" y="657151"/>
                  <a:pt x="2477212" y="664161"/>
                </a:cubicBezTo>
                <a:cubicBezTo>
                  <a:pt x="2467916" y="671171"/>
                  <a:pt x="2456333" y="674677"/>
                  <a:pt x="2442465" y="674677"/>
                </a:cubicBezTo>
                <a:cubicBezTo>
                  <a:pt x="2426311" y="674677"/>
                  <a:pt x="2414157" y="670257"/>
                  <a:pt x="2406004" y="661418"/>
                </a:cubicBezTo>
                <a:cubicBezTo>
                  <a:pt x="2397850" y="652579"/>
                  <a:pt x="2393774" y="640082"/>
                  <a:pt x="2393774" y="623927"/>
                </a:cubicBezTo>
                <a:cubicBezTo>
                  <a:pt x="2393774" y="614479"/>
                  <a:pt x="2395183" y="605411"/>
                  <a:pt x="2398002" y="596724"/>
                </a:cubicBezTo>
                <a:cubicBezTo>
                  <a:pt x="2400822" y="588037"/>
                  <a:pt x="2405013" y="580303"/>
                  <a:pt x="2410575" y="573521"/>
                </a:cubicBezTo>
                <a:cubicBezTo>
                  <a:pt x="2416138" y="566739"/>
                  <a:pt x="2422996" y="561329"/>
                  <a:pt x="2431149" y="557291"/>
                </a:cubicBezTo>
                <a:cubicBezTo>
                  <a:pt x="2439303" y="553252"/>
                  <a:pt x="2448637" y="551232"/>
                  <a:pt x="2459153" y="551232"/>
                </a:cubicBezTo>
                <a:close/>
                <a:moveTo>
                  <a:pt x="2277950" y="551232"/>
                </a:moveTo>
                <a:cubicBezTo>
                  <a:pt x="2293951" y="551232"/>
                  <a:pt x="2306144" y="555385"/>
                  <a:pt x="2314526" y="563691"/>
                </a:cubicBezTo>
                <a:cubicBezTo>
                  <a:pt x="2322907" y="571997"/>
                  <a:pt x="2327098" y="584151"/>
                  <a:pt x="2327098" y="600153"/>
                </a:cubicBezTo>
                <a:cubicBezTo>
                  <a:pt x="2327099" y="609754"/>
                  <a:pt x="2325651" y="619051"/>
                  <a:pt x="2322755" y="628042"/>
                </a:cubicBezTo>
                <a:cubicBezTo>
                  <a:pt x="2319859" y="637034"/>
                  <a:pt x="2315591" y="644997"/>
                  <a:pt x="2309953" y="651931"/>
                </a:cubicBezTo>
                <a:cubicBezTo>
                  <a:pt x="2304314" y="658865"/>
                  <a:pt x="2297457" y="664390"/>
                  <a:pt x="2289380" y="668504"/>
                </a:cubicBezTo>
                <a:cubicBezTo>
                  <a:pt x="2281302" y="672619"/>
                  <a:pt x="2272082" y="674677"/>
                  <a:pt x="2261719" y="674677"/>
                </a:cubicBezTo>
                <a:cubicBezTo>
                  <a:pt x="2253946" y="674677"/>
                  <a:pt x="2246974" y="673457"/>
                  <a:pt x="2240802" y="671019"/>
                </a:cubicBezTo>
                <a:cubicBezTo>
                  <a:pt x="2234630" y="668581"/>
                  <a:pt x="2229409" y="665190"/>
                  <a:pt x="2225142" y="660846"/>
                </a:cubicBezTo>
                <a:cubicBezTo>
                  <a:pt x="2220876" y="656503"/>
                  <a:pt x="2217599" y="651321"/>
                  <a:pt x="2215313" y="645301"/>
                </a:cubicBezTo>
                <a:cubicBezTo>
                  <a:pt x="2213027" y="639282"/>
                  <a:pt x="2211884" y="632690"/>
                  <a:pt x="2211884" y="625528"/>
                </a:cubicBezTo>
                <a:cubicBezTo>
                  <a:pt x="2211884" y="615926"/>
                  <a:pt x="2213370" y="606630"/>
                  <a:pt x="2216342" y="597638"/>
                </a:cubicBezTo>
                <a:cubicBezTo>
                  <a:pt x="2219314" y="588647"/>
                  <a:pt x="2223657" y="580722"/>
                  <a:pt x="2229372" y="573864"/>
                </a:cubicBezTo>
                <a:cubicBezTo>
                  <a:pt x="2235087" y="567006"/>
                  <a:pt x="2242022" y="561520"/>
                  <a:pt x="2250174" y="557405"/>
                </a:cubicBezTo>
                <a:cubicBezTo>
                  <a:pt x="2258328" y="553290"/>
                  <a:pt x="2267586" y="551232"/>
                  <a:pt x="2277950" y="551232"/>
                </a:cubicBezTo>
                <a:close/>
                <a:moveTo>
                  <a:pt x="1822654" y="551232"/>
                </a:moveTo>
                <a:cubicBezTo>
                  <a:pt x="1833779" y="551232"/>
                  <a:pt x="1842048" y="553671"/>
                  <a:pt x="1847458" y="558548"/>
                </a:cubicBezTo>
                <a:cubicBezTo>
                  <a:pt x="1852868" y="563424"/>
                  <a:pt x="1855573" y="571121"/>
                  <a:pt x="1855573" y="581636"/>
                </a:cubicBezTo>
                <a:cubicBezTo>
                  <a:pt x="1855573" y="584227"/>
                  <a:pt x="1855268" y="587580"/>
                  <a:pt x="1854659" y="591695"/>
                </a:cubicBezTo>
                <a:cubicBezTo>
                  <a:pt x="1854049" y="595810"/>
                  <a:pt x="1853211" y="600153"/>
                  <a:pt x="1852144" y="604725"/>
                </a:cubicBezTo>
                <a:lnTo>
                  <a:pt x="1837743" y="672162"/>
                </a:lnTo>
                <a:lnTo>
                  <a:pt x="1818311" y="672162"/>
                </a:lnTo>
                <a:lnTo>
                  <a:pt x="1833399" y="603125"/>
                </a:lnTo>
                <a:cubicBezTo>
                  <a:pt x="1833551" y="601906"/>
                  <a:pt x="1833779" y="600496"/>
                  <a:pt x="1834085" y="598896"/>
                </a:cubicBezTo>
                <a:cubicBezTo>
                  <a:pt x="1834389" y="597296"/>
                  <a:pt x="1834694" y="595619"/>
                  <a:pt x="1834999" y="593866"/>
                </a:cubicBezTo>
                <a:cubicBezTo>
                  <a:pt x="1835304" y="592114"/>
                  <a:pt x="1835570" y="590438"/>
                  <a:pt x="1835799" y="588837"/>
                </a:cubicBezTo>
                <a:cubicBezTo>
                  <a:pt x="1836028" y="587237"/>
                  <a:pt x="1836142" y="585904"/>
                  <a:pt x="1836142" y="584837"/>
                </a:cubicBezTo>
                <a:cubicBezTo>
                  <a:pt x="1836142" y="579198"/>
                  <a:pt x="1834161" y="575045"/>
                  <a:pt x="1830198" y="572378"/>
                </a:cubicBezTo>
                <a:cubicBezTo>
                  <a:pt x="1826236" y="569711"/>
                  <a:pt x="1821359" y="568378"/>
                  <a:pt x="1815568" y="568378"/>
                </a:cubicBezTo>
                <a:cubicBezTo>
                  <a:pt x="1810234" y="568377"/>
                  <a:pt x="1804938" y="569673"/>
                  <a:pt x="1799680" y="572264"/>
                </a:cubicBezTo>
                <a:cubicBezTo>
                  <a:pt x="1794423" y="574855"/>
                  <a:pt x="1789964" y="578131"/>
                  <a:pt x="1786307" y="582094"/>
                </a:cubicBezTo>
                <a:cubicBezTo>
                  <a:pt x="1782802" y="585142"/>
                  <a:pt x="1780059" y="588837"/>
                  <a:pt x="1778077" y="593181"/>
                </a:cubicBezTo>
                <a:cubicBezTo>
                  <a:pt x="1776096" y="597524"/>
                  <a:pt x="1774496" y="602058"/>
                  <a:pt x="1773277" y="606782"/>
                </a:cubicBezTo>
                <a:lnTo>
                  <a:pt x="1759561" y="672162"/>
                </a:lnTo>
                <a:lnTo>
                  <a:pt x="1740359" y="672162"/>
                </a:lnTo>
                <a:lnTo>
                  <a:pt x="1765047" y="553976"/>
                </a:lnTo>
                <a:lnTo>
                  <a:pt x="1783792" y="553976"/>
                </a:lnTo>
                <a:lnTo>
                  <a:pt x="1780135" y="571807"/>
                </a:lnTo>
                <a:lnTo>
                  <a:pt x="1780592" y="571807"/>
                </a:lnTo>
                <a:cubicBezTo>
                  <a:pt x="1785469" y="564949"/>
                  <a:pt x="1791641" y="559805"/>
                  <a:pt x="1799108" y="556376"/>
                </a:cubicBezTo>
                <a:cubicBezTo>
                  <a:pt x="1806576" y="552947"/>
                  <a:pt x="1814425" y="551232"/>
                  <a:pt x="1822654" y="551232"/>
                </a:cubicBezTo>
                <a:close/>
                <a:moveTo>
                  <a:pt x="1690295" y="551232"/>
                </a:moveTo>
                <a:cubicBezTo>
                  <a:pt x="1696086" y="551232"/>
                  <a:pt x="1701573" y="551690"/>
                  <a:pt x="1706754" y="552604"/>
                </a:cubicBezTo>
                <a:cubicBezTo>
                  <a:pt x="1711936" y="553519"/>
                  <a:pt x="1716508" y="555119"/>
                  <a:pt x="1720470" y="557405"/>
                </a:cubicBezTo>
                <a:cubicBezTo>
                  <a:pt x="1724432" y="559691"/>
                  <a:pt x="1727595" y="562777"/>
                  <a:pt x="1729957" y="566663"/>
                </a:cubicBezTo>
                <a:cubicBezTo>
                  <a:pt x="1732319" y="570549"/>
                  <a:pt x="1733501" y="575464"/>
                  <a:pt x="1733501" y="581408"/>
                </a:cubicBezTo>
                <a:cubicBezTo>
                  <a:pt x="1733501" y="584761"/>
                  <a:pt x="1733081" y="588380"/>
                  <a:pt x="1732244" y="592266"/>
                </a:cubicBezTo>
                <a:cubicBezTo>
                  <a:pt x="1731405" y="596153"/>
                  <a:pt x="1730605" y="599696"/>
                  <a:pt x="1729843" y="602896"/>
                </a:cubicBezTo>
                <a:lnTo>
                  <a:pt x="1722299" y="635129"/>
                </a:lnTo>
                <a:cubicBezTo>
                  <a:pt x="1721842" y="637567"/>
                  <a:pt x="1721194" y="640310"/>
                  <a:pt x="1720356" y="643358"/>
                </a:cubicBezTo>
                <a:cubicBezTo>
                  <a:pt x="1719518" y="646406"/>
                  <a:pt x="1719099" y="649302"/>
                  <a:pt x="1719099" y="652045"/>
                </a:cubicBezTo>
                <a:cubicBezTo>
                  <a:pt x="1719098" y="654788"/>
                  <a:pt x="1719631" y="656693"/>
                  <a:pt x="1720699" y="657760"/>
                </a:cubicBezTo>
                <a:cubicBezTo>
                  <a:pt x="1721766" y="658827"/>
                  <a:pt x="1723138" y="659360"/>
                  <a:pt x="1724814" y="659360"/>
                </a:cubicBezTo>
                <a:cubicBezTo>
                  <a:pt x="1725728" y="659360"/>
                  <a:pt x="1726757" y="659170"/>
                  <a:pt x="1727900" y="658789"/>
                </a:cubicBezTo>
                <a:lnTo>
                  <a:pt x="1730986" y="657760"/>
                </a:lnTo>
                <a:lnTo>
                  <a:pt x="1728014" y="672162"/>
                </a:lnTo>
                <a:cubicBezTo>
                  <a:pt x="1726490" y="672772"/>
                  <a:pt x="1724547" y="673343"/>
                  <a:pt x="1722185" y="673877"/>
                </a:cubicBezTo>
                <a:cubicBezTo>
                  <a:pt x="1719823" y="674410"/>
                  <a:pt x="1717803" y="674677"/>
                  <a:pt x="1716127" y="674677"/>
                </a:cubicBezTo>
                <a:cubicBezTo>
                  <a:pt x="1710793" y="674677"/>
                  <a:pt x="1706754" y="673229"/>
                  <a:pt x="1704011" y="670333"/>
                </a:cubicBezTo>
                <a:cubicBezTo>
                  <a:pt x="1701268" y="667438"/>
                  <a:pt x="1700202" y="663399"/>
                  <a:pt x="1700811" y="658217"/>
                </a:cubicBezTo>
                <a:lnTo>
                  <a:pt x="1700354" y="657760"/>
                </a:lnTo>
                <a:cubicBezTo>
                  <a:pt x="1696239" y="663246"/>
                  <a:pt x="1691133" y="667438"/>
                  <a:pt x="1685037" y="670333"/>
                </a:cubicBezTo>
                <a:cubicBezTo>
                  <a:pt x="1678941" y="673229"/>
                  <a:pt x="1670864" y="674677"/>
                  <a:pt x="1660806" y="674677"/>
                </a:cubicBezTo>
                <a:cubicBezTo>
                  <a:pt x="1655777" y="674677"/>
                  <a:pt x="1651090" y="674105"/>
                  <a:pt x="1646747" y="672962"/>
                </a:cubicBezTo>
                <a:cubicBezTo>
                  <a:pt x="1642403" y="671819"/>
                  <a:pt x="1638631" y="669914"/>
                  <a:pt x="1635431" y="667247"/>
                </a:cubicBezTo>
                <a:cubicBezTo>
                  <a:pt x="1632231" y="664580"/>
                  <a:pt x="1629678" y="661151"/>
                  <a:pt x="1627773" y="656960"/>
                </a:cubicBezTo>
                <a:cubicBezTo>
                  <a:pt x="1625868" y="652769"/>
                  <a:pt x="1624916" y="647626"/>
                  <a:pt x="1624916" y="641530"/>
                </a:cubicBezTo>
                <a:cubicBezTo>
                  <a:pt x="1624916" y="632843"/>
                  <a:pt x="1626782" y="626061"/>
                  <a:pt x="1630516" y="621184"/>
                </a:cubicBezTo>
                <a:cubicBezTo>
                  <a:pt x="1634250" y="616308"/>
                  <a:pt x="1639013" y="612612"/>
                  <a:pt x="1644804" y="610097"/>
                </a:cubicBezTo>
                <a:cubicBezTo>
                  <a:pt x="1650595" y="607582"/>
                  <a:pt x="1656995" y="605868"/>
                  <a:pt x="1664006" y="604954"/>
                </a:cubicBezTo>
                <a:cubicBezTo>
                  <a:pt x="1671016" y="604040"/>
                  <a:pt x="1677798" y="603277"/>
                  <a:pt x="1684351" y="602668"/>
                </a:cubicBezTo>
                <a:cubicBezTo>
                  <a:pt x="1689533" y="602210"/>
                  <a:pt x="1693991" y="601715"/>
                  <a:pt x="1697724" y="601182"/>
                </a:cubicBezTo>
                <a:cubicBezTo>
                  <a:pt x="1701458" y="600648"/>
                  <a:pt x="1704544" y="599772"/>
                  <a:pt x="1706983" y="598553"/>
                </a:cubicBezTo>
                <a:cubicBezTo>
                  <a:pt x="1709421" y="597333"/>
                  <a:pt x="1711212" y="595581"/>
                  <a:pt x="1712355" y="593295"/>
                </a:cubicBezTo>
                <a:cubicBezTo>
                  <a:pt x="1713498" y="591009"/>
                  <a:pt x="1714069" y="587885"/>
                  <a:pt x="1714069" y="583922"/>
                </a:cubicBezTo>
                <a:cubicBezTo>
                  <a:pt x="1714069" y="580722"/>
                  <a:pt x="1713307" y="578131"/>
                  <a:pt x="1711784" y="576150"/>
                </a:cubicBezTo>
                <a:cubicBezTo>
                  <a:pt x="1710260" y="574169"/>
                  <a:pt x="1708354" y="572607"/>
                  <a:pt x="1706068" y="571464"/>
                </a:cubicBezTo>
                <a:cubicBezTo>
                  <a:pt x="1703783" y="570321"/>
                  <a:pt x="1701230" y="569521"/>
                  <a:pt x="1698410" y="569063"/>
                </a:cubicBezTo>
                <a:cubicBezTo>
                  <a:pt x="1695591" y="568606"/>
                  <a:pt x="1692886" y="568378"/>
                  <a:pt x="1690295" y="568378"/>
                </a:cubicBezTo>
                <a:cubicBezTo>
                  <a:pt x="1686637" y="568377"/>
                  <a:pt x="1683018" y="568758"/>
                  <a:pt x="1679437" y="569521"/>
                </a:cubicBezTo>
                <a:cubicBezTo>
                  <a:pt x="1675855" y="570282"/>
                  <a:pt x="1672617" y="571540"/>
                  <a:pt x="1669721" y="573293"/>
                </a:cubicBezTo>
                <a:cubicBezTo>
                  <a:pt x="1666826" y="575045"/>
                  <a:pt x="1664387" y="577255"/>
                  <a:pt x="1662406" y="579922"/>
                </a:cubicBezTo>
                <a:cubicBezTo>
                  <a:pt x="1660425" y="582589"/>
                  <a:pt x="1659129" y="585827"/>
                  <a:pt x="1658520" y="589637"/>
                </a:cubicBezTo>
                <a:lnTo>
                  <a:pt x="1639089" y="589637"/>
                </a:lnTo>
                <a:cubicBezTo>
                  <a:pt x="1640003" y="583084"/>
                  <a:pt x="1642022" y="577407"/>
                  <a:pt x="1645147" y="572607"/>
                </a:cubicBezTo>
                <a:cubicBezTo>
                  <a:pt x="1648271" y="567806"/>
                  <a:pt x="1652119" y="563805"/>
                  <a:pt x="1656691" y="560605"/>
                </a:cubicBezTo>
                <a:cubicBezTo>
                  <a:pt x="1661263" y="557405"/>
                  <a:pt x="1666444" y="555043"/>
                  <a:pt x="1672236" y="553519"/>
                </a:cubicBezTo>
                <a:cubicBezTo>
                  <a:pt x="1678027" y="551995"/>
                  <a:pt x="1684047" y="551232"/>
                  <a:pt x="1690295" y="551232"/>
                </a:cubicBezTo>
                <a:close/>
                <a:moveTo>
                  <a:pt x="718516" y="551232"/>
                </a:moveTo>
                <a:cubicBezTo>
                  <a:pt x="735890" y="551232"/>
                  <a:pt x="748577" y="555805"/>
                  <a:pt x="756578" y="564949"/>
                </a:cubicBezTo>
                <a:cubicBezTo>
                  <a:pt x="764579" y="574093"/>
                  <a:pt x="768580" y="586970"/>
                  <a:pt x="768580" y="603582"/>
                </a:cubicBezTo>
                <a:cubicBezTo>
                  <a:pt x="768580" y="606630"/>
                  <a:pt x="768351" y="609525"/>
                  <a:pt x="767894" y="612269"/>
                </a:cubicBezTo>
                <a:cubicBezTo>
                  <a:pt x="767438" y="615012"/>
                  <a:pt x="767057" y="617222"/>
                  <a:pt x="766751" y="618898"/>
                </a:cubicBezTo>
                <a:lnTo>
                  <a:pt x="677825" y="618898"/>
                </a:lnTo>
                <a:cubicBezTo>
                  <a:pt x="677368" y="622251"/>
                  <a:pt x="677140" y="625680"/>
                  <a:pt x="677140" y="629185"/>
                </a:cubicBezTo>
                <a:cubicBezTo>
                  <a:pt x="677140" y="633757"/>
                  <a:pt x="677978" y="637834"/>
                  <a:pt x="679654" y="641415"/>
                </a:cubicBezTo>
                <a:cubicBezTo>
                  <a:pt x="681331" y="644997"/>
                  <a:pt x="683617" y="647969"/>
                  <a:pt x="686512" y="650331"/>
                </a:cubicBezTo>
                <a:cubicBezTo>
                  <a:pt x="689408" y="652693"/>
                  <a:pt x="692684" y="654522"/>
                  <a:pt x="696342" y="655817"/>
                </a:cubicBezTo>
                <a:cubicBezTo>
                  <a:pt x="700000" y="657112"/>
                  <a:pt x="703810" y="657760"/>
                  <a:pt x="707772" y="657760"/>
                </a:cubicBezTo>
                <a:cubicBezTo>
                  <a:pt x="716459" y="657760"/>
                  <a:pt x="723622" y="655817"/>
                  <a:pt x="729261" y="651931"/>
                </a:cubicBezTo>
                <a:cubicBezTo>
                  <a:pt x="734899" y="648045"/>
                  <a:pt x="739090" y="642444"/>
                  <a:pt x="741834" y="635129"/>
                </a:cubicBezTo>
                <a:lnTo>
                  <a:pt x="761265" y="635129"/>
                </a:lnTo>
                <a:cubicBezTo>
                  <a:pt x="759741" y="641682"/>
                  <a:pt x="757302" y="647435"/>
                  <a:pt x="753950" y="652388"/>
                </a:cubicBezTo>
                <a:cubicBezTo>
                  <a:pt x="750596" y="657341"/>
                  <a:pt x="746558" y="661456"/>
                  <a:pt x="741834" y="664732"/>
                </a:cubicBezTo>
                <a:cubicBezTo>
                  <a:pt x="737109" y="668009"/>
                  <a:pt x="731851" y="670486"/>
                  <a:pt x="726060" y="672162"/>
                </a:cubicBezTo>
                <a:cubicBezTo>
                  <a:pt x="720269" y="673838"/>
                  <a:pt x="714173" y="674677"/>
                  <a:pt x="707772" y="674677"/>
                </a:cubicBezTo>
                <a:cubicBezTo>
                  <a:pt x="698019" y="674677"/>
                  <a:pt x="689903" y="673191"/>
                  <a:pt x="683426" y="670219"/>
                </a:cubicBezTo>
                <a:cubicBezTo>
                  <a:pt x="676949" y="667247"/>
                  <a:pt x="671806" y="663437"/>
                  <a:pt x="667996" y="658789"/>
                </a:cubicBezTo>
                <a:cubicBezTo>
                  <a:pt x="664186" y="654141"/>
                  <a:pt x="661519" y="649035"/>
                  <a:pt x="659995" y="643473"/>
                </a:cubicBezTo>
                <a:cubicBezTo>
                  <a:pt x="658471" y="637910"/>
                  <a:pt x="657709" y="632538"/>
                  <a:pt x="657709" y="627356"/>
                </a:cubicBezTo>
                <a:cubicBezTo>
                  <a:pt x="657709" y="616079"/>
                  <a:pt x="659347" y="605754"/>
                  <a:pt x="662624" y="596381"/>
                </a:cubicBezTo>
                <a:cubicBezTo>
                  <a:pt x="665900" y="587009"/>
                  <a:pt x="670320" y="578969"/>
                  <a:pt x="675883" y="572264"/>
                </a:cubicBezTo>
                <a:cubicBezTo>
                  <a:pt x="681445" y="565558"/>
                  <a:pt x="687922" y="560377"/>
                  <a:pt x="695313" y="556719"/>
                </a:cubicBezTo>
                <a:cubicBezTo>
                  <a:pt x="702705" y="553061"/>
                  <a:pt x="710439" y="551232"/>
                  <a:pt x="718516" y="551232"/>
                </a:cubicBezTo>
                <a:close/>
                <a:moveTo>
                  <a:pt x="337516" y="551232"/>
                </a:moveTo>
                <a:cubicBezTo>
                  <a:pt x="354890" y="551232"/>
                  <a:pt x="367577" y="555805"/>
                  <a:pt x="375578" y="564949"/>
                </a:cubicBezTo>
                <a:cubicBezTo>
                  <a:pt x="383579" y="574093"/>
                  <a:pt x="387580" y="586970"/>
                  <a:pt x="387580" y="603582"/>
                </a:cubicBezTo>
                <a:cubicBezTo>
                  <a:pt x="387580" y="606630"/>
                  <a:pt x="387351" y="609525"/>
                  <a:pt x="386894" y="612269"/>
                </a:cubicBezTo>
                <a:cubicBezTo>
                  <a:pt x="386438" y="615012"/>
                  <a:pt x="386056" y="617222"/>
                  <a:pt x="385751" y="618898"/>
                </a:cubicBezTo>
                <a:lnTo>
                  <a:pt x="296826" y="618898"/>
                </a:lnTo>
                <a:cubicBezTo>
                  <a:pt x="296368" y="622251"/>
                  <a:pt x="296140" y="625680"/>
                  <a:pt x="296140" y="629185"/>
                </a:cubicBezTo>
                <a:cubicBezTo>
                  <a:pt x="296140" y="633757"/>
                  <a:pt x="296978" y="637834"/>
                  <a:pt x="298654" y="641415"/>
                </a:cubicBezTo>
                <a:cubicBezTo>
                  <a:pt x="300331" y="644997"/>
                  <a:pt x="302617" y="647969"/>
                  <a:pt x="305512" y="650331"/>
                </a:cubicBezTo>
                <a:cubicBezTo>
                  <a:pt x="308408" y="652693"/>
                  <a:pt x="311685" y="654522"/>
                  <a:pt x="315342" y="655817"/>
                </a:cubicBezTo>
                <a:cubicBezTo>
                  <a:pt x="319000" y="657112"/>
                  <a:pt x="322810" y="657760"/>
                  <a:pt x="326772" y="657760"/>
                </a:cubicBezTo>
                <a:cubicBezTo>
                  <a:pt x="335459" y="657760"/>
                  <a:pt x="342622" y="655817"/>
                  <a:pt x="348261" y="651931"/>
                </a:cubicBezTo>
                <a:cubicBezTo>
                  <a:pt x="353899" y="648045"/>
                  <a:pt x="358090" y="642444"/>
                  <a:pt x="360834" y="635129"/>
                </a:cubicBezTo>
                <a:lnTo>
                  <a:pt x="380264" y="635129"/>
                </a:lnTo>
                <a:cubicBezTo>
                  <a:pt x="378740" y="641682"/>
                  <a:pt x="376302" y="647435"/>
                  <a:pt x="372950" y="652388"/>
                </a:cubicBezTo>
                <a:cubicBezTo>
                  <a:pt x="369597" y="657341"/>
                  <a:pt x="365558" y="661456"/>
                  <a:pt x="360834" y="664732"/>
                </a:cubicBezTo>
                <a:cubicBezTo>
                  <a:pt x="356109" y="668009"/>
                  <a:pt x="350851" y="670486"/>
                  <a:pt x="345060" y="672162"/>
                </a:cubicBezTo>
                <a:cubicBezTo>
                  <a:pt x="339269" y="673838"/>
                  <a:pt x="333173" y="674677"/>
                  <a:pt x="326772" y="674677"/>
                </a:cubicBezTo>
                <a:cubicBezTo>
                  <a:pt x="317018" y="674677"/>
                  <a:pt x="308903" y="673191"/>
                  <a:pt x="302426" y="670219"/>
                </a:cubicBezTo>
                <a:cubicBezTo>
                  <a:pt x="295949" y="667247"/>
                  <a:pt x="290806" y="663437"/>
                  <a:pt x="286996" y="658789"/>
                </a:cubicBezTo>
                <a:cubicBezTo>
                  <a:pt x="283186" y="654141"/>
                  <a:pt x="280519" y="649035"/>
                  <a:pt x="278995" y="643473"/>
                </a:cubicBezTo>
                <a:cubicBezTo>
                  <a:pt x="277471" y="637910"/>
                  <a:pt x="276709" y="632538"/>
                  <a:pt x="276709" y="627356"/>
                </a:cubicBezTo>
                <a:cubicBezTo>
                  <a:pt x="276709" y="616079"/>
                  <a:pt x="278347" y="605754"/>
                  <a:pt x="281624" y="596381"/>
                </a:cubicBezTo>
                <a:cubicBezTo>
                  <a:pt x="284900" y="587009"/>
                  <a:pt x="289320" y="578969"/>
                  <a:pt x="294882" y="572264"/>
                </a:cubicBezTo>
                <a:cubicBezTo>
                  <a:pt x="300445" y="565558"/>
                  <a:pt x="306922" y="560377"/>
                  <a:pt x="314314" y="556719"/>
                </a:cubicBezTo>
                <a:cubicBezTo>
                  <a:pt x="321705" y="553061"/>
                  <a:pt x="329439" y="551232"/>
                  <a:pt x="337516" y="551232"/>
                </a:cubicBezTo>
                <a:close/>
                <a:moveTo>
                  <a:pt x="216130" y="551232"/>
                </a:moveTo>
                <a:cubicBezTo>
                  <a:pt x="221616" y="551232"/>
                  <a:pt x="227026" y="551879"/>
                  <a:pt x="232360" y="553176"/>
                </a:cubicBezTo>
                <a:cubicBezTo>
                  <a:pt x="237694" y="554471"/>
                  <a:pt x="242457" y="556605"/>
                  <a:pt x="246648" y="559576"/>
                </a:cubicBezTo>
                <a:cubicBezTo>
                  <a:pt x="250839" y="562548"/>
                  <a:pt x="254230" y="566434"/>
                  <a:pt x="256820" y="571235"/>
                </a:cubicBezTo>
                <a:cubicBezTo>
                  <a:pt x="259411" y="576036"/>
                  <a:pt x="260707" y="581865"/>
                  <a:pt x="260707" y="588723"/>
                </a:cubicBezTo>
                <a:lnTo>
                  <a:pt x="241276" y="588723"/>
                </a:lnTo>
                <a:cubicBezTo>
                  <a:pt x="241581" y="582017"/>
                  <a:pt x="239294" y="576950"/>
                  <a:pt x="234418" y="573521"/>
                </a:cubicBezTo>
                <a:cubicBezTo>
                  <a:pt x="229541" y="570092"/>
                  <a:pt x="223674" y="568378"/>
                  <a:pt x="216816" y="568378"/>
                </a:cubicBezTo>
                <a:cubicBezTo>
                  <a:pt x="213920" y="568378"/>
                  <a:pt x="210948" y="568606"/>
                  <a:pt x="207900" y="569063"/>
                </a:cubicBezTo>
                <a:cubicBezTo>
                  <a:pt x="204853" y="569521"/>
                  <a:pt x="202147" y="570321"/>
                  <a:pt x="199785" y="571464"/>
                </a:cubicBezTo>
                <a:cubicBezTo>
                  <a:pt x="197423" y="572607"/>
                  <a:pt x="195480" y="574131"/>
                  <a:pt x="193956" y="576036"/>
                </a:cubicBezTo>
                <a:cubicBezTo>
                  <a:pt x="192432" y="577941"/>
                  <a:pt x="191670" y="580417"/>
                  <a:pt x="191670" y="583465"/>
                </a:cubicBezTo>
                <a:cubicBezTo>
                  <a:pt x="191670" y="586208"/>
                  <a:pt x="192546" y="588571"/>
                  <a:pt x="194299" y="590552"/>
                </a:cubicBezTo>
                <a:cubicBezTo>
                  <a:pt x="196051" y="592533"/>
                  <a:pt x="198413" y="594362"/>
                  <a:pt x="201385" y="596038"/>
                </a:cubicBezTo>
                <a:cubicBezTo>
                  <a:pt x="204357" y="597714"/>
                  <a:pt x="207710" y="599277"/>
                  <a:pt x="211443" y="600724"/>
                </a:cubicBezTo>
                <a:cubicBezTo>
                  <a:pt x="215177" y="602172"/>
                  <a:pt x="218949" y="603658"/>
                  <a:pt x="222759" y="605182"/>
                </a:cubicBezTo>
                <a:cubicBezTo>
                  <a:pt x="226721" y="606859"/>
                  <a:pt x="230570" y="608687"/>
                  <a:pt x="234304" y="610668"/>
                </a:cubicBezTo>
                <a:cubicBezTo>
                  <a:pt x="238037" y="612650"/>
                  <a:pt x="241352" y="614898"/>
                  <a:pt x="244248" y="617412"/>
                </a:cubicBezTo>
                <a:cubicBezTo>
                  <a:pt x="247143" y="619927"/>
                  <a:pt x="249505" y="622899"/>
                  <a:pt x="251334" y="626328"/>
                </a:cubicBezTo>
                <a:cubicBezTo>
                  <a:pt x="253163" y="629757"/>
                  <a:pt x="254077" y="633757"/>
                  <a:pt x="254077" y="638329"/>
                </a:cubicBezTo>
                <a:cubicBezTo>
                  <a:pt x="254077" y="644882"/>
                  <a:pt x="252630" y="650483"/>
                  <a:pt x="249734" y="655131"/>
                </a:cubicBezTo>
                <a:cubicBezTo>
                  <a:pt x="246839" y="659779"/>
                  <a:pt x="243104" y="663551"/>
                  <a:pt x="238533" y="666447"/>
                </a:cubicBezTo>
                <a:cubicBezTo>
                  <a:pt x="233961" y="669342"/>
                  <a:pt x="228817" y="671438"/>
                  <a:pt x="223102" y="672733"/>
                </a:cubicBezTo>
                <a:cubicBezTo>
                  <a:pt x="217387" y="674029"/>
                  <a:pt x="211634" y="674677"/>
                  <a:pt x="205843" y="674677"/>
                </a:cubicBezTo>
                <a:cubicBezTo>
                  <a:pt x="198985" y="674677"/>
                  <a:pt x="192660" y="674029"/>
                  <a:pt x="186869" y="672733"/>
                </a:cubicBezTo>
                <a:cubicBezTo>
                  <a:pt x="181078" y="671438"/>
                  <a:pt x="176087" y="669266"/>
                  <a:pt x="171896" y="666218"/>
                </a:cubicBezTo>
                <a:cubicBezTo>
                  <a:pt x="167705" y="663170"/>
                  <a:pt x="164390" y="659094"/>
                  <a:pt x="161951" y="653988"/>
                </a:cubicBezTo>
                <a:cubicBezTo>
                  <a:pt x="159513" y="648883"/>
                  <a:pt x="158294" y="642520"/>
                  <a:pt x="158294" y="634900"/>
                </a:cubicBezTo>
                <a:lnTo>
                  <a:pt x="177497" y="634900"/>
                </a:lnTo>
                <a:cubicBezTo>
                  <a:pt x="177192" y="639167"/>
                  <a:pt x="177839" y="642787"/>
                  <a:pt x="179440" y="645759"/>
                </a:cubicBezTo>
                <a:cubicBezTo>
                  <a:pt x="181040" y="648731"/>
                  <a:pt x="183249" y="651093"/>
                  <a:pt x="186069" y="652845"/>
                </a:cubicBezTo>
                <a:cubicBezTo>
                  <a:pt x="188888" y="654598"/>
                  <a:pt x="192165" y="655855"/>
                  <a:pt x="195899" y="656617"/>
                </a:cubicBezTo>
                <a:cubicBezTo>
                  <a:pt x="199633" y="657379"/>
                  <a:pt x="203557" y="657760"/>
                  <a:pt x="207672" y="657760"/>
                </a:cubicBezTo>
                <a:cubicBezTo>
                  <a:pt x="210872" y="657760"/>
                  <a:pt x="214072" y="657455"/>
                  <a:pt x="217273" y="656846"/>
                </a:cubicBezTo>
                <a:cubicBezTo>
                  <a:pt x="220473" y="656236"/>
                  <a:pt x="223369" y="655208"/>
                  <a:pt x="225959" y="653760"/>
                </a:cubicBezTo>
                <a:cubicBezTo>
                  <a:pt x="228551" y="652312"/>
                  <a:pt x="230646" y="650445"/>
                  <a:pt x="232246" y="648159"/>
                </a:cubicBezTo>
                <a:cubicBezTo>
                  <a:pt x="233846" y="645873"/>
                  <a:pt x="234646" y="643053"/>
                  <a:pt x="234646" y="639701"/>
                </a:cubicBezTo>
                <a:cubicBezTo>
                  <a:pt x="234646" y="636805"/>
                  <a:pt x="233732" y="634329"/>
                  <a:pt x="231903" y="632271"/>
                </a:cubicBezTo>
                <a:cubicBezTo>
                  <a:pt x="230075" y="630214"/>
                  <a:pt x="227712" y="628347"/>
                  <a:pt x="224817" y="626671"/>
                </a:cubicBezTo>
                <a:cubicBezTo>
                  <a:pt x="221921" y="624994"/>
                  <a:pt x="218606" y="623432"/>
                  <a:pt x="214872" y="621984"/>
                </a:cubicBezTo>
                <a:cubicBezTo>
                  <a:pt x="211139" y="620536"/>
                  <a:pt x="207367" y="618974"/>
                  <a:pt x="203557" y="617298"/>
                </a:cubicBezTo>
                <a:cubicBezTo>
                  <a:pt x="199594" y="615774"/>
                  <a:pt x="195746" y="614098"/>
                  <a:pt x="192012" y="612269"/>
                </a:cubicBezTo>
                <a:cubicBezTo>
                  <a:pt x="188279" y="610440"/>
                  <a:pt x="184926" y="608268"/>
                  <a:pt x="181954" y="605754"/>
                </a:cubicBezTo>
                <a:cubicBezTo>
                  <a:pt x="178982" y="603239"/>
                  <a:pt x="176620" y="600305"/>
                  <a:pt x="174867" y="596952"/>
                </a:cubicBezTo>
                <a:cubicBezTo>
                  <a:pt x="173115" y="593600"/>
                  <a:pt x="172239" y="589714"/>
                  <a:pt x="172239" y="585294"/>
                </a:cubicBezTo>
                <a:cubicBezTo>
                  <a:pt x="172239" y="579808"/>
                  <a:pt x="173496" y="574931"/>
                  <a:pt x="176011" y="570663"/>
                </a:cubicBezTo>
                <a:cubicBezTo>
                  <a:pt x="178525" y="566396"/>
                  <a:pt x="181840" y="562853"/>
                  <a:pt x="185955" y="560034"/>
                </a:cubicBezTo>
                <a:cubicBezTo>
                  <a:pt x="190069" y="557214"/>
                  <a:pt x="194756" y="555043"/>
                  <a:pt x="200013" y="553519"/>
                </a:cubicBezTo>
                <a:cubicBezTo>
                  <a:pt x="205271" y="551995"/>
                  <a:pt x="210643" y="551232"/>
                  <a:pt x="216130" y="551232"/>
                </a:cubicBezTo>
                <a:close/>
                <a:moveTo>
                  <a:pt x="9215654" y="551004"/>
                </a:moveTo>
                <a:cubicBezTo>
                  <a:pt x="9216721" y="550851"/>
                  <a:pt x="9217864" y="550928"/>
                  <a:pt x="9219083" y="551232"/>
                </a:cubicBezTo>
                <a:lnTo>
                  <a:pt x="9214510" y="572035"/>
                </a:lnTo>
                <a:cubicBezTo>
                  <a:pt x="9213901" y="571886"/>
                  <a:pt x="9212910" y="571810"/>
                  <a:pt x="9211539" y="571807"/>
                </a:cubicBezTo>
                <a:lnTo>
                  <a:pt x="9208796" y="571807"/>
                </a:lnTo>
                <a:cubicBezTo>
                  <a:pt x="9206357" y="571804"/>
                  <a:pt x="9204376" y="571842"/>
                  <a:pt x="9202852" y="571921"/>
                </a:cubicBezTo>
                <a:cubicBezTo>
                  <a:pt x="9201328" y="571997"/>
                  <a:pt x="9199423" y="572340"/>
                  <a:pt x="9197137" y="572950"/>
                </a:cubicBezTo>
                <a:cubicBezTo>
                  <a:pt x="9191803" y="574321"/>
                  <a:pt x="9187041" y="576683"/>
                  <a:pt x="9182850" y="580036"/>
                </a:cubicBezTo>
                <a:cubicBezTo>
                  <a:pt x="9178658" y="583389"/>
                  <a:pt x="9175039" y="587428"/>
                  <a:pt x="9171991" y="592152"/>
                </a:cubicBezTo>
                <a:cubicBezTo>
                  <a:pt x="9169400" y="595962"/>
                  <a:pt x="9167343" y="600420"/>
                  <a:pt x="9165819" y="605525"/>
                </a:cubicBezTo>
                <a:cubicBezTo>
                  <a:pt x="9164295" y="610630"/>
                  <a:pt x="9163076" y="615393"/>
                  <a:pt x="9162161" y="619813"/>
                </a:cubicBezTo>
                <a:lnTo>
                  <a:pt x="9150960" y="672162"/>
                </a:lnTo>
                <a:lnTo>
                  <a:pt x="9131757" y="672162"/>
                </a:lnTo>
                <a:lnTo>
                  <a:pt x="9156217" y="553976"/>
                </a:lnTo>
                <a:lnTo>
                  <a:pt x="9174506" y="553976"/>
                </a:lnTo>
                <a:lnTo>
                  <a:pt x="9168790" y="579350"/>
                </a:lnTo>
                <a:lnTo>
                  <a:pt x="9169248" y="579350"/>
                </a:lnTo>
                <a:cubicBezTo>
                  <a:pt x="9173820" y="571273"/>
                  <a:pt x="9179649" y="564567"/>
                  <a:pt x="9186736" y="559234"/>
                </a:cubicBezTo>
                <a:cubicBezTo>
                  <a:pt x="9193822" y="553900"/>
                  <a:pt x="9202319" y="551233"/>
                  <a:pt x="9212224" y="551232"/>
                </a:cubicBezTo>
                <a:cubicBezTo>
                  <a:pt x="9213444" y="551232"/>
                  <a:pt x="9214587" y="551156"/>
                  <a:pt x="9215654" y="551004"/>
                </a:cubicBezTo>
                <a:close/>
                <a:moveTo>
                  <a:pt x="8882279" y="551004"/>
                </a:moveTo>
                <a:cubicBezTo>
                  <a:pt x="8883346" y="550851"/>
                  <a:pt x="8884489" y="550928"/>
                  <a:pt x="8885708" y="551232"/>
                </a:cubicBezTo>
                <a:lnTo>
                  <a:pt x="8881136" y="572035"/>
                </a:lnTo>
                <a:cubicBezTo>
                  <a:pt x="8880526" y="571886"/>
                  <a:pt x="8879535" y="571810"/>
                  <a:pt x="8878164" y="571807"/>
                </a:cubicBezTo>
                <a:lnTo>
                  <a:pt x="8875421" y="571807"/>
                </a:lnTo>
                <a:cubicBezTo>
                  <a:pt x="8872982" y="571804"/>
                  <a:pt x="8871001" y="571842"/>
                  <a:pt x="8869477" y="571921"/>
                </a:cubicBezTo>
                <a:cubicBezTo>
                  <a:pt x="8867953" y="571997"/>
                  <a:pt x="8866048" y="572340"/>
                  <a:pt x="8863762" y="572950"/>
                </a:cubicBezTo>
                <a:cubicBezTo>
                  <a:pt x="8858428" y="574321"/>
                  <a:pt x="8853666" y="576683"/>
                  <a:pt x="8849475" y="580036"/>
                </a:cubicBezTo>
                <a:cubicBezTo>
                  <a:pt x="8845283" y="583389"/>
                  <a:pt x="8841664" y="587428"/>
                  <a:pt x="8838616" y="592152"/>
                </a:cubicBezTo>
                <a:cubicBezTo>
                  <a:pt x="8836025" y="595962"/>
                  <a:pt x="8833968" y="600420"/>
                  <a:pt x="8832444" y="605525"/>
                </a:cubicBezTo>
                <a:cubicBezTo>
                  <a:pt x="8830920" y="610630"/>
                  <a:pt x="8829701" y="615393"/>
                  <a:pt x="8828786" y="619813"/>
                </a:cubicBezTo>
                <a:lnTo>
                  <a:pt x="8817585" y="672162"/>
                </a:lnTo>
                <a:lnTo>
                  <a:pt x="8798382" y="672162"/>
                </a:lnTo>
                <a:lnTo>
                  <a:pt x="8822842" y="553976"/>
                </a:lnTo>
                <a:lnTo>
                  <a:pt x="8841131" y="553976"/>
                </a:lnTo>
                <a:lnTo>
                  <a:pt x="8835415" y="579350"/>
                </a:lnTo>
                <a:lnTo>
                  <a:pt x="8835873" y="579350"/>
                </a:lnTo>
                <a:cubicBezTo>
                  <a:pt x="8840445" y="571273"/>
                  <a:pt x="8846274" y="564567"/>
                  <a:pt x="8853361" y="559234"/>
                </a:cubicBezTo>
                <a:cubicBezTo>
                  <a:pt x="8860448" y="553900"/>
                  <a:pt x="8868944" y="551233"/>
                  <a:pt x="8878849" y="551232"/>
                </a:cubicBezTo>
                <a:cubicBezTo>
                  <a:pt x="8880069" y="551232"/>
                  <a:pt x="8881212" y="551156"/>
                  <a:pt x="8882279" y="551004"/>
                </a:cubicBezTo>
                <a:close/>
                <a:moveTo>
                  <a:pt x="4834154" y="551004"/>
                </a:moveTo>
                <a:cubicBezTo>
                  <a:pt x="4835221" y="550851"/>
                  <a:pt x="4836364" y="550928"/>
                  <a:pt x="4837583" y="551232"/>
                </a:cubicBezTo>
                <a:lnTo>
                  <a:pt x="4833011" y="572035"/>
                </a:lnTo>
                <a:cubicBezTo>
                  <a:pt x="4832401" y="571886"/>
                  <a:pt x="4831411" y="571810"/>
                  <a:pt x="4830039" y="571807"/>
                </a:cubicBezTo>
                <a:lnTo>
                  <a:pt x="4827296" y="571807"/>
                </a:lnTo>
                <a:cubicBezTo>
                  <a:pt x="4824858" y="571804"/>
                  <a:pt x="4822876" y="571842"/>
                  <a:pt x="4821353" y="571921"/>
                </a:cubicBezTo>
                <a:cubicBezTo>
                  <a:pt x="4819828" y="571997"/>
                  <a:pt x="4817923" y="572340"/>
                  <a:pt x="4815637" y="572950"/>
                </a:cubicBezTo>
                <a:cubicBezTo>
                  <a:pt x="4810303" y="574321"/>
                  <a:pt x="4805541" y="576683"/>
                  <a:pt x="4801350" y="580036"/>
                </a:cubicBezTo>
                <a:cubicBezTo>
                  <a:pt x="4797159" y="583389"/>
                  <a:pt x="4793539" y="587428"/>
                  <a:pt x="4790492" y="592152"/>
                </a:cubicBezTo>
                <a:cubicBezTo>
                  <a:pt x="4787901" y="595962"/>
                  <a:pt x="4785843" y="600420"/>
                  <a:pt x="4784319" y="605525"/>
                </a:cubicBezTo>
                <a:cubicBezTo>
                  <a:pt x="4782795" y="610630"/>
                  <a:pt x="4781576" y="615393"/>
                  <a:pt x="4780662" y="619813"/>
                </a:cubicBezTo>
                <a:lnTo>
                  <a:pt x="4769460" y="672162"/>
                </a:lnTo>
                <a:lnTo>
                  <a:pt x="4750258" y="672162"/>
                </a:lnTo>
                <a:lnTo>
                  <a:pt x="4774718" y="553976"/>
                </a:lnTo>
                <a:lnTo>
                  <a:pt x="4793006" y="553976"/>
                </a:lnTo>
                <a:lnTo>
                  <a:pt x="4787291" y="579350"/>
                </a:lnTo>
                <a:lnTo>
                  <a:pt x="4787748" y="579350"/>
                </a:lnTo>
                <a:cubicBezTo>
                  <a:pt x="4792320" y="571273"/>
                  <a:pt x="4798149" y="564567"/>
                  <a:pt x="4805236" y="559234"/>
                </a:cubicBezTo>
                <a:cubicBezTo>
                  <a:pt x="4812323" y="553900"/>
                  <a:pt x="4820819" y="551233"/>
                  <a:pt x="4830725" y="551232"/>
                </a:cubicBezTo>
                <a:cubicBezTo>
                  <a:pt x="4831944" y="551232"/>
                  <a:pt x="4833087" y="551156"/>
                  <a:pt x="4834154" y="551004"/>
                </a:cubicBezTo>
                <a:close/>
                <a:moveTo>
                  <a:pt x="1633755" y="551004"/>
                </a:moveTo>
                <a:cubicBezTo>
                  <a:pt x="1634821" y="550851"/>
                  <a:pt x="1635964" y="550928"/>
                  <a:pt x="1637183" y="551232"/>
                </a:cubicBezTo>
                <a:lnTo>
                  <a:pt x="1632612" y="572035"/>
                </a:lnTo>
                <a:cubicBezTo>
                  <a:pt x="1632002" y="571886"/>
                  <a:pt x="1631011" y="571810"/>
                  <a:pt x="1629640" y="571807"/>
                </a:cubicBezTo>
                <a:lnTo>
                  <a:pt x="1626897" y="571807"/>
                </a:lnTo>
                <a:cubicBezTo>
                  <a:pt x="1624458" y="571804"/>
                  <a:pt x="1622477" y="571842"/>
                  <a:pt x="1620953" y="571921"/>
                </a:cubicBezTo>
                <a:cubicBezTo>
                  <a:pt x="1619429" y="571997"/>
                  <a:pt x="1617524" y="572340"/>
                  <a:pt x="1615238" y="572950"/>
                </a:cubicBezTo>
                <a:cubicBezTo>
                  <a:pt x="1609904" y="574321"/>
                  <a:pt x="1605141" y="576683"/>
                  <a:pt x="1600950" y="580036"/>
                </a:cubicBezTo>
                <a:cubicBezTo>
                  <a:pt x="1596760" y="583389"/>
                  <a:pt x="1593140" y="587428"/>
                  <a:pt x="1590092" y="592152"/>
                </a:cubicBezTo>
                <a:cubicBezTo>
                  <a:pt x="1587501" y="595962"/>
                  <a:pt x="1585444" y="600420"/>
                  <a:pt x="1583920" y="605525"/>
                </a:cubicBezTo>
                <a:cubicBezTo>
                  <a:pt x="1582395" y="610630"/>
                  <a:pt x="1581177" y="615393"/>
                  <a:pt x="1580262" y="619813"/>
                </a:cubicBezTo>
                <a:lnTo>
                  <a:pt x="1569061" y="672162"/>
                </a:lnTo>
                <a:lnTo>
                  <a:pt x="1549858" y="672162"/>
                </a:lnTo>
                <a:lnTo>
                  <a:pt x="1574319" y="553976"/>
                </a:lnTo>
                <a:lnTo>
                  <a:pt x="1592607" y="553976"/>
                </a:lnTo>
                <a:lnTo>
                  <a:pt x="1586891" y="579350"/>
                </a:lnTo>
                <a:lnTo>
                  <a:pt x="1587349" y="579350"/>
                </a:lnTo>
                <a:cubicBezTo>
                  <a:pt x="1591921" y="571273"/>
                  <a:pt x="1597750" y="564567"/>
                  <a:pt x="1604837" y="559234"/>
                </a:cubicBezTo>
                <a:cubicBezTo>
                  <a:pt x="1611923" y="553900"/>
                  <a:pt x="1620420" y="551233"/>
                  <a:pt x="1630325" y="551232"/>
                </a:cubicBezTo>
                <a:cubicBezTo>
                  <a:pt x="1631545" y="551232"/>
                  <a:pt x="1632688" y="551156"/>
                  <a:pt x="1633755" y="551004"/>
                </a:cubicBezTo>
                <a:close/>
                <a:moveTo>
                  <a:pt x="1082524" y="528144"/>
                </a:moveTo>
                <a:lnTo>
                  <a:pt x="1038861" y="604725"/>
                </a:lnTo>
                <a:lnTo>
                  <a:pt x="1095097" y="604725"/>
                </a:lnTo>
                <a:lnTo>
                  <a:pt x="1082981" y="528144"/>
                </a:lnTo>
                <a:close/>
                <a:moveTo>
                  <a:pt x="4528897" y="527230"/>
                </a:moveTo>
                <a:lnTo>
                  <a:pt x="4516324" y="587123"/>
                </a:lnTo>
                <a:lnTo>
                  <a:pt x="4565473" y="587123"/>
                </a:lnTo>
                <a:cubicBezTo>
                  <a:pt x="4577360" y="587123"/>
                  <a:pt x="4586352" y="584037"/>
                  <a:pt x="4592448" y="577864"/>
                </a:cubicBezTo>
                <a:cubicBezTo>
                  <a:pt x="4598544" y="571692"/>
                  <a:pt x="4601592" y="563730"/>
                  <a:pt x="4601592" y="553976"/>
                </a:cubicBezTo>
                <a:cubicBezTo>
                  <a:pt x="4601592" y="548947"/>
                  <a:pt x="4600868" y="544717"/>
                  <a:pt x="4599420" y="541288"/>
                </a:cubicBezTo>
                <a:cubicBezTo>
                  <a:pt x="4597972" y="537859"/>
                  <a:pt x="4596029" y="535116"/>
                  <a:pt x="4593591" y="533059"/>
                </a:cubicBezTo>
                <a:cubicBezTo>
                  <a:pt x="4591152" y="531001"/>
                  <a:pt x="4588333" y="529516"/>
                  <a:pt x="4585132" y="528601"/>
                </a:cubicBezTo>
                <a:cubicBezTo>
                  <a:pt x="4581932" y="527687"/>
                  <a:pt x="4578503" y="527230"/>
                  <a:pt x="4574846" y="527230"/>
                </a:cubicBezTo>
                <a:close/>
                <a:moveTo>
                  <a:pt x="1451180" y="527230"/>
                </a:moveTo>
                <a:lnTo>
                  <a:pt x="1440207" y="579122"/>
                </a:lnTo>
                <a:lnTo>
                  <a:pt x="1488670" y="579122"/>
                </a:lnTo>
                <a:cubicBezTo>
                  <a:pt x="1511834" y="579122"/>
                  <a:pt x="1523417" y="568759"/>
                  <a:pt x="1523417" y="548032"/>
                </a:cubicBezTo>
                <a:cubicBezTo>
                  <a:pt x="1523417" y="543156"/>
                  <a:pt x="1522388" y="539346"/>
                  <a:pt x="1520331" y="536602"/>
                </a:cubicBezTo>
                <a:cubicBezTo>
                  <a:pt x="1518273" y="533859"/>
                  <a:pt x="1515645" y="531802"/>
                  <a:pt x="1512445" y="530430"/>
                </a:cubicBezTo>
                <a:cubicBezTo>
                  <a:pt x="1509244" y="529058"/>
                  <a:pt x="1505777" y="528182"/>
                  <a:pt x="1502043" y="527801"/>
                </a:cubicBezTo>
                <a:cubicBezTo>
                  <a:pt x="1498310" y="527420"/>
                  <a:pt x="1494766" y="527230"/>
                  <a:pt x="1491413" y="527230"/>
                </a:cubicBezTo>
                <a:close/>
                <a:moveTo>
                  <a:pt x="4352189" y="526087"/>
                </a:moveTo>
                <a:cubicBezTo>
                  <a:pt x="4346246" y="526087"/>
                  <a:pt x="4341254" y="527839"/>
                  <a:pt x="4337216" y="531344"/>
                </a:cubicBezTo>
                <a:cubicBezTo>
                  <a:pt x="4333177" y="534850"/>
                  <a:pt x="4331158" y="539803"/>
                  <a:pt x="4331158" y="546203"/>
                </a:cubicBezTo>
                <a:cubicBezTo>
                  <a:pt x="4331158" y="551385"/>
                  <a:pt x="4332225" y="556071"/>
                  <a:pt x="4334359" y="560262"/>
                </a:cubicBezTo>
                <a:cubicBezTo>
                  <a:pt x="4336492" y="564453"/>
                  <a:pt x="4338854" y="568682"/>
                  <a:pt x="4341445" y="572950"/>
                </a:cubicBezTo>
                <a:cubicBezTo>
                  <a:pt x="4344340" y="571273"/>
                  <a:pt x="4347465" y="569444"/>
                  <a:pt x="4350818" y="567463"/>
                </a:cubicBezTo>
                <a:cubicBezTo>
                  <a:pt x="4354170" y="565482"/>
                  <a:pt x="4357294" y="563272"/>
                  <a:pt x="4360190" y="560834"/>
                </a:cubicBezTo>
                <a:cubicBezTo>
                  <a:pt x="4363086" y="558396"/>
                  <a:pt x="4365486" y="555690"/>
                  <a:pt x="4367391" y="552718"/>
                </a:cubicBezTo>
                <a:cubicBezTo>
                  <a:pt x="4369296" y="549747"/>
                  <a:pt x="4370249" y="546508"/>
                  <a:pt x="4370249" y="543003"/>
                </a:cubicBezTo>
                <a:cubicBezTo>
                  <a:pt x="4370249" y="537821"/>
                  <a:pt x="4368496" y="533707"/>
                  <a:pt x="4364991" y="530659"/>
                </a:cubicBezTo>
                <a:cubicBezTo>
                  <a:pt x="4361486" y="527611"/>
                  <a:pt x="4357218" y="526087"/>
                  <a:pt x="4352189" y="526087"/>
                </a:cubicBezTo>
                <a:close/>
                <a:moveTo>
                  <a:pt x="7828052" y="519000"/>
                </a:moveTo>
                <a:lnTo>
                  <a:pt x="7847483" y="519000"/>
                </a:lnTo>
                <a:lnTo>
                  <a:pt x="7840167" y="553976"/>
                </a:lnTo>
                <a:lnTo>
                  <a:pt x="7863713" y="553976"/>
                </a:lnTo>
                <a:lnTo>
                  <a:pt x="7860056" y="571121"/>
                </a:lnTo>
                <a:lnTo>
                  <a:pt x="7836510" y="571121"/>
                </a:lnTo>
                <a:lnTo>
                  <a:pt x="7821879" y="640615"/>
                </a:lnTo>
                <a:cubicBezTo>
                  <a:pt x="7821728" y="641987"/>
                  <a:pt x="7821575" y="643282"/>
                  <a:pt x="7821422" y="644501"/>
                </a:cubicBezTo>
                <a:cubicBezTo>
                  <a:pt x="7821271" y="645721"/>
                  <a:pt x="7821195" y="647016"/>
                  <a:pt x="7821193" y="648388"/>
                </a:cubicBezTo>
                <a:cubicBezTo>
                  <a:pt x="7821193" y="651436"/>
                  <a:pt x="7822375" y="653531"/>
                  <a:pt x="7824737" y="654674"/>
                </a:cubicBezTo>
                <a:cubicBezTo>
                  <a:pt x="7827099" y="655817"/>
                  <a:pt x="7829804" y="656388"/>
                  <a:pt x="7832853" y="656388"/>
                </a:cubicBezTo>
                <a:cubicBezTo>
                  <a:pt x="7834833" y="656388"/>
                  <a:pt x="7836739" y="656198"/>
                  <a:pt x="7838567" y="655817"/>
                </a:cubicBezTo>
                <a:cubicBezTo>
                  <a:pt x="7840396" y="655436"/>
                  <a:pt x="7842225" y="654941"/>
                  <a:pt x="7844054" y="654331"/>
                </a:cubicBezTo>
                <a:lnTo>
                  <a:pt x="7840625" y="672162"/>
                </a:lnTo>
                <a:cubicBezTo>
                  <a:pt x="7838339" y="672467"/>
                  <a:pt x="7836053" y="672733"/>
                  <a:pt x="7833767" y="672962"/>
                </a:cubicBezTo>
                <a:cubicBezTo>
                  <a:pt x="7831481" y="673191"/>
                  <a:pt x="7829195" y="673305"/>
                  <a:pt x="7826909" y="673305"/>
                </a:cubicBezTo>
                <a:cubicBezTo>
                  <a:pt x="7823251" y="673305"/>
                  <a:pt x="7819823" y="673038"/>
                  <a:pt x="7816622" y="672505"/>
                </a:cubicBezTo>
                <a:cubicBezTo>
                  <a:pt x="7813421" y="671972"/>
                  <a:pt x="7810641" y="670981"/>
                  <a:pt x="7808277" y="669533"/>
                </a:cubicBezTo>
                <a:cubicBezTo>
                  <a:pt x="7805915" y="668085"/>
                  <a:pt x="7804011" y="666142"/>
                  <a:pt x="7802563" y="663704"/>
                </a:cubicBezTo>
                <a:cubicBezTo>
                  <a:pt x="7801115" y="661265"/>
                  <a:pt x="7800391" y="658141"/>
                  <a:pt x="7800391" y="654331"/>
                </a:cubicBezTo>
                <a:cubicBezTo>
                  <a:pt x="7800391" y="652655"/>
                  <a:pt x="7800505" y="651055"/>
                  <a:pt x="7800734" y="649530"/>
                </a:cubicBezTo>
                <a:cubicBezTo>
                  <a:pt x="7800963" y="648007"/>
                  <a:pt x="7801229" y="646330"/>
                  <a:pt x="7801534" y="644501"/>
                </a:cubicBezTo>
                <a:lnTo>
                  <a:pt x="7817079" y="571121"/>
                </a:lnTo>
                <a:lnTo>
                  <a:pt x="7797191" y="571121"/>
                </a:lnTo>
                <a:lnTo>
                  <a:pt x="7800849" y="553976"/>
                </a:lnTo>
                <a:lnTo>
                  <a:pt x="7820737" y="553976"/>
                </a:lnTo>
                <a:close/>
                <a:moveTo>
                  <a:pt x="5751602" y="519000"/>
                </a:moveTo>
                <a:lnTo>
                  <a:pt x="5771033" y="519000"/>
                </a:lnTo>
                <a:lnTo>
                  <a:pt x="5763718" y="553976"/>
                </a:lnTo>
                <a:lnTo>
                  <a:pt x="5787263" y="553976"/>
                </a:lnTo>
                <a:lnTo>
                  <a:pt x="5783606" y="571121"/>
                </a:lnTo>
                <a:lnTo>
                  <a:pt x="5760060" y="571121"/>
                </a:lnTo>
                <a:lnTo>
                  <a:pt x="5745430" y="640615"/>
                </a:lnTo>
                <a:cubicBezTo>
                  <a:pt x="5745279" y="641987"/>
                  <a:pt x="5745126" y="643282"/>
                  <a:pt x="5744973" y="644501"/>
                </a:cubicBezTo>
                <a:cubicBezTo>
                  <a:pt x="5744821" y="645721"/>
                  <a:pt x="5744745" y="647016"/>
                  <a:pt x="5744744" y="648388"/>
                </a:cubicBezTo>
                <a:cubicBezTo>
                  <a:pt x="5744744" y="651436"/>
                  <a:pt x="5745925" y="653531"/>
                  <a:pt x="5748287" y="654674"/>
                </a:cubicBezTo>
                <a:cubicBezTo>
                  <a:pt x="5750649" y="655817"/>
                  <a:pt x="5753354" y="656388"/>
                  <a:pt x="5756403" y="656388"/>
                </a:cubicBezTo>
                <a:cubicBezTo>
                  <a:pt x="5758384" y="656388"/>
                  <a:pt x="5760289" y="656198"/>
                  <a:pt x="5762118" y="655817"/>
                </a:cubicBezTo>
                <a:cubicBezTo>
                  <a:pt x="5763946" y="655436"/>
                  <a:pt x="5765775" y="654941"/>
                  <a:pt x="5767604" y="654331"/>
                </a:cubicBezTo>
                <a:lnTo>
                  <a:pt x="5764175" y="672162"/>
                </a:lnTo>
                <a:cubicBezTo>
                  <a:pt x="5761889" y="672467"/>
                  <a:pt x="5759603" y="672733"/>
                  <a:pt x="5757317" y="672962"/>
                </a:cubicBezTo>
                <a:cubicBezTo>
                  <a:pt x="5755031" y="673191"/>
                  <a:pt x="5752745" y="673305"/>
                  <a:pt x="5750459" y="673305"/>
                </a:cubicBezTo>
                <a:cubicBezTo>
                  <a:pt x="5746801" y="673305"/>
                  <a:pt x="5743373" y="673038"/>
                  <a:pt x="5740172" y="672505"/>
                </a:cubicBezTo>
                <a:cubicBezTo>
                  <a:pt x="5736972" y="671972"/>
                  <a:pt x="5734191" y="670981"/>
                  <a:pt x="5731828" y="669533"/>
                </a:cubicBezTo>
                <a:cubicBezTo>
                  <a:pt x="5729466" y="668085"/>
                  <a:pt x="5727561" y="666142"/>
                  <a:pt x="5726113" y="663704"/>
                </a:cubicBezTo>
                <a:cubicBezTo>
                  <a:pt x="5724666" y="661265"/>
                  <a:pt x="5723942" y="658141"/>
                  <a:pt x="5723942" y="654331"/>
                </a:cubicBezTo>
                <a:cubicBezTo>
                  <a:pt x="5723942" y="652655"/>
                  <a:pt x="5724056" y="651055"/>
                  <a:pt x="5724284" y="649530"/>
                </a:cubicBezTo>
                <a:cubicBezTo>
                  <a:pt x="5724513" y="648007"/>
                  <a:pt x="5724779" y="646330"/>
                  <a:pt x="5725085" y="644501"/>
                </a:cubicBezTo>
                <a:lnTo>
                  <a:pt x="5740629" y="571121"/>
                </a:lnTo>
                <a:lnTo>
                  <a:pt x="5720741" y="571121"/>
                </a:lnTo>
                <a:lnTo>
                  <a:pt x="5724399" y="553976"/>
                </a:lnTo>
                <a:lnTo>
                  <a:pt x="5744287" y="553976"/>
                </a:lnTo>
                <a:close/>
                <a:moveTo>
                  <a:pt x="5446802" y="519000"/>
                </a:moveTo>
                <a:lnTo>
                  <a:pt x="5466233" y="519000"/>
                </a:lnTo>
                <a:lnTo>
                  <a:pt x="5458918" y="553976"/>
                </a:lnTo>
                <a:lnTo>
                  <a:pt x="5482463" y="553976"/>
                </a:lnTo>
                <a:lnTo>
                  <a:pt x="5478806" y="571121"/>
                </a:lnTo>
                <a:lnTo>
                  <a:pt x="5455260" y="571121"/>
                </a:lnTo>
                <a:lnTo>
                  <a:pt x="5440630" y="640615"/>
                </a:lnTo>
                <a:cubicBezTo>
                  <a:pt x="5440478" y="641987"/>
                  <a:pt x="5440326" y="643282"/>
                  <a:pt x="5440173" y="644501"/>
                </a:cubicBezTo>
                <a:cubicBezTo>
                  <a:pt x="5440021" y="645721"/>
                  <a:pt x="5439945" y="647016"/>
                  <a:pt x="5439944" y="648388"/>
                </a:cubicBezTo>
                <a:cubicBezTo>
                  <a:pt x="5439944" y="651436"/>
                  <a:pt x="5441125" y="653531"/>
                  <a:pt x="5443487" y="654674"/>
                </a:cubicBezTo>
                <a:cubicBezTo>
                  <a:pt x="5445849" y="655817"/>
                  <a:pt x="5448554" y="656388"/>
                  <a:pt x="5451603" y="656388"/>
                </a:cubicBezTo>
                <a:cubicBezTo>
                  <a:pt x="5453584" y="656388"/>
                  <a:pt x="5455489" y="656198"/>
                  <a:pt x="5457318" y="655817"/>
                </a:cubicBezTo>
                <a:cubicBezTo>
                  <a:pt x="5459146" y="655436"/>
                  <a:pt x="5460975" y="654941"/>
                  <a:pt x="5462804" y="654331"/>
                </a:cubicBezTo>
                <a:lnTo>
                  <a:pt x="5459375" y="672162"/>
                </a:lnTo>
                <a:cubicBezTo>
                  <a:pt x="5457089" y="672467"/>
                  <a:pt x="5454803" y="672733"/>
                  <a:pt x="5452517" y="672962"/>
                </a:cubicBezTo>
                <a:cubicBezTo>
                  <a:pt x="5450231" y="673191"/>
                  <a:pt x="5447945" y="673305"/>
                  <a:pt x="5445659" y="673305"/>
                </a:cubicBezTo>
                <a:cubicBezTo>
                  <a:pt x="5442001" y="673305"/>
                  <a:pt x="5438573" y="673038"/>
                  <a:pt x="5435372" y="672505"/>
                </a:cubicBezTo>
                <a:cubicBezTo>
                  <a:pt x="5432172" y="671972"/>
                  <a:pt x="5429391" y="670981"/>
                  <a:pt x="5427028" y="669533"/>
                </a:cubicBezTo>
                <a:cubicBezTo>
                  <a:pt x="5424666" y="668085"/>
                  <a:pt x="5422761" y="666142"/>
                  <a:pt x="5421313" y="663704"/>
                </a:cubicBezTo>
                <a:cubicBezTo>
                  <a:pt x="5419866" y="661265"/>
                  <a:pt x="5419142" y="658141"/>
                  <a:pt x="5419142" y="654331"/>
                </a:cubicBezTo>
                <a:cubicBezTo>
                  <a:pt x="5419142" y="652655"/>
                  <a:pt x="5419256" y="651055"/>
                  <a:pt x="5419484" y="649530"/>
                </a:cubicBezTo>
                <a:cubicBezTo>
                  <a:pt x="5419713" y="648007"/>
                  <a:pt x="5419979" y="646330"/>
                  <a:pt x="5420285" y="644501"/>
                </a:cubicBezTo>
                <a:lnTo>
                  <a:pt x="5435829" y="571121"/>
                </a:lnTo>
                <a:lnTo>
                  <a:pt x="5415941" y="571121"/>
                </a:lnTo>
                <a:lnTo>
                  <a:pt x="5419599" y="553976"/>
                </a:lnTo>
                <a:lnTo>
                  <a:pt x="5439487" y="553976"/>
                </a:lnTo>
                <a:close/>
                <a:moveTo>
                  <a:pt x="493802" y="519000"/>
                </a:moveTo>
                <a:lnTo>
                  <a:pt x="513233" y="519000"/>
                </a:lnTo>
                <a:lnTo>
                  <a:pt x="505918" y="553976"/>
                </a:lnTo>
                <a:lnTo>
                  <a:pt x="529464" y="553976"/>
                </a:lnTo>
                <a:lnTo>
                  <a:pt x="525806" y="571121"/>
                </a:lnTo>
                <a:lnTo>
                  <a:pt x="502261" y="571121"/>
                </a:lnTo>
                <a:lnTo>
                  <a:pt x="487630" y="640615"/>
                </a:lnTo>
                <a:cubicBezTo>
                  <a:pt x="487479" y="641987"/>
                  <a:pt x="487327" y="643282"/>
                  <a:pt x="487173" y="644501"/>
                </a:cubicBezTo>
                <a:cubicBezTo>
                  <a:pt x="487021" y="645721"/>
                  <a:pt x="486945" y="647016"/>
                  <a:pt x="486945" y="648388"/>
                </a:cubicBezTo>
                <a:cubicBezTo>
                  <a:pt x="486944" y="651436"/>
                  <a:pt x="488126" y="653531"/>
                  <a:pt x="490488" y="654674"/>
                </a:cubicBezTo>
                <a:cubicBezTo>
                  <a:pt x="492850" y="655817"/>
                  <a:pt x="495555" y="656388"/>
                  <a:pt x="498603" y="656388"/>
                </a:cubicBezTo>
                <a:cubicBezTo>
                  <a:pt x="500584" y="656388"/>
                  <a:pt x="502490" y="656198"/>
                  <a:pt x="504318" y="655817"/>
                </a:cubicBezTo>
                <a:cubicBezTo>
                  <a:pt x="506147" y="655436"/>
                  <a:pt x="507976" y="654941"/>
                  <a:pt x="509805" y="654331"/>
                </a:cubicBezTo>
                <a:lnTo>
                  <a:pt x="506375" y="672162"/>
                </a:lnTo>
                <a:cubicBezTo>
                  <a:pt x="504090" y="672467"/>
                  <a:pt x="501803" y="672733"/>
                  <a:pt x="499518" y="672962"/>
                </a:cubicBezTo>
                <a:cubicBezTo>
                  <a:pt x="497231" y="673191"/>
                  <a:pt x="494945" y="673305"/>
                  <a:pt x="492660" y="673305"/>
                </a:cubicBezTo>
                <a:cubicBezTo>
                  <a:pt x="489002" y="673305"/>
                  <a:pt x="485573" y="673038"/>
                  <a:pt x="482373" y="672505"/>
                </a:cubicBezTo>
                <a:cubicBezTo>
                  <a:pt x="479172" y="671972"/>
                  <a:pt x="476391" y="670981"/>
                  <a:pt x="474029" y="669533"/>
                </a:cubicBezTo>
                <a:cubicBezTo>
                  <a:pt x="471667" y="668085"/>
                  <a:pt x="469762" y="666142"/>
                  <a:pt x="468314" y="663704"/>
                </a:cubicBezTo>
                <a:cubicBezTo>
                  <a:pt x="466866" y="661265"/>
                  <a:pt x="466142" y="658141"/>
                  <a:pt x="466142" y="654331"/>
                </a:cubicBezTo>
                <a:cubicBezTo>
                  <a:pt x="466142" y="652655"/>
                  <a:pt x="466256" y="651055"/>
                  <a:pt x="466485" y="649530"/>
                </a:cubicBezTo>
                <a:cubicBezTo>
                  <a:pt x="466714" y="648007"/>
                  <a:pt x="466980" y="646330"/>
                  <a:pt x="467285" y="644501"/>
                </a:cubicBezTo>
                <a:lnTo>
                  <a:pt x="482830" y="571121"/>
                </a:lnTo>
                <a:lnTo>
                  <a:pt x="462941" y="571121"/>
                </a:lnTo>
                <a:lnTo>
                  <a:pt x="466599" y="553976"/>
                </a:lnTo>
                <a:lnTo>
                  <a:pt x="486487" y="553976"/>
                </a:lnTo>
                <a:close/>
                <a:moveTo>
                  <a:pt x="8994826" y="508942"/>
                </a:moveTo>
                <a:lnTo>
                  <a:pt x="9014028" y="508942"/>
                </a:lnTo>
                <a:lnTo>
                  <a:pt x="8979510" y="672162"/>
                </a:lnTo>
                <a:lnTo>
                  <a:pt x="8961222" y="672162"/>
                </a:lnTo>
                <a:lnTo>
                  <a:pt x="8965337" y="655246"/>
                </a:lnTo>
                <a:lnTo>
                  <a:pt x="8964880" y="655246"/>
                </a:lnTo>
                <a:cubicBezTo>
                  <a:pt x="8959088" y="662865"/>
                  <a:pt x="8953107" y="668009"/>
                  <a:pt x="8946934" y="670676"/>
                </a:cubicBezTo>
                <a:cubicBezTo>
                  <a:pt x="8940762" y="673343"/>
                  <a:pt x="8933714" y="674677"/>
                  <a:pt x="8925789" y="674677"/>
                </a:cubicBezTo>
                <a:cubicBezTo>
                  <a:pt x="8918321" y="674677"/>
                  <a:pt x="8911692" y="673495"/>
                  <a:pt x="8905901" y="671133"/>
                </a:cubicBezTo>
                <a:cubicBezTo>
                  <a:pt x="8900110" y="668771"/>
                  <a:pt x="8895233" y="665495"/>
                  <a:pt x="8891270" y="661304"/>
                </a:cubicBezTo>
                <a:cubicBezTo>
                  <a:pt x="8887308" y="657112"/>
                  <a:pt x="8884336" y="652045"/>
                  <a:pt x="8882355" y="646102"/>
                </a:cubicBezTo>
                <a:cubicBezTo>
                  <a:pt x="8880374" y="640158"/>
                  <a:pt x="8879383" y="633605"/>
                  <a:pt x="8879383" y="626442"/>
                </a:cubicBezTo>
                <a:cubicBezTo>
                  <a:pt x="8879383" y="617450"/>
                  <a:pt x="8880869" y="608497"/>
                  <a:pt x="8883841" y="599582"/>
                </a:cubicBezTo>
                <a:cubicBezTo>
                  <a:pt x="8886812" y="590666"/>
                  <a:pt x="8891080" y="582627"/>
                  <a:pt x="8896643" y="575464"/>
                </a:cubicBezTo>
                <a:cubicBezTo>
                  <a:pt x="8902205" y="568301"/>
                  <a:pt x="8909063" y="562472"/>
                  <a:pt x="8917216" y="557976"/>
                </a:cubicBezTo>
                <a:cubicBezTo>
                  <a:pt x="8925370" y="553480"/>
                  <a:pt x="8934628" y="551232"/>
                  <a:pt x="8944991" y="551232"/>
                </a:cubicBezTo>
                <a:cubicBezTo>
                  <a:pt x="8948649" y="551232"/>
                  <a:pt x="8952383" y="551575"/>
                  <a:pt x="8956192" y="552261"/>
                </a:cubicBezTo>
                <a:cubicBezTo>
                  <a:pt x="8960003" y="552947"/>
                  <a:pt x="8963622" y="554090"/>
                  <a:pt x="8967051" y="555690"/>
                </a:cubicBezTo>
                <a:cubicBezTo>
                  <a:pt x="8970480" y="557291"/>
                  <a:pt x="8973490" y="559424"/>
                  <a:pt x="8976081" y="562091"/>
                </a:cubicBezTo>
                <a:cubicBezTo>
                  <a:pt x="8978672" y="564758"/>
                  <a:pt x="8980577" y="568073"/>
                  <a:pt x="8981796" y="572035"/>
                </a:cubicBezTo>
                <a:lnTo>
                  <a:pt x="8982253" y="572035"/>
                </a:lnTo>
                <a:close/>
                <a:moveTo>
                  <a:pt x="8451215" y="508942"/>
                </a:moveTo>
                <a:lnTo>
                  <a:pt x="8470875" y="508942"/>
                </a:lnTo>
                <a:lnTo>
                  <a:pt x="8465846" y="532716"/>
                </a:lnTo>
                <a:lnTo>
                  <a:pt x="8446186" y="532716"/>
                </a:lnTo>
                <a:close/>
                <a:moveTo>
                  <a:pt x="7898765" y="508942"/>
                </a:moveTo>
                <a:lnTo>
                  <a:pt x="7918425" y="508942"/>
                </a:lnTo>
                <a:lnTo>
                  <a:pt x="7913395" y="532716"/>
                </a:lnTo>
                <a:lnTo>
                  <a:pt x="7893737" y="532716"/>
                </a:lnTo>
                <a:close/>
                <a:moveTo>
                  <a:pt x="7536815" y="508942"/>
                </a:moveTo>
                <a:lnTo>
                  <a:pt x="7556475" y="508942"/>
                </a:lnTo>
                <a:lnTo>
                  <a:pt x="7551445" y="532716"/>
                </a:lnTo>
                <a:lnTo>
                  <a:pt x="7531787" y="532716"/>
                </a:lnTo>
                <a:close/>
                <a:moveTo>
                  <a:pt x="6404026" y="508942"/>
                </a:moveTo>
                <a:lnTo>
                  <a:pt x="6423229" y="508942"/>
                </a:lnTo>
                <a:lnTo>
                  <a:pt x="6388710" y="672162"/>
                </a:lnTo>
                <a:lnTo>
                  <a:pt x="6370422" y="672162"/>
                </a:lnTo>
                <a:lnTo>
                  <a:pt x="6374537" y="655246"/>
                </a:lnTo>
                <a:lnTo>
                  <a:pt x="6374080" y="655246"/>
                </a:lnTo>
                <a:cubicBezTo>
                  <a:pt x="6368289" y="662865"/>
                  <a:pt x="6362307" y="668009"/>
                  <a:pt x="6356135" y="670676"/>
                </a:cubicBezTo>
                <a:cubicBezTo>
                  <a:pt x="6349963" y="673343"/>
                  <a:pt x="6342914" y="674677"/>
                  <a:pt x="6334989" y="674677"/>
                </a:cubicBezTo>
                <a:cubicBezTo>
                  <a:pt x="6327522" y="674677"/>
                  <a:pt x="6320892" y="673495"/>
                  <a:pt x="6315101" y="671133"/>
                </a:cubicBezTo>
                <a:cubicBezTo>
                  <a:pt x="6309310" y="668771"/>
                  <a:pt x="6304433" y="665495"/>
                  <a:pt x="6300470" y="661304"/>
                </a:cubicBezTo>
                <a:cubicBezTo>
                  <a:pt x="6296509" y="657112"/>
                  <a:pt x="6293537" y="652045"/>
                  <a:pt x="6291555" y="646102"/>
                </a:cubicBezTo>
                <a:cubicBezTo>
                  <a:pt x="6289574" y="640158"/>
                  <a:pt x="6288583" y="633605"/>
                  <a:pt x="6288583" y="626442"/>
                </a:cubicBezTo>
                <a:cubicBezTo>
                  <a:pt x="6288583" y="617450"/>
                  <a:pt x="6290069" y="608497"/>
                  <a:pt x="6293041" y="599582"/>
                </a:cubicBezTo>
                <a:cubicBezTo>
                  <a:pt x="6296013" y="590666"/>
                  <a:pt x="6300280" y="582627"/>
                  <a:pt x="6305843" y="575464"/>
                </a:cubicBezTo>
                <a:cubicBezTo>
                  <a:pt x="6311405" y="568301"/>
                  <a:pt x="6318264" y="562472"/>
                  <a:pt x="6326417" y="557976"/>
                </a:cubicBezTo>
                <a:cubicBezTo>
                  <a:pt x="6334570" y="553480"/>
                  <a:pt x="6343828" y="551232"/>
                  <a:pt x="6354192" y="551232"/>
                </a:cubicBezTo>
                <a:cubicBezTo>
                  <a:pt x="6357850" y="551232"/>
                  <a:pt x="6361583" y="551575"/>
                  <a:pt x="6365393" y="552261"/>
                </a:cubicBezTo>
                <a:cubicBezTo>
                  <a:pt x="6369203" y="552947"/>
                  <a:pt x="6372822" y="554090"/>
                  <a:pt x="6376252" y="555690"/>
                </a:cubicBezTo>
                <a:cubicBezTo>
                  <a:pt x="6379681" y="557291"/>
                  <a:pt x="6382690" y="559424"/>
                  <a:pt x="6385282" y="562091"/>
                </a:cubicBezTo>
                <a:cubicBezTo>
                  <a:pt x="6387872" y="564758"/>
                  <a:pt x="6389777" y="568073"/>
                  <a:pt x="6390996" y="572035"/>
                </a:cubicBezTo>
                <a:lnTo>
                  <a:pt x="6391453" y="572035"/>
                </a:lnTo>
                <a:close/>
                <a:moveTo>
                  <a:pt x="6269991" y="508942"/>
                </a:moveTo>
                <a:lnTo>
                  <a:pt x="6289650" y="508942"/>
                </a:lnTo>
                <a:lnTo>
                  <a:pt x="6284621" y="532716"/>
                </a:lnTo>
                <a:lnTo>
                  <a:pt x="6264962" y="532716"/>
                </a:lnTo>
                <a:close/>
                <a:moveTo>
                  <a:pt x="5393691" y="508942"/>
                </a:moveTo>
                <a:lnTo>
                  <a:pt x="5413350" y="508942"/>
                </a:lnTo>
                <a:lnTo>
                  <a:pt x="5408321" y="532716"/>
                </a:lnTo>
                <a:lnTo>
                  <a:pt x="5388662" y="532716"/>
                </a:lnTo>
                <a:close/>
                <a:moveTo>
                  <a:pt x="5346294" y="508942"/>
                </a:moveTo>
                <a:lnTo>
                  <a:pt x="5365725" y="508942"/>
                </a:lnTo>
                <a:lnTo>
                  <a:pt x="5331435" y="672162"/>
                </a:lnTo>
                <a:lnTo>
                  <a:pt x="5312233" y="672162"/>
                </a:lnTo>
                <a:close/>
                <a:moveTo>
                  <a:pt x="4510609" y="508942"/>
                </a:moveTo>
                <a:lnTo>
                  <a:pt x="4574846" y="508942"/>
                </a:lnTo>
                <a:cubicBezTo>
                  <a:pt x="4590543" y="508941"/>
                  <a:pt x="4602544" y="512675"/>
                  <a:pt x="4610850" y="520143"/>
                </a:cubicBezTo>
                <a:cubicBezTo>
                  <a:pt x="4619155" y="527610"/>
                  <a:pt x="4623308" y="538888"/>
                  <a:pt x="4623309" y="553976"/>
                </a:cubicBezTo>
                <a:cubicBezTo>
                  <a:pt x="4623310" y="559005"/>
                  <a:pt x="4622320" y="564529"/>
                  <a:pt x="4620337" y="570549"/>
                </a:cubicBezTo>
                <a:cubicBezTo>
                  <a:pt x="4618356" y="576569"/>
                  <a:pt x="4614965" y="582170"/>
                  <a:pt x="4610164" y="587351"/>
                </a:cubicBezTo>
                <a:cubicBezTo>
                  <a:pt x="4605363" y="592533"/>
                  <a:pt x="4598963" y="596838"/>
                  <a:pt x="4590962" y="600267"/>
                </a:cubicBezTo>
                <a:cubicBezTo>
                  <a:pt x="4582961" y="603696"/>
                  <a:pt x="4572940" y="605411"/>
                  <a:pt x="4560901" y="605411"/>
                </a:cubicBezTo>
                <a:lnTo>
                  <a:pt x="4512438" y="605411"/>
                </a:lnTo>
                <a:lnTo>
                  <a:pt x="4498264" y="672162"/>
                </a:lnTo>
                <a:lnTo>
                  <a:pt x="4476548" y="672162"/>
                </a:lnTo>
                <a:close/>
                <a:moveTo>
                  <a:pt x="4352418" y="508942"/>
                </a:moveTo>
                <a:cubicBezTo>
                  <a:pt x="4357142" y="508940"/>
                  <a:pt x="4361752" y="509588"/>
                  <a:pt x="4366248" y="510885"/>
                </a:cubicBezTo>
                <a:cubicBezTo>
                  <a:pt x="4370744" y="512180"/>
                  <a:pt x="4374706" y="514123"/>
                  <a:pt x="4378135" y="516714"/>
                </a:cubicBezTo>
                <a:cubicBezTo>
                  <a:pt x="4381564" y="519305"/>
                  <a:pt x="4384346" y="522543"/>
                  <a:pt x="4386479" y="526429"/>
                </a:cubicBezTo>
                <a:cubicBezTo>
                  <a:pt x="4388612" y="530315"/>
                  <a:pt x="4389680" y="534849"/>
                  <a:pt x="4389680" y="540031"/>
                </a:cubicBezTo>
                <a:cubicBezTo>
                  <a:pt x="4389680" y="545670"/>
                  <a:pt x="4388422" y="550814"/>
                  <a:pt x="4385908" y="555462"/>
                </a:cubicBezTo>
                <a:cubicBezTo>
                  <a:pt x="4383393" y="560110"/>
                  <a:pt x="4380193" y="564301"/>
                  <a:pt x="4376307" y="568035"/>
                </a:cubicBezTo>
                <a:cubicBezTo>
                  <a:pt x="4372420" y="571768"/>
                  <a:pt x="4368115" y="575121"/>
                  <a:pt x="4363391" y="578093"/>
                </a:cubicBezTo>
                <a:cubicBezTo>
                  <a:pt x="4358666" y="581065"/>
                  <a:pt x="4354018" y="583770"/>
                  <a:pt x="4349446" y="586208"/>
                </a:cubicBezTo>
                <a:lnTo>
                  <a:pt x="4375049" y="628271"/>
                </a:lnTo>
                <a:cubicBezTo>
                  <a:pt x="4378250" y="623851"/>
                  <a:pt x="4381259" y="618631"/>
                  <a:pt x="4384079" y="612612"/>
                </a:cubicBezTo>
                <a:cubicBezTo>
                  <a:pt x="4386898" y="606592"/>
                  <a:pt x="4388689" y="600763"/>
                  <a:pt x="4389451" y="595124"/>
                </a:cubicBezTo>
                <a:lnTo>
                  <a:pt x="4408196" y="595124"/>
                </a:lnTo>
                <a:cubicBezTo>
                  <a:pt x="4405758" y="605944"/>
                  <a:pt x="4402596" y="614936"/>
                  <a:pt x="4398709" y="622099"/>
                </a:cubicBezTo>
                <a:cubicBezTo>
                  <a:pt x="4394823" y="629261"/>
                  <a:pt x="4390137" y="636043"/>
                  <a:pt x="4384650" y="642444"/>
                </a:cubicBezTo>
                <a:lnTo>
                  <a:pt x="4404082" y="672162"/>
                </a:lnTo>
                <a:lnTo>
                  <a:pt x="4381907" y="672162"/>
                </a:lnTo>
                <a:lnTo>
                  <a:pt x="4371849" y="655246"/>
                </a:lnTo>
                <a:cubicBezTo>
                  <a:pt x="4365448" y="661189"/>
                  <a:pt x="4358476" y="665914"/>
                  <a:pt x="4350932" y="669419"/>
                </a:cubicBezTo>
                <a:cubicBezTo>
                  <a:pt x="4343388" y="672924"/>
                  <a:pt x="4334816" y="674677"/>
                  <a:pt x="4325215" y="674677"/>
                </a:cubicBezTo>
                <a:cubicBezTo>
                  <a:pt x="4318814" y="674677"/>
                  <a:pt x="4312870" y="673724"/>
                  <a:pt x="4307384" y="671819"/>
                </a:cubicBezTo>
                <a:cubicBezTo>
                  <a:pt x="4301897" y="669914"/>
                  <a:pt x="4297097" y="667171"/>
                  <a:pt x="4292982" y="663589"/>
                </a:cubicBezTo>
                <a:cubicBezTo>
                  <a:pt x="4288867" y="660008"/>
                  <a:pt x="4285628" y="655627"/>
                  <a:pt x="4283266" y="650445"/>
                </a:cubicBezTo>
                <a:cubicBezTo>
                  <a:pt x="4280904" y="645263"/>
                  <a:pt x="4279723" y="639320"/>
                  <a:pt x="4279723" y="632614"/>
                </a:cubicBezTo>
                <a:cubicBezTo>
                  <a:pt x="4279723" y="625756"/>
                  <a:pt x="4281095" y="619736"/>
                  <a:pt x="4283838" y="614555"/>
                </a:cubicBezTo>
                <a:cubicBezTo>
                  <a:pt x="4286581" y="609373"/>
                  <a:pt x="4290124" y="604763"/>
                  <a:pt x="4294468" y="600724"/>
                </a:cubicBezTo>
                <a:cubicBezTo>
                  <a:pt x="4298811" y="596686"/>
                  <a:pt x="4303688" y="593105"/>
                  <a:pt x="4309098" y="589980"/>
                </a:cubicBezTo>
                <a:cubicBezTo>
                  <a:pt x="4314508" y="586856"/>
                  <a:pt x="4319880" y="583923"/>
                  <a:pt x="4325215" y="581179"/>
                </a:cubicBezTo>
                <a:cubicBezTo>
                  <a:pt x="4322014" y="576150"/>
                  <a:pt x="4318966" y="570702"/>
                  <a:pt x="4316070" y="564834"/>
                </a:cubicBezTo>
                <a:cubicBezTo>
                  <a:pt x="4313175" y="558967"/>
                  <a:pt x="4311727" y="552376"/>
                  <a:pt x="4311727" y="545060"/>
                </a:cubicBezTo>
                <a:cubicBezTo>
                  <a:pt x="4311727" y="539574"/>
                  <a:pt x="4312756" y="534621"/>
                  <a:pt x="4314813" y="530201"/>
                </a:cubicBezTo>
                <a:cubicBezTo>
                  <a:pt x="4316871" y="525782"/>
                  <a:pt x="4319690" y="522010"/>
                  <a:pt x="4323271" y="518886"/>
                </a:cubicBezTo>
                <a:cubicBezTo>
                  <a:pt x="4326853" y="515761"/>
                  <a:pt x="4331120" y="513323"/>
                  <a:pt x="4336073" y="511570"/>
                </a:cubicBezTo>
                <a:cubicBezTo>
                  <a:pt x="4341026" y="509818"/>
                  <a:pt x="4346474" y="508942"/>
                  <a:pt x="4352418" y="508942"/>
                </a:cubicBezTo>
                <a:close/>
                <a:moveTo>
                  <a:pt x="3673399" y="508942"/>
                </a:moveTo>
                <a:lnTo>
                  <a:pt x="3805073" y="508942"/>
                </a:lnTo>
                <a:lnTo>
                  <a:pt x="3800958" y="527230"/>
                </a:lnTo>
                <a:lnTo>
                  <a:pt x="3746094" y="527230"/>
                </a:lnTo>
                <a:lnTo>
                  <a:pt x="3715462" y="672162"/>
                </a:lnTo>
                <a:lnTo>
                  <a:pt x="3693745" y="672162"/>
                </a:lnTo>
                <a:lnTo>
                  <a:pt x="3724377" y="527230"/>
                </a:lnTo>
                <a:lnTo>
                  <a:pt x="3669513" y="527230"/>
                </a:lnTo>
                <a:close/>
                <a:moveTo>
                  <a:pt x="3260091" y="508942"/>
                </a:moveTo>
                <a:lnTo>
                  <a:pt x="3279750" y="508942"/>
                </a:lnTo>
                <a:lnTo>
                  <a:pt x="3274721" y="532716"/>
                </a:lnTo>
                <a:lnTo>
                  <a:pt x="3255061" y="532716"/>
                </a:lnTo>
                <a:close/>
                <a:moveTo>
                  <a:pt x="2983866" y="508942"/>
                </a:moveTo>
                <a:lnTo>
                  <a:pt x="3003525" y="508942"/>
                </a:lnTo>
                <a:lnTo>
                  <a:pt x="2998496" y="532716"/>
                </a:lnTo>
                <a:lnTo>
                  <a:pt x="2978836" y="532716"/>
                </a:lnTo>
                <a:close/>
                <a:moveTo>
                  <a:pt x="2786813" y="508942"/>
                </a:moveTo>
                <a:lnTo>
                  <a:pt x="2816988" y="508942"/>
                </a:lnTo>
                <a:lnTo>
                  <a:pt x="2838705" y="649302"/>
                </a:lnTo>
                <a:lnTo>
                  <a:pt x="2839162" y="649302"/>
                </a:lnTo>
                <a:lnTo>
                  <a:pt x="2919858" y="508942"/>
                </a:lnTo>
                <a:lnTo>
                  <a:pt x="2950033" y="508942"/>
                </a:lnTo>
                <a:lnTo>
                  <a:pt x="2915514" y="672162"/>
                </a:lnTo>
                <a:lnTo>
                  <a:pt x="2894712" y="672162"/>
                </a:lnTo>
                <a:lnTo>
                  <a:pt x="2928087" y="529287"/>
                </a:lnTo>
                <a:lnTo>
                  <a:pt x="2927630" y="529287"/>
                </a:lnTo>
                <a:lnTo>
                  <a:pt x="2844420" y="672162"/>
                </a:lnTo>
                <a:lnTo>
                  <a:pt x="2823618" y="672162"/>
                </a:lnTo>
                <a:lnTo>
                  <a:pt x="2802358" y="529287"/>
                </a:lnTo>
                <a:lnTo>
                  <a:pt x="2801901" y="529287"/>
                </a:lnTo>
                <a:lnTo>
                  <a:pt x="2773326" y="672162"/>
                </a:lnTo>
                <a:lnTo>
                  <a:pt x="2752523" y="672162"/>
                </a:lnTo>
                <a:close/>
                <a:moveTo>
                  <a:pt x="2374266" y="508942"/>
                </a:moveTo>
                <a:lnTo>
                  <a:pt x="2393926" y="508942"/>
                </a:lnTo>
                <a:lnTo>
                  <a:pt x="2388897" y="532716"/>
                </a:lnTo>
                <a:lnTo>
                  <a:pt x="2369237" y="532716"/>
                </a:lnTo>
                <a:close/>
                <a:moveTo>
                  <a:pt x="2092707" y="508942"/>
                </a:moveTo>
                <a:lnTo>
                  <a:pt x="2114881" y="508942"/>
                </a:lnTo>
                <a:lnTo>
                  <a:pt x="2131569" y="650902"/>
                </a:lnTo>
                <a:lnTo>
                  <a:pt x="2132027" y="650902"/>
                </a:lnTo>
                <a:lnTo>
                  <a:pt x="2209522" y="508942"/>
                </a:lnTo>
                <a:lnTo>
                  <a:pt x="2232610" y="508942"/>
                </a:lnTo>
                <a:lnTo>
                  <a:pt x="2140485" y="672162"/>
                </a:lnTo>
                <a:lnTo>
                  <a:pt x="2116025" y="672162"/>
                </a:lnTo>
                <a:close/>
                <a:moveTo>
                  <a:pt x="1984427" y="508942"/>
                </a:moveTo>
                <a:lnTo>
                  <a:pt x="2003630" y="508942"/>
                </a:lnTo>
                <a:lnTo>
                  <a:pt x="1969111" y="672162"/>
                </a:lnTo>
                <a:lnTo>
                  <a:pt x="1950823" y="672162"/>
                </a:lnTo>
                <a:lnTo>
                  <a:pt x="1954938" y="655246"/>
                </a:lnTo>
                <a:lnTo>
                  <a:pt x="1954481" y="655246"/>
                </a:lnTo>
                <a:cubicBezTo>
                  <a:pt x="1948690" y="662865"/>
                  <a:pt x="1942708" y="668009"/>
                  <a:pt x="1936536" y="670676"/>
                </a:cubicBezTo>
                <a:cubicBezTo>
                  <a:pt x="1930363" y="673343"/>
                  <a:pt x="1923315" y="674677"/>
                  <a:pt x="1915390" y="674677"/>
                </a:cubicBezTo>
                <a:cubicBezTo>
                  <a:pt x="1907922" y="674677"/>
                  <a:pt x="1901293" y="673495"/>
                  <a:pt x="1895502" y="671133"/>
                </a:cubicBezTo>
                <a:cubicBezTo>
                  <a:pt x="1889710" y="668771"/>
                  <a:pt x="1884834" y="665495"/>
                  <a:pt x="1880871" y="661304"/>
                </a:cubicBezTo>
                <a:cubicBezTo>
                  <a:pt x="1876909" y="657112"/>
                  <a:pt x="1873937" y="652045"/>
                  <a:pt x="1871956" y="646102"/>
                </a:cubicBezTo>
                <a:cubicBezTo>
                  <a:pt x="1869975" y="640158"/>
                  <a:pt x="1868984" y="633605"/>
                  <a:pt x="1868984" y="626442"/>
                </a:cubicBezTo>
                <a:cubicBezTo>
                  <a:pt x="1868984" y="617450"/>
                  <a:pt x="1870470" y="608497"/>
                  <a:pt x="1873442" y="599582"/>
                </a:cubicBezTo>
                <a:cubicBezTo>
                  <a:pt x="1876414" y="590666"/>
                  <a:pt x="1880681" y="582627"/>
                  <a:pt x="1886243" y="575464"/>
                </a:cubicBezTo>
                <a:cubicBezTo>
                  <a:pt x="1891806" y="568301"/>
                  <a:pt x="1898664" y="562472"/>
                  <a:pt x="1906818" y="557976"/>
                </a:cubicBezTo>
                <a:cubicBezTo>
                  <a:pt x="1914971" y="553480"/>
                  <a:pt x="1924228" y="551232"/>
                  <a:pt x="1934592" y="551232"/>
                </a:cubicBezTo>
                <a:cubicBezTo>
                  <a:pt x="1938250" y="551232"/>
                  <a:pt x="1941984" y="551575"/>
                  <a:pt x="1945794" y="552261"/>
                </a:cubicBezTo>
                <a:cubicBezTo>
                  <a:pt x="1949604" y="552947"/>
                  <a:pt x="1953223" y="554090"/>
                  <a:pt x="1956652" y="555690"/>
                </a:cubicBezTo>
                <a:cubicBezTo>
                  <a:pt x="1960081" y="557291"/>
                  <a:pt x="1963091" y="559424"/>
                  <a:pt x="1965682" y="562091"/>
                </a:cubicBezTo>
                <a:cubicBezTo>
                  <a:pt x="1968272" y="564758"/>
                  <a:pt x="1970178" y="568073"/>
                  <a:pt x="1971397" y="572035"/>
                </a:cubicBezTo>
                <a:lnTo>
                  <a:pt x="1971854" y="572035"/>
                </a:lnTo>
                <a:close/>
                <a:moveTo>
                  <a:pt x="1434035" y="508942"/>
                </a:moveTo>
                <a:lnTo>
                  <a:pt x="1499643" y="508942"/>
                </a:lnTo>
                <a:cubicBezTo>
                  <a:pt x="1515645" y="508942"/>
                  <a:pt x="1527227" y="512371"/>
                  <a:pt x="1534389" y="519229"/>
                </a:cubicBezTo>
                <a:cubicBezTo>
                  <a:pt x="1541553" y="526087"/>
                  <a:pt x="1545134" y="535688"/>
                  <a:pt x="1545135" y="548032"/>
                </a:cubicBezTo>
                <a:cubicBezTo>
                  <a:pt x="1545135" y="552604"/>
                  <a:pt x="1544410" y="557062"/>
                  <a:pt x="1542962" y="561405"/>
                </a:cubicBezTo>
                <a:cubicBezTo>
                  <a:pt x="1541515" y="565749"/>
                  <a:pt x="1539457" y="569711"/>
                  <a:pt x="1536790" y="573293"/>
                </a:cubicBezTo>
                <a:cubicBezTo>
                  <a:pt x="1534123" y="576874"/>
                  <a:pt x="1530885" y="579922"/>
                  <a:pt x="1527075" y="582437"/>
                </a:cubicBezTo>
                <a:cubicBezTo>
                  <a:pt x="1523265" y="584951"/>
                  <a:pt x="1518921" y="586589"/>
                  <a:pt x="1514044" y="587351"/>
                </a:cubicBezTo>
                <a:lnTo>
                  <a:pt x="1514044" y="587809"/>
                </a:lnTo>
                <a:cubicBezTo>
                  <a:pt x="1521512" y="589942"/>
                  <a:pt x="1527456" y="593943"/>
                  <a:pt x="1531875" y="599810"/>
                </a:cubicBezTo>
                <a:cubicBezTo>
                  <a:pt x="1536294" y="605677"/>
                  <a:pt x="1538503" y="612955"/>
                  <a:pt x="1538505" y="621641"/>
                </a:cubicBezTo>
                <a:cubicBezTo>
                  <a:pt x="1538505" y="629414"/>
                  <a:pt x="1537019" y="636424"/>
                  <a:pt x="1534047" y="642672"/>
                </a:cubicBezTo>
                <a:cubicBezTo>
                  <a:pt x="1531075" y="648921"/>
                  <a:pt x="1526960" y="654217"/>
                  <a:pt x="1521703" y="658560"/>
                </a:cubicBezTo>
                <a:cubicBezTo>
                  <a:pt x="1516445" y="662904"/>
                  <a:pt x="1510311" y="666256"/>
                  <a:pt x="1503300" y="668619"/>
                </a:cubicBezTo>
                <a:cubicBezTo>
                  <a:pt x="1496290" y="670981"/>
                  <a:pt x="1488746" y="672162"/>
                  <a:pt x="1480669" y="672162"/>
                </a:cubicBezTo>
                <a:lnTo>
                  <a:pt x="1399973" y="672162"/>
                </a:lnTo>
                <a:close/>
                <a:moveTo>
                  <a:pt x="1177088" y="508942"/>
                </a:moveTo>
                <a:lnTo>
                  <a:pt x="1207263" y="508942"/>
                </a:lnTo>
                <a:lnTo>
                  <a:pt x="1228980" y="649302"/>
                </a:lnTo>
                <a:lnTo>
                  <a:pt x="1229438" y="649302"/>
                </a:lnTo>
                <a:lnTo>
                  <a:pt x="1310134" y="508942"/>
                </a:lnTo>
                <a:lnTo>
                  <a:pt x="1340309" y="508942"/>
                </a:lnTo>
                <a:lnTo>
                  <a:pt x="1305790" y="672162"/>
                </a:lnTo>
                <a:lnTo>
                  <a:pt x="1284988" y="672162"/>
                </a:lnTo>
                <a:lnTo>
                  <a:pt x="1318363" y="529287"/>
                </a:lnTo>
                <a:lnTo>
                  <a:pt x="1317906" y="529287"/>
                </a:lnTo>
                <a:lnTo>
                  <a:pt x="1234695" y="672162"/>
                </a:lnTo>
                <a:lnTo>
                  <a:pt x="1213893" y="672162"/>
                </a:lnTo>
                <a:lnTo>
                  <a:pt x="1192633" y="529287"/>
                </a:lnTo>
                <a:lnTo>
                  <a:pt x="1192176" y="529287"/>
                </a:lnTo>
                <a:lnTo>
                  <a:pt x="1163600" y="672162"/>
                </a:lnTo>
                <a:lnTo>
                  <a:pt x="1142798" y="672162"/>
                </a:lnTo>
                <a:close/>
                <a:moveTo>
                  <a:pt x="1074523" y="508942"/>
                </a:moveTo>
                <a:lnTo>
                  <a:pt x="1098297" y="508942"/>
                </a:lnTo>
                <a:lnTo>
                  <a:pt x="1127787" y="672162"/>
                </a:lnTo>
                <a:lnTo>
                  <a:pt x="1105384" y="672162"/>
                </a:lnTo>
                <a:lnTo>
                  <a:pt x="1097840" y="623013"/>
                </a:lnTo>
                <a:lnTo>
                  <a:pt x="1029032" y="623013"/>
                </a:lnTo>
                <a:lnTo>
                  <a:pt x="1000456" y="672162"/>
                </a:lnTo>
                <a:lnTo>
                  <a:pt x="976453" y="672162"/>
                </a:lnTo>
                <a:close/>
                <a:moveTo>
                  <a:pt x="882042" y="508942"/>
                </a:moveTo>
                <a:lnTo>
                  <a:pt x="994513" y="508942"/>
                </a:lnTo>
                <a:lnTo>
                  <a:pt x="990855" y="527230"/>
                </a:lnTo>
                <a:lnTo>
                  <a:pt x="900101" y="527230"/>
                </a:lnTo>
                <a:lnTo>
                  <a:pt x="889128" y="579122"/>
                </a:lnTo>
                <a:lnTo>
                  <a:pt x="973710" y="579122"/>
                </a:lnTo>
                <a:lnTo>
                  <a:pt x="970053" y="597410"/>
                </a:lnTo>
                <a:lnTo>
                  <a:pt x="885242" y="597410"/>
                </a:lnTo>
                <a:lnTo>
                  <a:pt x="873355" y="653874"/>
                </a:lnTo>
                <a:lnTo>
                  <a:pt x="965252" y="653874"/>
                </a:lnTo>
                <a:lnTo>
                  <a:pt x="961137" y="672162"/>
                </a:lnTo>
                <a:lnTo>
                  <a:pt x="847523" y="672162"/>
                </a:lnTo>
                <a:close/>
                <a:moveTo>
                  <a:pt x="564973" y="508942"/>
                </a:moveTo>
                <a:lnTo>
                  <a:pt x="584404" y="508942"/>
                </a:lnTo>
                <a:lnTo>
                  <a:pt x="570460" y="571349"/>
                </a:lnTo>
                <a:lnTo>
                  <a:pt x="570917" y="571807"/>
                </a:lnTo>
                <a:cubicBezTo>
                  <a:pt x="575794" y="564949"/>
                  <a:pt x="581966" y="559805"/>
                  <a:pt x="589434" y="556376"/>
                </a:cubicBezTo>
                <a:cubicBezTo>
                  <a:pt x="596901" y="552947"/>
                  <a:pt x="604750" y="551232"/>
                  <a:pt x="612979" y="551232"/>
                </a:cubicBezTo>
                <a:cubicBezTo>
                  <a:pt x="624104" y="551232"/>
                  <a:pt x="632372" y="553671"/>
                  <a:pt x="637783" y="558548"/>
                </a:cubicBezTo>
                <a:cubicBezTo>
                  <a:pt x="643193" y="563424"/>
                  <a:pt x="645898" y="571121"/>
                  <a:pt x="645898" y="581636"/>
                </a:cubicBezTo>
                <a:cubicBezTo>
                  <a:pt x="645898" y="584227"/>
                  <a:pt x="645593" y="587580"/>
                  <a:pt x="644983" y="591695"/>
                </a:cubicBezTo>
                <a:cubicBezTo>
                  <a:pt x="644374" y="595810"/>
                  <a:pt x="643536" y="600153"/>
                  <a:pt x="642469" y="604725"/>
                </a:cubicBezTo>
                <a:lnTo>
                  <a:pt x="628067" y="672162"/>
                </a:lnTo>
                <a:lnTo>
                  <a:pt x="608636" y="672162"/>
                </a:lnTo>
                <a:lnTo>
                  <a:pt x="623724" y="603125"/>
                </a:lnTo>
                <a:cubicBezTo>
                  <a:pt x="623876" y="601906"/>
                  <a:pt x="624104" y="600496"/>
                  <a:pt x="624409" y="598896"/>
                </a:cubicBezTo>
                <a:cubicBezTo>
                  <a:pt x="624714" y="597296"/>
                  <a:pt x="625019" y="595619"/>
                  <a:pt x="625324" y="593866"/>
                </a:cubicBezTo>
                <a:cubicBezTo>
                  <a:pt x="625629" y="592114"/>
                  <a:pt x="625895" y="590438"/>
                  <a:pt x="626124" y="588837"/>
                </a:cubicBezTo>
                <a:cubicBezTo>
                  <a:pt x="626353" y="587237"/>
                  <a:pt x="626467" y="585904"/>
                  <a:pt x="626467" y="584837"/>
                </a:cubicBezTo>
                <a:cubicBezTo>
                  <a:pt x="626467" y="579198"/>
                  <a:pt x="624486" y="575045"/>
                  <a:pt x="620523" y="572378"/>
                </a:cubicBezTo>
                <a:cubicBezTo>
                  <a:pt x="616561" y="569711"/>
                  <a:pt x="611684" y="568378"/>
                  <a:pt x="605893" y="568378"/>
                </a:cubicBezTo>
                <a:cubicBezTo>
                  <a:pt x="600559" y="568377"/>
                  <a:pt x="595263" y="569673"/>
                  <a:pt x="590005" y="572264"/>
                </a:cubicBezTo>
                <a:cubicBezTo>
                  <a:pt x="584747" y="574855"/>
                  <a:pt x="580290" y="578131"/>
                  <a:pt x="576632" y="582094"/>
                </a:cubicBezTo>
                <a:cubicBezTo>
                  <a:pt x="573127" y="585142"/>
                  <a:pt x="570384" y="588837"/>
                  <a:pt x="568402" y="593181"/>
                </a:cubicBezTo>
                <a:cubicBezTo>
                  <a:pt x="566421" y="597524"/>
                  <a:pt x="564821" y="602058"/>
                  <a:pt x="563602" y="606782"/>
                </a:cubicBezTo>
                <a:lnTo>
                  <a:pt x="549886" y="672162"/>
                </a:lnTo>
                <a:lnTo>
                  <a:pt x="530683" y="672162"/>
                </a:lnTo>
                <a:close/>
                <a:moveTo>
                  <a:pt x="33631" y="508942"/>
                </a:moveTo>
                <a:lnTo>
                  <a:pt x="55348" y="508942"/>
                </a:lnTo>
                <a:lnTo>
                  <a:pt x="33859" y="610440"/>
                </a:lnTo>
                <a:cubicBezTo>
                  <a:pt x="30202" y="626442"/>
                  <a:pt x="31726" y="638329"/>
                  <a:pt x="38431" y="646102"/>
                </a:cubicBezTo>
                <a:cubicBezTo>
                  <a:pt x="45137" y="653874"/>
                  <a:pt x="56491" y="657760"/>
                  <a:pt x="72493" y="657760"/>
                </a:cubicBezTo>
                <a:cubicBezTo>
                  <a:pt x="81484" y="657760"/>
                  <a:pt x="88799" y="656541"/>
                  <a:pt x="94438" y="654103"/>
                </a:cubicBezTo>
                <a:cubicBezTo>
                  <a:pt x="100077" y="651664"/>
                  <a:pt x="104687" y="648197"/>
                  <a:pt x="108269" y="643701"/>
                </a:cubicBezTo>
                <a:cubicBezTo>
                  <a:pt x="111850" y="639206"/>
                  <a:pt x="114669" y="633833"/>
                  <a:pt x="116727" y="627585"/>
                </a:cubicBezTo>
                <a:cubicBezTo>
                  <a:pt x="118783" y="621337"/>
                  <a:pt x="120650" y="614402"/>
                  <a:pt x="122328" y="606782"/>
                </a:cubicBezTo>
                <a:lnTo>
                  <a:pt x="142901" y="508942"/>
                </a:lnTo>
                <a:lnTo>
                  <a:pt x="164619" y="508942"/>
                </a:lnTo>
                <a:lnTo>
                  <a:pt x="144273" y="606782"/>
                </a:lnTo>
                <a:cubicBezTo>
                  <a:pt x="142901" y="613183"/>
                  <a:pt x="141530" y="619203"/>
                  <a:pt x="140158" y="624842"/>
                </a:cubicBezTo>
                <a:cubicBezTo>
                  <a:pt x="138787" y="630480"/>
                  <a:pt x="137415" y="634900"/>
                  <a:pt x="136044" y="638101"/>
                </a:cubicBezTo>
                <a:cubicBezTo>
                  <a:pt x="133300" y="644806"/>
                  <a:pt x="129757" y="650559"/>
                  <a:pt x="125414" y="655360"/>
                </a:cubicBezTo>
                <a:cubicBezTo>
                  <a:pt x="121071" y="660160"/>
                  <a:pt x="116117" y="664085"/>
                  <a:pt x="110555" y="667133"/>
                </a:cubicBezTo>
                <a:cubicBezTo>
                  <a:pt x="104992" y="670181"/>
                  <a:pt x="98972" y="672391"/>
                  <a:pt x="92495" y="673762"/>
                </a:cubicBezTo>
                <a:cubicBezTo>
                  <a:pt x="86018" y="675134"/>
                  <a:pt x="79351" y="675819"/>
                  <a:pt x="72493" y="675819"/>
                </a:cubicBezTo>
                <a:cubicBezTo>
                  <a:pt x="48261" y="675819"/>
                  <a:pt x="31154" y="669762"/>
                  <a:pt x="21172" y="657646"/>
                </a:cubicBezTo>
                <a:cubicBezTo>
                  <a:pt x="11190" y="645530"/>
                  <a:pt x="8561" y="627966"/>
                  <a:pt x="13285" y="604954"/>
                </a:cubicBezTo>
                <a:close/>
                <a:moveTo>
                  <a:pt x="5615813" y="505055"/>
                </a:moveTo>
                <a:lnTo>
                  <a:pt x="5628615" y="505055"/>
                </a:lnTo>
                <a:cubicBezTo>
                  <a:pt x="5631358" y="511151"/>
                  <a:pt x="5633835" y="517742"/>
                  <a:pt x="5636045" y="524829"/>
                </a:cubicBezTo>
                <a:cubicBezTo>
                  <a:pt x="5638254" y="531916"/>
                  <a:pt x="5640198" y="539117"/>
                  <a:pt x="5641874" y="546432"/>
                </a:cubicBezTo>
                <a:cubicBezTo>
                  <a:pt x="5643551" y="553747"/>
                  <a:pt x="5644846" y="561062"/>
                  <a:pt x="5645760" y="568378"/>
                </a:cubicBezTo>
                <a:cubicBezTo>
                  <a:pt x="5646675" y="575693"/>
                  <a:pt x="5647132" y="582703"/>
                  <a:pt x="5647132" y="589409"/>
                </a:cubicBezTo>
                <a:cubicBezTo>
                  <a:pt x="5647132" y="602515"/>
                  <a:pt x="5645608" y="614745"/>
                  <a:pt x="5642560" y="626099"/>
                </a:cubicBezTo>
                <a:cubicBezTo>
                  <a:pt x="5639512" y="637453"/>
                  <a:pt x="5635359" y="648273"/>
                  <a:pt x="5630101" y="658560"/>
                </a:cubicBezTo>
                <a:cubicBezTo>
                  <a:pt x="5624843" y="668847"/>
                  <a:pt x="5618633" y="678791"/>
                  <a:pt x="5611470" y="688393"/>
                </a:cubicBezTo>
                <a:cubicBezTo>
                  <a:pt x="5604308" y="697994"/>
                  <a:pt x="5596611" y="707595"/>
                  <a:pt x="5588381" y="717196"/>
                </a:cubicBezTo>
                <a:lnTo>
                  <a:pt x="5572379" y="717196"/>
                </a:lnTo>
                <a:cubicBezTo>
                  <a:pt x="5580609" y="707595"/>
                  <a:pt x="5588153" y="697537"/>
                  <a:pt x="5595011" y="687021"/>
                </a:cubicBezTo>
                <a:cubicBezTo>
                  <a:pt x="5601869" y="676505"/>
                  <a:pt x="5607698" y="665609"/>
                  <a:pt x="5612499" y="654331"/>
                </a:cubicBezTo>
                <a:cubicBezTo>
                  <a:pt x="5617299" y="643053"/>
                  <a:pt x="5621033" y="631319"/>
                  <a:pt x="5623700" y="619127"/>
                </a:cubicBezTo>
                <a:cubicBezTo>
                  <a:pt x="5626367" y="606935"/>
                  <a:pt x="5627701" y="594286"/>
                  <a:pt x="5627701" y="581179"/>
                </a:cubicBezTo>
                <a:cubicBezTo>
                  <a:pt x="5627701" y="568225"/>
                  <a:pt x="5626787" y="555386"/>
                  <a:pt x="5624958" y="542660"/>
                </a:cubicBezTo>
                <a:cubicBezTo>
                  <a:pt x="5623129" y="529935"/>
                  <a:pt x="5620081" y="517400"/>
                  <a:pt x="5615813" y="505055"/>
                </a:cubicBezTo>
                <a:close/>
                <a:moveTo>
                  <a:pt x="2760753" y="505055"/>
                </a:moveTo>
                <a:lnTo>
                  <a:pt x="2776755" y="505055"/>
                </a:lnTo>
                <a:cubicBezTo>
                  <a:pt x="2768525" y="514961"/>
                  <a:pt x="2760981" y="525172"/>
                  <a:pt x="2754124" y="535688"/>
                </a:cubicBezTo>
                <a:cubicBezTo>
                  <a:pt x="2747265" y="546203"/>
                  <a:pt x="2741398" y="557100"/>
                  <a:pt x="2736521" y="568378"/>
                </a:cubicBezTo>
                <a:cubicBezTo>
                  <a:pt x="2731644" y="579655"/>
                  <a:pt x="2727872" y="591352"/>
                  <a:pt x="2725205" y="603468"/>
                </a:cubicBezTo>
                <a:cubicBezTo>
                  <a:pt x="2722538" y="615584"/>
                  <a:pt x="2721204" y="628271"/>
                  <a:pt x="2721204" y="641530"/>
                </a:cubicBezTo>
                <a:cubicBezTo>
                  <a:pt x="2721204" y="654484"/>
                  <a:pt x="2722119" y="667247"/>
                  <a:pt x="2723948" y="679820"/>
                </a:cubicBezTo>
                <a:cubicBezTo>
                  <a:pt x="2725777" y="692393"/>
                  <a:pt x="2728825" y="704852"/>
                  <a:pt x="2733092" y="717196"/>
                </a:cubicBezTo>
                <a:lnTo>
                  <a:pt x="2720290" y="717196"/>
                </a:lnTo>
                <a:cubicBezTo>
                  <a:pt x="2717547" y="711253"/>
                  <a:pt x="2715032" y="704776"/>
                  <a:pt x="2712746" y="697765"/>
                </a:cubicBezTo>
                <a:cubicBezTo>
                  <a:pt x="2710461" y="690755"/>
                  <a:pt x="2708517" y="683592"/>
                  <a:pt x="2706918" y="676277"/>
                </a:cubicBezTo>
                <a:cubicBezTo>
                  <a:pt x="2705317" y="668961"/>
                  <a:pt x="2704060" y="661608"/>
                  <a:pt x="2703146" y="654217"/>
                </a:cubicBezTo>
                <a:cubicBezTo>
                  <a:pt x="2702231" y="646825"/>
                  <a:pt x="2701773" y="639853"/>
                  <a:pt x="2701773" y="633300"/>
                </a:cubicBezTo>
                <a:cubicBezTo>
                  <a:pt x="2701773" y="620346"/>
                  <a:pt x="2703260" y="608154"/>
                  <a:pt x="2706232" y="596724"/>
                </a:cubicBezTo>
                <a:cubicBezTo>
                  <a:pt x="2709203" y="585294"/>
                  <a:pt x="2713318" y="574359"/>
                  <a:pt x="2718576" y="563920"/>
                </a:cubicBezTo>
                <a:cubicBezTo>
                  <a:pt x="2723834" y="553480"/>
                  <a:pt x="2730082" y="543422"/>
                  <a:pt x="2737321" y="533745"/>
                </a:cubicBezTo>
                <a:cubicBezTo>
                  <a:pt x="2744560" y="524067"/>
                  <a:pt x="2752371" y="514504"/>
                  <a:pt x="2760753" y="505055"/>
                </a:cubicBezTo>
                <a:close/>
                <a:moveTo>
                  <a:pt x="5045959" y="124302"/>
                </a:moveTo>
                <a:cubicBezTo>
                  <a:pt x="5042644" y="126695"/>
                  <a:pt x="5038455" y="128399"/>
                  <a:pt x="5033391" y="129412"/>
                </a:cubicBezTo>
                <a:cubicBezTo>
                  <a:pt x="5028327" y="130424"/>
                  <a:pt x="5022940" y="131207"/>
                  <a:pt x="5017232" y="131760"/>
                </a:cubicBezTo>
                <a:cubicBezTo>
                  <a:pt x="5011524" y="132312"/>
                  <a:pt x="5005769" y="133003"/>
                  <a:pt x="4999968" y="133831"/>
                </a:cubicBezTo>
                <a:cubicBezTo>
                  <a:pt x="4994167" y="134660"/>
                  <a:pt x="4988965" y="135995"/>
                  <a:pt x="4984361" y="137836"/>
                </a:cubicBezTo>
                <a:cubicBezTo>
                  <a:pt x="4979758" y="139678"/>
                  <a:pt x="4975982" y="142302"/>
                  <a:pt x="4973036" y="145709"/>
                </a:cubicBezTo>
                <a:cubicBezTo>
                  <a:pt x="4970090" y="149116"/>
                  <a:pt x="4968524" y="153858"/>
                  <a:pt x="4968340" y="159934"/>
                </a:cubicBezTo>
                <a:cubicBezTo>
                  <a:pt x="4968340" y="166564"/>
                  <a:pt x="4970964" y="171536"/>
                  <a:pt x="4976212" y="174851"/>
                </a:cubicBezTo>
                <a:cubicBezTo>
                  <a:pt x="4981461" y="178165"/>
                  <a:pt x="4987400" y="179823"/>
                  <a:pt x="4994029" y="179823"/>
                </a:cubicBezTo>
                <a:cubicBezTo>
                  <a:pt x="5012628" y="179823"/>
                  <a:pt x="5025979" y="173562"/>
                  <a:pt x="5034082" y="161039"/>
                </a:cubicBezTo>
                <a:cubicBezTo>
                  <a:pt x="5037949" y="155699"/>
                  <a:pt x="5040573" y="149898"/>
                  <a:pt x="5041954" y="143637"/>
                </a:cubicBezTo>
                <a:cubicBezTo>
                  <a:pt x="5043335" y="137376"/>
                  <a:pt x="5044855" y="130931"/>
                  <a:pt x="5046512" y="124302"/>
                </a:cubicBezTo>
                <a:close/>
                <a:moveTo>
                  <a:pt x="4727053" y="106899"/>
                </a:moveTo>
                <a:lnTo>
                  <a:pt x="4712689" y="175127"/>
                </a:lnTo>
                <a:lnTo>
                  <a:pt x="4776221" y="175127"/>
                </a:lnTo>
                <a:cubicBezTo>
                  <a:pt x="4779535" y="175127"/>
                  <a:pt x="4783863" y="174805"/>
                  <a:pt x="4789203" y="174160"/>
                </a:cubicBezTo>
                <a:cubicBezTo>
                  <a:pt x="4794544" y="173516"/>
                  <a:pt x="4799792" y="171858"/>
                  <a:pt x="4804948" y="169188"/>
                </a:cubicBezTo>
                <a:cubicBezTo>
                  <a:pt x="4810105" y="166518"/>
                  <a:pt x="4814570" y="162605"/>
                  <a:pt x="4818345" y="157449"/>
                </a:cubicBezTo>
                <a:cubicBezTo>
                  <a:pt x="4822120" y="152292"/>
                  <a:pt x="4824008" y="145202"/>
                  <a:pt x="4824008" y="136179"/>
                </a:cubicBezTo>
                <a:cubicBezTo>
                  <a:pt x="4824008" y="129918"/>
                  <a:pt x="4822903" y="124854"/>
                  <a:pt x="4820693" y="120987"/>
                </a:cubicBezTo>
                <a:cubicBezTo>
                  <a:pt x="4818483" y="117120"/>
                  <a:pt x="4815491" y="114173"/>
                  <a:pt x="4811715" y="112148"/>
                </a:cubicBezTo>
                <a:cubicBezTo>
                  <a:pt x="4807941" y="110122"/>
                  <a:pt x="4803613" y="108741"/>
                  <a:pt x="4798733" y="108004"/>
                </a:cubicBezTo>
                <a:cubicBezTo>
                  <a:pt x="4793853" y="107268"/>
                  <a:pt x="4788743" y="106900"/>
                  <a:pt x="4783403" y="106899"/>
                </a:cubicBezTo>
                <a:close/>
                <a:moveTo>
                  <a:pt x="5999002" y="71819"/>
                </a:moveTo>
                <a:cubicBezTo>
                  <a:pt x="5992189" y="71819"/>
                  <a:pt x="5986066" y="72878"/>
                  <a:pt x="5980634" y="74995"/>
                </a:cubicBezTo>
                <a:cubicBezTo>
                  <a:pt x="5975201" y="77113"/>
                  <a:pt x="5970459" y="80013"/>
                  <a:pt x="5966408" y="83696"/>
                </a:cubicBezTo>
                <a:cubicBezTo>
                  <a:pt x="5962356" y="87379"/>
                  <a:pt x="5958950" y="91661"/>
                  <a:pt x="5956187" y="96541"/>
                </a:cubicBezTo>
                <a:cubicBezTo>
                  <a:pt x="5953425" y="101421"/>
                  <a:pt x="5951216" y="106623"/>
                  <a:pt x="5949558" y="112148"/>
                </a:cubicBezTo>
                <a:lnTo>
                  <a:pt x="6032426" y="112148"/>
                </a:lnTo>
                <a:cubicBezTo>
                  <a:pt x="6032794" y="107176"/>
                  <a:pt x="6032472" y="102250"/>
                  <a:pt x="6031459" y="97369"/>
                </a:cubicBezTo>
                <a:cubicBezTo>
                  <a:pt x="6030446" y="92490"/>
                  <a:pt x="6028605" y="88162"/>
                  <a:pt x="6025934" y="84387"/>
                </a:cubicBezTo>
                <a:cubicBezTo>
                  <a:pt x="6023264" y="80612"/>
                  <a:pt x="6019719" y="77573"/>
                  <a:pt x="6015300" y="75271"/>
                </a:cubicBezTo>
                <a:cubicBezTo>
                  <a:pt x="6010880" y="72970"/>
                  <a:pt x="6005448" y="71819"/>
                  <a:pt x="5999002" y="71819"/>
                </a:cubicBezTo>
                <a:close/>
                <a:moveTo>
                  <a:pt x="5659140" y="71819"/>
                </a:moveTo>
                <a:cubicBezTo>
                  <a:pt x="5650117" y="71819"/>
                  <a:pt x="5642199" y="74029"/>
                  <a:pt x="5635386" y="78448"/>
                </a:cubicBezTo>
                <a:cubicBezTo>
                  <a:pt x="5628572" y="82868"/>
                  <a:pt x="5622863" y="88438"/>
                  <a:pt x="5618259" y="95160"/>
                </a:cubicBezTo>
                <a:cubicBezTo>
                  <a:pt x="5613655" y="101881"/>
                  <a:pt x="5610203" y="109293"/>
                  <a:pt x="5607901" y="117396"/>
                </a:cubicBezTo>
                <a:cubicBezTo>
                  <a:pt x="5605599" y="125498"/>
                  <a:pt x="5604448" y="133233"/>
                  <a:pt x="5604448" y="140599"/>
                </a:cubicBezTo>
                <a:cubicBezTo>
                  <a:pt x="5604448" y="152384"/>
                  <a:pt x="5607763" y="161868"/>
                  <a:pt x="5614392" y="169050"/>
                </a:cubicBezTo>
                <a:cubicBezTo>
                  <a:pt x="5621022" y="176232"/>
                  <a:pt x="5630782" y="179823"/>
                  <a:pt x="5643672" y="179823"/>
                </a:cubicBezTo>
                <a:cubicBezTo>
                  <a:pt x="5652327" y="179823"/>
                  <a:pt x="5659924" y="177613"/>
                  <a:pt x="5666460" y="173193"/>
                </a:cubicBezTo>
                <a:cubicBezTo>
                  <a:pt x="5672998" y="168774"/>
                  <a:pt x="5678522" y="163203"/>
                  <a:pt x="5683034" y="156482"/>
                </a:cubicBezTo>
                <a:cubicBezTo>
                  <a:pt x="5687546" y="149760"/>
                  <a:pt x="5690952" y="142440"/>
                  <a:pt x="5693255" y="134522"/>
                </a:cubicBezTo>
                <a:cubicBezTo>
                  <a:pt x="5695556" y="126603"/>
                  <a:pt x="5696707" y="119145"/>
                  <a:pt x="5696707" y="112148"/>
                </a:cubicBezTo>
                <a:cubicBezTo>
                  <a:pt x="5696708" y="106623"/>
                  <a:pt x="5695971" y="101375"/>
                  <a:pt x="5694498" y="96403"/>
                </a:cubicBezTo>
                <a:cubicBezTo>
                  <a:pt x="5693024" y="91431"/>
                  <a:pt x="5690723" y="87149"/>
                  <a:pt x="5687592" y="83558"/>
                </a:cubicBezTo>
                <a:cubicBezTo>
                  <a:pt x="5684462" y="79968"/>
                  <a:pt x="5680548" y="77113"/>
                  <a:pt x="5675852" y="74995"/>
                </a:cubicBezTo>
                <a:cubicBezTo>
                  <a:pt x="5671157" y="72878"/>
                  <a:pt x="5665586" y="71819"/>
                  <a:pt x="5659140" y="71819"/>
                </a:cubicBezTo>
                <a:close/>
                <a:moveTo>
                  <a:pt x="5308649" y="71819"/>
                </a:moveTo>
                <a:cubicBezTo>
                  <a:pt x="5299258" y="71819"/>
                  <a:pt x="5291063" y="73983"/>
                  <a:pt x="5284065" y="78310"/>
                </a:cubicBezTo>
                <a:cubicBezTo>
                  <a:pt x="5277067" y="82637"/>
                  <a:pt x="5271175" y="88208"/>
                  <a:pt x="5266387" y="95022"/>
                </a:cubicBezTo>
                <a:cubicBezTo>
                  <a:pt x="5261599" y="101835"/>
                  <a:pt x="5258008" y="109385"/>
                  <a:pt x="5255614" y="117672"/>
                </a:cubicBezTo>
                <a:cubicBezTo>
                  <a:pt x="5253220" y="125959"/>
                  <a:pt x="5252023" y="134061"/>
                  <a:pt x="5252023" y="141980"/>
                </a:cubicBezTo>
                <a:cubicBezTo>
                  <a:pt x="5252023" y="153581"/>
                  <a:pt x="5254923" y="162789"/>
                  <a:pt x="5260724" y="169602"/>
                </a:cubicBezTo>
                <a:cubicBezTo>
                  <a:pt x="5266525" y="176416"/>
                  <a:pt x="5275870" y="179823"/>
                  <a:pt x="5288761" y="179823"/>
                </a:cubicBezTo>
                <a:cubicBezTo>
                  <a:pt x="5297600" y="179823"/>
                  <a:pt x="5305518" y="177521"/>
                  <a:pt x="5312516" y="172917"/>
                </a:cubicBezTo>
                <a:cubicBezTo>
                  <a:pt x="5319514" y="168313"/>
                  <a:pt x="5325361" y="162513"/>
                  <a:pt x="5330056" y="155515"/>
                </a:cubicBezTo>
                <a:cubicBezTo>
                  <a:pt x="5334753" y="148517"/>
                  <a:pt x="5338344" y="140829"/>
                  <a:pt x="5340830" y="132450"/>
                </a:cubicBezTo>
                <a:cubicBezTo>
                  <a:pt x="5343316" y="124071"/>
                  <a:pt x="5344559" y="116199"/>
                  <a:pt x="5344559" y="108833"/>
                </a:cubicBezTo>
                <a:cubicBezTo>
                  <a:pt x="5344559" y="98152"/>
                  <a:pt x="5341474" y="89313"/>
                  <a:pt x="5335305" y="82315"/>
                </a:cubicBezTo>
                <a:cubicBezTo>
                  <a:pt x="5329136" y="75318"/>
                  <a:pt x="5320251" y="71819"/>
                  <a:pt x="5308649" y="71819"/>
                </a:cubicBezTo>
                <a:close/>
                <a:moveTo>
                  <a:pt x="3932077" y="71819"/>
                </a:moveTo>
                <a:cubicBezTo>
                  <a:pt x="3925264" y="71819"/>
                  <a:pt x="3919141" y="72878"/>
                  <a:pt x="3913709" y="74995"/>
                </a:cubicBezTo>
                <a:cubicBezTo>
                  <a:pt x="3908276" y="77113"/>
                  <a:pt x="3903534" y="80013"/>
                  <a:pt x="3899483" y="83696"/>
                </a:cubicBezTo>
                <a:cubicBezTo>
                  <a:pt x="3895431" y="87379"/>
                  <a:pt x="3892025" y="91661"/>
                  <a:pt x="3889262" y="96541"/>
                </a:cubicBezTo>
                <a:cubicBezTo>
                  <a:pt x="3886500" y="101421"/>
                  <a:pt x="3884291" y="106623"/>
                  <a:pt x="3882633" y="112148"/>
                </a:cubicBezTo>
                <a:lnTo>
                  <a:pt x="3965501" y="112148"/>
                </a:lnTo>
                <a:cubicBezTo>
                  <a:pt x="3965869" y="107176"/>
                  <a:pt x="3965547" y="102250"/>
                  <a:pt x="3964534" y="97369"/>
                </a:cubicBezTo>
                <a:cubicBezTo>
                  <a:pt x="3963521" y="92490"/>
                  <a:pt x="3961680" y="88162"/>
                  <a:pt x="3959009" y="84387"/>
                </a:cubicBezTo>
                <a:cubicBezTo>
                  <a:pt x="3956339" y="80612"/>
                  <a:pt x="3952794" y="77573"/>
                  <a:pt x="3948375" y="75271"/>
                </a:cubicBezTo>
                <a:cubicBezTo>
                  <a:pt x="3943955" y="72970"/>
                  <a:pt x="3938523" y="71819"/>
                  <a:pt x="3932077" y="71819"/>
                </a:cubicBezTo>
                <a:close/>
                <a:moveTo>
                  <a:pt x="5757125" y="54417"/>
                </a:moveTo>
                <a:lnTo>
                  <a:pt x="5780603" y="54417"/>
                </a:lnTo>
                <a:lnTo>
                  <a:pt x="5750771" y="197225"/>
                </a:lnTo>
                <a:lnTo>
                  <a:pt x="5727568" y="197225"/>
                </a:lnTo>
                <a:close/>
                <a:moveTo>
                  <a:pt x="5995412" y="51102"/>
                </a:moveTo>
                <a:cubicBezTo>
                  <a:pt x="6016405" y="51102"/>
                  <a:pt x="6031735" y="56626"/>
                  <a:pt x="6041403" y="67675"/>
                </a:cubicBezTo>
                <a:cubicBezTo>
                  <a:pt x="6051071" y="78724"/>
                  <a:pt x="6055905" y="94285"/>
                  <a:pt x="6055905" y="114357"/>
                </a:cubicBezTo>
                <a:cubicBezTo>
                  <a:pt x="6055905" y="118040"/>
                  <a:pt x="6055628" y="121539"/>
                  <a:pt x="6055076" y="124854"/>
                </a:cubicBezTo>
                <a:cubicBezTo>
                  <a:pt x="6054524" y="128169"/>
                  <a:pt x="6054064" y="130839"/>
                  <a:pt x="6053695" y="132864"/>
                </a:cubicBezTo>
                <a:lnTo>
                  <a:pt x="5946243" y="132864"/>
                </a:lnTo>
                <a:cubicBezTo>
                  <a:pt x="5945691" y="136916"/>
                  <a:pt x="5945415" y="141059"/>
                  <a:pt x="5945415" y="145295"/>
                </a:cubicBezTo>
                <a:cubicBezTo>
                  <a:pt x="5945415" y="150819"/>
                  <a:pt x="5946428" y="155745"/>
                  <a:pt x="5948453" y="160073"/>
                </a:cubicBezTo>
                <a:cubicBezTo>
                  <a:pt x="5950479" y="164400"/>
                  <a:pt x="5953241" y="167991"/>
                  <a:pt x="5956740" y="170845"/>
                </a:cubicBezTo>
                <a:cubicBezTo>
                  <a:pt x="5960238" y="173700"/>
                  <a:pt x="5964198" y="175910"/>
                  <a:pt x="5968618" y="177475"/>
                </a:cubicBezTo>
                <a:cubicBezTo>
                  <a:pt x="5973037" y="179040"/>
                  <a:pt x="5977641" y="179823"/>
                  <a:pt x="5982429" y="179823"/>
                </a:cubicBezTo>
                <a:cubicBezTo>
                  <a:pt x="5992925" y="179823"/>
                  <a:pt x="6001581" y="177475"/>
                  <a:pt x="6008394" y="172779"/>
                </a:cubicBezTo>
                <a:cubicBezTo>
                  <a:pt x="6015208" y="168083"/>
                  <a:pt x="6020271" y="161316"/>
                  <a:pt x="6023586" y="152476"/>
                </a:cubicBezTo>
                <a:lnTo>
                  <a:pt x="6047066" y="152476"/>
                </a:lnTo>
                <a:cubicBezTo>
                  <a:pt x="6045224" y="160395"/>
                  <a:pt x="6042278" y="167347"/>
                  <a:pt x="6038227" y="173331"/>
                </a:cubicBezTo>
                <a:cubicBezTo>
                  <a:pt x="6034175" y="179316"/>
                  <a:pt x="6029295" y="184288"/>
                  <a:pt x="6023586" y="188248"/>
                </a:cubicBezTo>
                <a:cubicBezTo>
                  <a:pt x="6017878" y="192207"/>
                  <a:pt x="6011525" y="195199"/>
                  <a:pt x="6004527" y="197225"/>
                </a:cubicBezTo>
                <a:cubicBezTo>
                  <a:pt x="5997529" y="199250"/>
                  <a:pt x="5990163" y="200263"/>
                  <a:pt x="5982429" y="200263"/>
                </a:cubicBezTo>
                <a:cubicBezTo>
                  <a:pt x="5970643" y="200263"/>
                  <a:pt x="5960837" y="198468"/>
                  <a:pt x="5953011" y="194877"/>
                </a:cubicBezTo>
                <a:cubicBezTo>
                  <a:pt x="5945185" y="191286"/>
                  <a:pt x="5938969" y="186682"/>
                  <a:pt x="5934366" y="181066"/>
                </a:cubicBezTo>
                <a:cubicBezTo>
                  <a:pt x="5929762" y="175449"/>
                  <a:pt x="5926539" y="169280"/>
                  <a:pt x="5924698" y="162559"/>
                </a:cubicBezTo>
                <a:cubicBezTo>
                  <a:pt x="5922856" y="155837"/>
                  <a:pt x="5921935" y="149346"/>
                  <a:pt x="5921935" y="143085"/>
                </a:cubicBezTo>
                <a:cubicBezTo>
                  <a:pt x="5921935" y="129458"/>
                  <a:pt x="5923915" y="116981"/>
                  <a:pt x="5927875" y="105656"/>
                </a:cubicBezTo>
                <a:cubicBezTo>
                  <a:pt x="5931834" y="94331"/>
                  <a:pt x="5937174" y="84617"/>
                  <a:pt x="5943896" y="76515"/>
                </a:cubicBezTo>
                <a:cubicBezTo>
                  <a:pt x="5950617" y="68412"/>
                  <a:pt x="5958443" y="62151"/>
                  <a:pt x="5967375" y="57731"/>
                </a:cubicBezTo>
                <a:cubicBezTo>
                  <a:pt x="5976306" y="53312"/>
                  <a:pt x="5985651" y="51102"/>
                  <a:pt x="5995412" y="51102"/>
                </a:cubicBezTo>
                <a:close/>
                <a:moveTo>
                  <a:pt x="5861099" y="51102"/>
                </a:moveTo>
                <a:cubicBezTo>
                  <a:pt x="5877304" y="51102"/>
                  <a:pt x="5890149" y="55015"/>
                  <a:pt x="5899633" y="62841"/>
                </a:cubicBezTo>
                <a:cubicBezTo>
                  <a:pt x="5909116" y="70668"/>
                  <a:pt x="5914134" y="82960"/>
                  <a:pt x="5914687" y="99717"/>
                </a:cubicBezTo>
                <a:lnTo>
                  <a:pt x="5891208" y="99717"/>
                </a:lnTo>
                <a:cubicBezTo>
                  <a:pt x="5891208" y="90878"/>
                  <a:pt x="5888538" y="84019"/>
                  <a:pt x="5883197" y="79139"/>
                </a:cubicBezTo>
                <a:cubicBezTo>
                  <a:pt x="5877857" y="74259"/>
                  <a:pt x="5870491" y="71819"/>
                  <a:pt x="5861099" y="71819"/>
                </a:cubicBezTo>
                <a:cubicBezTo>
                  <a:pt x="5852076" y="71819"/>
                  <a:pt x="5844111" y="73844"/>
                  <a:pt x="5837206" y="77896"/>
                </a:cubicBezTo>
                <a:cubicBezTo>
                  <a:pt x="5830300" y="81947"/>
                  <a:pt x="5824500" y="87195"/>
                  <a:pt x="5819804" y="93640"/>
                </a:cubicBezTo>
                <a:cubicBezTo>
                  <a:pt x="5815108" y="100086"/>
                  <a:pt x="5811563" y="107314"/>
                  <a:pt x="5809169" y="115324"/>
                </a:cubicBezTo>
                <a:cubicBezTo>
                  <a:pt x="5806775" y="123335"/>
                  <a:pt x="5805578" y="131207"/>
                  <a:pt x="5805578" y="138941"/>
                </a:cubicBezTo>
                <a:cubicBezTo>
                  <a:pt x="5805578" y="144466"/>
                  <a:pt x="5806176" y="149714"/>
                  <a:pt x="5807373" y="154686"/>
                </a:cubicBezTo>
                <a:cubicBezTo>
                  <a:pt x="5808570" y="159658"/>
                  <a:pt x="5810550" y="163986"/>
                  <a:pt x="5813312" y="167669"/>
                </a:cubicBezTo>
                <a:cubicBezTo>
                  <a:pt x="5816075" y="171352"/>
                  <a:pt x="5819711" y="174298"/>
                  <a:pt x="5824223" y="176508"/>
                </a:cubicBezTo>
                <a:cubicBezTo>
                  <a:pt x="5828735" y="178718"/>
                  <a:pt x="5834305" y="179823"/>
                  <a:pt x="5840935" y="179823"/>
                </a:cubicBezTo>
                <a:cubicBezTo>
                  <a:pt x="5851063" y="179823"/>
                  <a:pt x="5859718" y="177152"/>
                  <a:pt x="5866900" y="171812"/>
                </a:cubicBezTo>
                <a:cubicBezTo>
                  <a:pt x="5874082" y="166472"/>
                  <a:pt x="5879330" y="159382"/>
                  <a:pt x="5882645" y="150543"/>
                </a:cubicBezTo>
                <a:lnTo>
                  <a:pt x="5906124" y="150543"/>
                </a:lnTo>
                <a:cubicBezTo>
                  <a:pt x="5901888" y="166748"/>
                  <a:pt x="5894154" y="179086"/>
                  <a:pt x="5882921" y="187557"/>
                </a:cubicBezTo>
                <a:cubicBezTo>
                  <a:pt x="5871688" y="196028"/>
                  <a:pt x="5857692" y="200263"/>
                  <a:pt x="5840935" y="200263"/>
                </a:cubicBezTo>
                <a:cubicBezTo>
                  <a:pt x="5821415" y="200263"/>
                  <a:pt x="5806729" y="194923"/>
                  <a:pt x="5796877" y="184242"/>
                </a:cubicBezTo>
                <a:cubicBezTo>
                  <a:pt x="5787025" y="173562"/>
                  <a:pt x="5782099" y="158461"/>
                  <a:pt x="5782099" y="138941"/>
                </a:cubicBezTo>
                <a:cubicBezTo>
                  <a:pt x="5782099" y="127524"/>
                  <a:pt x="5783802" y="116567"/>
                  <a:pt x="5787209" y="106071"/>
                </a:cubicBezTo>
                <a:cubicBezTo>
                  <a:pt x="5790616" y="95574"/>
                  <a:pt x="5795680" y="86228"/>
                  <a:pt x="5802402" y="78034"/>
                </a:cubicBezTo>
                <a:cubicBezTo>
                  <a:pt x="5809123" y="69839"/>
                  <a:pt x="5817410" y="63302"/>
                  <a:pt x="5827262" y="58422"/>
                </a:cubicBezTo>
                <a:cubicBezTo>
                  <a:pt x="5837114" y="53542"/>
                  <a:pt x="5848393" y="51102"/>
                  <a:pt x="5861099" y="51102"/>
                </a:cubicBezTo>
                <a:close/>
                <a:moveTo>
                  <a:pt x="5660798" y="51102"/>
                </a:moveTo>
                <a:cubicBezTo>
                  <a:pt x="5680134" y="51102"/>
                  <a:pt x="5694866" y="56120"/>
                  <a:pt x="5704994" y="66156"/>
                </a:cubicBezTo>
                <a:cubicBezTo>
                  <a:pt x="5715122" y="76192"/>
                  <a:pt x="5720186" y="90878"/>
                  <a:pt x="5720186" y="110214"/>
                </a:cubicBezTo>
                <a:cubicBezTo>
                  <a:pt x="5720187" y="121815"/>
                  <a:pt x="5718437" y="133049"/>
                  <a:pt x="5714938" y="143913"/>
                </a:cubicBezTo>
                <a:cubicBezTo>
                  <a:pt x="5711440" y="154778"/>
                  <a:pt x="5706283" y="164400"/>
                  <a:pt x="5699469" y="172779"/>
                </a:cubicBezTo>
                <a:cubicBezTo>
                  <a:pt x="5692656" y="181158"/>
                  <a:pt x="5684369" y="187833"/>
                  <a:pt x="5674609" y="192805"/>
                </a:cubicBezTo>
                <a:cubicBezTo>
                  <a:pt x="5664849" y="197777"/>
                  <a:pt x="5653708" y="200263"/>
                  <a:pt x="5641186" y="200263"/>
                </a:cubicBezTo>
                <a:cubicBezTo>
                  <a:pt x="5631794" y="200263"/>
                  <a:pt x="5623369" y="198790"/>
                  <a:pt x="5615912" y="195844"/>
                </a:cubicBezTo>
                <a:cubicBezTo>
                  <a:pt x="5608453" y="192897"/>
                  <a:pt x="5602146" y="188800"/>
                  <a:pt x="5596990" y="183552"/>
                </a:cubicBezTo>
                <a:cubicBezTo>
                  <a:pt x="5591834" y="178304"/>
                  <a:pt x="5587874" y="172042"/>
                  <a:pt x="5585112" y="164768"/>
                </a:cubicBezTo>
                <a:cubicBezTo>
                  <a:pt x="5582350" y="157494"/>
                  <a:pt x="5580969" y="149530"/>
                  <a:pt x="5580969" y="140875"/>
                </a:cubicBezTo>
                <a:cubicBezTo>
                  <a:pt x="5580969" y="129273"/>
                  <a:pt x="5582764" y="118040"/>
                  <a:pt x="5586355" y="107176"/>
                </a:cubicBezTo>
                <a:cubicBezTo>
                  <a:pt x="5589946" y="96311"/>
                  <a:pt x="5595194" y="86735"/>
                  <a:pt x="5602100" y="78448"/>
                </a:cubicBezTo>
                <a:cubicBezTo>
                  <a:pt x="5609006" y="70161"/>
                  <a:pt x="5617385" y="63532"/>
                  <a:pt x="5627237" y="58560"/>
                </a:cubicBezTo>
                <a:cubicBezTo>
                  <a:pt x="5637089" y="53588"/>
                  <a:pt x="5648276" y="51102"/>
                  <a:pt x="5660798" y="51102"/>
                </a:cubicBezTo>
                <a:close/>
                <a:moveTo>
                  <a:pt x="5179309" y="51102"/>
                </a:moveTo>
                <a:cubicBezTo>
                  <a:pt x="5192752" y="51102"/>
                  <a:pt x="5202742" y="54048"/>
                  <a:pt x="5209280" y="59941"/>
                </a:cubicBezTo>
                <a:cubicBezTo>
                  <a:pt x="5215817" y="65834"/>
                  <a:pt x="5219085" y="75133"/>
                  <a:pt x="5219086" y="87840"/>
                </a:cubicBezTo>
                <a:cubicBezTo>
                  <a:pt x="5219086" y="90970"/>
                  <a:pt x="5218717" y="95021"/>
                  <a:pt x="5217981" y="99994"/>
                </a:cubicBezTo>
                <a:cubicBezTo>
                  <a:pt x="5217244" y="104966"/>
                  <a:pt x="5216231" y="110214"/>
                  <a:pt x="5214943" y="115739"/>
                </a:cubicBezTo>
                <a:lnTo>
                  <a:pt x="5197540" y="197225"/>
                </a:lnTo>
                <a:lnTo>
                  <a:pt x="5174061" y="197225"/>
                </a:lnTo>
                <a:lnTo>
                  <a:pt x="5192292" y="113805"/>
                </a:lnTo>
                <a:cubicBezTo>
                  <a:pt x="5192476" y="112332"/>
                  <a:pt x="5192752" y="110628"/>
                  <a:pt x="5193121" y="108695"/>
                </a:cubicBezTo>
                <a:cubicBezTo>
                  <a:pt x="5193489" y="106761"/>
                  <a:pt x="5193857" y="104736"/>
                  <a:pt x="5194225" y="102618"/>
                </a:cubicBezTo>
                <a:cubicBezTo>
                  <a:pt x="5194594" y="100500"/>
                  <a:pt x="5194916" y="98475"/>
                  <a:pt x="5195192" y="96541"/>
                </a:cubicBezTo>
                <a:cubicBezTo>
                  <a:pt x="5195468" y="94608"/>
                  <a:pt x="5195607" y="92996"/>
                  <a:pt x="5195607" y="91707"/>
                </a:cubicBezTo>
                <a:cubicBezTo>
                  <a:pt x="5195607" y="84894"/>
                  <a:pt x="5193213" y="79875"/>
                  <a:pt x="5188424" y="76653"/>
                </a:cubicBezTo>
                <a:cubicBezTo>
                  <a:pt x="5183637" y="73430"/>
                  <a:pt x="5177744" y="71819"/>
                  <a:pt x="5170746" y="71819"/>
                </a:cubicBezTo>
                <a:cubicBezTo>
                  <a:pt x="5164301" y="71819"/>
                  <a:pt x="5157902" y="73384"/>
                  <a:pt x="5151549" y="76515"/>
                </a:cubicBezTo>
                <a:cubicBezTo>
                  <a:pt x="5145196" y="79645"/>
                  <a:pt x="5139809" y="83604"/>
                  <a:pt x="5135389" y="88392"/>
                </a:cubicBezTo>
                <a:cubicBezTo>
                  <a:pt x="5131154" y="92075"/>
                  <a:pt x="5127839" y="96541"/>
                  <a:pt x="5125445" y="101789"/>
                </a:cubicBezTo>
                <a:cubicBezTo>
                  <a:pt x="5123052" y="107037"/>
                  <a:pt x="5121118" y="112516"/>
                  <a:pt x="5119645" y="118224"/>
                </a:cubicBezTo>
                <a:lnTo>
                  <a:pt x="5103071" y="197225"/>
                </a:lnTo>
                <a:lnTo>
                  <a:pt x="5079868" y="197225"/>
                </a:lnTo>
                <a:lnTo>
                  <a:pt x="5109701" y="54417"/>
                </a:lnTo>
                <a:lnTo>
                  <a:pt x="5132351" y="54417"/>
                </a:lnTo>
                <a:lnTo>
                  <a:pt x="5127932" y="75962"/>
                </a:lnTo>
                <a:lnTo>
                  <a:pt x="5128484" y="75962"/>
                </a:lnTo>
                <a:cubicBezTo>
                  <a:pt x="5134377" y="67675"/>
                  <a:pt x="5141835" y="61460"/>
                  <a:pt x="5150858" y="57317"/>
                </a:cubicBezTo>
                <a:cubicBezTo>
                  <a:pt x="5159881" y="53174"/>
                  <a:pt x="5169365" y="51102"/>
                  <a:pt x="5179309" y="51102"/>
                </a:cubicBezTo>
                <a:close/>
                <a:moveTo>
                  <a:pt x="5024137" y="51102"/>
                </a:moveTo>
                <a:cubicBezTo>
                  <a:pt x="5031135" y="51102"/>
                  <a:pt x="5037764" y="51654"/>
                  <a:pt x="5044026" y="52759"/>
                </a:cubicBezTo>
                <a:cubicBezTo>
                  <a:pt x="5050287" y="53864"/>
                  <a:pt x="5055812" y="55798"/>
                  <a:pt x="5060599" y="58560"/>
                </a:cubicBezTo>
                <a:cubicBezTo>
                  <a:pt x="5065387" y="61322"/>
                  <a:pt x="5069208" y="65051"/>
                  <a:pt x="5072062" y="69747"/>
                </a:cubicBezTo>
                <a:cubicBezTo>
                  <a:pt x="5074917" y="74443"/>
                  <a:pt x="5076344" y="80382"/>
                  <a:pt x="5076344" y="87564"/>
                </a:cubicBezTo>
                <a:cubicBezTo>
                  <a:pt x="5076344" y="91615"/>
                  <a:pt x="5075838" y="95988"/>
                  <a:pt x="5074825" y="100684"/>
                </a:cubicBezTo>
                <a:cubicBezTo>
                  <a:pt x="5073812" y="105380"/>
                  <a:pt x="5072845" y="109662"/>
                  <a:pt x="5071925" y="113529"/>
                </a:cubicBezTo>
                <a:lnTo>
                  <a:pt x="5062809" y="152476"/>
                </a:lnTo>
                <a:cubicBezTo>
                  <a:pt x="5062257" y="155423"/>
                  <a:pt x="5061474" y="158738"/>
                  <a:pt x="5060461" y="162420"/>
                </a:cubicBezTo>
                <a:cubicBezTo>
                  <a:pt x="5059448" y="166103"/>
                  <a:pt x="5058942" y="169602"/>
                  <a:pt x="5058942" y="172917"/>
                </a:cubicBezTo>
                <a:cubicBezTo>
                  <a:pt x="5058940" y="176232"/>
                  <a:pt x="5059585" y="178534"/>
                  <a:pt x="5060875" y="179823"/>
                </a:cubicBezTo>
                <a:cubicBezTo>
                  <a:pt x="5062165" y="181112"/>
                  <a:pt x="5063822" y="181756"/>
                  <a:pt x="5065848" y="181756"/>
                </a:cubicBezTo>
                <a:cubicBezTo>
                  <a:pt x="5066952" y="181756"/>
                  <a:pt x="5068196" y="181526"/>
                  <a:pt x="5069576" y="181066"/>
                </a:cubicBezTo>
                <a:lnTo>
                  <a:pt x="5073306" y="179823"/>
                </a:lnTo>
                <a:lnTo>
                  <a:pt x="5069715" y="197225"/>
                </a:lnTo>
                <a:cubicBezTo>
                  <a:pt x="5067873" y="197961"/>
                  <a:pt x="5065525" y="198652"/>
                  <a:pt x="5062671" y="199297"/>
                </a:cubicBezTo>
                <a:cubicBezTo>
                  <a:pt x="5059817" y="199941"/>
                  <a:pt x="5057377" y="200263"/>
                  <a:pt x="5055351" y="200263"/>
                </a:cubicBezTo>
                <a:cubicBezTo>
                  <a:pt x="5048906" y="200263"/>
                  <a:pt x="5044026" y="198514"/>
                  <a:pt x="5040711" y="195015"/>
                </a:cubicBezTo>
                <a:cubicBezTo>
                  <a:pt x="5037396" y="191516"/>
                  <a:pt x="5036108" y="186636"/>
                  <a:pt x="5036844" y="180375"/>
                </a:cubicBezTo>
                <a:lnTo>
                  <a:pt x="5036291" y="179823"/>
                </a:lnTo>
                <a:cubicBezTo>
                  <a:pt x="5031319" y="186452"/>
                  <a:pt x="5025150" y="191516"/>
                  <a:pt x="5017784" y="195015"/>
                </a:cubicBezTo>
                <a:cubicBezTo>
                  <a:pt x="5010418" y="198514"/>
                  <a:pt x="5000659" y="200263"/>
                  <a:pt x="4988505" y="200263"/>
                </a:cubicBezTo>
                <a:cubicBezTo>
                  <a:pt x="4982428" y="200263"/>
                  <a:pt x="4976765" y="199573"/>
                  <a:pt x="4971517" y="198192"/>
                </a:cubicBezTo>
                <a:cubicBezTo>
                  <a:pt x="4966268" y="196810"/>
                  <a:pt x="4961711" y="194509"/>
                  <a:pt x="4957844" y="191286"/>
                </a:cubicBezTo>
                <a:cubicBezTo>
                  <a:pt x="4953977" y="188063"/>
                  <a:pt x="4950892" y="183920"/>
                  <a:pt x="4948590" y="178856"/>
                </a:cubicBezTo>
                <a:cubicBezTo>
                  <a:pt x="4946288" y="173792"/>
                  <a:pt x="4945137" y="167577"/>
                  <a:pt x="4945137" y="160211"/>
                </a:cubicBezTo>
                <a:cubicBezTo>
                  <a:pt x="4945137" y="149714"/>
                  <a:pt x="4947393" y="141519"/>
                  <a:pt x="4951905" y="135627"/>
                </a:cubicBezTo>
                <a:cubicBezTo>
                  <a:pt x="4956417" y="129734"/>
                  <a:pt x="4962171" y="125268"/>
                  <a:pt x="4969169" y="122230"/>
                </a:cubicBezTo>
                <a:cubicBezTo>
                  <a:pt x="4976166" y="119191"/>
                  <a:pt x="4983901" y="117120"/>
                  <a:pt x="4992372" y="116015"/>
                </a:cubicBezTo>
                <a:cubicBezTo>
                  <a:pt x="5000842" y="114910"/>
                  <a:pt x="5009037" y="113989"/>
                  <a:pt x="5016956" y="113252"/>
                </a:cubicBezTo>
                <a:cubicBezTo>
                  <a:pt x="5023217" y="112700"/>
                  <a:pt x="5028603" y="112101"/>
                  <a:pt x="5033115" y="111457"/>
                </a:cubicBezTo>
                <a:cubicBezTo>
                  <a:pt x="5037627" y="110812"/>
                  <a:pt x="5041356" y="109754"/>
                  <a:pt x="5044302" y="108280"/>
                </a:cubicBezTo>
                <a:cubicBezTo>
                  <a:pt x="5047248" y="106807"/>
                  <a:pt x="5049412" y="104689"/>
                  <a:pt x="5050793" y="101927"/>
                </a:cubicBezTo>
                <a:cubicBezTo>
                  <a:pt x="5052175" y="99165"/>
                  <a:pt x="5052865" y="95390"/>
                  <a:pt x="5052865" y="90602"/>
                </a:cubicBezTo>
                <a:cubicBezTo>
                  <a:pt x="5052865" y="86735"/>
                  <a:pt x="5051944" y="83604"/>
                  <a:pt x="5050103" y="81210"/>
                </a:cubicBezTo>
                <a:cubicBezTo>
                  <a:pt x="5048261" y="78817"/>
                  <a:pt x="5045959" y="76929"/>
                  <a:pt x="5043197" y="75548"/>
                </a:cubicBezTo>
                <a:cubicBezTo>
                  <a:pt x="5040435" y="74167"/>
                  <a:pt x="5037351" y="73200"/>
                  <a:pt x="5033944" y="72647"/>
                </a:cubicBezTo>
                <a:cubicBezTo>
                  <a:pt x="5030537" y="72095"/>
                  <a:pt x="5027268" y="71819"/>
                  <a:pt x="5024137" y="71819"/>
                </a:cubicBezTo>
                <a:cubicBezTo>
                  <a:pt x="5019718" y="71818"/>
                  <a:pt x="5015344" y="72278"/>
                  <a:pt x="5011017" y="73200"/>
                </a:cubicBezTo>
                <a:cubicBezTo>
                  <a:pt x="5006690" y="74121"/>
                  <a:pt x="5002776" y="75640"/>
                  <a:pt x="4999277" y="77758"/>
                </a:cubicBezTo>
                <a:cubicBezTo>
                  <a:pt x="4995779" y="79875"/>
                  <a:pt x="4992832" y="82545"/>
                  <a:pt x="4990438" y="85768"/>
                </a:cubicBezTo>
                <a:cubicBezTo>
                  <a:pt x="4988044" y="88991"/>
                  <a:pt x="4986479" y="92904"/>
                  <a:pt x="4985742" y="97508"/>
                </a:cubicBezTo>
                <a:lnTo>
                  <a:pt x="4962263" y="97508"/>
                </a:lnTo>
                <a:cubicBezTo>
                  <a:pt x="4963368" y="89589"/>
                  <a:pt x="4965808" y="82730"/>
                  <a:pt x="4969583" y="76929"/>
                </a:cubicBezTo>
                <a:cubicBezTo>
                  <a:pt x="4973358" y="71128"/>
                  <a:pt x="4978008" y="66294"/>
                  <a:pt x="4983532" y="62427"/>
                </a:cubicBezTo>
                <a:cubicBezTo>
                  <a:pt x="4989057" y="58560"/>
                  <a:pt x="4995318" y="55706"/>
                  <a:pt x="5002316" y="53864"/>
                </a:cubicBezTo>
                <a:cubicBezTo>
                  <a:pt x="5009313" y="52023"/>
                  <a:pt x="5016587" y="51102"/>
                  <a:pt x="5024137" y="51102"/>
                </a:cubicBezTo>
                <a:close/>
                <a:moveTo>
                  <a:pt x="3928486" y="51102"/>
                </a:moveTo>
                <a:cubicBezTo>
                  <a:pt x="3949480" y="51102"/>
                  <a:pt x="3964810" y="56626"/>
                  <a:pt x="3974478" y="67675"/>
                </a:cubicBezTo>
                <a:cubicBezTo>
                  <a:pt x="3984146" y="78724"/>
                  <a:pt x="3988980" y="94285"/>
                  <a:pt x="3988980" y="114357"/>
                </a:cubicBezTo>
                <a:cubicBezTo>
                  <a:pt x="3988980" y="118040"/>
                  <a:pt x="3988703" y="121539"/>
                  <a:pt x="3988151" y="124854"/>
                </a:cubicBezTo>
                <a:cubicBezTo>
                  <a:pt x="3987599" y="128169"/>
                  <a:pt x="3987139" y="130839"/>
                  <a:pt x="3986770" y="132864"/>
                </a:cubicBezTo>
                <a:lnTo>
                  <a:pt x="3879318" y="132864"/>
                </a:lnTo>
                <a:cubicBezTo>
                  <a:pt x="3878766" y="136916"/>
                  <a:pt x="3878490" y="141059"/>
                  <a:pt x="3878490" y="145295"/>
                </a:cubicBezTo>
                <a:cubicBezTo>
                  <a:pt x="3878490" y="150819"/>
                  <a:pt x="3879503" y="155745"/>
                  <a:pt x="3881528" y="160073"/>
                </a:cubicBezTo>
                <a:cubicBezTo>
                  <a:pt x="3883554" y="164400"/>
                  <a:pt x="3886316" y="167991"/>
                  <a:pt x="3889815" y="170845"/>
                </a:cubicBezTo>
                <a:cubicBezTo>
                  <a:pt x="3893314" y="173700"/>
                  <a:pt x="3897273" y="175910"/>
                  <a:pt x="3901693" y="177475"/>
                </a:cubicBezTo>
                <a:cubicBezTo>
                  <a:pt x="3906112" y="179040"/>
                  <a:pt x="3910716" y="179823"/>
                  <a:pt x="3915504" y="179823"/>
                </a:cubicBezTo>
                <a:cubicBezTo>
                  <a:pt x="3926000" y="179823"/>
                  <a:pt x="3934656" y="177475"/>
                  <a:pt x="3941469" y="172779"/>
                </a:cubicBezTo>
                <a:cubicBezTo>
                  <a:pt x="3948282" y="168083"/>
                  <a:pt x="3953346" y="161316"/>
                  <a:pt x="3956661" y="152476"/>
                </a:cubicBezTo>
                <a:lnTo>
                  <a:pt x="3980141" y="152476"/>
                </a:lnTo>
                <a:cubicBezTo>
                  <a:pt x="3978299" y="160395"/>
                  <a:pt x="3975353" y="167347"/>
                  <a:pt x="3971301" y="173331"/>
                </a:cubicBezTo>
                <a:cubicBezTo>
                  <a:pt x="3967250" y="179316"/>
                  <a:pt x="3962370" y="184288"/>
                  <a:pt x="3956661" y="188248"/>
                </a:cubicBezTo>
                <a:cubicBezTo>
                  <a:pt x="3950953" y="192207"/>
                  <a:pt x="3944600" y="195199"/>
                  <a:pt x="3937602" y="197225"/>
                </a:cubicBezTo>
                <a:cubicBezTo>
                  <a:pt x="3930604" y="199250"/>
                  <a:pt x="3923238" y="200263"/>
                  <a:pt x="3915504" y="200263"/>
                </a:cubicBezTo>
                <a:cubicBezTo>
                  <a:pt x="3903718" y="200263"/>
                  <a:pt x="3893912" y="198468"/>
                  <a:pt x="3886086" y="194877"/>
                </a:cubicBezTo>
                <a:cubicBezTo>
                  <a:pt x="3878260" y="191286"/>
                  <a:pt x="3872044" y="186682"/>
                  <a:pt x="3867441" y="181066"/>
                </a:cubicBezTo>
                <a:cubicBezTo>
                  <a:pt x="3862837" y="175449"/>
                  <a:pt x="3859614" y="169280"/>
                  <a:pt x="3857773" y="162559"/>
                </a:cubicBezTo>
                <a:cubicBezTo>
                  <a:pt x="3855931" y="155837"/>
                  <a:pt x="3855010" y="149346"/>
                  <a:pt x="3855010" y="143085"/>
                </a:cubicBezTo>
                <a:cubicBezTo>
                  <a:pt x="3855010" y="129458"/>
                  <a:pt x="3856990" y="116981"/>
                  <a:pt x="3860950" y="105656"/>
                </a:cubicBezTo>
                <a:cubicBezTo>
                  <a:pt x="3864909" y="94331"/>
                  <a:pt x="3870249" y="84617"/>
                  <a:pt x="3876970" y="76515"/>
                </a:cubicBezTo>
                <a:cubicBezTo>
                  <a:pt x="3883692" y="68412"/>
                  <a:pt x="3891518" y="62151"/>
                  <a:pt x="3900450" y="57731"/>
                </a:cubicBezTo>
                <a:cubicBezTo>
                  <a:pt x="3909381" y="53312"/>
                  <a:pt x="3918726" y="51102"/>
                  <a:pt x="3928486" y="51102"/>
                </a:cubicBezTo>
                <a:close/>
                <a:moveTo>
                  <a:pt x="4962168" y="50826"/>
                </a:moveTo>
                <a:cubicBezTo>
                  <a:pt x="4963457" y="50641"/>
                  <a:pt x="4964838" y="50734"/>
                  <a:pt x="4966311" y="51102"/>
                </a:cubicBezTo>
                <a:lnTo>
                  <a:pt x="4960787" y="76238"/>
                </a:lnTo>
                <a:cubicBezTo>
                  <a:pt x="4960050" y="76058"/>
                  <a:pt x="4958853" y="75966"/>
                  <a:pt x="4957196" y="75962"/>
                </a:cubicBezTo>
                <a:lnTo>
                  <a:pt x="4953881" y="75962"/>
                </a:lnTo>
                <a:cubicBezTo>
                  <a:pt x="4950935" y="75958"/>
                  <a:pt x="4948541" y="76004"/>
                  <a:pt x="4946699" y="76100"/>
                </a:cubicBezTo>
                <a:cubicBezTo>
                  <a:pt x="4944858" y="76192"/>
                  <a:pt x="4942556" y="76607"/>
                  <a:pt x="4939794" y="77343"/>
                </a:cubicBezTo>
                <a:cubicBezTo>
                  <a:pt x="4933349" y="79001"/>
                  <a:pt x="4927594" y="81855"/>
                  <a:pt x="4922530" y="85906"/>
                </a:cubicBezTo>
                <a:cubicBezTo>
                  <a:pt x="4917465" y="89957"/>
                  <a:pt x="4913092" y="94838"/>
                  <a:pt x="4909409" y="100546"/>
                </a:cubicBezTo>
                <a:cubicBezTo>
                  <a:pt x="4906278" y="105150"/>
                  <a:pt x="4903792" y="110536"/>
                  <a:pt x="4901951" y="116705"/>
                </a:cubicBezTo>
                <a:cubicBezTo>
                  <a:pt x="4900109" y="122874"/>
                  <a:pt x="4898636" y="128629"/>
                  <a:pt x="4897531" y="133969"/>
                </a:cubicBezTo>
                <a:lnTo>
                  <a:pt x="4883996" y="197225"/>
                </a:lnTo>
                <a:lnTo>
                  <a:pt x="4860793" y="197225"/>
                </a:lnTo>
                <a:lnTo>
                  <a:pt x="4890350" y="54417"/>
                </a:lnTo>
                <a:lnTo>
                  <a:pt x="4912447" y="54417"/>
                </a:lnTo>
                <a:lnTo>
                  <a:pt x="4905542" y="85077"/>
                </a:lnTo>
                <a:lnTo>
                  <a:pt x="4906094" y="85077"/>
                </a:lnTo>
                <a:cubicBezTo>
                  <a:pt x="4911619" y="75318"/>
                  <a:pt x="4918662" y="67215"/>
                  <a:pt x="4927225" y="60770"/>
                </a:cubicBezTo>
                <a:cubicBezTo>
                  <a:pt x="4935788" y="54325"/>
                  <a:pt x="4946055" y="51102"/>
                  <a:pt x="4958025" y="51102"/>
                </a:cubicBezTo>
                <a:cubicBezTo>
                  <a:pt x="4959498" y="51102"/>
                  <a:pt x="4960879" y="51010"/>
                  <a:pt x="4962168" y="50826"/>
                </a:cubicBezTo>
                <a:close/>
                <a:moveTo>
                  <a:pt x="4327451" y="23203"/>
                </a:moveTo>
                <a:lnTo>
                  <a:pt x="4274691" y="115739"/>
                </a:lnTo>
                <a:lnTo>
                  <a:pt x="4342643" y="115739"/>
                </a:lnTo>
                <a:lnTo>
                  <a:pt x="4328003" y="23203"/>
                </a:lnTo>
                <a:close/>
                <a:moveTo>
                  <a:pt x="4744731" y="22098"/>
                </a:moveTo>
                <a:lnTo>
                  <a:pt x="4731472" y="84801"/>
                </a:lnTo>
                <a:lnTo>
                  <a:pt x="4790032" y="84801"/>
                </a:lnTo>
                <a:cubicBezTo>
                  <a:pt x="4818023" y="84801"/>
                  <a:pt x="4832018" y="72279"/>
                  <a:pt x="4832018" y="47235"/>
                </a:cubicBezTo>
                <a:cubicBezTo>
                  <a:pt x="4832018" y="41342"/>
                  <a:pt x="4830775" y="36739"/>
                  <a:pt x="4828289" y="33423"/>
                </a:cubicBezTo>
                <a:cubicBezTo>
                  <a:pt x="4825803" y="30109"/>
                  <a:pt x="4822626" y="27623"/>
                  <a:pt x="4818759" y="25965"/>
                </a:cubicBezTo>
                <a:cubicBezTo>
                  <a:pt x="4814893" y="24308"/>
                  <a:pt x="4810703" y="23249"/>
                  <a:pt x="4806191" y="22789"/>
                </a:cubicBezTo>
                <a:cubicBezTo>
                  <a:pt x="4801679" y="22328"/>
                  <a:pt x="4797398" y="22098"/>
                  <a:pt x="4793347" y="22098"/>
                </a:cubicBezTo>
                <a:close/>
                <a:moveTo>
                  <a:pt x="5768450" y="0"/>
                </a:moveTo>
                <a:lnTo>
                  <a:pt x="5792205" y="0"/>
                </a:lnTo>
                <a:lnTo>
                  <a:pt x="5786128" y="28728"/>
                </a:lnTo>
                <a:lnTo>
                  <a:pt x="5762373" y="28728"/>
                </a:lnTo>
                <a:close/>
                <a:moveTo>
                  <a:pt x="5455220" y="0"/>
                </a:moveTo>
                <a:lnTo>
                  <a:pt x="5482014" y="0"/>
                </a:lnTo>
                <a:lnTo>
                  <a:pt x="5502179" y="171536"/>
                </a:lnTo>
                <a:lnTo>
                  <a:pt x="5502731" y="171536"/>
                </a:lnTo>
                <a:lnTo>
                  <a:pt x="5596371" y="0"/>
                </a:lnTo>
                <a:lnTo>
                  <a:pt x="5624270" y="0"/>
                </a:lnTo>
                <a:lnTo>
                  <a:pt x="5512951" y="197225"/>
                </a:lnTo>
                <a:lnTo>
                  <a:pt x="5483395" y="197225"/>
                </a:lnTo>
                <a:close/>
                <a:moveTo>
                  <a:pt x="5368038" y="0"/>
                </a:moveTo>
                <a:lnTo>
                  <a:pt x="5391241" y="0"/>
                </a:lnTo>
                <a:lnTo>
                  <a:pt x="5349531" y="197225"/>
                </a:lnTo>
                <a:lnTo>
                  <a:pt x="5327433" y="197225"/>
                </a:lnTo>
                <a:lnTo>
                  <a:pt x="5332405" y="176784"/>
                </a:lnTo>
                <a:lnTo>
                  <a:pt x="5331852" y="176784"/>
                </a:lnTo>
                <a:cubicBezTo>
                  <a:pt x="5324854" y="185992"/>
                  <a:pt x="5317626" y="192207"/>
                  <a:pt x="5310169" y="195429"/>
                </a:cubicBezTo>
                <a:cubicBezTo>
                  <a:pt x="5302710" y="198652"/>
                  <a:pt x="5294194" y="200263"/>
                  <a:pt x="5284618" y="200263"/>
                </a:cubicBezTo>
                <a:cubicBezTo>
                  <a:pt x="5275594" y="200263"/>
                  <a:pt x="5267584" y="198836"/>
                  <a:pt x="5260586" y="195982"/>
                </a:cubicBezTo>
                <a:cubicBezTo>
                  <a:pt x="5253588" y="193128"/>
                  <a:pt x="5247696" y="189168"/>
                  <a:pt x="5242908" y="184104"/>
                </a:cubicBezTo>
                <a:cubicBezTo>
                  <a:pt x="5238120" y="179040"/>
                  <a:pt x="5234529" y="172917"/>
                  <a:pt x="5232135" y="165735"/>
                </a:cubicBezTo>
                <a:cubicBezTo>
                  <a:pt x="5229741" y="158553"/>
                  <a:pt x="5228544" y="150635"/>
                  <a:pt x="5228544" y="141980"/>
                </a:cubicBezTo>
                <a:cubicBezTo>
                  <a:pt x="5228544" y="131115"/>
                  <a:pt x="5230339" y="120296"/>
                  <a:pt x="5233930" y="109523"/>
                </a:cubicBezTo>
                <a:cubicBezTo>
                  <a:pt x="5237521" y="98751"/>
                  <a:pt x="5242678" y="89037"/>
                  <a:pt x="5249399" y="80382"/>
                </a:cubicBezTo>
                <a:cubicBezTo>
                  <a:pt x="5256120" y="71727"/>
                  <a:pt x="5264407" y="64683"/>
                  <a:pt x="5274259" y="59251"/>
                </a:cubicBezTo>
                <a:cubicBezTo>
                  <a:pt x="5284111" y="53818"/>
                  <a:pt x="5295298" y="51102"/>
                  <a:pt x="5307821" y="51102"/>
                </a:cubicBezTo>
                <a:cubicBezTo>
                  <a:pt x="5312240" y="51102"/>
                  <a:pt x="5316752" y="51516"/>
                  <a:pt x="5321356" y="52345"/>
                </a:cubicBezTo>
                <a:cubicBezTo>
                  <a:pt x="5325959" y="53174"/>
                  <a:pt x="5330333" y="54555"/>
                  <a:pt x="5334477" y="56488"/>
                </a:cubicBezTo>
                <a:cubicBezTo>
                  <a:pt x="5338620" y="58422"/>
                  <a:pt x="5342257" y="61000"/>
                  <a:pt x="5345388" y="64223"/>
                </a:cubicBezTo>
                <a:cubicBezTo>
                  <a:pt x="5348518" y="67445"/>
                  <a:pt x="5350820" y="71450"/>
                  <a:pt x="5352293" y="76238"/>
                </a:cubicBezTo>
                <a:lnTo>
                  <a:pt x="5352845" y="76238"/>
                </a:lnTo>
                <a:close/>
                <a:moveTo>
                  <a:pt x="4724014" y="0"/>
                </a:moveTo>
                <a:lnTo>
                  <a:pt x="4803291" y="0"/>
                </a:lnTo>
                <a:cubicBezTo>
                  <a:pt x="4822626" y="0"/>
                  <a:pt x="4836622" y="4144"/>
                  <a:pt x="4845277" y="12430"/>
                </a:cubicBezTo>
                <a:cubicBezTo>
                  <a:pt x="4853931" y="20717"/>
                  <a:pt x="4858259" y="32319"/>
                  <a:pt x="4858260" y="47235"/>
                </a:cubicBezTo>
                <a:cubicBezTo>
                  <a:pt x="4858260" y="52759"/>
                  <a:pt x="4857385" y="58146"/>
                  <a:pt x="4855635" y="63394"/>
                </a:cubicBezTo>
                <a:cubicBezTo>
                  <a:pt x="4853886" y="68642"/>
                  <a:pt x="4851400" y="73430"/>
                  <a:pt x="4848177" y="77758"/>
                </a:cubicBezTo>
                <a:cubicBezTo>
                  <a:pt x="4844955" y="82085"/>
                  <a:pt x="4841042" y="85768"/>
                  <a:pt x="4836438" y="88807"/>
                </a:cubicBezTo>
                <a:cubicBezTo>
                  <a:pt x="4831834" y="91845"/>
                  <a:pt x="4826586" y="93824"/>
                  <a:pt x="4820693" y="94745"/>
                </a:cubicBezTo>
                <a:lnTo>
                  <a:pt x="4820693" y="95298"/>
                </a:lnTo>
                <a:cubicBezTo>
                  <a:pt x="4829717" y="97876"/>
                  <a:pt x="4836898" y="102710"/>
                  <a:pt x="4842239" y="109800"/>
                </a:cubicBezTo>
                <a:cubicBezTo>
                  <a:pt x="4847578" y="116889"/>
                  <a:pt x="4850248" y="125683"/>
                  <a:pt x="4850249" y="136179"/>
                </a:cubicBezTo>
                <a:cubicBezTo>
                  <a:pt x="4850249" y="145571"/>
                  <a:pt x="4848454" y="154042"/>
                  <a:pt x="4844863" y="161592"/>
                </a:cubicBezTo>
                <a:cubicBezTo>
                  <a:pt x="4841272" y="169142"/>
                  <a:pt x="4836300" y="175541"/>
                  <a:pt x="4829946" y="180789"/>
                </a:cubicBezTo>
                <a:cubicBezTo>
                  <a:pt x="4823593" y="186038"/>
                  <a:pt x="4816181" y="190089"/>
                  <a:pt x="4807710" y="192943"/>
                </a:cubicBezTo>
                <a:cubicBezTo>
                  <a:pt x="4799239" y="195798"/>
                  <a:pt x="4790124" y="197225"/>
                  <a:pt x="4780364" y="197225"/>
                </a:cubicBezTo>
                <a:lnTo>
                  <a:pt x="4682857" y="197225"/>
                </a:lnTo>
                <a:close/>
                <a:moveTo>
                  <a:pt x="4429016" y="0"/>
                </a:moveTo>
                <a:lnTo>
                  <a:pt x="4465477" y="0"/>
                </a:lnTo>
                <a:lnTo>
                  <a:pt x="4491719" y="169602"/>
                </a:lnTo>
                <a:lnTo>
                  <a:pt x="4492271" y="169602"/>
                </a:lnTo>
                <a:lnTo>
                  <a:pt x="4589778" y="0"/>
                </a:lnTo>
                <a:lnTo>
                  <a:pt x="4626240" y="0"/>
                </a:lnTo>
                <a:lnTo>
                  <a:pt x="4584530" y="197225"/>
                </a:lnTo>
                <a:lnTo>
                  <a:pt x="4559394" y="197225"/>
                </a:lnTo>
                <a:lnTo>
                  <a:pt x="4599723" y="24584"/>
                </a:lnTo>
                <a:lnTo>
                  <a:pt x="4599170" y="24584"/>
                </a:lnTo>
                <a:lnTo>
                  <a:pt x="4498624" y="197225"/>
                </a:lnTo>
                <a:lnTo>
                  <a:pt x="4473488" y="197225"/>
                </a:lnTo>
                <a:lnTo>
                  <a:pt x="4447799" y="24584"/>
                </a:lnTo>
                <a:lnTo>
                  <a:pt x="4447246" y="24584"/>
                </a:lnTo>
                <a:lnTo>
                  <a:pt x="4412718" y="197225"/>
                </a:lnTo>
                <a:lnTo>
                  <a:pt x="4387582" y="197225"/>
                </a:lnTo>
                <a:close/>
                <a:moveTo>
                  <a:pt x="4317783" y="0"/>
                </a:moveTo>
                <a:lnTo>
                  <a:pt x="4346510" y="0"/>
                </a:lnTo>
                <a:lnTo>
                  <a:pt x="4382143" y="197225"/>
                </a:lnTo>
                <a:lnTo>
                  <a:pt x="4355073" y="197225"/>
                </a:lnTo>
                <a:lnTo>
                  <a:pt x="4345958" y="137836"/>
                </a:lnTo>
                <a:lnTo>
                  <a:pt x="4262814" y="137836"/>
                </a:lnTo>
                <a:lnTo>
                  <a:pt x="4228286" y="197225"/>
                </a:lnTo>
                <a:lnTo>
                  <a:pt x="4199282" y="197225"/>
                </a:lnTo>
                <a:close/>
                <a:moveTo>
                  <a:pt x="4095917" y="0"/>
                </a:moveTo>
                <a:lnTo>
                  <a:pt x="4231819" y="0"/>
                </a:lnTo>
                <a:lnTo>
                  <a:pt x="4227400" y="22098"/>
                </a:lnTo>
                <a:lnTo>
                  <a:pt x="4117739" y="22098"/>
                </a:lnTo>
                <a:lnTo>
                  <a:pt x="4104480" y="84801"/>
                </a:lnTo>
                <a:lnTo>
                  <a:pt x="4206683" y="84801"/>
                </a:lnTo>
                <a:lnTo>
                  <a:pt x="4202264" y="106899"/>
                </a:lnTo>
                <a:lnTo>
                  <a:pt x="4099784" y="106899"/>
                </a:lnTo>
                <a:lnTo>
                  <a:pt x="4085420" y="175127"/>
                </a:lnTo>
                <a:lnTo>
                  <a:pt x="4196463" y="175127"/>
                </a:lnTo>
                <a:lnTo>
                  <a:pt x="4191491" y="197225"/>
                </a:lnTo>
                <a:lnTo>
                  <a:pt x="4054207" y="197225"/>
                </a:lnTo>
                <a:close/>
                <a:moveTo>
                  <a:pt x="3749702" y="0"/>
                </a:moveTo>
                <a:lnTo>
                  <a:pt x="3773181" y="0"/>
                </a:lnTo>
                <a:lnTo>
                  <a:pt x="3756332" y="75410"/>
                </a:lnTo>
                <a:lnTo>
                  <a:pt x="3756884" y="75962"/>
                </a:lnTo>
                <a:cubicBezTo>
                  <a:pt x="3762777" y="67675"/>
                  <a:pt x="3770235" y="61460"/>
                  <a:pt x="3779258" y="57317"/>
                </a:cubicBezTo>
                <a:cubicBezTo>
                  <a:pt x="3788281" y="53174"/>
                  <a:pt x="3797765" y="51102"/>
                  <a:pt x="3807709" y="51102"/>
                </a:cubicBezTo>
                <a:cubicBezTo>
                  <a:pt x="3821152" y="51102"/>
                  <a:pt x="3831142" y="54048"/>
                  <a:pt x="3837680" y="59941"/>
                </a:cubicBezTo>
                <a:cubicBezTo>
                  <a:pt x="3844217" y="65834"/>
                  <a:pt x="3847485" y="75133"/>
                  <a:pt x="3847486" y="87840"/>
                </a:cubicBezTo>
                <a:cubicBezTo>
                  <a:pt x="3847486" y="90970"/>
                  <a:pt x="3847117" y="95021"/>
                  <a:pt x="3846381" y="99994"/>
                </a:cubicBezTo>
                <a:cubicBezTo>
                  <a:pt x="3845644" y="104966"/>
                  <a:pt x="3844631" y="110214"/>
                  <a:pt x="3843343" y="115739"/>
                </a:cubicBezTo>
                <a:lnTo>
                  <a:pt x="3825940" y="197225"/>
                </a:lnTo>
                <a:lnTo>
                  <a:pt x="3802461" y="197225"/>
                </a:lnTo>
                <a:lnTo>
                  <a:pt x="3820692" y="113805"/>
                </a:lnTo>
                <a:cubicBezTo>
                  <a:pt x="3820876" y="112332"/>
                  <a:pt x="3821152" y="110628"/>
                  <a:pt x="3821521" y="108695"/>
                </a:cubicBezTo>
                <a:cubicBezTo>
                  <a:pt x="3821889" y="106761"/>
                  <a:pt x="3822257" y="104736"/>
                  <a:pt x="3822625" y="102618"/>
                </a:cubicBezTo>
                <a:cubicBezTo>
                  <a:pt x="3822994" y="100500"/>
                  <a:pt x="3823316" y="98475"/>
                  <a:pt x="3823592" y="96541"/>
                </a:cubicBezTo>
                <a:cubicBezTo>
                  <a:pt x="3823869" y="94608"/>
                  <a:pt x="3824007" y="92996"/>
                  <a:pt x="3824007" y="91707"/>
                </a:cubicBezTo>
                <a:cubicBezTo>
                  <a:pt x="3824007" y="84894"/>
                  <a:pt x="3821613" y="79875"/>
                  <a:pt x="3816825" y="76653"/>
                </a:cubicBezTo>
                <a:cubicBezTo>
                  <a:pt x="3812037" y="73430"/>
                  <a:pt x="3806144" y="71819"/>
                  <a:pt x="3799146" y="71819"/>
                </a:cubicBezTo>
                <a:cubicBezTo>
                  <a:pt x="3792701" y="71819"/>
                  <a:pt x="3786302" y="73384"/>
                  <a:pt x="3779949" y="76515"/>
                </a:cubicBezTo>
                <a:cubicBezTo>
                  <a:pt x="3773596" y="79645"/>
                  <a:pt x="3768209" y="83604"/>
                  <a:pt x="3763790" y="88392"/>
                </a:cubicBezTo>
                <a:cubicBezTo>
                  <a:pt x="3759554" y="92075"/>
                  <a:pt x="3756239" y="96541"/>
                  <a:pt x="3753846" y="101789"/>
                </a:cubicBezTo>
                <a:cubicBezTo>
                  <a:pt x="3751452" y="107037"/>
                  <a:pt x="3749518" y="112516"/>
                  <a:pt x="3748045" y="118224"/>
                </a:cubicBezTo>
                <a:lnTo>
                  <a:pt x="3731472" y="197225"/>
                </a:lnTo>
                <a:lnTo>
                  <a:pt x="3708268" y="197225"/>
                </a:lnTo>
                <a:close/>
                <a:moveTo>
                  <a:pt x="3578242" y="0"/>
                </a:moveTo>
                <a:lnTo>
                  <a:pt x="3737348" y="0"/>
                </a:lnTo>
                <a:lnTo>
                  <a:pt x="3732376" y="22098"/>
                </a:lnTo>
                <a:lnTo>
                  <a:pt x="3666082" y="22098"/>
                </a:lnTo>
                <a:lnTo>
                  <a:pt x="3629068" y="197225"/>
                </a:lnTo>
                <a:lnTo>
                  <a:pt x="3602826" y="197225"/>
                </a:lnTo>
                <a:lnTo>
                  <a:pt x="3639841" y="22098"/>
                </a:lnTo>
                <a:lnTo>
                  <a:pt x="3573547" y="22098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454545"/>
              </a:solidFill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8752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39468" y="1636224"/>
            <a:ext cx="1717878" cy="680515"/>
          </a:xfrm>
          <a:custGeom>
            <a:avLst/>
            <a:gdLst/>
            <a:ahLst/>
            <a:cxnLst/>
            <a:rect l="l" t="t" r="r" b="b"/>
            <a:pathLst>
              <a:path w="1717878" h="680515">
                <a:moveTo>
                  <a:pt x="1438094" y="651483"/>
                </a:moveTo>
                <a:lnTo>
                  <a:pt x="1463468" y="651483"/>
                </a:lnTo>
                <a:lnTo>
                  <a:pt x="1463468" y="676857"/>
                </a:lnTo>
                <a:lnTo>
                  <a:pt x="1438094" y="676857"/>
                </a:lnTo>
                <a:close/>
                <a:moveTo>
                  <a:pt x="1357931" y="573073"/>
                </a:moveTo>
                <a:cubicBezTo>
                  <a:pt x="1352902" y="573073"/>
                  <a:pt x="1348368" y="573949"/>
                  <a:pt x="1344330" y="575702"/>
                </a:cubicBezTo>
                <a:cubicBezTo>
                  <a:pt x="1340291" y="577454"/>
                  <a:pt x="1336824" y="579855"/>
                  <a:pt x="1333928" y="582903"/>
                </a:cubicBezTo>
                <a:cubicBezTo>
                  <a:pt x="1331032" y="585951"/>
                  <a:pt x="1328746" y="589494"/>
                  <a:pt x="1327070" y="593532"/>
                </a:cubicBezTo>
                <a:cubicBezTo>
                  <a:pt x="1325394" y="597571"/>
                  <a:pt x="1324403" y="601876"/>
                  <a:pt x="1324098" y="606448"/>
                </a:cubicBezTo>
                <a:lnTo>
                  <a:pt x="1391993" y="606448"/>
                </a:lnTo>
                <a:cubicBezTo>
                  <a:pt x="1391688" y="601876"/>
                  <a:pt x="1390659" y="597533"/>
                  <a:pt x="1388907" y="593418"/>
                </a:cubicBezTo>
                <a:cubicBezTo>
                  <a:pt x="1387154" y="589303"/>
                  <a:pt x="1384792" y="585760"/>
                  <a:pt x="1381820" y="582788"/>
                </a:cubicBezTo>
                <a:cubicBezTo>
                  <a:pt x="1378848" y="579817"/>
                  <a:pt x="1375343" y="577455"/>
                  <a:pt x="1371304" y="575702"/>
                </a:cubicBezTo>
                <a:cubicBezTo>
                  <a:pt x="1367266" y="573949"/>
                  <a:pt x="1362808" y="573073"/>
                  <a:pt x="1357931" y="573073"/>
                </a:cubicBezTo>
                <a:close/>
                <a:moveTo>
                  <a:pt x="894178" y="573073"/>
                </a:moveTo>
                <a:cubicBezTo>
                  <a:pt x="889149" y="573073"/>
                  <a:pt x="884386" y="574063"/>
                  <a:pt x="879891" y="576045"/>
                </a:cubicBezTo>
                <a:cubicBezTo>
                  <a:pt x="875394" y="578026"/>
                  <a:pt x="871470" y="580921"/>
                  <a:pt x="868118" y="584731"/>
                </a:cubicBezTo>
                <a:cubicBezTo>
                  <a:pt x="864765" y="588541"/>
                  <a:pt x="862136" y="593228"/>
                  <a:pt x="860231" y="598790"/>
                </a:cubicBezTo>
                <a:cubicBezTo>
                  <a:pt x="858326" y="604353"/>
                  <a:pt x="857373" y="610716"/>
                  <a:pt x="857373" y="617878"/>
                </a:cubicBezTo>
                <a:cubicBezTo>
                  <a:pt x="857373" y="625041"/>
                  <a:pt x="858326" y="631404"/>
                  <a:pt x="860231" y="636966"/>
                </a:cubicBezTo>
                <a:cubicBezTo>
                  <a:pt x="862136" y="642529"/>
                  <a:pt x="864765" y="647177"/>
                  <a:pt x="868118" y="650911"/>
                </a:cubicBezTo>
                <a:cubicBezTo>
                  <a:pt x="871470" y="654645"/>
                  <a:pt x="875394" y="657502"/>
                  <a:pt x="879891" y="659484"/>
                </a:cubicBezTo>
                <a:cubicBezTo>
                  <a:pt x="884386" y="661465"/>
                  <a:pt x="889149" y="662455"/>
                  <a:pt x="894178" y="662455"/>
                </a:cubicBezTo>
                <a:cubicBezTo>
                  <a:pt x="899207" y="662455"/>
                  <a:pt x="903969" y="661465"/>
                  <a:pt x="908466" y="659484"/>
                </a:cubicBezTo>
                <a:cubicBezTo>
                  <a:pt x="912961" y="657502"/>
                  <a:pt x="916885" y="654645"/>
                  <a:pt x="920238" y="650911"/>
                </a:cubicBezTo>
                <a:cubicBezTo>
                  <a:pt x="923591" y="647177"/>
                  <a:pt x="926220" y="642529"/>
                  <a:pt x="928125" y="636966"/>
                </a:cubicBezTo>
                <a:cubicBezTo>
                  <a:pt x="930030" y="631404"/>
                  <a:pt x="930982" y="625041"/>
                  <a:pt x="930982" y="617878"/>
                </a:cubicBezTo>
                <a:cubicBezTo>
                  <a:pt x="930983" y="610716"/>
                  <a:pt x="930031" y="604353"/>
                  <a:pt x="928125" y="598790"/>
                </a:cubicBezTo>
                <a:cubicBezTo>
                  <a:pt x="926220" y="593228"/>
                  <a:pt x="923591" y="588541"/>
                  <a:pt x="920238" y="584731"/>
                </a:cubicBezTo>
                <a:cubicBezTo>
                  <a:pt x="916885" y="580921"/>
                  <a:pt x="912961" y="578026"/>
                  <a:pt x="908466" y="576045"/>
                </a:cubicBezTo>
                <a:cubicBezTo>
                  <a:pt x="903969" y="574064"/>
                  <a:pt x="899207" y="573073"/>
                  <a:pt x="894178" y="573073"/>
                </a:cubicBezTo>
                <a:close/>
                <a:moveTo>
                  <a:pt x="446503" y="573073"/>
                </a:moveTo>
                <a:cubicBezTo>
                  <a:pt x="441474" y="573073"/>
                  <a:pt x="436711" y="574063"/>
                  <a:pt x="432215" y="576045"/>
                </a:cubicBezTo>
                <a:cubicBezTo>
                  <a:pt x="427720" y="578026"/>
                  <a:pt x="423795" y="580921"/>
                  <a:pt x="420443" y="584731"/>
                </a:cubicBezTo>
                <a:cubicBezTo>
                  <a:pt x="417090" y="588541"/>
                  <a:pt x="414461" y="593228"/>
                  <a:pt x="412556" y="598790"/>
                </a:cubicBezTo>
                <a:cubicBezTo>
                  <a:pt x="410651" y="604353"/>
                  <a:pt x="409698" y="610716"/>
                  <a:pt x="409698" y="617878"/>
                </a:cubicBezTo>
                <a:cubicBezTo>
                  <a:pt x="409698" y="625041"/>
                  <a:pt x="410651" y="631404"/>
                  <a:pt x="412556" y="636966"/>
                </a:cubicBezTo>
                <a:cubicBezTo>
                  <a:pt x="414461" y="642529"/>
                  <a:pt x="417090" y="647177"/>
                  <a:pt x="420443" y="650911"/>
                </a:cubicBezTo>
                <a:cubicBezTo>
                  <a:pt x="423795" y="654645"/>
                  <a:pt x="427720" y="657502"/>
                  <a:pt x="432215" y="659484"/>
                </a:cubicBezTo>
                <a:cubicBezTo>
                  <a:pt x="436711" y="661465"/>
                  <a:pt x="441474" y="662455"/>
                  <a:pt x="446503" y="662455"/>
                </a:cubicBezTo>
                <a:cubicBezTo>
                  <a:pt x="451532" y="662455"/>
                  <a:pt x="456295" y="661465"/>
                  <a:pt x="460790" y="659484"/>
                </a:cubicBezTo>
                <a:cubicBezTo>
                  <a:pt x="465286" y="657502"/>
                  <a:pt x="469210" y="654645"/>
                  <a:pt x="472563" y="650911"/>
                </a:cubicBezTo>
                <a:cubicBezTo>
                  <a:pt x="475916" y="647177"/>
                  <a:pt x="478545" y="642529"/>
                  <a:pt x="480450" y="636966"/>
                </a:cubicBezTo>
                <a:cubicBezTo>
                  <a:pt x="482355" y="631404"/>
                  <a:pt x="483308" y="625041"/>
                  <a:pt x="483308" y="617878"/>
                </a:cubicBezTo>
                <a:cubicBezTo>
                  <a:pt x="483308" y="610716"/>
                  <a:pt x="482355" y="604353"/>
                  <a:pt x="480450" y="598790"/>
                </a:cubicBezTo>
                <a:cubicBezTo>
                  <a:pt x="478545" y="593228"/>
                  <a:pt x="475916" y="588541"/>
                  <a:pt x="472563" y="584731"/>
                </a:cubicBezTo>
                <a:cubicBezTo>
                  <a:pt x="469210" y="580921"/>
                  <a:pt x="465286" y="578026"/>
                  <a:pt x="460790" y="576045"/>
                </a:cubicBezTo>
                <a:cubicBezTo>
                  <a:pt x="456295" y="574064"/>
                  <a:pt x="451532" y="573073"/>
                  <a:pt x="446503" y="573073"/>
                </a:cubicBezTo>
                <a:close/>
                <a:moveTo>
                  <a:pt x="1438094" y="558671"/>
                </a:moveTo>
                <a:lnTo>
                  <a:pt x="1463468" y="558671"/>
                </a:lnTo>
                <a:lnTo>
                  <a:pt x="1463468" y="584046"/>
                </a:lnTo>
                <a:lnTo>
                  <a:pt x="1438094" y="584046"/>
                </a:lnTo>
                <a:close/>
                <a:moveTo>
                  <a:pt x="518131" y="558671"/>
                </a:moveTo>
                <a:lnTo>
                  <a:pt x="539619" y="558671"/>
                </a:lnTo>
                <a:lnTo>
                  <a:pt x="566366" y="655369"/>
                </a:lnTo>
                <a:lnTo>
                  <a:pt x="566823" y="655369"/>
                </a:lnTo>
                <a:lnTo>
                  <a:pt x="590597" y="558671"/>
                </a:lnTo>
                <a:lnTo>
                  <a:pt x="611857" y="558671"/>
                </a:lnTo>
                <a:lnTo>
                  <a:pt x="636546" y="655369"/>
                </a:lnTo>
                <a:lnTo>
                  <a:pt x="637003" y="655369"/>
                </a:lnTo>
                <a:lnTo>
                  <a:pt x="663520" y="558671"/>
                </a:lnTo>
                <a:lnTo>
                  <a:pt x="683637" y="558671"/>
                </a:lnTo>
                <a:lnTo>
                  <a:pt x="645918" y="676857"/>
                </a:lnTo>
                <a:lnTo>
                  <a:pt x="625344" y="676857"/>
                </a:lnTo>
                <a:lnTo>
                  <a:pt x="601341" y="582903"/>
                </a:lnTo>
                <a:lnTo>
                  <a:pt x="600884" y="582903"/>
                </a:lnTo>
                <a:lnTo>
                  <a:pt x="577110" y="676857"/>
                </a:lnTo>
                <a:lnTo>
                  <a:pt x="556078" y="676857"/>
                </a:lnTo>
                <a:close/>
                <a:moveTo>
                  <a:pt x="1359074" y="555928"/>
                </a:moveTo>
                <a:cubicBezTo>
                  <a:pt x="1369590" y="555928"/>
                  <a:pt x="1378315" y="558099"/>
                  <a:pt x="1385249" y="562443"/>
                </a:cubicBezTo>
                <a:cubicBezTo>
                  <a:pt x="1392183" y="566786"/>
                  <a:pt x="1397746" y="572311"/>
                  <a:pt x="1401937" y="579016"/>
                </a:cubicBezTo>
                <a:cubicBezTo>
                  <a:pt x="1406128" y="585722"/>
                  <a:pt x="1409023" y="593037"/>
                  <a:pt x="1410623" y="600962"/>
                </a:cubicBezTo>
                <a:cubicBezTo>
                  <a:pt x="1412224" y="608887"/>
                  <a:pt x="1412872" y="616431"/>
                  <a:pt x="1412567" y="623593"/>
                </a:cubicBezTo>
                <a:lnTo>
                  <a:pt x="1324098" y="623593"/>
                </a:lnTo>
                <a:cubicBezTo>
                  <a:pt x="1323946" y="628775"/>
                  <a:pt x="1324555" y="633690"/>
                  <a:pt x="1325927" y="638338"/>
                </a:cubicBezTo>
                <a:cubicBezTo>
                  <a:pt x="1327299" y="642986"/>
                  <a:pt x="1329509" y="647101"/>
                  <a:pt x="1332557" y="650682"/>
                </a:cubicBezTo>
                <a:cubicBezTo>
                  <a:pt x="1335605" y="654264"/>
                  <a:pt x="1339491" y="657121"/>
                  <a:pt x="1344215" y="659255"/>
                </a:cubicBezTo>
                <a:cubicBezTo>
                  <a:pt x="1348939" y="661389"/>
                  <a:pt x="1354502" y="662455"/>
                  <a:pt x="1360903" y="662455"/>
                </a:cubicBezTo>
                <a:cubicBezTo>
                  <a:pt x="1369133" y="662455"/>
                  <a:pt x="1375876" y="660550"/>
                  <a:pt x="1381134" y="656740"/>
                </a:cubicBezTo>
                <a:cubicBezTo>
                  <a:pt x="1386392" y="652930"/>
                  <a:pt x="1389859" y="647139"/>
                  <a:pt x="1391536" y="639367"/>
                </a:cubicBezTo>
                <a:lnTo>
                  <a:pt x="1410738" y="639367"/>
                </a:lnTo>
                <a:cubicBezTo>
                  <a:pt x="1408147" y="652626"/>
                  <a:pt x="1402432" y="662608"/>
                  <a:pt x="1393593" y="669313"/>
                </a:cubicBezTo>
                <a:cubicBezTo>
                  <a:pt x="1384753" y="676019"/>
                  <a:pt x="1373629" y="679372"/>
                  <a:pt x="1360217" y="679372"/>
                </a:cubicBezTo>
                <a:cubicBezTo>
                  <a:pt x="1350768" y="679372"/>
                  <a:pt x="1342577" y="677848"/>
                  <a:pt x="1335642" y="674800"/>
                </a:cubicBezTo>
                <a:cubicBezTo>
                  <a:pt x="1328709" y="671752"/>
                  <a:pt x="1322879" y="667485"/>
                  <a:pt x="1318155" y="661998"/>
                </a:cubicBezTo>
                <a:cubicBezTo>
                  <a:pt x="1313430" y="656512"/>
                  <a:pt x="1309887" y="649959"/>
                  <a:pt x="1307525" y="642339"/>
                </a:cubicBezTo>
                <a:cubicBezTo>
                  <a:pt x="1305163" y="634719"/>
                  <a:pt x="1303829" y="626413"/>
                  <a:pt x="1303525" y="617421"/>
                </a:cubicBezTo>
                <a:cubicBezTo>
                  <a:pt x="1303525" y="608430"/>
                  <a:pt x="1304896" y="600200"/>
                  <a:pt x="1307639" y="592732"/>
                </a:cubicBezTo>
                <a:cubicBezTo>
                  <a:pt x="1310382" y="585265"/>
                  <a:pt x="1314230" y="578788"/>
                  <a:pt x="1319184" y="573301"/>
                </a:cubicBezTo>
                <a:cubicBezTo>
                  <a:pt x="1324136" y="567815"/>
                  <a:pt x="1330004" y="563548"/>
                  <a:pt x="1336785" y="560500"/>
                </a:cubicBezTo>
                <a:cubicBezTo>
                  <a:pt x="1343568" y="557452"/>
                  <a:pt x="1350997" y="555928"/>
                  <a:pt x="1359074" y="555928"/>
                </a:cubicBezTo>
                <a:close/>
                <a:moveTo>
                  <a:pt x="1234716" y="555928"/>
                </a:moveTo>
                <a:cubicBezTo>
                  <a:pt x="1241422" y="555928"/>
                  <a:pt x="1247594" y="556499"/>
                  <a:pt x="1253232" y="557642"/>
                </a:cubicBezTo>
                <a:cubicBezTo>
                  <a:pt x="1258871" y="558785"/>
                  <a:pt x="1263862" y="560766"/>
                  <a:pt x="1268206" y="563586"/>
                </a:cubicBezTo>
                <a:cubicBezTo>
                  <a:pt x="1272549" y="566405"/>
                  <a:pt x="1276016" y="570215"/>
                  <a:pt x="1278607" y="575016"/>
                </a:cubicBezTo>
                <a:cubicBezTo>
                  <a:pt x="1281198" y="579816"/>
                  <a:pt x="1282722" y="585798"/>
                  <a:pt x="1283179" y="592961"/>
                </a:cubicBezTo>
                <a:lnTo>
                  <a:pt x="1263748" y="592961"/>
                </a:lnTo>
                <a:cubicBezTo>
                  <a:pt x="1263443" y="589151"/>
                  <a:pt x="1262453" y="585989"/>
                  <a:pt x="1260776" y="583474"/>
                </a:cubicBezTo>
                <a:cubicBezTo>
                  <a:pt x="1259100" y="580960"/>
                  <a:pt x="1256966" y="578940"/>
                  <a:pt x="1254375" y="577416"/>
                </a:cubicBezTo>
                <a:cubicBezTo>
                  <a:pt x="1251785" y="575893"/>
                  <a:pt x="1248927" y="574788"/>
                  <a:pt x="1245803" y="574101"/>
                </a:cubicBezTo>
                <a:cubicBezTo>
                  <a:pt x="1242678" y="573416"/>
                  <a:pt x="1239516" y="573073"/>
                  <a:pt x="1236316" y="573073"/>
                </a:cubicBezTo>
                <a:cubicBezTo>
                  <a:pt x="1233420" y="573073"/>
                  <a:pt x="1230487" y="573301"/>
                  <a:pt x="1227515" y="573759"/>
                </a:cubicBezTo>
                <a:cubicBezTo>
                  <a:pt x="1224543" y="574216"/>
                  <a:pt x="1221838" y="575016"/>
                  <a:pt x="1219400" y="576159"/>
                </a:cubicBezTo>
                <a:cubicBezTo>
                  <a:pt x="1216961" y="577302"/>
                  <a:pt x="1214980" y="578826"/>
                  <a:pt x="1213456" y="580731"/>
                </a:cubicBezTo>
                <a:cubicBezTo>
                  <a:pt x="1211932" y="582636"/>
                  <a:pt x="1211170" y="585112"/>
                  <a:pt x="1211170" y="588160"/>
                </a:cubicBezTo>
                <a:cubicBezTo>
                  <a:pt x="1211170" y="591513"/>
                  <a:pt x="1212351" y="594294"/>
                  <a:pt x="1214713" y="596504"/>
                </a:cubicBezTo>
                <a:cubicBezTo>
                  <a:pt x="1217075" y="598714"/>
                  <a:pt x="1220086" y="600543"/>
                  <a:pt x="1223743" y="601991"/>
                </a:cubicBezTo>
                <a:cubicBezTo>
                  <a:pt x="1227401" y="603438"/>
                  <a:pt x="1231515" y="604657"/>
                  <a:pt x="1236088" y="605648"/>
                </a:cubicBezTo>
                <a:cubicBezTo>
                  <a:pt x="1240659" y="606639"/>
                  <a:pt x="1245231" y="607668"/>
                  <a:pt x="1249804" y="608734"/>
                </a:cubicBezTo>
                <a:cubicBezTo>
                  <a:pt x="1254680" y="609801"/>
                  <a:pt x="1259442" y="611097"/>
                  <a:pt x="1264091" y="612621"/>
                </a:cubicBezTo>
                <a:cubicBezTo>
                  <a:pt x="1268739" y="614145"/>
                  <a:pt x="1272854" y="616164"/>
                  <a:pt x="1276435" y="618678"/>
                </a:cubicBezTo>
                <a:cubicBezTo>
                  <a:pt x="1280017" y="621193"/>
                  <a:pt x="1282912" y="624355"/>
                  <a:pt x="1285122" y="628165"/>
                </a:cubicBezTo>
                <a:cubicBezTo>
                  <a:pt x="1287331" y="631975"/>
                  <a:pt x="1288437" y="636700"/>
                  <a:pt x="1288437" y="642339"/>
                </a:cubicBezTo>
                <a:cubicBezTo>
                  <a:pt x="1288437" y="649501"/>
                  <a:pt x="1286951" y="655445"/>
                  <a:pt x="1283979" y="660169"/>
                </a:cubicBezTo>
                <a:cubicBezTo>
                  <a:pt x="1281007" y="664894"/>
                  <a:pt x="1277121" y="668704"/>
                  <a:pt x="1272321" y="671599"/>
                </a:cubicBezTo>
                <a:cubicBezTo>
                  <a:pt x="1267520" y="674495"/>
                  <a:pt x="1262110" y="676514"/>
                  <a:pt x="1256090" y="677657"/>
                </a:cubicBezTo>
                <a:cubicBezTo>
                  <a:pt x="1250070" y="678800"/>
                  <a:pt x="1244088" y="679372"/>
                  <a:pt x="1238145" y="679372"/>
                </a:cubicBezTo>
                <a:cubicBezTo>
                  <a:pt x="1231591" y="679372"/>
                  <a:pt x="1225343" y="678686"/>
                  <a:pt x="1219400" y="677314"/>
                </a:cubicBezTo>
                <a:cubicBezTo>
                  <a:pt x="1213456" y="675943"/>
                  <a:pt x="1208198" y="673695"/>
                  <a:pt x="1203626" y="670571"/>
                </a:cubicBezTo>
                <a:cubicBezTo>
                  <a:pt x="1199054" y="667446"/>
                  <a:pt x="1195396" y="663332"/>
                  <a:pt x="1192654" y="658226"/>
                </a:cubicBezTo>
                <a:cubicBezTo>
                  <a:pt x="1189910" y="653121"/>
                  <a:pt x="1188386" y="646911"/>
                  <a:pt x="1188081" y="639595"/>
                </a:cubicBezTo>
                <a:lnTo>
                  <a:pt x="1207513" y="639595"/>
                </a:lnTo>
                <a:cubicBezTo>
                  <a:pt x="1207665" y="643863"/>
                  <a:pt x="1208655" y="647482"/>
                  <a:pt x="1210484" y="650454"/>
                </a:cubicBezTo>
                <a:cubicBezTo>
                  <a:pt x="1212313" y="653426"/>
                  <a:pt x="1214713" y="655788"/>
                  <a:pt x="1217685" y="657540"/>
                </a:cubicBezTo>
                <a:cubicBezTo>
                  <a:pt x="1220657" y="659293"/>
                  <a:pt x="1224010" y="660550"/>
                  <a:pt x="1227743" y="661312"/>
                </a:cubicBezTo>
                <a:cubicBezTo>
                  <a:pt x="1231477" y="662074"/>
                  <a:pt x="1235325" y="662455"/>
                  <a:pt x="1239288" y="662455"/>
                </a:cubicBezTo>
                <a:cubicBezTo>
                  <a:pt x="1242336" y="662455"/>
                  <a:pt x="1245536" y="662227"/>
                  <a:pt x="1248889" y="661770"/>
                </a:cubicBezTo>
                <a:cubicBezTo>
                  <a:pt x="1252242" y="661312"/>
                  <a:pt x="1255328" y="660474"/>
                  <a:pt x="1258147" y="659255"/>
                </a:cubicBezTo>
                <a:cubicBezTo>
                  <a:pt x="1260967" y="658036"/>
                  <a:pt x="1263291" y="656245"/>
                  <a:pt x="1265119" y="653883"/>
                </a:cubicBezTo>
                <a:cubicBezTo>
                  <a:pt x="1266948" y="651521"/>
                  <a:pt x="1267863" y="648511"/>
                  <a:pt x="1267863" y="644853"/>
                </a:cubicBezTo>
                <a:cubicBezTo>
                  <a:pt x="1267863" y="639824"/>
                  <a:pt x="1265958" y="636014"/>
                  <a:pt x="1262148" y="633423"/>
                </a:cubicBezTo>
                <a:cubicBezTo>
                  <a:pt x="1258338" y="630832"/>
                  <a:pt x="1253575" y="628737"/>
                  <a:pt x="1247860" y="627137"/>
                </a:cubicBezTo>
                <a:cubicBezTo>
                  <a:pt x="1242145" y="625536"/>
                  <a:pt x="1235935" y="624089"/>
                  <a:pt x="1229229" y="622793"/>
                </a:cubicBezTo>
                <a:cubicBezTo>
                  <a:pt x="1222524" y="621498"/>
                  <a:pt x="1216314" y="619669"/>
                  <a:pt x="1210598" y="617307"/>
                </a:cubicBezTo>
                <a:cubicBezTo>
                  <a:pt x="1204884" y="614945"/>
                  <a:pt x="1200121" y="611630"/>
                  <a:pt x="1196311" y="607363"/>
                </a:cubicBezTo>
                <a:cubicBezTo>
                  <a:pt x="1192501" y="603096"/>
                  <a:pt x="1190596" y="597152"/>
                  <a:pt x="1190596" y="589532"/>
                </a:cubicBezTo>
                <a:cubicBezTo>
                  <a:pt x="1190596" y="583588"/>
                  <a:pt x="1191929" y="578483"/>
                  <a:pt x="1194596" y="574216"/>
                </a:cubicBezTo>
                <a:cubicBezTo>
                  <a:pt x="1197264" y="569949"/>
                  <a:pt x="1200693" y="566481"/>
                  <a:pt x="1204884" y="563814"/>
                </a:cubicBezTo>
                <a:cubicBezTo>
                  <a:pt x="1209075" y="561147"/>
                  <a:pt x="1213799" y="559166"/>
                  <a:pt x="1219057" y="557871"/>
                </a:cubicBezTo>
                <a:cubicBezTo>
                  <a:pt x="1224314" y="556575"/>
                  <a:pt x="1229534" y="555928"/>
                  <a:pt x="1234716" y="555928"/>
                </a:cubicBezTo>
                <a:close/>
                <a:moveTo>
                  <a:pt x="894178" y="555928"/>
                </a:moveTo>
                <a:cubicBezTo>
                  <a:pt x="903627" y="555928"/>
                  <a:pt x="911895" y="557528"/>
                  <a:pt x="918981" y="560728"/>
                </a:cubicBezTo>
                <a:cubicBezTo>
                  <a:pt x="926067" y="563929"/>
                  <a:pt x="932049" y="568310"/>
                  <a:pt x="936926" y="573873"/>
                </a:cubicBezTo>
                <a:cubicBezTo>
                  <a:pt x="941803" y="579435"/>
                  <a:pt x="945460" y="585989"/>
                  <a:pt x="947899" y="593532"/>
                </a:cubicBezTo>
                <a:cubicBezTo>
                  <a:pt x="950338" y="601076"/>
                  <a:pt x="951557" y="609192"/>
                  <a:pt x="951557" y="617878"/>
                </a:cubicBezTo>
                <a:cubicBezTo>
                  <a:pt x="951557" y="626565"/>
                  <a:pt x="950338" y="634642"/>
                  <a:pt x="947899" y="642110"/>
                </a:cubicBezTo>
                <a:cubicBezTo>
                  <a:pt x="945460" y="649578"/>
                  <a:pt x="941803" y="656093"/>
                  <a:pt x="936926" y="661655"/>
                </a:cubicBezTo>
                <a:cubicBezTo>
                  <a:pt x="932050" y="667218"/>
                  <a:pt x="926067" y="671561"/>
                  <a:pt x="918981" y="674685"/>
                </a:cubicBezTo>
                <a:cubicBezTo>
                  <a:pt x="911895" y="677810"/>
                  <a:pt x="903627" y="679372"/>
                  <a:pt x="894178" y="679372"/>
                </a:cubicBezTo>
                <a:cubicBezTo>
                  <a:pt x="884882" y="679372"/>
                  <a:pt x="876652" y="677810"/>
                  <a:pt x="869489" y="674685"/>
                </a:cubicBezTo>
                <a:cubicBezTo>
                  <a:pt x="862327" y="671561"/>
                  <a:pt x="856307" y="667218"/>
                  <a:pt x="851430" y="661655"/>
                </a:cubicBezTo>
                <a:cubicBezTo>
                  <a:pt x="846553" y="656093"/>
                  <a:pt x="842895" y="649578"/>
                  <a:pt x="840457" y="642110"/>
                </a:cubicBezTo>
                <a:cubicBezTo>
                  <a:pt x="838019" y="634642"/>
                  <a:pt x="836799" y="626565"/>
                  <a:pt x="836799" y="617878"/>
                </a:cubicBezTo>
                <a:cubicBezTo>
                  <a:pt x="836799" y="609192"/>
                  <a:pt x="838019" y="601076"/>
                  <a:pt x="840457" y="593532"/>
                </a:cubicBezTo>
                <a:cubicBezTo>
                  <a:pt x="842895" y="585989"/>
                  <a:pt x="846553" y="579435"/>
                  <a:pt x="851430" y="573873"/>
                </a:cubicBezTo>
                <a:cubicBezTo>
                  <a:pt x="856307" y="568310"/>
                  <a:pt x="862327" y="563929"/>
                  <a:pt x="869489" y="560728"/>
                </a:cubicBezTo>
                <a:cubicBezTo>
                  <a:pt x="876652" y="557528"/>
                  <a:pt x="884882" y="555928"/>
                  <a:pt x="894178" y="555928"/>
                </a:cubicBezTo>
                <a:close/>
                <a:moveTo>
                  <a:pt x="446503" y="555928"/>
                </a:moveTo>
                <a:cubicBezTo>
                  <a:pt x="455952" y="555928"/>
                  <a:pt x="464220" y="557528"/>
                  <a:pt x="471306" y="560728"/>
                </a:cubicBezTo>
                <a:cubicBezTo>
                  <a:pt x="478393" y="563929"/>
                  <a:pt x="484374" y="568310"/>
                  <a:pt x="489251" y="573873"/>
                </a:cubicBezTo>
                <a:cubicBezTo>
                  <a:pt x="494128" y="579435"/>
                  <a:pt x="497785" y="585989"/>
                  <a:pt x="500224" y="593532"/>
                </a:cubicBezTo>
                <a:cubicBezTo>
                  <a:pt x="502662" y="601076"/>
                  <a:pt x="503882" y="609192"/>
                  <a:pt x="503882" y="617878"/>
                </a:cubicBezTo>
                <a:cubicBezTo>
                  <a:pt x="503882" y="626565"/>
                  <a:pt x="502663" y="634642"/>
                  <a:pt x="500224" y="642110"/>
                </a:cubicBezTo>
                <a:cubicBezTo>
                  <a:pt x="497785" y="649578"/>
                  <a:pt x="494128" y="656093"/>
                  <a:pt x="489251" y="661655"/>
                </a:cubicBezTo>
                <a:cubicBezTo>
                  <a:pt x="484374" y="667218"/>
                  <a:pt x="478393" y="671561"/>
                  <a:pt x="471306" y="674685"/>
                </a:cubicBezTo>
                <a:cubicBezTo>
                  <a:pt x="464220" y="677810"/>
                  <a:pt x="455952" y="679372"/>
                  <a:pt x="446503" y="679372"/>
                </a:cubicBezTo>
                <a:cubicBezTo>
                  <a:pt x="437207" y="679372"/>
                  <a:pt x="428977" y="677810"/>
                  <a:pt x="421814" y="674685"/>
                </a:cubicBezTo>
                <a:cubicBezTo>
                  <a:pt x="414651" y="671561"/>
                  <a:pt x="408632" y="667218"/>
                  <a:pt x="403755" y="661655"/>
                </a:cubicBezTo>
                <a:cubicBezTo>
                  <a:pt x="398878" y="656093"/>
                  <a:pt x="395220" y="649578"/>
                  <a:pt x="392782" y="642110"/>
                </a:cubicBezTo>
                <a:cubicBezTo>
                  <a:pt x="390344" y="634642"/>
                  <a:pt x="389124" y="626565"/>
                  <a:pt x="389124" y="617878"/>
                </a:cubicBezTo>
                <a:cubicBezTo>
                  <a:pt x="389124" y="609192"/>
                  <a:pt x="390344" y="601076"/>
                  <a:pt x="392782" y="593532"/>
                </a:cubicBezTo>
                <a:cubicBezTo>
                  <a:pt x="395220" y="585989"/>
                  <a:pt x="398878" y="579435"/>
                  <a:pt x="403755" y="573873"/>
                </a:cubicBezTo>
                <a:cubicBezTo>
                  <a:pt x="408632" y="568310"/>
                  <a:pt x="414651" y="563929"/>
                  <a:pt x="421814" y="560728"/>
                </a:cubicBezTo>
                <a:cubicBezTo>
                  <a:pt x="428977" y="557528"/>
                  <a:pt x="437207" y="555928"/>
                  <a:pt x="446503" y="555928"/>
                </a:cubicBezTo>
                <a:close/>
                <a:moveTo>
                  <a:pt x="774544" y="523238"/>
                </a:moveTo>
                <a:lnTo>
                  <a:pt x="793975" y="523238"/>
                </a:lnTo>
                <a:lnTo>
                  <a:pt x="793975" y="558671"/>
                </a:lnTo>
                <a:lnTo>
                  <a:pt x="817521" y="558671"/>
                </a:lnTo>
                <a:lnTo>
                  <a:pt x="817521" y="575816"/>
                </a:lnTo>
                <a:lnTo>
                  <a:pt x="793975" y="575816"/>
                </a:lnTo>
                <a:lnTo>
                  <a:pt x="793975" y="649197"/>
                </a:lnTo>
                <a:cubicBezTo>
                  <a:pt x="793975" y="651483"/>
                  <a:pt x="794165" y="653311"/>
                  <a:pt x="794546" y="654683"/>
                </a:cubicBezTo>
                <a:cubicBezTo>
                  <a:pt x="794928" y="656055"/>
                  <a:pt x="795651" y="657121"/>
                  <a:pt x="796718" y="657883"/>
                </a:cubicBezTo>
                <a:cubicBezTo>
                  <a:pt x="797785" y="658645"/>
                  <a:pt x="799271" y="659141"/>
                  <a:pt x="801176" y="659369"/>
                </a:cubicBezTo>
                <a:cubicBezTo>
                  <a:pt x="803081" y="659598"/>
                  <a:pt x="805557" y="659712"/>
                  <a:pt x="808605" y="659712"/>
                </a:cubicBezTo>
                <a:lnTo>
                  <a:pt x="817521" y="659712"/>
                </a:lnTo>
                <a:lnTo>
                  <a:pt x="817521" y="676857"/>
                </a:lnTo>
                <a:lnTo>
                  <a:pt x="802662" y="676857"/>
                </a:lnTo>
                <a:cubicBezTo>
                  <a:pt x="797633" y="676857"/>
                  <a:pt x="793327" y="676514"/>
                  <a:pt x="789746" y="675828"/>
                </a:cubicBezTo>
                <a:cubicBezTo>
                  <a:pt x="786164" y="675143"/>
                  <a:pt x="783269" y="673885"/>
                  <a:pt x="781059" y="672057"/>
                </a:cubicBezTo>
                <a:cubicBezTo>
                  <a:pt x="778849" y="670228"/>
                  <a:pt x="777211" y="667637"/>
                  <a:pt x="776144" y="664284"/>
                </a:cubicBezTo>
                <a:cubicBezTo>
                  <a:pt x="775077" y="660931"/>
                  <a:pt x="774544" y="656512"/>
                  <a:pt x="774544" y="651025"/>
                </a:cubicBezTo>
                <a:lnTo>
                  <a:pt x="774544" y="575816"/>
                </a:lnTo>
                <a:lnTo>
                  <a:pt x="754427" y="575816"/>
                </a:lnTo>
                <a:lnTo>
                  <a:pt x="754427" y="558671"/>
                </a:lnTo>
                <a:lnTo>
                  <a:pt x="774544" y="558671"/>
                </a:lnTo>
                <a:close/>
                <a:moveTo>
                  <a:pt x="1035986" y="513637"/>
                </a:moveTo>
                <a:lnTo>
                  <a:pt x="1057703" y="513637"/>
                </a:lnTo>
                <a:lnTo>
                  <a:pt x="1057703" y="617878"/>
                </a:lnTo>
                <a:cubicBezTo>
                  <a:pt x="1057703" y="632509"/>
                  <a:pt x="1061589" y="643596"/>
                  <a:pt x="1069362" y="651140"/>
                </a:cubicBezTo>
                <a:cubicBezTo>
                  <a:pt x="1077134" y="658683"/>
                  <a:pt x="1088335" y="662455"/>
                  <a:pt x="1102966" y="662455"/>
                </a:cubicBezTo>
                <a:cubicBezTo>
                  <a:pt x="1116834" y="662455"/>
                  <a:pt x="1127388" y="658683"/>
                  <a:pt x="1134627" y="651140"/>
                </a:cubicBezTo>
                <a:cubicBezTo>
                  <a:pt x="1141866" y="643596"/>
                  <a:pt x="1145485" y="632509"/>
                  <a:pt x="1145485" y="617878"/>
                </a:cubicBezTo>
                <a:lnTo>
                  <a:pt x="1145485" y="513637"/>
                </a:lnTo>
                <a:lnTo>
                  <a:pt x="1167203" y="513637"/>
                </a:lnTo>
                <a:lnTo>
                  <a:pt x="1167203" y="617878"/>
                </a:lnTo>
                <a:cubicBezTo>
                  <a:pt x="1167203" y="638757"/>
                  <a:pt x="1161640" y="654416"/>
                  <a:pt x="1150515" y="664856"/>
                </a:cubicBezTo>
                <a:cubicBezTo>
                  <a:pt x="1139389" y="675295"/>
                  <a:pt x="1123540" y="680515"/>
                  <a:pt x="1102966" y="680515"/>
                </a:cubicBezTo>
                <a:cubicBezTo>
                  <a:pt x="1081935" y="680515"/>
                  <a:pt x="1065514" y="675524"/>
                  <a:pt x="1053703" y="665541"/>
                </a:cubicBezTo>
                <a:cubicBezTo>
                  <a:pt x="1041892" y="655559"/>
                  <a:pt x="1035986" y="639672"/>
                  <a:pt x="1035986" y="617878"/>
                </a:cubicBezTo>
                <a:close/>
                <a:moveTo>
                  <a:pt x="236801" y="513637"/>
                </a:moveTo>
                <a:lnTo>
                  <a:pt x="258518" y="513637"/>
                </a:lnTo>
                <a:lnTo>
                  <a:pt x="258518" y="583817"/>
                </a:lnTo>
                <a:lnTo>
                  <a:pt x="344471" y="583817"/>
                </a:lnTo>
                <a:lnTo>
                  <a:pt x="344471" y="513637"/>
                </a:lnTo>
                <a:lnTo>
                  <a:pt x="366188" y="513637"/>
                </a:lnTo>
                <a:lnTo>
                  <a:pt x="366188" y="676857"/>
                </a:lnTo>
                <a:lnTo>
                  <a:pt x="344471" y="676857"/>
                </a:lnTo>
                <a:lnTo>
                  <a:pt x="344471" y="602105"/>
                </a:lnTo>
                <a:lnTo>
                  <a:pt x="258518" y="602105"/>
                </a:lnTo>
                <a:lnTo>
                  <a:pt x="258518" y="676857"/>
                </a:lnTo>
                <a:lnTo>
                  <a:pt x="236801" y="676857"/>
                </a:lnTo>
                <a:close/>
                <a:moveTo>
                  <a:pt x="770750" y="128997"/>
                </a:moveTo>
                <a:cubicBezTo>
                  <a:pt x="767435" y="131391"/>
                  <a:pt x="763246" y="133094"/>
                  <a:pt x="758182" y="134107"/>
                </a:cubicBezTo>
                <a:cubicBezTo>
                  <a:pt x="753118" y="135120"/>
                  <a:pt x="747731" y="135902"/>
                  <a:pt x="742022" y="136455"/>
                </a:cubicBezTo>
                <a:cubicBezTo>
                  <a:pt x="736314" y="137007"/>
                  <a:pt x="730559" y="137698"/>
                  <a:pt x="724758" y="138526"/>
                </a:cubicBezTo>
                <a:cubicBezTo>
                  <a:pt x="718958" y="139355"/>
                  <a:pt x="713755" y="140690"/>
                  <a:pt x="709152" y="142532"/>
                </a:cubicBezTo>
                <a:cubicBezTo>
                  <a:pt x="704548" y="144373"/>
                  <a:pt x="700773" y="146997"/>
                  <a:pt x="697826" y="150404"/>
                </a:cubicBezTo>
                <a:cubicBezTo>
                  <a:pt x="694880" y="153811"/>
                  <a:pt x="693315" y="158553"/>
                  <a:pt x="693131" y="164630"/>
                </a:cubicBezTo>
                <a:cubicBezTo>
                  <a:pt x="693131" y="171259"/>
                  <a:pt x="695755" y="176231"/>
                  <a:pt x="701003" y="179546"/>
                </a:cubicBezTo>
                <a:cubicBezTo>
                  <a:pt x="706251" y="182861"/>
                  <a:pt x="712190" y="184518"/>
                  <a:pt x="718820" y="184518"/>
                </a:cubicBezTo>
                <a:cubicBezTo>
                  <a:pt x="737419" y="184518"/>
                  <a:pt x="750770" y="178257"/>
                  <a:pt x="758873" y="165735"/>
                </a:cubicBezTo>
                <a:cubicBezTo>
                  <a:pt x="762739" y="160394"/>
                  <a:pt x="765363" y="154594"/>
                  <a:pt x="766745" y="148332"/>
                </a:cubicBezTo>
                <a:cubicBezTo>
                  <a:pt x="768125" y="142071"/>
                  <a:pt x="769645" y="135626"/>
                  <a:pt x="771303" y="128997"/>
                </a:cubicBezTo>
                <a:close/>
                <a:moveTo>
                  <a:pt x="342125" y="128997"/>
                </a:moveTo>
                <a:cubicBezTo>
                  <a:pt x="338810" y="131391"/>
                  <a:pt x="334621" y="133094"/>
                  <a:pt x="329557" y="134107"/>
                </a:cubicBezTo>
                <a:cubicBezTo>
                  <a:pt x="324493" y="135120"/>
                  <a:pt x="319106" y="135902"/>
                  <a:pt x="313397" y="136455"/>
                </a:cubicBezTo>
                <a:cubicBezTo>
                  <a:pt x="307689" y="137007"/>
                  <a:pt x="301934" y="137698"/>
                  <a:pt x="296133" y="138526"/>
                </a:cubicBezTo>
                <a:cubicBezTo>
                  <a:pt x="290333" y="139355"/>
                  <a:pt x="285130" y="140690"/>
                  <a:pt x="280527" y="142532"/>
                </a:cubicBezTo>
                <a:cubicBezTo>
                  <a:pt x="275923" y="144373"/>
                  <a:pt x="272148" y="146997"/>
                  <a:pt x="269201" y="150404"/>
                </a:cubicBezTo>
                <a:cubicBezTo>
                  <a:pt x="266255" y="153811"/>
                  <a:pt x="264690" y="158553"/>
                  <a:pt x="264506" y="164630"/>
                </a:cubicBezTo>
                <a:cubicBezTo>
                  <a:pt x="264506" y="171259"/>
                  <a:pt x="267130" y="176231"/>
                  <a:pt x="272378" y="179546"/>
                </a:cubicBezTo>
                <a:cubicBezTo>
                  <a:pt x="277626" y="182861"/>
                  <a:pt x="283565" y="184518"/>
                  <a:pt x="290195" y="184518"/>
                </a:cubicBezTo>
                <a:cubicBezTo>
                  <a:pt x="308794" y="184518"/>
                  <a:pt x="322145" y="178257"/>
                  <a:pt x="330247" y="165735"/>
                </a:cubicBezTo>
                <a:cubicBezTo>
                  <a:pt x="334114" y="160394"/>
                  <a:pt x="336738" y="154594"/>
                  <a:pt x="338120" y="148332"/>
                </a:cubicBezTo>
                <a:cubicBezTo>
                  <a:pt x="339501" y="142071"/>
                  <a:pt x="341020" y="135626"/>
                  <a:pt x="342678" y="128997"/>
                </a:cubicBezTo>
                <a:close/>
                <a:moveTo>
                  <a:pt x="1383931" y="76514"/>
                </a:moveTo>
                <a:cubicBezTo>
                  <a:pt x="1374908" y="76514"/>
                  <a:pt x="1366989" y="78724"/>
                  <a:pt x="1360176" y="83143"/>
                </a:cubicBezTo>
                <a:cubicBezTo>
                  <a:pt x="1353362" y="87563"/>
                  <a:pt x="1347654" y="93133"/>
                  <a:pt x="1343050" y="99855"/>
                </a:cubicBezTo>
                <a:cubicBezTo>
                  <a:pt x="1338446" y="106576"/>
                  <a:pt x="1334993" y="113988"/>
                  <a:pt x="1332692" y="122091"/>
                </a:cubicBezTo>
                <a:cubicBezTo>
                  <a:pt x="1330390" y="130194"/>
                  <a:pt x="1329239" y="137928"/>
                  <a:pt x="1329239" y="145294"/>
                </a:cubicBezTo>
                <a:cubicBezTo>
                  <a:pt x="1329239" y="157080"/>
                  <a:pt x="1332553" y="166563"/>
                  <a:pt x="1339183" y="173745"/>
                </a:cubicBezTo>
                <a:cubicBezTo>
                  <a:pt x="1345812" y="180927"/>
                  <a:pt x="1355572" y="184518"/>
                  <a:pt x="1368463" y="184518"/>
                </a:cubicBezTo>
                <a:cubicBezTo>
                  <a:pt x="1377118" y="184518"/>
                  <a:pt x="1384714" y="182308"/>
                  <a:pt x="1391251" y="177889"/>
                </a:cubicBezTo>
                <a:cubicBezTo>
                  <a:pt x="1397789" y="173469"/>
                  <a:pt x="1403313" y="167898"/>
                  <a:pt x="1407825" y="161177"/>
                </a:cubicBezTo>
                <a:cubicBezTo>
                  <a:pt x="1412336" y="154455"/>
                  <a:pt x="1415743" y="147135"/>
                  <a:pt x="1418045" y="139217"/>
                </a:cubicBezTo>
                <a:cubicBezTo>
                  <a:pt x="1420347" y="131299"/>
                  <a:pt x="1421498" y="123840"/>
                  <a:pt x="1421498" y="116843"/>
                </a:cubicBezTo>
                <a:cubicBezTo>
                  <a:pt x="1421498" y="111318"/>
                  <a:pt x="1420762" y="106070"/>
                  <a:pt x="1419288" y="101098"/>
                </a:cubicBezTo>
                <a:cubicBezTo>
                  <a:pt x="1417815" y="96126"/>
                  <a:pt x="1415513" y="91844"/>
                  <a:pt x="1412383" y="88253"/>
                </a:cubicBezTo>
                <a:cubicBezTo>
                  <a:pt x="1409252" y="84663"/>
                  <a:pt x="1405339" y="81809"/>
                  <a:pt x="1400643" y="79690"/>
                </a:cubicBezTo>
                <a:cubicBezTo>
                  <a:pt x="1395947" y="77573"/>
                  <a:pt x="1390376" y="76514"/>
                  <a:pt x="1383931" y="76514"/>
                </a:cubicBezTo>
                <a:close/>
                <a:moveTo>
                  <a:pt x="966765" y="76514"/>
                </a:moveTo>
                <a:cubicBezTo>
                  <a:pt x="957373" y="76514"/>
                  <a:pt x="949178" y="78678"/>
                  <a:pt x="942181" y="83005"/>
                </a:cubicBezTo>
                <a:cubicBezTo>
                  <a:pt x="935183" y="87333"/>
                  <a:pt x="929290" y="92903"/>
                  <a:pt x="924503" y="99717"/>
                </a:cubicBezTo>
                <a:cubicBezTo>
                  <a:pt x="919714" y="106530"/>
                  <a:pt x="916123" y="114081"/>
                  <a:pt x="913729" y="122367"/>
                </a:cubicBezTo>
                <a:cubicBezTo>
                  <a:pt x="911336" y="130654"/>
                  <a:pt x="910139" y="138757"/>
                  <a:pt x="910139" y="146675"/>
                </a:cubicBezTo>
                <a:cubicBezTo>
                  <a:pt x="910139" y="158277"/>
                  <a:pt x="913039" y="167484"/>
                  <a:pt x="918839" y="174298"/>
                </a:cubicBezTo>
                <a:cubicBezTo>
                  <a:pt x="924640" y="181111"/>
                  <a:pt x="933986" y="184518"/>
                  <a:pt x="946877" y="184518"/>
                </a:cubicBezTo>
                <a:cubicBezTo>
                  <a:pt x="955716" y="184518"/>
                  <a:pt x="963634" y="182216"/>
                  <a:pt x="970632" y="177612"/>
                </a:cubicBezTo>
                <a:cubicBezTo>
                  <a:pt x="977630" y="173009"/>
                  <a:pt x="983476" y="167208"/>
                  <a:pt x="988172" y="160210"/>
                </a:cubicBezTo>
                <a:cubicBezTo>
                  <a:pt x="992868" y="153212"/>
                  <a:pt x="996459" y="145524"/>
                  <a:pt x="998945" y="137145"/>
                </a:cubicBezTo>
                <a:cubicBezTo>
                  <a:pt x="1001431" y="128766"/>
                  <a:pt x="1002674" y="120894"/>
                  <a:pt x="1002674" y="113528"/>
                </a:cubicBezTo>
                <a:cubicBezTo>
                  <a:pt x="1002674" y="102847"/>
                  <a:pt x="999590" y="94008"/>
                  <a:pt x="993420" y="87010"/>
                </a:cubicBezTo>
                <a:cubicBezTo>
                  <a:pt x="987252" y="80013"/>
                  <a:pt x="978366" y="76514"/>
                  <a:pt x="966765" y="76514"/>
                </a:cubicBezTo>
                <a:close/>
                <a:moveTo>
                  <a:pt x="604815" y="76514"/>
                </a:moveTo>
                <a:cubicBezTo>
                  <a:pt x="595423" y="76514"/>
                  <a:pt x="587228" y="78678"/>
                  <a:pt x="580231" y="83005"/>
                </a:cubicBezTo>
                <a:cubicBezTo>
                  <a:pt x="573233" y="87333"/>
                  <a:pt x="567340" y="92903"/>
                  <a:pt x="562553" y="99717"/>
                </a:cubicBezTo>
                <a:cubicBezTo>
                  <a:pt x="557764" y="106530"/>
                  <a:pt x="554173" y="114081"/>
                  <a:pt x="551780" y="122367"/>
                </a:cubicBezTo>
                <a:cubicBezTo>
                  <a:pt x="549386" y="130654"/>
                  <a:pt x="548189" y="138757"/>
                  <a:pt x="548189" y="146675"/>
                </a:cubicBezTo>
                <a:cubicBezTo>
                  <a:pt x="548189" y="158277"/>
                  <a:pt x="551089" y="167484"/>
                  <a:pt x="556890" y="174298"/>
                </a:cubicBezTo>
                <a:cubicBezTo>
                  <a:pt x="562690" y="181111"/>
                  <a:pt x="572036" y="184518"/>
                  <a:pt x="584927" y="184518"/>
                </a:cubicBezTo>
                <a:cubicBezTo>
                  <a:pt x="593766" y="184518"/>
                  <a:pt x="601684" y="182216"/>
                  <a:pt x="608682" y="177612"/>
                </a:cubicBezTo>
                <a:cubicBezTo>
                  <a:pt x="615680" y="173009"/>
                  <a:pt x="621526" y="167208"/>
                  <a:pt x="626222" y="160210"/>
                </a:cubicBezTo>
                <a:cubicBezTo>
                  <a:pt x="630918" y="153212"/>
                  <a:pt x="634509" y="145524"/>
                  <a:pt x="636995" y="137145"/>
                </a:cubicBezTo>
                <a:cubicBezTo>
                  <a:pt x="639481" y="128766"/>
                  <a:pt x="640724" y="120894"/>
                  <a:pt x="640724" y="113528"/>
                </a:cubicBezTo>
                <a:cubicBezTo>
                  <a:pt x="640724" y="102847"/>
                  <a:pt x="637640" y="94008"/>
                  <a:pt x="631470" y="87010"/>
                </a:cubicBezTo>
                <a:cubicBezTo>
                  <a:pt x="625302" y="80013"/>
                  <a:pt x="616416" y="76514"/>
                  <a:pt x="604815" y="76514"/>
                </a:cubicBezTo>
                <a:close/>
                <a:moveTo>
                  <a:pt x="1664014" y="55797"/>
                </a:moveTo>
                <a:cubicBezTo>
                  <a:pt x="1670643" y="55796"/>
                  <a:pt x="1677180" y="56579"/>
                  <a:pt x="1683626" y="58145"/>
                </a:cubicBezTo>
                <a:cubicBezTo>
                  <a:pt x="1690071" y="59710"/>
                  <a:pt x="1695826" y="62288"/>
                  <a:pt x="1700890" y="65879"/>
                </a:cubicBezTo>
                <a:cubicBezTo>
                  <a:pt x="1705954" y="69470"/>
                  <a:pt x="1710051" y="74166"/>
                  <a:pt x="1713182" y="79967"/>
                </a:cubicBezTo>
                <a:cubicBezTo>
                  <a:pt x="1716312" y="85767"/>
                  <a:pt x="1717878" y="92811"/>
                  <a:pt x="1717878" y="101098"/>
                </a:cubicBezTo>
                <a:lnTo>
                  <a:pt x="1694399" y="101098"/>
                </a:lnTo>
                <a:cubicBezTo>
                  <a:pt x="1694767" y="92995"/>
                  <a:pt x="1692005" y="86872"/>
                  <a:pt x="1686112" y="82729"/>
                </a:cubicBezTo>
                <a:cubicBezTo>
                  <a:pt x="1680219" y="78586"/>
                  <a:pt x="1673129" y="76514"/>
                  <a:pt x="1664843" y="76514"/>
                </a:cubicBezTo>
                <a:cubicBezTo>
                  <a:pt x="1661344" y="76514"/>
                  <a:pt x="1657753" y="76790"/>
                  <a:pt x="1654070" y="77343"/>
                </a:cubicBezTo>
                <a:cubicBezTo>
                  <a:pt x="1650387" y="77895"/>
                  <a:pt x="1647118" y="78862"/>
                  <a:pt x="1644264" y="80243"/>
                </a:cubicBezTo>
                <a:cubicBezTo>
                  <a:pt x="1641409" y="81624"/>
                  <a:pt x="1639062" y="83465"/>
                  <a:pt x="1637220" y="85767"/>
                </a:cubicBezTo>
                <a:cubicBezTo>
                  <a:pt x="1635379" y="88069"/>
                  <a:pt x="1634458" y="91062"/>
                  <a:pt x="1634458" y="94745"/>
                </a:cubicBezTo>
                <a:cubicBezTo>
                  <a:pt x="1634458" y="98059"/>
                  <a:pt x="1635517" y="100914"/>
                  <a:pt x="1637635" y="103308"/>
                </a:cubicBezTo>
                <a:cubicBezTo>
                  <a:pt x="1639752" y="105702"/>
                  <a:pt x="1642606" y="107911"/>
                  <a:pt x="1646197" y="109937"/>
                </a:cubicBezTo>
                <a:cubicBezTo>
                  <a:pt x="1649788" y="111963"/>
                  <a:pt x="1653839" y="113850"/>
                  <a:pt x="1658351" y="115600"/>
                </a:cubicBezTo>
                <a:cubicBezTo>
                  <a:pt x="1662863" y="117349"/>
                  <a:pt x="1667421" y="119145"/>
                  <a:pt x="1672024" y="120986"/>
                </a:cubicBezTo>
                <a:cubicBezTo>
                  <a:pt x="1676812" y="123012"/>
                  <a:pt x="1681462" y="125222"/>
                  <a:pt x="1685974" y="127616"/>
                </a:cubicBezTo>
                <a:cubicBezTo>
                  <a:pt x="1690485" y="130009"/>
                  <a:pt x="1694491" y="132726"/>
                  <a:pt x="1697990" y="135764"/>
                </a:cubicBezTo>
                <a:cubicBezTo>
                  <a:pt x="1701488" y="138803"/>
                  <a:pt x="1704343" y="142394"/>
                  <a:pt x="1706552" y="146537"/>
                </a:cubicBezTo>
                <a:cubicBezTo>
                  <a:pt x="1708762" y="150680"/>
                  <a:pt x="1709867" y="155514"/>
                  <a:pt x="1709867" y="161039"/>
                </a:cubicBezTo>
                <a:cubicBezTo>
                  <a:pt x="1709867" y="168957"/>
                  <a:pt x="1708118" y="175725"/>
                  <a:pt x="1704619" y="181341"/>
                </a:cubicBezTo>
                <a:cubicBezTo>
                  <a:pt x="1701120" y="186958"/>
                  <a:pt x="1696608" y="191516"/>
                  <a:pt x="1691084" y="195014"/>
                </a:cubicBezTo>
                <a:cubicBezTo>
                  <a:pt x="1685560" y="198513"/>
                  <a:pt x="1679344" y="201045"/>
                  <a:pt x="1672439" y="202611"/>
                </a:cubicBezTo>
                <a:cubicBezTo>
                  <a:pt x="1665533" y="204176"/>
                  <a:pt x="1658582" y="204959"/>
                  <a:pt x="1651584" y="204959"/>
                </a:cubicBezTo>
                <a:cubicBezTo>
                  <a:pt x="1643297" y="204959"/>
                  <a:pt x="1635655" y="204176"/>
                  <a:pt x="1628657" y="202611"/>
                </a:cubicBezTo>
                <a:cubicBezTo>
                  <a:pt x="1621659" y="201045"/>
                  <a:pt x="1615628" y="198421"/>
                  <a:pt x="1610564" y="194738"/>
                </a:cubicBezTo>
                <a:cubicBezTo>
                  <a:pt x="1605500" y="191055"/>
                  <a:pt x="1601495" y="186129"/>
                  <a:pt x="1598549" y="179960"/>
                </a:cubicBezTo>
                <a:cubicBezTo>
                  <a:pt x="1595602" y="173791"/>
                  <a:pt x="1594129" y="166103"/>
                  <a:pt x="1594129" y="156895"/>
                </a:cubicBezTo>
                <a:lnTo>
                  <a:pt x="1617332" y="156895"/>
                </a:lnTo>
                <a:cubicBezTo>
                  <a:pt x="1616964" y="162052"/>
                  <a:pt x="1617746" y="166425"/>
                  <a:pt x="1619680" y="170016"/>
                </a:cubicBezTo>
                <a:cubicBezTo>
                  <a:pt x="1621613" y="173607"/>
                  <a:pt x="1624284" y="176461"/>
                  <a:pt x="1627690" y="178579"/>
                </a:cubicBezTo>
                <a:cubicBezTo>
                  <a:pt x="1631097" y="180697"/>
                  <a:pt x="1635056" y="182216"/>
                  <a:pt x="1639568" y="183137"/>
                </a:cubicBezTo>
                <a:cubicBezTo>
                  <a:pt x="1644080" y="184057"/>
                  <a:pt x="1648822" y="184518"/>
                  <a:pt x="1653793" y="184518"/>
                </a:cubicBezTo>
                <a:cubicBezTo>
                  <a:pt x="1657661" y="184518"/>
                  <a:pt x="1661528" y="184150"/>
                  <a:pt x="1665395" y="183413"/>
                </a:cubicBezTo>
                <a:cubicBezTo>
                  <a:pt x="1669262" y="182676"/>
                  <a:pt x="1672761" y="181433"/>
                  <a:pt x="1675892" y="179684"/>
                </a:cubicBezTo>
                <a:cubicBezTo>
                  <a:pt x="1679022" y="177935"/>
                  <a:pt x="1681554" y="175679"/>
                  <a:pt x="1683488" y="172916"/>
                </a:cubicBezTo>
                <a:cubicBezTo>
                  <a:pt x="1685421" y="170154"/>
                  <a:pt x="1686388" y="166747"/>
                  <a:pt x="1686388" y="162696"/>
                </a:cubicBezTo>
                <a:cubicBezTo>
                  <a:pt x="1686388" y="159197"/>
                  <a:pt x="1685283" y="156205"/>
                  <a:pt x="1683074" y="153719"/>
                </a:cubicBezTo>
                <a:cubicBezTo>
                  <a:pt x="1680864" y="151233"/>
                  <a:pt x="1678009" y="148977"/>
                  <a:pt x="1674510" y="146951"/>
                </a:cubicBezTo>
                <a:cubicBezTo>
                  <a:pt x="1671012" y="144926"/>
                  <a:pt x="1667007" y="143038"/>
                  <a:pt x="1662495" y="141289"/>
                </a:cubicBezTo>
                <a:cubicBezTo>
                  <a:pt x="1657983" y="139539"/>
                  <a:pt x="1653425" y="137652"/>
                  <a:pt x="1648822" y="135626"/>
                </a:cubicBezTo>
                <a:cubicBezTo>
                  <a:pt x="1644034" y="133785"/>
                  <a:pt x="1639384" y="131759"/>
                  <a:pt x="1634872" y="129549"/>
                </a:cubicBezTo>
                <a:cubicBezTo>
                  <a:pt x="1630361" y="127339"/>
                  <a:pt x="1626309" y="124715"/>
                  <a:pt x="1622718" y="121677"/>
                </a:cubicBezTo>
                <a:cubicBezTo>
                  <a:pt x="1619128" y="118638"/>
                  <a:pt x="1616273" y="115093"/>
                  <a:pt x="1614155" y="111042"/>
                </a:cubicBezTo>
                <a:cubicBezTo>
                  <a:pt x="1612038" y="106991"/>
                  <a:pt x="1610979" y="102295"/>
                  <a:pt x="1610979" y="96955"/>
                </a:cubicBezTo>
                <a:cubicBezTo>
                  <a:pt x="1610979" y="90325"/>
                  <a:pt x="1612498" y="84432"/>
                  <a:pt x="1615537" y="79276"/>
                </a:cubicBezTo>
                <a:cubicBezTo>
                  <a:pt x="1618575" y="74120"/>
                  <a:pt x="1622580" y="69838"/>
                  <a:pt x="1627552" y="66432"/>
                </a:cubicBezTo>
                <a:cubicBezTo>
                  <a:pt x="1632524" y="63025"/>
                  <a:pt x="1638187" y="60401"/>
                  <a:pt x="1644540" y="58559"/>
                </a:cubicBezTo>
                <a:cubicBezTo>
                  <a:pt x="1650893" y="56718"/>
                  <a:pt x="1657385" y="55797"/>
                  <a:pt x="1664014" y="55797"/>
                </a:cubicBezTo>
                <a:close/>
                <a:moveTo>
                  <a:pt x="1551800" y="55797"/>
                </a:moveTo>
                <a:cubicBezTo>
                  <a:pt x="1565242" y="55797"/>
                  <a:pt x="1575233" y="58743"/>
                  <a:pt x="1581771" y="64636"/>
                </a:cubicBezTo>
                <a:cubicBezTo>
                  <a:pt x="1588307" y="70529"/>
                  <a:pt x="1591576" y="79829"/>
                  <a:pt x="1591576" y="92535"/>
                </a:cubicBezTo>
                <a:cubicBezTo>
                  <a:pt x="1591576" y="95665"/>
                  <a:pt x="1591208" y="99717"/>
                  <a:pt x="1590471" y="104689"/>
                </a:cubicBezTo>
                <a:cubicBezTo>
                  <a:pt x="1589735" y="109661"/>
                  <a:pt x="1588722" y="114909"/>
                  <a:pt x="1587433" y="120434"/>
                </a:cubicBezTo>
                <a:lnTo>
                  <a:pt x="1570031" y="201920"/>
                </a:lnTo>
                <a:lnTo>
                  <a:pt x="1546552" y="201920"/>
                </a:lnTo>
                <a:lnTo>
                  <a:pt x="1564783" y="118500"/>
                </a:lnTo>
                <a:cubicBezTo>
                  <a:pt x="1564966" y="117027"/>
                  <a:pt x="1565243" y="115324"/>
                  <a:pt x="1565611" y="113390"/>
                </a:cubicBezTo>
                <a:cubicBezTo>
                  <a:pt x="1565980" y="111457"/>
                  <a:pt x="1566348" y="109431"/>
                  <a:pt x="1566716" y="107313"/>
                </a:cubicBezTo>
                <a:cubicBezTo>
                  <a:pt x="1567084" y="105196"/>
                  <a:pt x="1567407" y="103170"/>
                  <a:pt x="1567683" y="101236"/>
                </a:cubicBezTo>
                <a:cubicBezTo>
                  <a:pt x="1567959" y="99303"/>
                  <a:pt x="1568097" y="97691"/>
                  <a:pt x="1568097" y="96402"/>
                </a:cubicBezTo>
                <a:cubicBezTo>
                  <a:pt x="1568098" y="89589"/>
                  <a:pt x="1565703" y="84571"/>
                  <a:pt x="1560915" y="81348"/>
                </a:cubicBezTo>
                <a:cubicBezTo>
                  <a:pt x="1556127" y="78125"/>
                  <a:pt x="1550235" y="76514"/>
                  <a:pt x="1543237" y="76514"/>
                </a:cubicBezTo>
                <a:cubicBezTo>
                  <a:pt x="1536792" y="76514"/>
                  <a:pt x="1530392" y="78079"/>
                  <a:pt x="1524039" y="81210"/>
                </a:cubicBezTo>
                <a:cubicBezTo>
                  <a:pt x="1517686" y="84340"/>
                  <a:pt x="1512300" y="88299"/>
                  <a:pt x="1507880" y="93087"/>
                </a:cubicBezTo>
                <a:cubicBezTo>
                  <a:pt x="1503644" y="96770"/>
                  <a:pt x="1500330" y="101236"/>
                  <a:pt x="1497936" y="106484"/>
                </a:cubicBezTo>
                <a:cubicBezTo>
                  <a:pt x="1495542" y="111733"/>
                  <a:pt x="1493608" y="117211"/>
                  <a:pt x="1492135" y="122920"/>
                </a:cubicBezTo>
                <a:lnTo>
                  <a:pt x="1475562" y="201920"/>
                </a:lnTo>
                <a:lnTo>
                  <a:pt x="1452359" y="201920"/>
                </a:lnTo>
                <a:lnTo>
                  <a:pt x="1482191" y="59112"/>
                </a:lnTo>
                <a:lnTo>
                  <a:pt x="1504842" y="59112"/>
                </a:lnTo>
                <a:lnTo>
                  <a:pt x="1500422" y="80657"/>
                </a:lnTo>
                <a:lnTo>
                  <a:pt x="1500974" y="80657"/>
                </a:lnTo>
                <a:cubicBezTo>
                  <a:pt x="1506867" y="72371"/>
                  <a:pt x="1514325" y="66155"/>
                  <a:pt x="1523349" y="62012"/>
                </a:cubicBezTo>
                <a:cubicBezTo>
                  <a:pt x="1532372" y="57869"/>
                  <a:pt x="1541856" y="55797"/>
                  <a:pt x="1551800" y="55797"/>
                </a:cubicBezTo>
                <a:close/>
                <a:moveTo>
                  <a:pt x="1385588" y="55797"/>
                </a:moveTo>
                <a:cubicBezTo>
                  <a:pt x="1404924" y="55797"/>
                  <a:pt x="1419657" y="60815"/>
                  <a:pt x="1429784" y="70851"/>
                </a:cubicBezTo>
                <a:cubicBezTo>
                  <a:pt x="1439912" y="80887"/>
                  <a:pt x="1444977" y="95573"/>
                  <a:pt x="1444977" y="114909"/>
                </a:cubicBezTo>
                <a:cubicBezTo>
                  <a:pt x="1444978" y="126511"/>
                  <a:pt x="1443228" y="137744"/>
                  <a:pt x="1439729" y="148609"/>
                </a:cubicBezTo>
                <a:cubicBezTo>
                  <a:pt x="1436230" y="159473"/>
                  <a:pt x="1431074" y="169095"/>
                  <a:pt x="1424260" y="177474"/>
                </a:cubicBezTo>
                <a:cubicBezTo>
                  <a:pt x="1417446" y="185853"/>
                  <a:pt x="1409160" y="192528"/>
                  <a:pt x="1399400" y="197500"/>
                </a:cubicBezTo>
                <a:cubicBezTo>
                  <a:pt x="1389640" y="202473"/>
                  <a:pt x="1378499" y="204959"/>
                  <a:pt x="1365977" y="204959"/>
                </a:cubicBezTo>
                <a:cubicBezTo>
                  <a:pt x="1356585" y="204959"/>
                  <a:pt x="1348160" y="203485"/>
                  <a:pt x="1340702" y="200539"/>
                </a:cubicBezTo>
                <a:cubicBezTo>
                  <a:pt x="1333244" y="197593"/>
                  <a:pt x="1326937" y="193495"/>
                  <a:pt x="1321781" y="188247"/>
                </a:cubicBezTo>
                <a:cubicBezTo>
                  <a:pt x="1316625" y="182999"/>
                  <a:pt x="1312665" y="176738"/>
                  <a:pt x="1309903" y="169464"/>
                </a:cubicBezTo>
                <a:cubicBezTo>
                  <a:pt x="1307141" y="162190"/>
                  <a:pt x="1305759" y="154225"/>
                  <a:pt x="1305759" y="145570"/>
                </a:cubicBezTo>
                <a:cubicBezTo>
                  <a:pt x="1305759" y="133969"/>
                  <a:pt x="1307555" y="122736"/>
                  <a:pt x="1311146" y="111871"/>
                </a:cubicBezTo>
                <a:cubicBezTo>
                  <a:pt x="1314737" y="101006"/>
                  <a:pt x="1319985" y="91430"/>
                  <a:pt x="1326891" y="83143"/>
                </a:cubicBezTo>
                <a:cubicBezTo>
                  <a:pt x="1333796" y="74857"/>
                  <a:pt x="1342175" y="68227"/>
                  <a:pt x="1352027" y="63255"/>
                </a:cubicBezTo>
                <a:cubicBezTo>
                  <a:pt x="1361879" y="58283"/>
                  <a:pt x="1373066" y="55797"/>
                  <a:pt x="1385588" y="55797"/>
                </a:cubicBezTo>
                <a:close/>
                <a:moveTo>
                  <a:pt x="1242990" y="55797"/>
                </a:moveTo>
                <a:cubicBezTo>
                  <a:pt x="1259195" y="55797"/>
                  <a:pt x="1272039" y="59710"/>
                  <a:pt x="1281523" y="67537"/>
                </a:cubicBezTo>
                <a:cubicBezTo>
                  <a:pt x="1291007" y="75363"/>
                  <a:pt x="1296025" y="87655"/>
                  <a:pt x="1296577" y="104413"/>
                </a:cubicBezTo>
                <a:lnTo>
                  <a:pt x="1273098" y="104413"/>
                </a:lnTo>
                <a:cubicBezTo>
                  <a:pt x="1273099" y="95574"/>
                  <a:pt x="1270428" y="88714"/>
                  <a:pt x="1265088" y="83834"/>
                </a:cubicBezTo>
                <a:cubicBezTo>
                  <a:pt x="1259748" y="78954"/>
                  <a:pt x="1252381" y="76514"/>
                  <a:pt x="1242990" y="76514"/>
                </a:cubicBezTo>
                <a:cubicBezTo>
                  <a:pt x="1233967" y="76514"/>
                  <a:pt x="1226002" y="78540"/>
                  <a:pt x="1219096" y="82591"/>
                </a:cubicBezTo>
                <a:cubicBezTo>
                  <a:pt x="1212191" y="86642"/>
                  <a:pt x="1206390" y="91890"/>
                  <a:pt x="1201694" y="98336"/>
                </a:cubicBezTo>
                <a:cubicBezTo>
                  <a:pt x="1196998" y="104781"/>
                  <a:pt x="1193454" y="112009"/>
                  <a:pt x="1191060" y="120019"/>
                </a:cubicBezTo>
                <a:cubicBezTo>
                  <a:pt x="1188665" y="128030"/>
                  <a:pt x="1187468" y="135902"/>
                  <a:pt x="1187468" y="143637"/>
                </a:cubicBezTo>
                <a:cubicBezTo>
                  <a:pt x="1187468" y="149161"/>
                  <a:pt x="1188067" y="154409"/>
                  <a:pt x="1189264" y="159381"/>
                </a:cubicBezTo>
                <a:cubicBezTo>
                  <a:pt x="1190461" y="164353"/>
                  <a:pt x="1192441" y="168681"/>
                  <a:pt x="1195203" y="172364"/>
                </a:cubicBezTo>
                <a:cubicBezTo>
                  <a:pt x="1197965" y="176047"/>
                  <a:pt x="1201602" y="178993"/>
                  <a:pt x="1206114" y="181203"/>
                </a:cubicBezTo>
                <a:cubicBezTo>
                  <a:pt x="1210626" y="183413"/>
                  <a:pt x="1216196" y="184518"/>
                  <a:pt x="1222826" y="184518"/>
                </a:cubicBezTo>
                <a:cubicBezTo>
                  <a:pt x="1232953" y="184518"/>
                  <a:pt x="1241609" y="181848"/>
                  <a:pt x="1248790" y="176507"/>
                </a:cubicBezTo>
                <a:cubicBezTo>
                  <a:pt x="1255972" y="171167"/>
                  <a:pt x="1261221" y="164077"/>
                  <a:pt x="1264535" y="155238"/>
                </a:cubicBezTo>
                <a:lnTo>
                  <a:pt x="1288015" y="155238"/>
                </a:lnTo>
                <a:cubicBezTo>
                  <a:pt x="1283779" y="171443"/>
                  <a:pt x="1276044" y="183781"/>
                  <a:pt x="1264811" y="192252"/>
                </a:cubicBezTo>
                <a:cubicBezTo>
                  <a:pt x="1253578" y="200723"/>
                  <a:pt x="1239583" y="204959"/>
                  <a:pt x="1222826" y="204959"/>
                </a:cubicBezTo>
                <a:cubicBezTo>
                  <a:pt x="1203305" y="204959"/>
                  <a:pt x="1188620" y="199618"/>
                  <a:pt x="1178767" y="188938"/>
                </a:cubicBezTo>
                <a:cubicBezTo>
                  <a:pt x="1168916" y="178257"/>
                  <a:pt x="1163990" y="163157"/>
                  <a:pt x="1163990" y="143637"/>
                </a:cubicBezTo>
                <a:cubicBezTo>
                  <a:pt x="1163990" y="132219"/>
                  <a:pt x="1165693" y="121262"/>
                  <a:pt x="1169100" y="110766"/>
                </a:cubicBezTo>
                <a:cubicBezTo>
                  <a:pt x="1172507" y="100269"/>
                  <a:pt x="1177570" y="90924"/>
                  <a:pt x="1184292" y="82729"/>
                </a:cubicBezTo>
                <a:cubicBezTo>
                  <a:pt x="1191014" y="74534"/>
                  <a:pt x="1199300" y="67997"/>
                  <a:pt x="1209152" y="63117"/>
                </a:cubicBezTo>
                <a:cubicBezTo>
                  <a:pt x="1219004" y="58237"/>
                  <a:pt x="1230283" y="55797"/>
                  <a:pt x="1242990" y="55797"/>
                </a:cubicBezTo>
                <a:close/>
                <a:moveTo>
                  <a:pt x="748928" y="55797"/>
                </a:moveTo>
                <a:cubicBezTo>
                  <a:pt x="755926" y="55797"/>
                  <a:pt x="762555" y="56349"/>
                  <a:pt x="768816" y="57454"/>
                </a:cubicBezTo>
                <a:cubicBezTo>
                  <a:pt x="775077" y="58559"/>
                  <a:pt x="780602" y="60493"/>
                  <a:pt x="785389" y="63255"/>
                </a:cubicBezTo>
                <a:cubicBezTo>
                  <a:pt x="790178" y="66017"/>
                  <a:pt x="793999" y="69746"/>
                  <a:pt x="796853" y="74442"/>
                </a:cubicBezTo>
                <a:cubicBezTo>
                  <a:pt x="799707" y="79138"/>
                  <a:pt x="801134" y="85077"/>
                  <a:pt x="801134" y="92259"/>
                </a:cubicBezTo>
                <a:cubicBezTo>
                  <a:pt x="801134" y="96310"/>
                  <a:pt x="800628" y="100684"/>
                  <a:pt x="799615" y="105379"/>
                </a:cubicBezTo>
                <a:cubicBezTo>
                  <a:pt x="798603" y="110075"/>
                  <a:pt x="797636" y="114357"/>
                  <a:pt x="796715" y="118224"/>
                </a:cubicBezTo>
                <a:lnTo>
                  <a:pt x="787600" y="157172"/>
                </a:lnTo>
                <a:cubicBezTo>
                  <a:pt x="787047" y="160118"/>
                  <a:pt x="786264" y="163433"/>
                  <a:pt x="785252" y="167116"/>
                </a:cubicBezTo>
                <a:cubicBezTo>
                  <a:pt x="784239" y="170799"/>
                  <a:pt x="783733" y="174298"/>
                  <a:pt x="783733" y="177612"/>
                </a:cubicBezTo>
                <a:cubicBezTo>
                  <a:pt x="783731" y="180927"/>
                  <a:pt x="784376" y="183229"/>
                  <a:pt x="785666" y="184518"/>
                </a:cubicBezTo>
                <a:cubicBezTo>
                  <a:pt x="786955" y="185807"/>
                  <a:pt x="788613" y="186451"/>
                  <a:pt x="790638" y="186451"/>
                </a:cubicBezTo>
                <a:cubicBezTo>
                  <a:pt x="791743" y="186451"/>
                  <a:pt x="792986" y="186221"/>
                  <a:pt x="794367" y="185761"/>
                </a:cubicBezTo>
                <a:lnTo>
                  <a:pt x="798096" y="184518"/>
                </a:lnTo>
                <a:lnTo>
                  <a:pt x="794505" y="201920"/>
                </a:lnTo>
                <a:cubicBezTo>
                  <a:pt x="792663" y="202657"/>
                  <a:pt x="790316" y="203347"/>
                  <a:pt x="787461" y="203992"/>
                </a:cubicBezTo>
                <a:cubicBezTo>
                  <a:pt x="784607" y="204636"/>
                  <a:pt x="782167" y="204959"/>
                  <a:pt x="780142" y="204959"/>
                </a:cubicBezTo>
                <a:cubicBezTo>
                  <a:pt x="773697" y="204959"/>
                  <a:pt x="768817" y="203209"/>
                  <a:pt x="765502" y="199710"/>
                </a:cubicBezTo>
                <a:cubicBezTo>
                  <a:pt x="762187" y="196211"/>
                  <a:pt x="760898" y="191331"/>
                  <a:pt x="761635" y="185070"/>
                </a:cubicBezTo>
                <a:lnTo>
                  <a:pt x="761082" y="184518"/>
                </a:lnTo>
                <a:cubicBezTo>
                  <a:pt x="756110" y="191147"/>
                  <a:pt x="749941" y="196211"/>
                  <a:pt x="742575" y="199710"/>
                </a:cubicBezTo>
                <a:cubicBezTo>
                  <a:pt x="735209" y="203209"/>
                  <a:pt x="725449" y="204959"/>
                  <a:pt x="713295" y="204959"/>
                </a:cubicBezTo>
                <a:cubicBezTo>
                  <a:pt x="707218" y="204959"/>
                  <a:pt x="701556" y="204268"/>
                  <a:pt x="696307" y="202887"/>
                </a:cubicBezTo>
                <a:cubicBezTo>
                  <a:pt x="691059" y="201506"/>
                  <a:pt x="686501" y="199204"/>
                  <a:pt x="682634" y="195981"/>
                </a:cubicBezTo>
                <a:cubicBezTo>
                  <a:pt x="678767" y="192759"/>
                  <a:pt x="675682" y="188615"/>
                  <a:pt x="673381" y="183551"/>
                </a:cubicBezTo>
                <a:cubicBezTo>
                  <a:pt x="671078" y="178487"/>
                  <a:pt x="669928" y="172272"/>
                  <a:pt x="669928" y="164906"/>
                </a:cubicBezTo>
                <a:cubicBezTo>
                  <a:pt x="669928" y="154409"/>
                  <a:pt x="672184" y="146215"/>
                  <a:pt x="676695" y="140322"/>
                </a:cubicBezTo>
                <a:cubicBezTo>
                  <a:pt x="681207" y="134429"/>
                  <a:pt x="686962" y="129963"/>
                  <a:pt x="693959" y="126925"/>
                </a:cubicBezTo>
                <a:cubicBezTo>
                  <a:pt x="700957" y="123887"/>
                  <a:pt x="708691" y="121815"/>
                  <a:pt x="717162" y="120710"/>
                </a:cubicBezTo>
                <a:cubicBezTo>
                  <a:pt x="725633" y="119605"/>
                  <a:pt x="733828" y="118685"/>
                  <a:pt x="741746" y="117948"/>
                </a:cubicBezTo>
                <a:cubicBezTo>
                  <a:pt x="748007" y="117395"/>
                  <a:pt x="753394" y="116797"/>
                  <a:pt x="757905" y="116152"/>
                </a:cubicBezTo>
                <a:cubicBezTo>
                  <a:pt x="762417" y="115508"/>
                  <a:pt x="766146" y="114449"/>
                  <a:pt x="769092" y="112976"/>
                </a:cubicBezTo>
                <a:cubicBezTo>
                  <a:pt x="772039" y="111502"/>
                  <a:pt x="774202" y="109385"/>
                  <a:pt x="775584" y="106622"/>
                </a:cubicBezTo>
                <a:cubicBezTo>
                  <a:pt x="776965" y="103860"/>
                  <a:pt x="777656" y="100085"/>
                  <a:pt x="777656" y="95297"/>
                </a:cubicBezTo>
                <a:cubicBezTo>
                  <a:pt x="777656" y="91430"/>
                  <a:pt x="776735" y="88300"/>
                  <a:pt x="774893" y="85906"/>
                </a:cubicBezTo>
                <a:cubicBezTo>
                  <a:pt x="773052" y="83512"/>
                  <a:pt x="770750" y="81624"/>
                  <a:pt x="767988" y="80243"/>
                </a:cubicBezTo>
                <a:cubicBezTo>
                  <a:pt x="765226" y="78862"/>
                  <a:pt x="762141" y="77895"/>
                  <a:pt x="758734" y="77343"/>
                </a:cubicBezTo>
                <a:cubicBezTo>
                  <a:pt x="755327" y="76790"/>
                  <a:pt x="752058" y="76514"/>
                  <a:pt x="748928" y="76514"/>
                </a:cubicBezTo>
                <a:cubicBezTo>
                  <a:pt x="744508" y="76513"/>
                  <a:pt x="740135" y="76973"/>
                  <a:pt x="735808" y="77895"/>
                </a:cubicBezTo>
                <a:cubicBezTo>
                  <a:pt x="731480" y="78816"/>
                  <a:pt x="727567" y="80335"/>
                  <a:pt x="724068" y="82453"/>
                </a:cubicBezTo>
                <a:cubicBezTo>
                  <a:pt x="720569" y="84570"/>
                  <a:pt x="717623" y="87241"/>
                  <a:pt x="715229" y="90463"/>
                </a:cubicBezTo>
                <a:cubicBezTo>
                  <a:pt x="712835" y="93686"/>
                  <a:pt x="711270" y="97599"/>
                  <a:pt x="710533" y="102203"/>
                </a:cubicBezTo>
                <a:lnTo>
                  <a:pt x="687054" y="102203"/>
                </a:lnTo>
                <a:cubicBezTo>
                  <a:pt x="688159" y="94284"/>
                  <a:pt x="690599" y="87425"/>
                  <a:pt x="694374" y="81624"/>
                </a:cubicBezTo>
                <a:cubicBezTo>
                  <a:pt x="698149" y="75823"/>
                  <a:pt x="702799" y="70989"/>
                  <a:pt x="708323" y="67122"/>
                </a:cubicBezTo>
                <a:cubicBezTo>
                  <a:pt x="713847" y="63255"/>
                  <a:pt x="720109" y="60401"/>
                  <a:pt x="727106" y="58559"/>
                </a:cubicBezTo>
                <a:cubicBezTo>
                  <a:pt x="734104" y="56718"/>
                  <a:pt x="741378" y="55797"/>
                  <a:pt x="748928" y="55797"/>
                </a:cubicBezTo>
                <a:close/>
                <a:moveTo>
                  <a:pt x="475475" y="55797"/>
                </a:moveTo>
                <a:cubicBezTo>
                  <a:pt x="488918" y="55797"/>
                  <a:pt x="498908" y="58743"/>
                  <a:pt x="505446" y="64636"/>
                </a:cubicBezTo>
                <a:cubicBezTo>
                  <a:pt x="511982" y="70529"/>
                  <a:pt x="515251" y="79829"/>
                  <a:pt x="515251" y="92535"/>
                </a:cubicBezTo>
                <a:cubicBezTo>
                  <a:pt x="515251" y="95665"/>
                  <a:pt x="514883" y="99717"/>
                  <a:pt x="514146" y="104689"/>
                </a:cubicBezTo>
                <a:cubicBezTo>
                  <a:pt x="513410" y="109661"/>
                  <a:pt x="512397" y="114909"/>
                  <a:pt x="511108" y="120434"/>
                </a:cubicBezTo>
                <a:lnTo>
                  <a:pt x="493706" y="201920"/>
                </a:lnTo>
                <a:lnTo>
                  <a:pt x="470227" y="201920"/>
                </a:lnTo>
                <a:lnTo>
                  <a:pt x="488458" y="118500"/>
                </a:lnTo>
                <a:cubicBezTo>
                  <a:pt x="488641" y="117027"/>
                  <a:pt x="488918" y="115324"/>
                  <a:pt x="489286" y="113390"/>
                </a:cubicBezTo>
                <a:cubicBezTo>
                  <a:pt x="489655" y="111457"/>
                  <a:pt x="490023" y="109431"/>
                  <a:pt x="490391" y="107313"/>
                </a:cubicBezTo>
                <a:cubicBezTo>
                  <a:pt x="490759" y="105196"/>
                  <a:pt x="491081" y="103170"/>
                  <a:pt x="491358" y="101236"/>
                </a:cubicBezTo>
                <a:cubicBezTo>
                  <a:pt x="491634" y="99303"/>
                  <a:pt x="491772" y="97691"/>
                  <a:pt x="491772" y="96402"/>
                </a:cubicBezTo>
                <a:cubicBezTo>
                  <a:pt x="491773" y="89589"/>
                  <a:pt x="489378" y="84571"/>
                  <a:pt x="484590" y="81348"/>
                </a:cubicBezTo>
                <a:cubicBezTo>
                  <a:pt x="479802" y="78125"/>
                  <a:pt x="473910" y="76514"/>
                  <a:pt x="466912" y="76514"/>
                </a:cubicBezTo>
                <a:cubicBezTo>
                  <a:pt x="460467" y="76514"/>
                  <a:pt x="454067" y="78079"/>
                  <a:pt x="447714" y="81210"/>
                </a:cubicBezTo>
                <a:cubicBezTo>
                  <a:pt x="441361" y="84340"/>
                  <a:pt x="435975" y="88299"/>
                  <a:pt x="431555" y="93087"/>
                </a:cubicBezTo>
                <a:cubicBezTo>
                  <a:pt x="427319" y="96770"/>
                  <a:pt x="424005" y="101236"/>
                  <a:pt x="421611" y="106484"/>
                </a:cubicBezTo>
                <a:cubicBezTo>
                  <a:pt x="419217" y="111733"/>
                  <a:pt x="417283" y="117211"/>
                  <a:pt x="415810" y="122920"/>
                </a:cubicBezTo>
                <a:lnTo>
                  <a:pt x="399237" y="201920"/>
                </a:lnTo>
                <a:lnTo>
                  <a:pt x="376034" y="201920"/>
                </a:lnTo>
                <a:lnTo>
                  <a:pt x="405866" y="59112"/>
                </a:lnTo>
                <a:lnTo>
                  <a:pt x="428517" y="59112"/>
                </a:lnTo>
                <a:lnTo>
                  <a:pt x="424097" y="80657"/>
                </a:lnTo>
                <a:lnTo>
                  <a:pt x="424649" y="80657"/>
                </a:lnTo>
                <a:cubicBezTo>
                  <a:pt x="430543" y="72371"/>
                  <a:pt x="438000" y="66155"/>
                  <a:pt x="447024" y="62012"/>
                </a:cubicBezTo>
                <a:cubicBezTo>
                  <a:pt x="456047" y="57869"/>
                  <a:pt x="465531" y="55797"/>
                  <a:pt x="475475" y="55797"/>
                </a:cubicBezTo>
                <a:close/>
                <a:moveTo>
                  <a:pt x="320303" y="55797"/>
                </a:moveTo>
                <a:cubicBezTo>
                  <a:pt x="327301" y="55797"/>
                  <a:pt x="333930" y="56349"/>
                  <a:pt x="340191" y="57454"/>
                </a:cubicBezTo>
                <a:cubicBezTo>
                  <a:pt x="346452" y="58559"/>
                  <a:pt x="351977" y="60493"/>
                  <a:pt x="356765" y="63255"/>
                </a:cubicBezTo>
                <a:cubicBezTo>
                  <a:pt x="361553" y="66017"/>
                  <a:pt x="365374" y="69746"/>
                  <a:pt x="368228" y="74442"/>
                </a:cubicBezTo>
                <a:cubicBezTo>
                  <a:pt x="371082" y="79138"/>
                  <a:pt x="372509" y="85077"/>
                  <a:pt x="372509" y="92259"/>
                </a:cubicBezTo>
                <a:cubicBezTo>
                  <a:pt x="372509" y="96310"/>
                  <a:pt x="372003" y="100684"/>
                  <a:pt x="370990" y="105379"/>
                </a:cubicBezTo>
                <a:cubicBezTo>
                  <a:pt x="369978" y="110075"/>
                  <a:pt x="369011" y="114357"/>
                  <a:pt x="368090" y="118224"/>
                </a:cubicBezTo>
                <a:lnTo>
                  <a:pt x="358975" y="157172"/>
                </a:lnTo>
                <a:cubicBezTo>
                  <a:pt x="358422" y="160118"/>
                  <a:pt x="357639" y="163433"/>
                  <a:pt x="356627" y="167116"/>
                </a:cubicBezTo>
                <a:cubicBezTo>
                  <a:pt x="355614" y="170799"/>
                  <a:pt x="355108" y="174298"/>
                  <a:pt x="355108" y="177612"/>
                </a:cubicBezTo>
                <a:cubicBezTo>
                  <a:pt x="355106" y="180927"/>
                  <a:pt x="355751" y="183229"/>
                  <a:pt x="357041" y="184518"/>
                </a:cubicBezTo>
                <a:cubicBezTo>
                  <a:pt x="358330" y="185807"/>
                  <a:pt x="359988" y="186451"/>
                  <a:pt x="362013" y="186451"/>
                </a:cubicBezTo>
                <a:cubicBezTo>
                  <a:pt x="363118" y="186451"/>
                  <a:pt x="364361" y="186221"/>
                  <a:pt x="365742" y="185761"/>
                </a:cubicBezTo>
                <a:lnTo>
                  <a:pt x="369471" y="184518"/>
                </a:lnTo>
                <a:lnTo>
                  <a:pt x="365880" y="201920"/>
                </a:lnTo>
                <a:cubicBezTo>
                  <a:pt x="364038" y="202657"/>
                  <a:pt x="361691" y="203347"/>
                  <a:pt x="358836" y="203992"/>
                </a:cubicBezTo>
                <a:cubicBezTo>
                  <a:pt x="355982" y="204636"/>
                  <a:pt x="353542" y="204959"/>
                  <a:pt x="351517" y="204959"/>
                </a:cubicBezTo>
                <a:cubicBezTo>
                  <a:pt x="345072" y="204959"/>
                  <a:pt x="340192" y="203209"/>
                  <a:pt x="336877" y="199710"/>
                </a:cubicBezTo>
                <a:cubicBezTo>
                  <a:pt x="333562" y="196211"/>
                  <a:pt x="332273" y="191331"/>
                  <a:pt x="333010" y="185070"/>
                </a:cubicBezTo>
                <a:lnTo>
                  <a:pt x="332457" y="184518"/>
                </a:lnTo>
                <a:cubicBezTo>
                  <a:pt x="327485" y="191147"/>
                  <a:pt x="321316" y="196211"/>
                  <a:pt x="313950" y="199710"/>
                </a:cubicBezTo>
                <a:cubicBezTo>
                  <a:pt x="306584" y="203209"/>
                  <a:pt x="296824" y="204959"/>
                  <a:pt x="284670" y="204959"/>
                </a:cubicBezTo>
                <a:cubicBezTo>
                  <a:pt x="278593" y="204959"/>
                  <a:pt x="272931" y="204268"/>
                  <a:pt x="267682" y="202887"/>
                </a:cubicBezTo>
                <a:cubicBezTo>
                  <a:pt x="262434" y="201506"/>
                  <a:pt x="257876" y="199204"/>
                  <a:pt x="254009" y="195981"/>
                </a:cubicBezTo>
                <a:cubicBezTo>
                  <a:pt x="250142" y="192759"/>
                  <a:pt x="247057" y="188615"/>
                  <a:pt x="244756" y="183551"/>
                </a:cubicBezTo>
                <a:cubicBezTo>
                  <a:pt x="242453" y="178487"/>
                  <a:pt x="241303" y="172272"/>
                  <a:pt x="241303" y="164906"/>
                </a:cubicBezTo>
                <a:cubicBezTo>
                  <a:pt x="241303" y="154409"/>
                  <a:pt x="243559" y="146215"/>
                  <a:pt x="248071" y="140322"/>
                </a:cubicBezTo>
                <a:cubicBezTo>
                  <a:pt x="252582" y="134429"/>
                  <a:pt x="258337" y="129963"/>
                  <a:pt x="265334" y="126925"/>
                </a:cubicBezTo>
                <a:cubicBezTo>
                  <a:pt x="272332" y="123887"/>
                  <a:pt x="280066" y="121815"/>
                  <a:pt x="288537" y="120710"/>
                </a:cubicBezTo>
                <a:cubicBezTo>
                  <a:pt x="297008" y="119605"/>
                  <a:pt x="305203" y="118685"/>
                  <a:pt x="313121" y="117948"/>
                </a:cubicBezTo>
                <a:cubicBezTo>
                  <a:pt x="319382" y="117395"/>
                  <a:pt x="324769" y="116797"/>
                  <a:pt x="329280" y="116152"/>
                </a:cubicBezTo>
                <a:cubicBezTo>
                  <a:pt x="333792" y="115508"/>
                  <a:pt x="337521" y="114449"/>
                  <a:pt x="340468" y="112976"/>
                </a:cubicBezTo>
                <a:cubicBezTo>
                  <a:pt x="343414" y="111502"/>
                  <a:pt x="345577" y="109385"/>
                  <a:pt x="346959" y="106622"/>
                </a:cubicBezTo>
                <a:cubicBezTo>
                  <a:pt x="348340" y="103860"/>
                  <a:pt x="349031" y="100085"/>
                  <a:pt x="349031" y="95297"/>
                </a:cubicBezTo>
                <a:cubicBezTo>
                  <a:pt x="349031" y="91430"/>
                  <a:pt x="348110" y="88300"/>
                  <a:pt x="346268" y="85906"/>
                </a:cubicBezTo>
                <a:cubicBezTo>
                  <a:pt x="344427" y="83512"/>
                  <a:pt x="342125" y="81624"/>
                  <a:pt x="339363" y="80243"/>
                </a:cubicBezTo>
                <a:cubicBezTo>
                  <a:pt x="336601" y="78862"/>
                  <a:pt x="333516" y="77895"/>
                  <a:pt x="330109" y="77343"/>
                </a:cubicBezTo>
                <a:cubicBezTo>
                  <a:pt x="326702" y="76790"/>
                  <a:pt x="323434" y="76514"/>
                  <a:pt x="320303" y="76514"/>
                </a:cubicBezTo>
                <a:cubicBezTo>
                  <a:pt x="315883" y="76513"/>
                  <a:pt x="311510" y="76973"/>
                  <a:pt x="307183" y="77895"/>
                </a:cubicBezTo>
                <a:cubicBezTo>
                  <a:pt x="302855" y="78816"/>
                  <a:pt x="298942" y="80335"/>
                  <a:pt x="295443" y="82453"/>
                </a:cubicBezTo>
                <a:cubicBezTo>
                  <a:pt x="291944" y="84570"/>
                  <a:pt x="288998" y="87241"/>
                  <a:pt x="286604" y="90463"/>
                </a:cubicBezTo>
                <a:cubicBezTo>
                  <a:pt x="284210" y="93686"/>
                  <a:pt x="282645" y="97599"/>
                  <a:pt x="281908" y="102203"/>
                </a:cubicBezTo>
                <a:lnTo>
                  <a:pt x="258429" y="102203"/>
                </a:lnTo>
                <a:cubicBezTo>
                  <a:pt x="259534" y="94284"/>
                  <a:pt x="261974" y="87425"/>
                  <a:pt x="265749" y="81624"/>
                </a:cubicBezTo>
                <a:cubicBezTo>
                  <a:pt x="269524" y="75823"/>
                  <a:pt x="274174" y="70989"/>
                  <a:pt x="279698" y="67122"/>
                </a:cubicBezTo>
                <a:cubicBezTo>
                  <a:pt x="285222" y="63255"/>
                  <a:pt x="291484" y="60401"/>
                  <a:pt x="298481" y="58559"/>
                </a:cubicBezTo>
                <a:cubicBezTo>
                  <a:pt x="305479" y="56718"/>
                  <a:pt x="312753" y="55797"/>
                  <a:pt x="320303" y="55797"/>
                </a:cubicBezTo>
                <a:close/>
                <a:moveTo>
                  <a:pt x="906033" y="55521"/>
                </a:moveTo>
                <a:cubicBezTo>
                  <a:pt x="907322" y="55337"/>
                  <a:pt x="908703" y="55429"/>
                  <a:pt x="910177" y="55797"/>
                </a:cubicBezTo>
                <a:lnTo>
                  <a:pt x="904652" y="80934"/>
                </a:lnTo>
                <a:cubicBezTo>
                  <a:pt x="903916" y="80753"/>
                  <a:pt x="902719" y="80661"/>
                  <a:pt x="901062" y="80657"/>
                </a:cubicBezTo>
                <a:lnTo>
                  <a:pt x="897747" y="80657"/>
                </a:lnTo>
                <a:cubicBezTo>
                  <a:pt x="894800" y="80654"/>
                  <a:pt x="892406" y="80700"/>
                  <a:pt x="890565" y="80795"/>
                </a:cubicBezTo>
                <a:cubicBezTo>
                  <a:pt x="888723" y="80887"/>
                  <a:pt x="886421" y="81302"/>
                  <a:pt x="883659" y="82038"/>
                </a:cubicBezTo>
                <a:cubicBezTo>
                  <a:pt x="877214" y="83696"/>
                  <a:pt x="871459" y="86550"/>
                  <a:pt x="866395" y="90601"/>
                </a:cubicBezTo>
                <a:cubicBezTo>
                  <a:pt x="861331" y="94653"/>
                  <a:pt x="856957" y="99533"/>
                  <a:pt x="853274" y="105241"/>
                </a:cubicBezTo>
                <a:cubicBezTo>
                  <a:pt x="850144" y="109845"/>
                  <a:pt x="847658" y="115231"/>
                  <a:pt x="845817" y="121400"/>
                </a:cubicBezTo>
                <a:cubicBezTo>
                  <a:pt x="843975" y="127569"/>
                  <a:pt x="842502" y="133324"/>
                  <a:pt x="841397" y="138665"/>
                </a:cubicBezTo>
                <a:lnTo>
                  <a:pt x="827862" y="201920"/>
                </a:lnTo>
                <a:lnTo>
                  <a:pt x="804659" y="201920"/>
                </a:lnTo>
                <a:lnTo>
                  <a:pt x="834215" y="59112"/>
                </a:lnTo>
                <a:lnTo>
                  <a:pt x="856313" y="59112"/>
                </a:lnTo>
                <a:lnTo>
                  <a:pt x="849407" y="89773"/>
                </a:lnTo>
                <a:lnTo>
                  <a:pt x="849960" y="89773"/>
                </a:lnTo>
                <a:cubicBezTo>
                  <a:pt x="855484" y="80013"/>
                  <a:pt x="862528" y="71910"/>
                  <a:pt x="871091" y="65465"/>
                </a:cubicBezTo>
                <a:cubicBezTo>
                  <a:pt x="879654" y="59020"/>
                  <a:pt x="889920" y="55797"/>
                  <a:pt x="901890" y="55797"/>
                </a:cubicBezTo>
                <a:cubicBezTo>
                  <a:pt x="903363" y="55797"/>
                  <a:pt x="904744" y="55705"/>
                  <a:pt x="906033" y="55521"/>
                </a:cubicBezTo>
                <a:close/>
                <a:moveTo>
                  <a:pt x="213995" y="16849"/>
                </a:moveTo>
                <a:lnTo>
                  <a:pt x="237474" y="16849"/>
                </a:lnTo>
                <a:lnTo>
                  <a:pt x="228635" y="59112"/>
                </a:lnTo>
                <a:lnTo>
                  <a:pt x="257086" y="59112"/>
                </a:lnTo>
                <a:lnTo>
                  <a:pt x="252666" y="79829"/>
                </a:lnTo>
                <a:lnTo>
                  <a:pt x="224215" y="79829"/>
                </a:lnTo>
                <a:lnTo>
                  <a:pt x="206536" y="163801"/>
                </a:lnTo>
                <a:cubicBezTo>
                  <a:pt x="206353" y="165458"/>
                  <a:pt x="206170" y="167024"/>
                  <a:pt x="205984" y="168497"/>
                </a:cubicBezTo>
                <a:cubicBezTo>
                  <a:pt x="205800" y="169970"/>
                  <a:pt x="205709" y="171535"/>
                  <a:pt x="205708" y="173193"/>
                </a:cubicBezTo>
                <a:cubicBezTo>
                  <a:pt x="205708" y="176876"/>
                  <a:pt x="207135" y="179408"/>
                  <a:pt x="209989" y="180789"/>
                </a:cubicBezTo>
                <a:cubicBezTo>
                  <a:pt x="212844" y="182170"/>
                  <a:pt x="216112" y="182861"/>
                  <a:pt x="219796" y="182861"/>
                </a:cubicBezTo>
                <a:cubicBezTo>
                  <a:pt x="222189" y="182861"/>
                  <a:pt x="224491" y="182630"/>
                  <a:pt x="226701" y="182170"/>
                </a:cubicBezTo>
                <a:cubicBezTo>
                  <a:pt x="228911" y="181710"/>
                  <a:pt x="231120" y="181111"/>
                  <a:pt x="233330" y="180375"/>
                </a:cubicBezTo>
                <a:lnTo>
                  <a:pt x="229187" y="201920"/>
                </a:lnTo>
                <a:cubicBezTo>
                  <a:pt x="226425" y="202288"/>
                  <a:pt x="223663" y="202611"/>
                  <a:pt x="220900" y="202887"/>
                </a:cubicBezTo>
                <a:cubicBezTo>
                  <a:pt x="218138" y="203163"/>
                  <a:pt x="215375" y="203301"/>
                  <a:pt x="212613" y="203301"/>
                </a:cubicBezTo>
                <a:cubicBezTo>
                  <a:pt x="208194" y="203301"/>
                  <a:pt x="204051" y="202979"/>
                  <a:pt x="200183" y="202334"/>
                </a:cubicBezTo>
                <a:cubicBezTo>
                  <a:pt x="196316" y="201690"/>
                  <a:pt x="192955" y="200493"/>
                  <a:pt x="190101" y="198743"/>
                </a:cubicBezTo>
                <a:cubicBezTo>
                  <a:pt x="187247" y="196994"/>
                  <a:pt x="184945" y="194646"/>
                  <a:pt x="183195" y="191700"/>
                </a:cubicBezTo>
                <a:cubicBezTo>
                  <a:pt x="181446" y="188753"/>
                  <a:pt x="180571" y="184978"/>
                  <a:pt x="180571" y="180375"/>
                </a:cubicBezTo>
                <a:cubicBezTo>
                  <a:pt x="180571" y="178349"/>
                  <a:pt x="180710" y="176415"/>
                  <a:pt x="180986" y="174574"/>
                </a:cubicBezTo>
                <a:cubicBezTo>
                  <a:pt x="181262" y="172732"/>
                  <a:pt x="181584" y="170707"/>
                  <a:pt x="181952" y="168497"/>
                </a:cubicBezTo>
                <a:lnTo>
                  <a:pt x="200736" y="79829"/>
                </a:lnTo>
                <a:lnTo>
                  <a:pt x="176704" y="79829"/>
                </a:lnTo>
                <a:lnTo>
                  <a:pt x="181124" y="59112"/>
                </a:lnTo>
                <a:lnTo>
                  <a:pt x="205155" y="59112"/>
                </a:lnTo>
                <a:close/>
                <a:moveTo>
                  <a:pt x="1134881" y="4695"/>
                </a:moveTo>
                <a:lnTo>
                  <a:pt x="1161122" y="4695"/>
                </a:lnTo>
                <a:lnTo>
                  <a:pt x="1119689" y="201920"/>
                </a:lnTo>
                <a:lnTo>
                  <a:pt x="1093447" y="201920"/>
                </a:lnTo>
                <a:close/>
                <a:moveTo>
                  <a:pt x="1026153" y="4695"/>
                </a:moveTo>
                <a:lnTo>
                  <a:pt x="1049356" y="4695"/>
                </a:lnTo>
                <a:lnTo>
                  <a:pt x="1007646" y="201920"/>
                </a:lnTo>
                <a:lnTo>
                  <a:pt x="985548" y="201920"/>
                </a:lnTo>
                <a:lnTo>
                  <a:pt x="990520" y="181479"/>
                </a:lnTo>
                <a:lnTo>
                  <a:pt x="989968" y="181479"/>
                </a:lnTo>
                <a:cubicBezTo>
                  <a:pt x="982970" y="190687"/>
                  <a:pt x="975742" y="196902"/>
                  <a:pt x="968284" y="200125"/>
                </a:cubicBezTo>
                <a:cubicBezTo>
                  <a:pt x="960826" y="203347"/>
                  <a:pt x="952309" y="204959"/>
                  <a:pt x="942733" y="204959"/>
                </a:cubicBezTo>
                <a:cubicBezTo>
                  <a:pt x="933710" y="204959"/>
                  <a:pt x="925700" y="203531"/>
                  <a:pt x="918702" y="200677"/>
                </a:cubicBezTo>
                <a:cubicBezTo>
                  <a:pt x="911704" y="197823"/>
                  <a:pt x="905811" y="193864"/>
                  <a:pt x="901023" y="188799"/>
                </a:cubicBezTo>
                <a:cubicBezTo>
                  <a:pt x="896236" y="183735"/>
                  <a:pt x="892645" y="177612"/>
                  <a:pt x="890251" y="170430"/>
                </a:cubicBezTo>
                <a:cubicBezTo>
                  <a:pt x="887857" y="163249"/>
                  <a:pt x="886659" y="155330"/>
                  <a:pt x="886659" y="146675"/>
                </a:cubicBezTo>
                <a:cubicBezTo>
                  <a:pt x="886659" y="135810"/>
                  <a:pt x="888455" y="124991"/>
                  <a:pt x="892046" y="114219"/>
                </a:cubicBezTo>
                <a:cubicBezTo>
                  <a:pt x="895637" y="103446"/>
                  <a:pt x="900793" y="93732"/>
                  <a:pt x="907515" y="85077"/>
                </a:cubicBezTo>
                <a:cubicBezTo>
                  <a:pt x="914236" y="76422"/>
                  <a:pt x="922523" y="69378"/>
                  <a:pt x="932375" y="63946"/>
                </a:cubicBezTo>
                <a:cubicBezTo>
                  <a:pt x="942227" y="58513"/>
                  <a:pt x="953414" y="55797"/>
                  <a:pt x="965936" y="55797"/>
                </a:cubicBezTo>
                <a:cubicBezTo>
                  <a:pt x="970356" y="55797"/>
                  <a:pt x="974867" y="56211"/>
                  <a:pt x="979471" y="57040"/>
                </a:cubicBezTo>
                <a:cubicBezTo>
                  <a:pt x="984075" y="57869"/>
                  <a:pt x="988448" y="59250"/>
                  <a:pt x="992592" y="61183"/>
                </a:cubicBezTo>
                <a:cubicBezTo>
                  <a:pt x="996735" y="63117"/>
                  <a:pt x="1000372" y="65695"/>
                  <a:pt x="1003503" y="68918"/>
                </a:cubicBezTo>
                <a:cubicBezTo>
                  <a:pt x="1006634" y="72140"/>
                  <a:pt x="1008935" y="76146"/>
                  <a:pt x="1010408" y="80934"/>
                </a:cubicBezTo>
                <a:lnTo>
                  <a:pt x="1010961" y="80934"/>
                </a:lnTo>
                <a:close/>
                <a:moveTo>
                  <a:pt x="664203" y="4695"/>
                </a:moveTo>
                <a:lnTo>
                  <a:pt x="687406" y="4695"/>
                </a:lnTo>
                <a:lnTo>
                  <a:pt x="645696" y="201920"/>
                </a:lnTo>
                <a:lnTo>
                  <a:pt x="623598" y="201920"/>
                </a:lnTo>
                <a:lnTo>
                  <a:pt x="628570" y="181479"/>
                </a:lnTo>
                <a:lnTo>
                  <a:pt x="628018" y="181479"/>
                </a:lnTo>
                <a:cubicBezTo>
                  <a:pt x="621020" y="190687"/>
                  <a:pt x="613792" y="196902"/>
                  <a:pt x="606334" y="200125"/>
                </a:cubicBezTo>
                <a:cubicBezTo>
                  <a:pt x="598876" y="203347"/>
                  <a:pt x="590359" y="204959"/>
                  <a:pt x="580783" y="204959"/>
                </a:cubicBezTo>
                <a:cubicBezTo>
                  <a:pt x="571760" y="204959"/>
                  <a:pt x="563750" y="203531"/>
                  <a:pt x="556752" y="200677"/>
                </a:cubicBezTo>
                <a:cubicBezTo>
                  <a:pt x="549754" y="197823"/>
                  <a:pt x="543861" y="193864"/>
                  <a:pt x="539073" y="188799"/>
                </a:cubicBezTo>
                <a:cubicBezTo>
                  <a:pt x="534286" y="183735"/>
                  <a:pt x="530695" y="177612"/>
                  <a:pt x="528301" y="170430"/>
                </a:cubicBezTo>
                <a:cubicBezTo>
                  <a:pt x="525907" y="163249"/>
                  <a:pt x="524709" y="155330"/>
                  <a:pt x="524709" y="146675"/>
                </a:cubicBezTo>
                <a:cubicBezTo>
                  <a:pt x="524709" y="135810"/>
                  <a:pt x="526505" y="124991"/>
                  <a:pt x="530096" y="114219"/>
                </a:cubicBezTo>
                <a:cubicBezTo>
                  <a:pt x="533687" y="103446"/>
                  <a:pt x="538843" y="93732"/>
                  <a:pt x="545565" y="85077"/>
                </a:cubicBezTo>
                <a:cubicBezTo>
                  <a:pt x="552286" y="76422"/>
                  <a:pt x="560573" y="69378"/>
                  <a:pt x="570425" y="63946"/>
                </a:cubicBezTo>
                <a:cubicBezTo>
                  <a:pt x="580277" y="58513"/>
                  <a:pt x="591464" y="55797"/>
                  <a:pt x="603986" y="55797"/>
                </a:cubicBezTo>
                <a:cubicBezTo>
                  <a:pt x="608406" y="55797"/>
                  <a:pt x="612917" y="56211"/>
                  <a:pt x="617521" y="57040"/>
                </a:cubicBezTo>
                <a:cubicBezTo>
                  <a:pt x="622124" y="57869"/>
                  <a:pt x="626499" y="59250"/>
                  <a:pt x="630642" y="61183"/>
                </a:cubicBezTo>
                <a:cubicBezTo>
                  <a:pt x="634785" y="63117"/>
                  <a:pt x="638422" y="65695"/>
                  <a:pt x="641553" y="68918"/>
                </a:cubicBezTo>
                <a:cubicBezTo>
                  <a:pt x="644684" y="72140"/>
                  <a:pt x="646985" y="76146"/>
                  <a:pt x="648458" y="80934"/>
                </a:cubicBezTo>
                <a:lnTo>
                  <a:pt x="649011" y="80934"/>
                </a:lnTo>
                <a:close/>
                <a:moveTo>
                  <a:pt x="94199" y="0"/>
                </a:moveTo>
                <a:cubicBezTo>
                  <a:pt x="103958" y="0"/>
                  <a:pt x="113212" y="1243"/>
                  <a:pt x="121959" y="3729"/>
                </a:cubicBezTo>
                <a:cubicBezTo>
                  <a:pt x="130706" y="6215"/>
                  <a:pt x="138395" y="9990"/>
                  <a:pt x="145024" y="15054"/>
                </a:cubicBezTo>
                <a:cubicBezTo>
                  <a:pt x="151653" y="20118"/>
                  <a:pt x="156856" y="26609"/>
                  <a:pt x="160631" y="34528"/>
                </a:cubicBezTo>
                <a:cubicBezTo>
                  <a:pt x="164406" y="42446"/>
                  <a:pt x="166109" y="51930"/>
                  <a:pt x="165741" y="62979"/>
                </a:cubicBezTo>
                <a:lnTo>
                  <a:pt x="139499" y="62979"/>
                </a:lnTo>
                <a:cubicBezTo>
                  <a:pt x="139684" y="55245"/>
                  <a:pt x="138717" y="48753"/>
                  <a:pt x="136599" y="43505"/>
                </a:cubicBezTo>
                <a:cubicBezTo>
                  <a:pt x="134482" y="38257"/>
                  <a:pt x="131443" y="34021"/>
                  <a:pt x="127484" y="30799"/>
                </a:cubicBezTo>
                <a:cubicBezTo>
                  <a:pt x="123525" y="27576"/>
                  <a:pt x="118691" y="25320"/>
                  <a:pt x="112982" y="24031"/>
                </a:cubicBezTo>
                <a:cubicBezTo>
                  <a:pt x="107273" y="22742"/>
                  <a:pt x="101012" y="22098"/>
                  <a:pt x="94199" y="22098"/>
                </a:cubicBezTo>
                <a:cubicBezTo>
                  <a:pt x="89411" y="22098"/>
                  <a:pt x="84347" y="22696"/>
                  <a:pt x="79006" y="23893"/>
                </a:cubicBezTo>
                <a:cubicBezTo>
                  <a:pt x="73666" y="25090"/>
                  <a:pt x="68740" y="26978"/>
                  <a:pt x="64228" y="29556"/>
                </a:cubicBezTo>
                <a:cubicBezTo>
                  <a:pt x="59716" y="32134"/>
                  <a:pt x="55988" y="35448"/>
                  <a:pt x="53041" y="39500"/>
                </a:cubicBezTo>
                <a:cubicBezTo>
                  <a:pt x="50095" y="43551"/>
                  <a:pt x="48622" y="48523"/>
                  <a:pt x="48622" y="54416"/>
                </a:cubicBezTo>
                <a:cubicBezTo>
                  <a:pt x="48622" y="59204"/>
                  <a:pt x="49450" y="63301"/>
                  <a:pt x="51108" y="66708"/>
                </a:cubicBezTo>
                <a:cubicBezTo>
                  <a:pt x="52765" y="70115"/>
                  <a:pt x="55021" y="73061"/>
                  <a:pt x="57875" y="75547"/>
                </a:cubicBezTo>
                <a:cubicBezTo>
                  <a:pt x="60729" y="78033"/>
                  <a:pt x="64136" y="80105"/>
                  <a:pt x="68095" y="81762"/>
                </a:cubicBezTo>
                <a:cubicBezTo>
                  <a:pt x="72055" y="83420"/>
                  <a:pt x="76244" y="84893"/>
                  <a:pt x="80663" y="86182"/>
                </a:cubicBezTo>
                <a:lnTo>
                  <a:pt x="107181" y="93364"/>
                </a:lnTo>
                <a:cubicBezTo>
                  <a:pt x="113258" y="95021"/>
                  <a:pt x="119151" y="97093"/>
                  <a:pt x="124859" y="99579"/>
                </a:cubicBezTo>
                <a:cubicBezTo>
                  <a:pt x="130568" y="102065"/>
                  <a:pt x="135632" y="105287"/>
                  <a:pt x="140052" y="109247"/>
                </a:cubicBezTo>
                <a:cubicBezTo>
                  <a:pt x="144472" y="113206"/>
                  <a:pt x="148016" y="118224"/>
                  <a:pt x="150687" y="124301"/>
                </a:cubicBezTo>
                <a:cubicBezTo>
                  <a:pt x="153357" y="130378"/>
                  <a:pt x="154692" y="137836"/>
                  <a:pt x="154692" y="146675"/>
                </a:cubicBezTo>
                <a:cubicBezTo>
                  <a:pt x="154692" y="156987"/>
                  <a:pt x="152344" y="165873"/>
                  <a:pt x="147648" y="173331"/>
                </a:cubicBezTo>
                <a:cubicBezTo>
                  <a:pt x="142953" y="180789"/>
                  <a:pt x="136922" y="186958"/>
                  <a:pt x="129556" y="191838"/>
                </a:cubicBezTo>
                <a:cubicBezTo>
                  <a:pt x="122189" y="196718"/>
                  <a:pt x="113949" y="200355"/>
                  <a:pt x="104833" y="202749"/>
                </a:cubicBezTo>
                <a:cubicBezTo>
                  <a:pt x="95718" y="205143"/>
                  <a:pt x="86740" y="206340"/>
                  <a:pt x="77901" y="206340"/>
                </a:cubicBezTo>
                <a:cubicBezTo>
                  <a:pt x="66116" y="206340"/>
                  <a:pt x="55251" y="205005"/>
                  <a:pt x="45307" y="202334"/>
                </a:cubicBezTo>
                <a:cubicBezTo>
                  <a:pt x="35363" y="199664"/>
                  <a:pt x="26938" y="195567"/>
                  <a:pt x="20032" y="190042"/>
                </a:cubicBezTo>
                <a:cubicBezTo>
                  <a:pt x="13127" y="184518"/>
                  <a:pt x="7878" y="177382"/>
                  <a:pt x="4287" y="168635"/>
                </a:cubicBezTo>
                <a:cubicBezTo>
                  <a:pt x="697" y="159888"/>
                  <a:pt x="-639" y="149437"/>
                  <a:pt x="282" y="137283"/>
                </a:cubicBezTo>
                <a:lnTo>
                  <a:pt x="26524" y="137283"/>
                </a:lnTo>
                <a:cubicBezTo>
                  <a:pt x="26155" y="146123"/>
                  <a:pt x="27168" y="153581"/>
                  <a:pt x="29562" y="159658"/>
                </a:cubicBezTo>
                <a:cubicBezTo>
                  <a:pt x="31956" y="165735"/>
                  <a:pt x="35501" y="170615"/>
                  <a:pt x="40197" y="174298"/>
                </a:cubicBezTo>
                <a:cubicBezTo>
                  <a:pt x="44892" y="177981"/>
                  <a:pt x="50555" y="180605"/>
                  <a:pt x="57185" y="182170"/>
                </a:cubicBezTo>
                <a:cubicBezTo>
                  <a:pt x="63814" y="183735"/>
                  <a:pt x="71088" y="184518"/>
                  <a:pt x="79006" y="184518"/>
                </a:cubicBezTo>
                <a:cubicBezTo>
                  <a:pt x="85083" y="184518"/>
                  <a:pt x="91114" y="183781"/>
                  <a:pt x="97099" y="182308"/>
                </a:cubicBezTo>
                <a:cubicBezTo>
                  <a:pt x="103084" y="180835"/>
                  <a:pt x="108378" y="178579"/>
                  <a:pt x="112982" y="175541"/>
                </a:cubicBezTo>
                <a:cubicBezTo>
                  <a:pt x="117585" y="172502"/>
                  <a:pt x="121315" y="168589"/>
                  <a:pt x="124169" y="163801"/>
                </a:cubicBezTo>
                <a:cubicBezTo>
                  <a:pt x="127023" y="159013"/>
                  <a:pt x="128451" y="153305"/>
                  <a:pt x="128451" y="146675"/>
                </a:cubicBezTo>
                <a:cubicBezTo>
                  <a:pt x="128451" y="141703"/>
                  <a:pt x="127530" y="137422"/>
                  <a:pt x="125688" y="133831"/>
                </a:cubicBezTo>
                <a:cubicBezTo>
                  <a:pt x="123847" y="130240"/>
                  <a:pt x="121315" y="127201"/>
                  <a:pt x="118092" y="124715"/>
                </a:cubicBezTo>
                <a:cubicBezTo>
                  <a:pt x="114869" y="122229"/>
                  <a:pt x="111141" y="120157"/>
                  <a:pt x="106905" y="118500"/>
                </a:cubicBezTo>
                <a:cubicBezTo>
                  <a:pt x="102670" y="116843"/>
                  <a:pt x="98158" y="115370"/>
                  <a:pt x="93370" y="114081"/>
                </a:cubicBezTo>
                <a:lnTo>
                  <a:pt x="66576" y="106899"/>
                </a:lnTo>
                <a:cubicBezTo>
                  <a:pt x="60683" y="105242"/>
                  <a:pt x="55067" y="103078"/>
                  <a:pt x="49726" y="100407"/>
                </a:cubicBezTo>
                <a:cubicBezTo>
                  <a:pt x="44386" y="97737"/>
                  <a:pt x="39690" y="94423"/>
                  <a:pt x="35639" y="90463"/>
                </a:cubicBezTo>
                <a:cubicBezTo>
                  <a:pt x="31588" y="86504"/>
                  <a:pt x="28365" y="81808"/>
                  <a:pt x="25971" y="76376"/>
                </a:cubicBezTo>
                <a:cubicBezTo>
                  <a:pt x="23577" y="70943"/>
                  <a:pt x="22380" y="64544"/>
                  <a:pt x="22380" y="57178"/>
                </a:cubicBezTo>
                <a:cubicBezTo>
                  <a:pt x="22380" y="47602"/>
                  <a:pt x="24498" y="39270"/>
                  <a:pt x="28733" y="32180"/>
                </a:cubicBezTo>
                <a:cubicBezTo>
                  <a:pt x="32969" y="25090"/>
                  <a:pt x="38447" y="19151"/>
                  <a:pt x="45169" y="14363"/>
                </a:cubicBezTo>
                <a:cubicBezTo>
                  <a:pt x="51890" y="9575"/>
                  <a:pt x="59533" y="5984"/>
                  <a:pt x="68095" y="3591"/>
                </a:cubicBezTo>
                <a:cubicBezTo>
                  <a:pt x="76658" y="1197"/>
                  <a:pt x="85360" y="0"/>
                  <a:pt x="94199" y="0"/>
                </a:cubicBezTo>
                <a:close/>
              </a:path>
            </a:pathLst>
          </a:custGeom>
          <a:solidFill>
            <a:srgbClr val="45454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i="1" spc="-100" dirty="0">
              <a:solidFill>
                <a:srgbClr val="454545"/>
              </a:solidFill>
              <a:latin typeface="Helvetica Neue" panose="02000503000000020004" pitchFamily="50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5087465" y="379450"/>
            <a:ext cx="2011882" cy="894644"/>
          </a:xfrm>
          <a:custGeom>
            <a:avLst/>
            <a:gdLst>
              <a:gd name="connsiteX0" fmla="*/ 546234 w 5968999"/>
              <a:gd name="connsiteY0" fmla="*/ 1971430 h 2654300"/>
              <a:gd name="connsiteX1" fmla="*/ 546234 w 5968999"/>
              <a:gd name="connsiteY1" fmla="*/ 2154602 h 2654300"/>
              <a:gd name="connsiteX2" fmla="*/ 1866585 w 5968999"/>
              <a:gd name="connsiteY2" fmla="*/ 2154602 h 2654300"/>
              <a:gd name="connsiteX3" fmla="*/ 1866585 w 5968999"/>
              <a:gd name="connsiteY3" fmla="*/ 1971430 h 2654300"/>
              <a:gd name="connsiteX4" fmla="*/ 1418226 w 5968999"/>
              <a:gd name="connsiteY4" fmla="*/ 1100648 h 2654300"/>
              <a:gd name="connsiteX5" fmla="*/ 1418226 w 5968999"/>
              <a:gd name="connsiteY5" fmla="*/ 1207977 h 2654300"/>
              <a:gd name="connsiteX6" fmla="*/ 546232 w 5968999"/>
              <a:gd name="connsiteY6" fmla="*/ 1207977 h 2654300"/>
              <a:gd name="connsiteX7" fmla="*/ 546232 w 5968999"/>
              <a:gd name="connsiteY7" fmla="*/ 1402159 h 2654300"/>
              <a:gd name="connsiteX8" fmla="*/ 1418226 w 5968999"/>
              <a:gd name="connsiteY8" fmla="*/ 1402159 h 2654300"/>
              <a:gd name="connsiteX9" fmla="*/ 1418226 w 5968999"/>
              <a:gd name="connsiteY9" fmla="*/ 1509487 h 2654300"/>
              <a:gd name="connsiteX10" fmla="*/ 1616772 w 5968999"/>
              <a:gd name="connsiteY10" fmla="*/ 1305067 h 2654300"/>
              <a:gd name="connsiteX11" fmla="*/ 2817866 w 5968999"/>
              <a:gd name="connsiteY11" fmla="*/ 695532 h 2654300"/>
              <a:gd name="connsiteX12" fmla="*/ 2822527 w 5968999"/>
              <a:gd name="connsiteY12" fmla="*/ 695532 h 2654300"/>
              <a:gd name="connsiteX13" fmla="*/ 3099880 w 5968999"/>
              <a:gd name="connsiteY13" fmla="*/ 1471653 h 2654300"/>
              <a:gd name="connsiteX14" fmla="*/ 2535851 w 5968999"/>
              <a:gd name="connsiteY14" fmla="*/ 1471653 h 2654300"/>
              <a:gd name="connsiteX15" fmla="*/ 546234 w 5968999"/>
              <a:gd name="connsiteY15" fmla="*/ 499243 h 2654300"/>
              <a:gd name="connsiteX16" fmla="*/ 546234 w 5968999"/>
              <a:gd name="connsiteY16" fmla="*/ 682416 h 2654300"/>
              <a:gd name="connsiteX17" fmla="*/ 1866585 w 5968999"/>
              <a:gd name="connsiteY17" fmla="*/ 682416 h 2654300"/>
              <a:gd name="connsiteX18" fmla="*/ 1866585 w 5968999"/>
              <a:gd name="connsiteY18" fmla="*/ 499243 h 2654300"/>
              <a:gd name="connsiteX19" fmla="*/ 3765640 w 5968999"/>
              <a:gd name="connsiteY19" fmla="*/ 495092 h 2654300"/>
              <a:gd name="connsiteX20" fmla="*/ 3765640 w 5968999"/>
              <a:gd name="connsiteY20" fmla="*/ 2159208 h 2654300"/>
              <a:gd name="connsiteX21" fmla="*/ 3975403 w 5968999"/>
              <a:gd name="connsiteY21" fmla="*/ 2159208 h 2654300"/>
              <a:gd name="connsiteX22" fmla="*/ 3975403 w 5968999"/>
              <a:gd name="connsiteY22" fmla="*/ 774776 h 2654300"/>
              <a:gd name="connsiteX23" fmla="*/ 3980064 w 5968999"/>
              <a:gd name="connsiteY23" fmla="*/ 774776 h 2654300"/>
              <a:gd name="connsiteX24" fmla="*/ 4499810 w 5968999"/>
              <a:gd name="connsiteY24" fmla="*/ 2159208 h 2654300"/>
              <a:gd name="connsiteX25" fmla="*/ 4688596 w 5968999"/>
              <a:gd name="connsiteY25" fmla="*/ 2159208 h 2654300"/>
              <a:gd name="connsiteX26" fmla="*/ 5208342 w 5968999"/>
              <a:gd name="connsiteY26" fmla="*/ 774776 h 2654300"/>
              <a:gd name="connsiteX27" fmla="*/ 5213004 w 5968999"/>
              <a:gd name="connsiteY27" fmla="*/ 774776 h 2654300"/>
              <a:gd name="connsiteX28" fmla="*/ 5213004 w 5968999"/>
              <a:gd name="connsiteY28" fmla="*/ 2159208 h 2654300"/>
              <a:gd name="connsiteX29" fmla="*/ 5422766 w 5968999"/>
              <a:gd name="connsiteY29" fmla="*/ 2159208 h 2654300"/>
              <a:gd name="connsiteX30" fmla="*/ 5422766 w 5968999"/>
              <a:gd name="connsiteY30" fmla="*/ 495092 h 2654300"/>
              <a:gd name="connsiteX31" fmla="*/ 5119775 w 5968999"/>
              <a:gd name="connsiteY31" fmla="*/ 495092 h 2654300"/>
              <a:gd name="connsiteX32" fmla="*/ 4593038 w 5968999"/>
              <a:gd name="connsiteY32" fmla="*/ 1893509 h 2654300"/>
              <a:gd name="connsiteX33" fmla="*/ 4068631 w 5968999"/>
              <a:gd name="connsiteY33" fmla="*/ 495092 h 2654300"/>
              <a:gd name="connsiteX34" fmla="*/ 2701331 w 5968999"/>
              <a:gd name="connsiteY34" fmla="*/ 495092 h 2654300"/>
              <a:gd name="connsiteX35" fmla="*/ 2053397 w 5968999"/>
              <a:gd name="connsiteY35" fmla="*/ 2159208 h 2654300"/>
              <a:gd name="connsiteX36" fmla="*/ 2279474 w 5968999"/>
              <a:gd name="connsiteY36" fmla="*/ 2159208 h 2654300"/>
              <a:gd name="connsiteX37" fmla="*/ 2465930 w 5968999"/>
              <a:gd name="connsiteY37" fmla="*/ 1658109 h 2654300"/>
              <a:gd name="connsiteX38" fmla="*/ 3169801 w 5968999"/>
              <a:gd name="connsiteY38" fmla="*/ 1658109 h 2654300"/>
              <a:gd name="connsiteX39" fmla="*/ 3351595 w 5968999"/>
              <a:gd name="connsiteY39" fmla="*/ 2159208 h 2654300"/>
              <a:gd name="connsiteX40" fmla="*/ 3596318 w 5968999"/>
              <a:gd name="connsiteY40" fmla="*/ 2159208 h 2654300"/>
              <a:gd name="connsiteX41" fmla="*/ 2946054 w 5968999"/>
              <a:gd name="connsiteY41" fmla="*/ 495092 h 2654300"/>
              <a:gd name="connsiteX42" fmla="*/ 0 w 5968999"/>
              <a:gd name="connsiteY42" fmla="*/ 0 h 2654300"/>
              <a:gd name="connsiteX43" fmla="*/ 5968999 w 5968999"/>
              <a:gd name="connsiteY43" fmla="*/ 0 h 2654300"/>
              <a:gd name="connsiteX44" fmla="*/ 5968999 w 5968999"/>
              <a:gd name="connsiteY44" fmla="*/ 2654300 h 2654300"/>
              <a:gd name="connsiteX45" fmla="*/ 0 w 5968999"/>
              <a:gd name="connsiteY45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8999" h="2654300">
                <a:moveTo>
                  <a:pt x="546234" y="1971430"/>
                </a:moveTo>
                <a:lnTo>
                  <a:pt x="546234" y="2154602"/>
                </a:lnTo>
                <a:lnTo>
                  <a:pt x="1866585" y="2154602"/>
                </a:lnTo>
                <a:lnTo>
                  <a:pt x="1866585" y="1971430"/>
                </a:lnTo>
                <a:close/>
                <a:moveTo>
                  <a:pt x="1418226" y="1100648"/>
                </a:moveTo>
                <a:lnTo>
                  <a:pt x="1418226" y="1207977"/>
                </a:lnTo>
                <a:lnTo>
                  <a:pt x="546232" y="1207977"/>
                </a:lnTo>
                <a:lnTo>
                  <a:pt x="546232" y="1402159"/>
                </a:lnTo>
                <a:lnTo>
                  <a:pt x="1418226" y="1402159"/>
                </a:lnTo>
                <a:lnTo>
                  <a:pt x="1418226" y="1509487"/>
                </a:lnTo>
                <a:lnTo>
                  <a:pt x="1616772" y="1305067"/>
                </a:lnTo>
                <a:close/>
                <a:moveTo>
                  <a:pt x="2817866" y="695532"/>
                </a:moveTo>
                <a:lnTo>
                  <a:pt x="2822527" y="695532"/>
                </a:lnTo>
                <a:lnTo>
                  <a:pt x="3099880" y="1471653"/>
                </a:lnTo>
                <a:lnTo>
                  <a:pt x="2535851" y="1471653"/>
                </a:lnTo>
                <a:close/>
                <a:moveTo>
                  <a:pt x="546234" y="499243"/>
                </a:moveTo>
                <a:lnTo>
                  <a:pt x="546234" y="682416"/>
                </a:lnTo>
                <a:lnTo>
                  <a:pt x="1866585" y="682416"/>
                </a:lnTo>
                <a:lnTo>
                  <a:pt x="1866585" y="499243"/>
                </a:lnTo>
                <a:close/>
                <a:moveTo>
                  <a:pt x="3765640" y="495092"/>
                </a:moveTo>
                <a:lnTo>
                  <a:pt x="3765640" y="2159208"/>
                </a:lnTo>
                <a:lnTo>
                  <a:pt x="3975403" y="2159208"/>
                </a:lnTo>
                <a:lnTo>
                  <a:pt x="3975403" y="774776"/>
                </a:lnTo>
                <a:lnTo>
                  <a:pt x="3980064" y="774776"/>
                </a:lnTo>
                <a:lnTo>
                  <a:pt x="4499810" y="2159208"/>
                </a:lnTo>
                <a:lnTo>
                  <a:pt x="4688596" y="2159208"/>
                </a:lnTo>
                <a:lnTo>
                  <a:pt x="5208342" y="774776"/>
                </a:lnTo>
                <a:lnTo>
                  <a:pt x="5213004" y="774776"/>
                </a:lnTo>
                <a:lnTo>
                  <a:pt x="5213004" y="2159208"/>
                </a:lnTo>
                <a:lnTo>
                  <a:pt x="5422766" y="2159208"/>
                </a:lnTo>
                <a:lnTo>
                  <a:pt x="5422766" y="495092"/>
                </a:lnTo>
                <a:lnTo>
                  <a:pt x="5119775" y="495092"/>
                </a:lnTo>
                <a:lnTo>
                  <a:pt x="4593038" y="1893509"/>
                </a:lnTo>
                <a:lnTo>
                  <a:pt x="4068631" y="495092"/>
                </a:lnTo>
                <a:close/>
                <a:moveTo>
                  <a:pt x="2701331" y="495092"/>
                </a:moveTo>
                <a:lnTo>
                  <a:pt x="2053397" y="2159208"/>
                </a:lnTo>
                <a:lnTo>
                  <a:pt x="2279474" y="2159208"/>
                </a:lnTo>
                <a:lnTo>
                  <a:pt x="2465930" y="1658109"/>
                </a:lnTo>
                <a:lnTo>
                  <a:pt x="3169801" y="1658109"/>
                </a:lnTo>
                <a:lnTo>
                  <a:pt x="3351595" y="2159208"/>
                </a:lnTo>
                <a:lnTo>
                  <a:pt x="3596318" y="2159208"/>
                </a:lnTo>
                <a:lnTo>
                  <a:pt x="2946054" y="495092"/>
                </a:lnTo>
                <a:close/>
                <a:moveTo>
                  <a:pt x="0" y="0"/>
                </a:moveTo>
                <a:lnTo>
                  <a:pt x="5968999" y="0"/>
                </a:lnTo>
                <a:lnTo>
                  <a:pt x="5968999" y="2654300"/>
                </a:lnTo>
                <a:lnTo>
                  <a:pt x="0" y="2654300"/>
                </a:lnTo>
                <a:close/>
              </a:path>
            </a:pathLst>
          </a:custGeom>
          <a:solidFill>
            <a:srgbClr val="23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https://upload.wikimedia.org/wikipedia/commons/3/3c/MTA_NYC_logo.svg"/>
          <p:cNvSpPr>
            <a:spLocks noChangeAspect="1" noChangeArrowheads="1"/>
          </p:cNvSpPr>
          <p:nvPr/>
        </p:nvSpPr>
        <p:spPr bwMode="auto">
          <a:xfrm>
            <a:off x="155575" y="-22860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9" b="36928"/>
          <a:stretch/>
        </p:blipFill>
        <p:spPr>
          <a:xfrm>
            <a:off x="9448799" y="6123073"/>
            <a:ext cx="2509445" cy="616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185" y="2558947"/>
            <a:ext cx="104448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following icons as standard and repeatable images to include in any and all EAM communications materials. </a:t>
            </a: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Select the icon that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use by clicking on it; a bounding box will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Right-click and select “Copy” or hold down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Open any Microsoft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Document and either right-click and select “Paste” or hold down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Ctrl+P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Select the pasted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clicking on it; a bounding box will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Select a corner of the bounding box (a diagonal double-sided arrow will appear at the box’s corner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Hold down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Ctrl+Shift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scale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icon evenly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holding the mouse down and either scaling the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or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icons can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downloaded at: http://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www.flaticon.com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798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Maymar, Molly</dc:creator>
  <cp:lastModifiedBy>Maymar, Molly</cp:lastModifiedBy>
  <cp:revision>94</cp:revision>
  <dcterms:created xsi:type="dcterms:W3CDTF">2015-07-20T14:14:56Z</dcterms:created>
  <dcterms:modified xsi:type="dcterms:W3CDTF">2015-08-06T20:41:05Z</dcterms:modified>
</cp:coreProperties>
</file>