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533A4-15AC-F6CC-622E-70DD983DDEDC}" v="297" dt="2024-03-07T16:59:48.301"/>
    <p1510:client id="{C7C925B4-DC4F-FEF6-6BC0-DAA79F396E6B}" v="51" dt="2024-03-07T17:15:23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Flyweight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A445-C1D7-7AFC-F3F8-CB9C87DD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flyweight?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461A-894F-7BFD-3BC2-F5F7EDFC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cs typeface="Calibri"/>
              </a:rPr>
              <a:t>It is a structural pattern.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cs typeface="Calibri"/>
              </a:rPr>
              <a:t> Aims to optimize.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cs typeface="Calibri"/>
              </a:rPr>
              <a:t>Shares similar objects. </a:t>
            </a:r>
          </a:p>
        </p:txBody>
      </p:sp>
    </p:spTree>
    <p:extLst>
      <p:ext uri="{BB962C8B-B14F-4D97-AF65-F5344CB8AC3E}">
        <p14:creationId xmlns:p14="http://schemas.microsoft.com/office/powerpoint/2010/main" val="7828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F98B-E36F-F6A1-E7C9-29C52F7F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C794-9D1C-7271-DFDE-C0FBD1B3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"/>
              </a:rPr>
              <a:t>When you have many objects that share similar state or behavior, it can be inefficient to store all these information individually. 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cs typeface="Calibri"/>
              </a:rPr>
              <a:t>This can lead to high memory usage and decreased performance.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14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D186-68F3-08DD-DDB6-5F60E96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B02E-0172-09BE-291F-2998AAA3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The Flyweight pattern suggests separating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intrinsic </a:t>
            </a:r>
            <a:r>
              <a:rPr lang="en-US" sz="2800" dirty="0">
                <a:cs typeface="Calibri"/>
              </a:rPr>
              <a:t>(shared) state from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extrinsic </a:t>
            </a:r>
            <a:r>
              <a:rPr lang="en-US" sz="2800" dirty="0">
                <a:cs typeface="Calibri"/>
              </a:rPr>
              <a:t>(context-specific) state.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 Instead of storing all the state within each object, the common state is shared among multiple objects.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 Objects store only the unique state that varies between instances.</a:t>
            </a:r>
          </a:p>
        </p:txBody>
      </p:sp>
    </p:spTree>
    <p:extLst>
      <p:ext uri="{BB962C8B-B14F-4D97-AF65-F5344CB8AC3E}">
        <p14:creationId xmlns:p14="http://schemas.microsoft.com/office/powerpoint/2010/main" val="216731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CE00-E64E-7D53-22F8-99FE21F7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Key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0523-1F83-4474-5604-A72AF9BB8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Flyweight: Represents the shared states(</a:t>
            </a:r>
            <a:r>
              <a:rPr lang="en-US" dirty="0">
                <a:ea typeface="+mn-lt"/>
                <a:cs typeface="+mn-lt"/>
              </a:rPr>
              <a:t>intrinsic state).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FlyweightFactory</a:t>
            </a:r>
            <a:r>
              <a:rPr lang="en-US" dirty="0">
                <a:cs typeface="Calibri"/>
              </a:rPr>
              <a:t>: Manages the creation and storage of Flyweight objects.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Context: Stores the context specific states (extrinsic states).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Client: Uses Flyweight objects. 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143BE-3FEC-76EB-72CB-451A87A2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56" y="2353281"/>
            <a:ext cx="7196971" cy="33467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6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5B7-30AA-8836-1FA8-63DA553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1C28-5410-D2D9-83EC-F1ABB50B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90420"/>
            <a:ext cx="4116346" cy="2516249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Reduced memory usage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0336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6E8D-D84D-FF33-FC79-6B7CC28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Drawbacks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61A4-4DBC-3BD1-1FF8-BDD9D818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1" y="2142066"/>
            <a:ext cx="4520948" cy="2664603"/>
          </a:xfrm>
        </p:spPr>
        <p:txBody>
          <a:bodyPr/>
          <a:lstStyle/>
          <a:p>
            <a:r>
              <a:rPr lang="en-US" sz="2800" dirty="0">
                <a:cs typeface="Calibri"/>
              </a:rPr>
              <a:t>Increased complexity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Reduced encapsulation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4AA-F897-8BB7-4659-1D583011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EFBA-549A-A8AF-302F-509A0CD1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"/>
              </a:rPr>
              <a:t>Let's check it out..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738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Flyweight</vt:lpstr>
      <vt:lpstr>What is flyweight?</vt:lpstr>
      <vt:lpstr>Problem</vt:lpstr>
      <vt:lpstr>Solution</vt:lpstr>
      <vt:lpstr>Key Components</vt:lpstr>
      <vt:lpstr>Benefits</vt:lpstr>
      <vt:lpstr>Drawbacks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95</cp:revision>
  <dcterms:created xsi:type="dcterms:W3CDTF">2024-03-07T16:45:17Z</dcterms:created>
  <dcterms:modified xsi:type="dcterms:W3CDTF">2024-03-07T19:01:24Z</dcterms:modified>
</cp:coreProperties>
</file>