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21bd7f11b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21bd7f11b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21bd7f11b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21bd7f11b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21bd7f11b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21bd7f11b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21bd7f11b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21bd7f11b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21bd7f11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21bd7f11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21bd7f11b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21bd7f11b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21bd7f11b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21bd7f11b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21bd7f11b_0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21bd7f11b_0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21bd7f11b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21bd7f11b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21bd7f11b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21bd7f11b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21bd7f11b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21bd7f11b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21bd7f11b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21bd7f11b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FAAS: Prototype implementation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6"/>
            <a:ext cx="82221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 Arif Ali (23m0822)</a:t>
            </a:r>
            <a:br>
              <a:rPr lang="en"/>
            </a:br>
            <a:r>
              <a:rPr lang="en"/>
              <a:t>Soumik Dutta (23m0826)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2. Measurement while Pod scaleup turned ON: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1688" l="6040" r="8518" t="6052"/>
          <a:stretch/>
        </p:blipFill>
        <p:spPr>
          <a:xfrm>
            <a:off x="1006000" y="854900"/>
            <a:ext cx="7117000" cy="38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 from the experiments: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Function response times are </a:t>
            </a:r>
            <a:r>
              <a:rPr lang="en"/>
              <a:t>dependent on their execution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CPU heavy task have higher response time, with log function being the lowest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Effort was made to speed up execution by scaling pods but couldnt get expected performance due to pods were scheduled with lower memory and cpu.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Overhead for scaling decision is also large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Support functions in more programming languages.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Providing BaaS as simple libraries.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Using prebuilt images of libraries commonly used in programming languages.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On the fly choosing of appropriate base image for functions.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Implementing a autoscaler like existing Horizontal Pod Autoscalar for jobs.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have we tried to achieve?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made a prototype </a:t>
            </a:r>
            <a:r>
              <a:rPr b="1" lang="en"/>
              <a:t>FAAS</a:t>
            </a:r>
            <a:r>
              <a:rPr lang="en"/>
              <a:t> (Function As A Service) application </a:t>
            </a:r>
            <a:r>
              <a:rPr lang="en"/>
              <a:t>mimicking Google’s FAAS platform ‘Google Cloud Function’ </a:t>
            </a:r>
            <a:r>
              <a:rPr lang="en"/>
              <a:t>where User can register their functions with respect to specific event trigger. And upon dispatch of the </a:t>
            </a:r>
            <a:r>
              <a:rPr lang="en"/>
              <a:t>specific</a:t>
            </a:r>
            <a:r>
              <a:rPr lang="en"/>
              <a:t> trigger that user defined function can be run anytime.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also implemented S4 Bucket(Sample Simple Storage System) </a:t>
            </a:r>
            <a:r>
              <a:rPr lang="en"/>
              <a:t>mimicking</a:t>
            </a:r>
            <a:r>
              <a:rPr lang="en"/>
              <a:t> the </a:t>
            </a:r>
            <a:r>
              <a:rPr lang="en"/>
              <a:t>Amazon’s </a:t>
            </a:r>
            <a:r>
              <a:rPr lang="en"/>
              <a:t>BAAS product S3 Bucket.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design: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3701"/>
            <a:ext cx="9144000" cy="454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67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Design decisions: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256850" y="675325"/>
            <a:ext cx="8575500" cy="3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	FAAS Front end: React js and Material UI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	Middleware API Get-way : 3 Microservices: </a:t>
            </a:r>
            <a:br>
              <a:rPr lang="en"/>
            </a:br>
            <a:r>
              <a:rPr lang="en"/>
              <a:t>	a)	faas apis	b)	S4 bucket apis	c)	TestApi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	Trigger event channel: Redis pub sub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	Job queue: Redis queue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	Function registry/S4 bucket datastore: Postgres 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	Orchestrator (Image build): Flask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7. 	Dispatcher : Kubeadm + Calico CNI</a:t>
            </a:r>
            <a:r>
              <a:rPr lang="en"/>
              <a:t> + cri-dockerd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8. 	Logging mechanism: Filebeat + Elastic cahe + Logstash + Kibana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our application: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Register a function with image processing algorithm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bucket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Upload images into the bucket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Wait for the contents of the bucket to be processed.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Logs for progress.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measure of Faas platform 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Measurement while Pod scaleup turned OFF: </a:t>
            </a:r>
            <a:br>
              <a:rPr lang="en"/>
            </a:br>
            <a:r>
              <a:rPr lang="en"/>
              <a:t>	Load vs Response time and Load vs Throughput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Measurement while Pod scaleup turned ON: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Load vs Response time and Load vs Throughput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Below 3 sample functions are taken at each experiment:</a:t>
            </a:r>
            <a:br>
              <a:rPr lang="en"/>
            </a:br>
            <a:r>
              <a:rPr lang="en"/>
              <a:t>			Testlog : Lightweight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Testgray: IO heavy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Testmatrix: CPU heavy function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1. Measurement while Pod scaleup turned OFF: 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13624"/>
            <a:ext cx="8351850" cy="3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1. Measurement while Pod scaleup turned OFF: 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95013"/>
            <a:ext cx="7899875" cy="394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2. </a:t>
            </a:r>
            <a:r>
              <a:rPr lang="en" sz="1800">
                <a:solidFill>
                  <a:schemeClr val="dk2"/>
                </a:solidFill>
              </a:rPr>
              <a:t>Measurement while Pod scaleup turned ON: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00" y="966100"/>
            <a:ext cx="764180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