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496C0-4DB1-B634-4D36-10165E925C42}" v="35" dt="2024-07-26T13:57:13.228"/>
    <p1510:client id="{625B6F5B-8E21-AFA3-4106-E0A91E191446}" v="15" dt="2024-07-25T16:46:42.512"/>
    <p1510:client id="{AF29BCD0-141B-9A0F-3501-9A4FCC78F7F5}" v="3" dt="2024-07-26T13:47:52.591"/>
    <p1510:client id="{AF497C29-67B2-1655-5905-7BEA8C11F399}" v="20" dt="2024-07-26T14:19:14.633"/>
    <p1510:client id="{DC437326-A98C-BABA-75E5-5EBF17C407FB}" v="69" dt="2024-07-25T14:53:23.510"/>
    <p1510:client id="{DCA5274C-47C2-5B7C-A9FB-DF9163C49FAA}" v="13" dt="2024-07-25T15:00:52.623"/>
    <p1510:client id="{E47BDC04-C8E3-31D4-CC4D-2DC171E24FF9}" v="10" dt="2024-07-26T13:47:04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ik Dutta" userId="S::23m0826@iitb.ac.in::094215d7-bf05-4983-b21a-e163d22fd9c0" providerId="AD" clId="Web-{DC437326-A98C-BABA-75E5-5EBF17C407FB}"/>
    <pc:docChg chg="modSld">
      <pc:chgData name="Soumik Dutta" userId="S::23m0826@iitb.ac.in::094215d7-bf05-4983-b21a-e163d22fd9c0" providerId="AD" clId="Web-{DC437326-A98C-BABA-75E5-5EBF17C407FB}" dt="2024-07-25T14:53:23.510" v="69" actId="1076"/>
      <pc:docMkLst>
        <pc:docMk/>
      </pc:docMkLst>
      <pc:sldChg chg="addSp delSp modSp mod setBg">
        <pc:chgData name="Soumik Dutta" userId="S::23m0826@iitb.ac.in::094215d7-bf05-4983-b21a-e163d22fd9c0" providerId="AD" clId="Web-{DC437326-A98C-BABA-75E5-5EBF17C407FB}" dt="2024-07-25T14:53:23.510" v="69" actId="1076"/>
        <pc:sldMkLst>
          <pc:docMk/>
          <pc:sldMk cId="109857222" sldId="256"/>
        </pc:sldMkLst>
        <pc:spChg chg="mod ord">
          <ac:chgData name="Soumik Dutta" userId="S::23m0826@iitb.ac.in::094215d7-bf05-4983-b21a-e163d22fd9c0" providerId="AD" clId="Web-{DC437326-A98C-BABA-75E5-5EBF17C407FB}" dt="2024-07-25T14:52:50.291" v="6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oumik Dutta" userId="S::23m0826@iitb.ac.in::094215d7-bf05-4983-b21a-e163d22fd9c0" providerId="AD" clId="Web-{DC437326-A98C-BABA-75E5-5EBF17C407FB}" dt="2024-07-25T14:53:14.822" v="68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oumik Dutta" userId="S::23m0826@iitb.ac.in::094215d7-bf05-4983-b21a-e163d22fd9c0" providerId="AD" clId="Web-{DC437326-A98C-BABA-75E5-5EBF17C407FB}" dt="2024-07-25T14:48:49.211" v="19"/>
          <ac:spMkLst>
            <pc:docMk/>
            <pc:sldMk cId="109857222" sldId="256"/>
            <ac:spMk id="12" creationId="{B6609068-E082-424E-84AA-95F7C7104DC8}"/>
          </ac:spMkLst>
        </pc:spChg>
        <pc:spChg chg="add del">
          <ac:chgData name="Soumik Dutta" userId="S::23m0826@iitb.ac.in::094215d7-bf05-4983-b21a-e163d22fd9c0" providerId="AD" clId="Web-{DC437326-A98C-BABA-75E5-5EBF17C407FB}" dt="2024-07-25T14:48:49.211" v="19"/>
          <ac:spMkLst>
            <pc:docMk/>
            <pc:sldMk cId="109857222" sldId="256"/>
            <ac:spMk id="14" creationId="{CE3C5560-7A9C-489F-9148-18C5E1D0F0B2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18" creationId="{28B3DCF8-9D1E-4907-B1EC-98D11BC16F55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20" creationId="{88D6B9EF-FF47-487C-8B82-F9F2B9A54AD6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22" creationId="{5717D090-7948-433A-AED2-EA1A98E6F0B3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23" creationId="{7E734232-46A8-4884-9A59-B7E3BA4BC313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24" creationId="{D618C3E8-8260-4E23-8BA1-C2C3E80BEF9F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25" creationId="{D346B8D2-3218-41A5-B817-9ABFB108C6DA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00.180" v="21"/>
          <ac:spMkLst>
            <pc:docMk/>
            <pc:sldMk cId="109857222" sldId="256"/>
            <ac:spMk id="26" creationId="{51E014CA-4279-4E70-AC56-0BBEBF92C298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16.055" v="23"/>
          <ac:spMkLst>
            <pc:docMk/>
            <pc:sldMk cId="109857222" sldId="256"/>
            <ac:spMk id="29" creationId="{D7CFE75F-6390-4A13-A32B-2AA295CCA277}"/>
          </ac:spMkLst>
        </pc:spChg>
        <pc:spChg chg="add del">
          <ac:chgData name="Soumik Dutta" userId="S::23m0826@iitb.ac.in::094215d7-bf05-4983-b21a-e163d22fd9c0" providerId="AD" clId="Web-{DC437326-A98C-BABA-75E5-5EBF17C407FB}" dt="2024-07-25T14:49:46.618" v="25"/>
          <ac:spMkLst>
            <pc:docMk/>
            <pc:sldMk cId="109857222" sldId="256"/>
            <ac:spMk id="40" creationId="{DC35A348-C5D6-4112-9FDD-93A493B010B5}"/>
          </ac:spMkLst>
        </pc:spChg>
        <pc:spChg chg="add del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44" creationId="{41BBC4E2-77AE-4A70-8F4E-420E9E2ADAA6}"/>
          </ac:spMkLst>
        </pc:spChg>
        <pc:spChg chg="add del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45" creationId="{609CB703-C563-4F1F-BF28-83C06E978C4F}"/>
          </ac:spMkLst>
        </pc:spChg>
        <pc:spChg chg="add del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46" creationId="{5DFC1D2F-D2C1-4B4C-A109-43567B85E662}"/>
          </ac:spMkLst>
        </pc:spChg>
        <pc:spChg chg="add del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47" creationId="{FDE74ABC-C18D-4D27-A77F-43594963B899}"/>
          </ac:spMkLst>
        </pc:spChg>
        <pc:spChg chg="add del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49" creationId="{1CF7DF92-B01A-4340-9465-5B2DC96507A4}"/>
          </ac:spMkLst>
        </pc:spChg>
        <pc:spChg chg="add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54" creationId="{489B7BFD-8F45-4093-AD9C-91B15B0503D9}"/>
          </ac:spMkLst>
        </pc:spChg>
        <pc:spChg chg="add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56" creationId="{94710CDC-1CF9-466E-A5F7-E5972574783F}"/>
          </ac:spMkLst>
        </pc:spChg>
        <pc:spChg chg="add">
          <ac:chgData name="Soumik Dutta" userId="S::23m0826@iitb.ac.in::094215d7-bf05-4983-b21a-e163d22fd9c0" providerId="AD" clId="Web-{DC437326-A98C-BABA-75E5-5EBF17C407FB}" dt="2024-07-25T14:50:15.962" v="29"/>
          <ac:spMkLst>
            <pc:docMk/>
            <pc:sldMk cId="109857222" sldId="256"/>
            <ac:spMk id="58" creationId="{A229B448-3192-4233-B2C9-F97312F0ABDB}"/>
          </ac:spMkLst>
        </pc:spChg>
        <pc:grpChg chg="add del">
          <ac:chgData name="Soumik Dutta" userId="S::23m0826@iitb.ac.in::094215d7-bf05-4983-b21a-e163d22fd9c0" providerId="AD" clId="Web-{DC437326-A98C-BABA-75E5-5EBF17C407FB}" dt="2024-07-25T14:48:49.211" v="19"/>
          <ac:grpSpMkLst>
            <pc:docMk/>
            <pc:sldMk cId="109857222" sldId="256"/>
            <ac:grpSpMk id="16" creationId="{8E4BA783-4A6E-4898-AA00-6C712FDA2BD1}"/>
          </ac:grpSpMkLst>
        </pc:grpChg>
        <pc:grpChg chg="add del">
          <ac:chgData name="Soumik Dutta" userId="S::23m0826@iitb.ac.in::094215d7-bf05-4983-b21a-e163d22fd9c0" providerId="AD" clId="Web-{DC437326-A98C-BABA-75E5-5EBF17C407FB}" dt="2024-07-25T14:49:16.055" v="23"/>
          <ac:grpSpMkLst>
            <pc:docMk/>
            <pc:sldMk cId="109857222" sldId="256"/>
            <ac:grpSpMk id="30" creationId="{B7BAEF06-AB74-442C-8C30-B88233FD836C}"/>
          </ac:grpSpMkLst>
        </pc:grpChg>
        <pc:grpChg chg="add del">
          <ac:chgData name="Soumik Dutta" userId="S::23m0826@iitb.ac.in::094215d7-bf05-4983-b21a-e163d22fd9c0" providerId="AD" clId="Web-{DC437326-A98C-BABA-75E5-5EBF17C407FB}" dt="2024-07-25T14:49:16.055" v="23"/>
          <ac:grpSpMkLst>
            <pc:docMk/>
            <pc:sldMk cId="109857222" sldId="256"/>
            <ac:grpSpMk id="34" creationId="{C9829185-6353-4E3C-B082-AA7F5193916F}"/>
          </ac:grpSpMkLst>
        </pc:grpChg>
        <pc:grpChg chg="add del">
          <ac:chgData name="Soumik Dutta" userId="S::23m0826@iitb.ac.in::094215d7-bf05-4983-b21a-e163d22fd9c0" providerId="AD" clId="Web-{DC437326-A98C-BABA-75E5-5EBF17C407FB}" dt="2024-07-25T14:49:46.618" v="25"/>
          <ac:grpSpMkLst>
            <pc:docMk/>
            <pc:sldMk cId="109857222" sldId="256"/>
            <ac:grpSpMk id="41" creationId="{AC0B7807-0C83-4963-821A-69B172722E49}"/>
          </ac:grpSpMkLst>
        </pc:grpChg>
        <pc:grpChg chg="add">
          <ac:chgData name="Soumik Dutta" userId="S::23m0826@iitb.ac.in::094215d7-bf05-4983-b21a-e163d22fd9c0" providerId="AD" clId="Web-{DC437326-A98C-BABA-75E5-5EBF17C407FB}" dt="2024-07-25T14:50:15.962" v="29"/>
          <ac:grpSpMkLst>
            <pc:docMk/>
            <pc:sldMk cId="109857222" sldId="256"/>
            <ac:grpSpMk id="60" creationId="{24B0F550-3D95-4E91-850F-90066642B3FE}"/>
          </ac:grpSpMkLst>
        </pc:grpChg>
        <pc:grpChg chg="add">
          <ac:chgData name="Soumik Dutta" userId="S::23m0826@iitb.ac.in::094215d7-bf05-4983-b21a-e163d22fd9c0" providerId="AD" clId="Web-{DC437326-A98C-BABA-75E5-5EBF17C407FB}" dt="2024-07-25T14:50:15.962" v="29"/>
          <ac:grpSpMkLst>
            <pc:docMk/>
            <pc:sldMk cId="109857222" sldId="256"/>
            <ac:grpSpMk id="64" creationId="{2B740E94-FA98-412C-AD0C-D4711A4C5EF0}"/>
          </ac:grpSpMkLst>
        </pc:grpChg>
        <pc:picChg chg="add del mod">
          <ac:chgData name="Soumik Dutta" userId="S::23m0826@iitb.ac.in::094215d7-bf05-4983-b21a-e163d22fd9c0" providerId="AD" clId="Web-{DC437326-A98C-BABA-75E5-5EBF17C407FB}" dt="2024-07-25T14:47:35.914" v="14"/>
          <ac:picMkLst>
            <pc:docMk/>
            <pc:sldMk cId="109857222" sldId="256"/>
            <ac:picMk id="4" creationId="{3C34837F-7D4F-37FE-9B12-9145E106B78E}"/>
          </ac:picMkLst>
        </pc:picChg>
        <pc:picChg chg="add mod ord">
          <ac:chgData name="Soumik Dutta" userId="S::23m0826@iitb.ac.in::094215d7-bf05-4983-b21a-e163d22fd9c0" providerId="AD" clId="Web-{DC437326-A98C-BABA-75E5-5EBF17C407FB}" dt="2024-07-25T14:50:15.962" v="29"/>
          <ac:picMkLst>
            <pc:docMk/>
            <pc:sldMk cId="109857222" sldId="256"/>
            <ac:picMk id="5" creationId="{FC362DA5-FD0E-B86E-D2D4-A4A3B7334C79}"/>
          </ac:picMkLst>
        </pc:picChg>
        <pc:picChg chg="add mod ord">
          <ac:chgData name="Soumik Dutta" userId="S::23m0826@iitb.ac.in::094215d7-bf05-4983-b21a-e163d22fd9c0" providerId="AD" clId="Web-{DC437326-A98C-BABA-75E5-5EBF17C407FB}" dt="2024-07-25T14:50:15.962" v="29"/>
          <ac:picMkLst>
            <pc:docMk/>
            <pc:sldMk cId="109857222" sldId="256"/>
            <ac:picMk id="6" creationId="{D74E31A7-C7E9-D569-A4F2-FEC7F875B4C4}"/>
          </ac:picMkLst>
        </pc:picChg>
        <pc:picChg chg="add mod">
          <ac:chgData name="Soumik Dutta" userId="S::23m0826@iitb.ac.in::094215d7-bf05-4983-b21a-e163d22fd9c0" providerId="AD" clId="Web-{DC437326-A98C-BABA-75E5-5EBF17C407FB}" dt="2024-07-25T14:53:23.510" v="69" actId="1076"/>
          <ac:picMkLst>
            <pc:docMk/>
            <pc:sldMk cId="109857222" sldId="256"/>
            <ac:picMk id="7" creationId="{9053ECB1-4C3C-A28F-295F-DD7D63B2E734}"/>
          </ac:picMkLst>
        </pc:picChg>
        <pc:cxnChg chg="add del">
          <ac:chgData name="Soumik Dutta" userId="S::23m0826@iitb.ac.in::094215d7-bf05-4983-b21a-e163d22fd9c0" providerId="AD" clId="Web-{DC437326-A98C-BABA-75E5-5EBF17C407FB}" dt="2024-07-25T14:48:49.211" v="19"/>
          <ac:cxnSpMkLst>
            <pc:docMk/>
            <pc:sldMk cId="109857222" sldId="256"/>
            <ac:cxnSpMk id="21" creationId="{56020367-4FD5-4596-8E10-C5F095CD8DBF}"/>
          </ac:cxnSpMkLst>
        </pc:cxnChg>
        <pc:cxnChg chg="add del">
          <ac:chgData name="Soumik Dutta" userId="S::23m0826@iitb.ac.in::094215d7-bf05-4983-b21a-e163d22fd9c0" providerId="AD" clId="Web-{DC437326-A98C-BABA-75E5-5EBF17C407FB}" dt="2024-07-25T14:50:15.962" v="29"/>
          <ac:cxnSpMkLst>
            <pc:docMk/>
            <pc:sldMk cId="109857222" sldId="256"/>
            <ac:cxnSpMk id="48" creationId="{56020367-4FD5-4596-8E10-C5F095CD8DBF}"/>
          </ac:cxnSpMkLst>
        </pc:cxnChg>
      </pc:sldChg>
    </pc:docChg>
  </pc:docChgLst>
  <pc:docChgLst>
    <pc:chgData name="Soumik Dutta" userId="S::23m0826@iitb.ac.in::094215d7-bf05-4983-b21a-e163d22fd9c0" providerId="AD" clId="Web-{DCA5274C-47C2-5B7C-A9FB-DF9163C49FAA}"/>
    <pc:docChg chg="modSld">
      <pc:chgData name="Soumik Dutta" userId="S::23m0826@iitb.ac.in::094215d7-bf05-4983-b21a-e163d22fd9c0" providerId="AD" clId="Web-{DCA5274C-47C2-5B7C-A9FB-DF9163C49FAA}" dt="2024-07-25T15:00:52.623" v="12"/>
      <pc:docMkLst>
        <pc:docMk/>
      </pc:docMkLst>
      <pc:sldChg chg="addSp modSp">
        <pc:chgData name="Soumik Dutta" userId="S::23m0826@iitb.ac.in::094215d7-bf05-4983-b21a-e163d22fd9c0" providerId="AD" clId="Web-{DCA5274C-47C2-5B7C-A9FB-DF9163C49FAA}" dt="2024-07-25T15:00:52.623" v="12"/>
        <pc:sldMkLst>
          <pc:docMk/>
          <pc:sldMk cId="109857222" sldId="256"/>
        </pc:sldMkLst>
        <pc:spChg chg="add mod">
          <ac:chgData name="Soumik Dutta" userId="S::23m0826@iitb.ac.in::094215d7-bf05-4983-b21a-e163d22fd9c0" providerId="AD" clId="Web-{DCA5274C-47C2-5B7C-A9FB-DF9163C49FAA}" dt="2024-07-25T15:00:52.623" v="12"/>
          <ac:spMkLst>
            <pc:docMk/>
            <pc:sldMk cId="109857222" sldId="256"/>
            <ac:spMk id="4" creationId="{848FCF11-A2EA-2D90-71C2-B6FD6069F214}"/>
          </ac:spMkLst>
        </pc:spChg>
      </pc:sldChg>
    </pc:docChg>
  </pc:docChgLst>
  <pc:docChgLst>
    <pc:chgData name="Soumik Dutta" userId="S::23m0826@iitb.ac.in::094215d7-bf05-4983-b21a-e163d22fd9c0" providerId="AD" clId="Web-{AF29BCD0-141B-9A0F-3501-9A4FCC78F7F5}"/>
    <pc:docChg chg="modSld">
      <pc:chgData name="Soumik Dutta" userId="S::23m0826@iitb.ac.in::094215d7-bf05-4983-b21a-e163d22fd9c0" providerId="AD" clId="Web-{AF29BCD0-141B-9A0F-3501-9A4FCC78F7F5}" dt="2024-07-26T13:48:06.716" v="3"/>
      <pc:docMkLst>
        <pc:docMk/>
      </pc:docMkLst>
      <pc:sldChg chg="addSp delSp modSp">
        <pc:chgData name="Soumik Dutta" userId="S::23m0826@iitb.ac.in::094215d7-bf05-4983-b21a-e163d22fd9c0" providerId="AD" clId="Web-{AF29BCD0-141B-9A0F-3501-9A4FCC78F7F5}" dt="2024-07-26T13:48:06.716" v="3"/>
        <pc:sldMkLst>
          <pc:docMk/>
          <pc:sldMk cId="2239970703" sldId="257"/>
        </pc:sldMkLst>
        <pc:spChg chg="del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31" creationId="{42A4FC2C-047E-45A5-965D-8E1E3BF09BC6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36" creationId="{F3060C83-F051-4F0E-ABAD-AA0DFC48B218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38" creationId="{83C98ABE-055B-441F-B07E-44F97F083C39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40" creationId="{29FDB030-9B49-4CED-8CCD-4D99382388AC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42" creationId="{3783CA14-24A1-485C-8B30-D6A5D87987AD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44" creationId="{9A97C86A-04D6-40F7-AE84-31AB43E6A846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46" creationId="{FF9F2414-84E8-453E-B1F3-389FDE8192D9}"/>
          </ac:spMkLst>
        </pc:spChg>
        <pc:spChg chg="add">
          <ac:chgData name="Soumik Dutta" userId="S::23m0826@iitb.ac.in::094215d7-bf05-4983-b21a-e163d22fd9c0" providerId="AD" clId="Web-{AF29BCD0-141B-9A0F-3501-9A4FCC78F7F5}" dt="2024-07-26T13:48:06.716" v="3"/>
          <ac:spMkLst>
            <pc:docMk/>
            <pc:sldMk cId="2239970703" sldId="257"/>
            <ac:spMk id="48" creationId="{3ECA69A1-7536-43AC-85EF-C7106179F5ED}"/>
          </ac:spMkLst>
        </pc:spChg>
        <pc:picChg chg="add mod">
          <ac:chgData name="Soumik Dutta" userId="S::23m0826@iitb.ac.in::094215d7-bf05-4983-b21a-e163d22fd9c0" providerId="AD" clId="Web-{AF29BCD0-141B-9A0F-3501-9A4FCC78F7F5}" dt="2024-07-26T13:48:06.716" v="3"/>
          <ac:picMkLst>
            <pc:docMk/>
            <pc:sldMk cId="2239970703" sldId="257"/>
            <ac:picMk id="2" creationId="{D9FF7AC0-CB32-ABAA-A21F-8D43A47BF54E}"/>
          </ac:picMkLst>
        </pc:picChg>
      </pc:sldChg>
    </pc:docChg>
  </pc:docChgLst>
  <pc:docChgLst>
    <pc:chgData name="Soumik Dutta" userId="S::23m0826@iitb.ac.in::094215d7-bf05-4983-b21a-e163d22fd9c0" providerId="AD" clId="Web-{50E496C0-4DB1-B634-4D36-10165E925C42}"/>
    <pc:docChg chg="addSld delSld modSld">
      <pc:chgData name="Soumik Dutta" userId="S::23m0826@iitb.ac.in::094215d7-bf05-4983-b21a-e163d22fd9c0" providerId="AD" clId="Web-{50E496C0-4DB1-B634-4D36-10165E925C42}" dt="2024-07-26T13:57:13.228" v="34"/>
      <pc:docMkLst>
        <pc:docMk/>
      </pc:docMkLst>
      <pc:sldChg chg="modSp del">
        <pc:chgData name="Soumik Dutta" userId="S::23m0826@iitb.ac.in::094215d7-bf05-4983-b21a-e163d22fd9c0" providerId="AD" clId="Web-{50E496C0-4DB1-B634-4D36-10165E925C42}" dt="2024-07-26T13:57:13.228" v="34"/>
        <pc:sldMkLst>
          <pc:docMk/>
          <pc:sldMk cId="2239970703" sldId="257"/>
        </pc:sldMkLst>
        <pc:picChg chg="mod">
          <ac:chgData name="Soumik Dutta" userId="S::23m0826@iitb.ac.in::094215d7-bf05-4983-b21a-e163d22fd9c0" providerId="AD" clId="Web-{50E496C0-4DB1-B634-4D36-10165E925C42}" dt="2024-07-26T13:52:29.133" v="19" actId="1076"/>
          <ac:picMkLst>
            <pc:docMk/>
            <pc:sldMk cId="2239970703" sldId="257"/>
            <ac:picMk id="2" creationId="{D9FF7AC0-CB32-ABAA-A21F-8D43A47BF54E}"/>
          </ac:picMkLst>
        </pc:picChg>
      </pc:sldChg>
      <pc:sldChg chg="addSp delSp modSp new mod setBg">
        <pc:chgData name="Soumik Dutta" userId="S::23m0826@iitb.ac.in::094215d7-bf05-4983-b21a-e163d22fd9c0" providerId="AD" clId="Web-{50E496C0-4DB1-B634-4D36-10165E925C42}" dt="2024-07-26T13:56:25.821" v="33" actId="1076"/>
        <pc:sldMkLst>
          <pc:docMk/>
          <pc:sldMk cId="98649365" sldId="258"/>
        </pc:sldMkLst>
        <pc:spChg chg="del">
          <ac:chgData name="Soumik Dutta" userId="S::23m0826@iitb.ac.in::094215d7-bf05-4983-b21a-e163d22fd9c0" providerId="AD" clId="Web-{50E496C0-4DB1-B634-4D36-10165E925C42}" dt="2024-07-26T13:54:28.180" v="21"/>
          <ac:spMkLst>
            <pc:docMk/>
            <pc:sldMk cId="98649365" sldId="258"/>
            <ac:spMk id="2" creationId="{FB0A3922-D26A-A907-5983-C5AFDBB4AA1A}"/>
          </ac:spMkLst>
        </pc:spChg>
        <pc:spChg chg="del">
          <ac:chgData name="Soumik Dutta" userId="S::23m0826@iitb.ac.in::094215d7-bf05-4983-b21a-e163d22fd9c0" providerId="AD" clId="Web-{50E496C0-4DB1-B634-4D36-10165E925C42}" dt="2024-07-26T13:54:30.555" v="22"/>
          <ac:spMkLst>
            <pc:docMk/>
            <pc:sldMk cId="98649365" sldId="258"/>
            <ac:spMk id="3" creationId="{65BFF2C9-159F-28A2-E45A-8574789A9C3F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9" creationId="{F3060C83-F051-4F0E-ABAD-AA0DFC48B218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11" creationId="{83C98ABE-055B-441F-B07E-44F97F083C39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13" creationId="{29FDB030-9B49-4CED-8CCD-4D99382388AC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15" creationId="{3783CA14-24A1-485C-8B30-D6A5D87987AD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17" creationId="{9A97C86A-04D6-40F7-AE84-31AB43E6A846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19" creationId="{FF9F2414-84E8-453E-B1F3-389FDE8192D9}"/>
          </ac:spMkLst>
        </pc:spChg>
        <pc:spChg chg="add">
          <ac:chgData name="Soumik Dutta" userId="S::23m0826@iitb.ac.in::094215d7-bf05-4983-b21a-e163d22fd9c0" providerId="AD" clId="Web-{50E496C0-4DB1-B634-4D36-10165E925C42}" dt="2024-07-26T13:54:57.962" v="24"/>
          <ac:spMkLst>
            <pc:docMk/>
            <pc:sldMk cId="98649365" sldId="258"/>
            <ac:spMk id="21" creationId="{3ECA69A1-7536-43AC-85EF-C7106179F5ED}"/>
          </ac:spMkLst>
        </pc:spChg>
        <pc:picChg chg="add mod">
          <ac:chgData name="Soumik Dutta" userId="S::23m0826@iitb.ac.in::094215d7-bf05-4983-b21a-e163d22fd9c0" providerId="AD" clId="Web-{50E496C0-4DB1-B634-4D36-10165E925C42}" dt="2024-07-26T13:56:25.821" v="33" actId="1076"/>
          <ac:picMkLst>
            <pc:docMk/>
            <pc:sldMk cId="98649365" sldId="258"/>
            <ac:picMk id="4" creationId="{D31896AC-1DE3-538B-7D41-48F82ADC798F}"/>
          </ac:picMkLst>
        </pc:picChg>
      </pc:sldChg>
    </pc:docChg>
  </pc:docChgLst>
  <pc:docChgLst>
    <pc:chgData name="Soumik Dutta" userId="S::23m0826@iitb.ac.in::094215d7-bf05-4983-b21a-e163d22fd9c0" providerId="AD" clId="Web-{AF497C29-67B2-1655-5905-7BEA8C11F399}"/>
    <pc:docChg chg="modSld">
      <pc:chgData name="Soumik Dutta" userId="S::23m0826@iitb.ac.in::094215d7-bf05-4983-b21a-e163d22fd9c0" providerId="AD" clId="Web-{AF497C29-67B2-1655-5905-7BEA8C11F399}" dt="2024-07-26T14:19:14.633" v="17" actId="14100"/>
      <pc:docMkLst>
        <pc:docMk/>
      </pc:docMkLst>
      <pc:sldChg chg="addSp delSp modSp">
        <pc:chgData name="Soumik Dutta" userId="S::23m0826@iitb.ac.in::094215d7-bf05-4983-b21a-e163d22fd9c0" providerId="AD" clId="Web-{AF497C29-67B2-1655-5905-7BEA8C11F399}" dt="2024-07-26T14:19:14.633" v="17" actId="14100"/>
        <pc:sldMkLst>
          <pc:docMk/>
          <pc:sldMk cId="98649365" sldId="258"/>
        </pc:sldMkLst>
        <pc:picChg chg="add del mod">
          <ac:chgData name="Soumik Dutta" userId="S::23m0826@iitb.ac.in::094215d7-bf05-4983-b21a-e163d22fd9c0" providerId="AD" clId="Web-{AF497C29-67B2-1655-5905-7BEA8C11F399}" dt="2024-07-26T14:17:12.489" v="1"/>
          <ac:picMkLst>
            <pc:docMk/>
            <pc:sldMk cId="98649365" sldId="258"/>
            <ac:picMk id="2" creationId="{7ECAD1EC-E8C8-6BAD-3631-5F3AE3BF3A15}"/>
          </ac:picMkLst>
        </pc:picChg>
        <pc:picChg chg="add mod">
          <ac:chgData name="Soumik Dutta" userId="S::23m0826@iitb.ac.in::094215d7-bf05-4983-b21a-e163d22fd9c0" providerId="AD" clId="Web-{AF497C29-67B2-1655-5905-7BEA8C11F399}" dt="2024-07-26T14:19:14.633" v="17" actId="14100"/>
          <ac:picMkLst>
            <pc:docMk/>
            <pc:sldMk cId="98649365" sldId="258"/>
            <ac:picMk id="3" creationId="{AECD81C8-E130-C016-8CD1-5D53606CD0AC}"/>
          </ac:picMkLst>
        </pc:picChg>
      </pc:sldChg>
    </pc:docChg>
  </pc:docChgLst>
  <pc:docChgLst>
    <pc:chgData name="Soumik Dutta" userId="S::23m0826@iitb.ac.in::094215d7-bf05-4983-b21a-e163d22fd9c0" providerId="AD" clId="Web-{625B6F5B-8E21-AFA3-4106-E0A91E191446}"/>
    <pc:docChg chg="modSld">
      <pc:chgData name="Soumik Dutta" userId="S::23m0826@iitb.ac.in::094215d7-bf05-4983-b21a-e163d22fd9c0" providerId="AD" clId="Web-{625B6F5B-8E21-AFA3-4106-E0A91E191446}" dt="2024-07-25T16:46:42.512" v="13" actId="20577"/>
      <pc:docMkLst>
        <pc:docMk/>
      </pc:docMkLst>
      <pc:sldChg chg="modSp">
        <pc:chgData name="Soumik Dutta" userId="S::23m0826@iitb.ac.in::094215d7-bf05-4983-b21a-e163d22fd9c0" providerId="AD" clId="Web-{625B6F5B-8E21-AFA3-4106-E0A91E191446}" dt="2024-07-25T16:46:42.512" v="13" actId="20577"/>
        <pc:sldMkLst>
          <pc:docMk/>
          <pc:sldMk cId="109857222" sldId="256"/>
        </pc:sldMkLst>
        <pc:spChg chg="mod">
          <ac:chgData name="Soumik Dutta" userId="S::23m0826@iitb.ac.in::094215d7-bf05-4983-b21a-e163d22fd9c0" providerId="AD" clId="Web-{625B6F5B-8E21-AFA3-4106-E0A91E191446}" dt="2024-07-25T16:46:42.512" v="13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Soumik Dutta" userId="S::23m0826@iitb.ac.in::094215d7-bf05-4983-b21a-e163d22fd9c0" providerId="AD" clId="Web-{E47BDC04-C8E3-31D4-CC4D-2DC171E24FF9}"/>
    <pc:docChg chg="addSld modSld">
      <pc:chgData name="Soumik Dutta" userId="S::23m0826@iitb.ac.in::094215d7-bf05-4983-b21a-e163d22fd9c0" providerId="AD" clId="Web-{E47BDC04-C8E3-31D4-CC4D-2DC171E24FF9}" dt="2024-07-26T13:47:04.365" v="18"/>
      <pc:docMkLst>
        <pc:docMk/>
      </pc:docMkLst>
      <pc:sldChg chg="addSp delSp modSp new mod setBg">
        <pc:chgData name="Soumik Dutta" userId="S::23m0826@iitb.ac.in::094215d7-bf05-4983-b21a-e163d22fd9c0" providerId="AD" clId="Web-{E47BDC04-C8E3-31D4-CC4D-2DC171E24FF9}" dt="2024-07-26T13:47:04.365" v="18"/>
        <pc:sldMkLst>
          <pc:docMk/>
          <pc:sldMk cId="2239970703" sldId="257"/>
        </pc:sldMkLst>
        <pc:spChg chg="del">
          <ac:chgData name="Soumik Dutta" userId="S::23m0826@iitb.ac.in::094215d7-bf05-4983-b21a-e163d22fd9c0" providerId="AD" clId="Web-{E47BDC04-C8E3-31D4-CC4D-2DC171E24FF9}" dt="2024-07-26T13:45:07.130" v="1"/>
          <ac:spMkLst>
            <pc:docMk/>
            <pc:sldMk cId="2239970703" sldId="257"/>
            <ac:spMk id="2" creationId="{12ACB3D4-4C03-1DD4-BC8A-D7F617DFBE5C}"/>
          </ac:spMkLst>
        </pc:spChg>
        <pc:spChg chg="del">
          <ac:chgData name="Soumik Dutta" userId="S::23m0826@iitb.ac.in::094215d7-bf05-4983-b21a-e163d22fd9c0" providerId="AD" clId="Web-{E47BDC04-C8E3-31D4-CC4D-2DC171E24FF9}" dt="2024-07-26T13:45:11.396" v="2"/>
          <ac:spMkLst>
            <pc:docMk/>
            <pc:sldMk cId="2239970703" sldId="257"/>
            <ac:spMk id="3" creationId="{16CA0BC2-903E-D2F5-3A2B-7FA66DCA0970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34.568" v="5"/>
          <ac:spMkLst>
            <pc:docMk/>
            <pc:sldMk cId="2239970703" sldId="257"/>
            <ac:spMk id="9" creationId="{42A4FC2C-047E-45A5-965D-8E1E3BF09BC6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37.256" v="7"/>
          <ac:spMkLst>
            <pc:docMk/>
            <pc:sldMk cId="2239970703" sldId="257"/>
            <ac:spMk id="11" creationId="{E2384209-CB15-4CDF-9D31-C44FD9A3F20D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37.256" v="7"/>
          <ac:spMkLst>
            <pc:docMk/>
            <pc:sldMk cId="2239970703" sldId="257"/>
            <ac:spMk id="12" creationId="{AB8C311F-7253-4AED-9701-7FC0708C41C7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37.256" v="7"/>
          <ac:spMkLst>
            <pc:docMk/>
            <pc:sldMk cId="2239970703" sldId="257"/>
            <ac:spMk id="13" creationId="{2633B3B5-CC90-43F0-8714-D31D1F3F0209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37.256" v="7"/>
          <ac:spMkLst>
            <pc:docMk/>
            <pc:sldMk cId="2239970703" sldId="257"/>
            <ac:spMk id="15" creationId="{A8D57A06-A426-446D-B02C-A2DC6B62E45E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0.600" v="9"/>
          <ac:spMkLst>
            <pc:docMk/>
            <pc:sldMk cId="2239970703" sldId="257"/>
            <ac:spMk id="17" creationId="{2D2B266D-3625-4584-A5C3-7D3F672CFF30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0.600" v="9"/>
          <ac:spMkLst>
            <pc:docMk/>
            <pc:sldMk cId="2239970703" sldId="257"/>
            <ac:spMk id="18" creationId="{C463B99A-73EE-4FBB-B7C4-F9F9BCC25C65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0.600" v="9"/>
          <ac:spMkLst>
            <pc:docMk/>
            <pc:sldMk cId="2239970703" sldId="257"/>
            <ac:spMk id="19" creationId="{A5D2A5D1-BA0D-47D3-B051-DA7743C46E28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5.334" v="11"/>
          <ac:spMkLst>
            <pc:docMk/>
            <pc:sldMk cId="2239970703" sldId="257"/>
            <ac:spMk id="21" creationId="{2215C6C6-E45C-4179-9FC1-E8A4C1D47430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5.334" v="11"/>
          <ac:spMkLst>
            <pc:docMk/>
            <pc:sldMk cId="2239970703" sldId="257"/>
            <ac:spMk id="25" creationId="{3776B14B-F2F4-4825-8DA8-8C7A0F2B3960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9.365" v="13"/>
          <ac:spMkLst>
            <pc:docMk/>
            <pc:sldMk cId="2239970703" sldId="257"/>
            <ac:spMk id="27" creationId="{22F15A2D-2324-487D-A02A-BF46C5C580EB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9.365" v="13"/>
          <ac:spMkLst>
            <pc:docMk/>
            <pc:sldMk cId="2239970703" sldId="257"/>
            <ac:spMk id="28" creationId="{17A7F34E-D418-47E2-9F86-2C45BBC31210}"/>
          </ac:spMkLst>
        </pc:spChg>
        <pc:spChg chg="add del">
          <ac:chgData name="Soumik Dutta" userId="S::23m0826@iitb.ac.in::094215d7-bf05-4983-b21a-e163d22fd9c0" providerId="AD" clId="Web-{E47BDC04-C8E3-31D4-CC4D-2DC171E24FF9}" dt="2024-07-26T13:46:49.365" v="13"/>
          <ac:spMkLst>
            <pc:docMk/>
            <pc:sldMk cId="2239970703" sldId="257"/>
            <ac:spMk id="29" creationId="{2AEAFA59-923A-4F54-8B49-44C970BCC323}"/>
          </ac:spMkLst>
        </pc:spChg>
        <pc:spChg chg="add">
          <ac:chgData name="Soumik Dutta" userId="S::23m0826@iitb.ac.in::094215d7-bf05-4983-b21a-e163d22fd9c0" providerId="AD" clId="Web-{E47BDC04-C8E3-31D4-CC4D-2DC171E24FF9}" dt="2024-07-26T13:46:49.381" v="14"/>
          <ac:spMkLst>
            <pc:docMk/>
            <pc:sldMk cId="2239970703" sldId="257"/>
            <ac:spMk id="31" creationId="{42A4FC2C-047E-45A5-965D-8E1E3BF09BC6}"/>
          </ac:spMkLst>
        </pc:spChg>
        <pc:grpChg chg="add del">
          <ac:chgData name="Soumik Dutta" userId="S::23m0826@iitb.ac.in::094215d7-bf05-4983-b21a-e163d22fd9c0" providerId="AD" clId="Web-{E47BDC04-C8E3-31D4-CC4D-2DC171E24FF9}" dt="2024-07-26T13:46:45.334" v="11"/>
          <ac:grpSpMkLst>
            <pc:docMk/>
            <pc:sldMk cId="2239970703" sldId="257"/>
            <ac:grpSpMk id="22" creationId="{5FE9FE4C-C9E0-4C54-8010-EA9D29CD4D59}"/>
          </ac:grpSpMkLst>
        </pc:grpChg>
        <pc:picChg chg="add del mod">
          <ac:chgData name="Soumik Dutta" userId="S::23m0826@iitb.ac.in::094215d7-bf05-4983-b21a-e163d22fd9c0" providerId="AD" clId="Web-{E47BDC04-C8E3-31D4-CC4D-2DC171E24FF9}" dt="2024-07-26T13:46:57.725" v="16"/>
          <ac:picMkLst>
            <pc:docMk/>
            <pc:sldMk cId="2239970703" sldId="257"/>
            <ac:picMk id="4" creationId="{DE6AEE54-1C55-59BB-AC42-36959FFA6906}"/>
          </ac:picMkLst>
        </pc:picChg>
        <pc:picChg chg="add del mod">
          <ac:chgData name="Soumik Dutta" userId="S::23m0826@iitb.ac.in::094215d7-bf05-4983-b21a-e163d22fd9c0" providerId="AD" clId="Web-{E47BDC04-C8E3-31D4-CC4D-2DC171E24FF9}" dt="2024-07-26T13:47:04.365" v="18"/>
          <ac:picMkLst>
            <pc:docMk/>
            <pc:sldMk cId="2239970703" sldId="257"/>
            <ac:picMk id="5" creationId="{5622CC60-9D48-873E-CFCA-BC54BBD7FF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81" y="507238"/>
            <a:ext cx="4031276" cy="3898702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  <a:ea typeface="+mj-lt"/>
                <a:cs typeface="+mj-lt"/>
              </a:rPr>
              <a:t>Web Data Scraper and Visual Analytics</a:t>
            </a:r>
            <a:br>
              <a:rPr lang="en-US" sz="4200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4200" dirty="0">
                <a:solidFill>
                  <a:schemeClr val="bg1"/>
                </a:solidFill>
                <a:ea typeface="+mj-lt"/>
                <a:cs typeface="+mj-lt"/>
              </a:rPr>
              <a:t>:::</a:t>
            </a:r>
            <a:br>
              <a:rPr lang="en-US" sz="4200" dirty="0">
                <a:ea typeface="+mj-lt"/>
                <a:cs typeface="+mj-lt"/>
              </a:rPr>
            </a:br>
            <a:r>
              <a:rPr lang="en-US" sz="4200" dirty="0">
                <a:solidFill>
                  <a:schemeClr val="bg1"/>
                </a:solidFill>
                <a:ea typeface="+mj-lt"/>
                <a:cs typeface="+mj-lt"/>
              </a:rPr>
              <a:t>From Web to Insights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97" y="5076947"/>
            <a:ext cx="4034778" cy="17811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Soumik Dutta and Arif Ali</a:t>
            </a:r>
            <a:endParaRPr lang="en-US"/>
          </a:p>
        </p:txBody>
      </p:sp>
      <p:pic>
        <p:nvPicPr>
          <p:cNvPr id="5" name="Picture 4" descr="A person standing in front of a glass wall&#10;&#10;Description automatically generated">
            <a:extLst>
              <a:ext uri="{FF2B5EF4-FFF2-40B4-BE49-F238E27FC236}">
                <a16:creationId xmlns:a16="http://schemas.microsoft.com/office/drawing/2014/main" id="{FC362DA5-FD0E-B86E-D2D4-A4A3B733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 b="5"/>
          <a:stretch/>
        </p:blipFill>
        <p:spPr>
          <a:xfrm>
            <a:off x="4628494" y="199229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822268" h="2822268">
                <a:moveTo>
                  <a:pt x="1411134" y="0"/>
                </a:moveTo>
                <a:cubicBezTo>
                  <a:pt x="2190482" y="0"/>
                  <a:pt x="2822268" y="631786"/>
                  <a:pt x="2822268" y="1411134"/>
                </a:cubicBezTo>
                <a:cubicBezTo>
                  <a:pt x="2822268" y="2190482"/>
                  <a:pt x="2190482" y="2822268"/>
                  <a:pt x="1411134" y="2822268"/>
                </a:cubicBezTo>
                <a:cubicBezTo>
                  <a:pt x="631786" y="2822268"/>
                  <a:pt x="0" y="2190482"/>
                  <a:pt x="0" y="1411134"/>
                </a:cubicBezTo>
                <a:cubicBezTo>
                  <a:pt x="0" y="631786"/>
                  <a:pt x="631786" y="0"/>
                  <a:pt x="1411134" y="0"/>
                </a:cubicBezTo>
                <a:close/>
              </a:path>
            </a:pathLst>
          </a:custGeom>
        </p:spPr>
      </p:pic>
      <p:sp>
        <p:nvSpPr>
          <p:cNvPr id="56" name="Graphic 212">
            <a:extLst>
              <a:ext uri="{FF2B5EF4-FFF2-40B4-BE49-F238E27FC236}">
                <a16:creationId xmlns:a16="http://schemas.microsoft.com/office/drawing/2014/main" id="{94710CDC-1CF9-466E-A5F7-E5972574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399" y="619274"/>
            <a:ext cx="718035" cy="71803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A229B448-3192-4233-B2C9-F97312F0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399" y="619274"/>
            <a:ext cx="718035" cy="71803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7" name="Picture 6" descr="A logo with a flower and a gear&#10;&#10;Description automatically generated">
            <a:extLst>
              <a:ext uri="{FF2B5EF4-FFF2-40B4-BE49-F238E27FC236}">
                <a16:creationId xmlns:a16="http://schemas.microsoft.com/office/drawing/2014/main" id="{9053ECB1-4C3C-A28F-295F-DD7D63B2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 r="1100" b="-3"/>
          <a:stretch/>
        </p:blipFill>
        <p:spPr>
          <a:xfrm>
            <a:off x="7045327" y="3682880"/>
            <a:ext cx="2216147" cy="2231236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</p:pic>
      <p:pic>
        <p:nvPicPr>
          <p:cNvPr id="6" name="Picture 5" descr="A person standing in front of a stone wall looking out to a flag&#10;&#10;Description automatically generated">
            <a:extLst>
              <a:ext uri="{FF2B5EF4-FFF2-40B4-BE49-F238E27FC236}">
                <a16:creationId xmlns:a16="http://schemas.microsoft.com/office/drawing/2014/main" id="{D74E31A7-C7E9-D569-A4F2-FEC7F875B4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999" r="5" b="5"/>
          <a:stretch/>
        </p:blipFill>
        <p:spPr>
          <a:xfrm>
            <a:off x="9063993" y="232636"/>
            <a:ext cx="2822268" cy="2822268"/>
          </a:xfrm>
          <a:custGeom>
            <a:avLst/>
            <a:gdLst/>
            <a:ahLst/>
            <a:cxnLst/>
            <a:rect l="l" t="t" r="r" b="b"/>
            <a:pathLst>
              <a:path w="2588520" h="2588520">
                <a:moveTo>
                  <a:pt x="1294260" y="0"/>
                </a:moveTo>
                <a:cubicBezTo>
                  <a:pt x="2009060" y="0"/>
                  <a:pt x="2588520" y="579460"/>
                  <a:pt x="2588520" y="1294260"/>
                </a:cubicBezTo>
                <a:cubicBezTo>
                  <a:pt x="2588520" y="2009060"/>
                  <a:pt x="2009060" y="2588520"/>
                  <a:pt x="1294260" y="2588520"/>
                </a:cubicBezTo>
                <a:cubicBezTo>
                  <a:pt x="579460" y="2588520"/>
                  <a:pt x="0" y="2009060"/>
                  <a:pt x="0" y="1294260"/>
                </a:cubicBezTo>
                <a:cubicBezTo>
                  <a:pt x="0" y="579460"/>
                  <a:pt x="579460" y="0"/>
                  <a:pt x="1294260" y="0"/>
                </a:cubicBezTo>
                <a:close/>
              </a:path>
            </a:pathLst>
          </a:custGeom>
        </p:spPr>
      </p:pic>
      <p:grpSp>
        <p:nvGrpSpPr>
          <p:cNvPr id="60" name="Graphic 190">
            <a:extLst>
              <a:ext uri="{FF2B5EF4-FFF2-40B4-BE49-F238E27FC236}">
                <a16:creationId xmlns:a16="http://schemas.microsoft.com/office/drawing/2014/main" id="{24B0F550-3D95-4E91-850F-90066642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8494" y="3151517"/>
            <a:ext cx="1843161" cy="612484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5BC412-E4C6-4819-8B93-7561DB667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E1123E-105A-46DE-B7FC-D172B9411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4" name="Graphic 4">
            <a:extLst>
              <a:ext uri="{FF2B5EF4-FFF2-40B4-BE49-F238E27FC236}">
                <a16:creationId xmlns:a16="http://schemas.microsoft.com/office/drawing/2014/main" id="{2B740E94-FA98-412C-AD0C-D4711A4C5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4224" y="3808056"/>
            <a:ext cx="1989013" cy="1989020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BBC84E8-4938-403A-9EB8-4BC0E9B46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4A3B3CE-D6D2-40D7-895E-316EB39B2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BD5A600-3580-40FC-A457-295F0CFC0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19F4336-B909-415A-BCE3-6A0F76B7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FE00877-3256-458E-9B3A-3F869A4F3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E2185C5-76B7-4CC1-A745-1D3034DD0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FDBC434-547F-4CC8-BA46-3D923A3B6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EDBE966-781E-4FD5-879A-DC30A9D3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D88EF18-F6A8-454C-A981-4F6B9C17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42458A4-3F05-4AB4-AF90-E6B48051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31905E-1BB6-430D-93F3-A8738005D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C9F6DD0-41A8-40E5-B43D-216E10FCA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72703C6-192A-4E20-A68A-51B852086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BD0D36A-8DA6-4E23-BA33-636C46D8B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B0CB789-7F42-4F5E-A1BD-5448A912F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3931530-8302-40C2-86F2-AB7C218B7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66B73B7-1CC2-4BBD-83EA-A44D8EA13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0D7D614-EF2E-4292-A9D8-1EFC792AE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BC494E4-7170-4DA3-B449-1808D65EF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7AB0BA6-5C21-4E55-816A-9E176CE9E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7438FB5-A6AC-4458-ADB3-4E33DB293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2EA6E6-E697-4F48-83FE-F9343B45E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3C57DCA-1B60-4DA8-98C7-8CB53E55E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3E3D933-D3E4-4F08-A664-7B06D6DB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9418AA-9F86-4842-B4CC-49EBA6BB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E8B300-9471-4490-80AB-F7B2E7C42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D21A337-7CED-4EBE-B210-FBF29DB8C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E577481-070B-4CAE-AD34-992EB8094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2491116-8AD8-46B4-8C53-22DCF9FF6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3C0708D-E145-4B9A-939A-2FA2F1C49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BD4D3D9-05D7-49A5-84A1-17A1CF442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C6EE98-9209-449E-A0F1-B2A6260E3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949D3-44D1-440A-ACBB-91F40C926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07ED523-344D-4E06-B565-859C9D50F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E03B495-0A53-429C-AEC5-311E04B6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B04398FF-9AF7-43CF-810A-4BC23CA84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F1F240-FF39-464C-8197-9D5DFABBC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1E723E5-864D-4EBB-89EA-0E4AF3216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BCB0F17-77D7-41C6-BC1C-A6AD4D33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B258D1D-6940-4340-9738-BC048CCC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124E64-1A58-4DF4-AC72-0ACBDA038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CE7AB58-01AB-4656-81CF-A6A8392E0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66CA2ED-DE92-4ABA-B2D1-0232E7F1D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0FC840A-9B3F-46DA-BC3A-596AC1BD4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C380F78-C816-4655-97AC-D8A4BA286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D8E1BB-7FEA-4658-8C87-ABBEAAA67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A42073-90E7-490D-AAFA-99603A903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3CFF6E-1F8A-4146-9C0B-B45589240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30D7DB-2632-43D3-A3C2-53BE2492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D217308-2829-434D-8543-E9892A02C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7FB765B-E219-467A-88AF-85C4A2A8F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4046EEC-8D4A-49EB-A1C1-681A726F0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D18033A-F942-4871-BE81-EE9A3F205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8A8B29B-51AE-4A99-9228-65021721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99EA92-CAAC-42B7-B443-CB2FCBEB4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1591ED4-E244-4FCB-B4ED-B2FD4ACB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B72FE3F-3655-4893-80BF-285CD0739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6ADF6AF-1741-4C8D-96A4-33F7903E6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8D2F5E2-A1E6-468B-A628-2D36E2C1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D975E45-086F-458B-AB7C-A0EFFE80B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276D1C8-4E1D-48B6-8881-6CDC8D000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B5BC7C-2D39-4010-8E32-DF9DF201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A0686BE-D0C9-4636-9C17-FEE8FEC5E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DFE484B-8CFA-4824-8621-1FE446A3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79443C-AF12-4943-ACD4-171FB422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8348E3-4F3D-4FA7-B029-C6B894FFA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CA5CAC1-5213-4DCA-8371-75A55BC31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05D5A1A-3E18-4266-8526-F8B57411D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887493C-21D0-4ED2-8685-92B45D3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126D9D7-38B7-4EEA-85C2-4E98990B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F21A9FB-8834-48F8-8D50-EF12901C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F66BB07-AC73-40E1-9E4B-89DB40D2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FD23C3-292A-41CC-A381-D78BD15F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2ADCD5F-D271-4096-9F29-F41829A7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11C0FE5-30EE-45E9-A8FB-C595B6533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F3E45E5-D957-4A44-862C-F015D19B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04638AF-9BD8-47CD-A905-0DE2CDBEF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2741B7D-D80B-45D2-AA14-2FAF9049D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627F620-C05F-4AD5-A7FE-7B3CB9152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D8B6BB9-6F21-4660-8A7A-C716C7C53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6989573-9BC0-4622-B9E3-B32B8257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69A9AC5-1B70-4AE9-B02E-7DF8FB84F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87449A6-72D9-4C14-9652-839AB1F39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C106DF8-941B-443E-8D35-14580031E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94FA74D-875A-4D64-8516-D6472DF8E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481730-7181-4C8C-B9C6-A115B266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8C392FA-C134-4BFF-9F8C-51A4E7C0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E26F0F7-97F7-452D-A36A-AAC7B2A48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69B4080-EFEF-469E-A2CF-F09BF46E1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0594B20-967B-49FE-B5AA-055B9B4D0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34CF273-6651-4A1F-A61D-3C4C3854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65D617A-DD6E-45D0-A857-1FA67A85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89D47D-A693-44DC-AC42-A1160FC0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BA31854-BF75-4B5B-A53E-83969582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CE3318-9293-4DC5-874D-BA3D9740A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8943C9A-6524-4391-BA91-577E93876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A5BCF91-A6C2-4D77-A46D-2CDDB2B9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B0F6AB4-0997-4592-9B07-B68CE187B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E9376A0-F2E0-40BF-A7AF-7281D03D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B70BEE1-4670-4B82-9F9A-FB429F39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8BDF49E-A29D-43A3-ADC2-292F13A64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3640357-1323-426E-A930-AAAAEA4DB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6455028-161D-4127-84C7-6CD1A59F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5C55F12-4E33-4861-BC5C-AFAAF7FB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DD6BCB5-D63E-4BBF-B515-70C0C83ED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8278678-2A88-439F-9B8A-4E3E9393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64112BE-9D58-4AD2-A692-79F942710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9CF0441-58DE-4E28-8E5C-126D211F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BAF3616-0977-4425-8BD9-B93402312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72139E9-93A3-4FDC-ABCD-72F0921B0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E1ABCDC-D281-4CD9-BA2E-DE7583235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A120167-EDEF-476B-9620-EFAB20A8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E38E078-6B4E-4E7E-A2E1-2CDCA24C1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874C169-1379-4BB9-B9D5-B5C5C192F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BB2BAFF-571B-4F2D-AFCF-50B0527D8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8C1BC9C-490F-425D-9A82-1F4C4C57C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5635565-E926-497B-829C-C9A0816D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E4C3011-7CDA-40C2-A63F-BBDB516A9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7C32FB7-1501-4F32-8ED5-6EEC59A0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7CC0E0-9DAE-41FA-BF39-E79CA918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1F043F8-C1BF-4524-ADA5-A0E4626A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270DE89-1451-45FA-AAD7-075903153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E42FDF2-4845-4CB0-AA21-8D8696670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09337A-A85F-41A9-9C68-78D92FE3E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8DCBFAA-2E4E-43F2-AA2B-7EA9AABFA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CCD4818-6768-4959-80E4-01320FBF8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5C745A-3D68-4FDD-8AC0-21087903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D391178-5CDC-4778-954B-18736CDD4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E8FF74A-6757-4C53-A6D1-36F53A32B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CC4532A-EE58-4836-BB09-3194649C6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4127B9E-133A-4FD1-8B79-637A075A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28D38FE-90F1-494D-8F0E-D89754E0F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1F56C68-072F-4641-BD31-AE2004B3A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AF48276-EC6D-4EDF-889C-0563E3CB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EE0A97C-ACEF-4CFB-9FE8-274FDE2A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E8458C7-22DF-4601-8120-105124044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3BECAF46-FC46-41BB-92D3-CFA21AA1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09FE3E6-49D5-4C5C-8C2E-E31E5F51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557A84F-10E2-4C72-A184-33B59DFE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E0B479C-AA44-4EF3-9A6A-03559B517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F71F7D4-D7FF-49FE-B9D1-97BA696D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A6BABC6-A1FA-484B-BAB8-1EC8EE2C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D20E132-D22A-4DAE-BEE1-EB3492FC0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A704EA7-289B-4288-998E-305267B5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EAC234A-BE8D-43E4-BFE0-4C187A480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0BB83A3-F7A7-4017-AACE-5F8CCF94E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13F101A-DB2B-4CC2-99D3-97A22E384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C6D55D4-D22B-4295-ACDE-0DBAE2E46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88C1128-2B70-419A-9034-DE6C9C02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C10DB9-73CF-48BB-81A2-73F4678CA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8125E58-430D-4811-BF81-370A029CA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CD306F6-A0CA-4FD8-AF06-51B86144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BEE954A-C095-4EA0-A660-158883C5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13A2A3-ADD2-412F-AAE5-7CD270769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096985A-C23C-411E-99A9-9A7CD103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9363059-F563-492E-8262-45E3D2FBD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1BF16AB-D65B-4E1C-B173-81C328FFD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0B43630-5342-45D2-9B5C-CB51E55F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D905CCB-CED8-4D6A-B990-655BE1A90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72304FB-F275-4403-A6C6-A700AEB91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F715F42-4E51-429B-A679-D796E2455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1D0433E-3F3B-4F4D-AD93-240E922B3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D0C5440-E57C-453A-BA9E-04D690676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B7E2CF9-B31E-4124-BBF7-2C6D4AC0A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F0938E3-CCFE-4C6B-A2E2-BD4242ACE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EDDB9A1-5385-42C9-A6A2-C7BEE985E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BD6B00B-9F3C-4EAA-9AA6-9CEDAF74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53445DE-2B52-40A9-80AB-67044FD59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FA1A11A-4D6A-42C7-974F-ABA154193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48FCF11-A2EA-2D90-71C2-B6FD6069F214}"/>
              </a:ext>
            </a:extLst>
          </p:cNvPr>
          <p:cNvSpPr/>
          <p:nvPr/>
        </p:nvSpPr>
        <p:spPr>
          <a:xfrm>
            <a:off x="-10523" y="-10523"/>
            <a:ext cx="12209647" cy="68579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software&#10;&#10;Description automatically generated">
            <a:extLst>
              <a:ext uri="{FF2B5EF4-FFF2-40B4-BE49-F238E27FC236}">
                <a16:creationId xmlns:a16="http://schemas.microsoft.com/office/drawing/2014/main" id="{D31896AC-1DE3-538B-7D41-48F82ADC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8" y="290346"/>
            <a:ext cx="10449710" cy="656847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a flower and a gear&#10;&#10;Description automatically generated">
            <a:extLst>
              <a:ext uri="{FF2B5EF4-FFF2-40B4-BE49-F238E27FC236}">
                <a16:creationId xmlns:a16="http://schemas.microsoft.com/office/drawing/2014/main" id="{AECD81C8-E130-C016-8CD1-5D53606CD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485" y="5710069"/>
            <a:ext cx="1136178" cy="1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Web Data Scraper and Visual Analytics ::: From Web to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150</cp:revision>
  <dcterms:created xsi:type="dcterms:W3CDTF">2024-07-25T14:46:21Z</dcterms:created>
  <dcterms:modified xsi:type="dcterms:W3CDTF">2024-07-26T14:19:22Z</dcterms:modified>
</cp:coreProperties>
</file>