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73" r:id="rId12"/>
    <p:sldId id="275" r:id="rId13"/>
    <p:sldId id="276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25" r:id="rId36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9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3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9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26-Oct-21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9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26-Oct-21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26-Oct-21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3976" y="942848"/>
            <a:ext cx="5885446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0915" y="2067560"/>
            <a:ext cx="8131568" cy="4660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3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70955" y="6810695"/>
            <a:ext cx="262254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physics.csbsju.edu/stats/box2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data/l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149" y="2218540"/>
            <a:ext cx="6306820" cy="1872614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5"/>
              </a:spcBef>
            </a:pPr>
            <a:r>
              <a:rPr sz="6000" dirty="0"/>
              <a:t>Data</a:t>
            </a:r>
            <a:r>
              <a:rPr sz="6000" spc="-100" dirty="0"/>
              <a:t> </a:t>
            </a:r>
            <a:r>
              <a:rPr sz="6000" dirty="0"/>
              <a:t>Preparation</a:t>
            </a:r>
            <a:endParaRPr sz="6000"/>
          </a:p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pc="-10" dirty="0"/>
              <a:t>(Data</a:t>
            </a:r>
            <a:r>
              <a:rPr spc="5" dirty="0"/>
              <a:t> </a:t>
            </a:r>
            <a:r>
              <a:rPr spc="-5" dirty="0"/>
              <a:t>pre-processing)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791" y="903986"/>
            <a:ext cx="47390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Types of Measurements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9373" y="1903730"/>
            <a:ext cx="2372995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Nominal</a:t>
            </a: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scale</a:t>
            </a:r>
            <a:endParaRPr sz="20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2400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Categorical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 scale</a:t>
            </a:r>
            <a:endParaRPr sz="20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2400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Ordinal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scale</a:t>
            </a:r>
            <a:endParaRPr sz="20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2400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Interval</a:t>
            </a:r>
            <a:r>
              <a:rPr sz="20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scale</a:t>
            </a:r>
            <a:endParaRPr sz="20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2400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Ratio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scale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2771" y="2067305"/>
            <a:ext cx="309880" cy="1609725"/>
          </a:xfrm>
          <a:custGeom>
            <a:avLst/>
            <a:gdLst/>
            <a:ahLst/>
            <a:cxnLst/>
            <a:rect l="l" t="t" r="r" b="b"/>
            <a:pathLst>
              <a:path w="309879" h="1609725">
                <a:moveTo>
                  <a:pt x="304800" y="800100"/>
                </a:moveTo>
                <a:lnTo>
                  <a:pt x="297180" y="799338"/>
                </a:lnTo>
                <a:lnTo>
                  <a:pt x="289560" y="799338"/>
                </a:lnTo>
                <a:lnTo>
                  <a:pt x="240237" y="786702"/>
                </a:lnTo>
                <a:lnTo>
                  <a:pt x="197934" y="759861"/>
                </a:lnTo>
                <a:lnTo>
                  <a:pt x="168296" y="720754"/>
                </a:lnTo>
                <a:lnTo>
                  <a:pt x="156972" y="671322"/>
                </a:lnTo>
                <a:lnTo>
                  <a:pt x="156972" y="130302"/>
                </a:lnTo>
                <a:lnTo>
                  <a:pt x="142805" y="80025"/>
                </a:lnTo>
                <a:lnTo>
                  <a:pt x="111056" y="40090"/>
                </a:lnTo>
                <a:lnTo>
                  <a:pt x="67023" y="12876"/>
                </a:lnTo>
                <a:lnTo>
                  <a:pt x="16002" y="761"/>
                </a:lnTo>
                <a:lnTo>
                  <a:pt x="0" y="0"/>
                </a:lnTo>
                <a:lnTo>
                  <a:pt x="0" y="9144"/>
                </a:lnTo>
                <a:lnTo>
                  <a:pt x="8382" y="9220"/>
                </a:lnTo>
                <a:lnTo>
                  <a:pt x="15240" y="9905"/>
                </a:lnTo>
                <a:lnTo>
                  <a:pt x="65148" y="22641"/>
                </a:lnTo>
                <a:lnTo>
                  <a:pt x="107056" y="49201"/>
                </a:lnTo>
                <a:lnTo>
                  <a:pt x="136203" y="88117"/>
                </a:lnTo>
                <a:lnTo>
                  <a:pt x="147828" y="137922"/>
                </a:lnTo>
                <a:lnTo>
                  <a:pt x="147828" y="678180"/>
                </a:lnTo>
                <a:lnTo>
                  <a:pt x="161635" y="728404"/>
                </a:lnTo>
                <a:lnTo>
                  <a:pt x="193719" y="768629"/>
                </a:lnTo>
                <a:lnTo>
                  <a:pt x="238099" y="796205"/>
                </a:lnTo>
                <a:lnTo>
                  <a:pt x="271863" y="804381"/>
                </a:lnTo>
                <a:lnTo>
                  <a:pt x="288798" y="800862"/>
                </a:lnTo>
                <a:lnTo>
                  <a:pt x="296418" y="800100"/>
                </a:lnTo>
                <a:lnTo>
                  <a:pt x="304800" y="800100"/>
                </a:lnTo>
                <a:close/>
              </a:path>
              <a:path w="309879" h="1609725">
                <a:moveTo>
                  <a:pt x="297180" y="809244"/>
                </a:moveTo>
                <a:lnTo>
                  <a:pt x="296418" y="809244"/>
                </a:lnTo>
                <a:lnTo>
                  <a:pt x="288798" y="808482"/>
                </a:lnTo>
                <a:lnTo>
                  <a:pt x="271863" y="804381"/>
                </a:lnTo>
                <a:lnTo>
                  <a:pt x="246217" y="809710"/>
                </a:lnTo>
                <a:lnTo>
                  <a:pt x="207611" y="829356"/>
                </a:lnTo>
                <a:lnTo>
                  <a:pt x="176198" y="858293"/>
                </a:lnTo>
                <a:lnTo>
                  <a:pt x="155198" y="895017"/>
                </a:lnTo>
                <a:lnTo>
                  <a:pt x="147828" y="938022"/>
                </a:lnTo>
                <a:lnTo>
                  <a:pt x="147828" y="1471422"/>
                </a:lnTo>
                <a:lnTo>
                  <a:pt x="147066" y="1478280"/>
                </a:lnTo>
                <a:lnTo>
                  <a:pt x="134295" y="1524889"/>
                </a:lnTo>
                <a:lnTo>
                  <a:pt x="104036" y="1562100"/>
                </a:lnTo>
                <a:lnTo>
                  <a:pt x="62335" y="1587690"/>
                </a:lnTo>
                <a:lnTo>
                  <a:pt x="15240" y="1599438"/>
                </a:lnTo>
                <a:lnTo>
                  <a:pt x="7620" y="1599438"/>
                </a:lnTo>
                <a:lnTo>
                  <a:pt x="0" y="1600200"/>
                </a:lnTo>
                <a:lnTo>
                  <a:pt x="0" y="1609344"/>
                </a:lnTo>
                <a:lnTo>
                  <a:pt x="8382" y="1609344"/>
                </a:lnTo>
                <a:lnTo>
                  <a:pt x="58388" y="1599472"/>
                </a:lnTo>
                <a:lnTo>
                  <a:pt x="96936" y="1579771"/>
                </a:lnTo>
                <a:lnTo>
                  <a:pt x="128387" y="1550908"/>
                </a:lnTo>
                <a:lnTo>
                  <a:pt x="149484" y="1514315"/>
                </a:lnTo>
                <a:lnTo>
                  <a:pt x="156972" y="1471422"/>
                </a:lnTo>
                <a:lnTo>
                  <a:pt x="156972" y="931163"/>
                </a:lnTo>
                <a:lnTo>
                  <a:pt x="170854" y="883658"/>
                </a:lnTo>
                <a:lnTo>
                  <a:pt x="200286" y="846943"/>
                </a:lnTo>
                <a:lnTo>
                  <a:pt x="241209" y="822050"/>
                </a:lnTo>
                <a:lnTo>
                  <a:pt x="289560" y="810006"/>
                </a:lnTo>
                <a:lnTo>
                  <a:pt x="297180" y="809244"/>
                </a:lnTo>
                <a:close/>
              </a:path>
              <a:path w="309879" h="1609725">
                <a:moveTo>
                  <a:pt x="309372" y="806958"/>
                </a:moveTo>
                <a:lnTo>
                  <a:pt x="309372" y="802386"/>
                </a:lnTo>
                <a:lnTo>
                  <a:pt x="307086" y="800100"/>
                </a:lnTo>
                <a:lnTo>
                  <a:pt x="296418" y="800100"/>
                </a:lnTo>
                <a:lnTo>
                  <a:pt x="288798" y="800862"/>
                </a:lnTo>
                <a:lnTo>
                  <a:pt x="271863" y="804381"/>
                </a:lnTo>
                <a:lnTo>
                  <a:pt x="288798" y="808482"/>
                </a:lnTo>
                <a:lnTo>
                  <a:pt x="296418" y="809244"/>
                </a:lnTo>
                <a:lnTo>
                  <a:pt x="307086" y="809244"/>
                </a:lnTo>
                <a:lnTo>
                  <a:pt x="309372" y="806958"/>
                </a:lnTo>
                <a:close/>
              </a:path>
            </a:pathLst>
          </a:custGeom>
          <a:solidFill>
            <a:srgbClr val="66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2771" y="3854196"/>
            <a:ext cx="309880" cy="1126490"/>
          </a:xfrm>
          <a:custGeom>
            <a:avLst/>
            <a:gdLst/>
            <a:ahLst/>
            <a:cxnLst/>
            <a:rect l="l" t="t" r="r" b="b"/>
            <a:pathLst>
              <a:path w="309879" h="1126489">
                <a:moveTo>
                  <a:pt x="304800" y="558546"/>
                </a:moveTo>
                <a:lnTo>
                  <a:pt x="237776" y="548413"/>
                </a:lnTo>
                <a:lnTo>
                  <a:pt x="199791" y="531904"/>
                </a:lnTo>
                <a:lnTo>
                  <a:pt x="169924" y="506046"/>
                </a:lnTo>
                <a:lnTo>
                  <a:pt x="156972" y="470154"/>
                </a:lnTo>
                <a:lnTo>
                  <a:pt x="156972" y="92963"/>
                </a:lnTo>
                <a:lnTo>
                  <a:pt x="141752" y="55828"/>
                </a:lnTo>
                <a:lnTo>
                  <a:pt x="110128" y="28384"/>
                </a:lnTo>
                <a:lnTo>
                  <a:pt x="70493" y="10560"/>
                </a:lnTo>
                <a:lnTo>
                  <a:pt x="31242" y="2285"/>
                </a:lnTo>
                <a:lnTo>
                  <a:pt x="0" y="0"/>
                </a:lnTo>
                <a:lnTo>
                  <a:pt x="0" y="9906"/>
                </a:lnTo>
                <a:lnTo>
                  <a:pt x="30480" y="11429"/>
                </a:lnTo>
                <a:lnTo>
                  <a:pt x="67769" y="19513"/>
                </a:lnTo>
                <a:lnTo>
                  <a:pt x="105436" y="36395"/>
                </a:lnTo>
                <a:lnTo>
                  <a:pt x="134962" y="62511"/>
                </a:lnTo>
                <a:lnTo>
                  <a:pt x="147828" y="98297"/>
                </a:lnTo>
                <a:lnTo>
                  <a:pt x="147828" y="475488"/>
                </a:lnTo>
                <a:lnTo>
                  <a:pt x="162878" y="512625"/>
                </a:lnTo>
                <a:lnTo>
                  <a:pt x="194686" y="539900"/>
                </a:lnTo>
                <a:lnTo>
                  <a:pt x="234497" y="557639"/>
                </a:lnTo>
                <a:lnTo>
                  <a:pt x="259591" y="563117"/>
                </a:lnTo>
                <a:lnTo>
                  <a:pt x="273558" y="560070"/>
                </a:lnTo>
                <a:lnTo>
                  <a:pt x="288798" y="558546"/>
                </a:lnTo>
                <a:lnTo>
                  <a:pt x="304800" y="558546"/>
                </a:lnTo>
                <a:close/>
              </a:path>
              <a:path w="309879" h="1126489">
                <a:moveTo>
                  <a:pt x="304800" y="567690"/>
                </a:moveTo>
                <a:lnTo>
                  <a:pt x="288798" y="567690"/>
                </a:lnTo>
                <a:lnTo>
                  <a:pt x="273558" y="566166"/>
                </a:lnTo>
                <a:lnTo>
                  <a:pt x="259591" y="563117"/>
                </a:lnTo>
                <a:lnTo>
                  <a:pt x="232979" y="568922"/>
                </a:lnTo>
                <a:lnTo>
                  <a:pt x="192276" y="587649"/>
                </a:lnTo>
                <a:lnTo>
                  <a:pt x="160781" y="616589"/>
                </a:lnTo>
                <a:lnTo>
                  <a:pt x="147828" y="656082"/>
                </a:lnTo>
                <a:lnTo>
                  <a:pt x="147828" y="1027938"/>
                </a:lnTo>
                <a:lnTo>
                  <a:pt x="147066" y="1032510"/>
                </a:lnTo>
                <a:lnTo>
                  <a:pt x="102822" y="1090998"/>
                </a:lnTo>
                <a:lnTo>
                  <a:pt x="65180" y="1107496"/>
                </a:lnTo>
                <a:lnTo>
                  <a:pt x="15240" y="1115568"/>
                </a:lnTo>
                <a:lnTo>
                  <a:pt x="0" y="1116330"/>
                </a:lnTo>
                <a:lnTo>
                  <a:pt x="0" y="1126236"/>
                </a:lnTo>
                <a:lnTo>
                  <a:pt x="72050" y="1114975"/>
                </a:lnTo>
                <a:lnTo>
                  <a:pt x="112623" y="1096427"/>
                </a:lnTo>
                <a:lnTo>
                  <a:pt x="143938" y="1067637"/>
                </a:lnTo>
                <a:lnTo>
                  <a:pt x="156972" y="1027938"/>
                </a:lnTo>
                <a:lnTo>
                  <a:pt x="156972" y="652272"/>
                </a:lnTo>
                <a:lnTo>
                  <a:pt x="171671" y="617944"/>
                </a:lnTo>
                <a:lnTo>
                  <a:pt x="201120" y="593402"/>
                </a:lnTo>
                <a:lnTo>
                  <a:pt x="237832" y="577721"/>
                </a:lnTo>
                <a:lnTo>
                  <a:pt x="274320" y="569976"/>
                </a:lnTo>
                <a:lnTo>
                  <a:pt x="289560" y="568452"/>
                </a:lnTo>
                <a:lnTo>
                  <a:pt x="304800" y="567690"/>
                </a:lnTo>
                <a:close/>
              </a:path>
              <a:path w="309879" h="1126489">
                <a:moveTo>
                  <a:pt x="309372" y="565404"/>
                </a:moveTo>
                <a:lnTo>
                  <a:pt x="309372" y="560832"/>
                </a:lnTo>
                <a:lnTo>
                  <a:pt x="307086" y="558546"/>
                </a:lnTo>
                <a:lnTo>
                  <a:pt x="288798" y="558546"/>
                </a:lnTo>
                <a:lnTo>
                  <a:pt x="273558" y="560070"/>
                </a:lnTo>
                <a:lnTo>
                  <a:pt x="259591" y="563117"/>
                </a:lnTo>
                <a:lnTo>
                  <a:pt x="273558" y="566166"/>
                </a:lnTo>
                <a:lnTo>
                  <a:pt x="288798" y="567690"/>
                </a:lnTo>
                <a:lnTo>
                  <a:pt x="307086" y="567690"/>
                </a:lnTo>
                <a:lnTo>
                  <a:pt x="309372" y="565404"/>
                </a:lnTo>
                <a:close/>
              </a:path>
            </a:pathLst>
          </a:custGeom>
          <a:solidFill>
            <a:srgbClr val="66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5469" y="2702305"/>
            <a:ext cx="1220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500CC"/>
                </a:solidFill>
                <a:latin typeface="Comic Sans MS"/>
                <a:cs typeface="Comic Sans MS"/>
              </a:rPr>
              <a:t>Qualitative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5469" y="4249173"/>
            <a:ext cx="138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500CC"/>
                </a:solidFill>
                <a:latin typeface="Comic Sans MS"/>
                <a:cs typeface="Comic Sans MS"/>
              </a:rPr>
              <a:t>Quantitative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42467" y="1888998"/>
            <a:ext cx="114300" cy="3075940"/>
          </a:xfrm>
          <a:custGeom>
            <a:avLst/>
            <a:gdLst/>
            <a:ahLst/>
            <a:cxnLst/>
            <a:rect l="l" t="t" r="r" b="b"/>
            <a:pathLst>
              <a:path w="114300" h="3075940">
                <a:moveTo>
                  <a:pt x="114300" y="2961131"/>
                </a:moveTo>
                <a:lnTo>
                  <a:pt x="0" y="2961131"/>
                </a:lnTo>
                <a:lnTo>
                  <a:pt x="38100" y="3037331"/>
                </a:lnTo>
                <a:lnTo>
                  <a:pt x="38100" y="2980181"/>
                </a:lnTo>
                <a:lnTo>
                  <a:pt x="76200" y="2980181"/>
                </a:lnTo>
                <a:lnTo>
                  <a:pt x="76200" y="3037331"/>
                </a:lnTo>
                <a:lnTo>
                  <a:pt x="114300" y="2961131"/>
                </a:lnTo>
                <a:close/>
              </a:path>
              <a:path w="114300" h="3075940">
                <a:moveTo>
                  <a:pt x="76200" y="2961131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2961131"/>
                </a:lnTo>
                <a:lnTo>
                  <a:pt x="76200" y="2961131"/>
                </a:lnTo>
                <a:close/>
              </a:path>
              <a:path w="114300" h="3075940">
                <a:moveTo>
                  <a:pt x="76200" y="3037331"/>
                </a:moveTo>
                <a:lnTo>
                  <a:pt x="76200" y="2980181"/>
                </a:lnTo>
                <a:lnTo>
                  <a:pt x="38100" y="2980181"/>
                </a:lnTo>
                <a:lnTo>
                  <a:pt x="38100" y="3037331"/>
                </a:lnTo>
                <a:lnTo>
                  <a:pt x="57150" y="3075431"/>
                </a:lnTo>
                <a:lnTo>
                  <a:pt x="76200" y="3037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68395" y="2263394"/>
            <a:ext cx="309245" cy="2466975"/>
          </a:xfrm>
          <a:prstGeom prst="rect">
            <a:avLst/>
          </a:prstGeom>
        </p:spPr>
        <p:txBody>
          <a:bodyPr vert="vert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dirty="0">
                <a:latin typeface="Comic Sans MS"/>
                <a:cs typeface="Comic Sans MS"/>
              </a:rPr>
              <a:t>More </a:t>
            </a:r>
            <a:r>
              <a:rPr sz="1600" spc="-5" dirty="0">
                <a:latin typeface="Comic Sans MS"/>
                <a:cs typeface="Comic Sans MS"/>
              </a:rPr>
              <a:t>information</a:t>
            </a:r>
            <a:r>
              <a:rPr sz="1600" spc="-9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content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8729" y="5252720"/>
            <a:ext cx="24307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7269" algn="l"/>
                <a:tab pos="1403985" algn="l"/>
              </a:tabLst>
            </a:pPr>
            <a:r>
              <a:rPr sz="1600" dirty="0">
                <a:solidFill>
                  <a:srgbClr val="6500CC"/>
                </a:solidFill>
                <a:latin typeface="Comic Sans MS"/>
                <a:cs typeface="Comic Sans MS"/>
              </a:rPr>
              <a:t>Discrete	</a:t>
            </a:r>
            <a:r>
              <a:rPr sz="1600" spc="-5" dirty="0">
                <a:solidFill>
                  <a:srgbClr val="6500CC"/>
                </a:solidFill>
                <a:latin typeface="Comic Sans MS"/>
                <a:cs typeface="Comic Sans MS"/>
              </a:rPr>
              <a:t>o</a:t>
            </a:r>
            <a:r>
              <a:rPr sz="1600" dirty="0">
                <a:solidFill>
                  <a:srgbClr val="6500CC"/>
                </a:solidFill>
                <a:latin typeface="Comic Sans MS"/>
                <a:cs typeface="Comic Sans MS"/>
              </a:rPr>
              <a:t>r	Continuous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97893" y="4546853"/>
            <a:ext cx="565785" cy="685800"/>
          </a:xfrm>
          <a:custGeom>
            <a:avLst/>
            <a:gdLst/>
            <a:ahLst/>
            <a:cxnLst/>
            <a:rect l="l" t="t" r="r" b="b"/>
            <a:pathLst>
              <a:path w="565785" h="685800">
                <a:moveTo>
                  <a:pt x="44521" y="623582"/>
                </a:moveTo>
                <a:lnTo>
                  <a:pt x="19050" y="602742"/>
                </a:lnTo>
                <a:lnTo>
                  <a:pt x="0" y="685800"/>
                </a:lnTo>
                <a:lnTo>
                  <a:pt x="36576" y="669304"/>
                </a:lnTo>
                <a:lnTo>
                  <a:pt x="36576" y="633222"/>
                </a:lnTo>
                <a:lnTo>
                  <a:pt x="44521" y="623582"/>
                </a:lnTo>
                <a:close/>
              </a:path>
              <a:path w="565785" h="685800">
                <a:moveTo>
                  <a:pt x="52066" y="629755"/>
                </a:moveTo>
                <a:lnTo>
                  <a:pt x="44521" y="623582"/>
                </a:lnTo>
                <a:lnTo>
                  <a:pt x="36576" y="633222"/>
                </a:lnTo>
                <a:lnTo>
                  <a:pt x="44196" y="639318"/>
                </a:lnTo>
                <a:lnTo>
                  <a:pt x="52066" y="629755"/>
                </a:lnTo>
                <a:close/>
              </a:path>
              <a:path w="565785" h="685800">
                <a:moveTo>
                  <a:pt x="77724" y="650748"/>
                </a:moveTo>
                <a:lnTo>
                  <a:pt x="52066" y="629755"/>
                </a:lnTo>
                <a:lnTo>
                  <a:pt x="44196" y="639318"/>
                </a:lnTo>
                <a:lnTo>
                  <a:pt x="36576" y="633222"/>
                </a:lnTo>
                <a:lnTo>
                  <a:pt x="36576" y="669304"/>
                </a:lnTo>
                <a:lnTo>
                  <a:pt x="77724" y="650748"/>
                </a:lnTo>
                <a:close/>
              </a:path>
              <a:path w="565785" h="685800">
                <a:moveTo>
                  <a:pt x="565404" y="6095"/>
                </a:moveTo>
                <a:lnTo>
                  <a:pt x="558546" y="0"/>
                </a:lnTo>
                <a:lnTo>
                  <a:pt x="44521" y="623582"/>
                </a:lnTo>
                <a:lnTo>
                  <a:pt x="52066" y="629755"/>
                </a:lnTo>
                <a:lnTo>
                  <a:pt x="565404" y="6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7211" y="4586478"/>
            <a:ext cx="466090" cy="646430"/>
          </a:xfrm>
          <a:custGeom>
            <a:avLst/>
            <a:gdLst/>
            <a:ahLst/>
            <a:cxnLst/>
            <a:rect l="l" t="t" r="r" b="b"/>
            <a:pathLst>
              <a:path w="466090" h="646429">
                <a:moveTo>
                  <a:pt x="425340" y="580915"/>
                </a:moveTo>
                <a:lnTo>
                  <a:pt x="7620" y="0"/>
                </a:lnTo>
                <a:lnTo>
                  <a:pt x="0" y="6096"/>
                </a:lnTo>
                <a:lnTo>
                  <a:pt x="416971" y="587011"/>
                </a:lnTo>
                <a:lnTo>
                  <a:pt x="425340" y="580915"/>
                </a:lnTo>
                <a:close/>
              </a:path>
              <a:path w="466090" h="646429">
                <a:moveTo>
                  <a:pt x="432816" y="628965"/>
                </a:moveTo>
                <a:lnTo>
                  <a:pt x="432816" y="591312"/>
                </a:lnTo>
                <a:lnTo>
                  <a:pt x="424434" y="597408"/>
                </a:lnTo>
                <a:lnTo>
                  <a:pt x="416971" y="587011"/>
                </a:lnTo>
                <a:lnTo>
                  <a:pt x="390144" y="606552"/>
                </a:lnTo>
                <a:lnTo>
                  <a:pt x="432816" y="628965"/>
                </a:lnTo>
                <a:close/>
              </a:path>
              <a:path w="466090" h="646429">
                <a:moveTo>
                  <a:pt x="432816" y="591312"/>
                </a:moveTo>
                <a:lnTo>
                  <a:pt x="425340" y="580915"/>
                </a:lnTo>
                <a:lnTo>
                  <a:pt x="416971" y="587011"/>
                </a:lnTo>
                <a:lnTo>
                  <a:pt x="424434" y="597408"/>
                </a:lnTo>
                <a:lnTo>
                  <a:pt x="432816" y="591312"/>
                </a:lnTo>
                <a:close/>
              </a:path>
              <a:path w="466090" h="646429">
                <a:moveTo>
                  <a:pt x="465582" y="646176"/>
                </a:moveTo>
                <a:lnTo>
                  <a:pt x="451866" y="561594"/>
                </a:lnTo>
                <a:lnTo>
                  <a:pt x="425340" y="580915"/>
                </a:lnTo>
                <a:lnTo>
                  <a:pt x="432816" y="591312"/>
                </a:lnTo>
                <a:lnTo>
                  <a:pt x="432816" y="628965"/>
                </a:lnTo>
                <a:lnTo>
                  <a:pt x="465582" y="6461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83147" y="6810695"/>
            <a:ext cx="23812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Comic Sans MS"/>
                <a:cs typeface="Comic Sans MS"/>
              </a:rPr>
              <a:t>10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659" y="942848"/>
            <a:ext cx="68853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Types of Measurements:</a:t>
            </a:r>
            <a:r>
              <a:rPr spc="6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83147" y="6810695"/>
            <a:ext cx="23812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Comic Sans MS"/>
                <a:cs typeface="Comic Sans MS"/>
              </a:rPr>
              <a:t>11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249" y="1629410"/>
            <a:ext cx="7746365" cy="525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8000"/>
                </a:solidFill>
                <a:latin typeface="Comic Sans MS"/>
                <a:cs typeface="Comic Sans MS"/>
              </a:rPr>
              <a:t>Nominal:</a:t>
            </a:r>
            <a:endParaRPr sz="2000">
              <a:latin typeface="Comic Sans MS"/>
              <a:cs typeface="Comic Sans MS"/>
            </a:endParaRPr>
          </a:p>
          <a:p>
            <a:pPr marL="755650" lvl="1" indent="-286385">
              <a:lnSpc>
                <a:spcPct val="100000"/>
              </a:lnSpc>
              <a:spcBef>
                <a:spcPts val="19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ID numbers,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Names of people</a:t>
            </a:r>
            <a:endParaRPr sz="1800">
              <a:latin typeface="Comic Sans MS"/>
              <a:cs typeface="Comic Sans MS"/>
            </a:endParaRPr>
          </a:p>
          <a:p>
            <a:pPr marL="354965" indent="-342900">
              <a:lnSpc>
                <a:spcPct val="100000"/>
              </a:lnSpc>
              <a:spcBef>
                <a:spcPts val="106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Categorical: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19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eye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color,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zip</a:t>
            </a:r>
            <a:r>
              <a:rPr sz="18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codes</a:t>
            </a:r>
            <a:endParaRPr sz="1800">
              <a:latin typeface="Comic Sans MS"/>
              <a:cs typeface="Comic Sans MS"/>
            </a:endParaRPr>
          </a:p>
          <a:p>
            <a:pPr marL="354965" indent="-342900">
              <a:lnSpc>
                <a:spcPct val="100000"/>
              </a:lnSpc>
              <a:spcBef>
                <a:spcPts val="106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8000"/>
                </a:solidFill>
                <a:latin typeface="Comic Sans MS"/>
                <a:cs typeface="Comic Sans MS"/>
              </a:rPr>
              <a:t>Ordinal:</a:t>
            </a:r>
            <a:endParaRPr sz="2000">
              <a:latin typeface="Comic Sans MS"/>
              <a:cs typeface="Comic Sans MS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195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rankings (e.g., taste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of potato chips on a scale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from 1-10),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grades,  height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in {tall, medium,</a:t>
            </a:r>
            <a:r>
              <a:rPr sz="18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short}</a:t>
            </a:r>
            <a:endParaRPr sz="1800">
              <a:latin typeface="Comic Sans MS"/>
              <a:cs typeface="Comic Sans MS"/>
            </a:endParaRPr>
          </a:p>
          <a:p>
            <a:pPr marL="354965" indent="-342900">
              <a:lnSpc>
                <a:spcPct val="100000"/>
              </a:lnSpc>
              <a:spcBef>
                <a:spcPts val="107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8000"/>
                </a:solidFill>
                <a:latin typeface="Comic Sans MS"/>
                <a:cs typeface="Comic Sans MS"/>
              </a:rPr>
              <a:t>Interval:</a:t>
            </a:r>
            <a:endParaRPr sz="2000">
              <a:latin typeface="Comic Sans MS"/>
              <a:cs typeface="Comic Sans MS"/>
            </a:endParaRPr>
          </a:p>
          <a:p>
            <a:pPr marL="755650" marR="662305" lvl="1" indent="-285750">
              <a:lnSpc>
                <a:spcPct val="100000"/>
              </a:lnSpc>
              <a:spcBef>
                <a:spcPts val="195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calendar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dates, temperatures in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Celsius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or Fahrenheit,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GRE 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(Graduate Record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Examination) and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IQ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scores</a:t>
            </a:r>
            <a:endParaRPr sz="1800">
              <a:latin typeface="Comic Sans MS"/>
              <a:cs typeface="Comic Sans MS"/>
            </a:endParaRPr>
          </a:p>
          <a:p>
            <a:pPr marL="354965" indent="-342900">
              <a:lnSpc>
                <a:spcPct val="100000"/>
              </a:lnSpc>
              <a:spcBef>
                <a:spcPts val="106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8000"/>
                </a:solidFill>
                <a:latin typeface="Comic Sans MS"/>
                <a:cs typeface="Comic Sans MS"/>
              </a:rPr>
              <a:t>Ratio: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19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temperature in Kelvin, length, time,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 counts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6355" y="6826248"/>
            <a:ext cx="2114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20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5843" y="711200"/>
            <a:ext cx="3175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40" dirty="0"/>
              <a:t> </a:t>
            </a:r>
            <a:r>
              <a:rPr spc="-5" dirty="0"/>
              <a:t>Conversion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5702" y="1460245"/>
            <a:ext cx="8174355" cy="196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Some tools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can </a:t>
            </a:r>
            <a:r>
              <a:rPr sz="2400" spc="-5" dirty="0">
                <a:solidFill>
                  <a:srgbClr val="008000"/>
                </a:solidFill>
                <a:latin typeface="Comic Sans MS"/>
                <a:cs typeface="Comic Sans MS"/>
              </a:rPr>
              <a:t>deal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with </a:t>
            </a:r>
            <a:r>
              <a:rPr sz="2400" spc="-5" dirty="0">
                <a:solidFill>
                  <a:srgbClr val="008000"/>
                </a:solidFill>
                <a:latin typeface="Comic Sans MS"/>
                <a:cs typeface="Comic Sans MS"/>
              </a:rPr>
              <a:t>nominal values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but other need  fields to be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numeric</a:t>
            </a:r>
            <a:endParaRPr sz="2400">
              <a:latin typeface="Comic Sans MS"/>
              <a:cs typeface="Comic Sans MS"/>
            </a:endParaRPr>
          </a:p>
          <a:p>
            <a:pPr marL="355600" marR="220979" indent="-342900">
              <a:lnSpc>
                <a:spcPct val="110000"/>
              </a:lnSpc>
              <a:spcBef>
                <a:spcPts val="259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Convert </a:t>
            </a:r>
            <a:r>
              <a:rPr sz="2400" spc="-5" dirty="0">
                <a:solidFill>
                  <a:srgbClr val="008000"/>
                </a:solidFill>
                <a:latin typeface="Comic Sans MS"/>
                <a:cs typeface="Comic Sans MS"/>
              </a:rPr>
              <a:t>ordinal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fields to numeric to be able to </a:t>
            </a:r>
            <a:r>
              <a:rPr sz="2400" spc="-5" dirty="0">
                <a:solidFill>
                  <a:srgbClr val="008000"/>
                </a:solidFill>
                <a:latin typeface="Comic Sans MS"/>
                <a:cs typeface="Comic Sans MS"/>
              </a:rPr>
              <a:t>use </a:t>
            </a:r>
            <a:r>
              <a:rPr sz="2400" dirty="0">
                <a:solidFill>
                  <a:srgbClr val="008000"/>
                </a:solidFill>
                <a:latin typeface="Comic Sans MS"/>
                <a:cs typeface="Comic Sans MS"/>
              </a:rPr>
              <a:t>“&gt;”  and “&lt;“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comparisons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on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such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fields.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2901" y="3576615"/>
            <a:ext cx="1222375" cy="10985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Char char="•"/>
              <a:tabLst>
                <a:tab pos="297815" algn="l"/>
                <a:tab pos="298450" algn="l"/>
                <a:tab pos="628650" algn="l"/>
              </a:tabLst>
            </a:pP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A	</a:t>
            </a:r>
            <a:r>
              <a:rPr sz="16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4.0</a:t>
            </a:r>
            <a:endParaRPr sz="1600">
              <a:latin typeface="Comic Sans MS"/>
              <a:cs typeface="Comic Sans MS"/>
            </a:endParaRPr>
          </a:p>
          <a:p>
            <a:pPr marL="298450" indent="-286385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Char char="•"/>
              <a:tabLst>
                <a:tab pos="297815" algn="l"/>
                <a:tab pos="299085" algn="l"/>
              </a:tabLst>
            </a:pP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A-  </a:t>
            </a:r>
            <a:r>
              <a:rPr sz="16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16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3.7</a:t>
            </a:r>
            <a:endParaRPr sz="1600">
              <a:latin typeface="Comic Sans MS"/>
              <a:cs typeface="Comic Sans MS"/>
            </a:endParaRPr>
          </a:p>
          <a:p>
            <a:pPr marL="298450" indent="-286385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Char char="•"/>
              <a:tabLst>
                <a:tab pos="297815" algn="l"/>
                <a:tab pos="299085" algn="l"/>
              </a:tabLst>
            </a:pP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B+ </a:t>
            </a:r>
            <a:r>
              <a:rPr sz="16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16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3.3</a:t>
            </a:r>
            <a:endParaRPr sz="1600">
              <a:latin typeface="Comic Sans MS"/>
              <a:cs typeface="Comic Sans MS"/>
            </a:endParaRPr>
          </a:p>
          <a:p>
            <a:pPr marL="298450" indent="-286385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Char char="•"/>
              <a:tabLst>
                <a:tab pos="297815" algn="l"/>
                <a:tab pos="299085" algn="l"/>
                <a:tab pos="608330" algn="l"/>
              </a:tabLst>
            </a:pP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B	</a:t>
            </a:r>
            <a:r>
              <a:rPr sz="16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1600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3.0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702" y="4800853"/>
            <a:ext cx="7724140" cy="213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Multi-valued,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unordered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attributes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with </a:t>
            </a:r>
            <a:r>
              <a:rPr sz="2400" dirty="0">
                <a:solidFill>
                  <a:srgbClr val="008000"/>
                </a:solidFill>
                <a:latin typeface="Comic Sans MS"/>
                <a:cs typeface="Comic Sans MS"/>
              </a:rPr>
              <a:t>small </a:t>
            </a:r>
            <a:r>
              <a:rPr sz="2400" spc="-5" dirty="0">
                <a:solidFill>
                  <a:srgbClr val="008000"/>
                </a:solidFill>
                <a:latin typeface="Comic Sans MS"/>
                <a:cs typeface="Comic Sans MS"/>
              </a:rPr>
              <a:t>no.</a:t>
            </a:r>
            <a:r>
              <a:rPr sz="2400" spc="-14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8000"/>
                </a:solidFill>
                <a:latin typeface="Comic Sans MS"/>
                <a:cs typeface="Comic Sans MS"/>
              </a:rPr>
              <a:t>of  values</a:t>
            </a:r>
            <a:endParaRPr sz="2400">
              <a:latin typeface="Comic Sans MS"/>
              <a:cs typeface="Comic Sans MS"/>
            </a:endParaRPr>
          </a:p>
          <a:p>
            <a:pPr marL="755650" lvl="1" indent="-286385">
              <a:lnSpc>
                <a:spcPct val="100000"/>
              </a:lnSpc>
              <a:spcBef>
                <a:spcPts val="245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e.g. Color=Red,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Orange, Yellow, …,</a:t>
            </a:r>
            <a:r>
              <a:rPr sz="18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Violet</a:t>
            </a:r>
            <a:endParaRPr sz="1800">
              <a:latin typeface="Comic Sans MS"/>
              <a:cs typeface="Comic Sans MS"/>
            </a:endParaRPr>
          </a:p>
          <a:p>
            <a:pPr marL="755015" marR="82550" lvl="1" indent="-285750">
              <a:lnSpc>
                <a:spcPct val="104200"/>
              </a:lnSpc>
              <a:spcBef>
                <a:spcPts val="88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for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each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value </a:t>
            </a:r>
            <a:r>
              <a:rPr sz="1900" i="1" spc="-50" dirty="0">
                <a:solidFill>
                  <a:srgbClr val="3333CC"/>
                </a:solidFill>
                <a:latin typeface="Comic Sans MS"/>
                <a:cs typeface="Comic Sans MS"/>
              </a:rPr>
              <a:t>v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create a </a:t>
            </a:r>
            <a:r>
              <a:rPr sz="1800" spc="-5" dirty="0">
                <a:solidFill>
                  <a:srgbClr val="008000"/>
                </a:solidFill>
                <a:latin typeface="Comic Sans MS"/>
                <a:cs typeface="Comic Sans MS"/>
              </a:rPr>
              <a:t>binary </a:t>
            </a:r>
            <a:r>
              <a:rPr sz="1800" dirty="0">
                <a:solidFill>
                  <a:srgbClr val="008000"/>
                </a:solidFill>
                <a:latin typeface="Comic Sans MS"/>
                <a:cs typeface="Comic Sans MS"/>
              </a:rPr>
              <a:t>“flag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”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variable </a:t>
            </a:r>
            <a:r>
              <a:rPr sz="1800" spc="-15" dirty="0">
                <a:solidFill>
                  <a:srgbClr val="3333CC"/>
                </a:solidFill>
                <a:latin typeface="Comic Sans MS"/>
                <a:cs typeface="Comic Sans MS"/>
              </a:rPr>
              <a:t>C_</a:t>
            </a:r>
            <a:r>
              <a:rPr sz="1900" i="1" spc="-15" dirty="0">
                <a:solidFill>
                  <a:srgbClr val="3333CC"/>
                </a:solidFill>
                <a:latin typeface="Comic Sans MS"/>
                <a:cs typeface="Comic Sans MS"/>
              </a:rPr>
              <a:t>v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,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which is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1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if  </a:t>
            </a:r>
            <a:r>
              <a:rPr sz="1800" spc="-10" dirty="0">
                <a:solidFill>
                  <a:srgbClr val="3333CC"/>
                </a:solidFill>
                <a:latin typeface="Comic Sans MS"/>
                <a:cs typeface="Comic Sans MS"/>
              </a:rPr>
              <a:t>Color=</a:t>
            </a:r>
            <a:r>
              <a:rPr sz="1900" i="1" spc="-10" dirty="0">
                <a:solidFill>
                  <a:srgbClr val="3333CC"/>
                </a:solidFill>
                <a:latin typeface="Comic Sans MS"/>
                <a:cs typeface="Comic Sans MS"/>
              </a:rPr>
              <a:t>v</a:t>
            </a:r>
            <a:r>
              <a:rPr sz="1800" spc="-10" dirty="0">
                <a:solidFill>
                  <a:srgbClr val="3333CC"/>
                </a:solidFill>
                <a:latin typeface="Comic Sans MS"/>
                <a:cs typeface="Comic Sans MS"/>
              </a:rPr>
              <a:t>,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0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 otherwise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525" y="942848"/>
            <a:ext cx="67443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Conversion: Nominal, Many</a:t>
            </a:r>
            <a:r>
              <a:rPr spc="75" dirty="0"/>
              <a:t> </a:t>
            </a:r>
            <a:r>
              <a:rPr spc="-5" dirty="0"/>
              <a:t>Values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58373" y="2063750"/>
            <a:ext cx="7670165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Examples:</a:t>
            </a:r>
            <a:endParaRPr sz="2000">
              <a:latin typeface="Comic Sans MS"/>
              <a:cs typeface="Comic Sans MS"/>
            </a:endParaRPr>
          </a:p>
          <a:p>
            <a:pPr marL="755650" lvl="1" indent="-286385">
              <a:lnSpc>
                <a:spcPct val="100000"/>
              </a:lnSpc>
              <a:spcBef>
                <a:spcPts val="152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US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State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Code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(50</a:t>
            </a:r>
            <a:r>
              <a:rPr sz="18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values)</a:t>
            </a:r>
            <a:endParaRPr sz="180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Profession Code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(7,000 values, but only few</a:t>
            </a:r>
            <a:r>
              <a:rPr sz="18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frequent)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Comic Sans MS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95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Ignore ID-like fields whose values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are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unique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for each</a:t>
            </a:r>
            <a:r>
              <a:rPr sz="2000" spc="25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record</a:t>
            </a:r>
            <a:endParaRPr sz="20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For other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fields,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group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values</a:t>
            </a:r>
            <a:r>
              <a:rPr sz="200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“naturally”: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152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e.g.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50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US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States </a:t>
            </a:r>
            <a:r>
              <a:rPr sz="18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3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or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5</a:t>
            </a:r>
            <a:r>
              <a:rPr sz="180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regions</a:t>
            </a:r>
            <a:endParaRPr sz="180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Profession –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select most frequent ones, group the</a:t>
            </a:r>
            <a:r>
              <a:rPr sz="18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rest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Comic Sans MS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Create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binary flag-fields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for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selected</a:t>
            </a:r>
            <a:r>
              <a:rPr sz="2000" spc="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values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3285" y="4553966"/>
            <a:ext cx="2709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OUTLIERS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751" y="942848"/>
            <a:ext cx="15963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Outliers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09249" y="1590547"/>
            <a:ext cx="7866380" cy="502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Outliers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are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values thought to be out of</a:t>
            </a:r>
            <a:r>
              <a:rPr sz="24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range.</a:t>
            </a:r>
            <a:endParaRPr sz="2400">
              <a:latin typeface="Comic Sans MS"/>
              <a:cs typeface="Comic Sans MS"/>
            </a:endParaRPr>
          </a:p>
          <a:p>
            <a:pPr marL="755015" marR="51435" lvl="1" indent="-285750" algn="just">
              <a:lnSpc>
                <a:spcPct val="95500"/>
              </a:lnSpc>
              <a:spcBef>
                <a:spcPts val="2380"/>
              </a:spcBef>
              <a:buClr>
                <a:srgbClr val="FF0000"/>
              </a:buClr>
              <a:buFont typeface="Comic Sans MS"/>
              <a:buChar char="•"/>
              <a:tabLst>
                <a:tab pos="755650" algn="l"/>
              </a:tabLst>
            </a:pPr>
            <a:r>
              <a:rPr sz="2000" b="1" spc="-50" dirty="0">
                <a:solidFill>
                  <a:srgbClr val="008000"/>
                </a:solidFill>
                <a:latin typeface="Comic Sans MS"/>
                <a:cs typeface="Comic Sans MS"/>
              </a:rPr>
              <a:t>“</a:t>
            </a:r>
            <a:r>
              <a:rPr sz="1900" b="1" i="1" spc="-50" dirty="0">
                <a:solidFill>
                  <a:srgbClr val="008000"/>
                </a:solidFill>
                <a:latin typeface="Comic Sans MS"/>
                <a:cs typeface="Comic Sans MS"/>
              </a:rPr>
              <a:t>An </a:t>
            </a:r>
            <a:r>
              <a:rPr sz="1900" b="1" i="1" spc="-45" dirty="0">
                <a:solidFill>
                  <a:srgbClr val="008000"/>
                </a:solidFill>
                <a:latin typeface="Comic Sans MS"/>
                <a:cs typeface="Comic Sans MS"/>
              </a:rPr>
              <a:t>outlier is </a:t>
            </a:r>
            <a:r>
              <a:rPr sz="1900" b="1" i="1" spc="-55" dirty="0">
                <a:solidFill>
                  <a:srgbClr val="008000"/>
                </a:solidFill>
                <a:latin typeface="Comic Sans MS"/>
                <a:cs typeface="Comic Sans MS"/>
              </a:rPr>
              <a:t>an </a:t>
            </a:r>
            <a:r>
              <a:rPr sz="1900" b="1" i="1" spc="-50" dirty="0">
                <a:solidFill>
                  <a:srgbClr val="008000"/>
                </a:solidFill>
                <a:latin typeface="Comic Sans MS"/>
                <a:cs typeface="Comic Sans MS"/>
              </a:rPr>
              <a:t>observation </a:t>
            </a:r>
            <a:r>
              <a:rPr sz="1900" b="1" i="1" spc="-60" dirty="0">
                <a:solidFill>
                  <a:srgbClr val="008000"/>
                </a:solidFill>
                <a:latin typeface="Comic Sans MS"/>
                <a:cs typeface="Comic Sans MS"/>
              </a:rPr>
              <a:t>that </a:t>
            </a:r>
            <a:r>
              <a:rPr sz="1900" b="1" i="1" spc="-55" dirty="0">
                <a:solidFill>
                  <a:srgbClr val="008000"/>
                </a:solidFill>
                <a:latin typeface="Comic Sans MS"/>
                <a:cs typeface="Comic Sans MS"/>
              </a:rPr>
              <a:t>deviates so </a:t>
            </a:r>
            <a:r>
              <a:rPr sz="1900" b="1" i="1" spc="-60" dirty="0">
                <a:solidFill>
                  <a:srgbClr val="008000"/>
                </a:solidFill>
                <a:latin typeface="Comic Sans MS"/>
                <a:cs typeface="Comic Sans MS"/>
              </a:rPr>
              <a:t>much </a:t>
            </a:r>
            <a:r>
              <a:rPr sz="1900" b="1" i="1" spc="-65" dirty="0">
                <a:solidFill>
                  <a:srgbClr val="008000"/>
                </a:solidFill>
                <a:latin typeface="Comic Sans MS"/>
                <a:cs typeface="Comic Sans MS"/>
              </a:rPr>
              <a:t>from </a:t>
            </a:r>
            <a:r>
              <a:rPr sz="1900" b="1" i="1" spc="-55" dirty="0">
                <a:solidFill>
                  <a:srgbClr val="008000"/>
                </a:solidFill>
                <a:latin typeface="Comic Sans MS"/>
                <a:cs typeface="Comic Sans MS"/>
              </a:rPr>
              <a:t>other  </a:t>
            </a:r>
            <a:r>
              <a:rPr sz="1900" b="1" i="1" spc="-50" dirty="0">
                <a:solidFill>
                  <a:srgbClr val="008000"/>
                </a:solidFill>
                <a:latin typeface="Comic Sans MS"/>
                <a:cs typeface="Comic Sans MS"/>
              </a:rPr>
              <a:t>observations </a:t>
            </a:r>
            <a:r>
              <a:rPr sz="1900" b="1" i="1" spc="-55" dirty="0">
                <a:solidFill>
                  <a:srgbClr val="008000"/>
                </a:solidFill>
                <a:latin typeface="Comic Sans MS"/>
                <a:cs typeface="Comic Sans MS"/>
              </a:rPr>
              <a:t>as to arouse </a:t>
            </a:r>
            <a:r>
              <a:rPr sz="1900" b="1" i="1" spc="-50" dirty="0">
                <a:solidFill>
                  <a:srgbClr val="008000"/>
                </a:solidFill>
                <a:latin typeface="Comic Sans MS"/>
                <a:cs typeface="Comic Sans MS"/>
              </a:rPr>
              <a:t>suspicion </a:t>
            </a:r>
            <a:r>
              <a:rPr sz="1900" b="1" i="1" spc="-60" dirty="0">
                <a:solidFill>
                  <a:srgbClr val="008000"/>
                </a:solidFill>
                <a:latin typeface="Comic Sans MS"/>
                <a:cs typeface="Comic Sans MS"/>
              </a:rPr>
              <a:t>that </a:t>
            </a:r>
            <a:r>
              <a:rPr sz="1900" b="1" i="1" spc="-45" dirty="0">
                <a:solidFill>
                  <a:srgbClr val="008000"/>
                </a:solidFill>
                <a:latin typeface="Comic Sans MS"/>
                <a:cs typeface="Comic Sans MS"/>
              </a:rPr>
              <a:t>it </a:t>
            </a:r>
            <a:r>
              <a:rPr sz="1900" b="1" i="1" spc="-65" dirty="0">
                <a:solidFill>
                  <a:srgbClr val="008000"/>
                </a:solidFill>
                <a:latin typeface="Comic Sans MS"/>
                <a:cs typeface="Comic Sans MS"/>
              </a:rPr>
              <a:t>was </a:t>
            </a:r>
            <a:r>
              <a:rPr sz="1900" b="1" i="1" spc="-55" dirty="0">
                <a:solidFill>
                  <a:srgbClr val="008000"/>
                </a:solidFill>
                <a:latin typeface="Comic Sans MS"/>
                <a:cs typeface="Comic Sans MS"/>
              </a:rPr>
              <a:t>generated </a:t>
            </a:r>
            <a:r>
              <a:rPr sz="1900" b="1" i="1" spc="-60" dirty="0">
                <a:solidFill>
                  <a:srgbClr val="008000"/>
                </a:solidFill>
                <a:latin typeface="Comic Sans MS"/>
                <a:cs typeface="Comic Sans MS"/>
              </a:rPr>
              <a:t>by a  </a:t>
            </a:r>
            <a:r>
              <a:rPr sz="1900" b="1" i="1" spc="-55" dirty="0">
                <a:solidFill>
                  <a:srgbClr val="008000"/>
                </a:solidFill>
                <a:latin typeface="Comic Sans MS"/>
                <a:cs typeface="Comic Sans MS"/>
              </a:rPr>
              <a:t>different</a:t>
            </a:r>
            <a:r>
              <a:rPr sz="1900" b="1" i="1" spc="-4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900" b="1" i="1" spc="-55" dirty="0">
                <a:solidFill>
                  <a:srgbClr val="008000"/>
                </a:solidFill>
                <a:latin typeface="Comic Sans MS"/>
                <a:cs typeface="Comic Sans MS"/>
              </a:rPr>
              <a:t>mechanism”</a:t>
            </a:r>
            <a:endParaRPr sz="19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755650" marR="418465" lvl="1" indent="-286385">
              <a:lnSpc>
                <a:spcPct val="100000"/>
              </a:lnSpc>
              <a:buClr>
                <a:srgbClr val="FF0000"/>
              </a:buClr>
              <a:buChar char="•"/>
              <a:tabLst>
                <a:tab pos="755015" algn="l"/>
                <a:tab pos="756285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Can be detected by standardizing observations and label the  standardized values outside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predetermined bound as</a:t>
            </a:r>
            <a:r>
              <a:rPr sz="180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outliers</a:t>
            </a:r>
            <a:endParaRPr sz="1800">
              <a:latin typeface="Comic Sans MS"/>
              <a:cs typeface="Comic Sans MS"/>
            </a:endParaRPr>
          </a:p>
          <a:p>
            <a:pPr marL="755650" lvl="1" indent="-286385">
              <a:lnSpc>
                <a:spcPct val="100000"/>
              </a:lnSpc>
              <a:spcBef>
                <a:spcPts val="1145"/>
              </a:spcBef>
              <a:buClr>
                <a:srgbClr val="FF0000"/>
              </a:buClr>
              <a:buChar char="•"/>
              <a:tabLst>
                <a:tab pos="755015" algn="l"/>
                <a:tab pos="756285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Outlier detection can be used for fraud detection or data</a:t>
            </a:r>
            <a:r>
              <a:rPr sz="1800" spc="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cleaning</a:t>
            </a:r>
            <a:endParaRPr sz="1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Approaches:</a:t>
            </a:r>
            <a:endParaRPr sz="2400">
              <a:latin typeface="Comic Sans MS"/>
              <a:cs typeface="Comic Sans MS"/>
            </a:endParaRPr>
          </a:p>
          <a:p>
            <a:pPr marL="755015" lvl="1" indent="-285750">
              <a:lnSpc>
                <a:spcPct val="100000"/>
              </a:lnSpc>
              <a:spcBef>
                <a:spcPts val="227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do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nothing</a:t>
            </a:r>
            <a:endParaRPr sz="2000">
              <a:latin typeface="Comic Sans MS"/>
              <a:cs typeface="Comic Sans MS"/>
            </a:endParaRPr>
          </a:p>
          <a:p>
            <a:pPr marL="755015" lvl="1" indent="-28575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enforce upper and lower</a:t>
            </a:r>
            <a:r>
              <a:rPr sz="200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bounds</a:t>
            </a:r>
            <a:endParaRPr sz="2000">
              <a:latin typeface="Comic Sans MS"/>
              <a:cs typeface="Comic Sans MS"/>
            </a:endParaRPr>
          </a:p>
          <a:p>
            <a:pPr marL="755015" lvl="1" indent="-28575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let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binning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handle the</a:t>
            </a:r>
            <a:r>
              <a:rPr sz="200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6755" y="4043934"/>
            <a:ext cx="3944873" cy="2797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305" y="942848"/>
            <a:ext cx="33959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Outlier</a:t>
            </a:r>
            <a:r>
              <a:rPr spc="-30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910470" y="334960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4165" y="0"/>
                </a:lnTo>
              </a:path>
            </a:pathLst>
          </a:custGeom>
          <a:ln w="19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71578" y="334960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4165" y="0"/>
                </a:lnTo>
              </a:path>
            </a:pathLst>
          </a:custGeom>
          <a:ln w="19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9249" y="1605788"/>
            <a:ext cx="8005445" cy="214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Univariate</a:t>
            </a:r>
            <a:endParaRPr sz="2400">
              <a:latin typeface="Comic Sans MS"/>
              <a:cs typeface="Comic Sans MS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227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Compute mean and std.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deviation.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For k=2 or 3, x is an outlier  if outside limits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(normal distribution</a:t>
            </a:r>
            <a:r>
              <a:rPr sz="2000" spc="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assumed)</a:t>
            </a:r>
            <a:endParaRPr sz="2000">
              <a:latin typeface="Comic Sans MS"/>
              <a:cs typeface="Comic Sans MS"/>
            </a:endParaRPr>
          </a:p>
          <a:p>
            <a:pPr marR="516890" algn="ctr">
              <a:lnSpc>
                <a:spcPct val="100000"/>
              </a:lnSpc>
              <a:spcBef>
                <a:spcPts val="2280"/>
              </a:spcBef>
            </a:pPr>
            <a:r>
              <a:rPr sz="3700" spc="120" dirty="0">
                <a:latin typeface="Times New Roman"/>
                <a:cs typeface="Times New Roman"/>
              </a:rPr>
              <a:t>(</a:t>
            </a:r>
            <a:r>
              <a:rPr sz="3700" i="1" spc="120" dirty="0">
                <a:latin typeface="Times New Roman"/>
                <a:cs typeface="Times New Roman"/>
              </a:rPr>
              <a:t>x</a:t>
            </a:r>
            <a:r>
              <a:rPr sz="3700" i="1" spc="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Symbol"/>
                <a:cs typeface="Symbol"/>
              </a:rPr>
              <a:t></a:t>
            </a:r>
            <a:r>
              <a:rPr sz="3700" spc="-229" dirty="0">
                <a:latin typeface="Times New Roman"/>
                <a:cs typeface="Times New Roman"/>
              </a:rPr>
              <a:t> </a:t>
            </a:r>
            <a:r>
              <a:rPr sz="3700" i="1" spc="-5" dirty="0">
                <a:latin typeface="Times New Roman"/>
                <a:cs typeface="Times New Roman"/>
              </a:rPr>
              <a:t>ks</a:t>
            </a:r>
            <a:r>
              <a:rPr sz="3700" spc="-5" dirty="0">
                <a:latin typeface="Times New Roman"/>
                <a:cs typeface="Times New Roman"/>
              </a:rPr>
              <a:t>,</a:t>
            </a:r>
            <a:r>
              <a:rPr sz="3700" spc="-310" dirty="0">
                <a:latin typeface="Times New Roman"/>
                <a:cs typeface="Times New Roman"/>
              </a:rPr>
              <a:t> </a:t>
            </a:r>
            <a:r>
              <a:rPr sz="3700" i="1" dirty="0">
                <a:latin typeface="Times New Roman"/>
                <a:cs typeface="Times New Roman"/>
              </a:rPr>
              <a:t>x </a:t>
            </a:r>
            <a:r>
              <a:rPr sz="3700" dirty="0">
                <a:latin typeface="Symbol"/>
                <a:cs typeface="Symbol"/>
              </a:rPr>
              <a:t></a:t>
            </a:r>
            <a:r>
              <a:rPr sz="3700" spc="-165" dirty="0">
                <a:latin typeface="Times New Roman"/>
                <a:cs typeface="Times New Roman"/>
              </a:rPr>
              <a:t> </a:t>
            </a:r>
            <a:r>
              <a:rPr sz="3700" i="1" spc="15" dirty="0">
                <a:latin typeface="Times New Roman"/>
                <a:cs typeface="Times New Roman"/>
              </a:rPr>
              <a:t>ks</a:t>
            </a:r>
            <a:r>
              <a:rPr sz="3700" spc="15" dirty="0">
                <a:latin typeface="Times New Roman"/>
                <a:cs typeface="Times New Roman"/>
              </a:rPr>
              <a:t>)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7053" y="1820062"/>
            <a:ext cx="5881878" cy="433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04545" y="4852862"/>
            <a:ext cx="495300" cy="531495"/>
          </a:xfrm>
          <a:custGeom>
            <a:avLst/>
            <a:gdLst/>
            <a:ahLst/>
            <a:cxnLst/>
            <a:rect l="l" t="t" r="r" b="b"/>
            <a:pathLst>
              <a:path w="495300" h="531495">
                <a:moveTo>
                  <a:pt x="495300" y="265491"/>
                </a:moveTo>
                <a:lnTo>
                  <a:pt x="495300" y="251775"/>
                </a:lnTo>
                <a:lnTo>
                  <a:pt x="493776" y="238059"/>
                </a:lnTo>
                <a:lnTo>
                  <a:pt x="485680" y="194747"/>
                </a:lnTo>
                <a:lnTo>
                  <a:pt x="472980" y="155773"/>
                </a:lnTo>
                <a:lnTo>
                  <a:pt x="456160" y="121134"/>
                </a:lnTo>
                <a:lnTo>
                  <a:pt x="412100" y="64862"/>
                </a:lnTo>
                <a:lnTo>
                  <a:pt x="357377" y="25924"/>
                </a:lnTo>
                <a:lnTo>
                  <a:pt x="295871" y="4311"/>
                </a:lnTo>
                <a:lnTo>
                  <a:pt x="263785" y="0"/>
                </a:lnTo>
                <a:lnTo>
                  <a:pt x="231457" y="17"/>
                </a:lnTo>
                <a:lnTo>
                  <a:pt x="168015" y="13033"/>
                </a:lnTo>
                <a:lnTo>
                  <a:pt x="109423" y="43353"/>
                </a:lnTo>
                <a:lnTo>
                  <a:pt x="59558" y="90969"/>
                </a:lnTo>
                <a:lnTo>
                  <a:pt x="22299" y="155874"/>
                </a:lnTo>
                <a:lnTo>
                  <a:pt x="9609" y="194807"/>
                </a:lnTo>
                <a:lnTo>
                  <a:pt x="1523" y="238059"/>
                </a:lnTo>
                <a:lnTo>
                  <a:pt x="0" y="251775"/>
                </a:lnTo>
                <a:lnTo>
                  <a:pt x="0" y="279207"/>
                </a:lnTo>
                <a:lnTo>
                  <a:pt x="3048" y="305877"/>
                </a:lnTo>
                <a:lnTo>
                  <a:pt x="9144" y="330792"/>
                </a:lnTo>
                <a:lnTo>
                  <a:pt x="9144" y="265491"/>
                </a:lnTo>
                <a:lnTo>
                  <a:pt x="10667" y="238821"/>
                </a:lnTo>
                <a:lnTo>
                  <a:pt x="19100" y="195973"/>
                </a:lnTo>
                <a:lnTo>
                  <a:pt x="32017" y="157587"/>
                </a:lnTo>
                <a:lnTo>
                  <a:pt x="69366" y="94131"/>
                </a:lnTo>
                <a:lnTo>
                  <a:pt x="118842" y="48312"/>
                </a:lnTo>
                <a:lnTo>
                  <a:pt x="176569" y="19987"/>
                </a:lnTo>
                <a:lnTo>
                  <a:pt x="238675" y="9016"/>
                </a:lnTo>
                <a:lnTo>
                  <a:pt x="270159" y="9994"/>
                </a:lnTo>
                <a:lnTo>
                  <a:pt x="331568" y="24787"/>
                </a:lnTo>
                <a:lnTo>
                  <a:pt x="387670" y="56580"/>
                </a:lnTo>
                <a:lnTo>
                  <a:pt x="434591" y="105230"/>
                </a:lnTo>
                <a:lnTo>
                  <a:pt x="468457" y="170596"/>
                </a:lnTo>
                <a:lnTo>
                  <a:pt x="479283" y="209503"/>
                </a:lnTo>
                <a:lnTo>
                  <a:pt x="485394" y="252537"/>
                </a:lnTo>
                <a:lnTo>
                  <a:pt x="486156" y="265491"/>
                </a:lnTo>
                <a:lnTo>
                  <a:pt x="486156" y="331791"/>
                </a:lnTo>
                <a:lnTo>
                  <a:pt x="491090" y="310207"/>
                </a:lnTo>
                <a:lnTo>
                  <a:pt x="495300" y="265491"/>
                </a:lnTo>
                <a:close/>
              </a:path>
              <a:path w="495300" h="531495">
                <a:moveTo>
                  <a:pt x="486156" y="331791"/>
                </a:moveTo>
                <a:lnTo>
                  <a:pt x="486156" y="265491"/>
                </a:lnTo>
                <a:lnTo>
                  <a:pt x="485394" y="278445"/>
                </a:lnTo>
                <a:lnTo>
                  <a:pt x="479193" y="322461"/>
                </a:lnTo>
                <a:lnTo>
                  <a:pt x="467940" y="362194"/>
                </a:lnTo>
                <a:lnTo>
                  <a:pt x="452170" y="397606"/>
                </a:lnTo>
                <a:lnTo>
                  <a:pt x="409223" y="455331"/>
                </a:lnTo>
                <a:lnTo>
                  <a:pt x="354639" y="495351"/>
                </a:lnTo>
                <a:lnTo>
                  <a:pt x="292703" y="517383"/>
                </a:lnTo>
                <a:lnTo>
                  <a:pt x="260318" y="521566"/>
                </a:lnTo>
                <a:lnTo>
                  <a:pt x="227702" y="521145"/>
                </a:lnTo>
                <a:lnTo>
                  <a:pt x="163922" y="506350"/>
                </a:lnTo>
                <a:lnTo>
                  <a:pt x="105650" y="472717"/>
                </a:lnTo>
                <a:lnTo>
                  <a:pt x="57171" y="419962"/>
                </a:lnTo>
                <a:lnTo>
                  <a:pt x="37943" y="386324"/>
                </a:lnTo>
                <a:lnTo>
                  <a:pt x="22772" y="347800"/>
                </a:lnTo>
                <a:lnTo>
                  <a:pt x="12192" y="304353"/>
                </a:lnTo>
                <a:lnTo>
                  <a:pt x="9144" y="265491"/>
                </a:lnTo>
                <a:lnTo>
                  <a:pt x="9144" y="330792"/>
                </a:lnTo>
                <a:lnTo>
                  <a:pt x="29091" y="389193"/>
                </a:lnTo>
                <a:lnTo>
                  <a:pt x="48288" y="423508"/>
                </a:lnTo>
                <a:lnTo>
                  <a:pt x="96514" y="477707"/>
                </a:lnTo>
                <a:lnTo>
                  <a:pt x="154496" y="513008"/>
                </a:lnTo>
                <a:lnTo>
                  <a:pt x="218207" y="529822"/>
                </a:lnTo>
                <a:lnTo>
                  <a:pt x="250953" y="531425"/>
                </a:lnTo>
                <a:lnTo>
                  <a:pt x="283621" y="528560"/>
                </a:lnTo>
                <a:lnTo>
                  <a:pt x="346711" y="509633"/>
                </a:lnTo>
                <a:lnTo>
                  <a:pt x="403450" y="473451"/>
                </a:lnTo>
                <a:lnTo>
                  <a:pt x="449812" y="420426"/>
                </a:lnTo>
                <a:lnTo>
                  <a:pt x="481771" y="350969"/>
                </a:lnTo>
                <a:lnTo>
                  <a:pt x="486156" y="3317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6355" y="6826248"/>
            <a:ext cx="2114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44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2587" y="722630"/>
            <a:ext cx="33959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Outlier</a:t>
            </a:r>
            <a:r>
              <a:rPr spc="-30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2120" y="1488440"/>
            <a:ext cx="7608570" cy="348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Univariate</a:t>
            </a:r>
            <a:endParaRPr sz="2400">
              <a:latin typeface="Comic Sans MS"/>
              <a:cs typeface="Comic Sans MS"/>
            </a:endParaRPr>
          </a:p>
          <a:p>
            <a:pPr marL="755015" lvl="1" indent="-286385">
              <a:lnSpc>
                <a:spcPct val="100000"/>
              </a:lnSpc>
              <a:spcBef>
                <a:spcPts val="227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Boxplot: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An observation is an </a:t>
            </a:r>
            <a:r>
              <a:rPr sz="2000" spc="-5" dirty="0">
                <a:solidFill>
                  <a:srgbClr val="0000CC"/>
                </a:solidFill>
                <a:latin typeface="Comic Sans MS"/>
                <a:cs typeface="Comic Sans MS"/>
              </a:rPr>
              <a:t>extreme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outlier</a:t>
            </a:r>
            <a:r>
              <a:rPr sz="2000" spc="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endParaRPr sz="2000">
              <a:latin typeface="Comic Sans MS"/>
              <a:cs typeface="Comic Sans MS"/>
            </a:endParaRPr>
          </a:p>
          <a:p>
            <a:pPr marL="1840864">
              <a:lnSpc>
                <a:spcPct val="100000"/>
              </a:lnSpc>
              <a:spcBef>
                <a:spcPts val="1220"/>
              </a:spcBef>
              <a:tabLst>
                <a:tab pos="5046980" algn="l"/>
              </a:tabLst>
            </a:pPr>
            <a:r>
              <a:rPr sz="2000" spc="-5" dirty="0">
                <a:latin typeface="Comic Sans MS"/>
                <a:cs typeface="Comic Sans MS"/>
              </a:rPr>
              <a:t>(Q1-3</a:t>
            </a:r>
            <a:r>
              <a:rPr sz="2000" spc="-5" dirty="0">
                <a:latin typeface="Symbol"/>
                <a:cs typeface="Symbol"/>
              </a:rPr>
              <a:t></a:t>
            </a:r>
            <a:r>
              <a:rPr sz="2000" spc="-5" dirty="0">
                <a:latin typeface="Comic Sans MS"/>
                <a:cs typeface="Comic Sans MS"/>
              </a:rPr>
              <a:t>IQR,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Q3+3</a:t>
            </a:r>
            <a:r>
              <a:rPr sz="2000" spc="-5" dirty="0">
                <a:latin typeface="Symbol"/>
                <a:cs typeface="Symbol"/>
              </a:rPr>
              <a:t></a:t>
            </a:r>
            <a:r>
              <a:rPr sz="2000" spc="-5" dirty="0">
                <a:latin typeface="Comic Sans MS"/>
                <a:cs typeface="Comic Sans MS"/>
              </a:rPr>
              <a:t>IQR),	</a:t>
            </a:r>
            <a:r>
              <a:rPr sz="2000" spc="-10" dirty="0">
                <a:latin typeface="Comic Sans MS"/>
                <a:cs typeface="Comic Sans MS"/>
              </a:rPr>
              <a:t>where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IQR=Q3-Q1</a:t>
            </a:r>
            <a:endParaRPr sz="2000">
              <a:latin typeface="Comic Sans MS"/>
              <a:cs typeface="Comic Sans MS"/>
            </a:endParaRPr>
          </a:p>
          <a:p>
            <a:pPr marL="3977004">
              <a:lnSpc>
                <a:spcPct val="100000"/>
              </a:lnSpc>
              <a:spcBef>
                <a:spcPts val="1175"/>
              </a:spcBef>
            </a:pPr>
            <a:r>
              <a:rPr sz="2100" i="1" spc="-55" dirty="0">
                <a:solidFill>
                  <a:srgbClr val="008000"/>
                </a:solidFill>
                <a:latin typeface="Tahoma"/>
                <a:cs typeface="Tahoma"/>
              </a:rPr>
              <a:t>(IQR </a:t>
            </a:r>
            <a:r>
              <a:rPr sz="2100" i="1" spc="-75" dirty="0">
                <a:solidFill>
                  <a:srgbClr val="008000"/>
                </a:solidFill>
                <a:latin typeface="Tahoma"/>
                <a:cs typeface="Tahoma"/>
              </a:rPr>
              <a:t>= </a:t>
            </a:r>
            <a:r>
              <a:rPr sz="2100" i="1" spc="-50" dirty="0">
                <a:solidFill>
                  <a:srgbClr val="008000"/>
                </a:solidFill>
                <a:latin typeface="Tahoma"/>
                <a:cs typeface="Tahoma"/>
              </a:rPr>
              <a:t>Inter </a:t>
            </a:r>
            <a:r>
              <a:rPr sz="2100" i="1" spc="-45" dirty="0">
                <a:solidFill>
                  <a:srgbClr val="008000"/>
                </a:solidFill>
                <a:latin typeface="Tahoma"/>
                <a:cs typeface="Tahoma"/>
              </a:rPr>
              <a:t>Quartile</a:t>
            </a:r>
            <a:r>
              <a:rPr sz="2100" i="1" spc="4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100" i="1" spc="-55" dirty="0">
                <a:solidFill>
                  <a:srgbClr val="008000"/>
                </a:solidFill>
                <a:latin typeface="Tahoma"/>
                <a:cs typeface="Tahoma"/>
              </a:rPr>
              <a:t>Range)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imes New Roman"/>
              <a:cs typeface="Times New Roman"/>
            </a:endParaRPr>
          </a:p>
          <a:p>
            <a:pPr marL="3419475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and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declared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sz="2000" spc="-5" dirty="0">
                <a:solidFill>
                  <a:srgbClr val="0000CC"/>
                </a:solidFill>
                <a:latin typeface="Comic Sans MS"/>
                <a:cs typeface="Comic Sans MS"/>
              </a:rPr>
              <a:t>mild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outlier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if it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lies  outside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of the</a:t>
            </a:r>
            <a:r>
              <a:rPr sz="20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interval</a:t>
            </a:r>
            <a:endParaRPr sz="2000">
              <a:latin typeface="Comic Sans MS"/>
              <a:cs typeface="Comic Sans MS"/>
            </a:endParaRPr>
          </a:p>
          <a:p>
            <a:pPr marL="3684270">
              <a:lnSpc>
                <a:spcPct val="100000"/>
              </a:lnSpc>
              <a:spcBef>
                <a:spcPts val="975"/>
              </a:spcBef>
            </a:pPr>
            <a:r>
              <a:rPr sz="2000" spc="-5" dirty="0">
                <a:latin typeface="Comic Sans MS"/>
                <a:cs typeface="Comic Sans MS"/>
              </a:rPr>
              <a:t>(Q1-1.5</a:t>
            </a:r>
            <a:r>
              <a:rPr sz="2000" spc="-5" dirty="0">
                <a:latin typeface="Symbol"/>
                <a:cs typeface="Symbol"/>
              </a:rPr>
              <a:t></a:t>
            </a:r>
            <a:r>
              <a:rPr sz="2000" spc="-5" dirty="0">
                <a:latin typeface="Comic Sans MS"/>
                <a:cs typeface="Comic Sans MS"/>
              </a:rPr>
              <a:t>IQR,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Q3+1.5</a:t>
            </a:r>
            <a:r>
              <a:rPr sz="2000" spc="-5" dirty="0">
                <a:latin typeface="Symbol"/>
                <a:cs typeface="Symbol"/>
              </a:rPr>
              <a:t></a:t>
            </a:r>
            <a:r>
              <a:rPr sz="2000" spc="-5" dirty="0">
                <a:latin typeface="Comic Sans MS"/>
                <a:cs typeface="Comic Sans MS"/>
              </a:rPr>
              <a:t>IQR).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6923" y="6793284"/>
            <a:ext cx="3333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  <a:hlinkClick r:id="rId2"/>
              </a:rPr>
              <a:t>http://www.physics.csbsju.edu/stats/box2.html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6779" y="3441191"/>
            <a:ext cx="3534155" cy="3637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2969" y="3435096"/>
            <a:ext cx="3543300" cy="3648710"/>
          </a:xfrm>
          <a:custGeom>
            <a:avLst/>
            <a:gdLst/>
            <a:ahLst/>
            <a:cxnLst/>
            <a:rect l="l" t="t" r="r" b="b"/>
            <a:pathLst>
              <a:path w="3543300" h="3648709">
                <a:moveTo>
                  <a:pt x="3543300" y="3648455"/>
                </a:moveTo>
                <a:lnTo>
                  <a:pt x="3543300" y="0"/>
                </a:lnTo>
                <a:lnTo>
                  <a:pt x="0" y="0"/>
                </a:lnTo>
                <a:lnTo>
                  <a:pt x="0" y="3648455"/>
                </a:lnTo>
                <a:lnTo>
                  <a:pt x="4571" y="3648455"/>
                </a:lnTo>
                <a:lnTo>
                  <a:pt x="4571" y="9905"/>
                </a:lnTo>
                <a:lnTo>
                  <a:pt x="9905" y="5333"/>
                </a:lnTo>
                <a:lnTo>
                  <a:pt x="9905" y="9905"/>
                </a:lnTo>
                <a:lnTo>
                  <a:pt x="3534155" y="9905"/>
                </a:lnTo>
                <a:lnTo>
                  <a:pt x="3534155" y="5333"/>
                </a:lnTo>
                <a:lnTo>
                  <a:pt x="3538728" y="9905"/>
                </a:lnTo>
                <a:lnTo>
                  <a:pt x="3538728" y="3648455"/>
                </a:lnTo>
                <a:lnTo>
                  <a:pt x="3543300" y="3648455"/>
                </a:lnTo>
                <a:close/>
              </a:path>
              <a:path w="3543300" h="3648709">
                <a:moveTo>
                  <a:pt x="9905" y="9905"/>
                </a:moveTo>
                <a:lnTo>
                  <a:pt x="9905" y="5333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3543300" h="3648709">
                <a:moveTo>
                  <a:pt x="9905" y="3638550"/>
                </a:moveTo>
                <a:lnTo>
                  <a:pt x="9905" y="9905"/>
                </a:lnTo>
                <a:lnTo>
                  <a:pt x="4571" y="9905"/>
                </a:lnTo>
                <a:lnTo>
                  <a:pt x="4572" y="3638550"/>
                </a:lnTo>
                <a:lnTo>
                  <a:pt x="9905" y="3638550"/>
                </a:lnTo>
                <a:close/>
              </a:path>
              <a:path w="3543300" h="3648709">
                <a:moveTo>
                  <a:pt x="3538728" y="3638550"/>
                </a:moveTo>
                <a:lnTo>
                  <a:pt x="4572" y="3638550"/>
                </a:lnTo>
                <a:lnTo>
                  <a:pt x="9905" y="3643883"/>
                </a:lnTo>
                <a:lnTo>
                  <a:pt x="9905" y="3648455"/>
                </a:lnTo>
                <a:lnTo>
                  <a:pt x="3534156" y="3648455"/>
                </a:lnTo>
                <a:lnTo>
                  <a:pt x="3534156" y="3643883"/>
                </a:lnTo>
                <a:lnTo>
                  <a:pt x="3538728" y="3638550"/>
                </a:lnTo>
                <a:close/>
              </a:path>
              <a:path w="3543300" h="3648709">
                <a:moveTo>
                  <a:pt x="9905" y="3648455"/>
                </a:moveTo>
                <a:lnTo>
                  <a:pt x="9905" y="3643883"/>
                </a:lnTo>
                <a:lnTo>
                  <a:pt x="4572" y="3638550"/>
                </a:lnTo>
                <a:lnTo>
                  <a:pt x="4571" y="3648455"/>
                </a:lnTo>
                <a:lnTo>
                  <a:pt x="9905" y="3648455"/>
                </a:lnTo>
                <a:close/>
              </a:path>
              <a:path w="3543300" h="3648709">
                <a:moveTo>
                  <a:pt x="3538728" y="9905"/>
                </a:moveTo>
                <a:lnTo>
                  <a:pt x="3534155" y="5333"/>
                </a:lnTo>
                <a:lnTo>
                  <a:pt x="3534155" y="9905"/>
                </a:lnTo>
                <a:lnTo>
                  <a:pt x="3538728" y="9905"/>
                </a:lnTo>
                <a:close/>
              </a:path>
              <a:path w="3543300" h="3648709">
                <a:moveTo>
                  <a:pt x="3538728" y="3638550"/>
                </a:moveTo>
                <a:lnTo>
                  <a:pt x="3538728" y="9905"/>
                </a:lnTo>
                <a:lnTo>
                  <a:pt x="3534155" y="9905"/>
                </a:lnTo>
                <a:lnTo>
                  <a:pt x="3534156" y="3638550"/>
                </a:lnTo>
                <a:lnTo>
                  <a:pt x="3538728" y="3638550"/>
                </a:lnTo>
                <a:close/>
              </a:path>
              <a:path w="3543300" h="3648709">
                <a:moveTo>
                  <a:pt x="3538728" y="3648455"/>
                </a:moveTo>
                <a:lnTo>
                  <a:pt x="3538728" y="3638550"/>
                </a:lnTo>
                <a:lnTo>
                  <a:pt x="3534156" y="3643883"/>
                </a:lnTo>
                <a:lnTo>
                  <a:pt x="3534156" y="3648455"/>
                </a:lnTo>
                <a:lnTo>
                  <a:pt x="3538728" y="3648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539495"/>
            <a:ext cx="5503163" cy="4406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46789" y="731238"/>
            <a:ext cx="609600" cy="739140"/>
          </a:xfrm>
          <a:custGeom>
            <a:avLst/>
            <a:gdLst/>
            <a:ahLst/>
            <a:cxnLst/>
            <a:rect l="l" t="t" r="r" b="b"/>
            <a:pathLst>
              <a:path w="609600" h="739140">
                <a:moveTo>
                  <a:pt x="609600" y="388138"/>
                </a:moveTo>
                <a:lnTo>
                  <a:pt x="609600" y="350038"/>
                </a:lnTo>
                <a:lnTo>
                  <a:pt x="608076" y="330988"/>
                </a:lnTo>
                <a:lnTo>
                  <a:pt x="601058" y="285351"/>
                </a:lnTo>
                <a:lnTo>
                  <a:pt x="590782" y="243099"/>
                </a:lnTo>
                <a:lnTo>
                  <a:pt x="577498" y="204232"/>
                </a:lnTo>
                <a:lnTo>
                  <a:pt x="561458" y="168749"/>
                </a:lnTo>
                <a:lnTo>
                  <a:pt x="522111" y="107935"/>
                </a:lnTo>
                <a:lnTo>
                  <a:pt x="474750" y="60655"/>
                </a:lnTo>
                <a:lnTo>
                  <a:pt x="421384" y="26908"/>
                </a:lnTo>
                <a:lnTo>
                  <a:pt x="364021" y="6690"/>
                </a:lnTo>
                <a:lnTo>
                  <a:pt x="304671" y="0"/>
                </a:lnTo>
                <a:lnTo>
                  <a:pt x="274878" y="1727"/>
                </a:lnTo>
                <a:lnTo>
                  <a:pt x="216312" y="15323"/>
                </a:lnTo>
                <a:lnTo>
                  <a:pt x="160780" y="42442"/>
                </a:lnTo>
                <a:lnTo>
                  <a:pt x="110290" y="83081"/>
                </a:lnTo>
                <a:lnTo>
                  <a:pt x="66851" y="137237"/>
                </a:lnTo>
                <a:lnTo>
                  <a:pt x="32473" y="204908"/>
                </a:lnTo>
                <a:lnTo>
                  <a:pt x="19308" y="243811"/>
                </a:lnTo>
                <a:lnTo>
                  <a:pt x="9162" y="286092"/>
                </a:lnTo>
                <a:lnTo>
                  <a:pt x="2285" y="331750"/>
                </a:lnTo>
                <a:lnTo>
                  <a:pt x="0" y="369088"/>
                </a:lnTo>
                <a:lnTo>
                  <a:pt x="1524" y="407188"/>
                </a:lnTo>
                <a:lnTo>
                  <a:pt x="3810" y="425476"/>
                </a:lnTo>
                <a:lnTo>
                  <a:pt x="6858" y="443764"/>
                </a:lnTo>
                <a:lnTo>
                  <a:pt x="9906" y="457506"/>
                </a:lnTo>
                <a:lnTo>
                  <a:pt x="9905" y="350038"/>
                </a:lnTo>
                <a:lnTo>
                  <a:pt x="12953" y="314224"/>
                </a:lnTo>
                <a:lnTo>
                  <a:pt x="21187" y="268604"/>
                </a:lnTo>
                <a:lnTo>
                  <a:pt x="34641" y="223942"/>
                </a:lnTo>
                <a:lnTo>
                  <a:pt x="53109" y="181132"/>
                </a:lnTo>
                <a:lnTo>
                  <a:pt x="76387" y="141073"/>
                </a:lnTo>
                <a:lnTo>
                  <a:pt x="104270" y="104660"/>
                </a:lnTo>
                <a:lnTo>
                  <a:pt x="136551" y="72790"/>
                </a:lnTo>
                <a:lnTo>
                  <a:pt x="173026" y="46359"/>
                </a:lnTo>
                <a:lnTo>
                  <a:pt x="213490" y="26263"/>
                </a:lnTo>
                <a:lnTo>
                  <a:pt x="257737" y="13399"/>
                </a:lnTo>
                <a:lnTo>
                  <a:pt x="304671" y="8751"/>
                </a:lnTo>
                <a:lnTo>
                  <a:pt x="307550" y="8762"/>
                </a:lnTo>
                <a:lnTo>
                  <a:pt x="380376" y="20557"/>
                </a:lnTo>
                <a:lnTo>
                  <a:pt x="421699" y="37911"/>
                </a:lnTo>
                <a:lnTo>
                  <a:pt x="459101" y="61451"/>
                </a:lnTo>
                <a:lnTo>
                  <a:pt x="492439" y="90379"/>
                </a:lnTo>
                <a:lnTo>
                  <a:pt x="521565" y="123901"/>
                </a:lnTo>
                <a:lnTo>
                  <a:pt x="546334" y="161218"/>
                </a:lnTo>
                <a:lnTo>
                  <a:pt x="566601" y="201534"/>
                </a:lnTo>
                <a:lnTo>
                  <a:pt x="582220" y="244053"/>
                </a:lnTo>
                <a:lnTo>
                  <a:pt x="593045" y="287978"/>
                </a:lnTo>
                <a:lnTo>
                  <a:pt x="598932" y="332512"/>
                </a:lnTo>
                <a:lnTo>
                  <a:pt x="600456" y="369088"/>
                </a:lnTo>
                <a:lnTo>
                  <a:pt x="600456" y="458442"/>
                </a:lnTo>
                <a:lnTo>
                  <a:pt x="605447" y="434018"/>
                </a:lnTo>
                <a:lnTo>
                  <a:pt x="609600" y="388138"/>
                </a:lnTo>
                <a:close/>
              </a:path>
              <a:path w="609600" h="739140">
                <a:moveTo>
                  <a:pt x="600456" y="458442"/>
                </a:moveTo>
                <a:lnTo>
                  <a:pt x="600456" y="369088"/>
                </a:lnTo>
                <a:lnTo>
                  <a:pt x="599694" y="387376"/>
                </a:lnTo>
                <a:lnTo>
                  <a:pt x="594802" y="433208"/>
                </a:lnTo>
                <a:lnTo>
                  <a:pt x="586380" y="475847"/>
                </a:lnTo>
                <a:lnTo>
                  <a:pt x="574694" y="515266"/>
                </a:lnTo>
                <a:lnTo>
                  <a:pt x="560015" y="551437"/>
                </a:lnTo>
                <a:lnTo>
                  <a:pt x="522746" y="613926"/>
                </a:lnTo>
                <a:lnTo>
                  <a:pt x="476703" y="663108"/>
                </a:lnTo>
                <a:lnTo>
                  <a:pt x="424080" y="698727"/>
                </a:lnTo>
                <a:lnTo>
                  <a:pt x="366975" y="720599"/>
                </a:lnTo>
                <a:lnTo>
                  <a:pt x="307550" y="728494"/>
                </a:lnTo>
                <a:lnTo>
                  <a:pt x="277638" y="727131"/>
                </a:lnTo>
                <a:lnTo>
                  <a:pt x="218757" y="713648"/>
                </a:lnTo>
                <a:lnTo>
                  <a:pt x="162921" y="685639"/>
                </a:lnTo>
                <a:lnTo>
                  <a:pt x="112277" y="642884"/>
                </a:lnTo>
                <a:lnTo>
                  <a:pt x="68970" y="585164"/>
                </a:lnTo>
                <a:lnTo>
                  <a:pt x="50739" y="550624"/>
                </a:lnTo>
                <a:lnTo>
                  <a:pt x="35147" y="512260"/>
                </a:lnTo>
                <a:lnTo>
                  <a:pt x="22462" y="470045"/>
                </a:lnTo>
                <a:lnTo>
                  <a:pt x="12954" y="423952"/>
                </a:lnTo>
                <a:lnTo>
                  <a:pt x="9906" y="387376"/>
                </a:lnTo>
                <a:lnTo>
                  <a:pt x="9906" y="457506"/>
                </a:lnTo>
                <a:lnTo>
                  <a:pt x="32830" y="535130"/>
                </a:lnTo>
                <a:lnTo>
                  <a:pt x="53642" y="577812"/>
                </a:lnTo>
                <a:lnTo>
                  <a:pt x="79319" y="617323"/>
                </a:lnTo>
                <a:lnTo>
                  <a:pt x="109599" y="652786"/>
                </a:lnTo>
                <a:lnTo>
                  <a:pt x="144217" y="683323"/>
                </a:lnTo>
                <a:lnTo>
                  <a:pt x="182910" y="708056"/>
                </a:lnTo>
                <a:lnTo>
                  <a:pt x="225414" y="726108"/>
                </a:lnTo>
                <a:lnTo>
                  <a:pt x="271466" y="736601"/>
                </a:lnTo>
                <a:lnTo>
                  <a:pt x="320802" y="738658"/>
                </a:lnTo>
                <a:lnTo>
                  <a:pt x="336804" y="737134"/>
                </a:lnTo>
                <a:lnTo>
                  <a:pt x="397680" y="721692"/>
                </a:lnTo>
                <a:lnTo>
                  <a:pt x="439281" y="701464"/>
                </a:lnTo>
                <a:lnTo>
                  <a:pt x="476719" y="675009"/>
                </a:lnTo>
                <a:lnTo>
                  <a:pt x="509804" y="643230"/>
                </a:lnTo>
                <a:lnTo>
                  <a:pt x="538438" y="606942"/>
                </a:lnTo>
                <a:lnTo>
                  <a:pt x="562463" y="567018"/>
                </a:lnTo>
                <a:lnTo>
                  <a:pt x="581736" y="524316"/>
                </a:lnTo>
                <a:lnTo>
                  <a:pt x="596111" y="479697"/>
                </a:lnTo>
                <a:lnTo>
                  <a:pt x="600456" y="4584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3539" y="2102358"/>
            <a:ext cx="1521713" cy="4677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73175" y="4699253"/>
            <a:ext cx="222250" cy="611505"/>
          </a:xfrm>
          <a:custGeom>
            <a:avLst/>
            <a:gdLst/>
            <a:ahLst/>
            <a:cxnLst/>
            <a:rect l="l" t="t" r="r" b="b"/>
            <a:pathLst>
              <a:path w="222250" h="611504">
                <a:moveTo>
                  <a:pt x="120752" y="305429"/>
                </a:moveTo>
                <a:lnTo>
                  <a:pt x="98885" y="298275"/>
                </a:lnTo>
                <a:lnTo>
                  <a:pt x="73975" y="294241"/>
                </a:lnTo>
                <a:lnTo>
                  <a:pt x="48654" y="292247"/>
                </a:lnTo>
                <a:lnTo>
                  <a:pt x="25146" y="291084"/>
                </a:lnTo>
                <a:lnTo>
                  <a:pt x="6096" y="291084"/>
                </a:lnTo>
                <a:lnTo>
                  <a:pt x="0" y="297942"/>
                </a:lnTo>
                <a:lnTo>
                  <a:pt x="0" y="313182"/>
                </a:lnTo>
                <a:lnTo>
                  <a:pt x="6096" y="319278"/>
                </a:lnTo>
                <a:lnTo>
                  <a:pt x="13716" y="320040"/>
                </a:lnTo>
                <a:lnTo>
                  <a:pt x="14478" y="320040"/>
                </a:lnTo>
                <a:lnTo>
                  <a:pt x="24384" y="319278"/>
                </a:lnTo>
                <a:lnTo>
                  <a:pt x="47242" y="318980"/>
                </a:lnTo>
                <a:lnTo>
                  <a:pt x="72694" y="317034"/>
                </a:lnTo>
                <a:lnTo>
                  <a:pt x="97803" y="312971"/>
                </a:lnTo>
                <a:lnTo>
                  <a:pt x="119634" y="306324"/>
                </a:lnTo>
                <a:lnTo>
                  <a:pt x="120752" y="305429"/>
                </a:lnTo>
                <a:close/>
              </a:path>
              <a:path w="222250" h="611504">
                <a:moveTo>
                  <a:pt x="132588" y="573372"/>
                </a:moveTo>
                <a:lnTo>
                  <a:pt x="132588" y="321564"/>
                </a:lnTo>
                <a:lnTo>
                  <a:pt x="131826" y="320040"/>
                </a:lnTo>
                <a:lnTo>
                  <a:pt x="131826" y="318516"/>
                </a:lnTo>
                <a:lnTo>
                  <a:pt x="131064" y="316992"/>
                </a:lnTo>
                <a:lnTo>
                  <a:pt x="130302" y="314706"/>
                </a:lnTo>
                <a:lnTo>
                  <a:pt x="129540" y="313182"/>
                </a:lnTo>
                <a:lnTo>
                  <a:pt x="128016" y="311658"/>
                </a:lnTo>
                <a:lnTo>
                  <a:pt x="126492" y="309372"/>
                </a:lnTo>
                <a:lnTo>
                  <a:pt x="124968" y="307848"/>
                </a:lnTo>
                <a:lnTo>
                  <a:pt x="123444" y="307086"/>
                </a:lnTo>
                <a:lnTo>
                  <a:pt x="121158" y="305562"/>
                </a:lnTo>
                <a:lnTo>
                  <a:pt x="120752" y="305429"/>
                </a:lnTo>
                <a:lnTo>
                  <a:pt x="72694" y="317034"/>
                </a:lnTo>
                <a:lnTo>
                  <a:pt x="24384" y="319278"/>
                </a:lnTo>
                <a:lnTo>
                  <a:pt x="14478" y="320040"/>
                </a:lnTo>
                <a:lnTo>
                  <a:pt x="65460" y="321954"/>
                </a:lnTo>
                <a:lnTo>
                  <a:pt x="103632" y="329505"/>
                </a:lnTo>
                <a:lnTo>
                  <a:pt x="103632" y="323088"/>
                </a:lnTo>
                <a:lnTo>
                  <a:pt x="104335" y="326604"/>
                </a:lnTo>
                <a:lnTo>
                  <a:pt x="106299" y="330041"/>
                </a:lnTo>
                <a:lnTo>
                  <a:pt x="108204" y="331470"/>
                </a:lnTo>
                <a:lnTo>
                  <a:pt x="108204" y="590550"/>
                </a:lnTo>
                <a:lnTo>
                  <a:pt x="109728" y="592836"/>
                </a:lnTo>
                <a:lnTo>
                  <a:pt x="112014" y="595122"/>
                </a:lnTo>
                <a:lnTo>
                  <a:pt x="115062" y="596646"/>
                </a:lnTo>
                <a:lnTo>
                  <a:pt x="115824" y="597408"/>
                </a:lnTo>
                <a:lnTo>
                  <a:pt x="116586" y="597408"/>
                </a:lnTo>
                <a:lnTo>
                  <a:pt x="121920" y="599694"/>
                </a:lnTo>
                <a:lnTo>
                  <a:pt x="128016" y="601261"/>
                </a:lnTo>
                <a:lnTo>
                  <a:pt x="128016" y="570738"/>
                </a:lnTo>
                <a:lnTo>
                  <a:pt x="130302" y="572262"/>
                </a:lnTo>
                <a:lnTo>
                  <a:pt x="130302" y="572516"/>
                </a:lnTo>
                <a:lnTo>
                  <a:pt x="131064" y="573024"/>
                </a:lnTo>
                <a:lnTo>
                  <a:pt x="132588" y="573372"/>
                </a:lnTo>
                <a:close/>
              </a:path>
              <a:path w="222250" h="611504">
                <a:moveTo>
                  <a:pt x="106382" y="280713"/>
                </a:moveTo>
                <a:lnTo>
                  <a:pt x="88850" y="285640"/>
                </a:lnTo>
                <a:lnTo>
                  <a:pt x="66641" y="288655"/>
                </a:lnTo>
                <a:lnTo>
                  <a:pt x="44068" y="290217"/>
                </a:lnTo>
                <a:lnTo>
                  <a:pt x="24384" y="291084"/>
                </a:lnTo>
                <a:lnTo>
                  <a:pt x="25146" y="291084"/>
                </a:lnTo>
                <a:lnTo>
                  <a:pt x="48654" y="292247"/>
                </a:lnTo>
                <a:lnTo>
                  <a:pt x="73975" y="294241"/>
                </a:lnTo>
                <a:lnTo>
                  <a:pt x="98885" y="298275"/>
                </a:lnTo>
                <a:lnTo>
                  <a:pt x="103632" y="299828"/>
                </a:lnTo>
                <a:lnTo>
                  <a:pt x="103632" y="285750"/>
                </a:lnTo>
                <a:lnTo>
                  <a:pt x="104394" y="284226"/>
                </a:lnTo>
                <a:lnTo>
                  <a:pt x="104394" y="284416"/>
                </a:lnTo>
                <a:lnTo>
                  <a:pt x="105156" y="283083"/>
                </a:lnTo>
                <a:lnTo>
                  <a:pt x="105156" y="281940"/>
                </a:lnTo>
                <a:lnTo>
                  <a:pt x="106382" y="280713"/>
                </a:lnTo>
                <a:close/>
              </a:path>
              <a:path w="222250" h="611504">
                <a:moveTo>
                  <a:pt x="221742" y="28194"/>
                </a:moveTo>
                <a:lnTo>
                  <a:pt x="221742" y="0"/>
                </a:lnTo>
                <a:lnTo>
                  <a:pt x="211074" y="0"/>
                </a:lnTo>
                <a:lnTo>
                  <a:pt x="165315" y="2671"/>
                </a:lnTo>
                <a:lnTo>
                  <a:pt x="120396" y="11430"/>
                </a:lnTo>
                <a:lnTo>
                  <a:pt x="116586" y="13716"/>
                </a:lnTo>
                <a:lnTo>
                  <a:pt x="115062" y="13716"/>
                </a:lnTo>
                <a:lnTo>
                  <a:pt x="115062" y="14478"/>
                </a:lnTo>
                <a:lnTo>
                  <a:pt x="112014" y="16002"/>
                </a:lnTo>
                <a:lnTo>
                  <a:pt x="106680" y="21336"/>
                </a:lnTo>
                <a:lnTo>
                  <a:pt x="105156" y="23622"/>
                </a:lnTo>
                <a:lnTo>
                  <a:pt x="104394" y="25908"/>
                </a:lnTo>
                <a:lnTo>
                  <a:pt x="104394" y="27432"/>
                </a:lnTo>
                <a:lnTo>
                  <a:pt x="103632" y="28956"/>
                </a:lnTo>
                <a:lnTo>
                  <a:pt x="103632" y="281486"/>
                </a:lnTo>
                <a:lnTo>
                  <a:pt x="106382" y="280713"/>
                </a:lnTo>
                <a:lnTo>
                  <a:pt x="106680" y="280416"/>
                </a:lnTo>
                <a:lnTo>
                  <a:pt x="106680" y="280630"/>
                </a:lnTo>
                <a:lnTo>
                  <a:pt x="107035" y="280530"/>
                </a:lnTo>
                <a:lnTo>
                  <a:pt x="108204" y="279654"/>
                </a:lnTo>
                <a:lnTo>
                  <a:pt x="108204" y="301324"/>
                </a:lnTo>
                <a:lnTo>
                  <a:pt x="120752" y="305429"/>
                </a:lnTo>
                <a:lnTo>
                  <a:pt x="123444" y="303276"/>
                </a:lnTo>
                <a:lnTo>
                  <a:pt x="124968" y="303276"/>
                </a:lnTo>
                <a:lnTo>
                  <a:pt x="125730" y="301752"/>
                </a:lnTo>
                <a:lnTo>
                  <a:pt x="128016" y="299466"/>
                </a:lnTo>
                <a:lnTo>
                  <a:pt x="128016" y="40386"/>
                </a:lnTo>
                <a:lnTo>
                  <a:pt x="129159" y="38862"/>
                </a:lnTo>
                <a:lnTo>
                  <a:pt x="131826" y="33528"/>
                </a:lnTo>
                <a:lnTo>
                  <a:pt x="131826" y="35814"/>
                </a:lnTo>
                <a:lnTo>
                  <a:pt x="132588" y="31242"/>
                </a:lnTo>
                <a:lnTo>
                  <a:pt x="132588" y="37904"/>
                </a:lnTo>
                <a:lnTo>
                  <a:pt x="150746" y="33250"/>
                </a:lnTo>
                <a:lnTo>
                  <a:pt x="171364" y="30594"/>
                </a:lnTo>
                <a:lnTo>
                  <a:pt x="192283" y="29206"/>
                </a:lnTo>
                <a:lnTo>
                  <a:pt x="211074" y="28233"/>
                </a:lnTo>
                <a:lnTo>
                  <a:pt x="221742" y="28194"/>
                </a:lnTo>
                <a:close/>
              </a:path>
              <a:path w="222250" h="611504">
                <a:moveTo>
                  <a:pt x="104394" y="284226"/>
                </a:moveTo>
                <a:lnTo>
                  <a:pt x="103632" y="285750"/>
                </a:lnTo>
                <a:lnTo>
                  <a:pt x="104335" y="284519"/>
                </a:lnTo>
                <a:lnTo>
                  <a:pt x="104394" y="284226"/>
                </a:lnTo>
                <a:close/>
              </a:path>
              <a:path w="222250" h="611504">
                <a:moveTo>
                  <a:pt x="104335" y="284519"/>
                </a:moveTo>
                <a:lnTo>
                  <a:pt x="103632" y="285750"/>
                </a:lnTo>
                <a:lnTo>
                  <a:pt x="103632" y="288036"/>
                </a:lnTo>
                <a:lnTo>
                  <a:pt x="104335" y="284519"/>
                </a:lnTo>
                <a:close/>
              </a:path>
              <a:path w="222250" h="611504">
                <a:moveTo>
                  <a:pt x="108204" y="301324"/>
                </a:moveTo>
                <a:lnTo>
                  <a:pt x="108204" y="279654"/>
                </a:lnTo>
                <a:lnTo>
                  <a:pt x="107442" y="280416"/>
                </a:lnTo>
                <a:lnTo>
                  <a:pt x="107035" y="280530"/>
                </a:lnTo>
                <a:lnTo>
                  <a:pt x="106299" y="281082"/>
                </a:lnTo>
                <a:lnTo>
                  <a:pt x="104335" y="284519"/>
                </a:lnTo>
                <a:lnTo>
                  <a:pt x="103632" y="288036"/>
                </a:lnTo>
                <a:lnTo>
                  <a:pt x="103632" y="299828"/>
                </a:lnTo>
                <a:lnTo>
                  <a:pt x="108204" y="301324"/>
                </a:lnTo>
                <a:close/>
              </a:path>
              <a:path w="222250" h="611504">
                <a:moveTo>
                  <a:pt x="104335" y="326604"/>
                </a:moveTo>
                <a:lnTo>
                  <a:pt x="103632" y="323088"/>
                </a:lnTo>
                <a:lnTo>
                  <a:pt x="103632" y="325374"/>
                </a:lnTo>
                <a:lnTo>
                  <a:pt x="104335" y="326604"/>
                </a:lnTo>
                <a:close/>
              </a:path>
              <a:path w="222250" h="611504">
                <a:moveTo>
                  <a:pt x="104394" y="326898"/>
                </a:moveTo>
                <a:lnTo>
                  <a:pt x="104335" y="326604"/>
                </a:lnTo>
                <a:lnTo>
                  <a:pt x="103632" y="325374"/>
                </a:lnTo>
                <a:lnTo>
                  <a:pt x="104394" y="326898"/>
                </a:lnTo>
                <a:close/>
              </a:path>
              <a:path w="222250" h="611504">
                <a:moveTo>
                  <a:pt x="104394" y="329725"/>
                </a:moveTo>
                <a:lnTo>
                  <a:pt x="104394" y="326898"/>
                </a:lnTo>
                <a:lnTo>
                  <a:pt x="103632" y="325374"/>
                </a:lnTo>
                <a:lnTo>
                  <a:pt x="103632" y="329505"/>
                </a:lnTo>
                <a:lnTo>
                  <a:pt x="104394" y="329725"/>
                </a:lnTo>
                <a:close/>
              </a:path>
              <a:path w="222250" h="611504">
                <a:moveTo>
                  <a:pt x="108204" y="590550"/>
                </a:moveTo>
                <a:lnTo>
                  <a:pt x="108204" y="331470"/>
                </a:lnTo>
                <a:lnTo>
                  <a:pt x="105156" y="329946"/>
                </a:lnTo>
                <a:lnTo>
                  <a:pt x="103632" y="329505"/>
                </a:lnTo>
                <a:lnTo>
                  <a:pt x="103632" y="582168"/>
                </a:lnTo>
                <a:lnTo>
                  <a:pt x="104394" y="583692"/>
                </a:lnTo>
                <a:lnTo>
                  <a:pt x="104394" y="585216"/>
                </a:lnTo>
                <a:lnTo>
                  <a:pt x="105156" y="587502"/>
                </a:lnTo>
                <a:lnTo>
                  <a:pt x="108204" y="590550"/>
                </a:lnTo>
                <a:close/>
              </a:path>
              <a:path w="222250" h="611504">
                <a:moveTo>
                  <a:pt x="104394" y="284416"/>
                </a:moveTo>
                <a:lnTo>
                  <a:pt x="104394" y="284226"/>
                </a:lnTo>
                <a:lnTo>
                  <a:pt x="104335" y="284519"/>
                </a:lnTo>
                <a:close/>
              </a:path>
              <a:path w="222250" h="611504">
                <a:moveTo>
                  <a:pt x="106299" y="330041"/>
                </a:moveTo>
                <a:lnTo>
                  <a:pt x="104335" y="326604"/>
                </a:lnTo>
                <a:lnTo>
                  <a:pt x="104394" y="326898"/>
                </a:lnTo>
                <a:lnTo>
                  <a:pt x="104394" y="329725"/>
                </a:lnTo>
                <a:lnTo>
                  <a:pt x="105156" y="329946"/>
                </a:lnTo>
                <a:lnTo>
                  <a:pt x="105156" y="329184"/>
                </a:lnTo>
                <a:lnTo>
                  <a:pt x="106299" y="330041"/>
                </a:lnTo>
                <a:close/>
              </a:path>
              <a:path w="222250" h="611504">
                <a:moveTo>
                  <a:pt x="106534" y="280671"/>
                </a:moveTo>
                <a:lnTo>
                  <a:pt x="106299" y="280797"/>
                </a:lnTo>
                <a:lnTo>
                  <a:pt x="105156" y="281940"/>
                </a:lnTo>
                <a:lnTo>
                  <a:pt x="106299" y="281082"/>
                </a:lnTo>
                <a:lnTo>
                  <a:pt x="106534" y="280671"/>
                </a:lnTo>
                <a:close/>
              </a:path>
              <a:path w="222250" h="611504">
                <a:moveTo>
                  <a:pt x="106299" y="281082"/>
                </a:moveTo>
                <a:lnTo>
                  <a:pt x="105156" y="281940"/>
                </a:lnTo>
                <a:lnTo>
                  <a:pt x="105156" y="283083"/>
                </a:lnTo>
                <a:lnTo>
                  <a:pt x="106299" y="281082"/>
                </a:lnTo>
                <a:close/>
              </a:path>
              <a:path w="222250" h="611504">
                <a:moveTo>
                  <a:pt x="106680" y="330708"/>
                </a:moveTo>
                <a:lnTo>
                  <a:pt x="106299" y="330041"/>
                </a:lnTo>
                <a:lnTo>
                  <a:pt x="105156" y="329184"/>
                </a:lnTo>
                <a:lnTo>
                  <a:pt x="106680" y="330708"/>
                </a:lnTo>
                <a:close/>
              </a:path>
              <a:path w="222250" h="611504">
                <a:moveTo>
                  <a:pt x="106680" y="330708"/>
                </a:moveTo>
                <a:lnTo>
                  <a:pt x="105156" y="329184"/>
                </a:lnTo>
                <a:lnTo>
                  <a:pt x="105156" y="329946"/>
                </a:lnTo>
                <a:lnTo>
                  <a:pt x="106680" y="330708"/>
                </a:lnTo>
                <a:close/>
              </a:path>
              <a:path w="222250" h="611504">
                <a:moveTo>
                  <a:pt x="107035" y="280530"/>
                </a:moveTo>
                <a:lnTo>
                  <a:pt x="106534" y="280671"/>
                </a:lnTo>
                <a:lnTo>
                  <a:pt x="106299" y="281082"/>
                </a:lnTo>
                <a:lnTo>
                  <a:pt x="107035" y="280530"/>
                </a:lnTo>
                <a:close/>
              </a:path>
              <a:path w="222250" h="611504">
                <a:moveTo>
                  <a:pt x="108204" y="331470"/>
                </a:moveTo>
                <a:lnTo>
                  <a:pt x="106299" y="330041"/>
                </a:lnTo>
                <a:lnTo>
                  <a:pt x="106680" y="330707"/>
                </a:lnTo>
                <a:lnTo>
                  <a:pt x="108204" y="331470"/>
                </a:lnTo>
                <a:close/>
              </a:path>
              <a:path w="222250" h="611504">
                <a:moveTo>
                  <a:pt x="106680" y="280416"/>
                </a:moveTo>
                <a:lnTo>
                  <a:pt x="106382" y="280713"/>
                </a:lnTo>
                <a:lnTo>
                  <a:pt x="106534" y="280671"/>
                </a:lnTo>
                <a:lnTo>
                  <a:pt x="106680" y="280416"/>
                </a:lnTo>
                <a:close/>
              </a:path>
              <a:path w="222250" h="611504">
                <a:moveTo>
                  <a:pt x="106680" y="280630"/>
                </a:moveTo>
                <a:lnTo>
                  <a:pt x="106680" y="280416"/>
                </a:lnTo>
                <a:lnTo>
                  <a:pt x="106534" y="280671"/>
                </a:lnTo>
                <a:lnTo>
                  <a:pt x="106680" y="280630"/>
                </a:lnTo>
                <a:close/>
              </a:path>
              <a:path w="222250" h="611504">
                <a:moveTo>
                  <a:pt x="129159" y="38862"/>
                </a:moveTo>
                <a:lnTo>
                  <a:pt x="128016" y="40386"/>
                </a:lnTo>
                <a:lnTo>
                  <a:pt x="128778" y="39624"/>
                </a:lnTo>
                <a:lnTo>
                  <a:pt x="129159" y="38862"/>
                </a:lnTo>
                <a:close/>
              </a:path>
              <a:path w="222250" h="611504">
                <a:moveTo>
                  <a:pt x="132588" y="289560"/>
                </a:moveTo>
                <a:lnTo>
                  <a:pt x="132588" y="37904"/>
                </a:lnTo>
                <a:lnTo>
                  <a:pt x="131826" y="38100"/>
                </a:lnTo>
                <a:lnTo>
                  <a:pt x="128778" y="39624"/>
                </a:lnTo>
                <a:lnTo>
                  <a:pt x="128016" y="40386"/>
                </a:lnTo>
                <a:lnTo>
                  <a:pt x="128016" y="299466"/>
                </a:lnTo>
                <a:lnTo>
                  <a:pt x="129540" y="297942"/>
                </a:lnTo>
                <a:lnTo>
                  <a:pt x="130302" y="295656"/>
                </a:lnTo>
                <a:lnTo>
                  <a:pt x="131064" y="294132"/>
                </a:lnTo>
                <a:lnTo>
                  <a:pt x="131826" y="291846"/>
                </a:lnTo>
                <a:lnTo>
                  <a:pt x="131826" y="291084"/>
                </a:lnTo>
                <a:lnTo>
                  <a:pt x="132588" y="289560"/>
                </a:lnTo>
                <a:close/>
              </a:path>
              <a:path w="222250" h="611504">
                <a:moveTo>
                  <a:pt x="130302" y="572262"/>
                </a:moveTo>
                <a:lnTo>
                  <a:pt x="128016" y="570738"/>
                </a:lnTo>
                <a:lnTo>
                  <a:pt x="128778" y="571500"/>
                </a:lnTo>
                <a:lnTo>
                  <a:pt x="130302" y="572262"/>
                </a:lnTo>
                <a:close/>
              </a:path>
              <a:path w="222250" h="611504">
                <a:moveTo>
                  <a:pt x="132588" y="602436"/>
                </a:moveTo>
                <a:lnTo>
                  <a:pt x="132588" y="579120"/>
                </a:lnTo>
                <a:lnTo>
                  <a:pt x="131826" y="575310"/>
                </a:lnTo>
                <a:lnTo>
                  <a:pt x="131826" y="576834"/>
                </a:lnTo>
                <a:lnTo>
                  <a:pt x="128778" y="571500"/>
                </a:lnTo>
                <a:lnTo>
                  <a:pt x="128016" y="570738"/>
                </a:lnTo>
                <a:lnTo>
                  <a:pt x="128016" y="601261"/>
                </a:lnTo>
                <a:lnTo>
                  <a:pt x="132588" y="602436"/>
                </a:lnTo>
                <a:close/>
              </a:path>
              <a:path w="222250" h="611504">
                <a:moveTo>
                  <a:pt x="130302" y="37338"/>
                </a:moveTo>
                <a:lnTo>
                  <a:pt x="129159" y="38862"/>
                </a:lnTo>
                <a:lnTo>
                  <a:pt x="128778" y="39624"/>
                </a:lnTo>
                <a:lnTo>
                  <a:pt x="130302" y="37338"/>
                </a:lnTo>
                <a:close/>
              </a:path>
              <a:path w="222250" h="611504">
                <a:moveTo>
                  <a:pt x="130302" y="38100"/>
                </a:moveTo>
                <a:lnTo>
                  <a:pt x="130302" y="37338"/>
                </a:lnTo>
                <a:lnTo>
                  <a:pt x="128778" y="39624"/>
                </a:lnTo>
                <a:lnTo>
                  <a:pt x="130302" y="38100"/>
                </a:lnTo>
                <a:close/>
              </a:path>
              <a:path w="222250" h="611504">
                <a:moveTo>
                  <a:pt x="130302" y="38862"/>
                </a:moveTo>
                <a:lnTo>
                  <a:pt x="130302" y="38100"/>
                </a:lnTo>
                <a:lnTo>
                  <a:pt x="128778" y="39624"/>
                </a:lnTo>
                <a:lnTo>
                  <a:pt x="130302" y="38862"/>
                </a:lnTo>
                <a:close/>
              </a:path>
              <a:path w="222250" h="611504">
                <a:moveTo>
                  <a:pt x="130302" y="572516"/>
                </a:moveTo>
                <a:lnTo>
                  <a:pt x="130302" y="572262"/>
                </a:lnTo>
                <a:lnTo>
                  <a:pt x="128778" y="571500"/>
                </a:lnTo>
                <a:lnTo>
                  <a:pt x="130302" y="572516"/>
                </a:lnTo>
                <a:close/>
              </a:path>
              <a:path w="222250" h="611504">
                <a:moveTo>
                  <a:pt x="221742" y="611124"/>
                </a:moveTo>
                <a:lnTo>
                  <a:pt x="221742" y="582168"/>
                </a:lnTo>
                <a:lnTo>
                  <a:pt x="211074" y="582168"/>
                </a:lnTo>
                <a:lnTo>
                  <a:pt x="190869" y="581707"/>
                </a:lnTo>
                <a:lnTo>
                  <a:pt x="170721" y="580291"/>
                </a:lnTo>
                <a:lnTo>
                  <a:pt x="150678" y="577512"/>
                </a:lnTo>
                <a:lnTo>
                  <a:pt x="131064" y="573024"/>
                </a:lnTo>
                <a:lnTo>
                  <a:pt x="128778" y="571500"/>
                </a:lnTo>
                <a:lnTo>
                  <a:pt x="130302" y="573024"/>
                </a:lnTo>
                <a:lnTo>
                  <a:pt x="130302" y="574167"/>
                </a:lnTo>
                <a:lnTo>
                  <a:pt x="131826" y="576834"/>
                </a:lnTo>
                <a:lnTo>
                  <a:pt x="131826" y="575310"/>
                </a:lnTo>
                <a:lnTo>
                  <a:pt x="132588" y="579120"/>
                </a:lnTo>
                <a:lnTo>
                  <a:pt x="132588" y="602436"/>
                </a:lnTo>
                <a:lnTo>
                  <a:pt x="144131" y="605403"/>
                </a:lnTo>
                <a:lnTo>
                  <a:pt x="166092" y="608490"/>
                </a:lnTo>
                <a:lnTo>
                  <a:pt x="188255" y="610036"/>
                </a:lnTo>
                <a:lnTo>
                  <a:pt x="211074" y="611124"/>
                </a:lnTo>
                <a:lnTo>
                  <a:pt x="221742" y="611124"/>
                </a:lnTo>
                <a:close/>
              </a:path>
              <a:path w="222250" h="611504">
                <a:moveTo>
                  <a:pt x="130302" y="574167"/>
                </a:moveTo>
                <a:lnTo>
                  <a:pt x="130302" y="573024"/>
                </a:lnTo>
                <a:lnTo>
                  <a:pt x="128778" y="571500"/>
                </a:lnTo>
                <a:lnTo>
                  <a:pt x="130302" y="574167"/>
                </a:lnTo>
                <a:close/>
              </a:path>
              <a:path w="222250" h="611504">
                <a:moveTo>
                  <a:pt x="132588" y="37904"/>
                </a:moveTo>
                <a:lnTo>
                  <a:pt x="132588" y="31242"/>
                </a:lnTo>
                <a:lnTo>
                  <a:pt x="131826" y="35814"/>
                </a:lnTo>
                <a:lnTo>
                  <a:pt x="131826" y="33528"/>
                </a:lnTo>
                <a:lnTo>
                  <a:pt x="129159" y="38862"/>
                </a:lnTo>
                <a:lnTo>
                  <a:pt x="130302" y="37338"/>
                </a:lnTo>
                <a:lnTo>
                  <a:pt x="130302" y="38862"/>
                </a:lnTo>
                <a:lnTo>
                  <a:pt x="131826" y="38100"/>
                </a:lnTo>
                <a:lnTo>
                  <a:pt x="132588" y="379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05199" y="486029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83575" y="3105150"/>
            <a:ext cx="403860" cy="694690"/>
          </a:xfrm>
          <a:custGeom>
            <a:avLst/>
            <a:gdLst/>
            <a:ahLst/>
            <a:cxnLst/>
            <a:rect l="l" t="t" r="r" b="b"/>
            <a:pathLst>
              <a:path w="403859" h="694689">
                <a:moveTo>
                  <a:pt x="182371" y="642619"/>
                </a:moveTo>
                <a:lnTo>
                  <a:pt x="145128" y="654380"/>
                </a:lnTo>
                <a:lnTo>
                  <a:pt x="101593" y="660620"/>
                </a:lnTo>
                <a:lnTo>
                  <a:pt x="57414" y="663653"/>
                </a:lnTo>
                <a:lnTo>
                  <a:pt x="20573" y="665225"/>
                </a:lnTo>
                <a:lnTo>
                  <a:pt x="0" y="665225"/>
                </a:lnTo>
                <a:lnTo>
                  <a:pt x="761" y="694181"/>
                </a:lnTo>
                <a:lnTo>
                  <a:pt x="20573" y="693419"/>
                </a:lnTo>
                <a:lnTo>
                  <a:pt x="59062" y="692204"/>
                </a:lnTo>
                <a:lnTo>
                  <a:pt x="111061" y="688257"/>
                </a:lnTo>
                <a:lnTo>
                  <a:pt x="162584" y="679843"/>
                </a:lnTo>
                <a:lnTo>
                  <a:pt x="180593" y="672739"/>
                </a:lnTo>
                <a:lnTo>
                  <a:pt x="180593" y="646937"/>
                </a:lnTo>
                <a:lnTo>
                  <a:pt x="181355" y="645032"/>
                </a:lnTo>
                <a:lnTo>
                  <a:pt x="181355" y="644651"/>
                </a:lnTo>
                <a:lnTo>
                  <a:pt x="182371" y="642619"/>
                </a:lnTo>
                <a:close/>
              </a:path>
              <a:path w="403859" h="694689">
                <a:moveTo>
                  <a:pt x="209549" y="310622"/>
                </a:moveTo>
                <a:lnTo>
                  <a:pt x="209549" y="45719"/>
                </a:lnTo>
                <a:lnTo>
                  <a:pt x="208787" y="44957"/>
                </a:lnTo>
                <a:lnTo>
                  <a:pt x="208787" y="41909"/>
                </a:lnTo>
                <a:lnTo>
                  <a:pt x="206501" y="37337"/>
                </a:lnTo>
                <a:lnTo>
                  <a:pt x="206501" y="36575"/>
                </a:lnTo>
                <a:lnTo>
                  <a:pt x="204977" y="35051"/>
                </a:lnTo>
                <a:lnTo>
                  <a:pt x="204215" y="33527"/>
                </a:lnTo>
                <a:lnTo>
                  <a:pt x="203453" y="32765"/>
                </a:lnTo>
                <a:lnTo>
                  <a:pt x="203453" y="32003"/>
                </a:lnTo>
                <a:lnTo>
                  <a:pt x="163045" y="14182"/>
                </a:lnTo>
                <a:lnTo>
                  <a:pt x="112328" y="5824"/>
                </a:lnTo>
                <a:lnTo>
                  <a:pt x="60882" y="1984"/>
                </a:lnTo>
                <a:lnTo>
                  <a:pt x="20573" y="0"/>
                </a:lnTo>
                <a:lnTo>
                  <a:pt x="761" y="0"/>
                </a:lnTo>
                <a:lnTo>
                  <a:pt x="761" y="28955"/>
                </a:lnTo>
                <a:lnTo>
                  <a:pt x="20573" y="28984"/>
                </a:lnTo>
                <a:lnTo>
                  <a:pt x="57414" y="30384"/>
                </a:lnTo>
                <a:lnTo>
                  <a:pt x="100793" y="33304"/>
                </a:lnTo>
                <a:lnTo>
                  <a:pt x="143877" y="39384"/>
                </a:lnTo>
                <a:lnTo>
                  <a:pt x="180593" y="50291"/>
                </a:lnTo>
                <a:lnTo>
                  <a:pt x="180593" y="47243"/>
                </a:lnTo>
                <a:lnTo>
                  <a:pt x="181736" y="50101"/>
                </a:lnTo>
                <a:lnTo>
                  <a:pt x="182879" y="51815"/>
                </a:lnTo>
                <a:lnTo>
                  <a:pt x="182879" y="323849"/>
                </a:lnTo>
                <a:lnTo>
                  <a:pt x="183641" y="324611"/>
                </a:lnTo>
                <a:lnTo>
                  <a:pt x="183641" y="326135"/>
                </a:lnTo>
                <a:lnTo>
                  <a:pt x="185927" y="328421"/>
                </a:lnTo>
                <a:lnTo>
                  <a:pt x="185927" y="329183"/>
                </a:lnTo>
                <a:lnTo>
                  <a:pt x="186689" y="329183"/>
                </a:lnTo>
                <a:lnTo>
                  <a:pt x="190499" y="332993"/>
                </a:lnTo>
                <a:lnTo>
                  <a:pt x="207263" y="339358"/>
                </a:lnTo>
                <a:lnTo>
                  <a:pt x="207263" y="309371"/>
                </a:lnTo>
                <a:lnTo>
                  <a:pt x="208025" y="310133"/>
                </a:lnTo>
                <a:lnTo>
                  <a:pt x="209549" y="310622"/>
                </a:lnTo>
                <a:close/>
              </a:path>
              <a:path w="403859" h="694689">
                <a:moveTo>
                  <a:pt x="181736" y="50101"/>
                </a:moveTo>
                <a:lnTo>
                  <a:pt x="180593" y="47243"/>
                </a:lnTo>
                <a:lnTo>
                  <a:pt x="180593" y="50291"/>
                </a:lnTo>
                <a:lnTo>
                  <a:pt x="181355" y="50291"/>
                </a:lnTo>
                <a:lnTo>
                  <a:pt x="181355" y="49529"/>
                </a:lnTo>
                <a:lnTo>
                  <a:pt x="181736" y="50101"/>
                </a:lnTo>
                <a:close/>
              </a:path>
              <a:path w="403859" h="694689">
                <a:moveTo>
                  <a:pt x="182879" y="323849"/>
                </a:moveTo>
                <a:lnTo>
                  <a:pt x="182879" y="52577"/>
                </a:lnTo>
                <a:lnTo>
                  <a:pt x="181355" y="50291"/>
                </a:lnTo>
                <a:lnTo>
                  <a:pt x="180593" y="50291"/>
                </a:lnTo>
                <a:lnTo>
                  <a:pt x="180593" y="316991"/>
                </a:lnTo>
                <a:lnTo>
                  <a:pt x="181355" y="318515"/>
                </a:lnTo>
                <a:lnTo>
                  <a:pt x="181355" y="320801"/>
                </a:lnTo>
                <a:lnTo>
                  <a:pt x="182879" y="323849"/>
                </a:lnTo>
                <a:close/>
              </a:path>
              <a:path w="403859" h="694689">
                <a:moveTo>
                  <a:pt x="369569" y="361187"/>
                </a:moveTo>
                <a:lnTo>
                  <a:pt x="329370" y="359516"/>
                </a:lnTo>
                <a:lnTo>
                  <a:pt x="278987" y="355753"/>
                </a:lnTo>
                <a:lnTo>
                  <a:pt x="229127" y="347659"/>
                </a:lnTo>
                <a:lnTo>
                  <a:pt x="227092" y="346887"/>
                </a:lnTo>
                <a:lnTo>
                  <a:pt x="213674" y="350605"/>
                </a:lnTo>
                <a:lnTo>
                  <a:pt x="202180" y="354635"/>
                </a:lnTo>
                <a:lnTo>
                  <a:pt x="192785" y="359663"/>
                </a:lnTo>
                <a:lnTo>
                  <a:pt x="188975" y="362711"/>
                </a:lnTo>
                <a:lnTo>
                  <a:pt x="187451" y="364235"/>
                </a:lnTo>
                <a:lnTo>
                  <a:pt x="186689" y="364235"/>
                </a:lnTo>
                <a:lnTo>
                  <a:pt x="185927" y="364997"/>
                </a:lnTo>
                <a:lnTo>
                  <a:pt x="185927" y="365759"/>
                </a:lnTo>
                <a:lnTo>
                  <a:pt x="183641" y="368045"/>
                </a:lnTo>
                <a:lnTo>
                  <a:pt x="183641" y="368807"/>
                </a:lnTo>
                <a:lnTo>
                  <a:pt x="182879" y="369569"/>
                </a:lnTo>
                <a:lnTo>
                  <a:pt x="182117" y="371855"/>
                </a:lnTo>
                <a:lnTo>
                  <a:pt x="181355" y="372617"/>
                </a:lnTo>
                <a:lnTo>
                  <a:pt x="181355" y="375665"/>
                </a:lnTo>
                <a:lnTo>
                  <a:pt x="180593" y="377189"/>
                </a:lnTo>
                <a:lnTo>
                  <a:pt x="180593" y="643364"/>
                </a:lnTo>
                <a:lnTo>
                  <a:pt x="181355" y="643127"/>
                </a:lnTo>
                <a:lnTo>
                  <a:pt x="182879" y="641603"/>
                </a:lnTo>
                <a:lnTo>
                  <a:pt x="182879" y="671838"/>
                </a:lnTo>
                <a:lnTo>
                  <a:pt x="199643" y="665225"/>
                </a:lnTo>
                <a:lnTo>
                  <a:pt x="202691" y="662177"/>
                </a:lnTo>
                <a:lnTo>
                  <a:pt x="203453" y="662177"/>
                </a:lnTo>
                <a:lnTo>
                  <a:pt x="203453" y="661415"/>
                </a:lnTo>
                <a:lnTo>
                  <a:pt x="204215" y="660653"/>
                </a:lnTo>
                <a:lnTo>
                  <a:pt x="204977" y="659129"/>
                </a:lnTo>
                <a:lnTo>
                  <a:pt x="206501" y="657605"/>
                </a:lnTo>
                <a:lnTo>
                  <a:pt x="206501" y="656843"/>
                </a:lnTo>
                <a:lnTo>
                  <a:pt x="207263" y="655319"/>
                </a:lnTo>
                <a:lnTo>
                  <a:pt x="207263" y="384809"/>
                </a:lnTo>
                <a:lnTo>
                  <a:pt x="208787" y="381761"/>
                </a:lnTo>
                <a:lnTo>
                  <a:pt x="208787" y="380999"/>
                </a:lnTo>
                <a:lnTo>
                  <a:pt x="209549" y="379475"/>
                </a:lnTo>
                <a:lnTo>
                  <a:pt x="209549" y="382523"/>
                </a:lnTo>
                <a:lnTo>
                  <a:pt x="216215" y="379823"/>
                </a:lnTo>
                <a:lnTo>
                  <a:pt x="222989" y="377394"/>
                </a:lnTo>
                <a:lnTo>
                  <a:pt x="229902" y="375435"/>
                </a:lnTo>
                <a:lnTo>
                  <a:pt x="236981" y="374141"/>
                </a:lnTo>
                <a:lnTo>
                  <a:pt x="242315" y="372617"/>
                </a:lnTo>
                <a:lnTo>
                  <a:pt x="248411" y="371855"/>
                </a:lnTo>
                <a:lnTo>
                  <a:pt x="273581" y="367638"/>
                </a:lnTo>
                <a:lnTo>
                  <a:pt x="299346" y="364786"/>
                </a:lnTo>
                <a:lnTo>
                  <a:pt x="325035" y="363003"/>
                </a:lnTo>
                <a:lnTo>
                  <a:pt x="350519" y="361949"/>
                </a:lnTo>
                <a:lnTo>
                  <a:pt x="369569" y="361187"/>
                </a:lnTo>
                <a:close/>
              </a:path>
              <a:path w="403859" h="694689">
                <a:moveTo>
                  <a:pt x="182879" y="671838"/>
                </a:moveTo>
                <a:lnTo>
                  <a:pt x="182879" y="642365"/>
                </a:lnTo>
                <a:lnTo>
                  <a:pt x="182371" y="642619"/>
                </a:lnTo>
                <a:lnTo>
                  <a:pt x="182117" y="643127"/>
                </a:lnTo>
                <a:lnTo>
                  <a:pt x="180593" y="646937"/>
                </a:lnTo>
                <a:lnTo>
                  <a:pt x="180593" y="672739"/>
                </a:lnTo>
                <a:lnTo>
                  <a:pt x="182879" y="671838"/>
                </a:lnTo>
                <a:close/>
              </a:path>
              <a:path w="403859" h="694689">
                <a:moveTo>
                  <a:pt x="182117" y="51053"/>
                </a:moveTo>
                <a:lnTo>
                  <a:pt x="181736" y="50101"/>
                </a:lnTo>
                <a:lnTo>
                  <a:pt x="181355" y="49529"/>
                </a:lnTo>
                <a:lnTo>
                  <a:pt x="182117" y="51053"/>
                </a:lnTo>
                <a:close/>
              </a:path>
              <a:path w="403859" h="694689">
                <a:moveTo>
                  <a:pt x="182117" y="51053"/>
                </a:moveTo>
                <a:lnTo>
                  <a:pt x="181355" y="49529"/>
                </a:lnTo>
                <a:lnTo>
                  <a:pt x="181355" y="50291"/>
                </a:lnTo>
                <a:lnTo>
                  <a:pt x="182117" y="51053"/>
                </a:lnTo>
                <a:close/>
              </a:path>
              <a:path w="403859" h="694689">
                <a:moveTo>
                  <a:pt x="182879" y="52577"/>
                </a:moveTo>
                <a:lnTo>
                  <a:pt x="182879" y="51815"/>
                </a:lnTo>
                <a:lnTo>
                  <a:pt x="181355" y="50291"/>
                </a:lnTo>
                <a:lnTo>
                  <a:pt x="182879" y="52577"/>
                </a:lnTo>
                <a:close/>
              </a:path>
              <a:path w="403859" h="694689">
                <a:moveTo>
                  <a:pt x="182879" y="641603"/>
                </a:moveTo>
                <a:lnTo>
                  <a:pt x="181355" y="643127"/>
                </a:lnTo>
                <a:lnTo>
                  <a:pt x="182371" y="642619"/>
                </a:lnTo>
                <a:lnTo>
                  <a:pt x="182879" y="641603"/>
                </a:lnTo>
                <a:close/>
              </a:path>
              <a:path w="403859" h="694689">
                <a:moveTo>
                  <a:pt x="182117" y="643127"/>
                </a:moveTo>
                <a:lnTo>
                  <a:pt x="181355" y="644651"/>
                </a:lnTo>
                <a:lnTo>
                  <a:pt x="181355" y="645032"/>
                </a:lnTo>
                <a:lnTo>
                  <a:pt x="182117" y="643127"/>
                </a:lnTo>
                <a:close/>
              </a:path>
              <a:path w="403859" h="694689">
                <a:moveTo>
                  <a:pt x="182879" y="51815"/>
                </a:moveTo>
                <a:lnTo>
                  <a:pt x="181736" y="50101"/>
                </a:lnTo>
                <a:lnTo>
                  <a:pt x="182117" y="51053"/>
                </a:lnTo>
                <a:lnTo>
                  <a:pt x="182879" y="51815"/>
                </a:lnTo>
                <a:close/>
              </a:path>
              <a:path w="403859" h="694689">
                <a:moveTo>
                  <a:pt x="208279" y="310895"/>
                </a:moveTo>
                <a:lnTo>
                  <a:pt x="208025" y="310133"/>
                </a:lnTo>
                <a:lnTo>
                  <a:pt x="207263" y="309371"/>
                </a:lnTo>
                <a:lnTo>
                  <a:pt x="208279" y="310895"/>
                </a:lnTo>
                <a:close/>
              </a:path>
              <a:path w="403859" h="694689">
                <a:moveTo>
                  <a:pt x="209549" y="340226"/>
                </a:moveTo>
                <a:lnTo>
                  <a:pt x="209549" y="314705"/>
                </a:lnTo>
                <a:lnTo>
                  <a:pt x="208279" y="310895"/>
                </a:lnTo>
                <a:lnTo>
                  <a:pt x="207263" y="309371"/>
                </a:lnTo>
                <a:lnTo>
                  <a:pt x="207263" y="339358"/>
                </a:lnTo>
                <a:lnTo>
                  <a:pt x="209549" y="340226"/>
                </a:lnTo>
                <a:close/>
              </a:path>
              <a:path w="403859" h="694689">
                <a:moveTo>
                  <a:pt x="208787" y="381761"/>
                </a:moveTo>
                <a:lnTo>
                  <a:pt x="207263" y="384809"/>
                </a:lnTo>
                <a:lnTo>
                  <a:pt x="208025" y="384047"/>
                </a:lnTo>
                <a:lnTo>
                  <a:pt x="208787" y="381761"/>
                </a:lnTo>
                <a:close/>
              </a:path>
              <a:path w="403859" h="694689">
                <a:moveTo>
                  <a:pt x="209549" y="648461"/>
                </a:moveTo>
                <a:lnTo>
                  <a:pt x="209549" y="382523"/>
                </a:lnTo>
                <a:lnTo>
                  <a:pt x="207263" y="384809"/>
                </a:lnTo>
                <a:lnTo>
                  <a:pt x="207263" y="655319"/>
                </a:lnTo>
                <a:lnTo>
                  <a:pt x="208787" y="652271"/>
                </a:lnTo>
                <a:lnTo>
                  <a:pt x="208787" y="649223"/>
                </a:lnTo>
                <a:lnTo>
                  <a:pt x="209549" y="648461"/>
                </a:lnTo>
                <a:close/>
              </a:path>
              <a:path w="403859" h="694689">
                <a:moveTo>
                  <a:pt x="389381" y="332993"/>
                </a:moveTo>
                <a:lnTo>
                  <a:pt x="369569" y="332231"/>
                </a:lnTo>
                <a:lnTo>
                  <a:pt x="333636" y="331184"/>
                </a:lnTo>
                <a:lnTo>
                  <a:pt x="288345" y="328017"/>
                </a:lnTo>
                <a:lnTo>
                  <a:pt x="243281" y="321432"/>
                </a:lnTo>
                <a:lnTo>
                  <a:pt x="208025" y="310133"/>
                </a:lnTo>
                <a:lnTo>
                  <a:pt x="208787" y="310895"/>
                </a:lnTo>
                <a:lnTo>
                  <a:pt x="208787" y="312419"/>
                </a:lnTo>
                <a:lnTo>
                  <a:pt x="209549" y="314705"/>
                </a:lnTo>
                <a:lnTo>
                  <a:pt x="209549" y="340226"/>
                </a:lnTo>
                <a:lnTo>
                  <a:pt x="227092" y="346887"/>
                </a:lnTo>
                <a:lnTo>
                  <a:pt x="236219" y="344423"/>
                </a:lnTo>
                <a:lnTo>
                  <a:pt x="243077" y="343661"/>
                </a:lnTo>
                <a:lnTo>
                  <a:pt x="299346" y="336461"/>
                </a:lnTo>
                <a:lnTo>
                  <a:pt x="349757" y="332993"/>
                </a:lnTo>
                <a:lnTo>
                  <a:pt x="389381" y="332993"/>
                </a:lnTo>
                <a:close/>
              </a:path>
              <a:path w="403859" h="694689">
                <a:moveTo>
                  <a:pt x="208787" y="311657"/>
                </a:moveTo>
                <a:lnTo>
                  <a:pt x="208787" y="310895"/>
                </a:lnTo>
                <a:lnTo>
                  <a:pt x="208025" y="310133"/>
                </a:lnTo>
                <a:lnTo>
                  <a:pt x="208787" y="311657"/>
                </a:lnTo>
                <a:close/>
              </a:path>
              <a:path w="403859" h="694689">
                <a:moveTo>
                  <a:pt x="208787" y="311657"/>
                </a:moveTo>
                <a:lnTo>
                  <a:pt x="208025" y="310133"/>
                </a:lnTo>
                <a:lnTo>
                  <a:pt x="208279" y="310895"/>
                </a:lnTo>
                <a:lnTo>
                  <a:pt x="208787" y="311657"/>
                </a:lnTo>
                <a:close/>
              </a:path>
              <a:path w="403859" h="694689">
                <a:moveTo>
                  <a:pt x="209549" y="382523"/>
                </a:moveTo>
                <a:lnTo>
                  <a:pt x="209549" y="379475"/>
                </a:lnTo>
                <a:lnTo>
                  <a:pt x="208025" y="384047"/>
                </a:lnTo>
                <a:lnTo>
                  <a:pt x="209549" y="382523"/>
                </a:lnTo>
                <a:close/>
              </a:path>
              <a:path w="403859" h="694689">
                <a:moveTo>
                  <a:pt x="208787" y="312419"/>
                </a:moveTo>
                <a:lnTo>
                  <a:pt x="208787" y="311657"/>
                </a:lnTo>
                <a:lnTo>
                  <a:pt x="208279" y="310895"/>
                </a:lnTo>
                <a:lnTo>
                  <a:pt x="208787" y="312419"/>
                </a:lnTo>
                <a:close/>
              </a:path>
              <a:path w="403859" h="694689">
                <a:moveTo>
                  <a:pt x="209549" y="379475"/>
                </a:moveTo>
                <a:lnTo>
                  <a:pt x="208787" y="380999"/>
                </a:lnTo>
                <a:lnTo>
                  <a:pt x="208787" y="381761"/>
                </a:lnTo>
                <a:lnTo>
                  <a:pt x="209549" y="379475"/>
                </a:lnTo>
                <a:close/>
              </a:path>
              <a:path w="403859" h="694689">
                <a:moveTo>
                  <a:pt x="403859" y="355091"/>
                </a:moveTo>
                <a:lnTo>
                  <a:pt x="403859" y="339089"/>
                </a:lnTo>
                <a:lnTo>
                  <a:pt x="397763" y="332993"/>
                </a:lnTo>
                <a:lnTo>
                  <a:pt x="349757" y="332993"/>
                </a:lnTo>
                <a:lnTo>
                  <a:pt x="299256" y="336469"/>
                </a:lnTo>
                <a:lnTo>
                  <a:pt x="249173" y="342137"/>
                </a:lnTo>
                <a:lnTo>
                  <a:pt x="243077" y="343661"/>
                </a:lnTo>
                <a:lnTo>
                  <a:pt x="236219" y="344423"/>
                </a:lnTo>
                <a:lnTo>
                  <a:pt x="227092" y="346887"/>
                </a:lnTo>
                <a:lnTo>
                  <a:pt x="229127" y="347659"/>
                </a:lnTo>
                <a:lnTo>
                  <a:pt x="278987" y="355753"/>
                </a:lnTo>
                <a:lnTo>
                  <a:pt x="329370" y="359516"/>
                </a:lnTo>
                <a:lnTo>
                  <a:pt x="369569" y="361187"/>
                </a:lnTo>
                <a:lnTo>
                  <a:pt x="397763" y="361187"/>
                </a:lnTo>
                <a:lnTo>
                  <a:pt x="403859" y="3550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92851" y="3322573"/>
            <a:ext cx="86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omic Sans MS"/>
                <a:cs typeface="Comic Sans MS"/>
              </a:rPr>
              <a:t>&gt; </a:t>
            </a:r>
            <a:r>
              <a:rPr sz="1800" b="1" spc="-5" dirty="0">
                <a:solidFill>
                  <a:srgbClr val="FF0000"/>
                </a:solidFill>
                <a:latin typeface="Comic Sans MS"/>
                <a:cs typeface="Comic Sans MS"/>
              </a:rPr>
              <a:t>1.5</a:t>
            </a:r>
            <a:r>
              <a:rPr sz="1800" b="1" spc="-1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69936" y="2565654"/>
            <a:ext cx="360680" cy="541020"/>
          </a:xfrm>
          <a:custGeom>
            <a:avLst/>
            <a:gdLst/>
            <a:ahLst/>
            <a:cxnLst/>
            <a:rect l="l" t="t" r="r" b="b"/>
            <a:pathLst>
              <a:path w="360679" h="541019">
                <a:moveTo>
                  <a:pt x="162872" y="270380"/>
                </a:moveTo>
                <a:lnTo>
                  <a:pt x="160172" y="269239"/>
                </a:lnTo>
                <a:lnTo>
                  <a:pt x="114223" y="261399"/>
                </a:lnTo>
                <a:lnTo>
                  <a:pt x="67510" y="257726"/>
                </a:lnTo>
                <a:lnTo>
                  <a:pt x="32004" y="256032"/>
                </a:lnTo>
                <a:lnTo>
                  <a:pt x="6096" y="256032"/>
                </a:lnTo>
                <a:lnTo>
                  <a:pt x="0" y="262890"/>
                </a:lnTo>
                <a:lnTo>
                  <a:pt x="0" y="278130"/>
                </a:lnTo>
                <a:lnTo>
                  <a:pt x="6096" y="284988"/>
                </a:lnTo>
                <a:lnTo>
                  <a:pt x="32004" y="284988"/>
                </a:lnTo>
                <a:lnTo>
                  <a:pt x="69258" y="283131"/>
                </a:lnTo>
                <a:lnTo>
                  <a:pt x="113471" y="279858"/>
                </a:lnTo>
                <a:lnTo>
                  <a:pt x="156955" y="272673"/>
                </a:lnTo>
                <a:lnTo>
                  <a:pt x="162872" y="270380"/>
                </a:lnTo>
                <a:close/>
              </a:path>
              <a:path w="360679" h="541019">
                <a:moveTo>
                  <a:pt x="201168" y="522867"/>
                </a:moveTo>
                <a:lnTo>
                  <a:pt x="201168" y="497586"/>
                </a:lnTo>
                <a:lnTo>
                  <a:pt x="200406" y="493776"/>
                </a:lnTo>
                <a:lnTo>
                  <a:pt x="198882" y="492252"/>
                </a:lnTo>
                <a:lnTo>
                  <a:pt x="198882" y="289560"/>
                </a:lnTo>
                <a:lnTo>
                  <a:pt x="197358" y="288036"/>
                </a:lnTo>
                <a:lnTo>
                  <a:pt x="196596" y="286512"/>
                </a:lnTo>
                <a:lnTo>
                  <a:pt x="195072" y="284988"/>
                </a:lnTo>
                <a:lnTo>
                  <a:pt x="195072" y="284226"/>
                </a:lnTo>
                <a:lnTo>
                  <a:pt x="193548" y="283464"/>
                </a:lnTo>
                <a:lnTo>
                  <a:pt x="162872" y="270380"/>
                </a:lnTo>
                <a:lnTo>
                  <a:pt x="156955" y="272673"/>
                </a:lnTo>
                <a:lnTo>
                  <a:pt x="113471" y="279858"/>
                </a:lnTo>
                <a:lnTo>
                  <a:pt x="69258" y="283131"/>
                </a:lnTo>
                <a:lnTo>
                  <a:pt x="32004" y="284988"/>
                </a:lnTo>
                <a:lnTo>
                  <a:pt x="31242" y="284988"/>
                </a:lnTo>
                <a:lnTo>
                  <a:pt x="48006" y="285750"/>
                </a:lnTo>
                <a:lnTo>
                  <a:pt x="96573" y="288255"/>
                </a:lnTo>
                <a:lnTo>
                  <a:pt x="144780" y="294894"/>
                </a:lnTo>
                <a:lnTo>
                  <a:pt x="149352" y="296418"/>
                </a:lnTo>
                <a:lnTo>
                  <a:pt x="153924" y="297180"/>
                </a:lnTo>
                <a:lnTo>
                  <a:pt x="160212" y="298826"/>
                </a:lnTo>
                <a:lnTo>
                  <a:pt x="167906" y="300393"/>
                </a:lnTo>
                <a:lnTo>
                  <a:pt x="172974" y="304038"/>
                </a:lnTo>
                <a:lnTo>
                  <a:pt x="172974" y="300228"/>
                </a:lnTo>
                <a:lnTo>
                  <a:pt x="173627" y="303493"/>
                </a:lnTo>
                <a:lnTo>
                  <a:pt x="174498" y="304800"/>
                </a:lnTo>
                <a:lnTo>
                  <a:pt x="175260" y="305562"/>
                </a:lnTo>
                <a:lnTo>
                  <a:pt x="175260" y="507492"/>
                </a:lnTo>
                <a:lnTo>
                  <a:pt x="176022" y="509016"/>
                </a:lnTo>
                <a:lnTo>
                  <a:pt x="176784" y="509778"/>
                </a:lnTo>
                <a:lnTo>
                  <a:pt x="177546" y="511302"/>
                </a:lnTo>
                <a:lnTo>
                  <a:pt x="178308" y="512064"/>
                </a:lnTo>
                <a:lnTo>
                  <a:pt x="179070" y="512064"/>
                </a:lnTo>
                <a:lnTo>
                  <a:pt x="179070" y="512826"/>
                </a:lnTo>
                <a:lnTo>
                  <a:pt x="182118" y="515112"/>
                </a:lnTo>
                <a:lnTo>
                  <a:pt x="201168" y="522867"/>
                </a:lnTo>
                <a:close/>
              </a:path>
              <a:path w="360679" h="541019">
                <a:moveTo>
                  <a:pt x="173736" y="236982"/>
                </a:moveTo>
                <a:lnTo>
                  <a:pt x="139446" y="246888"/>
                </a:lnTo>
                <a:lnTo>
                  <a:pt x="116944" y="250545"/>
                </a:lnTo>
                <a:lnTo>
                  <a:pt x="94278" y="252964"/>
                </a:lnTo>
                <a:lnTo>
                  <a:pt x="71526" y="254631"/>
                </a:lnTo>
                <a:lnTo>
                  <a:pt x="48768" y="256032"/>
                </a:lnTo>
                <a:lnTo>
                  <a:pt x="32004" y="256032"/>
                </a:lnTo>
                <a:lnTo>
                  <a:pt x="67510" y="257726"/>
                </a:lnTo>
                <a:lnTo>
                  <a:pt x="114223" y="261399"/>
                </a:lnTo>
                <a:lnTo>
                  <a:pt x="160212" y="269246"/>
                </a:lnTo>
                <a:lnTo>
                  <a:pt x="162872" y="270380"/>
                </a:lnTo>
                <a:lnTo>
                  <a:pt x="172974" y="266464"/>
                </a:lnTo>
                <a:lnTo>
                  <a:pt x="172974" y="238506"/>
                </a:lnTo>
                <a:lnTo>
                  <a:pt x="173736" y="236982"/>
                </a:lnTo>
                <a:close/>
              </a:path>
              <a:path w="360679" h="541019">
                <a:moveTo>
                  <a:pt x="175260" y="235458"/>
                </a:moveTo>
                <a:lnTo>
                  <a:pt x="175260" y="34290"/>
                </a:lnTo>
                <a:lnTo>
                  <a:pt x="174498" y="35814"/>
                </a:lnTo>
                <a:lnTo>
                  <a:pt x="173736" y="36576"/>
                </a:lnTo>
                <a:lnTo>
                  <a:pt x="173736" y="38100"/>
                </a:lnTo>
                <a:lnTo>
                  <a:pt x="172974" y="39624"/>
                </a:lnTo>
                <a:lnTo>
                  <a:pt x="172974" y="237744"/>
                </a:lnTo>
                <a:lnTo>
                  <a:pt x="175260" y="235458"/>
                </a:lnTo>
                <a:close/>
              </a:path>
              <a:path w="360679" h="541019">
                <a:moveTo>
                  <a:pt x="173736" y="236982"/>
                </a:moveTo>
                <a:lnTo>
                  <a:pt x="172974" y="238506"/>
                </a:lnTo>
                <a:lnTo>
                  <a:pt x="173627" y="237526"/>
                </a:lnTo>
                <a:lnTo>
                  <a:pt x="173736" y="236982"/>
                </a:lnTo>
                <a:close/>
              </a:path>
              <a:path w="360679" h="541019">
                <a:moveTo>
                  <a:pt x="173627" y="237526"/>
                </a:moveTo>
                <a:lnTo>
                  <a:pt x="172974" y="238506"/>
                </a:lnTo>
                <a:lnTo>
                  <a:pt x="172974" y="240792"/>
                </a:lnTo>
                <a:lnTo>
                  <a:pt x="173627" y="237526"/>
                </a:lnTo>
                <a:close/>
              </a:path>
              <a:path w="360679" h="541019">
                <a:moveTo>
                  <a:pt x="360426" y="28194"/>
                </a:moveTo>
                <a:lnTo>
                  <a:pt x="359664" y="0"/>
                </a:lnTo>
                <a:lnTo>
                  <a:pt x="342138" y="0"/>
                </a:lnTo>
                <a:lnTo>
                  <a:pt x="260003" y="4976"/>
                </a:lnTo>
                <a:lnTo>
                  <a:pt x="214786" y="12581"/>
                </a:lnTo>
                <a:lnTo>
                  <a:pt x="179070" y="28194"/>
                </a:lnTo>
                <a:lnTo>
                  <a:pt x="179070" y="28956"/>
                </a:lnTo>
                <a:lnTo>
                  <a:pt x="178308" y="28956"/>
                </a:lnTo>
                <a:lnTo>
                  <a:pt x="177546" y="29718"/>
                </a:lnTo>
                <a:lnTo>
                  <a:pt x="176784" y="31242"/>
                </a:lnTo>
                <a:lnTo>
                  <a:pt x="176022" y="32004"/>
                </a:lnTo>
                <a:lnTo>
                  <a:pt x="175260" y="33528"/>
                </a:lnTo>
                <a:lnTo>
                  <a:pt x="175260" y="236220"/>
                </a:lnTo>
                <a:lnTo>
                  <a:pt x="174498" y="236220"/>
                </a:lnTo>
                <a:lnTo>
                  <a:pt x="173627" y="237526"/>
                </a:lnTo>
                <a:lnTo>
                  <a:pt x="172974" y="240792"/>
                </a:lnTo>
                <a:lnTo>
                  <a:pt x="172974" y="266464"/>
                </a:lnTo>
                <a:lnTo>
                  <a:pt x="192024" y="259080"/>
                </a:lnTo>
                <a:lnTo>
                  <a:pt x="195072" y="256794"/>
                </a:lnTo>
                <a:lnTo>
                  <a:pt x="195072" y="256032"/>
                </a:lnTo>
                <a:lnTo>
                  <a:pt x="196596" y="254508"/>
                </a:lnTo>
                <a:lnTo>
                  <a:pt x="197358" y="252984"/>
                </a:lnTo>
                <a:lnTo>
                  <a:pt x="198882" y="251460"/>
                </a:lnTo>
                <a:lnTo>
                  <a:pt x="198882" y="48768"/>
                </a:lnTo>
                <a:lnTo>
                  <a:pt x="200406" y="47244"/>
                </a:lnTo>
                <a:lnTo>
                  <a:pt x="201168" y="44196"/>
                </a:lnTo>
                <a:lnTo>
                  <a:pt x="201168" y="47244"/>
                </a:lnTo>
                <a:lnTo>
                  <a:pt x="203454" y="45110"/>
                </a:lnTo>
                <a:lnTo>
                  <a:pt x="221589" y="40030"/>
                </a:lnTo>
                <a:lnTo>
                  <a:pt x="224790" y="39624"/>
                </a:lnTo>
                <a:lnTo>
                  <a:pt x="229362" y="38862"/>
                </a:lnTo>
                <a:lnTo>
                  <a:pt x="280282" y="31851"/>
                </a:lnTo>
                <a:lnTo>
                  <a:pt x="326136" y="28956"/>
                </a:lnTo>
                <a:lnTo>
                  <a:pt x="342900" y="28956"/>
                </a:lnTo>
                <a:lnTo>
                  <a:pt x="360426" y="28194"/>
                </a:lnTo>
                <a:close/>
              </a:path>
              <a:path w="360679" h="541019">
                <a:moveTo>
                  <a:pt x="173627" y="303493"/>
                </a:moveTo>
                <a:lnTo>
                  <a:pt x="172974" y="300228"/>
                </a:lnTo>
                <a:lnTo>
                  <a:pt x="172974" y="302514"/>
                </a:lnTo>
                <a:lnTo>
                  <a:pt x="173627" y="303493"/>
                </a:lnTo>
                <a:close/>
              </a:path>
              <a:path w="360679" h="541019">
                <a:moveTo>
                  <a:pt x="173736" y="304038"/>
                </a:moveTo>
                <a:lnTo>
                  <a:pt x="173627" y="303493"/>
                </a:lnTo>
                <a:lnTo>
                  <a:pt x="172974" y="302514"/>
                </a:lnTo>
                <a:lnTo>
                  <a:pt x="173736" y="304038"/>
                </a:lnTo>
                <a:close/>
              </a:path>
              <a:path w="360679" h="541019">
                <a:moveTo>
                  <a:pt x="173736" y="304038"/>
                </a:moveTo>
                <a:lnTo>
                  <a:pt x="172974" y="302514"/>
                </a:lnTo>
                <a:lnTo>
                  <a:pt x="172974" y="304038"/>
                </a:lnTo>
                <a:lnTo>
                  <a:pt x="173736" y="304038"/>
                </a:lnTo>
                <a:close/>
              </a:path>
              <a:path w="360679" h="541019">
                <a:moveTo>
                  <a:pt x="175260" y="506730"/>
                </a:moveTo>
                <a:lnTo>
                  <a:pt x="175260" y="305562"/>
                </a:lnTo>
                <a:lnTo>
                  <a:pt x="173736" y="304038"/>
                </a:lnTo>
                <a:lnTo>
                  <a:pt x="172974" y="304038"/>
                </a:lnTo>
                <a:lnTo>
                  <a:pt x="172974" y="502158"/>
                </a:lnTo>
                <a:lnTo>
                  <a:pt x="173736" y="502920"/>
                </a:lnTo>
                <a:lnTo>
                  <a:pt x="173736" y="504444"/>
                </a:lnTo>
                <a:lnTo>
                  <a:pt x="174498" y="505206"/>
                </a:lnTo>
                <a:lnTo>
                  <a:pt x="175260" y="506730"/>
                </a:lnTo>
                <a:close/>
              </a:path>
              <a:path w="360679" h="541019">
                <a:moveTo>
                  <a:pt x="174498" y="236220"/>
                </a:moveTo>
                <a:lnTo>
                  <a:pt x="173736" y="236982"/>
                </a:lnTo>
                <a:lnTo>
                  <a:pt x="173627" y="237526"/>
                </a:lnTo>
                <a:lnTo>
                  <a:pt x="174498" y="236220"/>
                </a:lnTo>
                <a:close/>
              </a:path>
              <a:path w="360679" h="541019">
                <a:moveTo>
                  <a:pt x="174498" y="304800"/>
                </a:moveTo>
                <a:lnTo>
                  <a:pt x="173627" y="303493"/>
                </a:lnTo>
                <a:lnTo>
                  <a:pt x="173736" y="304038"/>
                </a:lnTo>
                <a:lnTo>
                  <a:pt x="174498" y="304800"/>
                </a:lnTo>
                <a:close/>
              </a:path>
              <a:path w="360679" h="541019">
                <a:moveTo>
                  <a:pt x="200406" y="47244"/>
                </a:moveTo>
                <a:lnTo>
                  <a:pt x="198882" y="48768"/>
                </a:lnTo>
                <a:lnTo>
                  <a:pt x="199898" y="48260"/>
                </a:lnTo>
                <a:lnTo>
                  <a:pt x="200406" y="47244"/>
                </a:lnTo>
                <a:close/>
              </a:path>
              <a:path w="360679" h="541019">
                <a:moveTo>
                  <a:pt x="201168" y="245364"/>
                </a:moveTo>
                <a:lnTo>
                  <a:pt x="201168" y="47244"/>
                </a:lnTo>
                <a:lnTo>
                  <a:pt x="200406" y="48006"/>
                </a:lnTo>
                <a:lnTo>
                  <a:pt x="199898" y="48260"/>
                </a:lnTo>
                <a:lnTo>
                  <a:pt x="199644" y="48768"/>
                </a:lnTo>
                <a:lnTo>
                  <a:pt x="199644" y="48387"/>
                </a:lnTo>
                <a:lnTo>
                  <a:pt x="198882" y="48768"/>
                </a:lnTo>
                <a:lnTo>
                  <a:pt x="198882" y="250698"/>
                </a:lnTo>
                <a:lnTo>
                  <a:pt x="199644" y="249174"/>
                </a:lnTo>
                <a:lnTo>
                  <a:pt x="199644" y="48768"/>
                </a:lnTo>
                <a:lnTo>
                  <a:pt x="199898" y="48260"/>
                </a:lnTo>
                <a:lnTo>
                  <a:pt x="199898" y="248666"/>
                </a:lnTo>
                <a:lnTo>
                  <a:pt x="200406" y="247650"/>
                </a:lnTo>
                <a:lnTo>
                  <a:pt x="200406" y="246888"/>
                </a:lnTo>
                <a:lnTo>
                  <a:pt x="201168" y="245364"/>
                </a:lnTo>
                <a:close/>
              </a:path>
              <a:path w="360679" h="541019">
                <a:moveTo>
                  <a:pt x="201168" y="493488"/>
                </a:moveTo>
                <a:lnTo>
                  <a:pt x="201168" y="295656"/>
                </a:lnTo>
                <a:lnTo>
                  <a:pt x="200406" y="294132"/>
                </a:lnTo>
                <a:lnTo>
                  <a:pt x="200406" y="293370"/>
                </a:lnTo>
                <a:lnTo>
                  <a:pt x="198882" y="290322"/>
                </a:lnTo>
                <a:lnTo>
                  <a:pt x="198882" y="492252"/>
                </a:lnTo>
                <a:lnTo>
                  <a:pt x="199644" y="493014"/>
                </a:lnTo>
                <a:lnTo>
                  <a:pt x="199644" y="492252"/>
                </a:lnTo>
                <a:lnTo>
                  <a:pt x="200095" y="493154"/>
                </a:lnTo>
                <a:lnTo>
                  <a:pt x="201168" y="493488"/>
                </a:lnTo>
                <a:close/>
              </a:path>
              <a:path w="360679" h="541019">
                <a:moveTo>
                  <a:pt x="200095" y="493154"/>
                </a:moveTo>
                <a:lnTo>
                  <a:pt x="199644" y="492252"/>
                </a:lnTo>
                <a:lnTo>
                  <a:pt x="199644" y="493014"/>
                </a:lnTo>
                <a:lnTo>
                  <a:pt x="200095" y="493154"/>
                </a:lnTo>
                <a:close/>
              </a:path>
              <a:path w="360679" h="541019">
                <a:moveTo>
                  <a:pt x="200406" y="493776"/>
                </a:moveTo>
                <a:lnTo>
                  <a:pt x="200095" y="493154"/>
                </a:lnTo>
                <a:lnTo>
                  <a:pt x="199644" y="493014"/>
                </a:lnTo>
                <a:lnTo>
                  <a:pt x="200406" y="493776"/>
                </a:lnTo>
                <a:close/>
              </a:path>
              <a:path w="360679" h="541019">
                <a:moveTo>
                  <a:pt x="201168" y="47244"/>
                </a:moveTo>
                <a:lnTo>
                  <a:pt x="201168" y="45720"/>
                </a:lnTo>
                <a:lnTo>
                  <a:pt x="199898" y="48260"/>
                </a:lnTo>
                <a:lnTo>
                  <a:pt x="200406" y="48006"/>
                </a:lnTo>
                <a:lnTo>
                  <a:pt x="201168" y="47244"/>
                </a:lnTo>
                <a:close/>
              </a:path>
              <a:path w="360679" h="541019">
                <a:moveTo>
                  <a:pt x="360426" y="512826"/>
                </a:moveTo>
                <a:lnTo>
                  <a:pt x="342138" y="512826"/>
                </a:lnTo>
                <a:lnTo>
                  <a:pt x="308925" y="511114"/>
                </a:lnTo>
                <a:lnTo>
                  <a:pt x="269967" y="508392"/>
                </a:lnTo>
                <a:lnTo>
                  <a:pt x="231470" y="502933"/>
                </a:lnTo>
                <a:lnTo>
                  <a:pt x="200095" y="493154"/>
                </a:lnTo>
                <a:lnTo>
                  <a:pt x="201168" y="495300"/>
                </a:lnTo>
                <a:lnTo>
                  <a:pt x="201168" y="522867"/>
                </a:lnTo>
                <a:lnTo>
                  <a:pt x="215604" y="528745"/>
                </a:lnTo>
                <a:lnTo>
                  <a:pt x="260861" y="536262"/>
                </a:lnTo>
                <a:lnTo>
                  <a:pt x="306751" y="539681"/>
                </a:lnTo>
                <a:lnTo>
                  <a:pt x="342138" y="541020"/>
                </a:lnTo>
                <a:lnTo>
                  <a:pt x="359664" y="541020"/>
                </a:lnTo>
                <a:lnTo>
                  <a:pt x="360426" y="512826"/>
                </a:lnTo>
                <a:close/>
              </a:path>
              <a:path w="360679" h="541019">
                <a:moveTo>
                  <a:pt x="201168" y="45720"/>
                </a:moveTo>
                <a:lnTo>
                  <a:pt x="201168" y="44196"/>
                </a:lnTo>
                <a:lnTo>
                  <a:pt x="200406" y="47244"/>
                </a:lnTo>
                <a:lnTo>
                  <a:pt x="201168" y="45720"/>
                </a:lnTo>
                <a:close/>
              </a:path>
              <a:path w="360679" h="541019">
                <a:moveTo>
                  <a:pt x="201168" y="497586"/>
                </a:moveTo>
                <a:lnTo>
                  <a:pt x="201168" y="495300"/>
                </a:lnTo>
                <a:lnTo>
                  <a:pt x="200406" y="493776"/>
                </a:lnTo>
                <a:lnTo>
                  <a:pt x="201168" y="4975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74669" y="2712973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omic Sans MS"/>
                <a:cs typeface="Comic Sans MS"/>
              </a:rPr>
              <a:t>&gt; 3</a:t>
            </a:r>
            <a:r>
              <a:rPr sz="1800" b="1" spc="-10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6783" y="942848"/>
            <a:ext cx="3373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spc="-5" dirty="0"/>
              <a:t>Preparation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83147" y="6810695"/>
            <a:ext cx="23812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Comic Sans MS"/>
                <a:cs typeface="Comic Sans MS"/>
              </a:rPr>
              <a:t>2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249" y="1910133"/>
            <a:ext cx="6738620" cy="29367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CC"/>
                </a:solidFill>
                <a:latin typeface="Comic Sans MS"/>
                <a:cs typeface="Comic Sans MS"/>
              </a:rPr>
              <a:t>Introduction to </a:t>
            </a:r>
            <a:r>
              <a:rPr sz="2800" dirty="0">
                <a:solidFill>
                  <a:srgbClr val="0000CC"/>
                </a:solidFill>
                <a:latin typeface="Comic Sans MS"/>
                <a:cs typeface="Comic Sans MS"/>
              </a:rPr>
              <a:t>Data</a:t>
            </a:r>
            <a:r>
              <a:rPr sz="2800" spc="5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000CC"/>
                </a:solidFill>
                <a:latin typeface="Comic Sans MS"/>
                <a:cs typeface="Comic Sans MS"/>
              </a:rPr>
              <a:t>Preparation</a:t>
            </a:r>
            <a:endParaRPr sz="2800" dirty="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Types of Data</a:t>
            </a:r>
            <a:endParaRPr sz="2800" dirty="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 smtClean="0">
                <a:solidFill>
                  <a:srgbClr val="3333CC"/>
                </a:solidFill>
                <a:latin typeface="Comic Sans MS"/>
                <a:cs typeface="Comic Sans MS"/>
              </a:rPr>
              <a:t>Outliers</a:t>
            </a:r>
            <a:endParaRPr sz="2800" dirty="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r>
              <a:rPr sz="28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Transformation</a:t>
            </a:r>
            <a:endParaRPr sz="2800" dirty="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Missing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 smtClean="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6783" y="795782"/>
            <a:ext cx="33959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Outlier</a:t>
            </a:r>
            <a:r>
              <a:rPr spc="-30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9249" y="1558543"/>
            <a:ext cx="4886325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Multivariate</a:t>
            </a:r>
            <a:endParaRPr sz="2800">
              <a:latin typeface="Comic Sans MS"/>
              <a:cs typeface="Comic Sans MS"/>
            </a:endParaRPr>
          </a:p>
          <a:p>
            <a:pPr marL="755650" lvl="1" indent="-286385">
              <a:lnSpc>
                <a:spcPct val="100000"/>
              </a:lnSpc>
              <a:spcBef>
                <a:spcPts val="300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Clustering</a:t>
            </a:r>
            <a:endParaRPr sz="2400">
              <a:latin typeface="Comic Sans MS"/>
              <a:cs typeface="Comic Sans MS"/>
            </a:endParaRPr>
          </a:p>
          <a:p>
            <a:pPr marL="1155700" lvl="2" indent="-228600">
              <a:lnSpc>
                <a:spcPct val="100000"/>
              </a:lnSpc>
              <a:spcBef>
                <a:spcPts val="1250"/>
              </a:spcBef>
              <a:buClr>
                <a:srgbClr val="FF0000"/>
              </a:buClr>
              <a:buSzPct val="90000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Very small clusters are</a:t>
            </a:r>
            <a:r>
              <a:rPr sz="20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outliers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6601" y="3793997"/>
            <a:ext cx="4174235" cy="312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2791" y="3790950"/>
            <a:ext cx="4182110" cy="3133090"/>
          </a:xfrm>
          <a:custGeom>
            <a:avLst/>
            <a:gdLst/>
            <a:ahLst/>
            <a:cxnLst/>
            <a:rect l="l" t="t" r="r" b="b"/>
            <a:pathLst>
              <a:path w="4182110" h="3133090">
                <a:moveTo>
                  <a:pt x="4181856" y="3132581"/>
                </a:moveTo>
                <a:lnTo>
                  <a:pt x="4181855" y="0"/>
                </a:lnTo>
                <a:lnTo>
                  <a:pt x="0" y="0"/>
                </a:lnTo>
                <a:lnTo>
                  <a:pt x="0" y="3132581"/>
                </a:lnTo>
                <a:lnTo>
                  <a:pt x="5333" y="3132581"/>
                </a:lnTo>
                <a:lnTo>
                  <a:pt x="5334" y="9905"/>
                </a:lnTo>
                <a:lnTo>
                  <a:pt x="9906" y="4572"/>
                </a:lnTo>
                <a:lnTo>
                  <a:pt x="9905" y="9905"/>
                </a:lnTo>
                <a:lnTo>
                  <a:pt x="4171949" y="9905"/>
                </a:lnTo>
                <a:lnTo>
                  <a:pt x="4171949" y="4571"/>
                </a:lnTo>
                <a:lnTo>
                  <a:pt x="4177283" y="9905"/>
                </a:lnTo>
                <a:lnTo>
                  <a:pt x="4177284" y="3132581"/>
                </a:lnTo>
                <a:lnTo>
                  <a:pt x="4181856" y="3132581"/>
                </a:lnTo>
                <a:close/>
              </a:path>
              <a:path w="4182110" h="3133090">
                <a:moveTo>
                  <a:pt x="9906" y="9905"/>
                </a:moveTo>
                <a:lnTo>
                  <a:pt x="9906" y="4572"/>
                </a:lnTo>
                <a:lnTo>
                  <a:pt x="5334" y="9905"/>
                </a:lnTo>
                <a:lnTo>
                  <a:pt x="9906" y="9905"/>
                </a:lnTo>
                <a:close/>
              </a:path>
              <a:path w="4182110" h="3133090">
                <a:moveTo>
                  <a:pt x="9906" y="3122676"/>
                </a:moveTo>
                <a:lnTo>
                  <a:pt x="9906" y="9905"/>
                </a:lnTo>
                <a:lnTo>
                  <a:pt x="5334" y="9905"/>
                </a:lnTo>
                <a:lnTo>
                  <a:pt x="5334" y="3122676"/>
                </a:lnTo>
                <a:lnTo>
                  <a:pt x="9906" y="3122676"/>
                </a:lnTo>
                <a:close/>
              </a:path>
              <a:path w="4182110" h="3133090">
                <a:moveTo>
                  <a:pt x="4177284" y="3122676"/>
                </a:moveTo>
                <a:lnTo>
                  <a:pt x="5334" y="3122676"/>
                </a:lnTo>
                <a:lnTo>
                  <a:pt x="9906" y="3127248"/>
                </a:lnTo>
                <a:lnTo>
                  <a:pt x="9906" y="3132581"/>
                </a:lnTo>
                <a:lnTo>
                  <a:pt x="4171950" y="3132581"/>
                </a:lnTo>
                <a:lnTo>
                  <a:pt x="4171950" y="3127248"/>
                </a:lnTo>
                <a:lnTo>
                  <a:pt x="4177284" y="3122676"/>
                </a:lnTo>
                <a:close/>
              </a:path>
              <a:path w="4182110" h="3133090">
                <a:moveTo>
                  <a:pt x="9906" y="3132581"/>
                </a:moveTo>
                <a:lnTo>
                  <a:pt x="9906" y="3127248"/>
                </a:lnTo>
                <a:lnTo>
                  <a:pt x="5334" y="3122676"/>
                </a:lnTo>
                <a:lnTo>
                  <a:pt x="5333" y="3132581"/>
                </a:lnTo>
                <a:lnTo>
                  <a:pt x="9906" y="3132581"/>
                </a:lnTo>
                <a:close/>
              </a:path>
              <a:path w="4182110" h="3133090">
                <a:moveTo>
                  <a:pt x="4177283" y="9905"/>
                </a:moveTo>
                <a:lnTo>
                  <a:pt x="4171949" y="4571"/>
                </a:lnTo>
                <a:lnTo>
                  <a:pt x="4171949" y="9905"/>
                </a:lnTo>
                <a:lnTo>
                  <a:pt x="4177283" y="9905"/>
                </a:lnTo>
                <a:close/>
              </a:path>
              <a:path w="4182110" h="3133090">
                <a:moveTo>
                  <a:pt x="4177284" y="3122676"/>
                </a:moveTo>
                <a:lnTo>
                  <a:pt x="4177283" y="9905"/>
                </a:lnTo>
                <a:lnTo>
                  <a:pt x="4171949" y="9905"/>
                </a:lnTo>
                <a:lnTo>
                  <a:pt x="4171950" y="3122676"/>
                </a:lnTo>
                <a:lnTo>
                  <a:pt x="4177284" y="3122676"/>
                </a:lnTo>
                <a:close/>
              </a:path>
              <a:path w="4182110" h="3133090">
                <a:moveTo>
                  <a:pt x="4177284" y="3132581"/>
                </a:moveTo>
                <a:lnTo>
                  <a:pt x="4177284" y="3122676"/>
                </a:lnTo>
                <a:lnTo>
                  <a:pt x="4171950" y="3127248"/>
                </a:lnTo>
                <a:lnTo>
                  <a:pt x="4171950" y="3132581"/>
                </a:lnTo>
                <a:lnTo>
                  <a:pt x="4177284" y="3132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4969" y="3470147"/>
            <a:ext cx="3849623" cy="2410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21921" y="3467100"/>
            <a:ext cx="3857625" cy="2421255"/>
          </a:xfrm>
          <a:custGeom>
            <a:avLst/>
            <a:gdLst/>
            <a:ahLst/>
            <a:cxnLst/>
            <a:rect l="l" t="t" r="r" b="b"/>
            <a:pathLst>
              <a:path w="3857625" h="2421254">
                <a:moveTo>
                  <a:pt x="3857244" y="2420874"/>
                </a:moveTo>
                <a:lnTo>
                  <a:pt x="3857244" y="0"/>
                </a:lnTo>
                <a:lnTo>
                  <a:pt x="0" y="0"/>
                </a:lnTo>
                <a:lnTo>
                  <a:pt x="0" y="2420874"/>
                </a:lnTo>
                <a:lnTo>
                  <a:pt x="4572" y="2420874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3848100" y="9905"/>
                </a:lnTo>
                <a:lnTo>
                  <a:pt x="3848100" y="4572"/>
                </a:lnTo>
                <a:lnTo>
                  <a:pt x="3852671" y="9905"/>
                </a:lnTo>
                <a:lnTo>
                  <a:pt x="3852671" y="2420874"/>
                </a:lnTo>
                <a:lnTo>
                  <a:pt x="3857244" y="2420874"/>
                </a:lnTo>
                <a:close/>
              </a:path>
              <a:path w="3857625" h="2421254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3857625" h="2421254">
                <a:moveTo>
                  <a:pt x="9144" y="2411730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2411730"/>
                </a:lnTo>
                <a:lnTo>
                  <a:pt x="9144" y="2411730"/>
                </a:lnTo>
                <a:close/>
              </a:path>
              <a:path w="3857625" h="2421254">
                <a:moveTo>
                  <a:pt x="3852671" y="2411729"/>
                </a:moveTo>
                <a:lnTo>
                  <a:pt x="4572" y="2411730"/>
                </a:lnTo>
                <a:lnTo>
                  <a:pt x="9144" y="2416302"/>
                </a:lnTo>
                <a:lnTo>
                  <a:pt x="9144" y="2420874"/>
                </a:lnTo>
                <a:lnTo>
                  <a:pt x="3848100" y="2420874"/>
                </a:lnTo>
                <a:lnTo>
                  <a:pt x="3848100" y="2416302"/>
                </a:lnTo>
                <a:lnTo>
                  <a:pt x="3852671" y="2411729"/>
                </a:lnTo>
                <a:close/>
              </a:path>
              <a:path w="3857625" h="2421254">
                <a:moveTo>
                  <a:pt x="9144" y="2420874"/>
                </a:moveTo>
                <a:lnTo>
                  <a:pt x="9144" y="2416302"/>
                </a:lnTo>
                <a:lnTo>
                  <a:pt x="4572" y="2411730"/>
                </a:lnTo>
                <a:lnTo>
                  <a:pt x="4572" y="2420874"/>
                </a:lnTo>
                <a:lnTo>
                  <a:pt x="9144" y="2420874"/>
                </a:lnTo>
                <a:close/>
              </a:path>
              <a:path w="3857625" h="2421254">
                <a:moveTo>
                  <a:pt x="3852671" y="9905"/>
                </a:moveTo>
                <a:lnTo>
                  <a:pt x="3848100" y="4572"/>
                </a:lnTo>
                <a:lnTo>
                  <a:pt x="3848100" y="9905"/>
                </a:lnTo>
                <a:lnTo>
                  <a:pt x="3852671" y="9905"/>
                </a:lnTo>
                <a:close/>
              </a:path>
              <a:path w="3857625" h="2421254">
                <a:moveTo>
                  <a:pt x="3852671" y="2411729"/>
                </a:moveTo>
                <a:lnTo>
                  <a:pt x="3852671" y="9905"/>
                </a:lnTo>
                <a:lnTo>
                  <a:pt x="3848100" y="9905"/>
                </a:lnTo>
                <a:lnTo>
                  <a:pt x="3848100" y="2411729"/>
                </a:lnTo>
                <a:lnTo>
                  <a:pt x="3852671" y="2411729"/>
                </a:lnTo>
                <a:close/>
              </a:path>
              <a:path w="3857625" h="2421254">
                <a:moveTo>
                  <a:pt x="3852671" y="2420874"/>
                </a:moveTo>
                <a:lnTo>
                  <a:pt x="3852671" y="2411729"/>
                </a:lnTo>
                <a:lnTo>
                  <a:pt x="3848100" y="2416302"/>
                </a:lnTo>
                <a:lnTo>
                  <a:pt x="3848100" y="2420874"/>
                </a:lnTo>
                <a:lnTo>
                  <a:pt x="3852671" y="2420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47949" y="5939082"/>
            <a:ext cx="3173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  <a:hlinkClick r:id="rId4"/>
              </a:rPr>
              <a:t>http://www.ibm.com/developerworks/data/li </a:t>
            </a:r>
            <a:r>
              <a:rPr sz="1400" spc="-5" dirty="0">
                <a:latin typeface="Times New Roman"/>
                <a:cs typeface="Times New Roman"/>
              </a:rPr>
              <a:t> brary/techarticle/dm-0811wurst/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6783" y="795782"/>
            <a:ext cx="33959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Outlier</a:t>
            </a:r>
            <a:r>
              <a:rPr spc="-30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9249" y="1529587"/>
            <a:ext cx="7948295" cy="199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Multivariate</a:t>
            </a:r>
            <a:endParaRPr sz="2800">
              <a:latin typeface="Comic Sans MS"/>
              <a:cs typeface="Comic Sans MS"/>
            </a:endParaRPr>
          </a:p>
          <a:p>
            <a:pPr marL="755650" lvl="1" indent="-286385">
              <a:lnSpc>
                <a:spcPct val="100000"/>
              </a:lnSpc>
              <a:spcBef>
                <a:spcPts val="300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Distance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 based</a:t>
            </a:r>
            <a:endParaRPr sz="2400">
              <a:latin typeface="Comic Sans MS"/>
              <a:cs typeface="Comic Sans MS"/>
            </a:endParaRPr>
          </a:p>
          <a:p>
            <a:pPr marL="1155700" marR="5080" lvl="2" indent="-228600">
              <a:lnSpc>
                <a:spcPct val="110000"/>
              </a:lnSpc>
              <a:spcBef>
                <a:spcPts val="1010"/>
              </a:spcBef>
              <a:buClr>
                <a:srgbClr val="FF0000"/>
              </a:buClr>
              <a:buSzPct val="90000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An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instance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with very few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neighbors within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D is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regarded 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as an</a:t>
            </a:r>
            <a:r>
              <a:rPr sz="20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outlier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2049" y="3590544"/>
            <a:ext cx="3429761" cy="3043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8115" y="5107685"/>
            <a:ext cx="2419350" cy="19042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1421" y="4658359"/>
            <a:ext cx="11607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omic Sans MS"/>
                <a:cs typeface="Comic Sans MS"/>
              </a:rPr>
              <a:t>Knn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algorithm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0799" y="2019300"/>
            <a:ext cx="5811011" cy="4144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0981" y="6409677"/>
            <a:ext cx="779081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bi-dimensional outlier that is not an outlier in either of its</a:t>
            </a:r>
            <a:r>
              <a:rPr sz="1800" spc="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projections.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1034" y="2175510"/>
            <a:ext cx="886460" cy="801370"/>
          </a:xfrm>
          <a:custGeom>
            <a:avLst/>
            <a:gdLst/>
            <a:ahLst/>
            <a:cxnLst/>
            <a:rect l="l" t="t" r="r" b="b"/>
            <a:pathLst>
              <a:path w="886459" h="801369">
                <a:moveTo>
                  <a:pt x="626176" y="245414"/>
                </a:moveTo>
                <a:lnTo>
                  <a:pt x="224790" y="0"/>
                </a:lnTo>
                <a:lnTo>
                  <a:pt x="0" y="366522"/>
                </a:lnTo>
                <a:lnTo>
                  <a:pt x="26670" y="382877"/>
                </a:lnTo>
                <a:lnTo>
                  <a:pt x="26670" y="349758"/>
                </a:lnTo>
                <a:lnTo>
                  <a:pt x="39363" y="357527"/>
                </a:lnTo>
                <a:lnTo>
                  <a:pt x="221742" y="59089"/>
                </a:lnTo>
                <a:lnTo>
                  <a:pt x="221742" y="31242"/>
                </a:lnTo>
                <a:lnTo>
                  <a:pt x="241554" y="26670"/>
                </a:lnTo>
                <a:lnTo>
                  <a:pt x="241554" y="43391"/>
                </a:lnTo>
                <a:lnTo>
                  <a:pt x="618744" y="274707"/>
                </a:lnTo>
                <a:lnTo>
                  <a:pt x="618744" y="257555"/>
                </a:lnTo>
                <a:lnTo>
                  <a:pt x="626176" y="245414"/>
                </a:lnTo>
                <a:close/>
              </a:path>
              <a:path w="886459" h="801369">
                <a:moveTo>
                  <a:pt x="39363" y="357527"/>
                </a:moveTo>
                <a:lnTo>
                  <a:pt x="26670" y="349758"/>
                </a:lnTo>
                <a:lnTo>
                  <a:pt x="32004" y="369570"/>
                </a:lnTo>
                <a:lnTo>
                  <a:pt x="39363" y="357527"/>
                </a:lnTo>
                <a:close/>
              </a:path>
              <a:path w="886459" h="801369">
                <a:moveTo>
                  <a:pt x="441198" y="603504"/>
                </a:moveTo>
                <a:lnTo>
                  <a:pt x="39363" y="357527"/>
                </a:lnTo>
                <a:lnTo>
                  <a:pt x="32004" y="369570"/>
                </a:lnTo>
                <a:lnTo>
                  <a:pt x="26670" y="349758"/>
                </a:lnTo>
                <a:lnTo>
                  <a:pt x="26670" y="382877"/>
                </a:lnTo>
                <a:lnTo>
                  <a:pt x="401624" y="612821"/>
                </a:lnTo>
                <a:lnTo>
                  <a:pt x="409194" y="600456"/>
                </a:lnTo>
                <a:lnTo>
                  <a:pt x="413766" y="620268"/>
                </a:lnTo>
                <a:lnTo>
                  <a:pt x="413766" y="647988"/>
                </a:lnTo>
                <a:lnTo>
                  <a:pt x="441198" y="603504"/>
                </a:lnTo>
                <a:close/>
              </a:path>
              <a:path w="886459" h="801369">
                <a:moveTo>
                  <a:pt x="241554" y="26670"/>
                </a:moveTo>
                <a:lnTo>
                  <a:pt x="221742" y="31242"/>
                </a:lnTo>
                <a:lnTo>
                  <a:pt x="234120" y="38833"/>
                </a:lnTo>
                <a:lnTo>
                  <a:pt x="241554" y="26670"/>
                </a:lnTo>
                <a:close/>
              </a:path>
              <a:path w="886459" h="801369">
                <a:moveTo>
                  <a:pt x="234120" y="38833"/>
                </a:moveTo>
                <a:lnTo>
                  <a:pt x="221742" y="31242"/>
                </a:lnTo>
                <a:lnTo>
                  <a:pt x="221742" y="59089"/>
                </a:lnTo>
                <a:lnTo>
                  <a:pt x="234120" y="38833"/>
                </a:lnTo>
                <a:close/>
              </a:path>
              <a:path w="886459" h="801369">
                <a:moveTo>
                  <a:pt x="241554" y="43391"/>
                </a:moveTo>
                <a:lnTo>
                  <a:pt x="241554" y="26670"/>
                </a:lnTo>
                <a:lnTo>
                  <a:pt x="234120" y="38833"/>
                </a:lnTo>
                <a:lnTo>
                  <a:pt x="241554" y="43391"/>
                </a:lnTo>
                <a:close/>
              </a:path>
              <a:path w="886459" h="801369">
                <a:moveTo>
                  <a:pt x="413766" y="647988"/>
                </a:moveTo>
                <a:lnTo>
                  <a:pt x="413766" y="620268"/>
                </a:lnTo>
                <a:lnTo>
                  <a:pt x="401624" y="612821"/>
                </a:lnTo>
                <a:lnTo>
                  <a:pt x="286512" y="800862"/>
                </a:lnTo>
                <a:lnTo>
                  <a:pt x="313182" y="794457"/>
                </a:lnTo>
                <a:lnTo>
                  <a:pt x="313182" y="765048"/>
                </a:lnTo>
                <a:lnTo>
                  <a:pt x="346512" y="757048"/>
                </a:lnTo>
                <a:lnTo>
                  <a:pt x="413766" y="647988"/>
                </a:lnTo>
                <a:close/>
              </a:path>
              <a:path w="886459" h="801369">
                <a:moveTo>
                  <a:pt x="346512" y="757048"/>
                </a:moveTo>
                <a:lnTo>
                  <a:pt x="313182" y="765048"/>
                </a:lnTo>
                <a:lnTo>
                  <a:pt x="328422" y="786384"/>
                </a:lnTo>
                <a:lnTo>
                  <a:pt x="346512" y="757048"/>
                </a:lnTo>
                <a:close/>
              </a:path>
              <a:path w="886459" h="801369">
                <a:moveTo>
                  <a:pt x="865632" y="661784"/>
                </a:moveTo>
                <a:lnTo>
                  <a:pt x="865632" y="632460"/>
                </a:lnTo>
                <a:lnTo>
                  <a:pt x="854964" y="649986"/>
                </a:lnTo>
                <a:lnTo>
                  <a:pt x="851567" y="635835"/>
                </a:lnTo>
                <a:lnTo>
                  <a:pt x="346512" y="757048"/>
                </a:lnTo>
                <a:lnTo>
                  <a:pt x="328422" y="786384"/>
                </a:lnTo>
                <a:lnTo>
                  <a:pt x="313182" y="765048"/>
                </a:lnTo>
                <a:lnTo>
                  <a:pt x="313182" y="794457"/>
                </a:lnTo>
                <a:lnTo>
                  <a:pt x="865632" y="661784"/>
                </a:lnTo>
                <a:close/>
              </a:path>
              <a:path w="886459" h="801369">
                <a:moveTo>
                  <a:pt x="413766" y="620268"/>
                </a:moveTo>
                <a:lnTo>
                  <a:pt x="409194" y="600456"/>
                </a:lnTo>
                <a:lnTo>
                  <a:pt x="401624" y="612821"/>
                </a:lnTo>
                <a:lnTo>
                  <a:pt x="413766" y="620268"/>
                </a:lnTo>
                <a:close/>
              </a:path>
              <a:path w="886459" h="801369">
                <a:moveTo>
                  <a:pt x="638556" y="252983"/>
                </a:moveTo>
                <a:lnTo>
                  <a:pt x="626176" y="245414"/>
                </a:lnTo>
                <a:lnTo>
                  <a:pt x="618744" y="257555"/>
                </a:lnTo>
                <a:lnTo>
                  <a:pt x="638556" y="252983"/>
                </a:lnTo>
                <a:close/>
              </a:path>
              <a:path w="886459" h="801369">
                <a:moveTo>
                  <a:pt x="638556" y="280024"/>
                </a:moveTo>
                <a:lnTo>
                  <a:pt x="638556" y="252983"/>
                </a:lnTo>
                <a:lnTo>
                  <a:pt x="618744" y="257555"/>
                </a:lnTo>
                <a:lnTo>
                  <a:pt x="618744" y="274707"/>
                </a:lnTo>
                <a:lnTo>
                  <a:pt x="635508" y="284988"/>
                </a:lnTo>
                <a:lnTo>
                  <a:pt x="638556" y="280024"/>
                </a:lnTo>
                <a:close/>
              </a:path>
              <a:path w="886459" h="801369">
                <a:moveTo>
                  <a:pt x="886206" y="656844"/>
                </a:moveTo>
                <a:lnTo>
                  <a:pt x="741426" y="57149"/>
                </a:lnTo>
                <a:lnTo>
                  <a:pt x="626176" y="245414"/>
                </a:lnTo>
                <a:lnTo>
                  <a:pt x="638556" y="252983"/>
                </a:lnTo>
                <a:lnTo>
                  <a:pt x="638556" y="280024"/>
                </a:lnTo>
                <a:lnTo>
                  <a:pt x="722376" y="143534"/>
                </a:lnTo>
                <a:lnTo>
                  <a:pt x="722376" y="97535"/>
                </a:lnTo>
                <a:lnTo>
                  <a:pt x="748284" y="101345"/>
                </a:lnTo>
                <a:lnTo>
                  <a:pt x="748284" y="205485"/>
                </a:lnTo>
                <a:lnTo>
                  <a:pt x="851567" y="635835"/>
                </a:lnTo>
                <a:lnTo>
                  <a:pt x="865632" y="632460"/>
                </a:lnTo>
                <a:lnTo>
                  <a:pt x="865632" y="661784"/>
                </a:lnTo>
                <a:lnTo>
                  <a:pt x="886206" y="656844"/>
                </a:lnTo>
                <a:close/>
              </a:path>
              <a:path w="886459" h="801369">
                <a:moveTo>
                  <a:pt x="748284" y="101345"/>
                </a:moveTo>
                <a:lnTo>
                  <a:pt x="722376" y="97535"/>
                </a:lnTo>
                <a:lnTo>
                  <a:pt x="730313" y="130608"/>
                </a:lnTo>
                <a:lnTo>
                  <a:pt x="748284" y="101345"/>
                </a:lnTo>
                <a:close/>
              </a:path>
              <a:path w="886459" h="801369">
                <a:moveTo>
                  <a:pt x="730313" y="130608"/>
                </a:moveTo>
                <a:lnTo>
                  <a:pt x="722376" y="97535"/>
                </a:lnTo>
                <a:lnTo>
                  <a:pt x="722376" y="143534"/>
                </a:lnTo>
                <a:lnTo>
                  <a:pt x="730313" y="130608"/>
                </a:lnTo>
                <a:close/>
              </a:path>
              <a:path w="886459" h="801369">
                <a:moveTo>
                  <a:pt x="748284" y="205485"/>
                </a:moveTo>
                <a:lnTo>
                  <a:pt x="748284" y="101345"/>
                </a:lnTo>
                <a:lnTo>
                  <a:pt x="730313" y="130608"/>
                </a:lnTo>
                <a:lnTo>
                  <a:pt x="748284" y="205485"/>
                </a:lnTo>
                <a:close/>
              </a:path>
              <a:path w="886459" h="801369">
                <a:moveTo>
                  <a:pt x="865632" y="632460"/>
                </a:moveTo>
                <a:lnTo>
                  <a:pt x="851567" y="635835"/>
                </a:lnTo>
                <a:lnTo>
                  <a:pt x="854964" y="649986"/>
                </a:lnTo>
                <a:lnTo>
                  <a:pt x="865632" y="6324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075" y="4553966"/>
            <a:ext cx="68376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DATA</a:t>
            </a:r>
            <a:r>
              <a:rPr sz="4000" spc="-70" dirty="0"/>
              <a:t> </a:t>
            </a:r>
            <a:r>
              <a:rPr sz="4000" dirty="0"/>
              <a:t>TRANSFORMATION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015" y="942848"/>
            <a:ext cx="27057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Normalization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09249" y="2034321"/>
            <a:ext cx="7505065" cy="429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For 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distance-based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methods, 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normalization 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helps 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to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prevent 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that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attributes 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with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large  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ranges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out-weight attributes 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with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small  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ranges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omic Sans MS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83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min-max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normalization</a:t>
            </a:r>
            <a:endParaRPr sz="240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144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z-score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normalization</a:t>
            </a:r>
            <a:endParaRPr sz="240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144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normalization by decimal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scaling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015" y="942848"/>
            <a:ext cx="27057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9249" y="1824482"/>
            <a:ext cx="30060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min-max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normalization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249" y="3759954"/>
            <a:ext cx="2912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z-score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normalization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0769" y="2479548"/>
            <a:ext cx="5420360" cy="590550"/>
          </a:xfrm>
          <a:custGeom>
            <a:avLst/>
            <a:gdLst/>
            <a:ahLst/>
            <a:cxnLst/>
            <a:rect l="l" t="t" r="r" b="b"/>
            <a:pathLst>
              <a:path w="5420359" h="590550">
                <a:moveTo>
                  <a:pt x="0" y="0"/>
                </a:moveTo>
                <a:lnTo>
                  <a:pt x="0" y="590550"/>
                </a:lnTo>
                <a:lnTo>
                  <a:pt x="5420106" y="590549"/>
                </a:lnTo>
                <a:lnTo>
                  <a:pt x="5420106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5495" y="2457183"/>
            <a:ext cx="121221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12090" algn="l"/>
                <a:tab pos="1198880" algn="l"/>
              </a:tabLst>
            </a:pP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v</a:t>
            </a:r>
            <a:r>
              <a:rPr sz="1800" i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800" u="sng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min</a:t>
            </a:r>
            <a:r>
              <a:rPr sz="1800" u="sng" spc="-39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800" i="1" u="sng" spc="-2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v	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0642" y="2599673"/>
            <a:ext cx="2499360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00" spc="-15" dirty="0">
                <a:latin typeface="Comic Sans MS"/>
                <a:cs typeface="Comic Sans MS"/>
              </a:rPr>
              <a:t>(new</a:t>
            </a:r>
            <a:r>
              <a:rPr sz="1800" spc="-2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_</a:t>
            </a:r>
            <a:r>
              <a:rPr sz="1800" spc="-26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max</a:t>
            </a:r>
            <a:r>
              <a:rPr sz="1800" spc="-370" dirty="0">
                <a:latin typeface="Comic Sans MS"/>
                <a:cs typeface="Comic Sans MS"/>
              </a:rPr>
              <a:t> </a:t>
            </a:r>
            <a:r>
              <a:rPr sz="800" i="1" spc="-25" dirty="0">
                <a:latin typeface="Comic Sans MS"/>
                <a:cs typeface="Comic Sans MS"/>
              </a:rPr>
              <a:t>v</a:t>
            </a:r>
            <a:r>
              <a:rPr sz="800" i="1" spc="114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mic Sans MS"/>
                <a:cs typeface="Comic Sans MS"/>
              </a:rPr>
              <a:t>new_min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6920" y="2599677"/>
            <a:ext cx="133032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03200" algn="l"/>
              </a:tabLst>
            </a:pPr>
            <a:r>
              <a:rPr sz="800" i="1" spc="-25" dirty="0">
                <a:latin typeface="Comic Sans MS"/>
                <a:cs typeface="Comic Sans MS"/>
              </a:rPr>
              <a:t>v	</a:t>
            </a:r>
            <a:r>
              <a:rPr sz="1800" spc="-25" dirty="0">
                <a:latin typeface="Symbol"/>
                <a:cs typeface="Symbol"/>
              </a:rPr>
              <a:t>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n</a:t>
            </a:r>
            <a:r>
              <a:rPr sz="1800" spc="-15" dirty="0">
                <a:latin typeface="Comic Sans MS"/>
                <a:cs typeface="Comic Sans MS"/>
              </a:rPr>
              <a:t>ew</a:t>
            </a:r>
            <a:r>
              <a:rPr sz="1800" spc="-20" dirty="0">
                <a:latin typeface="Comic Sans MS"/>
                <a:cs typeface="Comic Sans MS"/>
              </a:rPr>
              <a:t>_mi</a:t>
            </a:r>
            <a:r>
              <a:rPr sz="1800" spc="-15" dirty="0">
                <a:latin typeface="Comic Sans MS"/>
                <a:cs typeface="Comic Sans MS"/>
              </a:rPr>
              <a:t>n</a:t>
            </a:r>
            <a:r>
              <a:rPr sz="800" i="1" spc="-25" dirty="0">
                <a:latin typeface="Comic Sans MS"/>
                <a:cs typeface="Comic Sans MS"/>
              </a:rPr>
              <a:t>v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0058" y="2777219"/>
            <a:ext cx="117665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00" spc="-10" dirty="0">
                <a:latin typeface="Comic Sans MS"/>
                <a:cs typeface="Comic Sans MS"/>
              </a:rPr>
              <a:t>max</a:t>
            </a:r>
            <a:r>
              <a:rPr sz="1800" spc="-385" dirty="0">
                <a:latin typeface="Comic Sans MS"/>
                <a:cs typeface="Comic Sans MS"/>
              </a:rPr>
              <a:t> </a:t>
            </a:r>
            <a:r>
              <a:rPr sz="800" i="1" spc="-25" dirty="0">
                <a:latin typeface="Comic Sans MS"/>
                <a:cs typeface="Comic Sans MS"/>
              </a:rPr>
              <a:t>v</a:t>
            </a:r>
            <a:r>
              <a:rPr sz="800" i="1" spc="95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mic Sans MS"/>
                <a:cs typeface="Comic Sans MS"/>
              </a:rPr>
              <a:t>min</a:t>
            </a:r>
            <a:r>
              <a:rPr sz="1800" spc="-385" dirty="0">
                <a:latin typeface="Comic Sans MS"/>
                <a:cs typeface="Comic Sans MS"/>
              </a:rPr>
              <a:t> </a:t>
            </a:r>
            <a:r>
              <a:rPr sz="800" i="1" spc="-25" dirty="0">
                <a:latin typeface="Comic Sans MS"/>
                <a:cs typeface="Comic Sans MS"/>
              </a:rPr>
              <a:t>v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9239" y="2586646"/>
            <a:ext cx="419734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900" i="1" spc="-50" dirty="0">
                <a:latin typeface="Comic Sans MS"/>
                <a:cs typeface="Comic Sans MS"/>
              </a:rPr>
              <a:t>v</a:t>
            </a:r>
            <a:r>
              <a:rPr sz="1900" i="1" spc="-26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'</a:t>
            </a:r>
            <a:r>
              <a:rPr sz="1800" spc="-300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3725" y="4256532"/>
            <a:ext cx="971550" cy="645795"/>
          </a:xfrm>
          <a:custGeom>
            <a:avLst/>
            <a:gdLst/>
            <a:ahLst/>
            <a:cxnLst/>
            <a:rect l="l" t="t" r="r" b="b"/>
            <a:pathLst>
              <a:path w="971550" h="645795">
                <a:moveTo>
                  <a:pt x="0" y="0"/>
                </a:moveTo>
                <a:lnTo>
                  <a:pt x="0" y="645413"/>
                </a:lnTo>
                <a:lnTo>
                  <a:pt x="971550" y="645413"/>
                </a:lnTo>
                <a:lnTo>
                  <a:pt x="971550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39347" y="4336541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8733" y="4560570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5">
                <a:moveTo>
                  <a:pt x="0" y="0"/>
                </a:moveTo>
                <a:lnTo>
                  <a:pt x="473964" y="0"/>
                </a:lnTo>
              </a:path>
            </a:pathLst>
          </a:custGeom>
          <a:ln w="9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6549" y="4540296"/>
            <a:ext cx="4160520" cy="982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21030" algn="r">
              <a:lnSpc>
                <a:spcPct val="100000"/>
              </a:lnSpc>
              <a:spcBef>
                <a:spcPts val="95"/>
              </a:spcBef>
            </a:pPr>
            <a:r>
              <a:rPr sz="1900" i="1" spc="-65" dirty="0">
                <a:latin typeface="Symbol"/>
                <a:cs typeface="Symbol"/>
              </a:rPr>
              <a:t></a:t>
            </a:r>
            <a:r>
              <a:rPr sz="1900" i="1" spc="-350" dirty="0">
                <a:latin typeface="Times New Roman"/>
                <a:cs typeface="Times New Roman"/>
              </a:rPr>
              <a:t> </a:t>
            </a:r>
            <a:r>
              <a:rPr sz="1575" i="1" spc="-7" baseline="-23809" dirty="0">
                <a:latin typeface="Times New Roman"/>
                <a:cs typeface="Times New Roman"/>
              </a:rPr>
              <a:t>v</a:t>
            </a:r>
            <a:endParaRPr sz="1575" baseline="-2380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3676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67665" algn="l"/>
                <a:tab pos="368300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normalization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by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decimal</a:t>
            </a:r>
            <a:r>
              <a:rPr sz="200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scaling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322" y="4234734"/>
            <a:ext cx="90995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700" i="1" spc="-7" baseline="-33950" dirty="0">
                <a:latin typeface="Times New Roman"/>
                <a:cs typeface="Times New Roman"/>
              </a:rPr>
              <a:t>v </a:t>
            </a:r>
            <a:r>
              <a:rPr sz="2700" spc="-7" baseline="-33950" dirty="0">
                <a:latin typeface="Times New Roman"/>
                <a:cs typeface="Times New Roman"/>
              </a:rPr>
              <a:t>' </a:t>
            </a:r>
            <a:r>
              <a:rPr sz="2700" spc="-7" baseline="-33950" dirty="0">
                <a:latin typeface="Symbol"/>
                <a:cs typeface="Symbol"/>
              </a:rPr>
              <a:t></a:t>
            </a:r>
            <a:r>
              <a:rPr sz="2700" spc="-7" baseline="-3395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v </a:t>
            </a: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-33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62569" y="5764529"/>
            <a:ext cx="1005205" cy="798830"/>
          </a:xfrm>
          <a:custGeom>
            <a:avLst/>
            <a:gdLst/>
            <a:ahLst/>
            <a:cxnLst/>
            <a:rect l="l" t="t" r="r" b="b"/>
            <a:pathLst>
              <a:path w="1005205" h="798829">
                <a:moveTo>
                  <a:pt x="0" y="0"/>
                </a:moveTo>
                <a:lnTo>
                  <a:pt x="0" y="798576"/>
                </a:lnTo>
                <a:lnTo>
                  <a:pt x="1005077" y="798576"/>
                </a:lnTo>
                <a:lnTo>
                  <a:pt x="1005077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83015" y="617677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128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44654" y="5672682"/>
            <a:ext cx="444500" cy="89725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645"/>
              </a:spcBef>
            </a:pPr>
            <a:r>
              <a:rPr sz="2400" i="1" spc="1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50"/>
              </a:spcBef>
            </a:pPr>
            <a:r>
              <a:rPr sz="2400" spc="15" dirty="0">
                <a:latin typeface="Times New Roman"/>
                <a:cs typeface="Times New Roman"/>
              </a:rPr>
              <a:t>10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1500" i="1" baseline="61111" dirty="0">
                <a:latin typeface="Times New Roman"/>
                <a:cs typeface="Times New Roman"/>
              </a:rPr>
              <a:t>j</a:t>
            </a:r>
            <a:endParaRPr sz="1500" baseline="6111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4480" y="5931914"/>
            <a:ext cx="414020" cy="396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400" i="1" spc="35" dirty="0">
                <a:latin typeface="Times New Roman"/>
                <a:cs typeface="Times New Roman"/>
              </a:rPr>
              <a:t>v</a:t>
            </a:r>
            <a:r>
              <a:rPr sz="2400" spc="35" dirty="0">
                <a:latin typeface="Times New Roman"/>
                <a:cs typeface="Times New Roman"/>
              </a:rPr>
              <a:t>'</a:t>
            </a:r>
            <a:r>
              <a:rPr sz="2400" spc="-42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07971" y="5692902"/>
            <a:ext cx="321310" cy="405130"/>
          </a:xfrm>
          <a:custGeom>
            <a:avLst/>
            <a:gdLst/>
            <a:ahLst/>
            <a:cxnLst/>
            <a:rect l="l" t="t" r="r" b="b"/>
            <a:pathLst>
              <a:path w="321309" h="405129">
                <a:moveTo>
                  <a:pt x="0" y="0"/>
                </a:moveTo>
                <a:lnTo>
                  <a:pt x="0" y="404622"/>
                </a:lnTo>
                <a:lnTo>
                  <a:pt x="320801" y="404622"/>
                </a:lnTo>
                <a:lnTo>
                  <a:pt x="3208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90043" y="5615323"/>
            <a:ext cx="5953125" cy="9918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latin typeface="Comic Sans MS"/>
                <a:cs typeface="Comic Sans MS"/>
              </a:rPr>
              <a:t>Where </a:t>
            </a:r>
            <a:r>
              <a:rPr sz="1900" i="1" spc="-40" dirty="0">
                <a:latin typeface="Comic Sans MS"/>
                <a:cs typeface="Comic Sans MS"/>
              </a:rPr>
              <a:t>j </a:t>
            </a:r>
            <a:r>
              <a:rPr sz="1800" spc="-5" dirty="0">
                <a:latin typeface="Comic Sans MS"/>
                <a:cs typeface="Comic Sans MS"/>
              </a:rPr>
              <a:t>is the smallest integer such that Max(| </a:t>
            </a:r>
            <a:r>
              <a:rPr sz="4050" i="1" spc="67" baseline="-6172" dirty="0">
                <a:latin typeface="Times New Roman"/>
                <a:cs typeface="Times New Roman"/>
              </a:rPr>
              <a:t>v</a:t>
            </a:r>
            <a:r>
              <a:rPr sz="4050" spc="67" baseline="-6172" dirty="0">
                <a:latin typeface="Times New Roman"/>
                <a:cs typeface="Times New Roman"/>
              </a:rPr>
              <a:t>'</a:t>
            </a:r>
            <a:r>
              <a:rPr sz="4050" spc="-397" baseline="-6172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|)&lt;1</a:t>
            </a:r>
            <a:endParaRPr sz="1800">
              <a:latin typeface="Comic Sans MS"/>
              <a:cs typeface="Comic Sans MS"/>
            </a:endParaRPr>
          </a:p>
          <a:p>
            <a:pPr marL="426720">
              <a:lnSpc>
                <a:spcPct val="100000"/>
              </a:lnSpc>
              <a:spcBef>
                <a:spcPts val="2415"/>
              </a:spcBef>
              <a:tabLst>
                <a:tab pos="2983230" algn="l"/>
                <a:tab pos="4777740" algn="l"/>
              </a:tabLst>
            </a:pPr>
            <a:r>
              <a:rPr sz="1600" spc="-5" dirty="0">
                <a:latin typeface="Comic Sans MS"/>
                <a:cs typeface="Comic Sans MS"/>
              </a:rPr>
              <a:t>range: </a:t>
            </a:r>
            <a:r>
              <a:rPr sz="1600" dirty="0">
                <a:latin typeface="Comic Sans MS"/>
                <a:cs typeface="Comic Sans MS"/>
              </a:rPr>
              <a:t>-986 </a:t>
            </a:r>
            <a:r>
              <a:rPr sz="1600" spc="-5" dirty="0">
                <a:latin typeface="Comic Sans MS"/>
                <a:cs typeface="Comic Sans MS"/>
              </a:rPr>
              <a:t>to 917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=&gt;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j=3	</a:t>
            </a:r>
            <a:r>
              <a:rPr sz="1600" dirty="0">
                <a:latin typeface="Comic Sans MS"/>
                <a:cs typeface="Comic Sans MS"/>
              </a:rPr>
              <a:t>-986</a:t>
            </a:r>
            <a:r>
              <a:rPr sz="1600" spc="-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-&gt; -0.986	</a:t>
            </a:r>
            <a:r>
              <a:rPr sz="1600" spc="-5" dirty="0">
                <a:latin typeface="Comic Sans MS"/>
                <a:cs typeface="Comic Sans MS"/>
              </a:rPr>
              <a:t>917 </a:t>
            </a:r>
            <a:r>
              <a:rPr sz="1600" dirty="0">
                <a:latin typeface="Comic Sans MS"/>
                <a:cs typeface="Comic Sans MS"/>
              </a:rPr>
              <a:t>-&gt;</a:t>
            </a:r>
            <a:r>
              <a:rPr sz="1600" spc="-9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0.917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5241169" y="4331271"/>
            <a:ext cx="222186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i="1" spc="-35" dirty="0">
                <a:latin typeface="Comic Sans MS"/>
                <a:cs typeface="Comic Sans MS"/>
              </a:rPr>
              <a:t>does </a:t>
            </a:r>
            <a:r>
              <a:rPr sz="1450" i="1" spc="-30" dirty="0">
                <a:latin typeface="Comic Sans MS"/>
                <a:cs typeface="Comic Sans MS"/>
              </a:rPr>
              <a:t>not </a:t>
            </a:r>
            <a:r>
              <a:rPr sz="1450" i="1" spc="-25" dirty="0">
                <a:latin typeface="Comic Sans MS"/>
                <a:cs typeface="Comic Sans MS"/>
              </a:rPr>
              <a:t>eliminate</a:t>
            </a:r>
            <a:r>
              <a:rPr sz="1450" i="1" spc="-50" dirty="0">
                <a:latin typeface="Comic Sans MS"/>
                <a:cs typeface="Comic Sans MS"/>
              </a:rPr>
              <a:t> </a:t>
            </a:r>
            <a:r>
              <a:rPr sz="1450" i="1" spc="-25" dirty="0">
                <a:latin typeface="Comic Sans MS"/>
                <a:cs typeface="Comic Sans MS"/>
              </a:rPr>
              <a:t>outliers</a:t>
            </a:r>
            <a:endParaRPr sz="14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9055" y="6823395"/>
            <a:ext cx="186055" cy="2127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spc="-5" dirty="0">
                <a:latin typeface="Comic Sans MS"/>
                <a:cs typeface="Comic Sans MS"/>
              </a:rPr>
              <a:t>53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40059" y="681227"/>
            <a:ext cx="5395721" cy="6396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6051" y="1253489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6051" y="2275332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76051" y="2530601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6051" y="3552444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76051" y="3807714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6051" y="4062984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76051" y="4318253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6051" y="5084826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76051" y="5595365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41514" y="487680"/>
          <a:ext cx="3527424" cy="6645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  <a:spcBef>
                          <a:spcPts val="120"/>
                        </a:spcBef>
                      </a:pPr>
                      <a:r>
                        <a:rPr sz="1500" b="1" spc="25" dirty="0">
                          <a:latin typeface="Calibri"/>
                          <a:cs typeface="Calibri"/>
                        </a:rPr>
                        <a:t>Age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789"/>
                        </a:lnSpc>
                        <a:spcBef>
                          <a:spcPts val="120"/>
                        </a:spcBef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min‐max</a:t>
                      </a:r>
                      <a:r>
                        <a:rPr sz="15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25" dirty="0">
                          <a:latin typeface="Calibri"/>
                          <a:cs typeface="Calibri"/>
                        </a:rPr>
                        <a:t>(0‐1)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789"/>
                        </a:lnSpc>
                        <a:spcBef>
                          <a:spcPts val="120"/>
                        </a:spcBef>
                      </a:pPr>
                      <a:r>
                        <a:rPr sz="1500" b="1" spc="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500" b="1" spc="10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00" b="1" spc="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b="1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00" b="1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00" b="1" dirty="0"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789"/>
                        </a:lnSpc>
                        <a:spcBef>
                          <a:spcPts val="120"/>
                        </a:spcBef>
                      </a:pPr>
                      <a:r>
                        <a:rPr sz="1500" b="1" spc="15" dirty="0">
                          <a:latin typeface="Calibri"/>
                          <a:cs typeface="Calibri"/>
                        </a:rPr>
                        <a:t>dec.</a:t>
                      </a:r>
                      <a:r>
                        <a:rPr sz="15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15" dirty="0">
                          <a:latin typeface="Calibri"/>
                          <a:cs typeface="Calibri"/>
                        </a:rPr>
                        <a:t>scaling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854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44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0.421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450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0.44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marL="1079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35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0.184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685"/>
                        </a:lnSpc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450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0.35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53">
                <a:tc>
                  <a:txBody>
                    <a:bodyPr/>
                    <a:lstStyle/>
                    <a:p>
                      <a:pPr marL="1079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34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0.158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685"/>
                        </a:lnSpc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550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0.34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53">
                <a:tc>
                  <a:txBody>
                    <a:bodyPr/>
                    <a:lstStyle/>
                    <a:p>
                      <a:pPr marL="10795" algn="ctr">
                        <a:lnSpc>
                          <a:spcPts val="1689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34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9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0.158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689"/>
                        </a:lnSpc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550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89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0.34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marL="1079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39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0.289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685"/>
                        </a:lnSpc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050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0.39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marL="1079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41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0.342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685"/>
                        </a:lnSpc>
                      </a:pP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150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0.41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marL="1079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42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0.368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685"/>
                        </a:lnSpc>
                      </a:pP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250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0.42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marL="1079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0.079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685"/>
                        </a:lnSpc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849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653">
                <a:tc>
                  <a:txBody>
                    <a:bodyPr/>
                    <a:lstStyle/>
                    <a:p>
                      <a:pPr marL="1079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28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0.000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685"/>
                        </a:lnSpc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149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0.28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653">
                <a:tc>
                  <a:txBody>
                    <a:bodyPr/>
                    <a:lstStyle/>
                    <a:p>
                      <a:pPr marL="10795" algn="ctr">
                        <a:lnSpc>
                          <a:spcPts val="1689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30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9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0.053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689"/>
                        </a:lnSpc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949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689"/>
                        </a:lnSpc>
                      </a:pPr>
                      <a:r>
                        <a:rPr sz="1500" spc="25" dirty="0">
                          <a:latin typeface="Calibri"/>
                          <a:cs typeface="Calibri"/>
                        </a:rPr>
                        <a:t>0.3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marL="1079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38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0.263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685"/>
                        </a:lnSpc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150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0.38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marL="1079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36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0.211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685"/>
                        </a:lnSpc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350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0.36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marL="1079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42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0.368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685"/>
                        </a:lnSpc>
                      </a:pP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250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0.42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653">
                <a:tc>
                  <a:txBody>
                    <a:bodyPr/>
                    <a:lstStyle/>
                    <a:p>
                      <a:pPr marL="1079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35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0.184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685"/>
                        </a:lnSpc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450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0.35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653">
                <a:tc>
                  <a:txBody>
                    <a:bodyPr/>
                    <a:lstStyle/>
                    <a:p>
                      <a:pPr marL="10795" algn="ctr">
                        <a:lnSpc>
                          <a:spcPts val="1689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33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9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0.132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689"/>
                        </a:lnSpc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649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89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0.33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marL="1079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45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0.447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685"/>
                        </a:lnSpc>
                      </a:pP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550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0.45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marL="1079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34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0.158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685"/>
                        </a:lnSpc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550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0.34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marL="1079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65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0.974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685"/>
                        </a:lnSpc>
                      </a:pPr>
                      <a:r>
                        <a:rPr sz="1500" spc="2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548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0.65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5653">
                <a:tc>
                  <a:txBody>
                    <a:bodyPr/>
                    <a:lstStyle/>
                    <a:p>
                      <a:pPr marL="10795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66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1.000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685"/>
                        </a:lnSpc>
                      </a:pPr>
                      <a:r>
                        <a:rPr sz="1500" spc="2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648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685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0.66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5902">
                <a:tc>
                  <a:txBody>
                    <a:bodyPr/>
                    <a:lstStyle/>
                    <a:p>
                      <a:pPr marL="10795" algn="ctr">
                        <a:lnSpc>
                          <a:spcPts val="1689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38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9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0.263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689"/>
                        </a:lnSpc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150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89"/>
                        </a:lnSpc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0.38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B w="12700">
                      <a:solidFill>
                        <a:srgbClr val="DADCDD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546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28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minimun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526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500" spc="35" dirty="0">
                          <a:latin typeface="Calibri"/>
                          <a:cs typeface="Calibri"/>
                        </a:rPr>
                        <a:t>66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maximum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558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500" spc="30" dirty="0">
                          <a:latin typeface="Calibri"/>
                          <a:cs typeface="Calibri"/>
                        </a:rPr>
                        <a:t>39.50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avgerage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546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spc="30" dirty="0">
                          <a:latin typeface="Calibri"/>
                          <a:cs typeface="Calibri"/>
                        </a:rPr>
                        <a:t>10.01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standard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deviation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479" y="4553966"/>
            <a:ext cx="41808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MISSING</a:t>
            </a:r>
            <a:r>
              <a:rPr sz="4000" spc="-55" dirty="0"/>
              <a:t> </a:t>
            </a:r>
            <a:r>
              <a:rPr sz="4000" dirty="0"/>
              <a:t>DATA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7501" y="942848"/>
            <a:ext cx="2552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Missing</a:t>
            </a:r>
            <a:r>
              <a:rPr spc="-25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09249" y="1655559"/>
            <a:ext cx="8059420" cy="5031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Data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is </a:t>
            </a:r>
            <a:r>
              <a:rPr sz="1800" spc="-5" dirty="0">
                <a:solidFill>
                  <a:srgbClr val="008000"/>
                </a:solidFill>
                <a:latin typeface="Comic Sans MS"/>
                <a:cs typeface="Comic Sans MS"/>
              </a:rPr>
              <a:t>not always</a:t>
            </a:r>
            <a:r>
              <a:rPr sz="1800" spc="-1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mic Sans MS"/>
                <a:cs typeface="Comic Sans MS"/>
              </a:rPr>
              <a:t>available</a:t>
            </a:r>
            <a:endParaRPr sz="1800">
              <a:latin typeface="Comic Sans MS"/>
              <a:cs typeface="Comic Sans MS"/>
            </a:endParaRPr>
          </a:p>
          <a:p>
            <a:pPr marL="755650" marR="545465" lvl="1" indent="-285750">
              <a:lnSpc>
                <a:spcPts val="1730"/>
              </a:lnSpc>
              <a:spcBef>
                <a:spcPts val="177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E.g., many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tuples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have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no recorded value for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several attributes, such as  customer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income in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sales</a:t>
            </a:r>
            <a:r>
              <a:rPr sz="16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16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Comic Sans MS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8000"/>
                </a:solidFill>
                <a:latin typeface="Comic Sans MS"/>
                <a:cs typeface="Comic Sans MS"/>
              </a:rPr>
              <a:t>Missing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data may be </a:t>
            </a:r>
            <a:r>
              <a:rPr sz="1800" spc="-5" dirty="0">
                <a:solidFill>
                  <a:srgbClr val="008000"/>
                </a:solidFill>
                <a:latin typeface="Comic Sans MS"/>
                <a:cs typeface="Comic Sans MS"/>
              </a:rPr>
              <a:t>due</a:t>
            </a:r>
            <a:r>
              <a:rPr sz="18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mic Sans MS"/>
                <a:cs typeface="Comic Sans MS"/>
              </a:rPr>
              <a:t>to</a:t>
            </a:r>
            <a:endParaRPr sz="180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155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equipment</a:t>
            </a:r>
            <a:r>
              <a:rPr sz="16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malfunction</a:t>
            </a:r>
            <a:endParaRPr sz="160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inconsistent with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other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recorded data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and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thus</a:t>
            </a:r>
            <a:r>
              <a:rPr sz="16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deleted</a:t>
            </a:r>
            <a:endParaRPr sz="160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data not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entered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due to</a:t>
            </a:r>
            <a:r>
              <a:rPr sz="16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misunderstanding</a:t>
            </a:r>
            <a:endParaRPr sz="160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certain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data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may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not be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considered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important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at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the time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16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entry</a:t>
            </a:r>
            <a:endParaRPr sz="160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not register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history or changes of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16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16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Comic Sans MS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Missing data </a:t>
            </a:r>
            <a:r>
              <a:rPr sz="1800" spc="-5" dirty="0">
                <a:solidFill>
                  <a:srgbClr val="008000"/>
                </a:solidFill>
                <a:latin typeface="Comic Sans MS"/>
                <a:cs typeface="Comic Sans MS"/>
              </a:rPr>
              <a:t>may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need to </a:t>
            </a:r>
            <a:r>
              <a:rPr sz="1800" spc="-5" dirty="0">
                <a:solidFill>
                  <a:srgbClr val="008000"/>
                </a:solidFill>
                <a:latin typeface="Comic Sans MS"/>
                <a:cs typeface="Comic Sans MS"/>
              </a:rPr>
              <a:t>be</a:t>
            </a:r>
            <a:r>
              <a:rPr sz="1800" spc="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mic Sans MS"/>
                <a:cs typeface="Comic Sans MS"/>
              </a:rPr>
              <a:t>inferred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55600" marR="5080" indent="-342900">
              <a:lnSpc>
                <a:spcPts val="1939"/>
              </a:lnSpc>
              <a:spcBef>
                <a:spcPts val="19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Missing values may </a:t>
            </a:r>
            <a:r>
              <a:rPr sz="1800" spc="-5" dirty="0">
                <a:solidFill>
                  <a:srgbClr val="008000"/>
                </a:solidFill>
                <a:latin typeface="Comic Sans MS"/>
                <a:cs typeface="Comic Sans MS"/>
              </a:rPr>
              <a:t>carry some information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content: e.g.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credit  application may carry information by noting which field the applicant did  not</a:t>
            </a:r>
            <a:r>
              <a:rPr sz="18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complete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2053" y="942848"/>
            <a:ext cx="28632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Missing</a:t>
            </a:r>
            <a:r>
              <a:rPr spc="-15" dirty="0"/>
              <a:t> </a:t>
            </a:r>
            <a:r>
              <a:rPr spc="-5" dirty="0"/>
              <a:t>Values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83520" y="2078227"/>
            <a:ext cx="8163559" cy="397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There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are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always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MVs in a real</a:t>
            </a:r>
            <a:r>
              <a:rPr sz="2000" spc="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dataset</a:t>
            </a:r>
            <a:endParaRPr sz="20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2400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MVs may have an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impact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on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modelling,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in fact, they can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destroy</a:t>
            </a:r>
            <a:r>
              <a:rPr sz="2000" spc="20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it!</a:t>
            </a:r>
            <a:endParaRPr sz="2000">
              <a:latin typeface="Comic Sans MS"/>
              <a:cs typeface="Comic Sans MS"/>
            </a:endParaRPr>
          </a:p>
          <a:p>
            <a:pPr marL="355600" marR="6350" indent="-343535">
              <a:lnSpc>
                <a:spcPct val="110000"/>
              </a:lnSpc>
              <a:spcBef>
                <a:spcPts val="2160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Some tools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ignore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missing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values,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others use some metric to fill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in  replacements</a:t>
            </a:r>
            <a:endParaRPr sz="2000">
              <a:latin typeface="Comic Sans MS"/>
              <a:cs typeface="Comic Sans MS"/>
            </a:endParaRPr>
          </a:p>
          <a:p>
            <a:pPr marL="755650" lvl="1" indent="-287020">
              <a:lnSpc>
                <a:spcPct val="100000"/>
              </a:lnSpc>
              <a:spcBef>
                <a:spcPts val="2190"/>
              </a:spcBef>
              <a:buClr>
                <a:srgbClr val="FF0000"/>
              </a:buClr>
              <a:buChar char="•"/>
              <a:tabLst>
                <a:tab pos="755015" algn="l"/>
                <a:tab pos="756285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The modeller should avoid default automated replacement</a:t>
            </a:r>
            <a:r>
              <a:rPr sz="1800" spc="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techniques</a:t>
            </a:r>
            <a:endParaRPr sz="1800">
              <a:latin typeface="Comic Sans MS"/>
              <a:cs typeface="Comic Sans MS"/>
            </a:endParaRPr>
          </a:p>
          <a:p>
            <a:pPr marL="1155700" lvl="2" indent="-229235">
              <a:lnSpc>
                <a:spcPct val="100000"/>
              </a:lnSpc>
              <a:spcBef>
                <a:spcPts val="985"/>
              </a:spcBef>
              <a:buClr>
                <a:srgbClr val="FF0000"/>
              </a:buClr>
              <a:buSzPct val="87500"/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Difficult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to know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limitations, problems and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introduced</a:t>
            </a:r>
            <a:r>
              <a:rPr sz="16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bias</a:t>
            </a:r>
            <a:endParaRPr sz="1600">
              <a:latin typeface="Comic Sans MS"/>
              <a:cs typeface="Comic Sans MS"/>
            </a:endParaRPr>
          </a:p>
          <a:p>
            <a:pPr lvl="2">
              <a:lnSpc>
                <a:spcPct val="100000"/>
              </a:lnSpc>
              <a:buClr>
                <a:srgbClr val="FF0000"/>
              </a:buClr>
              <a:buFont typeface="Comic Sans MS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55600" marR="948690" indent="-343535">
              <a:lnSpc>
                <a:spcPct val="110000"/>
              </a:lnSpc>
              <a:spcBef>
                <a:spcPts val="1375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Replacing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missing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values without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elsewhere capturing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that  information removes information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from the</a:t>
            </a:r>
            <a:r>
              <a:rPr sz="2000" spc="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dataset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037" y="4249471"/>
            <a:ext cx="69684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4000" spc="-5" dirty="0"/>
              <a:t>INTRODUCTION </a:t>
            </a:r>
            <a:r>
              <a:rPr sz="4000" dirty="0"/>
              <a:t>TO</a:t>
            </a:r>
            <a:r>
              <a:rPr sz="4000" spc="-60" dirty="0"/>
              <a:t> </a:t>
            </a:r>
            <a:r>
              <a:rPr sz="4000" dirty="0"/>
              <a:t>DATA  PREPARATION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383147" y="6810695"/>
            <a:ext cx="23812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Comic Sans MS"/>
                <a:cs typeface="Comic Sans MS"/>
              </a:rPr>
              <a:t>3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</a:t>
            </a:r>
            <a:r>
              <a:rPr spc="-10" dirty="0"/>
              <a:t>Handle </a:t>
            </a:r>
            <a:r>
              <a:rPr spc="-5" dirty="0"/>
              <a:t>Missing</a:t>
            </a:r>
            <a:r>
              <a:rPr spc="55" dirty="0"/>
              <a:t> </a:t>
            </a:r>
            <a:r>
              <a:rPr spc="-5" dirty="0"/>
              <a:t>Data?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09249" y="2078227"/>
            <a:ext cx="7946390" cy="4542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8000"/>
                </a:solidFill>
                <a:latin typeface="Comic Sans MS"/>
                <a:cs typeface="Comic Sans MS"/>
              </a:rPr>
              <a:t>Ignore records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(use only cases with all</a:t>
            </a:r>
            <a:r>
              <a:rPr sz="2000" spc="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values)</a:t>
            </a:r>
            <a:endParaRPr sz="2000">
              <a:latin typeface="Comic Sans MS"/>
              <a:cs typeface="Comic Sans MS"/>
            </a:endParaRPr>
          </a:p>
          <a:p>
            <a:pPr marL="755650" marR="5080" lvl="1" indent="-286385">
              <a:lnSpc>
                <a:spcPct val="110000"/>
              </a:lnSpc>
              <a:spcBef>
                <a:spcPts val="1970"/>
              </a:spcBef>
              <a:buClr>
                <a:srgbClr val="FF0000"/>
              </a:buClr>
              <a:buChar char="•"/>
              <a:tabLst>
                <a:tab pos="755015" algn="l"/>
                <a:tab pos="756285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Usually done when class label is missing as most prediction methods  do not handle missing data well</a:t>
            </a:r>
            <a:endParaRPr sz="1800">
              <a:latin typeface="Comic Sans MS"/>
              <a:cs typeface="Comic Sans MS"/>
            </a:endParaRPr>
          </a:p>
          <a:p>
            <a:pPr marL="755650" marR="56515" lvl="1" indent="-286385">
              <a:lnSpc>
                <a:spcPct val="110000"/>
              </a:lnSpc>
              <a:spcBef>
                <a:spcPts val="865"/>
              </a:spcBef>
              <a:buClr>
                <a:srgbClr val="FF0000"/>
              </a:buClr>
              <a:buChar char="•"/>
              <a:tabLst>
                <a:tab pos="755015" algn="l"/>
                <a:tab pos="756285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Not effective when the percentage of missing values per attribute  varies considerably as it can lead to insufficient and/or biased  sample sizes</a:t>
            </a:r>
            <a:endParaRPr sz="1800">
              <a:latin typeface="Comic Sans MS"/>
              <a:cs typeface="Comic Sans MS"/>
            </a:endParaRPr>
          </a:p>
          <a:p>
            <a:pPr marL="354965" indent="-342900">
              <a:lnSpc>
                <a:spcPct val="100000"/>
              </a:lnSpc>
              <a:spcBef>
                <a:spcPts val="12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8000"/>
                </a:solidFill>
                <a:latin typeface="Comic Sans MS"/>
                <a:cs typeface="Comic Sans MS"/>
              </a:rPr>
              <a:t>Ignore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attributes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with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missing</a:t>
            </a:r>
            <a:r>
              <a:rPr sz="20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values</a:t>
            </a:r>
            <a:endParaRPr sz="2000">
              <a:latin typeface="Comic Sans MS"/>
              <a:cs typeface="Comic Sans MS"/>
            </a:endParaRPr>
          </a:p>
          <a:p>
            <a:pPr marL="755650" marR="804545" lvl="1" indent="-286385">
              <a:lnSpc>
                <a:spcPct val="110000"/>
              </a:lnSpc>
              <a:spcBef>
                <a:spcPts val="1970"/>
              </a:spcBef>
              <a:buClr>
                <a:srgbClr val="FF0000"/>
              </a:buClr>
              <a:buChar char="•"/>
              <a:tabLst>
                <a:tab pos="755015" algn="l"/>
                <a:tab pos="756285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Use only features (attributes) with all values (may leave out  important features)</a:t>
            </a:r>
            <a:endParaRPr sz="1800">
              <a:latin typeface="Comic Sans MS"/>
              <a:cs typeface="Comic Sans MS"/>
            </a:endParaRPr>
          </a:p>
          <a:p>
            <a:pPr marL="354965" indent="-342900">
              <a:lnSpc>
                <a:spcPct val="100000"/>
              </a:lnSpc>
              <a:spcBef>
                <a:spcPts val="12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Fill in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missing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value</a:t>
            </a:r>
            <a:r>
              <a:rPr sz="200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manually</a:t>
            </a:r>
            <a:endParaRPr sz="2000">
              <a:latin typeface="Comic Sans MS"/>
              <a:cs typeface="Comic Sans MS"/>
            </a:endParaRPr>
          </a:p>
          <a:p>
            <a:pPr marL="824230" lvl="1" indent="-354330">
              <a:lnSpc>
                <a:spcPct val="100000"/>
              </a:lnSpc>
              <a:spcBef>
                <a:spcPts val="2185"/>
              </a:spcBef>
              <a:buClr>
                <a:srgbClr val="FF0000"/>
              </a:buClr>
              <a:buChar char="•"/>
              <a:tabLst>
                <a:tab pos="823594" algn="l"/>
                <a:tab pos="824230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tedious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+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infeasible?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</a:t>
            </a:r>
            <a:r>
              <a:rPr spc="-10" dirty="0"/>
              <a:t>Handle </a:t>
            </a:r>
            <a:r>
              <a:rPr spc="-5" dirty="0"/>
              <a:t>Missing</a:t>
            </a:r>
            <a:r>
              <a:rPr spc="55" dirty="0"/>
              <a:t> </a:t>
            </a:r>
            <a:r>
              <a:rPr spc="-5" dirty="0"/>
              <a:t>Data?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09249" y="2078227"/>
            <a:ext cx="7612380" cy="435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Use a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global </a:t>
            </a:r>
            <a:r>
              <a:rPr sz="2000" spc="-10" dirty="0">
                <a:solidFill>
                  <a:srgbClr val="008000"/>
                </a:solidFill>
                <a:latin typeface="Comic Sans MS"/>
                <a:cs typeface="Comic Sans MS"/>
              </a:rPr>
              <a:t>constant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to fill in the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missing</a:t>
            </a:r>
            <a:r>
              <a:rPr sz="2000" spc="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value</a:t>
            </a:r>
            <a:endParaRPr sz="2000">
              <a:latin typeface="Comic Sans MS"/>
              <a:cs typeface="Comic Sans MS"/>
            </a:endParaRPr>
          </a:p>
          <a:p>
            <a:pPr marL="824230" lvl="1" indent="-354965">
              <a:lnSpc>
                <a:spcPct val="100000"/>
              </a:lnSpc>
              <a:spcBef>
                <a:spcPts val="2190"/>
              </a:spcBef>
              <a:buClr>
                <a:srgbClr val="FF0000"/>
              </a:buClr>
              <a:buChar char="•"/>
              <a:tabLst>
                <a:tab pos="823594" algn="l"/>
                <a:tab pos="824230" algn="l"/>
                <a:tab pos="2640330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e.g.,</a:t>
            </a:r>
            <a:r>
              <a:rPr sz="18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“unknown”.	(May create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new class!)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Comic Sans MS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65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Use the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attribute mean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to fill in the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missing</a:t>
            </a:r>
            <a:r>
              <a:rPr sz="2000" spc="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value</a:t>
            </a:r>
            <a:endParaRPr sz="2000">
              <a:latin typeface="Comic Sans MS"/>
              <a:cs typeface="Comic Sans MS"/>
            </a:endParaRPr>
          </a:p>
          <a:p>
            <a:pPr marL="755650" lvl="1" indent="-286385">
              <a:lnSpc>
                <a:spcPct val="100000"/>
              </a:lnSpc>
              <a:spcBef>
                <a:spcPts val="2190"/>
              </a:spcBef>
              <a:buClr>
                <a:srgbClr val="FF0000"/>
              </a:buClr>
              <a:buChar char="•"/>
              <a:tabLst>
                <a:tab pos="755015" algn="l"/>
                <a:tab pos="756285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It will do the least harm to the mean of existing</a:t>
            </a:r>
            <a:r>
              <a:rPr sz="18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1800">
              <a:latin typeface="Comic Sans MS"/>
              <a:cs typeface="Comic Sans MS"/>
            </a:endParaRPr>
          </a:p>
          <a:p>
            <a:pPr marL="755650" lvl="1" indent="-28638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Char char="•"/>
              <a:tabLst>
                <a:tab pos="755015" algn="l"/>
                <a:tab pos="756285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If the mean is to be unbiased</a:t>
            </a:r>
            <a:endParaRPr sz="1800">
              <a:latin typeface="Comic Sans MS"/>
              <a:cs typeface="Comic Sans MS"/>
            </a:endParaRPr>
          </a:p>
          <a:p>
            <a:pPr marL="755650" lvl="1" indent="-28638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Char char="•"/>
              <a:tabLst>
                <a:tab pos="755015" algn="l"/>
                <a:tab pos="756285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What if the standard deviation is to be</a:t>
            </a:r>
            <a:r>
              <a:rPr sz="18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unbiased?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Comic Sans MS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10000"/>
              </a:lnSpc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Use the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attribute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mean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for all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samples belonging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to the </a:t>
            </a:r>
            <a:r>
              <a:rPr sz="2000" spc="-10" dirty="0">
                <a:solidFill>
                  <a:srgbClr val="008000"/>
                </a:solidFill>
                <a:latin typeface="Comic Sans MS"/>
                <a:cs typeface="Comic Sans MS"/>
              </a:rPr>
              <a:t>same 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class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to fill in the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missing</a:t>
            </a:r>
            <a:r>
              <a:rPr sz="2000" spc="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value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</a:t>
            </a:r>
            <a:r>
              <a:rPr spc="-10" dirty="0"/>
              <a:t>Handle </a:t>
            </a:r>
            <a:r>
              <a:rPr spc="-5" dirty="0"/>
              <a:t>Missing</a:t>
            </a:r>
            <a:r>
              <a:rPr spc="55" dirty="0"/>
              <a:t> </a:t>
            </a:r>
            <a:r>
              <a:rPr spc="-5" dirty="0"/>
              <a:t>Data?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09249" y="2078227"/>
            <a:ext cx="7421880" cy="3805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Use the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most probable value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to fill in the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missing</a:t>
            </a:r>
            <a:r>
              <a:rPr sz="2000" spc="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value</a:t>
            </a:r>
            <a:endParaRPr sz="2000">
              <a:latin typeface="Comic Sans MS"/>
              <a:cs typeface="Comic Sans MS"/>
            </a:endParaRPr>
          </a:p>
          <a:p>
            <a:pPr marL="755650" lvl="1" indent="-287020">
              <a:lnSpc>
                <a:spcPct val="100000"/>
              </a:lnSpc>
              <a:spcBef>
                <a:spcPts val="2190"/>
              </a:spcBef>
              <a:buClr>
                <a:srgbClr val="FF0000"/>
              </a:buClr>
              <a:buChar char="•"/>
              <a:tabLst>
                <a:tab pos="755015" algn="l"/>
                <a:tab pos="756285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Inference-based such as Bayesian formula or decision</a:t>
            </a:r>
            <a:r>
              <a:rPr sz="18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tree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Comic Sans MS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755015" algn="l"/>
                <a:tab pos="756285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Identify relationships among</a:t>
            </a:r>
            <a:r>
              <a:rPr sz="18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variables</a:t>
            </a:r>
            <a:endParaRPr sz="1800">
              <a:latin typeface="Comic Sans MS"/>
              <a:cs typeface="Comic Sans MS"/>
            </a:endParaRPr>
          </a:p>
          <a:p>
            <a:pPr marL="1155700" lvl="2" indent="-228600">
              <a:lnSpc>
                <a:spcPct val="100000"/>
              </a:lnSpc>
              <a:spcBef>
                <a:spcPts val="985"/>
              </a:spcBef>
              <a:buClr>
                <a:srgbClr val="FF0000"/>
              </a:buClr>
              <a:buSzPct val="87500"/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Linear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regression,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Multiple linear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regression,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Nonlinear</a:t>
            </a:r>
            <a:r>
              <a:rPr sz="16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regression</a:t>
            </a:r>
            <a:endParaRPr sz="1600">
              <a:latin typeface="Comic Sans MS"/>
              <a:cs typeface="Comic Sans MS"/>
            </a:endParaRPr>
          </a:p>
          <a:p>
            <a:pPr lvl="2">
              <a:lnSpc>
                <a:spcPct val="100000"/>
              </a:lnSpc>
              <a:buClr>
                <a:srgbClr val="FF0000"/>
              </a:buClr>
              <a:buFont typeface="Comic Sans MS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405"/>
              </a:spcBef>
              <a:buClr>
                <a:srgbClr val="FF0000"/>
              </a:buClr>
              <a:buChar char="•"/>
              <a:tabLst>
                <a:tab pos="755015" algn="l"/>
                <a:tab pos="756285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Nearest-Neighbour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estimator</a:t>
            </a:r>
            <a:endParaRPr sz="1800">
              <a:latin typeface="Comic Sans MS"/>
              <a:cs typeface="Comic Sans MS"/>
            </a:endParaRPr>
          </a:p>
          <a:p>
            <a:pPr marL="1155700" marR="123825" lvl="2" indent="-228600">
              <a:lnSpc>
                <a:spcPct val="110000"/>
              </a:lnSpc>
              <a:spcBef>
                <a:spcPts val="790"/>
              </a:spcBef>
              <a:buClr>
                <a:srgbClr val="FF0000"/>
              </a:buClr>
              <a:buSzPct val="87500"/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Finding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k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neighbours nearest to the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point and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fill in the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most 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frequent value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or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average</a:t>
            </a:r>
            <a:r>
              <a:rPr sz="16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value</a:t>
            </a:r>
            <a:endParaRPr sz="1600">
              <a:latin typeface="Comic Sans MS"/>
              <a:cs typeface="Comic Sans MS"/>
            </a:endParaRPr>
          </a:p>
          <a:p>
            <a:pPr marL="1155700" lvl="2" indent="-22860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SzPct val="87500"/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Finding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neighbours in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a large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dataset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may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sz="16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slow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5515" y="2289810"/>
            <a:ext cx="4011167" cy="401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7515" y="942848"/>
            <a:ext cx="38493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Nearest-Neighbour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</a:t>
            </a:r>
            <a:r>
              <a:rPr spc="-10" dirty="0"/>
              <a:t>Handle </a:t>
            </a:r>
            <a:r>
              <a:rPr spc="-5" dirty="0"/>
              <a:t>Missing</a:t>
            </a:r>
            <a:r>
              <a:rPr spc="55" dirty="0"/>
              <a:t> </a:t>
            </a:r>
            <a:r>
              <a:rPr spc="-5" dirty="0"/>
              <a:t>Data?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09249" y="2047448"/>
            <a:ext cx="7948295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3025" indent="-342900">
              <a:lnSpc>
                <a:spcPct val="11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Note that, it is as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important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to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avoid adding bias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and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distortion 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to the data as it is to make the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information</a:t>
            </a:r>
            <a:r>
              <a:rPr sz="2000" spc="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available.</a:t>
            </a:r>
            <a:endParaRPr sz="2000">
              <a:latin typeface="Comic Sans MS"/>
              <a:cs typeface="Comic Sans MS"/>
            </a:endParaRPr>
          </a:p>
          <a:p>
            <a:pPr marL="755650" lvl="1" indent="-286385">
              <a:lnSpc>
                <a:spcPct val="100000"/>
              </a:lnSpc>
              <a:spcBef>
                <a:spcPts val="2185"/>
              </a:spcBef>
              <a:buClr>
                <a:srgbClr val="FF0000"/>
              </a:buClr>
              <a:buChar char="•"/>
              <a:tabLst>
                <a:tab pos="755015" algn="l"/>
                <a:tab pos="756285" algn="l"/>
              </a:tabLst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bias is added when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wrong value is filled-in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Comic Sans MS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10000"/>
              </a:lnSpc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No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matter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what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techniques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you use to conquer the problem,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it 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comes at a price.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The more </a:t>
            </a:r>
            <a:r>
              <a:rPr sz="2000" spc="-10" dirty="0">
                <a:solidFill>
                  <a:srgbClr val="008000"/>
                </a:solidFill>
                <a:latin typeface="Comic Sans MS"/>
                <a:cs typeface="Comic Sans MS"/>
              </a:rPr>
              <a:t>guessing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you have to do,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the </a:t>
            </a:r>
            <a:r>
              <a:rPr sz="2000" spc="-10" dirty="0">
                <a:solidFill>
                  <a:srgbClr val="008000"/>
                </a:solidFill>
                <a:latin typeface="Comic Sans MS"/>
                <a:cs typeface="Comic Sans MS"/>
              </a:rPr>
              <a:t>further 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away from the real data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database becomes.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Thus, in turn,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it 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can affect the accuracy and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validation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of the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mining</a:t>
            </a:r>
            <a:r>
              <a:rPr sz="2000" spc="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results.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91" y="942848"/>
            <a:ext cx="17938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09249" y="2040889"/>
            <a:ext cx="7781290" cy="425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01625" indent="-342900">
              <a:lnSpc>
                <a:spcPct val="11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Every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real world data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set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needs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some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kind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400" spc="-1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data 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pre-processing</a:t>
            </a:r>
            <a:endParaRPr sz="2400">
              <a:latin typeface="Comic Sans MS"/>
              <a:cs typeface="Comic Sans MS"/>
            </a:endParaRPr>
          </a:p>
          <a:p>
            <a:pPr marL="755015" lvl="1" indent="-285750">
              <a:lnSpc>
                <a:spcPct val="100000"/>
              </a:lnSpc>
              <a:spcBef>
                <a:spcPts val="254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Deal with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missing</a:t>
            </a:r>
            <a:r>
              <a:rPr sz="20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values</a:t>
            </a:r>
            <a:endParaRPr sz="2000">
              <a:latin typeface="Comic Sans MS"/>
              <a:cs typeface="Comic Sans MS"/>
            </a:endParaRPr>
          </a:p>
          <a:p>
            <a:pPr marL="755015" lvl="1" indent="-285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Correct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erroneous</a:t>
            </a:r>
            <a:r>
              <a:rPr sz="20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values</a:t>
            </a:r>
            <a:endParaRPr sz="2000">
              <a:latin typeface="Comic Sans MS"/>
              <a:cs typeface="Comic Sans MS"/>
            </a:endParaRPr>
          </a:p>
          <a:p>
            <a:pPr marL="755015" lvl="1" indent="-285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Select relevant</a:t>
            </a:r>
            <a:r>
              <a:rPr sz="20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attributes</a:t>
            </a:r>
            <a:endParaRPr sz="2000">
              <a:latin typeface="Comic Sans MS"/>
              <a:cs typeface="Comic Sans MS"/>
            </a:endParaRPr>
          </a:p>
          <a:p>
            <a:pPr marL="755015" lvl="1" indent="-285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Adapt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data set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format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to the software tool to be</a:t>
            </a:r>
            <a:r>
              <a:rPr sz="200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used</a:t>
            </a:r>
            <a:endParaRPr sz="20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Comic Sans MS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0000"/>
              </a:lnSpc>
              <a:spcBef>
                <a:spcPts val="162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In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general,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data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pre-processing consumes more</a:t>
            </a:r>
            <a:r>
              <a:rPr sz="24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than  60% of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data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mining project</a:t>
            </a:r>
            <a:r>
              <a:rPr sz="24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effort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129" y="942848"/>
            <a:ext cx="3933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Prepare</a:t>
            </a:r>
            <a:r>
              <a:rPr spc="-30" dirty="0"/>
              <a:t> </a:t>
            </a:r>
            <a:r>
              <a:rPr spc="-5" dirty="0"/>
              <a:t>Data?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83147" y="6810695"/>
            <a:ext cx="23812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Comic Sans MS"/>
                <a:cs typeface="Comic Sans MS"/>
              </a:rPr>
              <a:t>4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249" y="2238247"/>
            <a:ext cx="7941945" cy="320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Some data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preparation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is needed for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all mining</a:t>
            </a:r>
            <a:r>
              <a:rPr sz="24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tools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Comic Sans MS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0000"/>
              </a:lnSpc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The purpose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preparation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is to transform data</a:t>
            </a:r>
            <a:r>
              <a:rPr sz="24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sets 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so that their </a:t>
            </a:r>
            <a:r>
              <a:rPr sz="2400" spc="-5" dirty="0">
                <a:solidFill>
                  <a:srgbClr val="008000"/>
                </a:solidFill>
                <a:latin typeface="Comic Sans MS"/>
                <a:cs typeface="Comic Sans MS"/>
              </a:rPr>
              <a:t>information content is best exposed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to  the mining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tool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Comic Sans MS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marR="264160" indent="-342900">
              <a:lnSpc>
                <a:spcPct val="110000"/>
              </a:lnSpc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8000"/>
                </a:solidFill>
                <a:latin typeface="Comic Sans MS"/>
                <a:cs typeface="Comic Sans MS"/>
              </a:rPr>
              <a:t>Error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prediction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rate should be </a:t>
            </a:r>
            <a:r>
              <a:rPr sz="2400" dirty="0">
                <a:solidFill>
                  <a:srgbClr val="008000"/>
                </a:solidFill>
                <a:latin typeface="Comic Sans MS"/>
                <a:cs typeface="Comic Sans MS"/>
              </a:rPr>
              <a:t>lower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(or the</a:t>
            </a:r>
            <a:r>
              <a:rPr sz="24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same) 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after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preparation as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before</a:t>
            </a:r>
            <a:r>
              <a:rPr sz="24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it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129" y="942848"/>
            <a:ext cx="3933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Prepare</a:t>
            </a:r>
            <a:r>
              <a:rPr spc="-30" dirty="0"/>
              <a:t> </a:t>
            </a:r>
            <a:r>
              <a:rPr spc="-5" dirty="0"/>
              <a:t>Data?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83147" y="6810695"/>
            <a:ext cx="23812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Comic Sans MS"/>
                <a:cs typeface="Comic Sans MS"/>
              </a:rPr>
              <a:t>5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249" y="2344165"/>
            <a:ext cx="7790180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Preparing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data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also </a:t>
            </a:r>
            <a:r>
              <a:rPr sz="2400" dirty="0">
                <a:solidFill>
                  <a:srgbClr val="008000"/>
                </a:solidFill>
                <a:latin typeface="Comic Sans MS"/>
                <a:cs typeface="Comic Sans MS"/>
              </a:rPr>
              <a:t>prepares </a:t>
            </a:r>
            <a:r>
              <a:rPr sz="2400" spc="-5" dirty="0">
                <a:solidFill>
                  <a:srgbClr val="008000"/>
                </a:solidFill>
                <a:latin typeface="Comic Sans MS"/>
                <a:cs typeface="Comic Sans MS"/>
              </a:rPr>
              <a:t>the miner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so that</a:t>
            </a:r>
            <a:r>
              <a:rPr sz="2400" spc="-1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when  using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prepared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data the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miner produces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better 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models,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faster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249" y="4611878"/>
            <a:ext cx="729805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8000"/>
                </a:solidFill>
                <a:latin typeface="Comic Sans MS"/>
                <a:cs typeface="Comic Sans MS"/>
              </a:rPr>
              <a:t>GIGO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-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good data is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 prerequisite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4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producing  effective models of any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type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129" y="942848"/>
            <a:ext cx="3933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Prepare</a:t>
            </a:r>
            <a:r>
              <a:rPr spc="-30" dirty="0"/>
              <a:t> </a:t>
            </a:r>
            <a:r>
              <a:rPr spc="-5" dirty="0"/>
              <a:t>Data?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83147" y="6810695"/>
            <a:ext cx="23812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Comic Sans MS"/>
                <a:cs typeface="Comic Sans MS"/>
              </a:rPr>
              <a:t>6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249" y="1751329"/>
            <a:ext cx="8096884" cy="481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Data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need to be formatted for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a given software</a:t>
            </a:r>
            <a:r>
              <a:rPr sz="18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tool</a:t>
            </a:r>
            <a:endParaRPr sz="1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16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Data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need to be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made adequate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for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a given</a:t>
            </a:r>
            <a:r>
              <a:rPr sz="18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method</a:t>
            </a:r>
            <a:endParaRPr sz="1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16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Data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in the real world is dirty</a:t>
            </a:r>
            <a:endParaRPr sz="1800">
              <a:latin typeface="Comic Sans MS"/>
              <a:cs typeface="Comic Sans MS"/>
            </a:endParaRPr>
          </a:p>
          <a:p>
            <a:pPr marL="755650" marR="5080" lvl="1" indent="-285750">
              <a:lnSpc>
                <a:spcPct val="110000"/>
              </a:lnSpc>
              <a:spcBef>
                <a:spcPts val="1764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600" spc="-5" dirty="0">
                <a:solidFill>
                  <a:srgbClr val="008000"/>
                </a:solidFill>
                <a:latin typeface="Comic Sans MS"/>
                <a:cs typeface="Comic Sans MS"/>
              </a:rPr>
              <a:t>incomplete: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lacking attribute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values,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lacking certain attributes of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interest,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or  containing only aggregate</a:t>
            </a:r>
            <a:r>
              <a:rPr sz="16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1600">
              <a:latin typeface="Comic Sans MS"/>
              <a:cs typeface="Comic Sans MS"/>
            </a:endParaRPr>
          </a:p>
          <a:p>
            <a:pPr marL="1155700" lvl="2" indent="-228600">
              <a:lnSpc>
                <a:spcPct val="100000"/>
              </a:lnSpc>
              <a:spcBef>
                <a:spcPts val="865"/>
              </a:spcBef>
              <a:buClr>
                <a:srgbClr val="FF0000"/>
              </a:buClr>
              <a:buSzPct val="89285"/>
              <a:buChar char="•"/>
              <a:tabLst>
                <a:tab pos="1155065" algn="l"/>
                <a:tab pos="1155700" algn="l"/>
              </a:tabLst>
            </a:pP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e.g.,</a:t>
            </a:r>
            <a:r>
              <a:rPr sz="14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occupation=“”</a:t>
            </a:r>
            <a:endParaRPr sz="140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93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600" spc="-5" dirty="0">
                <a:solidFill>
                  <a:srgbClr val="008000"/>
                </a:solidFill>
                <a:latin typeface="Comic Sans MS"/>
                <a:cs typeface="Comic Sans MS"/>
              </a:rPr>
              <a:t>noisy: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containing errors or</a:t>
            </a:r>
            <a:r>
              <a:rPr sz="16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outliers</a:t>
            </a:r>
            <a:endParaRPr sz="1600">
              <a:latin typeface="Comic Sans MS"/>
              <a:cs typeface="Comic Sans MS"/>
            </a:endParaRPr>
          </a:p>
          <a:p>
            <a:pPr marL="1155700" lvl="2" indent="-228600">
              <a:lnSpc>
                <a:spcPct val="100000"/>
              </a:lnSpc>
              <a:spcBef>
                <a:spcPts val="865"/>
              </a:spcBef>
              <a:buClr>
                <a:srgbClr val="FF0000"/>
              </a:buClr>
              <a:buSzPct val="89285"/>
              <a:buChar char="•"/>
              <a:tabLst>
                <a:tab pos="1155065" algn="l"/>
                <a:tab pos="1155700" algn="l"/>
              </a:tabLst>
            </a:pP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e.g.,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Salary=“-10”,</a:t>
            </a:r>
            <a:r>
              <a:rPr sz="14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Age=“222”</a:t>
            </a:r>
            <a:endParaRPr sz="140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93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600" spc="-5" dirty="0">
                <a:solidFill>
                  <a:srgbClr val="008000"/>
                </a:solidFill>
                <a:latin typeface="Comic Sans MS"/>
                <a:cs typeface="Comic Sans MS"/>
              </a:rPr>
              <a:t>inconsistent: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containing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discrepancies in </a:t>
            </a:r>
            <a:r>
              <a:rPr sz="1600" dirty="0">
                <a:solidFill>
                  <a:srgbClr val="3333CC"/>
                </a:solidFill>
                <a:latin typeface="Comic Sans MS"/>
                <a:cs typeface="Comic Sans MS"/>
              </a:rPr>
              <a:t>codes or</a:t>
            </a:r>
            <a:r>
              <a:rPr sz="16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Comic Sans MS"/>
                <a:cs typeface="Comic Sans MS"/>
              </a:rPr>
              <a:t>names</a:t>
            </a:r>
            <a:endParaRPr sz="1600">
              <a:latin typeface="Comic Sans MS"/>
              <a:cs typeface="Comic Sans MS"/>
            </a:endParaRPr>
          </a:p>
          <a:p>
            <a:pPr marL="1155700" lvl="2" indent="-228600">
              <a:lnSpc>
                <a:spcPct val="100000"/>
              </a:lnSpc>
              <a:spcBef>
                <a:spcPts val="865"/>
              </a:spcBef>
              <a:buClr>
                <a:srgbClr val="FF0000"/>
              </a:buClr>
              <a:buSzPct val="89285"/>
              <a:buChar char="•"/>
              <a:tabLst>
                <a:tab pos="1155065" algn="l"/>
                <a:tab pos="1155700" algn="l"/>
              </a:tabLst>
            </a:pP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e.g.,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Age=“42”</a:t>
            </a:r>
            <a:r>
              <a:rPr sz="14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Birthday=“03/07/1997”</a:t>
            </a:r>
            <a:endParaRPr sz="1400">
              <a:latin typeface="Comic Sans MS"/>
              <a:cs typeface="Comic Sans MS"/>
            </a:endParaRPr>
          </a:p>
          <a:p>
            <a:pPr marL="1155700" lvl="2" indent="-228600">
              <a:lnSpc>
                <a:spcPct val="100000"/>
              </a:lnSpc>
              <a:spcBef>
                <a:spcPts val="840"/>
              </a:spcBef>
              <a:buClr>
                <a:srgbClr val="FF0000"/>
              </a:buClr>
              <a:buSzPct val="89285"/>
              <a:buChar char="•"/>
              <a:tabLst>
                <a:tab pos="1155065" algn="l"/>
                <a:tab pos="1155700" algn="l"/>
              </a:tabLst>
            </a:pP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e.g., Was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rating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“1,2,3”, now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rating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“A, B,</a:t>
            </a:r>
            <a:r>
              <a:rPr sz="14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C”</a:t>
            </a:r>
            <a:endParaRPr sz="1400">
              <a:latin typeface="Comic Sans MS"/>
              <a:cs typeface="Comic Sans MS"/>
            </a:endParaRPr>
          </a:p>
          <a:p>
            <a:pPr marL="1155700" lvl="2" indent="-228600">
              <a:lnSpc>
                <a:spcPct val="100000"/>
              </a:lnSpc>
              <a:spcBef>
                <a:spcPts val="840"/>
              </a:spcBef>
              <a:buClr>
                <a:srgbClr val="FF0000"/>
              </a:buClr>
              <a:buSzPct val="89285"/>
              <a:buChar char="•"/>
              <a:tabLst>
                <a:tab pos="1155065" algn="l"/>
                <a:tab pos="1155700" algn="l"/>
              </a:tabLst>
            </a:pP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e.g.,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discrepancy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between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duplicate</a:t>
            </a:r>
            <a:r>
              <a:rPr sz="1400" spc="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records</a:t>
            </a:r>
            <a:endParaRPr sz="1400">
              <a:latin typeface="Comic Sans MS"/>
              <a:cs typeface="Comic Sans MS"/>
            </a:endParaRPr>
          </a:p>
          <a:p>
            <a:pPr marL="1155700" lvl="2" indent="-22860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SzPct val="89285"/>
              <a:buChar char="•"/>
              <a:tabLst>
                <a:tab pos="1155065" algn="l"/>
                <a:tab pos="1155700" algn="l"/>
              </a:tabLst>
            </a:pP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e.g., </a:t>
            </a:r>
            <a:r>
              <a:rPr sz="1450" b="1" i="1" spc="-30" dirty="0">
                <a:solidFill>
                  <a:srgbClr val="3333CC"/>
                </a:solidFill>
                <a:latin typeface="Comic Sans MS"/>
                <a:cs typeface="Comic Sans MS"/>
              </a:rPr>
              <a:t>Endereço: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travessa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da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Igreja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de Nevogilde </a:t>
            </a:r>
            <a:r>
              <a:rPr sz="1450" b="1" i="1" spc="-35" dirty="0">
                <a:solidFill>
                  <a:srgbClr val="3333CC"/>
                </a:solidFill>
                <a:latin typeface="Comic Sans MS"/>
                <a:cs typeface="Comic Sans MS"/>
              </a:rPr>
              <a:t>Freguesia:</a:t>
            </a:r>
            <a:r>
              <a:rPr sz="1450" b="1" i="1" spc="-3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Paranhos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4669" y="904748"/>
            <a:ext cx="57010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Major Tasks in </a:t>
            </a:r>
            <a:r>
              <a:rPr sz="2800" dirty="0"/>
              <a:t>Data</a:t>
            </a:r>
            <a:r>
              <a:rPr sz="2800" spc="-60" dirty="0"/>
              <a:t> </a:t>
            </a:r>
            <a:r>
              <a:rPr sz="2800" spc="-5" dirty="0"/>
              <a:t>Preparation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383147" y="6810695"/>
            <a:ext cx="23812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Comic Sans MS"/>
                <a:cs typeface="Comic Sans MS"/>
              </a:rPr>
              <a:t>7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73" y="1867153"/>
            <a:ext cx="7837170" cy="417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 discretization</a:t>
            </a:r>
            <a:endParaRPr sz="1800">
              <a:latin typeface="Comic Sans MS"/>
              <a:cs typeface="Comic Sans MS"/>
            </a:endParaRPr>
          </a:p>
          <a:p>
            <a:pPr marL="755015" lvl="1" indent="-286385">
              <a:lnSpc>
                <a:spcPct val="100000"/>
              </a:lnSpc>
              <a:spcBef>
                <a:spcPts val="149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Part of data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reduction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but with particular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importance,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especially for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numerical</a:t>
            </a:r>
            <a:r>
              <a:rPr sz="1400" spc="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1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cleaning</a:t>
            </a:r>
            <a:endParaRPr sz="1800">
              <a:latin typeface="Comic Sans MS"/>
              <a:cs typeface="Comic Sans MS"/>
            </a:endParaRPr>
          </a:p>
          <a:p>
            <a:pPr marL="755015" marR="455295" lvl="1" indent="-285750">
              <a:lnSpc>
                <a:spcPts val="1510"/>
              </a:lnSpc>
              <a:spcBef>
                <a:spcPts val="168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Fill in missing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values,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smooth noisy data, identify or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remove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outliers, and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resolve 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inconsistencies</a:t>
            </a:r>
            <a:endParaRPr sz="1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 integration</a:t>
            </a:r>
            <a:endParaRPr sz="1800">
              <a:latin typeface="Comic Sans MS"/>
              <a:cs typeface="Comic Sans MS"/>
            </a:endParaRPr>
          </a:p>
          <a:p>
            <a:pPr marL="755015" lvl="1" indent="-285750">
              <a:lnSpc>
                <a:spcPct val="100000"/>
              </a:lnSpc>
              <a:spcBef>
                <a:spcPts val="149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Integration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of multiple databases, data cubes, or</a:t>
            </a:r>
            <a:r>
              <a:rPr sz="14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files</a:t>
            </a:r>
            <a:endParaRPr sz="1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transformation</a:t>
            </a:r>
            <a:endParaRPr sz="1800">
              <a:latin typeface="Comic Sans MS"/>
              <a:cs typeface="Comic Sans MS"/>
            </a:endParaRPr>
          </a:p>
          <a:p>
            <a:pPr marL="755015" lvl="1" indent="-285750">
              <a:lnSpc>
                <a:spcPct val="100000"/>
              </a:lnSpc>
              <a:spcBef>
                <a:spcPts val="149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Normalization and aggregation</a:t>
            </a:r>
            <a:endParaRPr sz="1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 reduction</a:t>
            </a:r>
            <a:endParaRPr sz="1800">
              <a:latin typeface="Comic Sans MS"/>
              <a:cs typeface="Comic Sans MS"/>
            </a:endParaRPr>
          </a:p>
          <a:p>
            <a:pPr marL="755015" marR="5080" lvl="1" indent="-285750">
              <a:lnSpc>
                <a:spcPts val="1510"/>
              </a:lnSpc>
              <a:spcBef>
                <a:spcPts val="168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Obtains reduced representation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in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volume </a:t>
            </a:r>
            <a:r>
              <a:rPr sz="1400" spc="5" dirty="0">
                <a:solidFill>
                  <a:srgbClr val="3333CC"/>
                </a:solidFill>
                <a:latin typeface="Comic Sans MS"/>
                <a:cs typeface="Comic Sans MS"/>
              </a:rPr>
              <a:t>but </a:t>
            </a:r>
            <a:r>
              <a:rPr sz="1400" spc="-5" dirty="0">
                <a:solidFill>
                  <a:srgbClr val="3333CC"/>
                </a:solidFill>
                <a:latin typeface="Comic Sans MS"/>
                <a:cs typeface="Comic Sans MS"/>
              </a:rPr>
              <a:t>produces the same or similar analytical  </a:t>
            </a:r>
            <a:r>
              <a:rPr sz="1400" spc="-10" dirty="0">
                <a:solidFill>
                  <a:srgbClr val="3333CC"/>
                </a:solidFill>
                <a:latin typeface="Comic Sans MS"/>
                <a:cs typeface="Comic Sans MS"/>
              </a:rPr>
              <a:t>results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746" y="947420"/>
            <a:ext cx="5048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</a:rPr>
              <a:t>Data Preparation as a step </a:t>
            </a:r>
            <a:r>
              <a:rPr sz="2400" spc="-5" dirty="0">
                <a:solidFill>
                  <a:srgbClr val="3333CC"/>
                </a:solidFill>
              </a:rPr>
              <a:t>in</a:t>
            </a:r>
            <a:r>
              <a:rPr sz="2400" spc="-9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the  </a:t>
            </a:r>
            <a:r>
              <a:rPr sz="2400" dirty="0">
                <a:solidFill>
                  <a:srgbClr val="3333CC"/>
                </a:solidFill>
              </a:rPr>
              <a:t>Knowledge Discovery</a:t>
            </a:r>
            <a:r>
              <a:rPr sz="2400" spc="-4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Process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984133" y="5454396"/>
            <a:ext cx="1001394" cy="626745"/>
          </a:xfrm>
          <a:custGeom>
            <a:avLst/>
            <a:gdLst/>
            <a:ahLst/>
            <a:cxnLst/>
            <a:rect l="l" t="t" r="r" b="b"/>
            <a:pathLst>
              <a:path w="1001394" h="626745">
                <a:moveTo>
                  <a:pt x="936633" y="39612"/>
                </a:moveTo>
                <a:lnTo>
                  <a:pt x="898999" y="40477"/>
                </a:lnTo>
                <a:lnTo>
                  <a:pt x="0" y="593597"/>
                </a:lnTo>
                <a:lnTo>
                  <a:pt x="20574" y="626363"/>
                </a:lnTo>
                <a:lnTo>
                  <a:pt x="918486" y="73472"/>
                </a:lnTo>
                <a:lnTo>
                  <a:pt x="936633" y="39612"/>
                </a:lnTo>
                <a:close/>
              </a:path>
              <a:path w="1001394" h="626745">
                <a:moveTo>
                  <a:pt x="1001268" y="0"/>
                </a:moveTo>
                <a:lnTo>
                  <a:pt x="835914" y="4571"/>
                </a:lnTo>
                <a:lnTo>
                  <a:pt x="817626" y="23621"/>
                </a:lnTo>
                <a:lnTo>
                  <a:pt x="819102" y="31087"/>
                </a:lnTo>
                <a:lnTo>
                  <a:pt x="823150" y="37052"/>
                </a:lnTo>
                <a:lnTo>
                  <a:pt x="829198" y="40874"/>
                </a:lnTo>
                <a:lnTo>
                  <a:pt x="836676" y="41909"/>
                </a:lnTo>
                <a:lnTo>
                  <a:pt x="898999" y="40477"/>
                </a:lnTo>
                <a:lnTo>
                  <a:pt x="958596" y="3809"/>
                </a:lnTo>
                <a:lnTo>
                  <a:pt x="978408" y="36575"/>
                </a:lnTo>
                <a:lnTo>
                  <a:pt x="978408" y="42390"/>
                </a:lnTo>
                <a:lnTo>
                  <a:pt x="1001268" y="0"/>
                </a:lnTo>
                <a:close/>
              </a:path>
              <a:path w="1001394" h="626745">
                <a:moveTo>
                  <a:pt x="978408" y="42390"/>
                </a:moveTo>
                <a:lnTo>
                  <a:pt x="978408" y="36575"/>
                </a:lnTo>
                <a:lnTo>
                  <a:pt x="918486" y="73472"/>
                </a:lnTo>
                <a:lnTo>
                  <a:pt x="889254" y="128015"/>
                </a:lnTo>
                <a:lnTo>
                  <a:pt x="887241" y="135171"/>
                </a:lnTo>
                <a:lnTo>
                  <a:pt x="888015" y="142398"/>
                </a:lnTo>
                <a:lnTo>
                  <a:pt x="891504" y="148911"/>
                </a:lnTo>
                <a:lnTo>
                  <a:pt x="897636" y="153923"/>
                </a:lnTo>
                <a:lnTo>
                  <a:pt x="904779" y="155936"/>
                </a:lnTo>
                <a:lnTo>
                  <a:pt x="911923" y="155162"/>
                </a:lnTo>
                <a:lnTo>
                  <a:pt x="918210" y="151673"/>
                </a:lnTo>
                <a:lnTo>
                  <a:pt x="922782" y="145541"/>
                </a:lnTo>
                <a:lnTo>
                  <a:pt x="978408" y="42390"/>
                </a:lnTo>
                <a:close/>
              </a:path>
              <a:path w="1001394" h="626745">
                <a:moveTo>
                  <a:pt x="978408" y="36575"/>
                </a:moveTo>
                <a:lnTo>
                  <a:pt x="958596" y="3809"/>
                </a:lnTo>
                <a:lnTo>
                  <a:pt x="898999" y="40477"/>
                </a:lnTo>
                <a:lnTo>
                  <a:pt x="936633" y="39612"/>
                </a:lnTo>
                <a:lnTo>
                  <a:pt x="951738" y="11429"/>
                </a:lnTo>
                <a:lnTo>
                  <a:pt x="969264" y="38861"/>
                </a:lnTo>
                <a:lnTo>
                  <a:pt x="969264" y="42206"/>
                </a:lnTo>
                <a:lnTo>
                  <a:pt x="978408" y="36575"/>
                </a:lnTo>
                <a:close/>
              </a:path>
              <a:path w="1001394" h="626745">
                <a:moveTo>
                  <a:pt x="969264" y="42206"/>
                </a:moveTo>
                <a:lnTo>
                  <a:pt x="969264" y="38861"/>
                </a:lnTo>
                <a:lnTo>
                  <a:pt x="936633" y="39612"/>
                </a:lnTo>
                <a:lnTo>
                  <a:pt x="918486" y="73472"/>
                </a:lnTo>
                <a:lnTo>
                  <a:pt x="969264" y="42206"/>
                </a:lnTo>
                <a:close/>
              </a:path>
              <a:path w="1001394" h="626745">
                <a:moveTo>
                  <a:pt x="969264" y="38861"/>
                </a:moveTo>
                <a:lnTo>
                  <a:pt x="951738" y="11429"/>
                </a:lnTo>
                <a:lnTo>
                  <a:pt x="936633" y="39612"/>
                </a:lnTo>
                <a:lnTo>
                  <a:pt x="969264" y="3886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3695" y="2025395"/>
            <a:ext cx="772160" cy="474345"/>
          </a:xfrm>
          <a:custGeom>
            <a:avLst/>
            <a:gdLst/>
            <a:ahLst/>
            <a:cxnLst/>
            <a:rect l="l" t="t" r="r" b="b"/>
            <a:pathLst>
              <a:path w="772159" h="474344">
                <a:moveTo>
                  <a:pt x="706776" y="39236"/>
                </a:moveTo>
                <a:lnTo>
                  <a:pt x="668263" y="39681"/>
                </a:lnTo>
                <a:lnTo>
                  <a:pt x="0" y="441197"/>
                </a:lnTo>
                <a:lnTo>
                  <a:pt x="19050" y="473963"/>
                </a:lnTo>
                <a:lnTo>
                  <a:pt x="688948" y="71885"/>
                </a:lnTo>
                <a:lnTo>
                  <a:pt x="706776" y="39236"/>
                </a:lnTo>
                <a:close/>
              </a:path>
              <a:path w="772159" h="474344">
                <a:moveTo>
                  <a:pt x="771906" y="0"/>
                </a:moveTo>
                <a:lnTo>
                  <a:pt x="606552" y="2285"/>
                </a:lnTo>
                <a:lnTo>
                  <a:pt x="587502" y="21335"/>
                </a:lnTo>
                <a:lnTo>
                  <a:pt x="589418" y="28813"/>
                </a:lnTo>
                <a:lnTo>
                  <a:pt x="593693" y="34861"/>
                </a:lnTo>
                <a:lnTo>
                  <a:pt x="599824" y="38909"/>
                </a:lnTo>
                <a:lnTo>
                  <a:pt x="607314" y="40385"/>
                </a:lnTo>
                <a:lnTo>
                  <a:pt x="668263" y="39681"/>
                </a:lnTo>
                <a:lnTo>
                  <a:pt x="729234" y="3047"/>
                </a:lnTo>
                <a:lnTo>
                  <a:pt x="749046" y="35813"/>
                </a:lnTo>
                <a:lnTo>
                  <a:pt x="749046" y="41365"/>
                </a:lnTo>
                <a:lnTo>
                  <a:pt x="771906" y="0"/>
                </a:lnTo>
                <a:close/>
              </a:path>
              <a:path w="772159" h="474344">
                <a:moveTo>
                  <a:pt x="749046" y="41365"/>
                </a:moveTo>
                <a:lnTo>
                  <a:pt x="749046" y="35813"/>
                </a:lnTo>
                <a:lnTo>
                  <a:pt x="688948" y="71885"/>
                </a:lnTo>
                <a:lnTo>
                  <a:pt x="659130" y="126491"/>
                </a:lnTo>
                <a:lnTo>
                  <a:pt x="656665" y="133647"/>
                </a:lnTo>
                <a:lnTo>
                  <a:pt x="657129" y="140874"/>
                </a:lnTo>
                <a:lnTo>
                  <a:pt x="660308" y="147387"/>
                </a:lnTo>
                <a:lnTo>
                  <a:pt x="665988" y="152399"/>
                </a:lnTo>
                <a:lnTo>
                  <a:pt x="673250" y="154745"/>
                </a:lnTo>
                <a:lnTo>
                  <a:pt x="680656" y="154019"/>
                </a:lnTo>
                <a:lnTo>
                  <a:pt x="687204" y="150578"/>
                </a:lnTo>
                <a:lnTo>
                  <a:pt x="691896" y="144779"/>
                </a:lnTo>
                <a:lnTo>
                  <a:pt x="749046" y="41365"/>
                </a:lnTo>
                <a:close/>
              </a:path>
              <a:path w="772159" h="474344">
                <a:moveTo>
                  <a:pt x="749046" y="35813"/>
                </a:moveTo>
                <a:lnTo>
                  <a:pt x="729234" y="3047"/>
                </a:lnTo>
                <a:lnTo>
                  <a:pt x="668263" y="39681"/>
                </a:lnTo>
                <a:lnTo>
                  <a:pt x="706776" y="39236"/>
                </a:lnTo>
                <a:lnTo>
                  <a:pt x="722376" y="10667"/>
                </a:lnTo>
                <a:lnTo>
                  <a:pt x="739140" y="38861"/>
                </a:lnTo>
                <a:lnTo>
                  <a:pt x="739140" y="41759"/>
                </a:lnTo>
                <a:lnTo>
                  <a:pt x="749046" y="35813"/>
                </a:lnTo>
                <a:close/>
              </a:path>
              <a:path w="772159" h="474344">
                <a:moveTo>
                  <a:pt x="739140" y="41759"/>
                </a:moveTo>
                <a:lnTo>
                  <a:pt x="739140" y="38861"/>
                </a:lnTo>
                <a:lnTo>
                  <a:pt x="706776" y="39236"/>
                </a:lnTo>
                <a:lnTo>
                  <a:pt x="688948" y="71885"/>
                </a:lnTo>
                <a:lnTo>
                  <a:pt x="739140" y="41759"/>
                </a:lnTo>
                <a:close/>
              </a:path>
              <a:path w="772159" h="474344">
                <a:moveTo>
                  <a:pt x="739140" y="38861"/>
                </a:moveTo>
                <a:lnTo>
                  <a:pt x="722376" y="10667"/>
                </a:lnTo>
                <a:lnTo>
                  <a:pt x="706776" y="39236"/>
                </a:lnTo>
                <a:lnTo>
                  <a:pt x="739140" y="3886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70333" y="3015995"/>
            <a:ext cx="1001394" cy="626745"/>
          </a:xfrm>
          <a:custGeom>
            <a:avLst/>
            <a:gdLst/>
            <a:ahLst/>
            <a:cxnLst/>
            <a:rect l="l" t="t" r="r" b="b"/>
            <a:pathLst>
              <a:path w="1001395" h="626745">
                <a:moveTo>
                  <a:pt x="936633" y="39612"/>
                </a:moveTo>
                <a:lnTo>
                  <a:pt x="898999" y="40477"/>
                </a:lnTo>
                <a:lnTo>
                  <a:pt x="0" y="593597"/>
                </a:lnTo>
                <a:lnTo>
                  <a:pt x="20574" y="626363"/>
                </a:lnTo>
                <a:lnTo>
                  <a:pt x="918486" y="73472"/>
                </a:lnTo>
                <a:lnTo>
                  <a:pt x="936633" y="39612"/>
                </a:lnTo>
                <a:close/>
              </a:path>
              <a:path w="1001395" h="626745">
                <a:moveTo>
                  <a:pt x="1001268" y="0"/>
                </a:moveTo>
                <a:lnTo>
                  <a:pt x="835914" y="4571"/>
                </a:lnTo>
                <a:lnTo>
                  <a:pt x="817626" y="23621"/>
                </a:lnTo>
                <a:lnTo>
                  <a:pt x="819102" y="31087"/>
                </a:lnTo>
                <a:lnTo>
                  <a:pt x="823150" y="37052"/>
                </a:lnTo>
                <a:lnTo>
                  <a:pt x="829198" y="40874"/>
                </a:lnTo>
                <a:lnTo>
                  <a:pt x="836676" y="41909"/>
                </a:lnTo>
                <a:lnTo>
                  <a:pt x="898999" y="40477"/>
                </a:lnTo>
                <a:lnTo>
                  <a:pt x="958596" y="3809"/>
                </a:lnTo>
                <a:lnTo>
                  <a:pt x="978408" y="36575"/>
                </a:lnTo>
                <a:lnTo>
                  <a:pt x="978408" y="42390"/>
                </a:lnTo>
                <a:lnTo>
                  <a:pt x="1001268" y="0"/>
                </a:lnTo>
                <a:close/>
              </a:path>
              <a:path w="1001395" h="626745">
                <a:moveTo>
                  <a:pt x="978408" y="42390"/>
                </a:moveTo>
                <a:lnTo>
                  <a:pt x="978408" y="36575"/>
                </a:lnTo>
                <a:lnTo>
                  <a:pt x="918486" y="73472"/>
                </a:lnTo>
                <a:lnTo>
                  <a:pt x="889254" y="128015"/>
                </a:lnTo>
                <a:lnTo>
                  <a:pt x="887241" y="135171"/>
                </a:lnTo>
                <a:lnTo>
                  <a:pt x="888015" y="142398"/>
                </a:lnTo>
                <a:lnTo>
                  <a:pt x="891504" y="148911"/>
                </a:lnTo>
                <a:lnTo>
                  <a:pt x="897636" y="153923"/>
                </a:lnTo>
                <a:lnTo>
                  <a:pt x="904779" y="155936"/>
                </a:lnTo>
                <a:lnTo>
                  <a:pt x="911923" y="155162"/>
                </a:lnTo>
                <a:lnTo>
                  <a:pt x="918210" y="151673"/>
                </a:lnTo>
                <a:lnTo>
                  <a:pt x="922782" y="145541"/>
                </a:lnTo>
                <a:lnTo>
                  <a:pt x="978408" y="42390"/>
                </a:lnTo>
                <a:close/>
              </a:path>
              <a:path w="1001395" h="626745">
                <a:moveTo>
                  <a:pt x="978408" y="36575"/>
                </a:moveTo>
                <a:lnTo>
                  <a:pt x="958596" y="3809"/>
                </a:lnTo>
                <a:lnTo>
                  <a:pt x="898999" y="40477"/>
                </a:lnTo>
                <a:lnTo>
                  <a:pt x="936633" y="39612"/>
                </a:lnTo>
                <a:lnTo>
                  <a:pt x="951738" y="11429"/>
                </a:lnTo>
                <a:lnTo>
                  <a:pt x="969264" y="38861"/>
                </a:lnTo>
                <a:lnTo>
                  <a:pt x="969264" y="42206"/>
                </a:lnTo>
                <a:lnTo>
                  <a:pt x="978408" y="36575"/>
                </a:lnTo>
                <a:close/>
              </a:path>
              <a:path w="1001395" h="626745">
                <a:moveTo>
                  <a:pt x="969264" y="42206"/>
                </a:moveTo>
                <a:lnTo>
                  <a:pt x="969264" y="38861"/>
                </a:lnTo>
                <a:lnTo>
                  <a:pt x="936633" y="39612"/>
                </a:lnTo>
                <a:lnTo>
                  <a:pt x="918486" y="73472"/>
                </a:lnTo>
                <a:lnTo>
                  <a:pt x="969264" y="42206"/>
                </a:lnTo>
                <a:close/>
              </a:path>
              <a:path w="1001395" h="626745">
                <a:moveTo>
                  <a:pt x="969264" y="38861"/>
                </a:moveTo>
                <a:lnTo>
                  <a:pt x="951738" y="11429"/>
                </a:lnTo>
                <a:lnTo>
                  <a:pt x="936633" y="39612"/>
                </a:lnTo>
                <a:lnTo>
                  <a:pt x="969264" y="3886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1533" y="4082796"/>
            <a:ext cx="1001394" cy="626745"/>
          </a:xfrm>
          <a:custGeom>
            <a:avLst/>
            <a:gdLst/>
            <a:ahLst/>
            <a:cxnLst/>
            <a:rect l="l" t="t" r="r" b="b"/>
            <a:pathLst>
              <a:path w="1001395" h="626745">
                <a:moveTo>
                  <a:pt x="936633" y="39612"/>
                </a:moveTo>
                <a:lnTo>
                  <a:pt x="898999" y="40477"/>
                </a:lnTo>
                <a:lnTo>
                  <a:pt x="0" y="593597"/>
                </a:lnTo>
                <a:lnTo>
                  <a:pt x="20574" y="626363"/>
                </a:lnTo>
                <a:lnTo>
                  <a:pt x="918486" y="73472"/>
                </a:lnTo>
                <a:lnTo>
                  <a:pt x="936633" y="39612"/>
                </a:lnTo>
                <a:close/>
              </a:path>
              <a:path w="1001395" h="626745">
                <a:moveTo>
                  <a:pt x="1001268" y="0"/>
                </a:moveTo>
                <a:lnTo>
                  <a:pt x="835914" y="4571"/>
                </a:lnTo>
                <a:lnTo>
                  <a:pt x="817626" y="23621"/>
                </a:lnTo>
                <a:lnTo>
                  <a:pt x="819102" y="31087"/>
                </a:lnTo>
                <a:lnTo>
                  <a:pt x="823150" y="37052"/>
                </a:lnTo>
                <a:lnTo>
                  <a:pt x="829198" y="40874"/>
                </a:lnTo>
                <a:lnTo>
                  <a:pt x="836676" y="41909"/>
                </a:lnTo>
                <a:lnTo>
                  <a:pt x="898999" y="40477"/>
                </a:lnTo>
                <a:lnTo>
                  <a:pt x="958596" y="3809"/>
                </a:lnTo>
                <a:lnTo>
                  <a:pt x="978408" y="36575"/>
                </a:lnTo>
                <a:lnTo>
                  <a:pt x="978408" y="42390"/>
                </a:lnTo>
                <a:lnTo>
                  <a:pt x="1001268" y="0"/>
                </a:lnTo>
                <a:close/>
              </a:path>
              <a:path w="1001395" h="626745">
                <a:moveTo>
                  <a:pt x="978408" y="42390"/>
                </a:moveTo>
                <a:lnTo>
                  <a:pt x="978408" y="36575"/>
                </a:lnTo>
                <a:lnTo>
                  <a:pt x="918486" y="73472"/>
                </a:lnTo>
                <a:lnTo>
                  <a:pt x="889254" y="128015"/>
                </a:lnTo>
                <a:lnTo>
                  <a:pt x="887241" y="135171"/>
                </a:lnTo>
                <a:lnTo>
                  <a:pt x="888015" y="142398"/>
                </a:lnTo>
                <a:lnTo>
                  <a:pt x="891504" y="148911"/>
                </a:lnTo>
                <a:lnTo>
                  <a:pt x="897636" y="153923"/>
                </a:lnTo>
                <a:lnTo>
                  <a:pt x="904779" y="155936"/>
                </a:lnTo>
                <a:lnTo>
                  <a:pt x="911923" y="155162"/>
                </a:lnTo>
                <a:lnTo>
                  <a:pt x="918210" y="151673"/>
                </a:lnTo>
                <a:lnTo>
                  <a:pt x="922782" y="145541"/>
                </a:lnTo>
                <a:lnTo>
                  <a:pt x="978408" y="42390"/>
                </a:lnTo>
                <a:close/>
              </a:path>
              <a:path w="1001395" h="626745">
                <a:moveTo>
                  <a:pt x="978408" y="36575"/>
                </a:moveTo>
                <a:lnTo>
                  <a:pt x="958596" y="3809"/>
                </a:lnTo>
                <a:lnTo>
                  <a:pt x="898999" y="40477"/>
                </a:lnTo>
                <a:lnTo>
                  <a:pt x="936633" y="39612"/>
                </a:lnTo>
                <a:lnTo>
                  <a:pt x="951738" y="11429"/>
                </a:lnTo>
                <a:lnTo>
                  <a:pt x="969264" y="38861"/>
                </a:lnTo>
                <a:lnTo>
                  <a:pt x="969264" y="42206"/>
                </a:lnTo>
                <a:lnTo>
                  <a:pt x="978408" y="36575"/>
                </a:lnTo>
                <a:close/>
              </a:path>
              <a:path w="1001395" h="626745">
                <a:moveTo>
                  <a:pt x="969264" y="42206"/>
                </a:moveTo>
                <a:lnTo>
                  <a:pt x="969264" y="38861"/>
                </a:lnTo>
                <a:lnTo>
                  <a:pt x="936633" y="39612"/>
                </a:lnTo>
                <a:lnTo>
                  <a:pt x="918486" y="73472"/>
                </a:lnTo>
                <a:lnTo>
                  <a:pt x="969264" y="42206"/>
                </a:lnTo>
                <a:close/>
              </a:path>
              <a:path w="1001395" h="626745">
                <a:moveTo>
                  <a:pt x="969264" y="38861"/>
                </a:moveTo>
                <a:lnTo>
                  <a:pt x="951738" y="11429"/>
                </a:lnTo>
                <a:lnTo>
                  <a:pt x="936633" y="39612"/>
                </a:lnTo>
                <a:lnTo>
                  <a:pt x="969264" y="3886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8790" y="5021071"/>
            <a:ext cx="1040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69" marR="5080" indent="-52705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omic Sans MS"/>
                <a:cs typeface="Comic Sans MS"/>
              </a:rPr>
              <a:t>Cleaning</a:t>
            </a:r>
            <a:r>
              <a:rPr sz="1400" spc="-6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and  Integration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04620" y="2330195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8458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6220" y="2324100"/>
            <a:ext cx="97155" cy="622935"/>
          </a:xfrm>
          <a:custGeom>
            <a:avLst/>
            <a:gdLst/>
            <a:ahLst/>
            <a:cxnLst/>
            <a:rect l="l" t="t" r="r" b="b"/>
            <a:pathLst>
              <a:path w="97154" h="622935">
                <a:moveTo>
                  <a:pt x="96775" y="622553"/>
                </a:moveTo>
                <a:lnTo>
                  <a:pt x="96775" y="0"/>
                </a:lnTo>
                <a:lnTo>
                  <a:pt x="0" y="0"/>
                </a:lnTo>
                <a:lnTo>
                  <a:pt x="0" y="622553"/>
                </a:lnTo>
                <a:lnTo>
                  <a:pt x="6108" y="622553"/>
                </a:lnTo>
                <a:lnTo>
                  <a:pt x="6108" y="12953"/>
                </a:lnTo>
                <a:lnTo>
                  <a:pt x="12192" y="6095"/>
                </a:lnTo>
                <a:lnTo>
                  <a:pt x="12192" y="12953"/>
                </a:lnTo>
                <a:lnTo>
                  <a:pt x="84594" y="12953"/>
                </a:lnTo>
                <a:lnTo>
                  <a:pt x="84594" y="6095"/>
                </a:lnTo>
                <a:lnTo>
                  <a:pt x="90677" y="12953"/>
                </a:lnTo>
                <a:lnTo>
                  <a:pt x="90677" y="622553"/>
                </a:lnTo>
                <a:lnTo>
                  <a:pt x="96775" y="622553"/>
                </a:lnTo>
                <a:close/>
              </a:path>
              <a:path w="97154" h="622935">
                <a:moveTo>
                  <a:pt x="12192" y="12953"/>
                </a:moveTo>
                <a:lnTo>
                  <a:pt x="12192" y="6095"/>
                </a:lnTo>
                <a:lnTo>
                  <a:pt x="6108" y="12953"/>
                </a:lnTo>
                <a:lnTo>
                  <a:pt x="12192" y="12953"/>
                </a:lnTo>
                <a:close/>
              </a:path>
              <a:path w="97154" h="622935">
                <a:moveTo>
                  <a:pt x="12192" y="609599"/>
                </a:moveTo>
                <a:lnTo>
                  <a:pt x="12192" y="12953"/>
                </a:lnTo>
                <a:lnTo>
                  <a:pt x="6108" y="12953"/>
                </a:lnTo>
                <a:lnTo>
                  <a:pt x="6108" y="609599"/>
                </a:lnTo>
                <a:lnTo>
                  <a:pt x="12192" y="609599"/>
                </a:lnTo>
                <a:close/>
              </a:path>
              <a:path w="97154" h="622935">
                <a:moveTo>
                  <a:pt x="90677" y="609599"/>
                </a:moveTo>
                <a:lnTo>
                  <a:pt x="6108" y="609599"/>
                </a:lnTo>
                <a:lnTo>
                  <a:pt x="12192" y="615695"/>
                </a:lnTo>
                <a:lnTo>
                  <a:pt x="12192" y="622553"/>
                </a:lnTo>
                <a:lnTo>
                  <a:pt x="84594" y="622553"/>
                </a:lnTo>
                <a:lnTo>
                  <a:pt x="84594" y="615695"/>
                </a:lnTo>
                <a:lnTo>
                  <a:pt x="90677" y="609599"/>
                </a:lnTo>
                <a:close/>
              </a:path>
              <a:path w="97154" h="622935">
                <a:moveTo>
                  <a:pt x="12192" y="622553"/>
                </a:moveTo>
                <a:lnTo>
                  <a:pt x="12192" y="615695"/>
                </a:lnTo>
                <a:lnTo>
                  <a:pt x="6108" y="609599"/>
                </a:lnTo>
                <a:lnTo>
                  <a:pt x="6108" y="622553"/>
                </a:lnTo>
                <a:lnTo>
                  <a:pt x="12192" y="622553"/>
                </a:lnTo>
                <a:close/>
              </a:path>
              <a:path w="97154" h="622935">
                <a:moveTo>
                  <a:pt x="90677" y="12953"/>
                </a:moveTo>
                <a:lnTo>
                  <a:pt x="84594" y="6095"/>
                </a:lnTo>
                <a:lnTo>
                  <a:pt x="84594" y="12953"/>
                </a:lnTo>
                <a:lnTo>
                  <a:pt x="90677" y="12953"/>
                </a:lnTo>
                <a:close/>
              </a:path>
              <a:path w="97154" h="622935">
                <a:moveTo>
                  <a:pt x="90677" y="609599"/>
                </a:moveTo>
                <a:lnTo>
                  <a:pt x="90677" y="12953"/>
                </a:lnTo>
                <a:lnTo>
                  <a:pt x="84594" y="12953"/>
                </a:lnTo>
                <a:lnTo>
                  <a:pt x="84594" y="609599"/>
                </a:lnTo>
                <a:lnTo>
                  <a:pt x="90677" y="609599"/>
                </a:lnTo>
                <a:close/>
              </a:path>
              <a:path w="97154" h="622935">
                <a:moveTo>
                  <a:pt x="90677" y="622553"/>
                </a:moveTo>
                <a:lnTo>
                  <a:pt x="90677" y="609599"/>
                </a:lnTo>
                <a:lnTo>
                  <a:pt x="84594" y="615695"/>
                </a:lnTo>
                <a:lnTo>
                  <a:pt x="84594" y="622553"/>
                </a:lnTo>
                <a:lnTo>
                  <a:pt x="90677" y="622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89190" y="255879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84581">
            <a:solidFill>
              <a:srgbClr val="FFCF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40815" y="2552700"/>
            <a:ext cx="97155" cy="394335"/>
          </a:xfrm>
          <a:custGeom>
            <a:avLst/>
            <a:gdLst/>
            <a:ahLst/>
            <a:cxnLst/>
            <a:rect l="l" t="t" r="r" b="b"/>
            <a:pathLst>
              <a:path w="97154" h="394335">
                <a:moveTo>
                  <a:pt x="96774" y="393953"/>
                </a:moveTo>
                <a:lnTo>
                  <a:pt x="96774" y="0"/>
                </a:lnTo>
                <a:lnTo>
                  <a:pt x="0" y="0"/>
                </a:lnTo>
                <a:lnTo>
                  <a:pt x="0" y="393953"/>
                </a:lnTo>
                <a:lnTo>
                  <a:pt x="6083" y="393953"/>
                </a:lnTo>
                <a:lnTo>
                  <a:pt x="6083" y="12953"/>
                </a:lnTo>
                <a:lnTo>
                  <a:pt x="12192" y="6095"/>
                </a:lnTo>
                <a:lnTo>
                  <a:pt x="12192" y="12953"/>
                </a:lnTo>
                <a:lnTo>
                  <a:pt x="84582" y="12953"/>
                </a:lnTo>
                <a:lnTo>
                  <a:pt x="84582" y="6095"/>
                </a:lnTo>
                <a:lnTo>
                  <a:pt x="90677" y="12953"/>
                </a:lnTo>
                <a:lnTo>
                  <a:pt x="90677" y="393953"/>
                </a:lnTo>
                <a:lnTo>
                  <a:pt x="96774" y="393953"/>
                </a:lnTo>
                <a:close/>
              </a:path>
              <a:path w="97154" h="394335">
                <a:moveTo>
                  <a:pt x="12192" y="12953"/>
                </a:moveTo>
                <a:lnTo>
                  <a:pt x="12192" y="6095"/>
                </a:lnTo>
                <a:lnTo>
                  <a:pt x="6083" y="12953"/>
                </a:lnTo>
                <a:lnTo>
                  <a:pt x="12192" y="12953"/>
                </a:lnTo>
                <a:close/>
              </a:path>
              <a:path w="97154" h="394335">
                <a:moveTo>
                  <a:pt x="12192" y="380999"/>
                </a:moveTo>
                <a:lnTo>
                  <a:pt x="12192" y="12953"/>
                </a:lnTo>
                <a:lnTo>
                  <a:pt x="6083" y="12953"/>
                </a:lnTo>
                <a:lnTo>
                  <a:pt x="6083" y="380999"/>
                </a:lnTo>
                <a:lnTo>
                  <a:pt x="12192" y="380999"/>
                </a:lnTo>
                <a:close/>
              </a:path>
              <a:path w="97154" h="394335">
                <a:moveTo>
                  <a:pt x="90677" y="380999"/>
                </a:moveTo>
                <a:lnTo>
                  <a:pt x="6083" y="380999"/>
                </a:lnTo>
                <a:lnTo>
                  <a:pt x="12192" y="387095"/>
                </a:lnTo>
                <a:lnTo>
                  <a:pt x="12192" y="393953"/>
                </a:lnTo>
                <a:lnTo>
                  <a:pt x="84582" y="393953"/>
                </a:lnTo>
                <a:lnTo>
                  <a:pt x="84582" y="387095"/>
                </a:lnTo>
                <a:lnTo>
                  <a:pt x="90677" y="380999"/>
                </a:lnTo>
                <a:close/>
              </a:path>
              <a:path w="97154" h="394335">
                <a:moveTo>
                  <a:pt x="12192" y="393953"/>
                </a:moveTo>
                <a:lnTo>
                  <a:pt x="12192" y="387095"/>
                </a:lnTo>
                <a:lnTo>
                  <a:pt x="6083" y="380999"/>
                </a:lnTo>
                <a:lnTo>
                  <a:pt x="6083" y="393953"/>
                </a:lnTo>
                <a:lnTo>
                  <a:pt x="12192" y="393953"/>
                </a:lnTo>
                <a:close/>
              </a:path>
              <a:path w="97154" h="394335">
                <a:moveTo>
                  <a:pt x="90677" y="12953"/>
                </a:moveTo>
                <a:lnTo>
                  <a:pt x="84582" y="6095"/>
                </a:lnTo>
                <a:lnTo>
                  <a:pt x="84582" y="12953"/>
                </a:lnTo>
                <a:lnTo>
                  <a:pt x="90677" y="12953"/>
                </a:lnTo>
                <a:close/>
              </a:path>
              <a:path w="97154" h="394335">
                <a:moveTo>
                  <a:pt x="90677" y="380999"/>
                </a:moveTo>
                <a:lnTo>
                  <a:pt x="90677" y="12953"/>
                </a:lnTo>
                <a:lnTo>
                  <a:pt x="84582" y="12953"/>
                </a:lnTo>
                <a:lnTo>
                  <a:pt x="84582" y="380999"/>
                </a:lnTo>
                <a:lnTo>
                  <a:pt x="90677" y="380999"/>
                </a:lnTo>
                <a:close/>
              </a:path>
              <a:path w="97154" h="394335">
                <a:moveTo>
                  <a:pt x="90677" y="393953"/>
                </a:moveTo>
                <a:lnTo>
                  <a:pt x="90677" y="380999"/>
                </a:lnTo>
                <a:lnTo>
                  <a:pt x="84582" y="387095"/>
                </a:lnTo>
                <a:lnTo>
                  <a:pt x="84582" y="393953"/>
                </a:lnTo>
                <a:lnTo>
                  <a:pt x="90677" y="393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0038" y="2482595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84581">
            <a:solidFill>
              <a:srgbClr val="00E4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0877" y="2476500"/>
            <a:ext cx="97790" cy="470534"/>
          </a:xfrm>
          <a:custGeom>
            <a:avLst/>
            <a:gdLst/>
            <a:ahLst/>
            <a:cxnLst/>
            <a:rect l="l" t="t" r="r" b="b"/>
            <a:pathLst>
              <a:path w="97790" h="470535">
                <a:moveTo>
                  <a:pt x="97535" y="470153"/>
                </a:moveTo>
                <a:lnTo>
                  <a:pt x="97535" y="0"/>
                </a:lnTo>
                <a:lnTo>
                  <a:pt x="0" y="0"/>
                </a:lnTo>
                <a:lnTo>
                  <a:pt x="0" y="470153"/>
                </a:lnTo>
                <a:lnTo>
                  <a:pt x="6870" y="470153"/>
                </a:lnTo>
                <a:lnTo>
                  <a:pt x="6870" y="12953"/>
                </a:lnTo>
                <a:lnTo>
                  <a:pt x="12966" y="6095"/>
                </a:lnTo>
                <a:lnTo>
                  <a:pt x="12966" y="12953"/>
                </a:lnTo>
                <a:lnTo>
                  <a:pt x="85344" y="12953"/>
                </a:lnTo>
                <a:lnTo>
                  <a:pt x="85344" y="6095"/>
                </a:lnTo>
                <a:lnTo>
                  <a:pt x="91452" y="12953"/>
                </a:lnTo>
                <a:lnTo>
                  <a:pt x="91452" y="470153"/>
                </a:lnTo>
                <a:lnTo>
                  <a:pt x="97535" y="470153"/>
                </a:lnTo>
                <a:close/>
              </a:path>
              <a:path w="97790" h="470535">
                <a:moveTo>
                  <a:pt x="12966" y="12953"/>
                </a:moveTo>
                <a:lnTo>
                  <a:pt x="12966" y="6095"/>
                </a:lnTo>
                <a:lnTo>
                  <a:pt x="6870" y="12953"/>
                </a:lnTo>
                <a:lnTo>
                  <a:pt x="12966" y="12953"/>
                </a:lnTo>
                <a:close/>
              </a:path>
              <a:path w="97790" h="470535">
                <a:moveTo>
                  <a:pt x="12966" y="457199"/>
                </a:moveTo>
                <a:lnTo>
                  <a:pt x="12966" y="12953"/>
                </a:lnTo>
                <a:lnTo>
                  <a:pt x="6870" y="12953"/>
                </a:lnTo>
                <a:lnTo>
                  <a:pt x="6870" y="457199"/>
                </a:lnTo>
                <a:lnTo>
                  <a:pt x="12966" y="457199"/>
                </a:lnTo>
                <a:close/>
              </a:path>
              <a:path w="97790" h="470535">
                <a:moveTo>
                  <a:pt x="91452" y="457199"/>
                </a:moveTo>
                <a:lnTo>
                  <a:pt x="6870" y="457199"/>
                </a:lnTo>
                <a:lnTo>
                  <a:pt x="12966" y="463295"/>
                </a:lnTo>
                <a:lnTo>
                  <a:pt x="12966" y="470153"/>
                </a:lnTo>
                <a:lnTo>
                  <a:pt x="85344" y="470153"/>
                </a:lnTo>
                <a:lnTo>
                  <a:pt x="85344" y="463295"/>
                </a:lnTo>
                <a:lnTo>
                  <a:pt x="91452" y="457199"/>
                </a:lnTo>
                <a:close/>
              </a:path>
              <a:path w="97790" h="470535">
                <a:moveTo>
                  <a:pt x="12966" y="470153"/>
                </a:moveTo>
                <a:lnTo>
                  <a:pt x="12966" y="463295"/>
                </a:lnTo>
                <a:lnTo>
                  <a:pt x="6870" y="457199"/>
                </a:lnTo>
                <a:lnTo>
                  <a:pt x="6870" y="470153"/>
                </a:lnTo>
                <a:lnTo>
                  <a:pt x="12966" y="470153"/>
                </a:lnTo>
                <a:close/>
              </a:path>
              <a:path w="97790" h="470535">
                <a:moveTo>
                  <a:pt x="91452" y="12953"/>
                </a:moveTo>
                <a:lnTo>
                  <a:pt x="85344" y="6095"/>
                </a:lnTo>
                <a:lnTo>
                  <a:pt x="85344" y="12953"/>
                </a:lnTo>
                <a:lnTo>
                  <a:pt x="91452" y="12953"/>
                </a:lnTo>
                <a:close/>
              </a:path>
              <a:path w="97790" h="470535">
                <a:moveTo>
                  <a:pt x="91452" y="457199"/>
                </a:moveTo>
                <a:lnTo>
                  <a:pt x="91452" y="12953"/>
                </a:lnTo>
                <a:lnTo>
                  <a:pt x="85344" y="12953"/>
                </a:lnTo>
                <a:lnTo>
                  <a:pt x="85344" y="457199"/>
                </a:lnTo>
                <a:lnTo>
                  <a:pt x="91452" y="457199"/>
                </a:lnTo>
                <a:close/>
              </a:path>
              <a:path w="97790" h="470535">
                <a:moveTo>
                  <a:pt x="91452" y="470153"/>
                </a:moveTo>
                <a:lnTo>
                  <a:pt x="91452" y="457199"/>
                </a:lnTo>
                <a:lnTo>
                  <a:pt x="85344" y="463295"/>
                </a:lnTo>
                <a:lnTo>
                  <a:pt x="85344" y="470153"/>
                </a:lnTo>
                <a:lnTo>
                  <a:pt x="91452" y="470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73784" y="271119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84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25398" y="2705100"/>
            <a:ext cx="97790" cy="241935"/>
          </a:xfrm>
          <a:custGeom>
            <a:avLst/>
            <a:gdLst/>
            <a:ahLst/>
            <a:cxnLst/>
            <a:rect l="l" t="t" r="r" b="b"/>
            <a:pathLst>
              <a:path w="97790" h="241935">
                <a:moveTo>
                  <a:pt x="97534" y="241553"/>
                </a:moveTo>
                <a:lnTo>
                  <a:pt x="97534" y="0"/>
                </a:lnTo>
                <a:lnTo>
                  <a:pt x="0" y="0"/>
                </a:lnTo>
                <a:lnTo>
                  <a:pt x="0" y="241553"/>
                </a:lnTo>
                <a:lnTo>
                  <a:pt x="6095" y="241553"/>
                </a:lnTo>
                <a:lnTo>
                  <a:pt x="6095" y="12953"/>
                </a:lnTo>
                <a:lnTo>
                  <a:pt x="12179" y="6095"/>
                </a:lnTo>
                <a:lnTo>
                  <a:pt x="12179" y="12953"/>
                </a:lnTo>
                <a:lnTo>
                  <a:pt x="84581" y="12953"/>
                </a:lnTo>
                <a:lnTo>
                  <a:pt x="84581" y="6095"/>
                </a:lnTo>
                <a:lnTo>
                  <a:pt x="90665" y="12953"/>
                </a:lnTo>
                <a:lnTo>
                  <a:pt x="90665" y="241553"/>
                </a:lnTo>
                <a:lnTo>
                  <a:pt x="97534" y="241553"/>
                </a:lnTo>
                <a:close/>
              </a:path>
              <a:path w="97790" h="241935">
                <a:moveTo>
                  <a:pt x="12179" y="12953"/>
                </a:moveTo>
                <a:lnTo>
                  <a:pt x="12179" y="6095"/>
                </a:lnTo>
                <a:lnTo>
                  <a:pt x="6095" y="12953"/>
                </a:lnTo>
                <a:lnTo>
                  <a:pt x="12179" y="12953"/>
                </a:lnTo>
                <a:close/>
              </a:path>
              <a:path w="97790" h="241935">
                <a:moveTo>
                  <a:pt x="12179" y="228599"/>
                </a:moveTo>
                <a:lnTo>
                  <a:pt x="12179" y="12953"/>
                </a:lnTo>
                <a:lnTo>
                  <a:pt x="6095" y="12953"/>
                </a:lnTo>
                <a:lnTo>
                  <a:pt x="6095" y="228599"/>
                </a:lnTo>
                <a:lnTo>
                  <a:pt x="12179" y="228599"/>
                </a:lnTo>
                <a:close/>
              </a:path>
              <a:path w="97790" h="241935">
                <a:moveTo>
                  <a:pt x="90665" y="228599"/>
                </a:moveTo>
                <a:lnTo>
                  <a:pt x="6095" y="228599"/>
                </a:lnTo>
                <a:lnTo>
                  <a:pt x="12179" y="234695"/>
                </a:lnTo>
                <a:lnTo>
                  <a:pt x="12179" y="241553"/>
                </a:lnTo>
                <a:lnTo>
                  <a:pt x="84581" y="241553"/>
                </a:lnTo>
                <a:lnTo>
                  <a:pt x="84581" y="234695"/>
                </a:lnTo>
                <a:lnTo>
                  <a:pt x="90665" y="228599"/>
                </a:lnTo>
                <a:close/>
              </a:path>
              <a:path w="97790" h="241935">
                <a:moveTo>
                  <a:pt x="12179" y="241553"/>
                </a:moveTo>
                <a:lnTo>
                  <a:pt x="12179" y="234695"/>
                </a:lnTo>
                <a:lnTo>
                  <a:pt x="6095" y="228599"/>
                </a:lnTo>
                <a:lnTo>
                  <a:pt x="6095" y="241553"/>
                </a:lnTo>
                <a:lnTo>
                  <a:pt x="12179" y="241553"/>
                </a:lnTo>
                <a:close/>
              </a:path>
              <a:path w="97790" h="241935">
                <a:moveTo>
                  <a:pt x="90665" y="12953"/>
                </a:moveTo>
                <a:lnTo>
                  <a:pt x="84581" y="6095"/>
                </a:lnTo>
                <a:lnTo>
                  <a:pt x="84581" y="12953"/>
                </a:lnTo>
                <a:lnTo>
                  <a:pt x="90665" y="12953"/>
                </a:lnTo>
                <a:close/>
              </a:path>
              <a:path w="97790" h="241935">
                <a:moveTo>
                  <a:pt x="90665" y="228599"/>
                </a:moveTo>
                <a:lnTo>
                  <a:pt x="90665" y="12953"/>
                </a:lnTo>
                <a:lnTo>
                  <a:pt x="84581" y="12953"/>
                </a:lnTo>
                <a:lnTo>
                  <a:pt x="84581" y="228599"/>
                </a:lnTo>
                <a:lnTo>
                  <a:pt x="90665" y="228599"/>
                </a:lnTo>
                <a:close/>
              </a:path>
              <a:path w="97790" h="241935">
                <a:moveTo>
                  <a:pt x="90665" y="241553"/>
                </a:moveTo>
                <a:lnTo>
                  <a:pt x="90665" y="228599"/>
                </a:lnTo>
                <a:lnTo>
                  <a:pt x="84581" y="234695"/>
                </a:lnTo>
                <a:lnTo>
                  <a:pt x="84581" y="241553"/>
                </a:lnTo>
                <a:lnTo>
                  <a:pt x="90665" y="241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23227" y="297789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76200">
            <a:solidFill>
              <a:srgbClr val="00E4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7143" y="2933700"/>
            <a:ext cx="775335" cy="89535"/>
          </a:xfrm>
          <a:custGeom>
            <a:avLst/>
            <a:gdLst/>
            <a:ahLst/>
            <a:cxnLst/>
            <a:rect l="l" t="t" r="r" b="b"/>
            <a:pathLst>
              <a:path w="775334" h="89535">
                <a:moveTo>
                  <a:pt x="774953" y="89153"/>
                </a:moveTo>
                <a:lnTo>
                  <a:pt x="774953" y="0"/>
                </a:lnTo>
                <a:lnTo>
                  <a:pt x="0" y="0"/>
                </a:lnTo>
                <a:lnTo>
                  <a:pt x="0" y="89153"/>
                </a:lnTo>
                <a:lnTo>
                  <a:pt x="6083" y="89153"/>
                </a:lnTo>
                <a:lnTo>
                  <a:pt x="6083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762000" y="12953"/>
                </a:lnTo>
                <a:lnTo>
                  <a:pt x="762000" y="6095"/>
                </a:lnTo>
                <a:lnTo>
                  <a:pt x="768083" y="12953"/>
                </a:lnTo>
                <a:lnTo>
                  <a:pt x="768083" y="89153"/>
                </a:lnTo>
                <a:lnTo>
                  <a:pt x="774953" y="89153"/>
                </a:lnTo>
                <a:close/>
              </a:path>
              <a:path w="775334" h="89535">
                <a:moveTo>
                  <a:pt x="12954" y="12953"/>
                </a:moveTo>
                <a:lnTo>
                  <a:pt x="12954" y="6095"/>
                </a:lnTo>
                <a:lnTo>
                  <a:pt x="6083" y="12953"/>
                </a:lnTo>
                <a:lnTo>
                  <a:pt x="12954" y="12953"/>
                </a:lnTo>
                <a:close/>
              </a:path>
              <a:path w="775334" h="89535">
                <a:moveTo>
                  <a:pt x="12954" y="76199"/>
                </a:moveTo>
                <a:lnTo>
                  <a:pt x="12954" y="12953"/>
                </a:lnTo>
                <a:lnTo>
                  <a:pt x="6083" y="12953"/>
                </a:lnTo>
                <a:lnTo>
                  <a:pt x="6083" y="76199"/>
                </a:lnTo>
                <a:lnTo>
                  <a:pt x="12954" y="76199"/>
                </a:lnTo>
                <a:close/>
              </a:path>
              <a:path w="775334" h="89535">
                <a:moveTo>
                  <a:pt x="768083" y="76199"/>
                </a:moveTo>
                <a:lnTo>
                  <a:pt x="6083" y="76199"/>
                </a:lnTo>
                <a:lnTo>
                  <a:pt x="12954" y="82295"/>
                </a:lnTo>
                <a:lnTo>
                  <a:pt x="12954" y="89153"/>
                </a:lnTo>
                <a:lnTo>
                  <a:pt x="762000" y="89153"/>
                </a:lnTo>
                <a:lnTo>
                  <a:pt x="762000" y="82295"/>
                </a:lnTo>
                <a:lnTo>
                  <a:pt x="768083" y="76199"/>
                </a:lnTo>
                <a:close/>
              </a:path>
              <a:path w="775334" h="89535">
                <a:moveTo>
                  <a:pt x="12954" y="89153"/>
                </a:moveTo>
                <a:lnTo>
                  <a:pt x="12954" y="82295"/>
                </a:lnTo>
                <a:lnTo>
                  <a:pt x="6083" y="76199"/>
                </a:lnTo>
                <a:lnTo>
                  <a:pt x="6083" y="89153"/>
                </a:lnTo>
                <a:lnTo>
                  <a:pt x="12954" y="89153"/>
                </a:lnTo>
                <a:close/>
              </a:path>
              <a:path w="775334" h="89535">
                <a:moveTo>
                  <a:pt x="768083" y="12953"/>
                </a:moveTo>
                <a:lnTo>
                  <a:pt x="762000" y="6095"/>
                </a:lnTo>
                <a:lnTo>
                  <a:pt x="762000" y="12953"/>
                </a:lnTo>
                <a:lnTo>
                  <a:pt x="768083" y="12953"/>
                </a:lnTo>
                <a:close/>
              </a:path>
              <a:path w="775334" h="89535">
                <a:moveTo>
                  <a:pt x="768083" y="76199"/>
                </a:moveTo>
                <a:lnTo>
                  <a:pt x="768083" y="12953"/>
                </a:lnTo>
                <a:lnTo>
                  <a:pt x="762000" y="12953"/>
                </a:lnTo>
                <a:lnTo>
                  <a:pt x="762000" y="76199"/>
                </a:lnTo>
                <a:lnTo>
                  <a:pt x="768083" y="76199"/>
                </a:lnTo>
                <a:close/>
              </a:path>
              <a:path w="775334" h="89535">
                <a:moveTo>
                  <a:pt x="768083" y="89153"/>
                </a:moveTo>
                <a:lnTo>
                  <a:pt x="768083" y="76199"/>
                </a:lnTo>
                <a:lnTo>
                  <a:pt x="762000" y="82295"/>
                </a:lnTo>
                <a:lnTo>
                  <a:pt x="762000" y="89153"/>
                </a:lnTo>
                <a:lnTo>
                  <a:pt x="768083" y="89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08570" y="2711195"/>
            <a:ext cx="169545" cy="228600"/>
          </a:xfrm>
          <a:custGeom>
            <a:avLst/>
            <a:gdLst/>
            <a:ahLst/>
            <a:cxnLst/>
            <a:rect l="l" t="t" r="r" b="b"/>
            <a:pathLst>
              <a:path w="169545" h="228600">
                <a:moveTo>
                  <a:pt x="0" y="0"/>
                </a:moveTo>
                <a:lnTo>
                  <a:pt x="0" y="228600"/>
                </a:lnTo>
                <a:lnTo>
                  <a:pt x="169164" y="228600"/>
                </a:lnTo>
                <a:lnTo>
                  <a:pt x="169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01713" y="2705100"/>
            <a:ext cx="182245" cy="241935"/>
          </a:xfrm>
          <a:custGeom>
            <a:avLst/>
            <a:gdLst/>
            <a:ahLst/>
            <a:cxnLst/>
            <a:rect l="l" t="t" r="r" b="b"/>
            <a:pathLst>
              <a:path w="182245" h="241935">
                <a:moveTo>
                  <a:pt x="182118" y="241553"/>
                </a:moveTo>
                <a:lnTo>
                  <a:pt x="182118" y="0"/>
                </a:lnTo>
                <a:lnTo>
                  <a:pt x="0" y="0"/>
                </a:lnTo>
                <a:lnTo>
                  <a:pt x="0" y="241553"/>
                </a:lnTo>
                <a:lnTo>
                  <a:pt x="6857" y="241553"/>
                </a:lnTo>
                <a:lnTo>
                  <a:pt x="6857" y="12953"/>
                </a:lnTo>
                <a:lnTo>
                  <a:pt x="12966" y="6095"/>
                </a:lnTo>
                <a:lnTo>
                  <a:pt x="12966" y="12953"/>
                </a:lnTo>
                <a:lnTo>
                  <a:pt x="169163" y="12953"/>
                </a:lnTo>
                <a:lnTo>
                  <a:pt x="169163" y="6095"/>
                </a:lnTo>
                <a:lnTo>
                  <a:pt x="176034" y="12953"/>
                </a:lnTo>
                <a:lnTo>
                  <a:pt x="176034" y="241553"/>
                </a:lnTo>
                <a:lnTo>
                  <a:pt x="182118" y="241553"/>
                </a:lnTo>
                <a:close/>
              </a:path>
              <a:path w="182245" h="241935">
                <a:moveTo>
                  <a:pt x="12966" y="12953"/>
                </a:moveTo>
                <a:lnTo>
                  <a:pt x="12966" y="6095"/>
                </a:lnTo>
                <a:lnTo>
                  <a:pt x="6857" y="12953"/>
                </a:lnTo>
                <a:lnTo>
                  <a:pt x="12966" y="12953"/>
                </a:lnTo>
                <a:close/>
              </a:path>
              <a:path w="182245" h="241935">
                <a:moveTo>
                  <a:pt x="12966" y="228599"/>
                </a:moveTo>
                <a:lnTo>
                  <a:pt x="12966" y="12953"/>
                </a:lnTo>
                <a:lnTo>
                  <a:pt x="6857" y="12953"/>
                </a:lnTo>
                <a:lnTo>
                  <a:pt x="6857" y="228599"/>
                </a:lnTo>
                <a:lnTo>
                  <a:pt x="12966" y="228599"/>
                </a:lnTo>
                <a:close/>
              </a:path>
              <a:path w="182245" h="241935">
                <a:moveTo>
                  <a:pt x="176034" y="228599"/>
                </a:moveTo>
                <a:lnTo>
                  <a:pt x="6857" y="228599"/>
                </a:lnTo>
                <a:lnTo>
                  <a:pt x="12966" y="234695"/>
                </a:lnTo>
                <a:lnTo>
                  <a:pt x="12966" y="241553"/>
                </a:lnTo>
                <a:lnTo>
                  <a:pt x="169163" y="241553"/>
                </a:lnTo>
                <a:lnTo>
                  <a:pt x="169163" y="234695"/>
                </a:lnTo>
                <a:lnTo>
                  <a:pt x="176034" y="228599"/>
                </a:lnTo>
                <a:close/>
              </a:path>
              <a:path w="182245" h="241935">
                <a:moveTo>
                  <a:pt x="12966" y="241553"/>
                </a:moveTo>
                <a:lnTo>
                  <a:pt x="12966" y="234695"/>
                </a:lnTo>
                <a:lnTo>
                  <a:pt x="6857" y="228599"/>
                </a:lnTo>
                <a:lnTo>
                  <a:pt x="6857" y="241553"/>
                </a:lnTo>
                <a:lnTo>
                  <a:pt x="12966" y="241553"/>
                </a:lnTo>
                <a:close/>
              </a:path>
              <a:path w="182245" h="241935">
                <a:moveTo>
                  <a:pt x="176034" y="12953"/>
                </a:moveTo>
                <a:lnTo>
                  <a:pt x="169163" y="6095"/>
                </a:lnTo>
                <a:lnTo>
                  <a:pt x="169163" y="12953"/>
                </a:lnTo>
                <a:lnTo>
                  <a:pt x="176034" y="12953"/>
                </a:lnTo>
                <a:close/>
              </a:path>
              <a:path w="182245" h="241935">
                <a:moveTo>
                  <a:pt x="176034" y="228599"/>
                </a:moveTo>
                <a:lnTo>
                  <a:pt x="176034" y="12953"/>
                </a:lnTo>
                <a:lnTo>
                  <a:pt x="169163" y="12953"/>
                </a:lnTo>
                <a:lnTo>
                  <a:pt x="169163" y="228599"/>
                </a:lnTo>
                <a:lnTo>
                  <a:pt x="176034" y="228599"/>
                </a:lnTo>
                <a:close/>
              </a:path>
              <a:path w="182245" h="241935">
                <a:moveTo>
                  <a:pt x="176034" y="241553"/>
                </a:moveTo>
                <a:lnTo>
                  <a:pt x="176034" y="228599"/>
                </a:lnTo>
                <a:lnTo>
                  <a:pt x="169163" y="234695"/>
                </a:lnTo>
                <a:lnTo>
                  <a:pt x="169163" y="241553"/>
                </a:lnTo>
                <a:lnTo>
                  <a:pt x="176034" y="241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04108" y="3785869"/>
            <a:ext cx="1320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9055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omic Sans MS"/>
                <a:cs typeface="Comic Sans MS"/>
              </a:rPr>
              <a:t>Selection and  Transformation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3573" y="2961385"/>
            <a:ext cx="1293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Data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Mining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69157" y="1765045"/>
            <a:ext cx="1207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 marR="5080" indent="-939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omic Sans MS"/>
                <a:cs typeface="Comic Sans MS"/>
              </a:rPr>
              <a:t>Evaluation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and  Presentation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56477" y="3473196"/>
            <a:ext cx="114300" cy="2097405"/>
          </a:xfrm>
          <a:custGeom>
            <a:avLst/>
            <a:gdLst/>
            <a:ahLst/>
            <a:cxnLst/>
            <a:rect l="l" t="t" r="r" b="b"/>
            <a:pathLst>
              <a:path w="114300" h="2097404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39683" y="88094"/>
                </a:lnTo>
                <a:lnTo>
                  <a:pt x="43910" y="82010"/>
                </a:lnTo>
                <a:lnTo>
                  <a:pt x="49994" y="77783"/>
                </a:lnTo>
                <a:lnTo>
                  <a:pt x="57150" y="76200"/>
                </a:lnTo>
                <a:lnTo>
                  <a:pt x="64627" y="77783"/>
                </a:lnTo>
                <a:lnTo>
                  <a:pt x="70675" y="82010"/>
                </a:lnTo>
                <a:lnTo>
                  <a:pt x="74723" y="88094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2097404">
                <a:moveTo>
                  <a:pt x="76200" y="96012"/>
                </a:moveTo>
                <a:lnTo>
                  <a:pt x="76200" y="95250"/>
                </a:lnTo>
                <a:lnTo>
                  <a:pt x="74723" y="88094"/>
                </a:lnTo>
                <a:lnTo>
                  <a:pt x="70675" y="82010"/>
                </a:lnTo>
                <a:lnTo>
                  <a:pt x="64627" y="77783"/>
                </a:lnTo>
                <a:lnTo>
                  <a:pt x="57150" y="76200"/>
                </a:lnTo>
                <a:lnTo>
                  <a:pt x="49994" y="77783"/>
                </a:lnTo>
                <a:lnTo>
                  <a:pt x="43910" y="82010"/>
                </a:lnTo>
                <a:lnTo>
                  <a:pt x="39683" y="88094"/>
                </a:lnTo>
                <a:lnTo>
                  <a:pt x="38100" y="95250"/>
                </a:lnTo>
                <a:lnTo>
                  <a:pt x="38100" y="96012"/>
                </a:lnTo>
                <a:lnTo>
                  <a:pt x="39683" y="103167"/>
                </a:lnTo>
                <a:lnTo>
                  <a:pt x="43910" y="109251"/>
                </a:lnTo>
                <a:lnTo>
                  <a:pt x="49994" y="113478"/>
                </a:lnTo>
                <a:lnTo>
                  <a:pt x="53706" y="114300"/>
                </a:lnTo>
                <a:lnTo>
                  <a:pt x="60748" y="114300"/>
                </a:lnTo>
                <a:lnTo>
                  <a:pt x="64627" y="113478"/>
                </a:lnTo>
                <a:lnTo>
                  <a:pt x="70675" y="109251"/>
                </a:lnTo>
                <a:lnTo>
                  <a:pt x="74723" y="103167"/>
                </a:lnTo>
                <a:lnTo>
                  <a:pt x="76200" y="96012"/>
                </a:lnTo>
                <a:close/>
              </a:path>
              <a:path w="114300" h="2097404">
                <a:moveTo>
                  <a:pt x="53706" y="114300"/>
                </a:moveTo>
                <a:lnTo>
                  <a:pt x="49994" y="113478"/>
                </a:lnTo>
                <a:lnTo>
                  <a:pt x="43910" y="109251"/>
                </a:lnTo>
                <a:lnTo>
                  <a:pt x="39683" y="103167"/>
                </a:lnTo>
                <a:lnTo>
                  <a:pt x="38100" y="96012"/>
                </a:lnTo>
                <a:lnTo>
                  <a:pt x="38100" y="114300"/>
                </a:lnTo>
                <a:lnTo>
                  <a:pt x="53706" y="114300"/>
                </a:lnTo>
                <a:close/>
              </a:path>
              <a:path w="114300" h="2097404">
                <a:moveTo>
                  <a:pt x="60748" y="114300"/>
                </a:moveTo>
                <a:lnTo>
                  <a:pt x="53706" y="114300"/>
                </a:lnTo>
                <a:lnTo>
                  <a:pt x="57150" y="115062"/>
                </a:lnTo>
                <a:lnTo>
                  <a:pt x="60748" y="114300"/>
                </a:lnTo>
                <a:close/>
              </a:path>
              <a:path w="114300" h="2097404">
                <a:moveTo>
                  <a:pt x="76200" y="114300"/>
                </a:moveTo>
                <a:lnTo>
                  <a:pt x="76200" y="96012"/>
                </a:lnTo>
                <a:lnTo>
                  <a:pt x="74723" y="103167"/>
                </a:lnTo>
                <a:lnTo>
                  <a:pt x="70675" y="109251"/>
                </a:lnTo>
                <a:lnTo>
                  <a:pt x="64627" y="113478"/>
                </a:lnTo>
                <a:lnTo>
                  <a:pt x="60748" y="114300"/>
                </a:lnTo>
                <a:lnTo>
                  <a:pt x="76200" y="114300"/>
                </a:lnTo>
                <a:close/>
              </a:path>
              <a:path w="114300" h="2097404">
                <a:moveTo>
                  <a:pt x="76200" y="172211"/>
                </a:moveTo>
                <a:lnTo>
                  <a:pt x="74723" y="164734"/>
                </a:lnTo>
                <a:lnTo>
                  <a:pt x="70675" y="158686"/>
                </a:lnTo>
                <a:lnTo>
                  <a:pt x="64627" y="154638"/>
                </a:lnTo>
                <a:lnTo>
                  <a:pt x="57150" y="153162"/>
                </a:lnTo>
                <a:lnTo>
                  <a:pt x="49994" y="154638"/>
                </a:lnTo>
                <a:lnTo>
                  <a:pt x="43910" y="158686"/>
                </a:lnTo>
                <a:lnTo>
                  <a:pt x="39683" y="164734"/>
                </a:lnTo>
                <a:lnTo>
                  <a:pt x="38100" y="172211"/>
                </a:lnTo>
                <a:lnTo>
                  <a:pt x="39683" y="179367"/>
                </a:lnTo>
                <a:lnTo>
                  <a:pt x="43910" y="185451"/>
                </a:lnTo>
                <a:lnTo>
                  <a:pt x="49994" y="189678"/>
                </a:lnTo>
                <a:lnTo>
                  <a:pt x="57150" y="191262"/>
                </a:lnTo>
                <a:lnTo>
                  <a:pt x="64627" y="189678"/>
                </a:lnTo>
                <a:lnTo>
                  <a:pt x="70675" y="185451"/>
                </a:lnTo>
                <a:lnTo>
                  <a:pt x="74723" y="179367"/>
                </a:lnTo>
                <a:lnTo>
                  <a:pt x="76200" y="172211"/>
                </a:lnTo>
                <a:close/>
              </a:path>
              <a:path w="114300" h="2097404">
                <a:moveTo>
                  <a:pt x="76200" y="248412"/>
                </a:moveTo>
                <a:lnTo>
                  <a:pt x="74723" y="240934"/>
                </a:lnTo>
                <a:lnTo>
                  <a:pt x="70675" y="234886"/>
                </a:lnTo>
                <a:lnTo>
                  <a:pt x="64627" y="230838"/>
                </a:lnTo>
                <a:lnTo>
                  <a:pt x="57150" y="229362"/>
                </a:lnTo>
                <a:lnTo>
                  <a:pt x="49994" y="230838"/>
                </a:lnTo>
                <a:lnTo>
                  <a:pt x="43910" y="234886"/>
                </a:lnTo>
                <a:lnTo>
                  <a:pt x="39683" y="240934"/>
                </a:lnTo>
                <a:lnTo>
                  <a:pt x="38100" y="248412"/>
                </a:lnTo>
                <a:lnTo>
                  <a:pt x="39683" y="255567"/>
                </a:lnTo>
                <a:lnTo>
                  <a:pt x="43910" y="261651"/>
                </a:lnTo>
                <a:lnTo>
                  <a:pt x="49994" y="265878"/>
                </a:lnTo>
                <a:lnTo>
                  <a:pt x="57150" y="267462"/>
                </a:lnTo>
                <a:lnTo>
                  <a:pt x="64627" y="265878"/>
                </a:lnTo>
                <a:lnTo>
                  <a:pt x="70675" y="261651"/>
                </a:lnTo>
                <a:lnTo>
                  <a:pt x="74723" y="255567"/>
                </a:lnTo>
                <a:lnTo>
                  <a:pt x="76200" y="248412"/>
                </a:lnTo>
                <a:close/>
              </a:path>
              <a:path w="114300" h="2097404">
                <a:moveTo>
                  <a:pt x="76200" y="324612"/>
                </a:moveTo>
                <a:lnTo>
                  <a:pt x="74723" y="317134"/>
                </a:lnTo>
                <a:lnTo>
                  <a:pt x="70675" y="311086"/>
                </a:lnTo>
                <a:lnTo>
                  <a:pt x="64627" y="307038"/>
                </a:lnTo>
                <a:lnTo>
                  <a:pt x="57150" y="305562"/>
                </a:lnTo>
                <a:lnTo>
                  <a:pt x="49994" y="307038"/>
                </a:lnTo>
                <a:lnTo>
                  <a:pt x="43910" y="311086"/>
                </a:lnTo>
                <a:lnTo>
                  <a:pt x="39683" y="317134"/>
                </a:lnTo>
                <a:lnTo>
                  <a:pt x="38100" y="324612"/>
                </a:lnTo>
                <a:lnTo>
                  <a:pt x="39683" y="331767"/>
                </a:lnTo>
                <a:lnTo>
                  <a:pt x="43910" y="337851"/>
                </a:lnTo>
                <a:lnTo>
                  <a:pt x="49994" y="342078"/>
                </a:lnTo>
                <a:lnTo>
                  <a:pt x="57150" y="343662"/>
                </a:lnTo>
                <a:lnTo>
                  <a:pt x="64627" y="342078"/>
                </a:lnTo>
                <a:lnTo>
                  <a:pt x="70675" y="337851"/>
                </a:lnTo>
                <a:lnTo>
                  <a:pt x="74723" y="331767"/>
                </a:lnTo>
                <a:lnTo>
                  <a:pt x="76200" y="324612"/>
                </a:lnTo>
                <a:close/>
              </a:path>
              <a:path w="114300" h="2097404">
                <a:moveTo>
                  <a:pt x="76200" y="400812"/>
                </a:moveTo>
                <a:lnTo>
                  <a:pt x="74723" y="393334"/>
                </a:lnTo>
                <a:lnTo>
                  <a:pt x="70675" y="387286"/>
                </a:lnTo>
                <a:lnTo>
                  <a:pt x="64627" y="383238"/>
                </a:lnTo>
                <a:lnTo>
                  <a:pt x="57150" y="381762"/>
                </a:lnTo>
                <a:lnTo>
                  <a:pt x="49994" y="383238"/>
                </a:lnTo>
                <a:lnTo>
                  <a:pt x="43910" y="387286"/>
                </a:lnTo>
                <a:lnTo>
                  <a:pt x="39683" y="393334"/>
                </a:lnTo>
                <a:lnTo>
                  <a:pt x="38100" y="400812"/>
                </a:lnTo>
                <a:lnTo>
                  <a:pt x="39683" y="408289"/>
                </a:lnTo>
                <a:lnTo>
                  <a:pt x="43910" y="414337"/>
                </a:lnTo>
                <a:lnTo>
                  <a:pt x="49994" y="418385"/>
                </a:lnTo>
                <a:lnTo>
                  <a:pt x="57150" y="419862"/>
                </a:lnTo>
                <a:lnTo>
                  <a:pt x="64627" y="418385"/>
                </a:lnTo>
                <a:lnTo>
                  <a:pt x="70675" y="414337"/>
                </a:lnTo>
                <a:lnTo>
                  <a:pt x="74723" y="408289"/>
                </a:lnTo>
                <a:lnTo>
                  <a:pt x="76200" y="400812"/>
                </a:lnTo>
                <a:close/>
              </a:path>
              <a:path w="114300" h="2097404">
                <a:moveTo>
                  <a:pt x="76200" y="477012"/>
                </a:moveTo>
                <a:lnTo>
                  <a:pt x="74723" y="469534"/>
                </a:lnTo>
                <a:lnTo>
                  <a:pt x="70675" y="463486"/>
                </a:lnTo>
                <a:lnTo>
                  <a:pt x="64627" y="459438"/>
                </a:lnTo>
                <a:lnTo>
                  <a:pt x="57150" y="457962"/>
                </a:lnTo>
                <a:lnTo>
                  <a:pt x="49994" y="459438"/>
                </a:lnTo>
                <a:lnTo>
                  <a:pt x="43910" y="463486"/>
                </a:lnTo>
                <a:lnTo>
                  <a:pt x="39683" y="469534"/>
                </a:lnTo>
                <a:lnTo>
                  <a:pt x="38100" y="477012"/>
                </a:lnTo>
                <a:lnTo>
                  <a:pt x="39683" y="484489"/>
                </a:lnTo>
                <a:lnTo>
                  <a:pt x="43910" y="490537"/>
                </a:lnTo>
                <a:lnTo>
                  <a:pt x="49994" y="494585"/>
                </a:lnTo>
                <a:lnTo>
                  <a:pt x="57150" y="496062"/>
                </a:lnTo>
                <a:lnTo>
                  <a:pt x="64627" y="494585"/>
                </a:lnTo>
                <a:lnTo>
                  <a:pt x="70675" y="490537"/>
                </a:lnTo>
                <a:lnTo>
                  <a:pt x="74723" y="484489"/>
                </a:lnTo>
                <a:lnTo>
                  <a:pt x="76200" y="477012"/>
                </a:lnTo>
                <a:close/>
              </a:path>
              <a:path w="114300" h="2097404">
                <a:moveTo>
                  <a:pt x="76200" y="553212"/>
                </a:moveTo>
                <a:lnTo>
                  <a:pt x="74723" y="545734"/>
                </a:lnTo>
                <a:lnTo>
                  <a:pt x="70675" y="539686"/>
                </a:lnTo>
                <a:lnTo>
                  <a:pt x="64627" y="535638"/>
                </a:lnTo>
                <a:lnTo>
                  <a:pt x="57150" y="534162"/>
                </a:lnTo>
                <a:lnTo>
                  <a:pt x="49994" y="535638"/>
                </a:lnTo>
                <a:lnTo>
                  <a:pt x="43910" y="539686"/>
                </a:lnTo>
                <a:lnTo>
                  <a:pt x="39683" y="545734"/>
                </a:lnTo>
                <a:lnTo>
                  <a:pt x="38100" y="553212"/>
                </a:lnTo>
                <a:lnTo>
                  <a:pt x="39683" y="560689"/>
                </a:lnTo>
                <a:lnTo>
                  <a:pt x="43910" y="566737"/>
                </a:lnTo>
                <a:lnTo>
                  <a:pt x="49994" y="570785"/>
                </a:lnTo>
                <a:lnTo>
                  <a:pt x="57150" y="572262"/>
                </a:lnTo>
                <a:lnTo>
                  <a:pt x="64627" y="570785"/>
                </a:lnTo>
                <a:lnTo>
                  <a:pt x="70675" y="566737"/>
                </a:lnTo>
                <a:lnTo>
                  <a:pt x="74723" y="560689"/>
                </a:lnTo>
                <a:lnTo>
                  <a:pt x="76200" y="553212"/>
                </a:lnTo>
                <a:close/>
              </a:path>
              <a:path w="114300" h="2097404">
                <a:moveTo>
                  <a:pt x="76200" y="629412"/>
                </a:moveTo>
                <a:lnTo>
                  <a:pt x="74723" y="621934"/>
                </a:lnTo>
                <a:lnTo>
                  <a:pt x="70675" y="615886"/>
                </a:lnTo>
                <a:lnTo>
                  <a:pt x="64627" y="611838"/>
                </a:lnTo>
                <a:lnTo>
                  <a:pt x="57150" y="610362"/>
                </a:lnTo>
                <a:lnTo>
                  <a:pt x="49994" y="611838"/>
                </a:lnTo>
                <a:lnTo>
                  <a:pt x="43910" y="615886"/>
                </a:lnTo>
                <a:lnTo>
                  <a:pt x="39683" y="621934"/>
                </a:lnTo>
                <a:lnTo>
                  <a:pt x="38100" y="629412"/>
                </a:lnTo>
                <a:lnTo>
                  <a:pt x="39683" y="636889"/>
                </a:lnTo>
                <a:lnTo>
                  <a:pt x="43910" y="642937"/>
                </a:lnTo>
                <a:lnTo>
                  <a:pt x="49994" y="646985"/>
                </a:lnTo>
                <a:lnTo>
                  <a:pt x="57150" y="648462"/>
                </a:lnTo>
                <a:lnTo>
                  <a:pt x="64627" y="646985"/>
                </a:lnTo>
                <a:lnTo>
                  <a:pt x="70675" y="642937"/>
                </a:lnTo>
                <a:lnTo>
                  <a:pt x="74723" y="636889"/>
                </a:lnTo>
                <a:lnTo>
                  <a:pt x="76200" y="629412"/>
                </a:lnTo>
                <a:close/>
              </a:path>
              <a:path w="114300" h="2097404">
                <a:moveTo>
                  <a:pt x="76200" y="705612"/>
                </a:moveTo>
                <a:lnTo>
                  <a:pt x="74723" y="698134"/>
                </a:lnTo>
                <a:lnTo>
                  <a:pt x="70675" y="692086"/>
                </a:lnTo>
                <a:lnTo>
                  <a:pt x="64627" y="688038"/>
                </a:lnTo>
                <a:lnTo>
                  <a:pt x="57150" y="686562"/>
                </a:lnTo>
                <a:lnTo>
                  <a:pt x="49994" y="688038"/>
                </a:lnTo>
                <a:lnTo>
                  <a:pt x="43910" y="692086"/>
                </a:lnTo>
                <a:lnTo>
                  <a:pt x="39683" y="698134"/>
                </a:lnTo>
                <a:lnTo>
                  <a:pt x="38100" y="705612"/>
                </a:lnTo>
                <a:lnTo>
                  <a:pt x="39683" y="713089"/>
                </a:lnTo>
                <a:lnTo>
                  <a:pt x="43910" y="719137"/>
                </a:lnTo>
                <a:lnTo>
                  <a:pt x="49994" y="723185"/>
                </a:lnTo>
                <a:lnTo>
                  <a:pt x="57150" y="724662"/>
                </a:lnTo>
                <a:lnTo>
                  <a:pt x="64627" y="723185"/>
                </a:lnTo>
                <a:lnTo>
                  <a:pt x="70675" y="719137"/>
                </a:lnTo>
                <a:lnTo>
                  <a:pt x="74723" y="713089"/>
                </a:lnTo>
                <a:lnTo>
                  <a:pt x="76200" y="705612"/>
                </a:lnTo>
                <a:close/>
              </a:path>
              <a:path w="114300" h="2097404">
                <a:moveTo>
                  <a:pt x="76200" y="781812"/>
                </a:moveTo>
                <a:lnTo>
                  <a:pt x="74723" y="774334"/>
                </a:lnTo>
                <a:lnTo>
                  <a:pt x="70675" y="768286"/>
                </a:lnTo>
                <a:lnTo>
                  <a:pt x="64627" y="764238"/>
                </a:lnTo>
                <a:lnTo>
                  <a:pt x="57150" y="762762"/>
                </a:lnTo>
                <a:lnTo>
                  <a:pt x="49994" y="764238"/>
                </a:lnTo>
                <a:lnTo>
                  <a:pt x="43910" y="768286"/>
                </a:lnTo>
                <a:lnTo>
                  <a:pt x="39683" y="774334"/>
                </a:lnTo>
                <a:lnTo>
                  <a:pt x="38100" y="781812"/>
                </a:lnTo>
                <a:lnTo>
                  <a:pt x="39683" y="789289"/>
                </a:lnTo>
                <a:lnTo>
                  <a:pt x="43910" y="795337"/>
                </a:lnTo>
                <a:lnTo>
                  <a:pt x="49994" y="799385"/>
                </a:lnTo>
                <a:lnTo>
                  <a:pt x="57150" y="800862"/>
                </a:lnTo>
                <a:lnTo>
                  <a:pt x="64627" y="799385"/>
                </a:lnTo>
                <a:lnTo>
                  <a:pt x="70675" y="795337"/>
                </a:lnTo>
                <a:lnTo>
                  <a:pt x="74723" y="789289"/>
                </a:lnTo>
                <a:lnTo>
                  <a:pt x="76200" y="781812"/>
                </a:lnTo>
                <a:close/>
              </a:path>
              <a:path w="114300" h="2097404">
                <a:moveTo>
                  <a:pt x="76200" y="858012"/>
                </a:moveTo>
                <a:lnTo>
                  <a:pt x="74723" y="850534"/>
                </a:lnTo>
                <a:lnTo>
                  <a:pt x="70675" y="844486"/>
                </a:lnTo>
                <a:lnTo>
                  <a:pt x="64627" y="840438"/>
                </a:lnTo>
                <a:lnTo>
                  <a:pt x="57150" y="838962"/>
                </a:lnTo>
                <a:lnTo>
                  <a:pt x="49994" y="840438"/>
                </a:lnTo>
                <a:lnTo>
                  <a:pt x="43910" y="844486"/>
                </a:lnTo>
                <a:lnTo>
                  <a:pt x="39683" y="850534"/>
                </a:lnTo>
                <a:lnTo>
                  <a:pt x="38100" y="858012"/>
                </a:lnTo>
                <a:lnTo>
                  <a:pt x="39683" y="865489"/>
                </a:lnTo>
                <a:lnTo>
                  <a:pt x="43910" y="871537"/>
                </a:lnTo>
                <a:lnTo>
                  <a:pt x="49994" y="875585"/>
                </a:lnTo>
                <a:lnTo>
                  <a:pt x="57150" y="877062"/>
                </a:lnTo>
                <a:lnTo>
                  <a:pt x="64627" y="875585"/>
                </a:lnTo>
                <a:lnTo>
                  <a:pt x="70675" y="871537"/>
                </a:lnTo>
                <a:lnTo>
                  <a:pt x="74723" y="865489"/>
                </a:lnTo>
                <a:lnTo>
                  <a:pt x="76200" y="858012"/>
                </a:lnTo>
                <a:close/>
              </a:path>
              <a:path w="114300" h="2097404">
                <a:moveTo>
                  <a:pt x="76200" y="934212"/>
                </a:moveTo>
                <a:lnTo>
                  <a:pt x="74723" y="926734"/>
                </a:lnTo>
                <a:lnTo>
                  <a:pt x="70675" y="920686"/>
                </a:lnTo>
                <a:lnTo>
                  <a:pt x="64627" y="916638"/>
                </a:lnTo>
                <a:lnTo>
                  <a:pt x="57150" y="915162"/>
                </a:lnTo>
                <a:lnTo>
                  <a:pt x="49994" y="916638"/>
                </a:lnTo>
                <a:lnTo>
                  <a:pt x="43910" y="920686"/>
                </a:lnTo>
                <a:lnTo>
                  <a:pt x="39683" y="926734"/>
                </a:lnTo>
                <a:lnTo>
                  <a:pt x="38100" y="934212"/>
                </a:lnTo>
                <a:lnTo>
                  <a:pt x="39683" y="941689"/>
                </a:lnTo>
                <a:lnTo>
                  <a:pt x="43910" y="947737"/>
                </a:lnTo>
                <a:lnTo>
                  <a:pt x="49994" y="951785"/>
                </a:lnTo>
                <a:lnTo>
                  <a:pt x="57150" y="953262"/>
                </a:lnTo>
                <a:lnTo>
                  <a:pt x="64627" y="951785"/>
                </a:lnTo>
                <a:lnTo>
                  <a:pt x="70675" y="947737"/>
                </a:lnTo>
                <a:lnTo>
                  <a:pt x="74723" y="941689"/>
                </a:lnTo>
                <a:lnTo>
                  <a:pt x="76200" y="934212"/>
                </a:lnTo>
                <a:close/>
              </a:path>
              <a:path w="114300" h="2097404">
                <a:moveTo>
                  <a:pt x="76200" y="1010412"/>
                </a:moveTo>
                <a:lnTo>
                  <a:pt x="74723" y="1002934"/>
                </a:lnTo>
                <a:lnTo>
                  <a:pt x="70675" y="996886"/>
                </a:lnTo>
                <a:lnTo>
                  <a:pt x="64627" y="992838"/>
                </a:lnTo>
                <a:lnTo>
                  <a:pt x="57150" y="991362"/>
                </a:lnTo>
                <a:lnTo>
                  <a:pt x="49994" y="992838"/>
                </a:lnTo>
                <a:lnTo>
                  <a:pt x="43910" y="996886"/>
                </a:lnTo>
                <a:lnTo>
                  <a:pt x="39683" y="1002934"/>
                </a:lnTo>
                <a:lnTo>
                  <a:pt x="38100" y="1010412"/>
                </a:lnTo>
                <a:lnTo>
                  <a:pt x="39683" y="1017889"/>
                </a:lnTo>
                <a:lnTo>
                  <a:pt x="43910" y="1023937"/>
                </a:lnTo>
                <a:lnTo>
                  <a:pt x="49994" y="1027985"/>
                </a:lnTo>
                <a:lnTo>
                  <a:pt x="57150" y="1029462"/>
                </a:lnTo>
                <a:lnTo>
                  <a:pt x="64627" y="1027985"/>
                </a:lnTo>
                <a:lnTo>
                  <a:pt x="70675" y="1023937"/>
                </a:lnTo>
                <a:lnTo>
                  <a:pt x="74723" y="1017889"/>
                </a:lnTo>
                <a:lnTo>
                  <a:pt x="76200" y="1010412"/>
                </a:lnTo>
                <a:close/>
              </a:path>
              <a:path w="114300" h="2097404">
                <a:moveTo>
                  <a:pt x="76200" y="1086612"/>
                </a:moveTo>
                <a:lnTo>
                  <a:pt x="74723" y="1079134"/>
                </a:lnTo>
                <a:lnTo>
                  <a:pt x="70675" y="1073086"/>
                </a:lnTo>
                <a:lnTo>
                  <a:pt x="64627" y="1069038"/>
                </a:lnTo>
                <a:lnTo>
                  <a:pt x="57150" y="1067562"/>
                </a:lnTo>
                <a:lnTo>
                  <a:pt x="49994" y="1069038"/>
                </a:lnTo>
                <a:lnTo>
                  <a:pt x="43910" y="1073086"/>
                </a:lnTo>
                <a:lnTo>
                  <a:pt x="39683" y="1079134"/>
                </a:lnTo>
                <a:lnTo>
                  <a:pt x="38100" y="1086612"/>
                </a:lnTo>
                <a:lnTo>
                  <a:pt x="39683" y="1094089"/>
                </a:lnTo>
                <a:lnTo>
                  <a:pt x="43910" y="1100137"/>
                </a:lnTo>
                <a:lnTo>
                  <a:pt x="49994" y="1104185"/>
                </a:lnTo>
                <a:lnTo>
                  <a:pt x="57150" y="1105662"/>
                </a:lnTo>
                <a:lnTo>
                  <a:pt x="64627" y="1104185"/>
                </a:lnTo>
                <a:lnTo>
                  <a:pt x="70675" y="1100137"/>
                </a:lnTo>
                <a:lnTo>
                  <a:pt x="74723" y="1094089"/>
                </a:lnTo>
                <a:lnTo>
                  <a:pt x="76200" y="1086612"/>
                </a:lnTo>
                <a:close/>
              </a:path>
              <a:path w="114300" h="2097404">
                <a:moveTo>
                  <a:pt x="76200" y="1162812"/>
                </a:moveTo>
                <a:lnTo>
                  <a:pt x="74723" y="1155334"/>
                </a:lnTo>
                <a:lnTo>
                  <a:pt x="70675" y="1149286"/>
                </a:lnTo>
                <a:lnTo>
                  <a:pt x="64627" y="1145238"/>
                </a:lnTo>
                <a:lnTo>
                  <a:pt x="57150" y="1143762"/>
                </a:lnTo>
                <a:lnTo>
                  <a:pt x="49994" y="1145238"/>
                </a:lnTo>
                <a:lnTo>
                  <a:pt x="43910" y="1149286"/>
                </a:lnTo>
                <a:lnTo>
                  <a:pt x="39683" y="1155334"/>
                </a:lnTo>
                <a:lnTo>
                  <a:pt x="38100" y="1162812"/>
                </a:lnTo>
                <a:lnTo>
                  <a:pt x="39683" y="1170289"/>
                </a:lnTo>
                <a:lnTo>
                  <a:pt x="43910" y="1176337"/>
                </a:lnTo>
                <a:lnTo>
                  <a:pt x="49994" y="1180385"/>
                </a:lnTo>
                <a:lnTo>
                  <a:pt x="57150" y="1181862"/>
                </a:lnTo>
                <a:lnTo>
                  <a:pt x="64627" y="1180385"/>
                </a:lnTo>
                <a:lnTo>
                  <a:pt x="70675" y="1176337"/>
                </a:lnTo>
                <a:lnTo>
                  <a:pt x="74723" y="1170289"/>
                </a:lnTo>
                <a:lnTo>
                  <a:pt x="76200" y="1162812"/>
                </a:lnTo>
                <a:close/>
              </a:path>
              <a:path w="114300" h="2097404">
                <a:moveTo>
                  <a:pt x="76200" y="1239012"/>
                </a:moveTo>
                <a:lnTo>
                  <a:pt x="74723" y="1231534"/>
                </a:lnTo>
                <a:lnTo>
                  <a:pt x="70675" y="1225486"/>
                </a:lnTo>
                <a:lnTo>
                  <a:pt x="64627" y="1221438"/>
                </a:lnTo>
                <a:lnTo>
                  <a:pt x="57150" y="1219962"/>
                </a:lnTo>
                <a:lnTo>
                  <a:pt x="49994" y="1221438"/>
                </a:lnTo>
                <a:lnTo>
                  <a:pt x="43910" y="1225486"/>
                </a:lnTo>
                <a:lnTo>
                  <a:pt x="39683" y="1231534"/>
                </a:lnTo>
                <a:lnTo>
                  <a:pt x="38100" y="1239012"/>
                </a:lnTo>
                <a:lnTo>
                  <a:pt x="39683" y="1246489"/>
                </a:lnTo>
                <a:lnTo>
                  <a:pt x="43910" y="1252537"/>
                </a:lnTo>
                <a:lnTo>
                  <a:pt x="49994" y="1256585"/>
                </a:lnTo>
                <a:lnTo>
                  <a:pt x="57150" y="1258062"/>
                </a:lnTo>
                <a:lnTo>
                  <a:pt x="64627" y="1256585"/>
                </a:lnTo>
                <a:lnTo>
                  <a:pt x="70675" y="1252537"/>
                </a:lnTo>
                <a:lnTo>
                  <a:pt x="74723" y="1246489"/>
                </a:lnTo>
                <a:lnTo>
                  <a:pt x="76200" y="1239012"/>
                </a:lnTo>
                <a:close/>
              </a:path>
              <a:path w="114300" h="2097404">
                <a:moveTo>
                  <a:pt x="76200" y="1315212"/>
                </a:moveTo>
                <a:lnTo>
                  <a:pt x="74723" y="1307734"/>
                </a:lnTo>
                <a:lnTo>
                  <a:pt x="70675" y="1301686"/>
                </a:lnTo>
                <a:lnTo>
                  <a:pt x="64627" y="1297638"/>
                </a:lnTo>
                <a:lnTo>
                  <a:pt x="57150" y="1296162"/>
                </a:lnTo>
                <a:lnTo>
                  <a:pt x="49994" y="1297638"/>
                </a:lnTo>
                <a:lnTo>
                  <a:pt x="43910" y="1301686"/>
                </a:lnTo>
                <a:lnTo>
                  <a:pt x="39683" y="1307734"/>
                </a:lnTo>
                <a:lnTo>
                  <a:pt x="38100" y="1315212"/>
                </a:lnTo>
                <a:lnTo>
                  <a:pt x="39683" y="1322689"/>
                </a:lnTo>
                <a:lnTo>
                  <a:pt x="43910" y="1328737"/>
                </a:lnTo>
                <a:lnTo>
                  <a:pt x="49994" y="1332785"/>
                </a:lnTo>
                <a:lnTo>
                  <a:pt x="57150" y="1334262"/>
                </a:lnTo>
                <a:lnTo>
                  <a:pt x="64627" y="1332785"/>
                </a:lnTo>
                <a:lnTo>
                  <a:pt x="70675" y="1328737"/>
                </a:lnTo>
                <a:lnTo>
                  <a:pt x="74723" y="1322689"/>
                </a:lnTo>
                <a:lnTo>
                  <a:pt x="76200" y="1315212"/>
                </a:lnTo>
                <a:close/>
              </a:path>
              <a:path w="114300" h="2097404">
                <a:moveTo>
                  <a:pt x="76200" y="1391412"/>
                </a:moveTo>
                <a:lnTo>
                  <a:pt x="74723" y="1384256"/>
                </a:lnTo>
                <a:lnTo>
                  <a:pt x="70675" y="1378172"/>
                </a:lnTo>
                <a:lnTo>
                  <a:pt x="64627" y="1373945"/>
                </a:lnTo>
                <a:lnTo>
                  <a:pt x="57150" y="1372362"/>
                </a:lnTo>
                <a:lnTo>
                  <a:pt x="49994" y="1373945"/>
                </a:lnTo>
                <a:lnTo>
                  <a:pt x="43910" y="1378172"/>
                </a:lnTo>
                <a:lnTo>
                  <a:pt x="39683" y="1384256"/>
                </a:lnTo>
                <a:lnTo>
                  <a:pt x="38100" y="1391412"/>
                </a:lnTo>
                <a:lnTo>
                  <a:pt x="39683" y="1398889"/>
                </a:lnTo>
                <a:lnTo>
                  <a:pt x="43910" y="1404937"/>
                </a:lnTo>
                <a:lnTo>
                  <a:pt x="49994" y="1408985"/>
                </a:lnTo>
                <a:lnTo>
                  <a:pt x="57150" y="1410462"/>
                </a:lnTo>
                <a:lnTo>
                  <a:pt x="64627" y="1408985"/>
                </a:lnTo>
                <a:lnTo>
                  <a:pt x="70675" y="1404937"/>
                </a:lnTo>
                <a:lnTo>
                  <a:pt x="74723" y="1398889"/>
                </a:lnTo>
                <a:lnTo>
                  <a:pt x="76200" y="1391412"/>
                </a:lnTo>
                <a:close/>
              </a:path>
              <a:path w="114300" h="2097404">
                <a:moveTo>
                  <a:pt x="76200" y="1467612"/>
                </a:moveTo>
                <a:lnTo>
                  <a:pt x="74723" y="1460456"/>
                </a:lnTo>
                <a:lnTo>
                  <a:pt x="70675" y="1454372"/>
                </a:lnTo>
                <a:lnTo>
                  <a:pt x="64627" y="1450145"/>
                </a:lnTo>
                <a:lnTo>
                  <a:pt x="57150" y="1448562"/>
                </a:lnTo>
                <a:lnTo>
                  <a:pt x="49994" y="1450145"/>
                </a:lnTo>
                <a:lnTo>
                  <a:pt x="43910" y="1454372"/>
                </a:lnTo>
                <a:lnTo>
                  <a:pt x="39683" y="1460456"/>
                </a:lnTo>
                <a:lnTo>
                  <a:pt x="38100" y="1467612"/>
                </a:lnTo>
                <a:lnTo>
                  <a:pt x="39683" y="1475089"/>
                </a:lnTo>
                <a:lnTo>
                  <a:pt x="43910" y="1481137"/>
                </a:lnTo>
                <a:lnTo>
                  <a:pt x="49994" y="1485185"/>
                </a:lnTo>
                <a:lnTo>
                  <a:pt x="57150" y="1486662"/>
                </a:lnTo>
                <a:lnTo>
                  <a:pt x="64627" y="1485185"/>
                </a:lnTo>
                <a:lnTo>
                  <a:pt x="70675" y="1481137"/>
                </a:lnTo>
                <a:lnTo>
                  <a:pt x="74723" y="1475089"/>
                </a:lnTo>
                <a:lnTo>
                  <a:pt x="76200" y="1467612"/>
                </a:lnTo>
                <a:close/>
              </a:path>
              <a:path w="114300" h="2097404">
                <a:moveTo>
                  <a:pt x="76200" y="1543812"/>
                </a:moveTo>
                <a:lnTo>
                  <a:pt x="74723" y="1536656"/>
                </a:lnTo>
                <a:lnTo>
                  <a:pt x="70675" y="1530572"/>
                </a:lnTo>
                <a:lnTo>
                  <a:pt x="64627" y="1526345"/>
                </a:lnTo>
                <a:lnTo>
                  <a:pt x="57150" y="1524762"/>
                </a:lnTo>
                <a:lnTo>
                  <a:pt x="49994" y="1526345"/>
                </a:lnTo>
                <a:lnTo>
                  <a:pt x="43910" y="1530572"/>
                </a:lnTo>
                <a:lnTo>
                  <a:pt x="39683" y="1536656"/>
                </a:lnTo>
                <a:lnTo>
                  <a:pt x="38100" y="1543812"/>
                </a:lnTo>
                <a:lnTo>
                  <a:pt x="39683" y="1551289"/>
                </a:lnTo>
                <a:lnTo>
                  <a:pt x="43910" y="1557337"/>
                </a:lnTo>
                <a:lnTo>
                  <a:pt x="49994" y="1561385"/>
                </a:lnTo>
                <a:lnTo>
                  <a:pt x="57150" y="1562862"/>
                </a:lnTo>
                <a:lnTo>
                  <a:pt x="64627" y="1561385"/>
                </a:lnTo>
                <a:lnTo>
                  <a:pt x="70675" y="1557337"/>
                </a:lnTo>
                <a:lnTo>
                  <a:pt x="74723" y="1551289"/>
                </a:lnTo>
                <a:lnTo>
                  <a:pt x="76200" y="1543812"/>
                </a:lnTo>
                <a:close/>
              </a:path>
              <a:path w="114300" h="2097404">
                <a:moveTo>
                  <a:pt x="76200" y="1620774"/>
                </a:moveTo>
                <a:lnTo>
                  <a:pt x="76200" y="1620012"/>
                </a:lnTo>
                <a:lnTo>
                  <a:pt x="74723" y="1612856"/>
                </a:lnTo>
                <a:lnTo>
                  <a:pt x="70675" y="1606772"/>
                </a:lnTo>
                <a:lnTo>
                  <a:pt x="64627" y="1602545"/>
                </a:lnTo>
                <a:lnTo>
                  <a:pt x="57150" y="1600962"/>
                </a:lnTo>
                <a:lnTo>
                  <a:pt x="49994" y="1602545"/>
                </a:lnTo>
                <a:lnTo>
                  <a:pt x="43910" y="1606772"/>
                </a:lnTo>
                <a:lnTo>
                  <a:pt x="39683" y="1612856"/>
                </a:lnTo>
                <a:lnTo>
                  <a:pt x="38100" y="1620012"/>
                </a:lnTo>
                <a:lnTo>
                  <a:pt x="38100" y="1620774"/>
                </a:lnTo>
                <a:lnTo>
                  <a:pt x="39683" y="1627929"/>
                </a:lnTo>
                <a:lnTo>
                  <a:pt x="43910" y="1634013"/>
                </a:lnTo>
                <a:lnTo>
                  <a:pt x="49994" y="1638240"/>
                </a:lnTo>
                <a:lnTo>
                  <a:pt x="57150" y="1639824"/>
                </a:lnTo>
                <a:lnTo>
                  <a:pt x="64627" y="1638240"/>
                </a:lnTo>
                <a:lnTo>
                  <a:pt x="70675" y="1634013"/>
                </a:lnTo>
                <a:lnTo>
                  <a:pt x="74723" y="1627929"/>
                </a:lnTo>
                <a:lnTo>
                  <a:pt x="76200" y="1620774"/>
                </a:lnTo>
                <a:close/>
              </a:path>
              <a:path w="114300" h="2097404">
                <a:moveTo>
                  <a:pt x="76200" y="1696974"/>
                </a:moveTo>
                <a:lnTo>
                  <a:pt x="74723" y="1689496"/>
                </a:lnTo>
                <a:lnTo>
                  <a:pt x="70675" y="1683448"/>
                </a:lnTo>
                <a:lnTo>
                  <a:pt x="64627" y="1679400"/>
                </a:lnTo>
                <a:lnTo>
                  <a:pt x="57150" y="1677924"/>
                </a:lnTo>
                <a:lnTo>
                  <a:pt x="49994" y="1679400"/>
                </a:lnTo>
                <a:lnTo>
                  <a:pt x="43910" y="1683448"/>
                </a:lnTo>
                <a:lnTo>
                  <a:pt x="39683" y="1689496"/>
                </a:lnTo>
                <a:lnTo>
                  <a:pt x="38100" y="1696974"/>
                </a:lnTo>
                <a:lnTo>
                  <a:pt x="39683" y="1704129"/>
                </a:lnTo>
                <a:lnTo>
                  <a:pt x="43910" y="1710213"/>
                </a:lnTo>
                <a:lnTo>
                  <a:pt x="49994" y="1714440"/>
                </a:lnTo>
                <a:lnTo>
                  <a:pt x="57150" y="1716024"/>
                </a:lnTo>
                <a:lnTo>
                  <a:pt x="64627" y="1714440"/>
                </a:lnTo>
                <a:lnTo>
                  <a:pt x="70675" y="1710213"/>
                </a:lnTo>
                <a:lnTo>
                  <a:pt x="74723" y="1704129"/>
                </a:lnTo>
                <a:lnTo>
                  <a:pt x="76200" y="1696974"/>
                </a:lnTo>
                <a:close/>
              </a:path>
              <a:path w="114300" h="2097404">
                <a:moveTo>
                  <a:pt x="76200" y="1773174"/>
                </a:moveTo>
                <a:lnTo>
                  <a:pt x="74723" y="1765696"/>
                </a:lnTo>
                <a:lnTo>
                  <a:pt x="70675" y="1759648"/>
                </a:lnTo>
                <a:lnTo>
                  <a:pt x="64627" y="1755600"/>
                </a:lnTo>
                <a:lnTo>
                  <a:pt x="57150" y="1754124"/>
                </a:lnTo>
                <a:lnTo>
                  <a:pt x="49994" y="1755600"/>
                </a:lnTo>
                <a:lnTo>
                  <a:pt x="43910" y="1759648"/>
                </a:lnTo>
                <a:lnTo>
                  <a:pt x="39683" y="1765696"/>
                </a:lnTo>
                <a:lnTo>
                  <a:pt x="38100" y="1773174"/>
                </a:lnTo>
                <a:lnTo>
                  <a:pt x="39683" y="1780329"/>
                </a:lnTo>
                <a:lnTo>
                  <a:pt x="43910" y="1786413"/>
                </a:lnTo>
                <a:lnTo>
                  <a:pt x="49994" y="1790640"/>
                </a:lnTo>
                <a:lnTo>
                  <a:pt x="57150" y="1792224"/>
                </a:lnTo>
                <a:lnTo>
                  <a:pt x="64627" y="1790640"/>
                </a:lnTo>
                <a:lnTo>
                  <a:pt x="70675" y="1786413"/>
                </a:lnTo>
                <a:lnTo>
                  <a:pt x="74723" y="1780329"/>
                </a:lnTo>
                <a:lnTo>
                  <a:pt x="76200" y="1773174"/>
                </a:lnTo>
                <a:close/>
              </a:path>
              <a:path w="114300" h="2097404">
                <a:moveTo>
                  <a:pt x="76200" y="1849374"/>
                </a:moveTo>
                <a:lnTo>
                  <a:pt x="74723" y="1841896"/>
                </a:lnTo>
                <a:lnTo>
                  <a:pt x="70675" y="1835848"/>
                </a:lnTo>
                <a:lnTo>
                  <a:pt x="64627" y="1831800"/>
                </a:lnTo>
                <a:lnTo>
                  <a:pt x="57150" y="1830324"/>
                </a:lnTo>
                <a:lnTo>
                  <a:pt x="49994" y="1831800"/>
                </a:lnTo>
                <a:lnTo>
                  <a:pt x="43910" y="1835848"/>
                </a:lnTo>
                <a:lnTo>
                  <a:pt x="39683" y="1841896"/>
                </a:lnTo>
                <a:lnTo>
                  <a:pt x="38100" y="1849374"/>
                </a:lnTo>
                <a:lnTo>
                  <a:pt x="39683" y="1856529"/>
                </a:lnTo>
                <a:lnTo>
                  <a:pt x="43910" y="1862613"/>
                </a:lnTo>
                <a:lnTo>
                  <a:pt x="49994" y="1866840"/>
                </a:lnTo>
                <a:lnTo>
                  <a:pt x="57150" y="1868424"/>
                </a:lnTo>
                <a:lnTo>
                  <a:pt x="64627" y="1866840"/>
                </a:lnTo>
                <a:lnTo>
                  <a:pt x="70675" y="1862613"/>
                </a:lnTo>
                <a:lnTo>
                  <a:pt x="74723" y="1856529"/>
                </a:lnTo>
                <a:lnTo>
                  <a:pt x="76200" y="1849374"/>
                </a:lnTo>
                <a:close/>
              </a:path>
              <a:path w="114300" h="2097404">
                <a:moveTo>
                  <a:pt x="76200" y="1925574"/>
                </a:moveTo>
                <a:lnTo>
                  <a:pt x="74723" y="1918096"/>
                </a:lnTo>
                <a:lnTo>
                  <a:pt x="70675" y="1912048"/>
                </a:lnTo>
                <a:lnTo>
                  <a:pt x="64627" y="1908000"/>
                </a:lnTo>
                <a:lnTo>
                  <a:pt x="57150" y="1906524"/>
                </a:lnTo>
                <a:lnTo>
                  <a:pt x="49994" y="1908000"/>
                </a:lnTo>
                <a:lnTo>
                  <a:pt x="43910" y="1912048"/>
                </a:lnTo>
                <a:lnTo>
                  <a:pt x="39683" y="1918096"/>
                </a:lnTo>
                <a:lnTo>
                  <a:pt x="38100" y="1925574"/>
                </a:lnTo>
                <a:lnTo>
                  <a:pt x="39683" y="1933051"/>
                </a:lnTo>
                <a:lnTo>
                  <a:pt x="43910" y="1939099"/>
                </a:lnTo>
                <a:lnTo>
                  <a:pt x="49994" y="1943147"/>
                </a:lnTo>
                <a:lnTo>
                  <a:pt x="57150" y="1944624"/>
                </a:lnTo>
                <a:lnTo>
                  <a:pt x="64627" y="1943147"/>
                </a:lnTo>
                <a:lnTo>
                  <a:pt x="70675" y="1939099"/>
                </a:lnTo>
                <a:lnTo>
                  <a:pt x="74723" y="1933051"/>
                </a:lnTo>
                <a:lnTo>
                  <a:pt x="76200" y="1925574"/>
                </a:lnTo>
                <a:close/>
              </a:path>
              <a:path w="114300" h="2097404">
                <a:moveTo>
                  <a:pt x="76200" y="2001774"/>
                </a:moveTo>
                <a:lnTo>
                  <a:pt x="74723" y="1994296"/>
                </a:lnTo>
                <a:lnTo>
                  <a:pt x="70675" y="1988248"/>
                </a:lnTo>
                <a:lnTo>
                  <a:pt x="64627" y="1984200"/>
                </a:lnTo>
                <a:lnTo>
                  <a:pt x="57150" y="1982724"/>
                </a:lnTo>
                <a:lnTo>
                  <a:pt x="49994" y="1984200"/>
                </a:lnTo>
                <a:lnTo>
                  <a:pt x="43910" y="1988248"/>
                </a:lnTo>
                <a:lnTo>
                  <a:pt x="39683" y="1994296"/>
                </a:lnTo>
                <a:lnTo>
                  <a:pt x="38100" y="2001774"/>
                </a:lnTo>
                <a:lnTo>
                  <a:pt x="39683" y="2009251"/>
                </a:lnTo>
                <a:lnTo>
                  <a:pt x="43910" y="2015299"/>
                </a:lnTo>
                <a:lnTo>
                  <a:pt x="49994" y="2019347"/>
                </a:lnTo>
                <a:lnTo>
                  <a:pt x="57150" y="2020824"/>
                </a:lnTo>
                <a:lnTo>
                  <a:pt x="64627" y="2019347"/>
                </a:lnTo>
                <a:lnTo>
                  <a:pt x="70675" y="2015299"/>
                </a:lnTo>
                <a:lnTo>
                  <a:pt x="74723" y="2009251"/>
                </a:lnTo>
                <a:lnTo>
                  <a:pt x="76200" y="2001774"/>
                </a:lnTo>
                <a:close/>
              </a:path>
              <a:path w="114300" h="2097404">
                <a:moveTo>
                  <a:pt x="76200" y="2077974"/>
                </a:moveTo>
                <a:lnTo>
                  <a:pt x="74723" y="2070496"/>
                </a:lnTo>
                <a:lnTo>
                  <a:pt x="70675" y="2064448"/>
                </a:lnTo>
                <a:lnTo>
                  <a:pt x="64627" y="2060400"/>
                </a:lnTo>
                <a:lnTo>
                  <a:pt x="57150" y="2058924"/>
                </a:lnTo>
                <a:lnTo>
                  <a:pt x="49994" y="2060400"/>
                </a:lnTo>
                <a:lnTo>
                  <a:pt x="43910" y="2064448"/>
                </a:lnTo>
                <a:lnTo>
                  <a:pt x="39683" y="2070496"/>
                </a:lnTo>
                <a:lnTo>
                  <a:pt x="38100" y="2077974"/>
                </a:lnTo>
                <a:lnTo>
                  <a:pt x="39683" y="2085451"/>
                </a:lnTo>
                <a:lnTo>
                  <a:pt x="43910" y="2091499"/>
                </a:lnTo>
                <a:lnTo>
                  <a:pt x="49994" y="2095547"/>
                </a:lnTo>
                <a:lnTo>
                  <a:pt x="57150" y="2097024"/>
                </a:lnTo>
                <a:lnTo>
                  <a:pt x="64627" y="2095547"/>
                </a:lnTo>
                <a:lnTo>
                  <a:pt x="70675" y="2091499"/>
                </a:lnTo>
                <a:lnTo>
                  <a:pt x="74723" y="2085451"/>
                </a:lnTo>
                <a:lnTo>
                  <a:pt x="76200" y="207797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32877" y="2387345"/>
            <a:ext cx="114300" cy="3219450"/>
          </a:xfrm>
          <a:custGeom>
            <a:avLst/>
            <a:gdLst/>
            <a:ahLst/>
            <a:cxnLst/>
            <a:rect l="l" t="t" r="r" b="b"/>
            <a:pathLst>
              <a:path w="114300" h="3219450">
                <a:moveTo>
                  <a:pt x="76200" y="19812"/>
                </a:moveTo>
                <a:lnTo>
                  <a:pt x="76200" y="19050"/>
                </a:lnTo>
                <a:lnTo>
                  <a:pt x="74723" y="11894"/>
                </a:lnTo>
                <a:lnTo>
                  <a:pt x="70675" y="5810"/>
                </a:lnTo>
                <a:lnTo>
                  <a:pt x="64627" y="1583"/>
                </a:lnTo>
                <a:lnTo>
                  <a:pt x="57150" y="0"/>
                </a:lnTo>
                <a:lnTo>
                  <a:pt x="49994" y="1583"/>
                </a:lnTo>
                <a:lnTo>
                  <a:pt x="43910" y="5810"/>
                </a:lnTo>
                <a:lnTo>
                  <a:pt x="39683" y="11894"/>
                </a:lnTo>
                <a:lnTo>
                  <a:pt x="38100" y="19050"/>
                </a:lnTo>
                <a:lnTo>
                  <a:pt x="38100" y="19812"/>
                </a:lnTo>
                <a:lnTo>
                  <a:pt x="39683" y="26967"/>
                </a:lnTo>
                <a:lnTo>
                  <a:pt x="43910" y="33051"/>
                </a:lnTo>
                <a:lnTo>
                  <a:pt x="49994" y="37278"/>
                </a:lnTo>
                <a:lnTo>
                  <a:pt x="57150" y="38862"/>
                </a:lnTo>
                <a:lnTo>
                  <a:pt x="64627" y="37278"/>
                </a:lnTo>
                <a:lnTo>
                  <a:pt x="70675" y="33051"/>
                </a:lnTo>
                <a:lnTo>
                  <a:pt x="74723" y="26967"/>
                </a:lnTo>
                <a:lnTo>
                  <a:pt x="76200" y="19812"/>
                </a:lnTo>
                <a:close/>
              </a:path>
              <a:path w="114300" h="3219450">
                <a:moveTo>
                  <a:pt x="76200" y="96012"/>
                </a:moveTo>
                <a:lnTo>
                  <a:pt x="74723" y="88534"/>
                </a:lnTo>
                <a:lnTo>
                  <a:pt x="70675" y="82486"/>
                </a:lnTo>
                <a:lnTo>
                  <a:pt x="64627" y="78438"/>
                </a:lnTo>
                <a:lnTo>
                  <a:pt x="57150" y="76962"/>
                </a:lnTo>
                <a:lnTo>
                  <a:pt x="49994" y="78438"/>
                </a:lnTo>
                <a:lnTo>
                  <a:pt x="43910" y="82486"/>
                </a:lnTo>
                <a:lnTo>
                  <a:pt x="39683" y="88534"/>
                </a:lnTo>
                <a:lnTo>
                  <a:pt x="38100" y="96012"/>
                </a:lnTo>
                <a:lnTo>
                  <a:pt x="39683" y="103167"/>
                </a:lnTo>
                <a:lnTo>
                  <a:pt x="43910" y="109251"/>
                </a:lnTo>
                <a:lnTo>
                  <a:pt x="49994" y="113478"/>
                </a:lnTo>
                <a:lnTo>
                  <a:pt x="57150" y="115062"/>
                </a:lnTo>
                <a:lnTo>
                  <a:pt x="64627" y="113478"/>
                </a:lnTo>
                <a:lnTo>
                  <a:pt x="70675" y="109251"/>
                </a:lnTo>
                <a:lnTo>
                  <a:pt x="74723" y="103167"/>
                </a:lnTo>
                <a:lnTo>
                  <a:pt x="76200" y="96012"/>
                </a:lnTo>
                <a:close/>
              </a:path>
              <a:path w="114300" h="3219450">
                <a:moveTo>
                  <a:pt x="76200" y="172212"/>
                </a:moveTo>
                <a:lnTo>
                  <a:pt x="74723" y="164734"/>
                </a:lnTo>
                <a:lnTo>
                  <a:pt x="70675" y="158686"/>
                </a:lnTo>
                <a:lnTo>
                  <a:pt x="64627" y="154638"/>
                </a:lnTo>
                <a:lnTo>
                  <a:pt x="57150" y="153162"/>
                </a:lnTo>
                <a:lnTo>
                  <a:pt x="49994" y="154638"/>
                </a:lnTo>
                <a:lnTo>
                  <a:pt x="43910" y="158686"/>
                </a:lnTo>
                <a:lnTo>
                  <a:pt x="39683" y="164734"/>
                </a:lnTo>
                <a:lnTo>
                  <a:pt x="38100" y="172212"/>
                </a:lnTo>
                <a:lnTo>
                  <a:pt x="39683" y="179367"/>
                </a:lnTo>
                <a:lnTo>
                  <a:pt x="43910" y="185451"/>
                </a:lnTo>
                <a:lnTo>
                  <a:pt x="49994" y="189678"/>
                </a:lnTo>
                <a:lnTo>
                  <a:pt x="57150" y="191262"/>
                </a:lnTo>
                <a:lnTo>
                  <a:pt x="64627" y="189678"/>
                </a:lnTo>
                <a:lnTo>
                  <a:pt x="70675" y="185451"/>
                </a:lnTo>
                <a:lnTo>
                  <a:pt x="74723" y="179367"/>
                </a:lnTo>
                <a:lnTo>
                  <a:pt x="76200" y="172212"/>
                </a:lnTo>
                <a:close/>
              </a:path>
              <a:path w="114300" h="3219450">
                <a:moveTo>
                  <a:pt x="76200" y="248411"/>
                </a:moveTo>
                <a:lnTo>
                  <a:pt x="74723" y="240934"/>
                </a:lnTo>
                <a:lnTo>
                  <a:pt x="70675" y="234886"/>
                </a:lnTo>
                <a:lnTo>
                  <a:pt x="64627" y="230838"/>
                </a:lnTo>
                <a:lnTo>
                  <a:pt x="57150" y="229361"/>
                </a:lnTo>
                <a:lnTo>
                  <a:pt x="49994" y="230838"/>
                </a:lnTo>
                <a:lnTo>
                  <a:pt x="43910" y="234886"/>
                </a:lnTo>
                <a:lnTo>
                  <a:pt x="39683" y="240934"/>
                </a:lnTo>
                <a:lnTo>
                  <a:pt x="38100" y="248411"/>
                </a:lnTo>
                <a:lnTo>
                  <a:pt x="39683" y="255567"/>
                </a:lnTo>
                <a:lnTo>
                  <a:pt x="43910" y="261651"/>
                </a:lnTo>
                <a:lnTo>
                  <a:pt x="49994" y="265878"/>
                </a:lnTo>
                <a:lnTo>
                  <a:pt x="57150" y="267462"/>
                </a:lnTo>
                <a:lnTo>
                  <a:pt x="64627" y="265878"/>
                </a:lnTo>
                <a:lnTo>
                  <a:pt x="70675" y="261651"/>
                </a:lnTo>
                <a:lnTo>
                  <a:pt x="74723" y="255567"/>
                </a:lnTo>
                <a:lnTo>
                  <a:pt x="76200" y="248411"/>
                </a:lnTo>
                <a:close/>
              </a:path>
              <a:path w="114300" h="3219450">
                <a:moveTo>
                  <a:pt x="76200" y="324612"/>
                </a:moveTo>
                <a:lnTo>
                  <a:pt x="74723" y="317134"/>
                </a:lnTo>
                <a:lnTo>
                  <a:pt x="70675" y="311086"/>
                </a:lnTo>
                <a:lnTo>
                  <a:pt x="64627" y="307038"/>
                </a:lnTo>
                <a:lnTo>
                  <a:pt x="57150" y="305562"/>
                </a:lnTo>
                <a:lnTo>
                  <a:pt x="49994" y="307038"/>
                </a:lnTo>
                <a:lnTo>
                  <a:pt x="43910" y="311086"/>
                </a:lnTo>
                <a:lnTo>
                  <a:pt x="39683" y="317134"/>
                </a:lnTo>
                <a:lnTo>
                  <a:pt x="38100" y="324612"/>
                </a:lnTo>
                <a:lnTo>
                  <a:pt x="39683" y="332089"/>
                </a:lnTo>
                <a:lnTo>
                  <a:pt x="43910" y="338137"/>
                </a:lnTo>
                <a:lnTo>
                  <a:pt x="49994" y="342185"/>
                </a:lnTo>
                <a:lnTo>
                  <a:pt x="57150" y="343662"/>
                </a:lnTo>
                <a:lnTo>
                  <a:pt x="64627" y="342185"/>
                </a:lnTo>
                <a:lnTo>
                  <a:pt x="70675" y="338137"/>
                </a:lnTo>
                <a:lnTo>
                  <a:pt x="74723" y="332089"/>
                </a:lnTo>
                <a:lnTo>
                  <a:pt x="76200" y="324612"/>
                </a:lnTo>
                <a:close/>
              </a:path>
              <a:path w="114300" h="3219450">
                <a:moveTo>
                  <a:pt x="76200" y="400812"/>
                </a:moveTo>
                <a:lnTo>
                  <a:pt x="74723" y="393334"/>
                </a:lnTo>
                <a:lnTo>
                  <a:pt x="70675" y="387286"/>
                </a:lnTo>
                <a:lnTo>
                  <a:pt x="64627" y="383238"/>
                </a:lnTo>
                <a:lnTo>
                  <a:pt x="57150" y="381762"/>
                </a:lnTo>
                <a:lnTo>
                  <a:pt x="49994" y="383238"/>
                </a:lnTo>
                <a:lnTo>
                  <a:pt x="43910" y="387286"/>
                </a:lnTo>
                <a:lnTo>
                  <a:pt x="39683" y="393334"/>
                </a:lnTo>
                <a:lnTo>
                  <a:pt x="38100" y="400812"/>
                </a:lnTo>
                <a:lnTo>
                  <a:pt x="39683" y="408289"/>
                </a:lnTo>
                <a:lnTo>
                  <a:pt x="43910" y="414337"/>
                </a:lnTo>
                <a:lnTo>
                  <a:pt x="49994" y="418385"/>
                </a:lnTo>
                <a:lnTo>
                  <a:pt x="57150" y="419862"/>
                </a:lnTo>
                <a:lnTo>
                  <a:pt x="64627" y="418385"/>
                </a:lnTo>
                <a:lnTo>
                  <a:pt x="70675" y="414337"/>
                </a:lnTo>
                <a:lnTo>
                  <a:pt x="74723" y="408289"/>
                </a:lnTo>
                <a:lnTo>
                  <a:pt x="76200" y="400812"/>
                </a:lnTo>
                <a:close/>
              </a:path>
              <a:path w="114300" h="3219450">
                <a:moveTo>
                  <a:pt x="76200" y="477012"/>
                </a:moveTo>
                <a:lnTo>
                  <a:pt x="74723" y="469534"/>
                </a:lnTo>
                <a:lnTo>
                  <a:pt x="70675" y="463486"/>
                </a:lnTo>
                <a:lnTo>
                  <a:pt x="64627" y="459438"/>
                </a:lnTo>
                <a:lnTo>
                  <a:pt x="57150" y="457962"/>
                </a:lnTo>
                <a:lnTo>
                  <a:pt x="49994" y="459438"/>
                </a:lnTo>
                <a:lnTo>
                  <a:pt x="43910" y="463486"/>
                </a:lnTo>
                <a:lnTo>
                  <a:pt x="39683" y="469534"/>
                </a:lnTo>
                <a:lnTo>
                  <a:pt x="38100" y="477012"/>
                </a:lnTo>
                <a:lnTo>
                  <a:pt x="39683" y="484489"/>
                </a:lnTo>
                <a:lnTo>
                  <a:pt x="43910" y="490537"/>
                </a:lnTo>
                <a:lnTo>
                  <a:pt x="49994" y="494585"/>
                </a:lnTo>
                <a:lnTo>
                  <a:pt x="57150" y="496062"/>
                </a:lnTo>
                <a:lnTo>
                  <a:pt x="64627" y="494585"/>
                </a:lnTo>
                <a:lnTo>
                  <a:pt x="70675" y="490537"/>
                </a:lnTo>
                <a:lnTo>
                  <a:pt x="74723" y="484489"/>
                </a:lnTo>
                <a:lnTo>
                  <a:pt x="76200" y="477012"/>
                </a:lnTo>
                <a:close/>
              </a:path>
              <a:path w="114300" h="3219450">
                <a:moveTo>
                  <a:pt x="76200" y="553212"/>
                </a:moveTo>
                <a:lnTo>
                  <a:pt x="74723" y="545734"/>
                </a:lnTo>
                <a:lnTo>
                  <a:pt x="70675" y="539686"/>
                </a:lnTo>
                <a:lnTo>
                  <a:pt x="64627" y="535638"/>
                </a:lnTo>
                <a:lnTo>
                  <a:pt x="57150" y="534162"/>
                </a:lnTo>
                <a:lnTo>
                  <a:pt x="49994" y="535638"/>
                </a:lnTo>
                <a:lnTo>
                  <a:pt x="43910" y="539686"/>
                </a:lnTo>
                <a:lnTo>
                  <a:pt x="39683" y="545734"/>
                </a:lnTo>
                <a:lnTo>
                  <a:pt x="38100" y="553212"/>
                </a:lnTo>
                <a:lnTo>
                  <a:pt x="39683" y="560689"/>
                </a:lnTo>
                <a:lnTo>
                  <a:pt x="43910" y="566737"/>
                </a:lnTo>
                <a:lnTo>
                  <a:pt x="49994" y="570785"/>
                </a:lnTo>
                <a:lnTo>
                  <a:pt x="57150" y="572262"/>
                </a:lnTo>
                <a:lnTo>
                  <a:pt x="64627" y="570785"/>
                </a:lnTo>
                <a:lnTo>
                  <a:pt x="70675" y="566737"/>
                </a:lnTo>
                <a:lnTo>
                  <a:pt x="74723" y="560689"/>
                </a:lnTo>
                <a:lnTo>
                  <a:pt x="76200" y="553212"/>
                </a:lnTo>
                <a:close/>
              </a:path>
              <a:path w="114300" h="3219450">
                <a:moveTo>
                  <a:pt x="76200" y="629412"/>
                </a:moveTo>
                <a:lnTo>
                  <a:pt x="74723" y="621934"/>
                </a:lnTo>
                <a:lnTo>
                  <a:pt x="70675" y="615886"/>
                </a:lnTo>
                <a:lnTo>
                  <a:pt x="64627" y="611838"/>
                </a:lnTo>
                <a:lnTo>
                  <a:pt x="57150" y="610362"/>
                </a:lnTo>
                <a:lnTo>
                  <a:pt x="49994" y="611838"/>
                </a:lnTo>
                <a:lnTo>
                  <a:pt x="43910" y="615886"/>
                </a:lnTo>
                <a:lnTo>
                  <a:pt x="39683" y="621934"/>
                </a:lnTo>
                <a:lnTo>
                  <a:pt x="38100" y="629412"/>
                </a:lnTo>
                <a:lnTo>
                  <a:pt x="39683" y="636889"/>
                </a:lnTo>
                <a:lnTo>
                  <a:pt x="43910" y="642937"/>
                </a:lnTo>
                <a:lnTo>
                  <a:pt x="49994" y="646985"/>
                </a:lnTo>
                <a:lnTo>
                  <a:pt x="57150" y="648462"/>
                </a:lnTo>
                <a:lnTo>
                  <a:pt x="64627" y="646985"/>
                </a:lnTo>
                <a:lnTo>
                  <a:pt x="70675" y="642937"/>
                </a:lnTo>
                <a:lnTo>
                  <a:pt x="74723" y="636889"/>
                </a:lnTo>
                <a:lnTo>
                  <a:pt x="76200" y="629412"/>
                </a:lnTo>
                <a:close/>
              </a:path>
              <a:path w="114300" h="3219450">
                <a:moveTo>
                  <a:pt x="76200" y="705612"/>
                </a:moveTo>
                <a:lnTo>
                  <a:pt x="74723" y="698134"/>
                </a:lnTo>
                <a:lnTo>
                  <a:pt x="70675" y="692086"/>
                </a:lnTo>
                <a:lnTo>
                  <a:pt x="64627" y="688038"/>
                </a:lnTo>
                <a:lnTo>
                  <a:pt x="57150" y="686562"/>
                </a:lnTo>
                <a:lnTo>
                  <a:pt x="49994" y="688038"/>
                </a:lnTo>
                <a:lnTo>
                  <a:pt x="43910" y="692086"/>
                </a:lnTo>
                <a:lnTo>
                  <a:pt x="39683" y="698134"/>
                </a:lnTo>
                <a:lnTo>
                  <a:pt x="38100" y="705612"/>
                </a:lnTo>
                <a:lnTo>
                  <a:pt x="39683" y="713089"/>
                </a:lnTo>
                <a:lnTo>
                  <a:pt x="43910" y="719137"/>
                </a:lnTo>
                <a:lnTo>
                  <a:pt x="49994" y="723185"/>
                </a:lnTo>
                <a:lnTo>
                  <a:pt x="57150" y="724662"/>
                </a:lnTo>
                <a:lnTo>
                  <a:pt x="64627" y="723185"/>
                </a:lnTo>
                <a:lnTo>
                  <a:pt x="70675" y="719137"/>
                </a:lnTo>
                <a:lnTo>
                  <a:pt x="74723" y="713089"/>
                </a:lnTo>
                <a:lnTo>
                  <a:pt x="76200" y="705612"/>
                </a:lnTo>
                <a:close/>
              </a:path>
              <a:path w="114300" h="3219450">
                <a:moveTo>
                  <a:pt x="76200" y="781812"/>
                </a:moveTo>
                <a:lnTo>
                  <a:pt x="74723" y="774334"/>
                </a:lnTo>
                <a:lnTo>
                  <a:pt x="70675" y="768286"/>
                </a:lnTo>
                <a:lnTo>
                  <a:pt x="64627" y="764238"/>
                </a:lnTo>
                <a:lnTo>
                  <a:pt x="57150" y="762762"/>
                </a:lnTo>
                <a:lnTo>
                  <a:pt x="49994" y="764238"/>
                </a:lnTo>
                <a:lnTo>
                  <a:pt x="43910" y="768286"/>
                </a:lnTo>
                <a:lnTo>
                  <a:pt x="39683" y="774334"/>
                </a:lnTo>
                <a:lnTo>
                  <a:pt x="38100" y="781812"/>
                </a:lnTo>
                <a:lnTo>
                  <a:pt x="39683" y="789289"/>
                </a:lnTo>
                <a:lnTo>
                  <a:pt x="43910" y="795337"/>
                </a:lnTo>
                <a:lnTo>
                  <a:pt x="49994" y="799385"/>
                </a:lnTo>
                <a:lnTo>
                  <a:pt x="57150" y="800862"/>
                </a:lnTo>
                <a:lnTo>
                  <a:pt x="64627" y="799385"/>
                </a:lnTo>
                <a:lnTo>
                  <a:pt x="70675" y="795337"/>
                </a:lnTo>
                <a:lnTo>
                  <a:pt x="74723" y="789289"/>
                </a:lnTo>
                <a:lnTo>
                  <a:pt x="76200" y="781812"/>
                </a:lnTo>
                <a:close/>
              </a:path>
              <a:path w="114300" h="3219450">
                <a:moveTo>
                  <a:pt x="76200" y="858012"/>
                </a:moveTo>
                <a:lnTo>
                  <a:pt x="74723" y="850534"/>
                </a:lnTo>
                <a:lnTo>
                  <a:pt x="70675" y="844486"/>
                </a:lnTo>
                <a:lnTo>
                  <a:pt x="64627" y="840438"/>
                </a:lnTo>
                <a:lnTo>
                  <a:pt x="57150" y="838962"/>
                </a:lnTo>
                <a:lnTo>
                  <a:pt x="49994" y="840438"/>
                </a:lnTo>
                <a:lnTo>
                  <a:pt x="43910" y="844486"/>
                </a:lnTo>
                <a:lnTo>
                  <a:pt x="39683" y="850534"/>
                </a:lnTo>
                <a:lnTo>
                  <a:pt x="38100" y="858012"/>
                </a:lnTo>
                <a:lnTo>
                  <a:pt x="39683" y="865489"/>
                </a:lnTo>
                <a:lnTo>
                  <a:pt x="43910" y="871537"/>
                </a:lnTo>
                <a:lnTo>
                  <a:pt x="49994" y="875585"/>
                </a:lnTo>
                <a:lnTo>
                  <a:pt x="57150" y="877062"/>
                </a:lnTo>
                <a:lnTo>
                  <a:pt x="64627" y="875585"/>
                </a:lnTo>
                <a:lnTo>
                  <a:pt x="70675" y="871537"/>
                </a:lnTo>
                <a:lnTo>
                  <a:pt x="74723" y="865489"/>
                </a:lnTo>
                <a:lnTo>
                  <a:pt x="76200" y="858012"/>
                </a:lnTo>
                <a:close/>
              </a:path>
              <a:path w="114300" h="3219450">
                <a:moveTo>
                  <a:pt x="76200" y="934212"/>
                </a:moveTo>
                <a:lnTo>
                  <a:pt x="74723" y="926734"/>
                </a:lnTo>
                <a:lnTo>
                  <a:pt x="70675" y="920686"/>
                </a:lnTo>
                <a:lnTo>
                  <a:pt x="64627" y="916638"/>
                </a:lnTo>
                <a:lnTo>
                  <a:pt x="57150" y="915162"/>
                </a:lnTo>
                <a:lnTo>
                  <a:pt x="49994" y="916638"/>
                </a:lnTo>
                <a:lnTo>
                  <a:pt x="43910" y="920686"/>
                </a:lnTo>
                <a:lnTo>
                  <a:pt x="39683" y="926734"/>
                </a:lnTo>
                <a:lnTo>
                  <a:pt x="38100" y="934212"/>
                </a:lnTo>
                <a:lnTo>
                  <a:pt x="39683" y="941689"/>
                </a:lnTo>
                <a:lnTo>
                  <a:pt x="43910" y="947737"/>
                </a:lnTo>
                <a:lnTo>
                  <a:pt x="49994" y="951785"/>
                </a:lnTo>
                <a:lnTo>
                  <a:pt x="57150" y="953262"/>
                </a:lnTo>
                <a:lnTo>
                  <a:pt x="64627" y="951785"/>
                </a:lnTo>
                <a:lnTo>
                  <a:pt x="70675" y="947737"/>
                </a:lnTo>
                <a:lnTo>
                  <a:pt x="74723" y="941689"/>
                </a:lnTo>
                <a:lnTo>
                  <a:pt x="76200" y="934212"/>
                </a:lnTo>
                <a:close/>
              </a:path>
              <a:path w="114300" h="3219450">
                <a:moveTo>
                  <a:pt x="76200" y="1010412"/>
                </a:moveTo>
                <a:lnTo>
                  <a:pt x="74723" y="1002934"/>
                </a:lnTo>
                <a:lnTo>
                  <a:pt x="70675" y="996886"/>
                </a:lnTo>
                <a:lnTo>
                  <a:pt x="64627" y="992838"/>
                </a:lnTo>
                <a:lnTo>
                  <a:pt x="57150" y="991362"/>
                </a:lnTo>
                <a:lnTo>
                  <a:pt x="49994" y="992838"/>
                </a:lnTo>
                <a:lnTo>
                  <a:pt x="43910" y="996886"/>
                </a:lnTo>
                <a:lnTo>
                  <a:pt x="39683" y="1002934"/>
                </a:lnTo>
                <a:lnTo>
                  <a:pt x="38100" y="1010412"/>
                </a:lnTo>
                <a:lnTo>
                  <a:pt x="39683" y="1017889"/>
                </a:lnTo>
                <a:lnTo>
                  <a:pt x="43910" y="1023937"/>
                </a:lnTo>
                <a:lnTo>
                  <a:pt x="49994" y="1027985"/>
                </a:lnTo>
                <a:lnTo>
                  <a:pt x="57150" y="1029462"/>
                </a:lnTo>
                <a:lnTo>
                  <a:pt x="64627" y="1027985"/>
                </a:lnTo>
                <a:lnTo>
                  <a:pt x="70675" y="1023937"/>
                </a:lnTo>
                <a:lnTo>
                  <a:pt x="74723" y="1017889"/>
                </a:lnTo>
                <a:lnTo>
                  <a:pt x="76200" y="1010412"/>
                </a:lnTo>
                <a:close/>
              </a:path>
              <a:path w="114300" h="3219450">
                <a:moveTo>
                  <a:pt x="76200" y="1086612"/>
                </a:moveTo>
                <a:lnTo>
                  <a:pt x="74723" y="1079134"/>
                </a:lnTo>
                <a:lnTo>
                  <a:pt x="70675" y="1073086"/>
                </a:lnTo>
                <a:lnTo>
                  <a:pt x="64627" y="1069038"/>
                </a:lnTo>
                <a:lnTo>
                  <a:pt x="57150" y="1067562"/>
                </a:lnTo>
                <a:lnTo>
                  <a:pt x="49994" y="1069038"/>
                </a:lnTo>
                <a:lnTo>
                  <a:pt x="43910" y="1073086"/>
                </a:lnTo>
                <a:lnTo>
                  <a:pt x="39683" y="1079134"/>
                </a:lnTo>
                <a:lnTo>
                  <a:pt x="38100" y="1086612"/>
                </a:lnTo>
                <a:lnTo>
                  <a:pt x="39683" y="1094089"/>
                </a:lnTo>
                <a:lnTo>
                  <a:pt x="43910" y="1100137"/>
                </a:lnTo>
                <a:lnTo>
                  <a:pt x="49994" y="1104185"/>
                </a:lnTo>
                <a:lnTo>
                  <a:pt x="57150" y="1105662"/>
                </a:lnTo>
                <a:lnTo>
                  <a:pt x="64627" y="1104185"/>
                </a:lnTo>
                <a:lnTo>
                  <a:pt x="70675" y="1100137"/>
                </a:lnTo>
                <a:lnTo>
                  <a:pt x="74723" y="1094089"/>
                </a:lnTo>
                <a:lnTo>
                  <a:pt x="76200" y="1086612"/>
                </a:lnTo>
                <a:close/>
              </a:path>
              <a:path w="114300" h="3219450">
                <a:moveTo>
                  <a:pt x="76200" y="1162812"/>
                </a:moveTo>
                <a:lnTo>
                  <a:pt x="74723" y="1155334"/>
                </a:lnTo>
                <a:lnTo>
                  <a:pt x="70675" y="1149286"/>
                </a:lnTo>
                <a:lnTo>
                  <a:pt x="64627" y="1145238"/>
                </a:lnTo>
                <a:lnTo>
                  <a:pt x="57150" y="1143762"/>
                </a:lnTo>
                <a:lnTo>
                  <a:pt x="49994" y="1145238"/>
                </a:lnTo>
                <a:lnTo>
                  <a:pt x="43910" y="1149286"/>
                </a:lnTo>
                <a:lnTo>
                  <a:pt x="39683" y="1155334"/>
                </a:lnTo>
                <a:lnTo>
                  <a:pt x="38100" y="1162812"/>
                </a:lnTo>
                <a:lnTo>
                  <a:pt x="39683" y="1170289"/>
                </a:lnTo>
                <a:lnTo>
                  <a:pt x="43910" y="1176337"/>
                </a:lnTo>
                <a:lnTo>
                  <a:pt x="49994" y="1180385"/>
                </a:lnTo>
                <a:lnTo>
                  <a:pt x="57150" y="1181862"/>
                </a:lnTo>
                <a:lnTo>
                  <a:pt x="64627" y="1180385"/>
                </a:lnTo>
                <a:lnTo>
                  <a:pt x="70675" y="1176337"/>
                </a:lnTo>
                <a:lnTo>
                  <a:pt x="74723" y="1170289"/>
                </a:lnTo>
                <a:lnTo>
                  <a:pt x="76200" y="1162812"/>
                </a:lnTo>
                <a:close/>
              </a:path>
              <a:path w="114300" h="3219450">
                <a:moveTo>
                  <a:pt x="76200" y="1239012"/>
                </a:moveTo>
                <a:lnTo>
                  <a:pt x="74723" y="1231534"/>
                </a:lnTo>
                <a:lnTo>
                  <a:pt x="70675" y="1225486"/>
                </a:lnTo>
                <a:lnTo>
                  <a:pt x="64627" y="1221438"/>
                </a:lnTo>
                <a:lnTo>
                  <a:pt x="57150" y="1219962"/>
                </a:lnTo>
                <a:lnTo>
                  <a:pt x="49994" y="1221438"/>
                </a:lnTo>
                <a:lnTo>
                  <a:pt x="43910" y="1225486"/>
                </a:lnTo>
                <a:lnTo>
                  <a:pt x="39683" y="1231534"/>
                </a:lnTo>
                <a:lnTo>
                  <a:pt x="38100" y="1239012"/>
                </a:lnTo>
                <a:lnTo>
                  <a:pt x="39683" y="1246489"/>
                </a:lnTo>
                <a:lnTo>
                  <a:pt x="43910" y="1252537"/>
                </a:lnTo>
                <a:lnTo>
                  <a:pt x="49994" y="1256585"/>
                </a:lnTo>
                <a:lnTo>
                  <a:pt x="57150" y="1258062"/>
                </a:lnTo>
                <a:lnTo>
                  <a:pt x="64627" y="1256585"/>
                </a:lnTo>
                <a:lnTo>
                  <a:pt x="70675" y="1252537"/>
                </a:lnTo>
                <a:lnTo>
                  <a:pt x="74723" y="1246489"/>
                </a:lnTo>
                <a:lnTo>
                  <a:pt x="76200" y="1239012"/>
                </a:lnTo>
                <a:close/>
              </a:path>
              <a:path w="114300" h="3219450">
                <a:moveTo>
                  <a:pt x="76200" y="1315212"/>
                </a:moveTo>
                <a:lnTo>
                  <a:pt x="74723" y="1308056"/>
                </a:lnTo>
                <a:lnTo>
                  <a:pt x="70675" y="1301972"/>
                </a:lnTo>
                <a:lnTo>
                  <a:pt x="64627" y="1297745"/>
                </a:lnTo>
                <a:lnTo>
                  <a:pt x="57150" y="1296162"/>
                </a:lnTo>
                <a:lnTo>
                  <a:pt x="49994" y="1297745"/>
                </a:lnTo>
                <a:lnTo>
                  <a:pt x="43910" y="1301972"/>
                </a:lnTo>
                <a:lnTo>
                  <a:pt x="39683" y="1308056"/>
                </a:lnTo>
                <a:lnTo>
                  <a:pt x="38100" y="1315212"/>
                </a:lnTo>
                <a:lnTo>
                  <a:pt x="39683" y="1322689"/>
                </a:lnTo>
                <a:lnTo>
                  <a:pt x="43910" y="1328737"/>
                </a:lnTo>
                <a:lnTo>
                  <a:pt x="49994" y="1332785"/>
                </a:lnTo>
                <a:lnTo>
                  <a:pt x="57150" y="1334262"/>
                </a:lnTo>
                <a:lnTo>
                  <a:pt x="64627" y="1332785"/>
                </a:lnTo>
                <a:lnTo>
                  <a:pt x="70675" y="1328737"/>
                </a:lnTo>
                <a:lnTo>
                  <a:pt x="74723" y="1322689"/>
                </a:lnTo>
                <a:lnTo>
                  <a:pt x="76200" y="1315212"/>
                </a:lnTo>
                <a:close/>
              </a:path>
              <a:path w="114300" h="3219450">
                <a:moveTo>
                  <a:pt x="76200" y="1391412"/>
                </a:moveTo>
                <a:lnTo>
                  <a:pt x="74723" y="1384256"/>
                </a:lnTo>
                <a:lnTo>
                  <a:pt x="70675" y="1378172"/>
                </a:lnTo>
                <a:lnTo>
                  <a:pt x="64627" y="1373945"/>
                </a:lnTo>
                <a:lnTo>
                  <a:pt x="57150" y="1372362"/>
                </a:lnTo>
                <a:lnTo>
                  <a:pt x="49994" y="1373945"/>
                </a:lnTo>
                <a:lnTo>
                  <a:pt x="43910" y="1378172"/>
                </a:lnTo>
                <a:lnTo>
                  <a:pt x="39683" y="1384256"/>
                </a:lnTo>
                <a:lnTo>
                  <a:pt x="38100" y="1391412"/>
                </a:lnTo>
                <a:lnTo>
                  <a:pt x="39683" y="1398889"/>
                </a:lnTo>
                <a:lnTo>
                  <a:pt x="43910" y="1404937"/>
                </a:lnTo>
                <a:lnTo>
                  <a:pt x="49994" y="1408985"/>
                </a:lnTo>
                <a:lnTo>
                  <a:pt x="57150" y="1410462"/>
                </a:lnTo>
                <a:lnTo>
                  <a:pt x="64627" y="1408985"/>
                </a:lnTo>
                <a:lnTo>
                  <a:pt x="70675" y="1404937"/>
                </a:lnTo>
                <a:lnTo>
                  <a:pt x="74723" y="1398889"/>
                </a:lnTo>
                <a:lnTo>
                  <a:pt x="76200" y="1391412"/>
                </a:lnTo>
                <a:close/>
              </a:path>
              <a:path w="114300" h="3219450">
                <a:moveTo>
                  <a:pt x="76200" y="1467612"/>
                </a:moveTo>
                <a:lnTo>
                  <a:pt x="74723" y="1460456"/>
                </a:lnTo>
                <a:lnTo>
                  <a:pt x="70675" y="1454372"/>
                </a:lnTo>
                <a:lnTo>
                  <a:pt x="64627" y="1450145"/>
                </a:lnTo>
                <a:lnTo>
                  <a:pt x="57150" y="1448562"/>
                </a:lnTo>
                <a:lnTo>
                  <a:pt x="49994" y="1450145"/>
                </a:lnTo>
                <a:lnTo>
                  <a:pt x="43910" y="1454372"/>
                </a:lnTo>
                <a:lnTo>
                  <a:pt x="39683" y="1460456"/>
                </a:lnTo>
                <a:lnTo>
                  <a:pt x="38100" y="1467612"/>
                </a:lnTo>
                <a:lnTo>
                  <a:pt x="39683" y="1475089"/>
                </a:lnTo>
                <a:lnTo>
                  <a:pt x="43910" y="1481137"/>
                </a:lnTo>
                <a:lnTo>
                  <a:pt x="49994" y="1485185"/>
                </a:lnTo>
                <a:lnTo>
                  <a:pt x="57150" y="1486662"/>
                </a:lnTo>
                <a:lnTo>
                  <a:pt x="64627" y="1485185"/>
                </a:lnTo>
                <a:lnTo>
                  <a:pt x="70675" y="1481137"/>
                </a:lnTo>
                <a:lnTo>
                  <a:pt x="74723" y="1475089"/>
                </a:lnTo>
                <a:lnTo>
                  <a:pt x="76200" y="1467612"/>
                </a:lnTo>
                <a:close/>
              </a:path>
              <a:path w="114300" h="3219450">
                <a:moveTo>
                  <a:pt x="76200" y="1544574"/>
                </a:moveTo>
                <a:lnTo>
                  <a:pt x="76200" y="1543812"/>
                </a:lnTo>
                <a:lnTo>
                  <a:pt x="74723" y="1536656"/>
                </a:lnTo>
                <a:lnTo>
                  <a:pt x="70675" y="1530572"/>
                </a:lnTo>
                <a:lnTo>
                  <a:pt x="64627" y="1526345"/>
                </a:lnTo>
                <a:lnTo>
                  <a:pt x="57150" y="1524762"/>
                </a:lnTo>
                <a:lnTo>
                  <a:pt x="49994" y="1526345"/>
                </a:lnTo>
                <a:lnTo>
                  <a:pt x="43910" y="1530572"/>
                </a:lnTo>
                <a:lnTo>
                  <a:pt x="39683" y="1536656"/>
                </a:lnTo>
                <a:lnTo>
                  <a:pt x="38100" y="1543812"/>
                </a:lnTo>
                <a:lnTo>
                  <a:pt x="38100" y="1544574"/>
                </a:lnTo>
                <a:lnTo>
                  <a:pt x="39683" y="1551729"/>
                </a:lnTo>
                <a:lnTo>
                  <a:pt x="43910" y="1557813"/>
                </a:lnTo>
                <a:lnTo>
                  <a:pt x="49994" y="1562040"/>
                </a:lnTo>
                <a:lnTo>
                  <a:pt x="57150" y="1563624"/>
                </a:lnTo>
                <a:lnTo>
                  <a:pt x="64627" y="1562040"/>
                </a:lnTo>
                <a:lnTo>
                  <a:pt x="70675" y="1557813"/>
                </a:lnTo>
                <a:lnTo>
                  <a:pt x="74723" y="1551729"/>
                </a:lnTo>
                <a:lnTo>
                  <a:pt x="76200" y="1544574"/>
                </a:lnTo>
                <a:close/>
              </a:path>
              <a:path w="114300" h="3219450">
                <a:moveTo>
                  <a:pt x="76200" y="1620774"/>
                </a:moveTo>
                <a:lnTo>
                  <a:pt x="74723" y="1613296"/>
                </a:lnTo>
                <a:lnTo>
                  <a:pt x="70675" y="1607248"/>
                </a:lnTo>
                <a:lnTo>
                  <a:pt x="64627" y="1603200"/>
                </a:lnTo>
                <a:lnTo>
                  <a:pt x="57150" y="1601724"/>
                </a:lnTo>
                <a:lnTo>
                  <a:pt x="49994" y="1603200"/>
                </a:lnTo>
                <a:lnTo>
                  <a:pt x="43910" y="1607248"/>
                </a:lnTo>
                <a:lnTo>
                  <a:pt x="39683" y="1613296"/>
                </a:lnTo>
                <a:lnTo>
                  <a:pt x="38100" y="1620774"/>
                </a:lnTo>
                <a:lnTo>
                  <a:pt x="39683" y="1627929"/>
                </a:lnTo>
                <a:lnTo>
                  <a:pt x="43910" y="1634013"/>
                </a:lnTo>
                <a:lnTo>
                  <a:pt x="49994" y="1638240"/>
                </a:lnTo>
                <a:lnTo>
                  <a:pt x="57150" y="1639824"/>
                </a:lnTo>
                <a:lnTo>
                  <a:pt x="64627" y="1638240"/>
                </a:lnTo>
                <a:lnTo>
                  <a:pt x="70675" y="1634013"/>
                </a:lnTo>
                <a:lnTo>
                  <a:pt x="74723" y="1627929"/>
                </a:lnTo>
                <a:lnTo>
                  <a:pt x="76200" y="1620774"/>
                </a:lnTo>
                <a:close/>
              </a:path>
              <a:path w="114300" h="3219450">
                <a:moveTo>
                  <a:pt x="76200" y="1696974"/>
                </a:moveTo>
                <a:lnTo>
                  <a:pt x="74723" y="1689496"/>
                </a:lnTo>
                <a:lnTo>
                  <a:pt x="70675" y="1683448"/>
                </a:lnTo>
                <a:lnTo>
                  <a:pt x="64627" y="1679400"/>
                </a:lnTo>
                <a:lnTo>
                  <a:pt x="57150" y="1677924"/>
                </a:lnTo>
                <a:lnTo>
                  <a:pt x="49994" y="1679400"/>
                </a:lnTo>
                <a:lnTo>
                  <a:pt x="43910" y="1683448"/>
                </a:lnTo>
                <a:lnTo>
                  <a:pt x="39683" y="1689496"/>
                </a:lnTo>
                <a:lnTo>
                  <a:pt x="38100" y="1696974"/>
                </a:lnTo>
                <a:lnTo>
                  <a:pt x="39683" y="1704129"/>
                </a:lnTo>
                <a:lnTo>
                  <a:pt x="43910" y="1710213"/>
                </a:lnTo>
                <a:lnTo>
                  <a:pt x="49994" y="1714440"/>
                </a:lnTo>
                <a:lnTo>
                  <a:pt x="57150" y="1716024"/>
                </a:lnTo>
                <a:lnTo>
                  <a:pt x="64627" y="1714440"/>
                </a:lnTo>
                <a:lnTo>
                  <a:pt x="70675" y="1710213"/>
                </a:lnTo>
                <a:lnTo>
                  <a:pt x="74723" y="1704129"/>
                </a:lnTo>
                <a:lnTo>
                  <a:pt x="76200" y="1696974"/>
                </a:lnTo>
                <a:close/>
              </a:path>
              <a:path w="114300" h="3219450">
                <a:moveTo>
                  <a:pt x="76200" y="1773174"/>
                </a:moveTo>
                <a:lnTo>
                  <a:pt x="74723" y="1765696"/>
                </a:lnTo>
                <a:lnTo>
                  <a:pt x="70675" y="1759648"/>
                </a:lnTo>
                <a:lnTo>
                  <a:pt x="64627" y="1755600"/>
                </a:lnTo>
                <a:lnTo>
                  <a:pt x="57150" y="1754124"/>
                </a:lnTo>
                <a:lnTo>
                  <a:pt x="49994" y="1755600"/>
                </a:lnTo>
                <a:lnTo>
                  <a:pt x="43910" y="1759648"/>
                </a:lnTo>
                <a:lnTo>
                  <a:pt x="39683" y="1765696"/>
                </a:lnTo>
                <a:lnTo>
                  <a:pt x="38100" y="1773174"/>
                </a:lnTo>
                <a:lnTo>
                  <a:pt x="39683" y="1780329"/>
                </a:lnTo>
                <a:lnTo>
                  <a:pt x="43910" y="1786413"/>
                </a:lnTo>
                <a:lnTo>
                  <a:pt x="49994" y="1790640"/>
                </a:lnTo>
                <a:lnTo>
                  <a:pt x="57150" y="1792224"/>
                </a:lnTo>
                <a:lnTo>
                  <a:pt x="64627" y="1790640"/>
                </a:lnTo>
                <a:lnTo>
                  <a:pt x="70675" y="1786413"/>
                </a:lnTo>
                <a:lnTo>
                  <a:pt x="74723" y="1780329"/>
                </a:lnTo>
                <a:lnTo>
                  <a:pt x="76200" y="1773174"/>
                </a:lnTo>
                <a:close/>
              </a:path>
              <a:path w="114300" h="3219450">
                <a:moveTo>
                  <a:pt x="76200" y="1849374"/>
                </a:moveTo>
                <a:lnTo>
                  <a:pt x="74723" y="1841896"/>
                </a:lnTo>
                <a:lnTo>
                  <a:pt x="70675" y="1835848"/>
                </a:lnTo>
                <a:lnTo>
                  <a:pt x="64627" y="1831800"/>
                </a:lnTo>
                <a:lnTo>
                  <a:pt x="57150" y="1830324"/>
                </a:lnTo>
                <a:lnTo>
                  <a:pt x="49994" y="1831800"/>
                </a:lnTo>
                <a:lnTo>
                  <a:pt x="43910" y="1835848"/>
                </a:lnTo>
                <a:lnTo>
                  <a:pt x="39683" y="1841896"/>
                </a:lnTo>
                <a:lnTo>
                  <a:pt x="38100" y="1849374"/>
                </a:lnTo>
                <a:lnTo>
                  <a:pt x="39683" y="1856851"/>
                </a:lnTo>
                <a:lnTo>
                  <a:pt x="43910" y="1862899"/>
                </a:lnTo>
                <a:lnTo>
                  <a:pt x="49994" y="1866947"/>
                </a:lnTo>
                <a:lnTo>
                  <a:pt x="57150" y="1868424"/>
                </a:lnTo>
                <a:lnTo>
                  <a:pt x="64627" y="1866947"/>
                </a:lnTo>
                <a:lnTo>
                  <a:pt x="70675" y="1862899"/>
                </a:lnTo>
                <a:lnTo>
                  <a:pt x="74723" y="1856851"/>
                </a:lnTo>
                <a:lnTo>
                  <a:pt x="76200" y="1849374"/>
                </a:lnTo>
                <a:close/>
              </a:path>
              <a:path w="114300" h="3219450">
                <a:moveTo>
                  <a:pt x="76200" y="1925574"/>
                </a:moveTo>
                <a:lnTo>
                  <a:pt x="74723" y="1918096"/>
                </a:lnTo>
                <a:lnTo>
                  <a:pt x="70675" y="1912048"/>
                </a:lnTo>
                <a:lnTo>
                  <a:pt x="64627" y="1908000"/>
                </a:lnTo>
                <a:lnTo>
                  <a:pt x="57150" y="1906524"/>
                </a:lnTo>
                <a:lnTo>
                  <a:pt x="49994" y="1908000"/>
                </a:lnTo>
                <a:lnTo>
                  <a:pt x="43910" y="1912048"/>
                </a:lnTo>
                <a:lnTo>
                  <a:pt x="39683" y="1918096"/>
                </a:lnTo>
                <a:lnTo>
                  <a:pt x="38100" y="1925574"/>
                </a:lnTo>
                <a:lnTo>
                  <a:pt x="39683" y="1933051"/>
                </a:lnTo>
                <a:lnTo>
                  <a:pt x="43910" y="1939099"/>
                </a:lnTo>
                <a:lnTo>
                  <a:pt x="49994" y="1943147"/>
                </a:lnTo>
                <a:lnTo>
                  <a:pt x="57150" y="1944624"/>
                </a:lnTo>
                <a:lnTo>
                  <a:pt x="64627" y="1943147"/>
                </a:lnTo>
                <a:lnTo>
                  <a:pt x="70675" y="1939099"/>
                </a:lnTo>
                <a:lnTo>
                  <a:pt x="74723" y="1933051"/>
                </a:lnTo>
                <a:lnTo>
                  <a:pt x="76200" y="1925574"/>
                </a:lnTo>
                <a:close/>
              </a:path>
              <a:path w="114300" h="3219450">
                <a:moveTo>
                  <a:pt x="76200" y="2001774"/>
                </a:moveTo>
                <a:lnTo>
                  <a:pt x="74723" y="1994296"/>
                </a:lnTo>
                <a:lnTo>
                  <a:pt x="70675" y="1988248"/>
                </a:lnTo>
                <a:lnTo>
                  <a:pt x="64627" y="1984200"/>
                </a:lnTo>
                <a:lnTo>
                  <a:pt x="57150" y="1982724"/>
                </a:lnTo>
                <a:lnTo>
                  <a:pt x="49994" y="1984200"/>
                </a:lnTo>
                <a:lnTo>
                  <a:pt x="43910" y="1988248"/>
                </a:lnTo>
                <a:lnTo>
                  <a:pt x="39683" y="1994296"/>
                </a:lnTo>
                <a:lnTo>
                  <a:pt x="38100" y="2001774"/>
                </a:lnTo>
                <a:lnTo>
                  <a:pt x="39683" y="2009251"/>
                </a:lnTo>
                <a:lnTo>
                  <a:pt x="43910" y="2015299"/>
                </a:lnTo>
                <a:lnTo>
                  <a:pt x="49994" y="2019347"/>
                </a:lnTo>
                <a:lnTo>
                  <a:pt x="57150" y="2020824"/>
                </a:lnTo>
                <a:lnTo>
                  <a:pt x="64627" y="2019347"/>
                </a:lnTo>
                <a:lnTo>
                  <a:pt x="70675" y="2015299"/>
                </a:lnTo>
                <a:lnTo>
                  <a:pt x="74723" y="2009251"/>
                </a:lnTo>
                <a:lnTo>
                  <a:pt x="76200" y="2001774"/>
                </a:lnTo>
                <a:close/>
              </a:path>
              <a:path w="114300" h="3219450">
                <a:moveTo>
                  <a:pt x="76200" y="2077974"/>
                </a:moveTo>
                <a:lnTo>
                  <a:pt x="74723" y="2070496"/>
                </a:lnTo>
                <a:lnTo>
                  <a:pt x="70675" y="2064448"/>
                </a:lnTo>
                <a:lnTo>
                  <a:pt x="64627" y="2060400"/>
                </a:lnTo>
                <a:lnTo>
                  <a:pt x="57150" y="2058924"/>
                </a:lnTo>
                <a:lnTo>
                  <a:pt x="49994" y="2060400"/>
                </a:lnTo>
                <a:lnTo>
                  <a:pt x="43910" y="2064448"/>
                </a:lnTo>
                <a:lnTo>
                  <a:pt x="39683" y="2070496"/>
                </a:lnTo>
                <a:lnTo>
                  <a:pt x="38100" y="2077974"/>
                </a:lnTo>
                <a:lnTo>
                  <a:pt x="39683" y="2085451"/>
                </a:lnTo>
                <a:lnTo>
                  <a:pt x="43910" y="2091499"/>
                </a:lnTo>
                <a:lnTo>
                  <a:pt x="49994" y="2095547"/>
                </a:lnTo>
                <a:lnTo>
                  <a:pt x="57150" y="2097024"/>
                </a:lnTo>
                <a:lnTo>
                  <a:pt x="64627" y="2095547"/>
                </a:lnTo>
                <a:lnTo>
                  <a:pt x="70675" y="2091499"/>
                </a:lnTo>
                <a:lnTo>
                  <a:pt x="74723" y="2085451"/>
                </a:lnTo>
                <a:lnTo>
                  <a:pt x="76200" y="2077974"/>
                </a:lnTo>
                <a:close/>
              </a:path>
              <a:path w="114300" h="3219450">
                <a:moveTo>
                  <a:pt x="76200" y="2154174"/>
                </a:moveTo>
                <a:lnTo>
                  <a:pt x="74723" y="2146696"/>
                </a:lnTo>
                <a:lnTo>
                  <a:pt x="70675" y="2140648"/>
                </a:lnTo>
                <a:lnTo>
                  <a:pt x="64627" y="2136600"/>
                </a:lnTo>
                <a:lnTo>
                  <a:pt x="57150" y="2135124"/>
                </a:lnTo>
                <a:lnTo>
                  <a:pt x="49994" y="2136600"/>
                </a:lnTo>
                <a:lnTo>
                  <a:pt x="43910" y="2140648"/>
                </a:lnTo>
                <a:lnTo>
                  <a:pt x="39683" y="2146696"/>
                </a:lnTo>
                <a:lnTo>
                  <a:pt x="38100" y="2154174"/>
                </a:lnTo>
                <a:lnTo>
                  <a:pt x="39683" y="2161651"/>
                </a:lnTo>
                <a:lnTo>
                  <a:pt x="43910" y="2167699"/>
                </a:lnTo>
                <a:lnTo>
                  <a:pt x="49994" y="2171747"/>
                </a:lnTo>
                <a:lnTo>
                  <a:pt x="57150" y="2173224"/>
                </a:lnTo>
                <a:lnTo>
                  <a:pt x="64627" y="2171747"/>
                </a:lnTo>
                <a:lnTo>
                  <a:pt x="70675" y="2167699"/>
                </a:lnTo>
                <a:lnTo>
                  <a:pt x="74723" y="2161651"/>
                </a:lnTo>
                <a:lnTo>
                  <a:pt x="76200" y="2154174"/>
                </a:lnTo>
                <a:close/>
              </a:path>
              <a:path w="114300" h="3219450">
                <a:moveTo>
                  <a:pt x="76200" y="2230374"/>
                </a:moveTo>
                <a:lnTo>
                  <a:pt x="74723" y="2222896"/>
                </a:lnTo>
                <a:lnTo>
                  <a:pt x="70675" y="2216848"/>
                </a:lnTo>
                <a:lnTo>
                  <a:pt x="64627" y="2212800"/>
                </a:lnTo>
                <a:lnTo>
                  <a:pt x="57150" y="2211324"/>
                </a:lnTo>
                <a:lnTo>
                  <a:pt x="49994" y="2212800"/>
                </a:lnTo>
                <a:lnTo>
                  <a:pt x="43910" y="2216848"/>
                </a:lnTo>
                <a:lnTo>
                  <a:pt x="39683" y="2222896"/>
                </a:lnTo>
                <a:lnTo>
                  <a:pt x="38100" y="2230374"/>
                </a:lnTo>
                <a:lnTo>
                  <a:pt x="39683" y="2237851"/>
                </a:lnTo>
                <a:lnTo>
                  <a:pt x="43910" y="2243899"/>
                </a:lnTo>
                <a:lnTo>
                  <a:pt x="49994" y="2247947"/>
                </a:lnTo>
                <a:lnTo>
                  <a:pt x="57150" y="2249424"/>
                </a:lnTo>
                <a:lnTo>
                  <a:pt x="64627" y="2247947"/>
                </a:lnTo>
                <a:lnTo>
                  <a:pt x="70675" y="2243899"/>
                </a:lnTo>
                <a:lnTo>
                  <a:pt x="74723" y="2237851"/>
                </a:lnTo>
                <a:lnTo>
                  <a:pt x="76200" y="2230374"/>
                </a:lnTo>
                <a:close/>
              </a:path>
              <a:path w="114300" h="3219450">
                <a:moveTo>
                  <a:pt x="76200" y="2306574"/>
                </a:moveTo>
                <a:lnTo>
                  <a:pt x="74723" y="2299096"/>
                </a:lnTo>
                <a:lnTo>
                  <a:pt x="70675" y="2293048"/>
                </a:lnTo>
                <a:lnTo>
                  <a:pt x="64627" y="2289000"/>
                </a:lnTo>
                <a:lnTo>
                  <a:pt x="57150" y="2287524"/>
                </a:lnTo>
                <a:lnTo>
                  <a:pt x="49994" y="2289000"/>
                </a:lnTo>
                <a:lnTo>
                  <a:pt x="43910" y="2293048"/>
                </a:lnTo>
                <a:lnTo>
                  <a:pt x="39683" y="2299096"/>
                </a:lnTo>
                <a:lnTo>
                  <a:pt x="38100" y="2306574"/>
                </a:lnTo>
                <a:lnTo>
                  <a:pt x="39683" y="2314051"/>
                </a:lnTo>
                <a:lnTo>
                  <a:pt x="43910" y="2320099"/>
                </a:lnTo>
                <a:lnTo>
                  <a:pt x="49994" y="2324147"/>
                </a:lnTo>
                <a:lnTo>
                  <a:pt x="57150" y="2325624"/>
                </a:lnTo>
                <a:lnTo>
                  <a:pt x="64627" y="2324147"/>
                </a:lnTo>
                <a:lnTo>
                  <a:pt x="70675" y="2320099"/>
                </a:lnTo>
                <a:lnTo>
                  <a:pt x="74723" y="2314051"/>
                </a:lnTo>
                <a:lnTo>
                  <a:pt x="76200" y="2306574"/>
                </a:lnTo>
                <a:close/>
              </a:path>
              <a:path w="114300" h="3219450">
                <a:moveTo>
                  <a:pt x="76200" y="2382774"/>
                </a:moveTo>
                <a:lnTo>
                  <a:pt x="74723" y="2375296"/>
                </a:lnTo>
                <a:lnTo>
                  <a:pt x="70675" y="2369248"/>
                </a:lnTo>
                <a:lnTo>
                  <a:pt x="64627" y="2365200"/>
                </a:lnTo>
                <a:lnTo>
                  <a:pt x="57150" y="2363724"/>
                </a:lnTo>
                <a:lnTo>
                  <a:pt x="49994" y="2365200"/>
                </a:lnTo>
                <a:lnTo>
                  <a:pt x="43910" y="2369248"/>
                </a:lnTo>
                <a:lnTo>
                  <a:pt x="39683" y="2375296"/>
                </a:lnTo>
                <a:lnTo>
                  <a:pt x="38100" y="2382774"/>
                </a:lnTo>
                <a:lnTo>
                  <a:pt x="39683" y="2390251"/>
                </a:lnTo>
                <a:lnTo>
                  <a:pt x="43910" y="2396299"/>
                </a:lnTo>
                <a:lnTo>
                  <a:pt x="49994" y="2400347"/>
                </a:lnTo>
                <a:lnTo>
                  <a:pt x="57150" y="2401824"/>
                </a:lnTo>
                <a:lnTo>
                  <a:pt x="64627" y="2400347"/>
                </a:lnTo>
                <a:lnTo>
                  <a:pt x="70675" y="2396299"/>
                </a:lnTo>
                <a:lnTo>
                  <a:pt x="74723" y="2390251"/>
                </a:lnTo>
                <a:lnTo>
                  <a:pt x="76200" y="2382774"/>
                </a:lnTo>
                <a:close/>
              </a:path>
              <a:path w="114300" h="3219450">
                <a:moveTo>
                  <a:pt x="76200" y="2458974"/>
                </a:moveTo>
                <a:lnTo>
                  <a:pt x="74723" y="2451496"/>
                </a:lnTo>
                <a:lnTo>
                  <a:pt x="70675" y="2445448"/>
                </a:lnTo>
                <a:lnTo>
                  <a:pt x="64627" y="2441400"/>
                </a:lnTo>
                <a:lnTo>
                  <a:pt x="57150" y="2439924"/>
                </a:lnTo>
                <a:lnTo>
                  <a:pt x="49994" y="2441400"/>
                </a:lnTo>
                <a:lnTo>
                  <a:pt x="43910" y="2445448"/>
                </a:lnTo>
                <a:lnTo>
                  <a:pt x="39683" y="2451496"/>
                </a:lnTo>
                <a:lnTo>
                  <a:pt x="38100" y="2458974"/>
                </a:lnTo>
                <a:lnTo>
                  <a:pt x="39683" y="2466451"/>
                </a:lnTo>
                <a:lnTo>
                  <a:pt x="43910" y="2472499"/>
                </a:lnTo>
                <a:lnTo>
                  <a:pt x="49994" y="2476547"/>
                </a:lnTo>
                <a:lnTo>
                  <a:pt x="57150" y="2478024"/>
                </a:lnTo>
                <a:lnTo>
                  <a:pt x="64627" y="2476547"/>
                </a:lnTo>
                <a:lnTo>
                  <a:pt x="70675" y="2472499"/>
                </a:lnTo>
                <a:lnTo>
                  <a:pt x="74723" y="2466451"/>
                </a:lnTo>
                <a:lnTo>
                  <a:pt x="76200" y="2458974"/>
                </a:lnTo>
                <a:close/>
              </a:path>
              <a:path w="114300" h="3219450">
                <a:moveTo>
                  <a:pt x="76200" y="2535174"/>
                </a:moveTo>
                <a:lnTo>
                  <a:pt x="74723" y="2527696"/>
                </a:lnTo>
                <a:lnTo>
                  <a:pt x="70675" y="2521648"/>
                </a:lnTo>
                <a:lnTo>
                  <a:pt x="64627" y="2517600"/>
                </a:lnTo>
                <a:lnTo>
                  <a:pt x="57150" y="2516124"/>
                </a:lnTo>
                <a:lnTo>
                  <a:pt x="49994" y="2517600"/>
                </a:lnTo>
                <a:lnTo>
                  <a:pt x="43910" y="2521648"/>
                </a:lnTo>
                <a:lnTo>
                  <a:pt x="39683" y="2527696"/>
                </a:lnTo>
                <a:lnTo>
                  <a:pt x="38100" y="2535174"/>
                </a:lnTo>
                <a:lnTo>
                  <a:pt x="39683" y="2542651"/>
                </a:lnTo>
                <a:lnTo>
                  <a:pt x="43910" y="2548699"/>
                </a:lnTo>
                <a:lnTo>
                  <a:pt x="49994" y="2552747"/>
                </a:lnTo>
                <a:lnTo>
                  <a:pt x="57150" y="2554224"/>
                </a:lnTo>
                <a:lnTo>
                  <a:pt x="64627" y="2552747"/>
                </a:lnTo>
                <a:lnTo>
                  <a:pt x="70675" y="2548699"/>
                </a:lnTo>
                <a:lnTo>
                  <a:pt x="74723" y="2542651"/>
                </a:lnTo>
                <a:lnTo>
                  <a:pt x="76200" y="2535174"/>
                </a:lnTo>
                <a:close/>
              </a:path>
              <a:path w="114300" h="3219450">
                <a:moveTo>
                  <a:pt x="76200" y="2611374"/>
                </a:moveTo>
                <a:lnTo>
                  <a:pt x="74723" y="2603896"/>
                </a:lnTo>
                <a:lnTo>
                  <a:pt x="70675" y="2597848"/>
                </a:lnTo>
                <a:lnTo>
                  <a:pt x="64627" y="2593800"/>
                </a:lnTo>
                <a:lnTo>
                  <a:pt x="57150" y="2592324"/>
                </a:lnTo>
                <a:lnTo>
                  <a:pt x="49994" y="2593800"/>
                </a:lnTo>
                <a:lnTo>
                  <a:pt x="43910" y="2597848"/>
                </a:lnTo>
                <a:lnTo>
                  <a:pt x="39683" y="2603896"/>
                </a:lnTo>
                <a:lnTo>
                  <a:pt x="38100" y="2611374"/>
                </a:lnTo>
                <a:lnTo>
                  <a:pt x="39683" y="2618851"/>
                </a:lnTo>
                <a:lnTo>
                  <a:pt x="43910" y="2624899"/>
                </a:lnTo>
                <a:lnTo>
                  <a:pt x="49994" y="2628947"/>
                </a:lnTo>
                <a:lnTo>
                  <a:pt x="57150" y="2630424"/>
                </a:lnTo>
                <a:lnTo>
                  <a:pt x="64627" y="2628947"/>
                </a:lnTo>
                <a:lnTo>
                  <a:pt x="70675" y="2624899"/>
                </a:lnTo>
                <a:lnTo>
                  <a:pt x="74723" y="2618851"/>
                </a:lnTo>
                <a:lnTo>
                  <a:pt x="76200" y="2611374"/>
                </a:lnTo>
                <a:close/>
              </a:path>
              <a:path w="114300" h="3219450">
                <a:moveTo>
                  <a:pt x="76200" y="2687574"/>
                </a:moveTo>
                <a:lnTo>
                  <a:pt x="74723" y="2680096"/>
                </a:lnTo>
                <a:lnTo>
                  <a:pt x="70675" y="2674048"/>
                </a:lnTo>
                <a:lnTo>
                  <a:pt x="64627" y="2670000"/>
                </a:lnTo>
                <a:lnTo>
                  <a:pt x="57150" y="2668524"/>
                </a:lnTo>
                <a:lnTo>
                  <a:pt x="49994" y="2670000"/>
                </a:lnTo>
                <a:lnTo>
                  <a:pt x="43910" y="2674048"/>
                </a:lnTo>
                <a:lnTo>
                  <a:pt x="39683" y="2680096"/>
                </a:lnTo>
                <a:lnTo>
                  <a:pt x="38100" y="2687574"/>
                </a:lnTo>
                <a:lnTo>
                  <a:pt x="39683" y="2695051"/>
                </a:lnTo>
                <a:lnTo>
                  <a:pt x="43910" y="2701099"/>
                </a:lnTo>
                <a:lnTo>
                  <a:pt x="49994" y="2705147"/>
                </a:lnTo>
                <a:lnTo>
                  <a:pt x="57150" y="2706624"/>
                </a:lnTo>
                <a:lnTo>
                  <a:pt x="64627" y="2705147"/>
                </a:lnTo>
                <a:lnTo>
                  <a:pt x="70675" y="2701099"/>
                </a:lnTo>
                <a:lnTo>
                  <a:pt x="74723" y="2695051"/>
                </a:lnTo>
                <a:lnTo>
                  <a:pt x="76200" y="2687574"/>
                </a:lnTo>
                <a:close/>
              </a:path>
              <a:path w="114300" h="3219450">
                <a:moveTo>
                  <a:pt x="76200" y="2763774"/>
                </a:moveTo>
                <a:lnTo>
                  <a:pt x="74723" y="2756296"/>
                </a:lnTo>
                <a:lnTo>
                  <a:pt x="70675" y="2750248"/>
                </a:lnTo>
                <a:lnTo>
                  <a:pt x="64627" y="2746200"/>
                </a:lnTo>
                <a:lnTo>
                  <a:pt x="57150" y="2744724"/>
                </a:lnTo>
                <a:lnTo>
                  <a:pt x="49994" y="2746200"/>
                </a:lnTo>
                <a:lnTo>
                  <a:pt x="43910" y="2750248"/>
                </a:lnTo>
                <a:lnTo>
                  <a:pt x="39683" y="2756296"/>
                </a:lnTo>
                <a:lnTo>
                  <a:pt x="38100" y="2763774"/>
                </a:lnTo>
                <a:lnTo>
                  <a:pt x="39683" y="2771251"/>
                </a:lnTo>
                <a:lnTo>
                  <a:pt x="43910" y="2777299"/>
                </a:lnTo>
                <a:lnTo>
                  <a:pt x="49994" y="2781347"/>
                </a:lnTo>
                <a:lnTo>
                  <a:pt x="57150" y="2782824"/>
                </a:lnTo>
                <a:lnTo>
                  <a:pt x="64627" y="2781347"/>
                </a:lnTo>
                <a:lnTo>
                  <a:pt x="70675" y="2777299"/>
                </a:lnTo>
                <a:lnTo>
                  <a:pt x="74723" y="2771251"/>
                </a:lnTo>
                <a:lnTo>
                  <a:pt x="76200" y="2763774"/>
                </a:lnTo>
                <a:close/>
              </a:path>
              <a:path w="114300" h="3219450">
                <a:moveTo>
                  <a:pt x="76200" y="2839974"/>
                </a:moveTo>
                <a:lnTo>
                  <a:pt x="74723" y="2832818"/>
                </a:lnTo>
                <a:lnTo>
                  <a:pt x="70675" y="2826734"/>
                </a:lnTo>
                <a:lnTo>
                  <a:pt x="64627" y="2822507"/>
                </a:lnTo>
                <a:lnTo>
                  <a:pt x="57150" y="2820924"/>
                </a:lnTo>
                <a:lnTo>
                  <a:pt x="49994" y="2822507"/>
                </a:lnTo>
                <a:lnTo>
                  <a:pt x="43910" y="2826734"/>
                </a:lnTo>
                <a:lnTo>
                  <a:pt x="39683" y="2832818"/>
                </a:lnTo>
                <a:lnTo>
                  <a:pt x="38100" y="2839974"/>
                </a:lnTo>
                <a:lnTo>
                  <a:pt x="39683" y="2847451"/>
                </a:lnTo>
                <a:lnTo>
                  <a:pt x="43910" y="2853499"/>
                </a:lnTo>
                <a:lnTo>
                  <a:pt x="49994" y="2857547"/>
                </a:lnTo>
                <a:lnTo>
                  <a:pt x="57150" y="2859024"/>
                </a:lnTo>
                <a:lnTo>
                  <a:pt x="64627" y="2857547"/>
                </a:lnTo>
                <a:lnTo>
                  <a:pt x="70675" y="2853499"/>
                </a:lnTo>
                <a:lnTo>
                  <a:pt x="74723" y="2847451"/>
                </a:lnTo>
                <a:lnTo>
                  <a:pt x="76200" y="2839974"/>
                </a:lnTo>
                <a:close/>
              </a:path>
              <a:path w="114300" h="3219450">
                <a:moveTo>
                  <a:pt x="76200" y="2916174"/>
                </a:moveTo>
                <a:lnTo>
                  <a:pt x="74723" y="2909018"/>
                </a:lnTo>
                <a:lnTo>
                  <a:pt x="70675" y="2902934"/>
                </a:lnTo>
                <a:lnTo>
                  <a:pt x="64627" y="2898707"/>
                </a:lnTo>
                <a:lnTo>
                  <a:pt x="57150" y="2897124"/>
                </a:lnTo>
                <a:lnTo>
                  <a:pt x="49994" y="2898707"/>
                </a:lnTo>
                <a:lnTo>
                  <a:pt x="43910" y="2902934"/>
                </a:lnTo>
                <a:lnTo>
                  <a:pt x="39683" y="2909018"/>
                </a:lnTo>
                <a:lnTo>
                  <a:pt x="38100" y="2916174"/>
                </a:lnTo>
                <a:lnTo>
                  <a:pt x="39683" y="2923651"/>
                </a:lnTo>
                <a:lnTo>
                  <a:pt x="43910" y="2929699"/>
                </a:lnTo>
                <a:lnTo>
                  <a:pt x="49994" y="2933747"/>
                </a:lnTo>
                <a:lnTo>
                  <a:pt x="57150" y="2935224"/>
                </a:lnTo>
                <a:lnTo>
                  <a:pt x="64627" y="2933747"/>
                </a:lnTo>
                <a:lnTo>
                  <a:pt x="70675" y="2929699"/>
                </a:lnTo>
                <a:lnTo>
                  <a:pt x="74723" y="2923651"/>
                </a:lnTo>
                <a:lnTo>
                  <a:pt x="76200" y="2916174"/>
                </a:lnTo>
                <a:close/>
              </a:path>
              <a:path w="114300" h="3219450">
                <a:moveTo>
                  <a:pt x="76200" y="2992374"/>
                </a:moveTo>
                <a:lnTo>
                  <a:pt x="74723" y="2985218"/>
                </a:lnTo>
                <a:lnTo>
                  <a:pt x="70675" y="2979134"/>
                </a:lnTo>
                <a:lnTo>
                  <a:pt x="64627" y="2974907"/>
                </a:lnTo>
                <a:lnTo>
                  <a:pt x="57150" y="2973324"/>
                </a:lnTo>
                <a:lnTo>
                  <a:pt x="49994" y="2974907"/>
                </a:lnTo>
                <a:lnTo>
                  <a:pt x="43910" y="2979134"/>
                </a:lnTo>
                <a:lnTo>
                  <a:pt x="39683" y="2985218"/>
                </a:lnTo>
                <a:lnTo>
                  <a:pt x="38100" y="2992374"/>
                </a:lnTo>
                <a:lnTo>
                  <a:pt x="39683" y="2999851"/>
                </a:lnTo>
                <a:lnTo>
                  <a:pt x="43910" y="3005899"/>
                </a:lnTo>
                <a:lnTo>
                  <a:pt x="49994" y="3009947"/>
                </a:lnTo>
                <a:lnTo>
                  <a:pt x="57150" y="3011424"/>
                </a:lnTo>
                <a:lnTo>
                  <a:pt x="64627" y="3009947"/>
                </a:lnTo>
                <a:lnTo>
                  <a:pt x="70675" y="3005899"/>
                </a:lnTo>
                <a:lnTo>
                  <a:pt x="74723" y="2999851"/>
                </a:lnTo>
                <a:lnTo>
                  <a:pt x="76200" y="2992374"/>
                </a:lnTo>
                <a:close/>
              </a:path>
              <a:path w="114300" h="3219450">
                <a:moveTo>
                  <a:pt x="76200" y="3069336"/>
                </a:moveTo>
                <a:lnTo>
                  <a:pt x="76200" y="3068574"/>
                </a:lnTo>
                <a:lnTo>
                  <a:pt x="74723" y="3061418"/>
                </a:lnTo>
                <a:lnTo>
                  <a:pt x="70675" y="3055334"/>
                </a:lnTo>
                <a:lnTo>
                  <a:pt x="64627" y="3051107"/>
                </a:lnTo>
                <a:lnTo>
                  <a:pt x="57150" y="3049524"/>
                </a:lnTo>
                <a:lnTo>
                  <a:pt x="49994" y="3051107"/>
                </a:lnTo>
                <a:lnTo>
                  <a:pt x="43910" y="3055334"/>
                </a:lnTo>
                <a:lnTo>
                  <a:pt x="39683" y="3061418"/>
                </a:lnTo>
                <a:lnTo>
                  <a:pt x="38100" y="3068574"/>
                </a:lnTo>
                <a:lnTo>
                  <a:pt x="38100" y="3069336"/>
                </a:lnTo>
                <a:lnTo>
                  <a:pt x="39683" y="3076491"/>
                </a:lnTo>
                <a:lnTo>
                  <a:pt x="43910" y="3082575"/>
                </a:lnTo>
                <a:lnTo>
                  <a:pt x="49994" y="3086802"/>
                </a:lnTo>
                <a:lnTo>
                  <a:pt x="57150" y="3088386"/>
                </a:lnTo>
                <a:lnTo>
                  <a:pt x="64627" y="3086802"/>
                </a:lnTo>
                <a:lnTo>
                  <a:pt x="70675" y="3082575"/>
                </a:lnTo>
                <a:lnTo>
                  <a:pt x="74723" y="3076491"/>
                </a:lnTo>
                <a:lnTo>
                  <a:pt x="76200" y="3069336"/>
                </a:lnTo>
                <a:close/>
              </a:path>
              <a:path w="114300" h="3219450">
                <a:moveTo>
                  <a:pt x="114300" y="3105150"/>
                </a:moveTo>
                <a:lnTo>
                  <a:pt x="0" y="3105150"/>
                </a:lnTo>
                <a:lnTo>
                  <a:pt x="57150" y="3219450"/>
                </a:lnTo>
                <a:lnTo>
                  <a:pt x="114300" y="31051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37227" y="5549646"/>
            <a:ext cx="3371850" cy="114300"/>
          </a:xfrm>
          <a:custGeom>
            <a:avLst/>
            <a:gdLst/>
            <a:ahLst/>
            <a:cxnLst/>
            <a:rect l="l" t="t" r="r" b="b"/>
            <a:pathLst>
              <a:path w="3371850" h="114300">
                <a:moveTo>
                  <a:pt x="3371850" y="57149"/>
                </a:moveTo>
                <a:lnTo>
                  <a:pt x="3370373" y="49994"/>
                </a:lnTo>
                <a:lnTo>
                  <a:pt x="3366325" y="43910"/>
                </a:lnTo>
                <a:lnTo>
                  <a:pt x="3360277" y="39683"/>
                </a:lnTo>
                <a:lnTo>
                  <a:pt x="3352800" y="38099"/>
                </a:lnTo>
                <a:lnTo>
                  <a:pt x="3345644" y="39683"/>
                </a:lnTo>
                <a:lnTo>
                  <a:pt x="3339560" y="43910"/>
                </a:lnTo>
                <a:lnTo>
                  <a:pt x="3335333" y="49994"/>
                </a:lnTo>
                <a:lnTo>
                  <a:pt x="3333750" y="57149"/>
                </a:lnTo>
                <a:lnTo>
                  <a:pt x="3335333" y="64627"/>
                </a:lnTo>
                <a:lnTo>
                  <a:pt x="3339560" y="70675"/>
                </a:lnTo>
                <a:lnTo>
                  <a:pt x="3345644" y="74723"/>
                </a:lnTo>
                <a:lnTo>
                  <a:pt x="3352800" y="76199"/>
                </a:lnTo>
                <a:lnTo>
                  <a:pt x="3360277" y="74723"/>
                </a:lnTo>
                <a:lnTo>
                  <a:pt x="3366325" y="70675"/>
                </a:lnTo>
                <a:lnTo>
                  <a:pt x="3370373" y="64627"/>
                </a:lnTo>
                <a:lnTo>
                  <a:pt x="3371850" y="57149"/>
                </a:lnTo>
                <a:close/>
              </a:path>
              <a:path w="3371850" h="114300">
                <a:moveTo>
                  <a:pt x="3295650" y="57149"/>
                </a:moveTo>
                <a:lnTo>
                  <a:pt x="3294173" y="49994"/>
                </a:lnTo>
                <a:lnTo>
                  <a:pt x="3290125" y="43910"/>
                </a:lnTo>
                <a:lnTo>
                  <a:pt x="3284077" y="39683"/>
                </a:lnTo>
                <a:lnTo>
                  <a:pt x="3276600" y="38099"/>
                </a:lnTo>
                <a:lnTo>
                  <a:pt x="3269444" y="39683"/>
                </a:lnTo>
                <a:lnTo>
                  <a:pt x="3263360" y="43910"/>
                </a:lnTo>
                <a:lnTo>
                  <a:pt x="3259133" y="49994"/>
                </a:lnTo>
                <a:lnTo>
                  <a:pt x="3257550" y="57149"/>
                </a:lnTo>
                <a:lnTo>
                  <a:pt x="3259133" y="64627"/>
                </a:lnTo>
                <a:lnTo>
                  <a:pt x="3263360" y="70675"/>
                </a:lnTo>
                <a:lnTo>
                  <a:pt x="3269444" y="74723"/>
                </a:lnTo>
                <a:lnTo>
                  <a:pt x="3276600" y="76199"/>
                </a:lnTo>
                <a:lnTo>
                  <a:pt x="3284077" y="74723"/>
                </a:lnTo>
                <a:lnTo>
                  <a:pt x="3290125" y="70675"/>
                </a:lnTo>
                <a:lnTo>
                  <a:pt x="3294173" y="64627"/>
                </a:lnTo>
                <a:lnTo>
                  <a:pt x="3295650" y="57149"/>
                </a:lnTo>
                <a:close/>
              </a:path>
              <a:path w="3371850" h="114300">
                <a:moveTo>
                  <a:pt x="3219450" y="57149"/>
                </a:moveTo>
                <a:lnTo>
                  <a:pt x="3217973" y="49994"/>
                </a:lnTo>
                <a:lnTo>
                  <a:pt x="3213925" y="43910"/>
                </a:lnTo>
                <a:lnTo>
                  <a:pt x="3207877" y="39683"/>
                </a:lnTo>
                <a:lnTo>
                  <a:pt x="3200400" y="38099"/>
                </a:lnTo>
                <a:lnTo>
                  <a:pt x="3193244" y="39683"/>
                </a:lnTo>
                <a:lnTo>
                  <a:pt x="3187160" y="43910"/>
                </a:lnTo>
                <a:lnTo>
                  <a:pt x="3182933" y="49994"/>
                </a:lnTo>
                <a:lnTo>
                  <a:pt x="3181350" y="57149"/>
                </a:lnTo>
                <a:lnTo>
                  <a:pt x="3182933" y="64627"/>
                </a:lnTo>
                <a:lnTo>
                  <a:pt x="3187160" y="70675"/>
                </a:lnTo>
                <a:lnTo>
                  <a:pt x="3193244" y="74723"/>
                </a:lnTo>
                <a:lnTo>
                  <a:pt x="3200400" y="76199"/>
                </a:lnTo>
                <a:lnTo>
                  <a:pt x="3207877" y="74723"/>
                </a:lnTo>
                <a:lnTo>
                  <a:pt x="3213925" y="70675"/>
                </a:lnTo>
                <a:lnTo>
                  <a:pt x="3217973" y="64627"/>
                </a:lnTo>
                <a:lnTo>
                  <a:pt x="3219450" y="57149"/>
                </a:lnTo>
                <a:close/>
              </a:path>
              <a:path w="3371850" h="114300">
                <a:moveTo>
                  <a:pt x="3143250" y="57149"/>
                </a:moveTo>
                <a:lnTo>
                  <a:pt x="3141773" y="49994"/>
                </a:lnTo>
                <a:lnTo>
                  <a:pt x="3137725" y="43910"/>
                </a:lnTo>
                <a:lnTo>
                  <a:pt x="3131677" y="39683"/>
                </a:lnTo>
                <a:lnTo>
                  <a:pt x="3124200" y="38099"/>
                </a:lnTo>
                <a:lnTo>
                  <a:pt x="3116722" y="39683"/>
                </a:lnTo>
                <a:lnTo>
                  <a:pt x="3110674" y="43910"/>
                </a:lnTo>
                <a:lnTo>
                  <a:pt x="3106626" y="49994"/>
                </a:lnTo>
                <a:lnTo>
                  <a:pt x="3105150" y="57149"/>
                </a:lnTo>
                <a:lnTo>
                  <a:pt x="3106626" y="64627"/>
                </a:lnTo>
                <a:lnTo>
                  <a:pt x="3110674" y="70675"/>
                </a:lnTo>
                <a:lnTo>
                  <a:pt x="3116722" y="74723"/>
                </a:lnTo>
                <a:lnTo>
                  <a:pt x="3124200" y="76199"/>
                </a:lnTo>
                <a:lnTo>
                  <a:pt x="3131677" y="74723"/>
                </a:lnTo>
                <a:lnTo>
                  <a:pt x="3137725" y="70675"/>
                </a:lnTo>
                <a:lnTo>
                  <a:pt x="3141773" y="64627"/>
                </a:lnTo>
                <a:lnTo>
                  <a:pt x="3143250" y="57149"/>
                </a:lnTo>
                <a:close/>
              </a:path>
              <a:path w="3371850" h="114300">
                <a:moveTo>
                  <a:pt x="3067050" y="57149"/>
                </a:moveTo>
                <a:lnTo>
                  <a:pt x="3065573" y="49994"/>
                </a:lnTo>
                <a:lnTo>
                  <a:pt x="3061525" y="43910"/>
                </a:lnTo>
                <a:lnTo>
                  <a:pt x="3055477" y="39683"/>
                </a:lnTo>
                <a:lnTo>
                  <a:pt x="3048000" y="38099"/>
                </a:lnTo>
                <a:lnTo>
                  <a:pt x="3040522" y="39683"/>
                </a:lnTo>
                <a:lnTo>
                  <a:pt x="3034474" y="43910"/>
                </a:lnTo>
                <a:lnTo>
                  <a:pt x="3030426" y="49994"/>
                </a:lnTo>
                <a:lnTo>
                  <a:pt x="3028950" y="57149"/>
                </a:lnTo>
                <a:lnTo>
                  <a:pt x="3030426" y="64627"/>
                </a:lnTo>
                <a:lnTo>
                  <a:pt x="3034474" y="70675"/>
                </a:lnTo>
                <a:lnTo>
                  <a:pt x="3040522" y="74723"/>
                </a:lnTo>
                <a:lnTo>
                  <a:pt x="3048000" y="76199"/>
                </a:lnTo>
                <a:lnTo>
                  <a:pt x="3055477" y="74723"/>
                </a:lnTo>
                <a:lnTo>
                  <a:pt x="3061525" y="70675"/>
                </a:lnTo>
                <a:lnTo>
                  <a:pt x="3065573" y="64627"/>
                </a:lnTo>
                <a:lnTo>
                  <a:pt x="3067050" y="57149"/>
                </a:lnTo>
                <a:close/>
              </a:path>
              <a:path w="3371850" h="114300">
                <a:moveTo>
                  <a:pt x="2990850" y="57149"/>
                </a:moveTo>
                <a:lnTo>
                  <a:pt x="2989373" y="49994"/>
                </a:lnTo>
                <a:lnTo>
                  <a:pt x="2985325" y="43910"/>
                </a:lnTo>
                <a:lnTo>
                  <a:pt x="2979277" y="39683"/>
                </a:lnTo>
                <a:lnTo>
                  <a:pt x="2971800" y="38099"/>
                </a:lnTo>
                <a:lnTo>
                  <a:pt x="2964322" y="39683"/>
                </a:lnTo>
                <a:lnTo>
                  <a:pt x="2958274" y="43910"/>
                </a:lnTo>
                <a:lnTo>
                  <a:pt x="2954226" y="49994"/>
                </a:lnTo>
                <a:lnTo>
                  <a:pt x="2952750" y="57149"/>
                </a:lnTo>
                <a:lnTo>
                  <a:pt x="2954226" y="64627"/>
                </a:lnTo>
                <a:lnTo>
                  <a:pt x="2958274" y="70675"/>
                </a:lnTo>
                <a:lnTo>
                  <a:pt x="2964322" y="74723"/>
                </a:lnTo>
                <a:lnTo>
                  <a:pt x="2971800" y="76199"/>
                </a:lnTo>
                <a:lnTo>
                  <a:pt x="2979277" y="74723"/>
                </a:lnTo>
                <a:lnTo>
                  <a:pt x="2985325" y="70675"/>
                </a:lnTo>
                <a:lnTo>
                  <a:pt x="2989373" y="64627"/>
                </a:lnTo>
                <a:lnTo>
                  <a:pt x="2990850" y="57149"/>
                </a:lnTo>
                <a:close/>
              </a:path>
              <a:path w="3371850" h="114300">
                <a:moveTo>
                  <a:pt x="2914650" y="57149"/>
                </a:moveTo>
                <a:lnTo>
                  <a:pt x="2913173" y="49994"/>
                </a:lnTo>
                <a:lnTo>
                  <a:pt x="2909125" y="43910"/>
                </a:lnTo>
                <a:lnTo>
                  <a:pt x="2903077" y="39683"/>
                </a:lnTo>
                <a:lnTo>
                  <a:pt x="2895600" y="38099"/>
                </a:lnTo>
                <a:lnTo>
                  <a:pt x="2888122" y="39683"/>
                </a:lnTo>
                <a:lnTo>
                  <a:pt x="2882074" y="43910"/>
                </a:lnTo>
                <a:lnTo>
                  <a:pt x="2878026" y="49994"/>
                </a:lnTo>
                <a:lnTo>
                  <a:pt x="2876550" y="57149"/>
                </a:lnTo>
                <a:lnTo>
                  <a:pt x="2878026" y="64627"/>
                </a:lnTo>
                <a:lnTo>
                  <a:pt x="2882074" y="70675"/>
                </a:lnTo>
                <a:lnTo>
                  <a:pt x="2888122" y="74723"/>
                </a:lnTo>
                <a:lnTo>
                  <a:pt x="2895600" y="76199"/>
                </a:lnTo>
                <a:lnTo>
                  <a:pt x="2903077" y="74723"/>
                </a:lnTo>
                <a:lnTo>
                  <a:pt x="2909125" y="70675"/>
                </a:lnTo>
                <a:lnTo>
                  <a:pt x="2913173" y="64627"/>
                </a:lnTo>
                <a:lnTo>
                  <a:pt x="2914650" y="57149"/>
                </a:lnTo>
                <a:close/>
              </a:path>
              <a:path w="3371850" h="114300">
                <a:moveTo>
                  <a:pt x="2838450" y="57149"/>
                </a:moveTo>
                <a:lnTo>
                  <a:pt x="2836973" y="49994"/>
                </a:lnTo>
                <a:lnTo>
                  <a:pt x="2832925" y="43910"/>
                </a:lnTo>
                <a:lnTo>
                  <a:pt x="2826877" y="39683"/>
                </a:lnTo>
                <a:lnTo>
                  <a:pt x="2819400" y="38099"/>
                </a:lnTo>
                <a:lnTo>
                  <a:pt x="2811922" y="39683"/>
                </a:lnTo>
                <a:lnTo>
                  <a:pt x="2805874" y="43910"/>
                </a:lnTo>
                <a:lnTo>
                  <a:pt x="2801826" y="49994"/>
                </a:lnTo>
                <a:lnTo>
                  <a:pt x="2800350" y="57149"/>
                </a:lnTo>
                <a:lnTo>
                  <a:pt x="2801826" y="64627"/>
                </a:lnTo>
                <a:lnTo>
                  <a:pt x="2805874" y="70675"/>
                </a:lnTo>
                <a:lnTo>
                  <a:pt x="2811922" y="74723"/>
                </a:lnTo>
                <a:lnTo>
                  <a:pt x="2819400" y="76199"/>
                </a:lnTo>
                <a:lnTo>
                  <a:pt x="2826877" y="74723"/>
                </a:lnTo>
                <a:lnTo>
                  <a:pt x="2832925" y="70675"/>
                </a:lnTo>
                <a:lnTo>
                  <a:pt x="2836973" y="64627"/>
                </a:lnTo>
                <a:lnTo>
                  <a:pt x="2838450" y="57149"/>
                </a:lnTo>
                <a:close/>
              </a:path>
              <a:path w="3371850" h="114300">
                <a:moveTo>
                  <a:pt x="2762250" y="57149"/>
                </a:moveTo>
                <a:lnTo>
                  <a:pt x="2760773" y="49994"/>
                </a:lnTo>
                <a:lnTo>
                  <a:pt x="2756725" y="43910"/>
                </a:lnTo>
                <a:lnTo>
                  <a:pt x="2750677" y="39683"/>
                </a:lnTo>
                <a:lnTo>
                  <a:pt x="2743200" y="38099"/>
                </a:lnTo>
                <a:lnTo>
                  <a:pt x="2735722" y="39683"/>
                </a:lnTo>
                <a:lnTo>
                  <a:pt x="2729674" y="43910"/>
                </a:lnTo>
                <a:lnTo>
                  <a:pt x="2725626" y="49994"/>
                </a:lnTo>
                <a:lnTo>
                  <a:pt x="2724150" y="57149"/>
                </a:lnTo>
                <a:lnTo>
                  <a:pt x="2725626" y="64627"/>
                </a:lnTo>
                <a:lnTo>
                  <a:pt x="2729674" y="70675"/>
                </a:lnTo>
                <a:lnTo>
                  <a:pt x="2735722" y="74723"/>
                </a:lnTo>
                <a:lnTo>
                  <a:pt x="2743200" y="76199"/>
                </a:lnTo>
                <a:lnTo>
                  <a:pt x="2750677" y="74723"/>
                </a:lnTo>
                <a:lnTo>
                  <a:pt x="2756725" y="70675"/>
                </a:lnTo>
                <a:lnTo>
                  <a:pt x="2760773" y="64627"/>
                </a:lnTo>
                <a:lnTo>
                  <a:pt x="2762250" y="57149"/>
                </a:lnTo>
                <a:close/>
              </a:path>
              <a:path w="3371850" h="114300">
                <a:moveTo>
                  <a:pt x="2686050" y="57149"/>
                </a:moveTo>
                <a:lnTo>
                  <a:pt x="2684573" y="49994"/>
                </a:lnTo>
                <a:lnTo>
                  <a:pt x="2680525" y="43910"/>
                </a:lnTo>
                <a:lnTo>
                  <a:pt x="2674477" y="39683"/>
                </a:lnTo>
                <a:lnTo>
                  <a:pt x="2667000" y="38099"/>
                </a:lnTo>
                <a:lnTo>
                  <a:pt x="2659522" y="39683"/>
                </a:lnTo>
                <a:lnTo>
                  <a:pt x="2653474" y="43910"/>
                </a:lnTo>
                <a:lnTo>
                  <a:pt x="2649426" y="49994"/>
                </a:lnTo>
                <a:lnTo>
                  <a:pt x="2647950" y="57149"/>
                </a:lnTo>
                <a:lnTo>
                  <a:pt x="2649426" y="64627"/>
                </a:lnTo>
                <a:lnTo>
                  <a:pt x="2653474" y="70675"/>
                </a:lnTo>
                <a:lnTo>
                  <a:pt x="2659522" y="74723"/>
                </a:lnTo>
                <a:lnTo>
                  <a:pt x="2667000" y="76199"/>
                </a:lnTo>
                <a:lnTo>
                  <a:pt x="2674477" y="74723"/>
                </a:lnTo>
                <a:lnTo>
                  <a:pt x="2680525" y="70675"/>
                </a:lnTo>
                <a:lnTo>
                  <a:pt x="2684573" y="64627"/>
                </a:lnTo>
                <a:lnTo>
                  <a:pt x="2686050" y="57149"/>
                </a:lnTo>
                <a:close/>
              </a:path>
              <a:path w="3371850" h="114300">
                <a:moveTo>
                  <a:pt x="2609850" y="57149"/>
                </a:moveTo>
                <a:lnTo>
                  <a:pt x="2608373" y="49994"/>
                </a:lnTo>
                <a:lnTo>
                  <a:pt x="2604325" y="43910"/>
                </a:lnTo>
                <a:lnTo>
                  <a:pt x="2598277" y="39683"/>
                </a:lnTo>
                <a:lnTo>
                  <a:pt x="2590800" y="38099"/>
                </a:lnTo>
                <a:lnTo>
                  <a:pt x="2583322" y="39683"/>
                </a:lnTo>
                <a:lnTo>
                  <a:pt x="2577274" y="43910"/>
                </a:lnTo>
                <a:lnTo>
                  <a:pt x="2573226" y="49994"/>
                </a:lnTo>
                <a:lnTo>
                  <a:pt x="2571750" y="57149"/>
                </a:lnTo>
                <a:lnTo>
                  <a:pt x="2573226" y="64627"/>
                </a:lnTo>
                <a:lnTo>
                  <a:pt x="2577274" y="70675"/>
                </a:lnTo>
                <a:lnTo>
                  <a:pt x="2583322" y="74723"/>
                </a:lnTo>
                <a:lnTo>
                  <a:pt x="2590800" y="76199"/>
                </a:lnTo>
                <a:lnTo>
                  <a:pt x="2598277" y="74723"/>
                </a:lnTo>
                <a:lnTo>
                  <a:pt x="2604325" y="70675"/>
                </a:lnTo>
                <a:lnTo>
                  <a:pt x="2608373" y="64627"/>
                </a:lnTo>
                <a:lnTo>
                  <a:pt x="2609850" y="57149"/>
                </a:lnTo>
                <a:close/>
              </a:path>
              <a:path w="3371850" h="114300">
                <a:moveTo>
                  <a:pt x="2533650" y="57149"/>
                </a:moveTo>
                <a:lnTo>
                  <a:pt x="2532173" y="49994"/>
                </a:lnTo>
                <a:lnTo>
                  <a:pt x="2528125" y="43910"/>
                </a:lnTo>
                <a:lnTo>
                  <a:pt x="2522077" y="39683"/>
                </a:lnTo>
                <a:lnTo>
                  <a:pt x="2514600" y="38099"/>
                </a:lnTo>
                <a:lnTo>
                  <a:pt x="2507122" y="39683"/>
                </a:lnTo>
                <a:lnTo>
                  <a:pt x="2501074" y="43910"/>
                </a:lnTo>
                <a:lnTo>
                  <a:pt x="2497026" y="49994"/>
                </a:lnTo>
                <a:lnTo>
                  <a:pt x="2495550" y="57149"/>
                </a:lnTo>
                <a:lnTo>
                  <a:pt x="2497026" y="64627"/>
                </a:lnTo>
                <a:lnTo>
                  <a:pt x="2501074" y="70675"/>
                </a:lnTo>
                <a:lnTo>
                  <a:pt x="2507122" y="74723"/>
                </a:lnTo>
                <a:lnTo>
                  <a:pt x="2514600" y="76199"/>
                </a:lnTo>
                <a:lnTo>
                  <a:pt x="2522077" y="74723"/>
                </a:lnTo>
                <a:lnTo>
                  <a:pt x="2528125" y="70675"/>
                </a:lnTo>
                <a:lnTo>
                  <a:pt x="2532173" y="64627"/>
                </a:lnTo>
                <a:lnTo>
                  <a:pt x="2533650" y="57149"/>
                </a:lnTo>
                <a:close/>
              </a:path>
              <a:path w="3371850" h="114300">
                <a:moveTo>
                  <a:pt x="2457450" y="57149"/>
                </a:moveTo>
                <a:lnTo>
                  <a:pt x="2455973" y="49994"/>
                </a:lnTo>
                <a:lnTo>
                  <a:pt x="2451925" y="43910"/>
                </a:lnTo>
                <a:lnTo>
                  <a:pt x="2445877" y="39683"/>
                </a:lnTo>
                <a:lnTo>
                  <a:pt x="2438400" y="38099"/>
                </a:lnTo>
                <a:lnTo>
                  <a:pt x="2430922" y="39683"/>
                </a:lnTo>
                <a:lnTo>
                  <a:pt x="2424874" y="43910"/>
                </a:lnTo>
                <a:lnTo>
                  <a:pt x="2420826" y="49994"/>
                </a:lnTo>
                <a:lnTo>
                  <a:pt x="2419350" y="57149"/>
                </a:lnTo>
                <a:lnTo>
                  <a:pt x="2420826" y="64627"/>
                </a:lnTo>
                <a:lnTo>
                  <a:pt x="2424874" y="70675"/>
                </a:lnTo>
                <a:lnTo>
                  <a:pt x="2430922" y="74723"/>
                </a:lnTo>
                <a:lnTo>
                  <a:pt x="2438400" y="76199"/>
                </a:lnTo>
                <a:lnTo>
                  <a:pt x="2445877" y="74723"/>
                </a:lnTo>
                <a:lnTo>
                  <a:pt x="2451925" y="70675"/>
                </a:lnTo>
                <a:lnTo>
                  <a:pt x="2455973" y="64627"/>
                </a:lnTo>
                <a:lnTo>
                  <a:pt x="2457450" y="57149"/>
                </a:lnTo>
                <a:close/>
              </a:path>
              <a:path w="3371850" h="114300">
                <a:moveTo>
                  <a:pt x="2381250" y="57149"/>
                </a:moveTo>
                <a:lnTo>
                  <a:pt x="2379773" y="49994"/>
                </a:lnTo>
                <a:lnTo>
                  <a:pt x="2375725" y="43910"/>
                </a:lnTo>
                <a:lnTo>
                  <a:pt x="2369677" y="39683"/>
                </a:lnTo>
                <a:lnTo>
                  <a:pt x="2362200" y="38099"/>
                </a:lnTo>
                <a:lnTo>
                  <a:pt x="2354722" y="39683"/>
                </a:lnTo>
                <a:lnTo>
                  <a:pt x="2348674" y="43910"/>
                </a:lnTo>
                <a:lnTo>
                  <a:pt x="2344626" y="49994"/>
                </a:lnTo>
                <a:lnTo>
                  <a:pt x="2343150" y="57149"/>
                </a:lnTo>
                <a:lnTo>
                  <a:pt x="2344626" y="64627"/>
                </a:lnTo>
                <a:lnTo>
                  <a:pt x="2348674" y="70675"/>
                </a:lnTo>
                <a:lnTo>
                  <a:pt x="2354722" y="74723"/>
                </a:lnTo>
                <a:lnTo>
                  <a:pt x="2362200" y="76199"/>
                </a:lnTo>
                <a:lnTo>
                  <a:pt x="2369677" y="74723"/>
                </a:lnTo>
                <a:lnTo>
                  <a:pt x="2375725" y="70675"/>
                </a:lnTo>
                <a:lnTo>
                  <a:pt x="2379773" y="64627"/>
                </a:lnTo>
                <a:lnTo>
                  <a:pt x="2381250" y="57149"/>
                </a:lnTo>
                <a:close/>
              </a:path>
              <a:path w="3371850" h="114300">
                <a:moveTo>
                  <a:pt x="2305050" y="57149"/>
                </a:moveTo>
                <a:lnTo>
                  <a:pt x="2303573" y="49994"/>
                </a:lnTo>
                <a:lnTo>
                  <a:pt x="2299525" y="43910"/>
                </a:lnTo>
                <a:lnTo>
                  <a:pt x="2293477" y="39683"/>
                </a:lnTo>
                <a:lnTo>
                  <a:pt x="2286000" y="38099"/>
                </a:lnTo>
                <a:lnTo>
                  <a:pt x="2278522" y="39683"/>
                </a:lnTo>
                <a:lnTo>
                  <a:pt x="2272474" y="43910"/>
                </a:lnTo>
                <a:lnTo>
                  <a:pt x="2268426" y="49994"/>
                </a:lnTo>
                <a:lnTo>
                  <a:pt x="2266950" y="57149"/>
                </a:lnTo>
                <a:lnTo>
                  <a:pt x="2268426" y="64627"/>
                </a:lnTo>
                <a:lnTo>
                  <a:pt x="2272474" y="70675"/>
                </a:lnTo>
                <a:lnTo>
                  <a:pt x="2278522" y="74723"/>
                </a:lnTo>
                <a:lnTo>
                  <a:pt x="2286000" y="76199"/>
                </a:lnTo>
                <a:lnTo>
                  <a:pt x="2293477" y="74723"/>
                </a:lnTo>
                <a:lnTo>
                  <a:pt x="2299525" y="70675"/>
                </a:lnTo>
                <a:lnTo>
                  <a:pt x="2303573" y="64627"/>
                </a:lnTo>
                <a:lnTo>
                  <a:pt x="2305050" y="57149"/>
                </a:lnTo>
                <a:close/>
              </a:path>
              <a:path w="3371850" h="114300">
                <a:moveTo>
                  <a:pt x="2228850" y="57149"/>
                </a:moveTo>
                <a:lnTo>
                  <a:pt x="2227373" y="49994"/>
                </a:lnTo>
                <a:lnTo>
                  <a:pt x="2223325" y="43910"/>
                </a:lnTo>
                <a:lnTo>
                  <a:pt x="2217277" y="39683"/>
                </a:lnTo>
                <a:lnTo>
                  <a:pt x="2209800" y="38099"/>
                </a:lnTo>
                <a:lnTo>
                  <a:pt x="2202322" y="39683"/>
                </a:lnTo>
                <a:lnTo>
                  <a:pt x="2196274" y="43910"/>
                </a:lnTo>
                <a:lnTo>
                  <a:pt x="2192226" y="49994"/>
                </a:lnTo>
                <a:lnTo>
                  <a:pt x="2190750" y="57149"/>
                </a:lnTo>
                <a:lnTo>
                  <a:pt x="2192226" y="64627"/>
                </a:lnTo>
                <a:lnTo>
                  <a:pt x="2196274" y="70675"/>
                </a:lnTo>
                <a:lnTo>
                  <a:pt x="2202322" y="74723"/>
                </a:lnTo>
                <a:lnTo>
                  <a:pt x="2209800" y="76199"/>
                </a:lnTo>
                <a:lnTo>
                  <a:pt x="2217277" y="74723"/>
                </a:lnTo>
                <a:lnTo>
                  <a:pt x="2223325" y="70675"/>
                </a:lnTo>
                <a:lnTo>
                  <a:pt x="2227373" y="64627"/>
                </a:lnTo>
                <a:lnTo>
                  <a:pt x="2228850" y="57149"/>
                </a:lnTo>
                <a:close/>
              </a:path>
              <a:path w="3371850" h="114300">
                <a:moveTo>
                  <a:pt x="2152650" y="57149"/>
                </a:moveTo>
                <a:lnTo>
                  <a:pt x="2151066" y="49994"/>
                </a:lnTo>
                <a:lnTo>
                  <a:pt x="2146839" y="43910"/>
                </a:lnTo>
                <a:lnTo>
                  <a:pt x="2140755" y="39683"/>
                </a:lnTo>
                <a:lnTo>
                  <a:pt x="2133600" y="38099"/>
                </a:lnTo>
                <a:lnTo>
                  <a:pt x="2126122" y="39683"/>
                </a:lnTo>
                <a:lnTo>
                  <a:pt x="2120074" y="43910"/>
                </a:lnTo>
                <a:lnTo>
                  <a:pt x="2116026" y="49994"/>
                </a:lnTo>
                <a:lnTo>
                  <a:pt x="2114550" y="57149"/>
                </a:lnTo>
                <a:lnTo>
                  <a:pt x="2116026" y="64627"/>
                </a:lnTo>
                <a:lnTo>
                  <a:pt x="2120074" y="70675"/>
                </a:lnTo>
                <a:lnTo>
                  <a:pt x="2126122" y="74723"/>
                </a:lnTo>
                <a:lnTo>
                  <a:pt x="2133600" y="76199"/>
                </a:lnTo>
                <a:lnTo>
                  <a:pt x="2140755" y="74723"/>
                </a:lnTo>
                <a:lnTo>
                  <a:pt x="2146839" y="70675"/>
                </a:lnTo>
                <a:lnTo>
                  <a:pt x="2151066" y="64627"/>
                </a:lnTo>
                <a:lnTo>
                  <a:pt x="2152650" y="57149"/>
                </a:lnTo>
                <a:close/>
              </a:path>
              <a:path w="3371850" h="114300">
                <a:moveTo>
                  <a:pt x="2076450" y="57149"/>
                </a:moveTo>
                <a:lnTo>
                  <a:pt x="2074866" y="49994"/>
                </a:lnTo>
                <a:lnTo>
                  <a:pt x="2070639" y="43910"/>
                </a:lnTo>
                <a:lnTo>
                  <a:pt x="2064555" y="39683"/>
                </a:lnTo>
                <a:lnTo>
                  <a:pt x="2057400" y="38099"/>
                </a:lnTo>
                <a:lnTo>
                  <a:pt x="2049922" y="39683"/>
                </a:lnTo>
                <a:lnTo>
                  <a:pt x="2043874" y="43910"/>
                </a:lnTo>
                <a:lnTo>
                  <a:pt x="2039826" y="49994"/>
                </a:lnTo>
                <a:lnTo>
                  <a:pt x="2038350" y="57149"/>
                </a:lnTo>
                <a:lnTo>
                  <a:pt x="2039826" y="64627"/>
                </a:lnTo>
                <a:lnTo>
                  <a:pt x="2043874" y="70675"/>
                </a:lnTo>
                <a:lnTo>
                  <a:pt x="2049922" y="74723"/>
                </a:lnTo>
                <a:lnTo>
                  <a:pt x="2057400" y="76199"/>
                </a:lnTo>
                <a:lnTo>
                  <a:pt x="2064555" y="74723"/>
                </a:lnTo>
                <a:lnTo>
                  <a:pt x="2070639" y="70675"/>
                </a:lnTo>
                <a:lnTo>
                  <a:pt x="2074866" y="64627"/>
                </a:lnTo>
                <a:lnTo>
                  <a:pt x="2076450" y="57149"/>
                </a:lnTo>
                <a:close/>
              </a:path>
              <a:path w="3371850" h="114300">
                <a:moveTo>
                  <a:pt x="2000250" y="57149"/>
                </a:moveTo>
                <a:lnTo>
                  <a:pt x="1998666" y="49994"/>
                </a:lnTo>
                <a:lnTo>
                  <a:pt x="1994439" y="43910"/>
                </a:lnTo>
                <a:lnTo>
                  <a:pt x="1988355" y="39683"/>
                </a:lnTo>
                <a:lnTo>
                  <a:pt x="1981200" y="38099"/>
                </a:lnTo>
                <a:lnTo>
                  <a:pt x="1973722" y="39683"/>
                </a:lnTo>
                <a:lnTo>
                  <a:pt x="1967674" y="43910"/>
                </a:lnTo>
                <a:lnTo>
                  <a:pt x="1963626" y="49994"/>
                </a:lnTo>
                <a:lnTo>
                  <a:pt x="1962150" y="57149"/>
                </a:lnTo>
                <a:lnTo>
                  <a:pt x="1963626" y="64627"/>
                </a:lnTo>
                <a:lnTo>
                  <a:pt x="1967674" y="70675"/>
                </a:lnTo>
                <a:lnTo>
                  <a:pt x="1973722" y="74723"/>
                </a:lnTo>
                <a:lnTo>
                  <a:pt x="1981200" y="76199"/>
                </a:lnTo>
                <a:lnTo>
                  <a:pt x="1988355" y="74723"/>
                </a:lnTo>
                <a:lnTo>
                  <a:pt x="1994439" y="70675"/>
                </a:lnTo>
                <a:lnTo>
                  <a:pt x="1998666" y="64627"/>
                </a:lnTo>
                <a:lnTo>
                  <a:pt x="2000250" y="57149"/>
                </a:lnTo>
                <a:close/>
              </a:path>
              <a:path w="3371850" h="114300">
                <a:moveTo>
                  <a:pt x="1924050" y="57149"/>
                </a:moveTo>
                <a:lnTo>
                  <a:pt x="1922466" y="49994"/>
                </a:lnTo>
                <a:lnTo>
                  <a:pt x="1918239" y="43910"/>
                </a:lnTo>
                <a:lnTo>
                  <a:pt x="1912155" y="39683"/>
                </a:lnTo>
                <a:lnTo>
                  <a:pt x="1905000" y="38099"/>
                </a:lnTo>
                <a:lnTo>
                  <a:pt x="1904238" y="38099"/>
                </a:lnTo>
                <a:lnTo>
                  <a:pt x="1897082" y="39683"/>
                </a:lnTo>
                <a:lnTo>
                  <a:pt x="1890998" y="43910"/>
                </a:lnTo>
                <a:lnTo>
                  <a:pt x="1886771" y="49994"/>
                </a:lnTo>
                <a:lnTo>
                  <a:pt x="1885188" y="57149"/>
                </a:lnTo>
                <a:lnTo>
                  <a:pt x="1886771" y="64627"/>
                </a:lnTo>
                <a:lnTo>
                  <a:pt x="1890998" y="70675"/>
                </a:lnTo>
                <a:lnTo>
                  <a:pt x="1897082" y="74723"/>
                </a:lnTo>
                <a:lnTo>
                  <a:pt x="1904238" y="76199"/>
                </a:lnTo>
                <a:lnTo>
                  <a:pt x="1905000" y="76199"/>
                </a:lnTo>
                <a:lnTo>
                  <a:pt x="1912155" y="74723"/>
                </a:lnTo>
                <a:lnTo>
                  <a:pt x="1918239" y="70675"/>
                </a:lnTo>
                <a:lnTo>
                  <a:pt x="1922466" y="64627"/>
                </a:lnTo>
                <a:lnTo>
                  <a:pt x="1924050" y="57149"/>
                </a:lnTo>
                <a:close/>
              </a:path>
              <a:path w="3371850" h="114300">
                <a:moveTo>
                  <a:pt x="1847088" y="57149"/>
                </a:moveTo>
                <a:lnTo>
                  <a:pt x="1845611" y="49994"/>
                </a:lnTo>
                <a:lnTo>
                  <a:pt x="1841563" y="43910"/>
                </a:lnTo>
                <a:lnTo>
                  <a:pt x="1835515" y="39683"/>
                </a:lnTo>
                <a:lnTo>
                  <a:pt x="1828038" y="38099"/>
                </a:lnTo>
                <a:lnTo>
                  <a:pt x="1820882" y="39683"/>
                </a:lnTo>
                <a:lnTo>
                  <a:pt x="1814798" y="43910"/>
                </a:lnTo>
                <a:lnTo>
                  <a:pt x="1810571" y="49994"/>
                </a:lnTo>
                <a:lnTo>
                  <a:pt x="1808988" y="57149"/>
                </a:lnTo>
                <a:lnTo>
                  <a:pt x="1810571" y="64627"/>
                </a:lnTo>
                <a:lnTo>
                  <a:pt x="1814798" y="70675"/>
                </a:lnTo>
                <a:lnTo>
                  <a:pt x="1820882" y="74723"/>
                </a:lnTo>
                <a:lnTo>
                  <a:pt x="1828038" y="76199"/>
                </a:lnTo>
                <a:lnTo>
                  <a:pt x="1835515" y="74723"/>
                </a:lnTo>
                <a:lnTo>
                  <a:pt x="1841563" y="70675"/>
                </a:lnTo>
                <a:lnTo>
                  <a:pt x="1845611" y="64627"/>
                </a:lnTo>
                <a:lnTo>
                  <a:pt x="1847088" y="57149"/>
                </a:lnTo>
                <a:close/>
              </a:path>
              <a:path w="3371850" h="114300">
                <a:moveTo>
                  <a:pt x="1770888" y="57149"/>
                </a:moveTo>
                <a:lnTo>
                  <a:pt x="1769411" y="49994"/>
                </a:lnTo>
                <a:lnTo>
                  <a:pt x="1765363" y="43910"/>
                </a:lnTo>
                <a:lnTo>
                  <a:pt x="1759315" y="39683"/>
                </a:lnTo>
                <a:lnTo>
                  <a:pt x="1751838" y="38099"/>
                </a:lnTo>
                <a:lnTo>
                  <a:pt x="1744682" y="39683"/>
                </a:lnTo>
                <a:lnTo>
                  <a:pt x="1738598" y="43910"/>
                </a:lnTo>
                <a:lnTo>
                  <a:pt x="1734371" y="49994"/>
                </a:lnTo>
                <a:lnTo>
                  <a:pt x="1732788" y="57149"/>
                </a:lnTo>
                <a:lnTo>
                  <a:pt x="1734371" y="64627"/>
                </a:lnTo>
                <a:lnTo>
                  <a:pt x="1738598" y="70675"/>
                </a:lnTo>
                <a:lnTo>
                  <a:pt x="1744682" y="74723"/>
                </a:lnTo>
                <a:lnTo>
                  <a:pt x="1751838" y="76199"/>
                </a:lnTo>
                <a:lnTo>
                  <a:pt x="1759315" y="74723"/>
                </a:lnTo>
                <a:lnTo>
                  <a:pt x="1765363" y="70675"/>
                </a:lnTo>
                <a:lnTo>
                  <a:pt x="1769411" y="64627"/>
                </a:lnTo>
                <a:lnTo>
                  <a:pt x="1770888" y="57149"/>
                </a:lnTo>
                <a:close/>
              </a:path>
              <a:path w="3371850" h="114300">
                <a:moveTo>
                  <a:pt x="1694688" y="57149"/>
                </a:moveTo>
                <a:lnTo>
                  <a:pt x="1693211" y="49994"/>
                </a:lnTo>
                <a:lnTo>
                  <a:pt x="1689163" y="43910"/>
                </a:lnTo>
                <a:lnTo>
                  <a:pt x="1683115" y="39683"/>
                </a:lnTo>
                <a:lnTo>
                  <a:pt x="1675638" y="38099"/>
                </a:lnTo>
                <a:lnTo>
                  <a:pt x="1668482" y="39683"/>
                </a:lnTo>
                <a:lnTo>
                  <a:pt x="1662398" y="43910"/>
                </a:lnTo>
                <a:lnTo>
                  <a:pt x="1658171" y="49994"/>
                </a:lnTo>
                <a:lnTo>
                  <a:pt x="1656588" y="57149"/>
                </a:lnTo>
                <a:lnTo>
                  <a:pt x="1658171" y="64627"/>
                </a:lnTo>
                <a:lnTo>
                  <a:pt x="1662398" y="70675"/>
                </a:lnTo>
                <a:lnTo>
                  <a:pt x="1668482" y="74723"/>
                </a:lnTo>
                <a:lnTo>
                  <a:pt x="1675638" y="76199"/>
                </a:lnTo>
                <a:lnTo>
                  <a:pt x="1683115" y="74723"/>
                </a:lnTo>
                <a:lnTo>
                  <a:pt x="1689163" y="70675"/>
                </a:lnTo>
                <a:lnTo>
                  <a:pt x="1693211" y="64627"/>
                </a:lnTo>
                <a:lnTo>
                  <a:pt x="1694688" y="57149"/>
                </a:lnTo>
                <a:close/>
              </a:path>
              <a:path w="3371850" h="114300">
                <a:moveTo>
                  <a:pt x="1618488" y="57149"/>
                </a:moveTo>
                <a:lnTo>
                  <a:pt x="1617011" y="49994"/>
                </a:lnTo>
                <a:lnTo>
                  <a:pt x="1612963" y="43910"/>
                </a:lnTo>
                <a:lnTo>
                  <a:pt x="1606915" y="39683"/>
                </a:lnTo>
                <a:lnTo>
                  <a:pt x="1599438" y="38099"/>
                </a:lnTo>
                <a:lnTo>
                  <a:pt x="1591960" y="39683"/>
                </a:lnTo>
                <a:lnTo>
                  <a:pt x="1585912" y="43910"/>
                </a:lnTo>
                <a:lnTo>
                  <a:pt x="1581864" y="49994"/>
                </a:lnTo>
                <a:lnTo>
                  <a:pt x="1580388" y="57149"/>
                </a:lnTo>
                <a:lnTo>
                  <a:pt x="1581864" y="64627"/>
                </a:lnTo>
                <a:lnTo>
                  <a:pt x="1585912" y="70675"/>
                </a:lnTo>
                <a:lnTo>
                  <a:pt x="1591960" y="74723"/>
                </a:lnTo>
                <a:lnTo>
                  <a:pt x="1599438" y="76199"/>
                </a:lnTo>
                <a:lnTo>
                  <a:pt x="1606915" y="74723"/>
                </a:lnTo>
                <a:lnTo>
                  <a:pt x="1612963" y="70675"/>
                </a:lnTo>
                <a:lnTo>
                  <a:pt x="1617011" y="64627"/>
                </a:lnTo>
                <a:lnTo>
                  <a:pt x="1618488" y="57149"/>
                </a:lnTo>
                <a:close/>
              </a:path>
              <a:path w="3371850" h="114300">
                <a:moveTo>
                  <a:pt x="1542288" y="57149"/>
                </a:moveTo>
                <a:lnTo>
                  <a:pt x="1540811" y="49994"/>
                </a:lnTo>
                <a:lnTo>
                  <a:pt x="1536763" y="43910"/>
                </a:lnTo>
                <a:lnTo>
                  <a:pt x="1530715" y="39683"/>
                </a:lnTo>
                <a:lnTo>
                  <a:pt x="1523238" y="38099"/>
                </a:lnTo>
                <a:lnTo>
                  <a:pt x="1515760" y="39683"/>
                </a:lnTo>
                <a:lnTo>
                  <a:pt x="1509712" y="43910"/>
                </a:lnTo>
                <a:lnTo>
                  <a:pt x="1505664" y="49994"/>
                </a:lnTo>
                <a:lnTo>
                  <a:pt x="1504188" y="57149"/>
                </a:lnTo>
                <a:lnTo>
                  <a:pt x="1505664" y="64627"/>
                </a:lnTo>
                <a:lnTo>
                  <a:pt x="1509712" y="70675"/>
                </a:lnTo>
                <a:lnTo>
                  <a:pt x="1515760" y="74723"/>
                </a:lnTo>
                <a:lnTo>
                  <a:pt x="1523238" y="76199"/>
                </a:lnTo>
                <a:lnTo>
                  <a:pt x="1530715" y="74723"/>
                </a:lnTo>
                <a:lnTo>
                  <a:pt x="1536763" y="70675"/>
                </a:lnTo>
                <a:lnTo>
                  <a:pt x="1540811" y="64627"/>
                </a:lnTo>
                <a:lnTo>
                  <a:pt x="1542288" y="57149"/>
                </a:lnTo>
                <a:close/>
              </a:path>
              <a:path w="3371850" h="114300">
                <a:moveTo>
                  <a:pt x="1466088" y="57149"/>
                </a:moveTo>
                <a:lnTo>
                  <a:pt x="1464611" y="49994"/>
                </a:lnTo>
                <a:lnTo>
                  <a:pt x="1460563" y="43910"/>
                </a:lnTo>
                <a:lnTo>
                  <a:pt x="1454515" y="39683"/>
                </a:lnTo>
                <a:lnTo>
                  <a:pt x="1447038" y="38099"/>
                </a:lnTo>
                <a:lnTo>
                  <a:pt x="1439560" y="39683"/>
                </a:lnTo>
                <a:lnTo>
                  <a:pt x="1433512" y="43910"/>
                </a:lnTo>
                <a:lnTo>
                  <a:pt x="1429464" y="49994"/>
                </a:lnTo>
                <a:lnTo>
                  <a:pt x="1427988" y="57149"/>
                </a:lnTo>
                <a:lnTo>
                  <a:pt x="1429464" y="64627"/>
                </a:lnTo>
                <a:lnTo>
                  <a:pt x="1433512" y="70675"/>
                </a:lnTo>
                <a:lnTo>
                  <a:pt x="1439560" y="74723"/>
                </a:lnTo>
                <a:lnTo>
                  <a:pt x="1447038" y="76199"/>
                </a:lnTo>
                <a:lnTo>
                  <a:pt x="1454515" y="74723"/>
                </a:lnTo>
                <a:lnTo>
                  <a:pt x="1460563" y="70675"/>
                </a:lnTo>
                <a:lnTo>
                  <a:pt x="1464611" y="64627"/>
                </a:lnTo>
                <a:lnTo>
                  <a:pt x="1466088" y="57149"/>
                </a:lnTo>
                <a:close/>
              </a:path>
              <a:path w="3371850" h="114300">
                <a:moveTo>
                  <a:pt x="1389888" y="57149"/>
                </a:moveTo>
                <a:lnTo>
                  <a:pt x="1388411" y="49994"/>
                </a:lnTo>
                <a:lnTo>
                  <a:pt x="1384363" y="43910"/>
                </a:lnTo>
                <a:lnTo>
                  <a:pt x="1378315" y="39683"/>
                </a:lnTo>
                <a:lnTo>
                  <a:pt x="1370838" y="38099"/>
                </a:lnTo>
                <a:lnTo>
                  <a:pt x="1363360" y="39683"/>
                </a:lnTo>
                <a:lnTo>
                  <a:pt x="1357312" y="43910"/>
                </a:lnTo>
                <a:lnTo>
                  <a:pt x="1353264" y="49994"/>
                </a:lnTo>
                <a:lnTo>
                  <a:pt x="1351788" y="57149"/>
                </a:lnTo>
                <a:lnTo>
                  <a:pt x="1353264" y="64627"/>
                </a:lnTo>
                <a:lnTo>
                  <a:pt x="1357312" y="70675"/>
                </a:lnTo>
                <a:lnTo>
                  <a:pt x="1363360" y="74723"/>
                </a:lnTo>
                <a:lnTo>
                  <a:pt x="1370838" y="76199"/>
                </a:lnTo>
                <a:lnTo>
                  <a:pt x="1378315" y="74723"/>
                </a:lnTo>
                <a:lnTo>
                  <a:pt x="1384363" y="70675"/>
                </a:lnTo>
                <a:lnTo>
                  <a:pt x="1388411" y="64627"/>
                </a:lnTo>
                <a:lnTo>
                  <a:pt x="1389888" y="57149"/>
                </a:lnTo>
                <a:close/>
              </a:path>
              <a:path w="3371850" h="114300">
                <a:moveTo>
                  <a:pt x="1313688" y="57149"/>
                </a:moveTo>
                <a:lnTo>
                  <a:pt x="1312211" y="49994"/>
                </a:lnTo>
                <a:lnTo>
                  <a:pt x="1308163" y="43910"/>
                </a:lnTo>
                <a:lnTo>
                  <a:pt x="1302115" y="39683"/>
                </a:lnTo>
                <a:lnTo>
                  <a:pt x="1294638" y="38099"/>
                </a:lnTo>
                <a:lnTo>
                  <a:pt x="1287160" y="39683"/>
                </a:lnTo>
                <a:lnTo>
                  <a:pt x="1281112" y="43910"/>
                </a:lnTo>
                <a:lnTo>
                  <a:pt x="1277064" y="49994"/>
                </a:lnTo>
                <a:lnTo>
                  <a:pt x="1275588" y="57149"/>
                </a:lnTo>
                <a:lnTo>
                  <a:pt x="1277064" y="64627"/>
                </a:lnTo>
                <a:lnTo>
                  <a:pt x="1281112" y="70675"/>
                </a:lnTo>
                <a:lnTo>
                  <a:pt x="1287160" y="74723"/>
                </a:lnTo>
                <a:lnTo>
                  <a:pt x="1294638" y="76199"/>
                </a:lnTo>
                <a:lnTo>
                  <a:pt x="1302115" y="74723"/>
                </a:lnTo>
                <a:lnTo>
                  <a:pt x="1308163" y="70675"/>
                </a:lnTo>
                <a:lnTo>
                  <a:pt x="1312211" y="64627"/>
                </a:lnTo>
                <a:lnTo>
                  <a:pt x="1313688" y="57149"/>
                </a:lnTo>
                <a:close/>
              </a:path>
              <a:path w="3371850" h="114300">
                <a:moveTo>
                  <a:pt x="1237488" y="57149"/>
                </a:moveTo>
                <a:lnTo>
                  <a:pt x="1236011" y="49994"/>
                </a:lnTo>
                <a:lnTo>
                  <a:pt x="1231963" y="43910"/>
                </a:lnTo>
                <a:lnTo>
                  <a:pt x="1225915" y="39683"/>
                </a:lnTo>
                <a:lnTo>
                  <a:pt x="1218438" y="38099"/>
                </a:lnTo>
                <a:lnTo>
                  <a:pt x="1210960" y="39683"/>
                </a:lnTo>
                <a:lnTo>
                  <a:pt x="1204912" y="43910"/>
                </a:lnTo>
                <a:lnTo>
                  <a:pt x="1200864" y="49994"/>
                </a:lnTo>
                <a:lnTo>
                  <a:pt x="1199388" y="57149"/>
                </a:lnTo>
                <a:lnTo>
                  <a:pt x="1200864" y="64627"/>
                </a:lnTo>
                <a:lnTo>
                  <a:pt x="1204912" y="70675"/>
                </a:lnTo>
                <a:lnTo>
                  <a:pt x="1210960" y="74723"/>
                </a:lnTo>
                <a:lnTo>
                  <a:pt x="1218438" y="76199"/>
                </a:lnTo>
                <a:lnTo>
                  <a:pt x="1225915" y="74723"/>
                </a:lnTo>
                <a:lnTo>
                  <a:pt x="1231963" y="70675"/>
                </a:lnTo>
                <a:lnTo>
                  <a:pt x="1236011" y="64627"/>
                </a:lnTo>
                <a:lnTo>
                  <a:pt x="1237488" y="57149"/>
                </a:lnTo>
                <a:close/>
              </a:path>
              <a:path w="3371850" h="114300">
                <a:moveTo>
                  <a:pt x="1161288" y="57149"/>
                </a:moveTo>
                <a:lnTo>
                  <a:pt x="1159811" y="49994"/>
                </a:lnTo>
                <a:lnTo>
                  <a:pt x="1155763" y="43910"/>
                </a:lnTo>
                <a:lnTo>
                  <a:pt x="1149715" y="39683"/>
                </a:lnTo>
                <a:lnTo>
                  <a:pt x="1142238" y="38099"/>
                </a:lnTo>
                <a:lnTo>
                  <a:pt x="1134760" y="39683"/>
                </a:lnTo>
                <a:lnTo>
                  <a:pt x="1128712" y="43910"/>
                </a:lnTo>
                <a:lnTo>
                  <a:pt x="1124664" y="49994"/>
                </a:lnTo>
                <a:lnTo>
                  <a:pt x="1123188" y="57149"/>
                </a:lnTo>
                <a:lnTo>
                  <a:pt x="1124664" y="64627"/>
                </a:lnTo>
                <a:lnTo>
                  <a:pt x="1128712" y="70675"/>
                </a:lnTo>
                <a:lnTo>
                  <a:pt x="1134760" y="74723"/>
                </a:lnTo>
                <a:lnTo>
                  <a:pt x="1142238" y="76199"/>
                </a:lnTo>
                <a:lnTo>
                  <a:pt x="1149715" y="74723"/>
                </a:lnTo>
                <a:lnTo>
                  <a:pt x="1155763" y="70675"/>
                </a:lnTo>
                <a:lnTo>
                  <a:pt x="1159811" y="64627"/>
                </a:lnTo>
                <a:lnTo>
                  <a:pt x="1161288" y="57149"/>
                </a:lnTo>
                <a:close/>
              </a:path>
              <a:path w="3371850" h="114300">
                <a:moveTo>
                  <a:pt x="1085088" y="57149"/>
                </a:moveTo>
                <a:lnTo>
                  <a:pt x="1083611" y="49994"/>
                </a:lnTo>
                <a:lnTo>
                  <a:pt x="1079563" y="43910"/>
                </a:lnTo>
                <a:lnTo>
                  <a:pt x="1073515" y="39683"/>
                </a:lnTo>
                <a:lnTo>
                  <a:pt x="1066038" y="38099"/>
                </a:lnTo>
                <a:lnTo>
                  <a:pt x="1058560" y="39683"/>
                </a:lnTo>
                <a:lnTo>
                  <a:pt x="1052512" y="43910"/>
                </a:lnTo>
                <a:lnTo>
                  <a:pt x="1048464" y="49994"/>
                </a:lnTo>
                <a:lnTo>
                  <a:pt x="1046988" y="57149"/>
                </a:lnTo>
                <a:lnTo>
                  <a:pt x="1048464" y="64627"/>
                </a:lnTo>
                <a:lnTo>
                  <a:pt x="1052512" y="70675"/>
                </a:lnTo>
                <a:lnTo>
                  <a:pt x="1058560" y="74723"/>
                </a:lnTo>
                <a:lnTo>
                  <a:pt x="1066038" y="76199"/>
                </a:lnTo>
                <a:lnTo>
                  <a:pt x="1073515" y="74723"/>
                </a:lnTo>
                <a:lnTo>
                  <a:pt x="1079563" y="70675"/>
                </a:lnTo>
                <a:lnTo>
                  <a:pt x="1083611" y="64627"/>
                </a:lnTo>
                <a:lnTo>
                  <a:pt x="1085088" y="57149"/>
                </a:lnTo>
                <a:close/>
              </a:path>
              <a:path w="3371850" h="114300">
                <a:moveTo>
                  <a:pt x="1008888" y="57149"/>
                </a:moveTo>
                <a:lnTo>
                  <a:pt x="1007411" y="49994"/>
                </a:lnTo>
                <a:lnTo>
                  <a:pt x="1003363" y="43910"/>
                </a:lnTo>
                <a:lnTo>
                  <a:pt x="997315" y="39683"/>
                </a:lnTo>
                <a:lnTo>
                  <a:pt x="989838" y="38099"/>
                </a:lnTo>
                <a:lnTo>
                  <a:pt x="982360" y="39683"/>
                </a:lnTo>
                <a:lnTo>
                  <a:pt x="976312" y="43910"/>
                </a:lnTo>
                <a:lnTo>
                  <a:pt x="972264" y="49994"/>
                </a:lnTo>
                <a:lnTo>
                  <a:pt x="970788" y="57149"/>
                </a:lnTo>
                <a:lnTo>
                  <a:pt x="972264" y="64627"/>
                </a:lnTo>
                <a:lnTo>
                  <a:pt x="976312" y="70675"/>
                </a:lnTo>
                <a:lnTo>
                  <a:pt x="982360" y="74723"/>
                </a:lnTo>
                <a:lnTo>
                  <a:pt x="989838" y="76199"/>
                </a:lnTo>
                <a:lnTo>
                  <a:pt x="997315" y="74723"/>
                </a:lnTo>
                <a:lnTo>
                  <a:pt x="1003363" y="70675"/>
                </a:lnTo>
                <a:lnTo>
                  <a:pt x="1007411" y="64627"/>
                </a:lnTo>
                <a:lnTo>
                  <a:pt x="1008888" y="57149"/>
                </a:lnTo>
                <a:close/>
              </a:path>
              <a:path w="3371850" h="114300">
                <a:moveTo>
                  <a:pt x="932688" y="57149"/>
                </a:moveTo>
                <a:lnTo>
                  <a:pt x="931211" y="49994"/>
                </a:lnTo>
                <a:lnTo>
                  <a:pt x="927163" y="43910"/>
                </a:lnTo>
                <a:lnTo>
                  <a:pt x="921115" y="39683"/>
                </a:lnTo>
                <a:lnTo>
                  <a:pt x="913638" y="38099"/>
                </a:lnTo>
                <a:lnTo>
                  <a:pt x="906160" y="39683"/>
                </a:lnTo>
                <a:lnTo>
                  <a:pt x="900112" y="43910"/>
                </a:lnTo>
                <a:lnTo>
                  <a:pt x="896064" y="49994"/>
                </a:lnTo>
                <a:lnTo>
                  <a:pt x="894588" y="57149"/>
                </a:lnTo>
                <a:lnTo>
                  <a:pt x="896064" y="64627"/>
                </a:lnTo>
                <a:lnTo>
                  <a:pt x="900112" y="70675"/>
                </a:lnTo>
                <a:lnTo>
                  <a:pt x="906160" y="74723"/>
                </a:lnTo>
                <a:lnTo>
                  <a:pt x="913638" y="76199"/>
                </a:lnTo>
                <a:lnTo>
                  <a:pt x="921115" y="74723"/>
                </a:lnTo>
                <a:lnTo>
                  <a:pt x="927163" y="70675"/>
                </a:lnTo>
                <a:lnTo>
                  <a:pt x="931211" y="64627"/>
                </a:lnTo>
                <a:lnTo>
                  <a:pt x="932688" y="57149"/>
                </a:lnTo>
                <a:close/>
              </a:path>
              <a:path w="3371850" h="114300">
                <a:moveTo>
                  <a:pt x="856488" y="57149"/>
                </a:moveTo>
                <a:lnTo>
                  <a:pt x="855011" y="49994"/>
                </a:lnTo>
                <a:lnTo>
                  <a:pt x="850963" y="43910"/>
                </a:lnTo>
                <a:lnTo>
                  <a:pt x="844915" y="39683"/>
                </a:lnTo>
                <a:lnTo>
                  <a:pt x="837438" y="38099"/>
                </a:lnTo>
                <a:lnTo>
                  <a:pt x="829960" y="39683"/>
                </a:lnTo>
                <a:lnTo>
                  <a:pt x="823912" y="43910"/>
                </a:lnTo>
                <a:lnTo>
                  <a:pt x="819864" y="49994"/>
                </a:lnTo>
                <a:lnTo>
                  <a:pt x="818388" y="57149"/>
                </a:lnTo>
                <a:lnTo>
                  <a:pt x="819864" y="64627"/>
                </a:lnTo>
                <a:lnTo>
                  <a:pt x="823912" y="70675"/>
                </a:lnTo>
                <a:lnTo>
                  <a:pt x="829960" y="74723"/>
                </a:lnTo>
                <a:lnTo>
                  <a:pt x="837438" y="76199"/>
                </a:lnTo>
                <a:lnTo>
                  <a:pt x="844915" y="74723"/>
                </a:lnTo>
                <a:lnTo>
                  <a:pt x="850963" y="70675"/>
                </a:lnTo>
                <a:lnTo>
                  <a:pt x="855011" y="64627"/>
                </a:lnTo>
                <a:lnTo>
                  <a:pt x="856488" y="57149"/>
                </a:lnTo>
                <a:close/>
              </a:path>
              <a:path w="3371850" h="114300">
                <a:moveTo>
                  <a:pt x="780288" y="57149"/>
                </a:moveTo>
                <a:lnTo>
                  <a:pt x="778811" y="49994"/>
                </a:lnTo>
                <a:lnTo>
                  <a:pt x="774763" y="43910"/>
                </a:lnTo>
                <a:lnTo>
                  <a:pt x="768715" y="39683"/>
                </a:lnTo>
                <a:lnTo>
                  <a:pt x="761238" y="38099"/>
                </a:lnTo>
                <a:lnTo>
                  <a:pt x="753760" y="39683"/>
                </a:lnTo>
                <a:lnTo>
                  <a:pt x="747712" y="43910"/>
                </a:lnTo>
                <a:lnTo>
                  <a:pt x="743664" y="49994"/>
                </a:lnTo>
                <a:lnTo>
                  <a:pt x="742188" y="57149"/>
                </a:lnTo>
                <a:lnTo>
                  <a:pt x="743664" y="64627"/>
                </a:lnTo>
                <a:lnTo>
                  <a:pt x="747712" y="70675"/>
                </a:lnTo>
                <a:lnTo>
                  <a:pt x="753760" y="74723"/>
                </a:lnTo>
                <a:lnTo>
                  <a:pt x="761238" y="76199"/>
                </a:lnTo>
                <a:lnTo>
                  <a:pt x="768715" y="74723"/>
                </a:lnTo>
                <a:lnTo>
                  <a:pt x="774763" y="70675"/>
                </a:lnTo>
                <a:lnTo>
                  <a:pt x="778811" y="64627"/>
                </a:lnTo>
                <a:lnTo>
                  <a:pt x="780288" y="57149"/>
                </a:lnTo>
                <a:close/>
              </a:path>
              <a:path w="3371850" h="114300">
                <a:moveTo>
                  <a:pt x="704088" y="57149"/>
                </a:moveTo>
                <a:lnTo>
                  <a:pt x="702611" y="49994"/>
                </a:lnTo>
                <a:lnTo>
                  <a:pt x="698563" y="43910"/>
                </a:lnTo>
                <a:lnTo>
                  <a:pt x="692515" y="39683"/>
                </a:lnTo>
                <a:lnTo>
                  <a:pt x="685038" y="38099"/>
                </a:lnTo>
                <a:lnTo>
                  <a:pt x="677560" y="39683"/>
                </a:lnTo>
                <a:lnTo>
                  <a:pt x="671512" y="43910"/>
                </a:lnTo>
                <a:lnTo>
                  <a:pt x="667464" y="49994"/>
                </a:lnTo>
                <a:lnTo>
                  <a:pt x="665988" y="57149"/>
                </a:lnTo>
                <a:lnTo>
                  <a:pt x="667464" y="64627"/>
                </a:lnTo>
                <a:lnTo>
                  <a:pt x="671512" y="70675"/>
                </a:lnTo>
                <a:lnTo>
                  <a:pt x="677560" y="74723"/>
                </a:lnTo>
                <a:lnTo>
                  <a:pt x="685038" y="76199"/>
                </a:lnTo>
                <a:lnTo>
                  <a:pt x="692515" y="74723"/>
                </a:lnTo>
                <a:lnTo>
                  <a:pt x="698563" y="70675"/>
                </a:lnTo>
                <a:lnTo>
                  <a:pt x="702611" y="64627"/>
                </a:lnTo>
                <a:lnTo>
                  <a:pt x="704088" y="57149"/>
                </a:lnTo>
                <a:close/>
              </a:path>
              <a:path w="3371850" h="114300">
                <a:moveTo>
                  <a:pt x="627888" y="57149"/>
                </a:moveTo>
                <a:lnTo>
                  <a:pt x="626304" y="49994"/>
                </a:lnTo>
                <a:lnTo>
                  <a:pt x="622077" y="43910"/>
                </a:lnTo>
                <a:lnTo>
                  <a:pt x="615993" y="39683"/>
                </a:lnTo>
                <a:lnTo>
                  <a:pt x="608838" y="38099"/>
                </a:lnTo>
                <a:lnTo>
                  <a:pt x="601360" y="39683"/>
                </a:lnTo>
                <a:lnTo>
                  <a:pt x="595312" y="43910"/>
                </a:lnTo>
                <a:lnTo>
                  <a:pt x="591264" y="49994"/>
                </a:lnTo>
                <a:lnTo>
                  <a:pt x="589788" y="57149"/>
                </a:lnTo>
                <a:lnTo>
                  <a:pt x="591264" y="64627"/>
                </a:lnTo>
                <a:lnTo>
                  <a:pt x="595312" y="70675"/>
                </a:lnTo>
                <a:lnTo>
                  <a:pt x="601360" y="74723"/>
                </a:lnTo>
                <a:lnTo>
                  <a:pt x="608838" y="76199"/>
                </a:lnTo>
                <a:lnTo>
                  <a:pt x="615993" y="74723"/>
                </a:lnTo>
                <a:lnTo>
                  <a:pt x="622077" y="70675"/>
                </a:lnTo>
                <a:lnTo>
                  <a:pt x="626304" y="64627"/>
                </a:lnTo>
                <a:lnTo>
                  <a:pt x="627888" y="57149"/>
                </a:lnTo>
                <a:close/>
              </a:path>
              <a:path w="3371850" h="114300">
                <a:moveTo>
                  <a:pt x="551688" y="57149"/>
                </a:moveTo>
                <a:lnTo>
                  <a:pt x="550104" y="49994"/>
                </a:lnTo>
                <a:lnTo>
                  <a:pt x="545877" y="43910"/>
                </a:lnTo>
                <a:lnTo>
                  <a:pt x="539793" y="39683"/>
                </a:lnTo>
                <a:lnTo>
                  <a:pt x="532638" y="38099"/>
                </a:lnTo>
                <a:lnTo>
                  <a:pt x="525160" y="39683"/>
                </a:lnTo>
                <a:lnTo>
                  <a:pt x="519112" y="43910"/>
                </a:lnTo>
                <a:lnTo>
                  <a:pt x="515064" y="49994"/>
                </a:lnTo>
                <a:lnTo>
                  <a:pt x="513588" y="57149"/>
                </a:lnTo>
                <a:lnTo>
                  <a:pt x="515064" y="64627"/>
                </a:lnTo>
                <a:lnTo>
                  <a:pt x="519112" y="70675"/>
                </a:lnTo>
                <a:lnTo>
                  <a:pt x="525160" y="74723"/>
                </a:lnTo>
                <a:lnTo>
                  <a:pt x="532638" y="76199"/>
                </a:lnTo>
                <a:lnTo>
                  <a:pt x="539793" y="74723"/>
                </a:lnTo>
                <a:lnTo>
                  <a:pt x="545877" y="70675"/>
                </a:lnTo>
                <a:lnTo>
                  <a:pt x="550104" y="64627"/>
                </a:lnTo>
                <a:lnTo>
                  <a:pt x="551688" y="57149"/>
                </a:lnTo>
                <a:close/>
              </a:path>
              <a:path w="3371850" h="114300">
                <a:moveTo>
                  <a:pt x="475488" y="57149"/>
                </a:moveTo>
                <a:lnTo>
                  <a:pt x="473904" y="49994"/>
                </a:lnTo>
                <a:lnTo>
                  <a:pt x="469677" y="43910"/>
                </a:lnTo>
                <a:lnTo>
                  <a:pt x="463593" y="39683"/>
                </a:lnTo>
                <a:lnTo>
                  <a:pt x="456438" y="38099"/>
                </a:lnTo>
                <a:lnTo>
                  <a:pt x="448960" y="39683"/>
                </a:lnTo>
                <a:lnTo>
                  <a:pt x="442912" y="43910"/>
                </a:lnTo>
                <a:lnTo>
                  <a:pt x="438864" y="49994"/>
                </a:lnTo>
                <a:lnTo>
                  <a:pt x="437388" y="57149"/>
                </a:lnTo>
                <a:lnTo>
                  <a:pt x="438864" y="64627"/>
                </a:lnTo>
                <a:lnTo>
                  <a:pt x="442912" y="70675"/>
                </a:lnTo>
                <a:lnTo>
                  <a:pt x="448960" y="74723"/>
                </a:lnTo>
                <a:lnTo>
                  <a:pt x="456438" y="76199"/>
                </a:lnTo>
                <a:lnTo>
                  <a:pt x="463593" y="74723"/>
                </a:lnTo>
                <a:lnTo>
                  <a:pt x="469677" y="70675"/>
                </a:lnTo>
                <a:lnTo>
                  <a:pt x="473904" y="64627"/>
                </a:lnTo>
                <a:lnTo>
                  <a:pt x="475488" y="57149"/>
                </a:lnTo>
                <a:close/>
              </a:path>
              <a:path w="3371850" h="114300">
                <a:moveTo>
                  <a:pt x="399288" y="57149"/>
                </a:moveTo>
                <a:lnTo>
                  <a:pt x="397704" y="49994"/>
                </a:lnTo>
                <a:lnTo>
                  <a:pt x="393477" y="43910"/>
                </a:lnTo>
                <a:lnTo>
                  <a:pt x="387393" y="39683"/>
                </a:lnTo>
                <a:lnTo>
                  <a:pt x="380238" y="38099"/>
                </a:lnTo>
                <a:lnTo>
                  <a:pt x="379475" y="38099"/>
                </a:lnTo>
                <a:lnTo>
                  <a:pt x="372320" y="39683"/>
                </a:lnTo>
                <a:lnTo>
                  <a:pt x="366236" y="43910"/>
                </a:lnTo>
                <a:lnTo>
                  <a:pt x="362009" y="49994"/>
                </a:lnTo>
                <a:lnTo>
                  <a:pt x="360425" y="57149"/>
                </a:lnTo>
                <a:lnTo>
                  <a:pt x="362009" y="64627"/>
                </a:lnTo>
                <a:lnTo>
                  <a:pt x="366236" y="70675"/>
                </a:lnTo>
                <a:lnTo>
                  <a:pt x="372320" y="74723"/>
                </a:lnTo>
                <a:lnTo>
                  <a:pt x="379475" y="76199"/>
                </a:lnTo>
                <a:lnTo>
                  <a:pt x="380238" y="76199"/>
                </a:lnTo>
                <a:lnTo>
                  <a:pt x="387393" y="74723"/>
                </a:lnTo>
                <a:lnTo>
                  <a:pt x="393477" y="70675"/>
                </a:lnTo>
                <a:lnTo>
                  <a:pt x="397704" y="64627"/>
                </a:lnTo>
                <a:lnTo>
                  <a:pt x="399288" y="57149"/>
                </a:lnTo>
                <a:close/>
              </a:path>
              <a:path w="3371850" h="114300">
                <a:moveTo>
                  <a:pt x="322325" y="57149"/>
                </a:moveTo>
                <a:lnTo>
                  <a:pt x="320849" y="49994"/>
                </a:lnTo>
                <a:lnTo>
                  <a:pt x="316801" y="43910"/>
                </a:lnTo>
                <a:lnTo>
                  <a:pt x="310753" y="39683"/>
                </a:lnTo>
                <a:lnTo>
                  <a:pt x="303275" y="38099"/>
                </a:lnTo>
                <a:lnTo>
                  <a:pt x="296120" y="39683"/>
                </a:lnTo>
                <a:lnTo>
                  <a:pt x="290036" y="43910"/>
                </a:lnTo>
                <a:lnTo>
                  <a:pt x="285809" y="49994"/>
                </a:lnTo>
                <a:lnTo>
                  <a:pt x="284225" y="57149"/>
                </a:lnTo>
                <a:lnTo>
                  <a:pt x="285809" y="64627"/>
                </a:lnTo>
                <a:lnTo>
                  <a:pt x="290036" y="70675"/>
                </a:lnTo>
                <a:lnTo>
                  <a:pt x="296120" y="74723"/>
                </a:lnTo>
                <a:lnTo>
                  <a:pt x="303275" y="76199"/>
                </a:lnTo>
                <a:lnTo>
                  <a:pt x="310753" y="74723"/>
                </a:lnTo>
                <a:lnTo>
                  <a:pt x="316801" y="70675"/>
                </a:lnTo>
                <a:lnTo>
                  <a:pt x="320849" y="64627"/>
                </a:lnTo>
                <a:lnTo>
                  <a:pt x="322325" y="57149"/>
                </a:lnTo>
                <a:close/>
              </a:path>
              <a:path w="3371850" h="114300">
                <a:moveTo>
                  <a:pt x="246125" y="57149"/>
                </a:moveTo>
                <a:lnTo>
                  <a:pt x="244649" y="49994"/>
                </a:lnTo>
                <a:lnTo>
                  <a:pt x="240601" y="43910"/>
                </a:lnTo>
                <a:lnTo>
                  <a:pt x="234553" y="39683"/>
                </a:lnTo>
                <a:lnTo>
                  <a:pt x="227075" y="38099"/>
                </a:lnTo>
                <a:lnTo>
                  <a:pt x="219920" y="39683"/>
                </a:lnTo>
                <a:lnTo>
                  <a:pt x="213836" y="43910"/>
                </a:lnTo>
                <a:lnTo>
                  <a:pt x="209609" y="49994"/>
                </a:lnTo>
                <a:lnTo>
                  <a:pt x="208025" y="57149"/>
                </a:lnTo>
                <a:lnTo>
                  <a:pt x="209609" y="64627"/>
                </a:lnTo>
                <a:lnTo>
                  <a:pt x="213836" y="70675"/>
                </a:lnTo>
                <a:lnTo>
                  <a:pt x="219920" y="74723"/>
                </a:lnTo>
                <a:lnTo>
                  <a:pt x="227075" y="76199"/>
                </a:lnTo>
                <a:lnTo>
                  <a:pt x="234553" y="74723"/>
                </a:lnTo>
                <a:lnTo>
                  <a:pt x="240601" y="70675"/>
                </a:lnTo>
                <a:lnTo>
                  <a:pt x="244649" y="64627"/>
                </a:lnTo>
                <a:lnTo>
                  <a:pt x="246125" y="57149"/>
                </a:lnTo>
                <a:close/>
              </a:path>
              <a:path w="3371850" h="114300">
                <a:moveTo>
                  <a:pt x="169925" y="57149"/>
                </a:moveTo>
                <a:lnTo>
                  <a:pt x="168449" y="49994"/>
                </a:lnTo>
                <a:lnTo>
                  <a:pt x="164401" y="43910"/>
                </a:lnTo>
                <a:lnTo>
                  <a:pt x="158353" y="39683"/>
                </a:lnTo>
                <a:lnTo>
                  <a:pt x="150875" y="38099"/>
                </a:lnTo>
                <a:lnTo>
                  <a:pt x="143720" y="39683"/>
                </a:lnTo>
                <a:lnTo>
                  <a:pt x="137636" y="43910"/>
                </a:lnTo>
                <a:lnTo>
                  <a:pt x="133409" y="49994"/>
                </a:lnTo>
                <a:lnTo>
                  <a:pt x="131825" y="57149"/>
                </a:lnTo>
                <a:lnTo>
                  <a:pt x="133409" y="64627"/>
                </a:lnTo>
                <a:lnTo>
                  <a:pt x="137636" y="70675"/>
                </a:lnTo>
                <a:lnTo>
                  <a:pt x="143720" y="74723"/>
                </a:lnTo>
                <a:lnTo>
                  <a:pt x="150875" y="76199"/>
                </a:lnTo>
                <a:lnTo>
                  <a:pt x="158353" y="74723"/>
                </a:lnTo>
                <a:lnTo>
                  <a:pt x="164401" y="70675"/>
                </a:lnTo>
                <a:lnTo>
                  <a:pt x="168449" y="64627"/>
                </a:lnTo>
                <a:lnTo>
                  <a:pt x="169925" y="57149"/>
                </a:lnTo>
                <a:close/>
              </a:path>
              <a:path w="3371850" h="114300">
                <a:moveTo>
                  <a:pt x="114300" y="114299"/>
                </a:moveTo>
                <a:lnTo>
                  <a:pt x="114300" y="0"/>
                </a:lnTo>
                <a:lnTo>
                  <a:pt x="0" y="57149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80089" y="4692396"/>
            <a:ext cx="114300" cy="933450"/>
          </a:xfrm>
          <a:custGeom>
            <a:avLst/>
            <a:gdLst/>
            <a:ahLst/>
            <a:cxnLst/>
            <a:rect l="l" t="t" r="r" b="b"/>
            <a:pathLst>
              <a:path w="114300" h="933450">
                <a:moveTo>
                  <a:pt x="76200" y="914400"/>
                </a:moveTo>
                <a:lnTo>
                  <a:pt x="74723" y="907244"/>
                </a:lnTo>
                <a:lnTo>
                  <a:pt x="70675" y="901160"/>
                </a:lnTo>
                <a:lnTo>
                  <a:pt x="64627" y="896933"/>
                </a:lnTo>
                <a:lnTo>
                  <a:pt x="57150" y="895350"/>
                </a:lnTo>
                <a:lnTo>
                  <a:pt x="49994" y="896933"/>
                </a:lnTo>
                <a:lnTo>
                  <a:pt x="43910" y="901160"/>
                </a:lnTo>
                <a:lnTo>
                  <a:pt x="39683" y="907244"/>
                </a:lnTo>
                <a:lnTo>
                  <a:pt x="38100" y="914400"/>
                </a:lnTo>
                <a:lnTo>
                  <a:pt x="39683" y="921877"/>
                </a:lnTo>
                <a:lnTo>
                  <a:pt x="43910" y="927925"/>
                </a:lnTo>
                <a:lnTo>
                  <a:pt x="49994" y="931973"/>
                </a:lnTo>
                <a:lnTo>
                  <a:pt x="57150" y="933450"/>
                </a:lnTo>
                <a:lnTo>
                  <a:pt x="64627" y="931973"/>
                </a:lnTo>
                <a:lnTo>
                  <a:pt x="70675" y="927925"/>
                </a:lnTo>
                <a:lnTo>
                  <a:pt x="74723" y="921877"/>
                </a:lnTo>
                <a:lnTo>
                  <a:pt x="76200" y="914400"/>
                </a:lnTo>
                <a:close/>
              </a:path>
              <a:path w="114300" h="933450">
                <a:moveTo>
                  <a:pt x="76200" y="838200"/>
                </a:moveTo>
                <a:lnTo>
                  <a:pt x="74723" y="831044"/>
                </a:lnTo>
                <a:lnTo>
                  <a:pt x="70675" y="824960"/>
                </a:lnTo>
                <a:lnTo>
                  <a:pt x="64627" y="820733"/>
                </a:lnTo>
                <a:lnTo>
                  <a:pt x="57150" y="819150"/>
                </a:lnTo>
                <a:lnTo>
                  <a:pt x="49994" y="820733"/>
                </a:lnTo>
                <a:lnTo>
                  <a:pt x="43910" y="824960"/>
                </a:lnTo>
                <a:lnTo>
                  <a:pt x="39683" y="831044"/>
                </a:lnTo>
                <a:lnTo>
                  <a:pt x="38099" y="838200"/>
                </a:lnTo>
                <a:lnTo>
                  <a:pt x="39683" y="845677"/>
                </a:lnTo>
                <a:lnTo>
                  <a:pt x="43910" y="851725"/>
                </a:lnTo>
                <a:lnTo>
                  <a:pt x="49994" y="855773"/>
                </a:lnTo>
                <a:lnTo>
                  <a:pt x="57150" y="857250"/>
                </a:lnTo>
                <a:lnTo>
                  <a:pt x="64627" y="855773"/>
                </a:lnTo>
                <a:lnTo>
                  <a:pt x="70675" y="851725"/>
                </a:lnTo>
                <a:lnTo>
                  <a:pt x="74723" y="845677"/>
                </a:lnTo>
                <a:lnTo>
                  <a:pt x="76200" y="838200"/>
                </a:lnTo>
                <a:close/>
              </a:path>
              <a:path w="114300" h="933450">
                <a:moveTo>
                  <a:pt x="76199" y="762000"/>
                </a:moveTo>
                <a:lnTo>
                  <a:pt x="74723" y="754844"/>
                </a:lnTo>
                <a:lnTo>
                  <a:pt x="70675" y="748760"/>
                </a:lnTo>
                <a:lnTo>
                  <a:pt x="64627" y="744533"/>
                </a:lnTo>
                <a:lnTo>
                  <a:pt x="57149" y="742950"/>
                </a:lnTo>
                <a:lnTo>
                  <a:pt x="49994" y="744533"/>
                </a:lnTo>
                <a:lnTo>
                  <a:pt x="43910" y="748760"/>
                </a:lnTo>
                <a:lnTo>
                  <a:pt x="39683" y="754844"/>
                </a:lnTo>
                <a:lnTo>
                  <a:pt x="38099" y="762000"/>
                </a:lnTo>
                <a:lnTo>
                  <a:pt x="39683" y="769477"/>
                </a:lnTo>
                <a:lnTo>
                  <a:pt x="43910" y="775525"/>
                </a:lnTo>
                <a:lnTo>
                  <a:pt x="49994" y="779573"/>
                </a:lnTo>
                <a:lnTo>
                  <a:pt x="57149" y="781050"/>
                </a:lnTo>
                <a:lnTo>
                  <a:pt x="64627" y="779573"/>
                </a:lnTo>
                <a:lnTo>
                  <a:pt x="70675" y="775525"/>
                </a:lnTo>
                <a:lnTo>
                  <a:pt x="74723" y="769477"/>
                </a:lnTo>
                <a:lnTo>
                  <a:pt x="76199" y="762000"/>
                </a:lnTo>
                <a:close/>
              </a:path>
              <a:path w="114300" h="933450">
                <a:moveTo>
                  <a:pt x="76199" y="685800"/>
                </a:moveTo>
                <a:lnTo>
                  <a:pt x="74723" y="678322"/>
                </a:lnTo>
                <a:lnTo>
                  <a:pt x="70675" y="672274"/>
                </a:lnTo>
                <a:lnTo>
                  <a:pt x="64627" y="668226"/>
                </a:lnTo>
                <a:lnTo>
                  <a:pt x="57149" y="666750"/>
                </a:lnTo>
                <a:lnTo>
                  <a:pt x="49994" y="668226"/>
                </a:lnTo>
                <a:lnTo>
                  <a:pt x="43910" y="672274"/>
                </a:lnTo>
                <a:lnTo>
                  <a:pt x="39683" y="678322"/>
                </a:lnTo>
                <a:lnTo>
                  <a:pt x="38099" y="685800"/>
                </a:lnTo>
                <a:lnTo>
                  <a:pt x="39683" y="693277"/>
                </a:lnTo>
                <a:lnTo>
                  <a:pt x="43910" y="699325"/>
                </a:lnTo>
                <a:lnTo>
                  <a:pt x="49994" y="703373"/>
                </a:lnTo>
                <a:lnTo>
                  <a:pt x="57149" y="704850"/>
                </a:lnTo>
                <a:lnTo>
                  <a:pt x="64627" y="703373"/>
                </a:lnTo>
                <a:lnTo>
                  <a:pt x="70675" y="699325"/>
                </a:lnTo>
                <a:lnTo>
                  <a:pt x="74723" y="693277"/>
                </a:lnTo>
                <a:lnTo>
                  <a:pt x="76199" y="685800"/>
                </a:lnTo>
                <a:close/>
              </a:path>
              <a:path w="114300" h="933450">
                <a:moveTo>
                  <a:pt x="76199" y="609600"/>
                </a:moveTo>
                <a:lnTo>
                  <a:pt x="74723" y="602122"/>
                </a:lnTo>
                <a:lnTo>
                  <a:pt x="70675" y="596074"/>
                </a:lnTo>
                <a:lnTo>
                  <a:pt x="64627" y="592026"/>
                </a:lnTo>
                <a:lnTo>
                  <a:pt x="57149" y="590550"/>
                </a:lnTo>
                <a:lnTo>
                  <a:pt x="49994" y="592026"/>
                </a:lnTo>
                <a:lnTo>
                  <a:pt x="43910" y="596074"/>
                </a:lnTo>
                <a:lnTo>
                  <a:pt x="39683" y="602122"/>
                </a:lnTo>
                <a:lnTo>
                  <a:pt x="38099" y="609600"/>
                </a:lnTo>
                <a:lnTo>
                  <a:pt x="39683" y="617077"/>
                </a:lnTo>
                <a:lnTo>
                  <a:pt x="43910" y="623125"/>
                </a:lnTo>
                <a:lnTo>
                  <a:pt x="49994" y="627173"/>
                </a:lnTo>
                <a:lnTo>
                  <a:pt x="57149" y="628650"/>
                </a:lnTo>
                <a:lnTo>
                  <a:pt x="64627" y="627173"/>
                </a:lnTo>
                <a:lnTo>
                  <a:pt x="70675" y="623125"/>
                </a:lnTo>
                <a:lnTo>
                  <a:pt x="74723" y="617077"/>
                </a:lnTo>
                <a:lnTo>
                  <a:pt x="76199" y="609600"/>
                </a:lnTo>
                <a:close/>
              </a:path>
              <a:path w="114300" h="933450">
                <a:moveTo>
                  <a:pt x="76199" y="533400"/>
                </a:moveTo>
                <a:lnTo>
                  <a:pt x="74723" y="525922"/>
                </a:lnTo>
                <a:lnTo>
                  <a:pt x="70675" y="519874"/>
                </a:lnTo>
                <a:lnTo>
                  <a:pt x="64627" y="515826"/>
                </a:lnTo>
                <a:lnTo>
                  <a:pt x="57149" y="514350"/>
                </a:lnTo>
                <a:lnTo>
                  <a:pt x="49994" y="515826"/>
                </a:lnTo>
                <a:lnTo>
                  <a:pt x="43910" y="519874"/>
                </a:lnTo>
                <a:lnTo>
                  <a:pt x="39683" y="525922"/>
                </a:lnTo>
                <a:lnTo>
                  <a:pt x="38099" y="533400"/>
                </a:lnTo>
                <a:lnTo>
                  <a:pt x="39683" y="540877"/>
                </a:lnTo>
                <a:lnTo>
                  <a:pt x="43910" y="546925"/>
                </a:lnTo>
                <a:lnTo>
                  <a:pt x="49994" y="550973"/>
                </a:lnTo>
                <a:lnTo>
                  <a:pt x="57149" y="552450"/>
                </a:lnTo>
                <a:lnTo>
                  <a:pt x="64627" y="550973"/>
                </a:lnTo>
                <a:lnTo>
                  <a:pt x="70675" y="546925"/>
                </a:lnTo>
                <a:lnTo>
                  <a:pt x="74723" y="540877"/>
                </a:lnTo>
                <a:lnTo>
                  <a:pt x="76199" y="533400"/>
                </a:lnTo>
                <a:close/>
              </a:path>
              <a:path w="114300" h="933450">
                <a:moveTo>
                  <a:pt x="76199" y="457200"/>
                </a:moveTo>
                <a:lnTo>
                  <a:pt x="74723" y="449722"/>
                </a:lnTo>
                <a:lnTo>
                  <a:pt x="70675" y="443674"/>
                </a:lnTo>
                <a:lnTo>
                  <a:pt x="64627" y="439626"/>
                </a:lnTo>
                <a:lnTo>
                  <a:pt x="57149" y="438150"/>
                </a:lnTo>
                <a:lnTo>
                  <a:pt x="49994" y="439626"/>
                </a:lnTo>
                <a:lnTo>
                  <a:pt x="43910" y="443674"/>
                </a:lnTo>
                <a:lnTo>
                  <a:pt x="39683" y="449722"/>
                </a:lnTo>
                <a:lnTo>
                  <a:pt x="38099" y="457200"/>
                </a:lnTo>
                <a:lnTo>
                  <a:pt x="39683" y="464677"/>
                </a:lnTo>
                <a:lnTo>
                  <a:pt x="43910" y="470725"/>
                </a:lnTo>
                <a:lnTo>
                  <a:pt x="49994" y="474773"/>
                </a:lnTo>
                <a:lnTo>
                  <a:pt x="57149" y="476250"/>
                </a:lnTo>
                <a:lnTo>
                  <a:pt x="64627" y="474773"/>
                </a:lnTo>
                <a:lnTo>
                  <a:pt x="70675" y="470725"/>
                </a:lnTo>
                <a:lnTo>
                  <a:pt x="74723" y="464677"/>
                </a:lnTo>
                <a:lnTo>
                  <a:pt x="76199" y="457200"/>
                </a:lnTo>
                <a:close/>
              </a:path>
              <a:path w="114300" h="933450">
                <a:moveTo>
                  <a:pt x="76199" y="381000"/>
                </a:moveTo>
                <a:lnTo>
                  <a:pt x="74723" y="373522"/>
                </a:lnTo>
                <a:lnTo>
                  <a:pt x="70675" y="367474"/>
                </a:lnTo>
                <a:lnTo>
                  <a:pt x="64627" y="363426"/>
                </a:lnTo>
                <a:lnTo>
                  <a:pt x="57149" y="361950"/>
                </a:lnTo>
                <a:lnTo>
                  <a:pt x="49994" y="363426"/>
                </a:lnTo>
                <a:lnTo>
                  <a:pt x="43910" y="367474"/>
                </a:lnTo>
                <a:lnTo>
                  <a:pt x="39683" y="373522"/>
                </a:lnTo>
                <a:lnTo>
                  <a:pt x="38099" y="381000"/>
                </a:lnTo>
                <a:lnTo>
                  <a:pt x="39683" y="388477"/>
                </a:lnTo>
                <a:lnTo>
                  <a:pt x="43910" y="394525"/>
                </a:lnTo>
                <a:lnTo>
                  <a:pt x="49994" y="398573"/>
                </a:lnTo>
                <a:lnTo>
                  <a:pt x="57149" y="400050"/>
                </a:lnTo>
                <a:lnTo>
                  <a:pt x="64627" y="398573"/>
                </a:lnTo>
                <a:lnTo>
                  <a:pt x="70675" y="394525"/>
                </a:lnTo>
                <a:lnTo>
                  <a:pt x="74723" y="388477"/>
                </a:lnTo>
                <a:lnTo>
                  <a:pt x="76199" y="381000"/>
                </a:lnTo>
                <a:close/>
              </a:path>
              <a:path w="114300" h="933450">
                <a:moveTo>
                  <a:pt x="76199" y="304800"/>
                </a:moveTo>
                <a:lnTo>
                  <a:pt x="74723" y="297322"/>
                </a:lnTo>
                <a:lnTo>
                  <a:pt x="70675" y="291274"/>
                </a:lnTo>
                <a:lnTo>
                  <a:pt x="64627" y="287226"/>
                </a:lnTo>
                <a:lnTo>
                  <a:pt x="57149" y="285750"/>
                </a:lnTo>
                <a:lnTo>
                  <a:pt x="49994" y="287226"/>
                </a:lnTo>
                <a:lnTo>
                  <a:pt x="43910" y="291274"/>
                </a:lnTo>
                <a:lnTo>
                  <a:pt x="39683" y="297322"/>
                </a:lnTo>
                <a:lnTo>
                  <a:pt x="38099" y="304800"/>
                </a:lnTo>
                <a:lnTo>
                  <a:pt x="39683" y="312277"/>
                </a:lnTo>
                <a:lnTo>
                  <a:pt x="43910" y="318325"/>
                </a:lnTo>
                <a:lnTo>
                  <a:pt x="49994" y="322373"/>
                </a:lnTo>
                <a:lnTo>
                  <a:pt x="57149" y="323850"/>
                </a:lnTo>
                <a:lnTo>
                  <a:pt x="64627" y="322373"/>
                </a:lnTo>
                <a:lnTo>
                  <a:pt x="70675" y="318325"/>
                </a:lnTo>
                <a:lnTo>
                  <a:pt x="74723" y="312277"/>
                </a:lnTo>
                <a:lnTo>
                  <a:pt x="76199" y="304800"/>
                </a:lnTo>
                <a:close/>
              </a:path>
              <a:path w="114300" h="933450">
                <a:moveTo>
                  <a:pt x="76199" y="228600"/>
                </a:moveTo>
                <a:lnTo>
                  <a:pt x="74723" y="221122"/>
                </a:lnTo>
                <a:lnTo>
                  <a:pt x="70675" y="215074"/>
                </a:lnTo>
                <a:lnTo>
                  <a:pt x="64627" y="211026"/>
                </a:lnTo>
                <a:lnTo>
                  <a:pt x="57149" y="209550"/>
                </a:lnTo>
                <a:lnTo>
                  <a:pt x="49994" y="211026"/>
                </a:lnTo>
                <a:lnTo>
                  <a:pt x="43910" y="215074"/>
                </a:lnTo>
                <a:lnTo>
                  <a:pt x="39683" y="221122"/>
                </a:lnTo>
                <a:lnTo>
                  <a:pt x="38099" y="228600"/>
                </a:lnTo>
                <a:lnTo>
                  <a:pt x="39683" y="236077"/>
                </a:lnTo>
                <a:lnTo>
                  <a:pt x="43910" y="242125"/>
                </a:lnTo>
                <a:lnTo>
                  <a:pt x="49994" y="246173"/>
                </a:lnTo>
                <a:lnTo>
                  <a:pt x="57149" y="247650"/>
                </a:lnTo>
                <a:lnTo>
                  <a:pt x="64627" y="246173"/>
                </a:lnTo>
                <a:lnTo>
                  <a:pt x="70675" y="242125"/>
                </a:lnTo>
                <a:lnTo>
                  <a:pt x="74723" y="236077"/>
                </a:lnTo>
                <a:lnTo>
                  <a:pt x="76199" y="228600"/>
                </a:lnTo>
                <a:close/>
              </a:path>
              <a:path w="114300" h="933450">
                <a:moveTo>
                  <a:pt x="76199" y="152400"/>
                </a:moveTo>
                <a:lnTo>
                  <a:pt x="74723" y="144922"/>
                </a:lnTo>
                <a:lnTo>
                  <a:pt x="70675" y="138874"/>
                </a:lnTo>
                <a:lnTo>
                  <a:pt x="64627" y="134826"/>
                </a:lnTo>
                <a:lnTo>
                  <a:pt x="57149" y="133350"/>
                </a:lnTo>
                <a:lnTo>
                  <a:pt x="49994" y="134826"/>
                </a:lnTo>
                <a:lnTo>
                  <a:pt x="43910" y="138874"/>
                </a:lnTo>
                <a:lnTo>
                  <a:pt x="39683" y="144922"/>
                </a:lnTo>
                <a:lnTo>
                  <a:pt x="38099" y="152400"/>
                </a:lnTo>
                <a:lnTo>
                  <a:pt x="39683" y="159877"/>
                </a:lnTo>
                <a:lnTo>
                  <a:pt x="43910" y="165925"/>
                </a:lnTo>
                <a:lnTo>
                  <a:pt x="49994" y="169973"/>
                </a:lnTo>
                <a:lnTo>
                  <a:pt x="57149" y="171450"/>
                </a:lnTo>
                <a:lnTo>
                  <a:pt x="64627" y="169973"/>
                </a:lnTo>
                <a:lnTo>
                  <a:pt x="70675" y="165925"/>
                </a:lnTo>
                <a:lnTo>
                  <a:pt x="74723" y="159877"/>
                </a:lnTo>
                <a:lnTo>
                  <a:pt x="76199" y="152400"/>
                </a:lnTo>
                <a:close/>
              </a:path>
              <a:path w="114300" h="933450">
                <a:moveTo>
                  <a:pt x="114299" y="114300"/>
                </a:moveTo>
                <a:lnTo>
                  <a:pt x="57149" y="0"/>
                </a:lnTo>
                <a:lnTo>
                  <a:pt x="0" y="114300"/>
                </a:lnTo>
                <a:lnTo>
                  <a:pt x="114299" y="1143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877" y="5587746"/>
            <a:ext cx="114300" cy="857250"/>
          </a:xfrm>
          <a:custGeom>
            <a:avLst/>
            <a:gdLst/>
            <a:ahLst/>
            <a:cxnLst/>
            <a:rect l="l" t="t" r="r" b="b"/>
            <a:pathLst>
              <a:path w="114300" h="857250">
                <a:moveTo>
                  <a:pt x="76200" y="19812"/>
                </a:moveTo>
                <a:lnTo>
                  <a:pt x="76200" y="19050"/>
                </a:lnTo>
                <a:lnTo>
                  <a:pt x="74723" y="11894"/>
                </a:lnTo>
                <a:lnTo>
                  <a:pt x="70675" y="5810"/>
                </a:lnTo>
                <a:lnTo>
                  <a:pt x="64627" y="1583"/>
                </a:lnTo>
                <a:lnTo>
                  <a:pt x="57150" y="0"/>
                </a:lnTo>
                <a:lnTo>
                  <a:pt x="49994" y="1583"/>
                </a:lnTo>
                <a:lnTo>
                  <a:pt x="43910" y="5810"/>
                </a:lnTo>
                <a:lnTo>
                  <a:pt x="39683" y="11894"/>
                </a:lnTo>
                <a:lnTo>
                  <a:pt x="38100" y="19050"/>
                </a:lnTo>
                <a:lnTo>
                  <a:pt x="38100" y="19812"/>
                </a:lnTo>
                <a:lnTo>
                  <a:pt x="39683" y="26967"/>
                </a:lnTo>
                <a:lnTo>
                  <a:pt x="43910" y="33051"/>
                </a:lnTo>
                <a:lnTo>
                  <a:pt x="49994" y="37278"/>
                </a:lnTo>
                <a:lnTo>
                  <a:pt x="57150" y="38862"/>
                </a:lnTo>
                <a:lnTo>
                  <a:pt x="64627" y="37278"/>
                </a:lnTo>
                <a:lnTo>
                  <a:pt x="70675" y="33051"/>
                </a:lnTo>
                <a:lnTo>
                  <a:pt x="74723" y="26967"/>
                </a:lnTo>
                <a:lnTo>
                  <a:pt x="76200" y="19812"/>
                </a:lnTo>
                <a:close/>
              </a:path>
              <a:path w="114300" h="857250">
                <a:moveTo>
                  <a:pt x="76200" y="96012"/>
                </a:moveTo>
                <a:lnTo>
                  <a:pt x="74723" y="88534"/>
                </a:lnTo>
                <a:lnTo>
                  <a:pt x="70675" y="82486"/>
                </a:lnTo>
                <a:lnTo>
                  <a:pt x="64627" y="78438"/>
                </a:lnTo>
                <a:lnTo>
                  <a:pt x="57150" y="76962"/>
                </a:lnTo>
                <a:lnTo>
                  <a:pt x="49994" y="78438"/>
                </a:lnTo>
                <a:lnTo>
                  <a:pt x="43910" y="82486"/>
                </a:lnTo>
                <a:lnTo>
                  <a:pt x="39683" y="88534"/>
                </a:lnTo>
                <a:lnTo>
                  <a:pt x="38100" y="96012"/>
                </a:lnTo>
                <a:lnTo>
                  <a:pt x="39683" y="103167"/>
                </a:lnTo>
                <a:lnTo>
                  <a:pt x="43910" y="109251"/>
                </a:lnTo>
                <a:lnTo>
                  <a:pt x="49994" y="113478"/>
                </a:lnTo>
                <a:lnTo>
                  <a:pt x="57150" y="115062"/>
                </a:lnTo>
                <a:lnTo>
                  <a:pt x="64627" y="113478"/>
                </a:lnTo>
                <a:lnTo>
                  <a:pt x="70675" y="109251"/>
                </a:lnTo>
                <a:lnTo>
                  <a:pt x="74723" y="103167"/>
                </a:lnTo>
                <a:lnTo>
                  <a:pt x="76200" y="96012"/>
                </a:lnTo>
                <a:close/>
              </a:path>
              <a:path w="114300" h="857250">
                <a:moveTo>
                  <a:pt x="76200" y="172212"/>
                </a:moveTo>
                <a:lnTo>
                  <a:pt x="74723" y="164734"/>
                </a:lnTo>
                <a:lnTo>
                  <a:pt x="70675" y="158686"/>
                </a:lnTo>
                <a:lnTo>
                  <a:pt x="64627" y="154638"/>
                </a:lnTo>
                <a:lnTo>
                  <a:pt x="57150" y="153162"/>
                </a:lnTo>
                <a:lnTo>
                  <a:pt x="49994" y="154638"/>
                </a:lnTo>
                <a:lnTo>
                  <a:pt x="43910" y="158686"/>
                </a:lnTo>
                <a:lnTo>
                  <a:pt x="39683" y="164734"/>
                </a:lnTo>
                <a:lnTo>
                  <a:pt x="38100" y="172212"/>
                </a:lnTo>
                <a:lnTo>
                  <a:pt x="39683" y="179367"/>
                </a:lnTo>
                <a:lnTo>
                  <a:pt x="43910" y="185451"/>
                </a:lnTo>
                <a:lnTo>
                  <a:pt x="49994" y="189678"/>
                </a:lnTo>
                <a:lnTo>
                  <a:pt x="57150" y="191262"/>
                </a:lnTo>
                <a:lnTo>
                  <a:pt x="64627" y="189678"/>
                </a:lnTo>
                <a:lnTo>
                  <a:pt x="70675" y="185451"/>
                </a:lnTo>
                <a:lnTo>
                  <a:pt x="74723" y="179367"/>
                </a:lnTo>
                <a:lnTo>
                  <a:pt x="76200" y="172212"/>
                </a:lnTo>
                <a:close/>
              </a:path>
              <a:path w="114300" h="857250">
                <a:moveTo>
                  <a:pt x="76200" y="248411"/>
                </a:moveTo>
                <a:lnTo>
                  <a:pt x="74723" y="240934"/>
                </a:lnTo>
                <a:lnTo>
                  <a:pt x="70675" y="234886"/>
                </a:lnTo>
                <a:lnTo>
                  <a:pt x="64627" y="230838"/>
                </a:lnTo>
                <a:lnTo>
                  <a:pt x="57150" y="229361"/>
                </a:lnTo>
                <a:lnTo>
                  <a:pt x="49994" y="230838"/>
                </a:lnTo>
                <a:lnTo>
                  <a:pt x="43910" y="234886"/>
                </a:lnTo>
                <a:lnTo>
                  <a:pt x="39683" y="240934"/>
                </a:lnTo>
                <a:lnTo>
                  <a:pt x="38100" y="248411"/>
                </a:lnTo>
                <a:lnTo>
                  <a:pt x="39683" y="255567"/>
                </a:lnTo>
                <a:lnTo>
                  <a:pt x="43910" y="261651"/>
                </a:lnTo>
                <a:lnTo>
                  <a:pt x="49994" y="265878"/>
                </a:lnTo>
                <a:lnTo>
                  <a:pt x="57150" y="267462"/>
                </a:lnTo>
                <a:lnTo>
                  <a:pt x="64627" y="265878"/>
                </a:lnTo>
                <a:lnTo>
                  <a:pt x="70675" y="261651"/>
                </a:lnTo>
                <a:lnTo>
                  <a:pt x="74723" y="255567"/>
                </a:lnTo>
                <a:lnTo>
                  <a:pt x="76200" y="248411"/>
                </a:lnTo>
                <a:close/>
              </a:path>
              <a:path w="114300" h="857250">
                <a:moveTo>
                  <a:pt x="76200" y="324612"/>
                </a:moveTo>
                <a:lnTo>
                  <a:pt x="74723" y="317134"/>
                </a:lnTo>
                <a:lnTo>
                  <a:pt x="70675" y="311086"/>
                </a:lnTo>
                <a:lnTo>
                  <a:pt x="64627" y="307038"/>
                </a:lnTo>
                <a:lnTo>
                  <a:pt x="57150" y="305562"/>
                </a:lnTo>
                <a:lnTo>
                  <a:pt x="49994" y="307038"/>
                </a:lnTo>
                <a:lnTo>
                  <a:pt x="43910" y="311086"/>
                </a:lnTo>
                <a:lnTo>
                  <a:pt x="39683" y="317134"/>
                </a:lnTo>
                <a:lnTo>
                  <a:pt x="38100" y="324612"/>
                </a:lnTo>
                <a:lnTo>
                  <a:pt x="39683" y="332089"/>
                </a:lnTo>
                <a:lnTo>
                  <a:pt x="43910" y="338137"/>
                </a:lnTo>
                <a:lnTo>
                  <a:pt x="49994" y="342185"/>
                </a:lnTo>
                <a:lnTo>
                  <a:pt x="57150" y="343662"/>
                </a:lnTo>
                <a:lnTo>
                  <a:pt x="64627" y="342185"/>
                </a:lnTo>
                <a:lnTo>
                  <a:pt x="70675" y="338137"/>
                </a:lnTo>
                <a:lnTo>
                  <a:pt x="74723" y="332089"/>
                </a:lnTo>
                <a:lnTo>
                  <a:pt x="76200" y="324612"/>
                </a:lnTo>
                <a:close/>
              </a:path>
              <a:path w="114300" h="857250">
                <a:moveTo>
                  <a:pt x="76200" y="400812"/>
                </a:moveTo>
                <a:lnTo>
                  <a:pt x="74723" y="393334"/>
                </a:lnTo>
                <a:lnTo>
                  <a:pt x="70675" y="387286"/>
                </a:lnTo>
                <a:lnTo>
                  <a:pt x="64627" y="383238"/>
                </a:lnTo>
                <a:lnTo>
                  <a:pt x="57150" y="381762"/>
                </a:lnTo>
                <a:lnTo>
                  <a:pt x="49994" y="383238"/>
                </a:lnTo>
                <a:lnTo>
                  <a:pt x="43910" y="387286"/>
                </a:lnTo>
                <a:lnTo>
                  <a:pt x="39683" y="393334"/>
                </a:lnTo>
                <a:lnTo>
                  <a:pt x="38100" y="400812"/>
                </a:lnTo>
                <a:lnTo>
                  <a:pt x="39683" y="408289"/>
                </a:lnTo>
                <a:lnTo>
                  <a:pt x="43910" y="414337"/>
                </a:lnTo>
                <a:lnTo>
                  <a:pt x="49994" y="418385"/>
                </a:lnTo>
                <a:lnTo>
                  <a:pt x="57150" y="419862"/>
                </a:lnTo>
                <a:lnTo>
                  <a:pt x="64627" y="418385"/>
                </a:lnTo>
                <a:lnTo>
                  <a:pt x="70675" y="414337"/>
                </a:lnTo>
                <a:lnTo>
                  <a:pt x="74723" y="408289"/>
                </a:lnTo>
                <a:lnTo>
                  <a:pt x="76200" y="400812"/>
                </a:lnTo>
                <a:close/>
              </a:path>
              <a:path w="114300" h="857250">
                <a:moveTo>
                  <a:pt x="76200" y="477012"/>
                </a:moveTo>
                <a:lnTo>
                  <a:pt x="74723" y="469534"/>
                </a:lnTo>
                <a:lnTo>
                  <a:pt x="70675" y="463486"/>
                </a:lnTo>
                <a:lnTo>
                  <a:pt x="64627" y="459438"/>
                </a:lnTo>
                <a:lnTo>
                  <a:pt x="57150" y="457962"/>
                </a:lnTo>
                <a:lnTo>
                  <a:pt x="49994" y="459438"/>
                </a:lnTo>
                <a:lnTo>
                  <a:pt x="43910" y="463486"/>
                </a:lnTo>
                <a:lnTo>
                  <a:pt x="39683" y="469534"/>
                </a:lnTo>
                <a:lnTo>
                  <a:pt x="38100" y="477012"/>
                </a:lnTo>
                <a:lnTo>
                  <a:pt x="39683" y="484489"/>
                </a:lnTo>
                <a:lnTo>
                  <a:pt x="43910" y="490537"/>
                </a:lnTo>
                <a:lnTo>
                  <a:pt x="49994" y="494585"/>
                </a:lnTo>
                <a:lnTo>
                  <a:pt x="57150" y="496062"/>
                </a:lnTo>
                <a:lnTo>
                  <a:pt x="64627" y="494585"/>
                </a:lnTo>
                <a:lnTo>
                  <a:pt x="70675" y="490537"/>
                </a:lnTo>
                <a:lnTo>
                  <a:pt x="74723" y="484489"/>
                </a:lnTo>
                <a:lnTo>
                  <a:pt x="76200" y="477012"/>
                </a:lnTo>
                <a:close/>
              </a:path>
              <a:path w="114300" h="857250">
                <a:moveTo>
                  <a:pt x="76200" y="553212"/>
                </a:moveTo>
                <a:lnTo>
                  <a:pt x="74723" y="545734"/>
                </a:lnTo>
                <a:lnTo>
                  <a:pt x="70675" y="539686"/>
                </a:lnTo>
                <a:lnTo>
                  <a:pt x="64627" y="535638"/>
                </a:lnTo>
                <a:lnTo>
                  <a:pt x="57150" y="534162"/>
                </a:lnTo>
                <a:lnTo>
                  <a:pt x="49994" y="535638"/>
                </a:lnTo>
                <a:lnTo>
                  <a:pt x="43910" y="539686"/>
                </a:lnTo>
                <a:lnTo>
                  <a:pt x="39683" y="545734"/>
                </a:lnTo>
                <a:lnTo>
                  <a:pt x="38100" y="553212"/>
                </a:lnTo>
                <a:lnTo>
                  <a:pt x="39683" y="560689"/>
                </a:lnTo>
                <a:lnTo>
                  <a:pt x="43910" y="566737"/>
                </a:lnTo>
                <a:lnTo>
                  <a:pt x="49994" y="570785"/>
                </a:lnTo>
                <a:lnTo>
                  <a:pt x="57150" y="572262"/>
                </a:lnTo>
                <a:lnTo>
                  <a:pt x="64627" y="570785"/>
                </a:lnTo>
                <a:lnTo>
                  <a:pt x="70675" y="566737"/>
                </a:lnTo>
                <a:lnTo>
                  <a:pt x="74723" y="560689"/>
                </a:lnTo>
                <a:lnTo>
                  <a:pt x="76200" y="553212"/>
                </a:lnTo>
                <a:close/>
              </a:path>
              <a:path w="114300" h="857250">
                <a:moveTo>
                  <a:pt x="76200" y="629412"/>
                </a:moveTo>
                <a:lnTo>
                  <a:pt x="74723" y="621934"/>
                </a:lnTo>
                <a:lnTo>
                  <a:pt x="70675" y="615886"/>
                </a:lnTo>
                <a:lnTo>
                  <a:pt x="64627" y="611838"/>
                </a:lnTo>
                <a:lnTo>
                  <a:pt x="57150" y="610362"/>
                </a:lnTo>
                <a:lnTo>
                  <a:pt x="49994" y="611838"/>
                </a:lnTo>
                <a:lnTo>
                  <a:pt x="43910" y="615886"/>
                </a:lnTo>
                <a:lnTo>
                  <a:pt x="39683" y="621934"/>
                </a:lnTo>
                <a:lnTo>
                  <a:pt x="38100" y="629412"/>
                </a:lnTo>
                <a:lnTo>
                  <a:pt x="39683" y="636889"/>
                </a:lnTo>
                <a:lnTo>
                  <a:pt x="43910" y="642937"/>
                </a:lnTo>
                <a:lnTo>
                  <a:pt x="49994" y="646985"/>
                </a:lnTo>
                <a:lnTo>
                  <a:pt x="57150" y="648462"/>
                </a:lnTo>
                <a:lnTo>
                  <a:pt x="64627" y="646985"/>
                </a:lnTo>
                <a:lnTo>
                  <a:pt x="70675" y="642937"/>
                </a:lnTo>
                <a:lnTo>
                  <a:pt x="74723" y="636889"/>
                </a:lnTo>
                <a:lnTo>
                  <a:pt x="76200" y="629412"/>
                </a:lnTo>
                <a:close/>
              </a:path>
              <a:path w="114300" h="857250">
                <a:moveTo>
                  <a:pt x="76200" y="705612"/>
                </a:moveTo>
                <a:lnTo>
                  <a:pt x="74723" y="698134"/>
                </a:lnTo>
                <a:lnTo>
                  <a:pt x="70675" y="692086"/>
                </a:lnTo>
                <a:lnTo>
                  <a:pt x="64627" y="688038"/>
                </a:lnTo>
                <a:lnTo>
                  <a:pt x="57150" y="686562"/>
                </a:lnTo>
                <a:lnTo>
                  <a:pt x="49994" y="688038"/>
                </a:lnTo>
                <a:lnTo>
                  <a:pt x="43910" y="692086"/>
                </a:lnTo>
                <a:lnTo>
                  <a:pt x="39683" y="698134"/>
                </a:lnTo>
                <a:lnTo>
                  <a:pt x="38100" y="705612"/>
                </a:lnTo>
                <a:lnTo>
                  <a:pt x="39683" y="713089"/>
                </a:lnTo>
                <a:lnTo>
                  <a:pt x="43910" y="719137"/>
                </a:lnTo>
                <a:lnTo>
                  <a:pt x="49994" y="723185"/>
                </a:lnTo>
                <a:lnTo>
                  <a:pt x="57150" y="724662"/>
                </a:lnTo>
                <a:lnTo>
                  <a:pt x="64627" y="723185"/>
                </a:lnTo>
                <a:lnTo>
                  <a:pt x="70675" y="719137"/>
                </a:lnTo>
                <a:lnTo>
                  <a:pt x="74723" y="713089"/>
                </a:lnTo>
                <a:lnTo>
                  <a:pt x="76200" y="705612"/>
                </a:lnTo>
                <a:close/>
              </a:path>
              <a:path w="114300" h="857250">
                <a:moveTo>
                  <a:pt x="114300" y="742950"/>
                </a:moveTo>
                <a:lnTo>
                  <a:pt x="0" y="742950"/>
                </a:lnTo>
                <a:lnTo>
                  <a:pt x="57150" y="857250"/>
                </a:lnTo>
                <a:lnTo>
                  <a:pt x="114300" y="7429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0826" y="6387846"/>
            <a:ext cx="5048250" cy="114300"/>
          </a:xfrm>
          <a:custGeom>
            <a:avLst/>
            <a:gdLst/>
            <a:ahLst/>
            <a:cxnLst/>
            <a:rect l="l" t="t" r="r" b="b"/>
            <a:pathLst>
              <a:path w="5048250" h="114300">
                <a:moveTo>
                  <a:pt x="5048250" y="57149"/>
                </a:moveTo>
                <a:lnTo>
                  <a:pt x="5046773" y="49994"/>
                </a:lnTo>
                <a:lnTo>
                  <a:pt x="5042725" y="43910"/>
                </a:lnTo>
                <a:lnTo>
                  <a:pt x="5036677" y="39683"/>
                </a:lnTo>
                <a:lnTo>
                  <a:pt x="5029200" y="38099"/>
                </a:lnTo>
                <a:lnTo>
                  <a:pt x="5022044" y="39683"/>
                </a:lnTo>
                <a:lnTo>
                  <a:pt x="5015960" y="43910"/>
                </a:lnTo>
                <a:lnTo>
                  <a:pt x="5011733" y="49994"/>
                </a:lnTo>
                <a:lnTo>
                  <a:pt x="5010150" y="57149"/>
                </a:lnTo>
                <a:lnTo>
                  <a:pt x="5011733" y="64627"/>
                </a:lnTo>
                <a:lnTo>
                  <a:pt x="5015960" y="70675"/>
                </a:lnTo>
                <a:lnTo>
                  <a:pt x="5022044" y="74723"/>
                </a:lnTo>
                <a:lnTo>
                  <a:pt x="5029200" y="76199"/>
                </a:lnTo>
                <a:lnTo>
                  <a:pt x="5036677" y="74723"/>
                </a:lnTo>
                <a:lnTo>
                  <a:pt x="5042725" y="70675"/>
                </a:lnTo>
                <a:lnTo>
                  <a:pt x="5046773" y="64627"/>
                </a:lnTo>
                <a:lnTo>
                  <a:pt x="5048250" y="57149"/>
                </a:lnTo>
                <a:close/>
              </a:path>
              <a:path w="5048250" h="114300">
                <a:moveTo>
                  <a:pt x="4972050" y="57149"/>
                </a:moveTo>
                <a:lnTo>
                  <a:pt x="4970573" y="49994"/>
                </a:lnTo>
                <a:lnTo>
                  <a:pt x="4966525" y="43910"/>
                </a:lnTo>
                <a:lnTo>
                  <a:pt x="4960477" y="39683"/>
                </a:lnTo>
                <a:lnTo>
                  <a:pt x="4953000" y="38099"/>
                </a:lnTo>
                <a:lnTo>
                  <a:pt x="4945844" y="39683"/>
                </a:lnTo>
                <a:lnTo>
                  <a:pt x="4939760" y="43910"/>
                </a:lnTo>
                <a:lnTo>
                  <a:pt x="4935533" y="49994"/>
                </a:lnTo>
                <a:lnTo>
                  <a:pt x="4933950" y="57149"/>
                </a:lnTo>
                <a:lnTo>
                  <a:pt x="4935533" y="64627"/>
                </a:lnTo>
                <a:lnTo>
                  <a:pt x="4939760" y="70675"/>
                </a:lnTo>
                <a:lnTo>
                  <a:pt x="4945844" y="74723"/>
                </a:lnTo>
                <a:lnTo>
                  <a:pt x="4953000" y="76199"/>
                </a:lnTo>
                <a:lnTo>
                  <a:pt x="4960477" y="74723"/>
                </a:lnTo>
                <a:lnTo>
                  <a:pt x="4966525" y="70675"/>
                </a:lnTo>
                <a:lnTo>
                  <a:pt x="4970573" y="64627"/>
                </a:lnTo>
                <a:lnTo>
                  <a:pt x="4972050" y="57149"/>
                </a:lnTo>
                <a:close/>
              </a:path>
              <a:path w="5048250" h="114300">
                <a:moveTo>
                  <a:pt x="4895850" y="57149"/>
                </a:moveTo>
                <a:lnTo>
                  <a:pt x="4894373" y="49994"/>
                </a:lnTo>
                <a:lnTo>
                  <a:pt x="4890325" y="43910"/>
                </a:lnTo>
                <a:lnTo>
                  <a:pt x="4884277" y="39683"/>
                </a:lnTo>
                <a:lnTo>
                  <a:pt x="4876800" y="38099"/>
                </a:lnTo>
                <a:lnTo>
                  <a:pt x="4869644" y="39683"/>
                </a:lnTo>
                <a:lnTo>
                  <a:pt x="4863560" y="43910"/>
                </a:lnTo>
                <a:lnTo>
                  <a:pt x="4859333" y="49994"/>
                </a:lnTo>
                <a:lnTo>
                  <a:pt x="4857750" y="57149"/>
                </a:lnTo>
                <a:lnTo>
                  <a:pt x="4859333" y="64627"/>
                </a:lnTo>
                <a:lnTo>
                  <a:pt x="4863560" y="70675"/>
                </a:lnTo>
                <a:lnTo>
                  <a:pt x="4869644" y="74723"/>
                </a:lnTo>
                <a:lnTo>
                  <a:pt x="4876800" y="76199"/>
                </a:lnTo>
                <a:lnTo>
                  <a:pt x="4884277" y="74723"/>
                </a:lnTo>
                <a:lnTo>
                  <a:pt x="4890325" y="70675"/>
                </a:lnTo>
                <a:lnTo>
                  <a:pt x="4894373" y="64627"/>
                </a:lnTo>
                <a:lnTo>
                  <a:pt x="4895850" y="57149"/>
                </a:lnTo>
                <a:close/>
              </a:path>
              <a:path w="5048250" h="114300">
                <a:moveTo>
                  <a:pt x="4819650" y="57149"/>
                </a:moveTo>
                <a:lnTo>
                  <a:pt x="4818173" y="49994"/>
                </a:lnTo>
                <a:lnTo>
                  <a:pt x="4814125" y="43910"/>
                </a:lnTo>
                <a:lnTo>
                  <a:pt x="4808077" y="39683"/>
                </a:lnTo>
                <a:lnTo>
                  <a:pt x="4800600" y="38099"/>
                </a:lnTo>
                <a:lnTo>
                  <a:pt x="4793122" y="39683"/>
                </a:lnTo>
                <a:lnTo>
                  <a:pt x="4787074" y="43910"/>
                </a:lnTo>
                <a:lnTo>
                  <a:pt x="4783026" y="49994"/>
                </a:lnTo>
                <a:lnTo>
                  <a:pt x="4781550" y="57149"/>
                </a:lnTo>
                <a:lnTo>
                  <a:pt x="4783026" y="64627"/>
                </a:lnTo>
                <a:lnTo>
                  <a:pt x="4787074" y="70675"/>
                </a:lnTo>
                <a:lnTo>
                  <a:pt x="4793122" y="74723"/>
                </a:lnTo>
                <a:lnTo>
                  <a:pt x="4800600" y="76199"/>
                </a:lnTo>
                <a:lnTo>
                  <a:pt x="4808077" y="74723"/>
                </a:lnTo>
                <a:lnTo>
                  <a:pt x="4814125" y="70675"/>
                </a:lnTo>
                <a:lnTo>
                  <a:pt x="4818173" y="64627"/>
                </a:lnTo>
                <a:lnTo>
                  <a:pt x="4819650" y="57149"/>
                </a:lnTo>
                <a:close/>
              </a:path>
              <a:path w="5048250" h="114300">
                <a:moveTo>
                  <a:pt x="4743450" y="57149"/>
                </a:moveTo>
                <a:lnTo>
                  <a:pt x="4741973" y="49994"/>
                </a:lnTo>
                <a:lnTo>
                  <a:pt x="4737925" y="43910"/>
                </a:lnTo>
                <a:lnTo>
                  <a:pt x="4731877" y="39683"/>
                </a:lnTo>
                <a:lnTo>
                  <a:pt x="4724400" y="38099"/>
                </a:lnTo>
                <a:lnTo>
                  <a:pt x="4716922" y="39683"/>
                </a:lnTo>
                <a:lnTo>
                  <a:pt x="4710874" y="43910"/>
                </a:lnTo>
                <a:lnTo>
                  <a:pt x="4706826" y="49994"/>
                </a:lnTo>
                <a:lnTo>
                  <a:pt x="4705350" y="57149"/>
                </a:lnTo>
                <a:lnTo>
                  <a:pt x="4706826" y="64627"/>
                </a:lnTo>
                <a:lnTo>
                  <a:pt x="4710874" y="70675"/>
                </a:lnTo>
                <a:lnTo>
                  <a:pt x="4716922" y="74723"/>
                </a:lnTo>
                <a:lnTo>
                  <a:pt x="4724400" y="76199"/>
                </a:lnTo>
                <a:lnTo>
                  <a:pt x="4731877" y="74723"/>
                </a:lnTo>
                <a:lnTo>
                  <a:pt x="4737925" y="70675"/>
                </a:lnTo>
                <a:lnTo>
                  <a:pt x="4741973" y="64627"/>
                </a:lnTo>
                <a:lnTo>
                  <a:pt x="4743450" y="57149"/>
                </a:lnTo>
                <a:close/>
              </a:path>
              <a:path w="5048250" h="114300">
                <a:moveTo>
                  <a:pt x="4667250" y="57149"/>
                </a:moveTo>
                <a:lnTo>
                  <a:pt x="4665773" y="49994"/>
                </a:lnTo>
                <a:lnTo>
                  <a:pt x="4661725" y="43910"/>
                </a:lnTo>
                <a:lnTo>
                  <a:pt x="4655677" y="39683"/>
                </a:lnTo>
                <a:lnTo>
                  <a:pt x="4648200" y="38099"/>
                </a:lnTo>
                <a:lnTo>
                  <a:pt x="4640722" y="39683"/>
                </a:lnTo>
                <a:lnTo>
                  <a:pt x="4634674" y="43910"/>
                </a:lnTo>
                <a:lnTo>
                  <a:pt x="4630626" y="49994"/>
                </a:lnTo>
                <a:lnTo>
                  <a:pt x="4629150" y="57149"/>
                </a:lnTo>
                <a:lnTo>
                  <a:pt x="4630626" y="64627"/>
                </a:lnTo>
                <a:lnTo>
                  <a:pt x="4634674" y="70675"/>
                </a:lnTo>
                <a:lnTo>
                  <a:pt x="4640722" y="74723"/>
                </a:lnTo>
                <a:lnTo>
                  <a:pt x="4648200" y="76199"/>
                </a:lnTo>
                <a:lnTo>
                  <a:pt x="4655677" y="74723"/>
                </a:lnTo>
                <a:lnTo>
                  <a:pt x="4661725" y="70675"/>
                </a:lnTo>
                <a:lnTo>
                  <a:pt x="4665773" y="64627"/>
                </a:lnTo>
                <a:lnTo>
                  <a:pt x="4667250" y="57149"/>
                </a:lnTo>
                <a:close/>
              </a:path>
              <a:path w="5048250" h="114300">
                <a:moveTo>
                  <a:pt x="4591050" y="57149"/>
                </a:moveTo>
                <a:lnTo>
                  <a:pt x="4589573" y="49994"/>
                </a:lnTo>
                <a:lnTo>
                  <a:pt x="4585525" y="43910"/>
                </a:lnTo>
                <a:lnTo>
                  <a:pt x="4579477" y="39683"/>
                </a:lnTo>
                <a:lnTo>
                  <a:pt x="4572000" y="38099"/>
                </a:lnTo>
                <a:lnTo>
                  <a:pt x="4564522" y="39683"/>
                </a:lnTo>
                <a:lnTo>
                  <a:pt x="4558474" y="43910"/>
                </a:lnTo>
                <a:lnTo>
                  <a:pt x="4554426" y="49994"/>
                </a:lnTo>
                <a:lnTo>
                  <a:pt x="4552950" y="57149"/>
                </a:lnTo>
                <a:lnTo>
                  <a:pt x="4554426" y="64627"/>
                </a:lnTo>
                <a:lnTo>
                  <a:pt x="4558474" y="70675"/>
                </a:lnTo>
                <a:lnTo>
                  <a:pt x="4564522" y="74723"/>
                </a:lnTo>
                <a:lnTo>
                  <a:pt x="4572000" y="76199"/>
                </a:lnTo>
                <a:lnTo>
                  <a:pt x="4579477" y="74723"/>
                </a:lnTo>
                <a:lnTo>
                  <a:pt x="4585525" y="70675"/>
                </a:lnTo>
                <a:lnTo>
                  <a:pt x="4589573" y="64627"/>
                </a:lnTo>
                <a:lnTo>
                  <a:pt x="4591050" y="57149"/>
                </a:lnTo>
                <a:close/>
              </a:path>
              <a:path w="5048250" h="114300">
                <a:moveTo>
                  <a:pt x="4514850" y="57149"/>
                </a:moveTo>
                <a:lnTo>
                  <a:pt x="4513373" y="49994"/>
                </a:lnTo>
                <a:lnTo>
                  <a:pt x="4509325" y="43910"/>
                </a:lnTo>
                <a:lnTo>
                  <a:pt x="4503277" y="39683"/>
                </a:lnTo>
                <a:lnTo>
                  <a:pt x="4495800" y="38099"/>
                </a:lnTo>
                <a:lnTo>
                  <a:pt x="4488322" y="39683"/>
                </a:lnTo>
                <a:lnTo>
                  <a:pt x="4482274" y="43910"/>
                </a:lnTo>
                <a:lnTo>
                  <a:pt x="4478226" y="49994"/>
                </a:lnTo>
                <a:lnTo>
                  <a:pt x="4476750" y="57149"/>
                </a:lnTo>
                <a:lnTo>
                  <a:pt x="4478226" y="64627"/>
                </a:lnTo>
                <a:lnTo>
                  <a:pt x="4482274" y="70675"/>
                </a:lnTo>
                <a:lnTo>
                  <a:pt x="4488322" y="74723"/>
                </a:lnTo>
                <a:lnTo>
                  <a:pt x="4495800" y="76199"/>
                </a:lnTo>
                <a:lnTo>
                  <a:pt x="4503277" y="74723"/>
                </a:lnTo>
                <a:lnTo>
                  <a:pt x="4509325" y="70675"/>
                </a:lnTo>
                <a:lnTo>
                  <a:pt x="4513373" y="64627"/>
                </a:lnTo>
                <a:lnTo>
                  <a:pt x="4514850" y="57149"/>
                </a:lnTo>
                <a:close/>
              </a:path>
              <a:path w="5048250" h="114300">
                <a:moveTo>
                  <a:pt x="4438650" y="57149"/>
                </a:moveTo>
                <a:lnTo>
                  <a:pt x="4437173" y="49994"/>
                </a:lnTo>
                <a:lnTo>
                  <a:pt x="4433125" y="43910"/>
                </a:lnTo>
                <a:lnTo>
                  <a:pt x="4427077" y="39683"/>
                </a:lnTo>
                <a:lnTo>
                  <a:pt x="4419600" y="38099"/>
                </a:lnTo>
                <a:lnTo>
                  <a:pt x="4412122" y="39683"/>
                </a:lnTo>
                <a:lnTo>
                  <a:pt x="4406074" y="43910"/>
                </a:lnTo>
                <a:lnTo>
                  <a:pt x="4402026" y="49994"/>
                </a:lnTo>
                <a:lnTo>
                  <a:pt x="4400550" y="57149"/>
                </a:lnTo>
                <a:lnTo>
                  <a:pt x="4402026" y="64627"/>
                </a:lnTo>
                <a:lnTo>
                  <a:pt x="4406074" y="70675"/>
                </a:lnTo>
                <a:lnTo>
                  <a:pt x="4412122" y="74723"/>
                </a:lnTo>
                <a:lnTo>
                  <a:pt x="4419600" y="76199"/>
                </a:lnTo>
                <a:lnTo>
                  <a:pt x="4427077" y="74723"/>
                </a:lnTo>
                <a:lnTo>
                  <a:pt x="4433125" y="70675"/>
                </a:lnTo>
                <a:lnTo>
                  <a:pt x="4437173" y="64627"/>
                </a:lnTo>
                <a:lnTo>
                  <a:pt x="4438650" y="57149"/>
                </a:lnTo>
                <a:close/>
              </a:path>
              <a:path w="5048250" h="114300">
                <a:moveTo>
                  <a:pt x="4362450" y="57149"/>
                </a:moveTo>
                <a:lnTo>
                  <a:pt x="4360973" y="49994"/>
                </a:lnTo>
                <a:lnTo>
                  <a:pt x="4356925" y="43910"/>
                </a:lnTo>
                <a:lnTo>
                  <a:pt x="4350877" y="39683"/>
                </a:lnTo>
                <a:lnTo>
                  <a:pt x="4343400" y="38099"/>
                </a:lnTo>
                <a:lnTo>
                  <a:pt x="4335922" y="39683"/>
                </a:lnTo>
                <a:lnTo>
                  <a:pt x="4329874" y="43910"/>
                </a:lnTo>
                <a:lnTo>
                  <a:pt x="4325826" y="49994"/>
                </a:lnTo>
                <a:lnTo>
                  <a:pt x="4324350" y="57149"/>
                </a:lnTo>
                <a:lnTo>
                  <a:pt x="4325826" y="64627"/>
                </a:lnTo>
                <a:lnTo>
                  <a:pt x="4329874" y="70675"/>
                </a:lnTo>
                <a:lnTo>
                  <a:pt x="4335922" y="74723"/>
                </a:lnTo>
                <a:lnTo>
                  <a:pt x="4343400" y="76199"/>
                </a:lnTo>
                <a:lnTo>
                  <a:pt x="4350877" y="74723"/>
                </a:lnTo>
                <a:lnTo>
                  <a:pt x="4356925" y="70675"/>
                </a:lnTo>
                <a:lnTo>
                  <a:pt x="4360973" y="64627"/>
                </a:lnTo>
                <a:lnTo>
                  <a:pt x="4362450" y="57149"/>
                </a:lnTo>
                <a:close/>
              </a:path>
              <a:path w="5048250" h="114300">
                <a:moveTo>
                  <a:pt x="4286250" y="57149"/>
                </a:moveTo>
                <a:lnTo>
                  <a:pt x="4284773" y="49994"/>
                </a:lnTo>
                <a:lnTo>
                  <a:pt x="4280725" y="43910"/>
                </a:lnTo>
                <a:lnTo>
                  <a:pt x="4274677" y="39683"/>
                </a:lnTo>
                <a:lnTo>
                  <a:pt x="4267200" y="38099"/>
                </a:lnTo>
                <a:lnTo>
                  <a:pt x="4259722" y="39683"/>
                </a:lnTo>
                <a:lnTo>
                  <a:pt x="4253674" y="43910"/>
                </a:lnTo>
                <a:lnTo>
                  <a:pt x="4249626" y="49994"/>
                </a:lnTo>
                <a:lnTo>
                  <a:pt x="4248150" y="57149"/>
                </a:lnTo>
                <a:lnTo>
                  <a:pt x="4249626" y="64627"/>
                </a:lnTo>
                <a:lnTo>
                  <a:pt x="4253674" y="70675"/>
                </a:lnTo>
                <a:lnTo>
                  <a:pt x="4259722" y="74723"/>
                </a:lnTo>
                <a:lnTo>
                  <a:pt x="4267200" y="76199"/>
                </a:lnTo>
                <a:lnTo>
                  <a:pt x="4274677" y="74723"/>
                </a:lnTo>
                <a:lnTo>
                  <a:pt x="4280725" y="70675"/>
                </a:lnTo>
                <a:lnTo>
                  <a:pt x="4284773" y="64627"/>
                </a:lnTo>
                <a:lnTo>
                  <a:pt x="4286250" y="57149"/>
                </a:lnTo>
                <a:close/>
              </a:path>
              <a:path w="5048250" h="114300">
                <a:moveTo>
                  <a:pt x="4210050" y="57149"/>
                </a:moveTo>
                <a:lnTo>
                  <a:pt x="4208573" y="49994"/>
                </a:lnTo>
                <a:lnTo>
                  <a:pt x="4204525" y="43910"/>
                </a:lnTo>
                <a:lnTo>
                  <a:pt x="4198477" y="39683"/>
                </a:lnTo>
                <a:lnTo>
                  <a:pt x="4191000" y="38099"/>
                </a:lnTo>
                <a:lnTo>
                  <a:pt x="4183522" y="39683"/>
                </a:lnTo>
                <a:lnTo>
                  <a:pt x="4177474" y="43910"/>
                </a:lnTo>
                <a:lnTo>
                  <a:pt x="4173426" y="49994"/>
                </a:lnTo>
                <a:lnTo>
                  <a:pt x="4171950" y="57149"/>
                </a:lnTo>
                <a:lnTo>
                  <a:pt x="4173426" y="64627"/>
                </a:lnTo>
                <a:lnTo>
                  <a:pt x="4177474" y="70675"/>
                </a:lnTo>
                <a:lnTo>
                  <a:pt x="4183522" y="74723"/>
                </a:lnTo>
                <a:lnTo>
                  <a:pt x="4191000" y="76199"/>
                </a:lnTo>
                <a:lnTo>
                  <a:pt x="4198477" y="74723"/>
                </a:lnTo>
                <a:lnTo>
                  <a:pt x="4204525" y="70675"/>
                </a:lnTo>
                <a:lnTo>
                  <a:pt x="4208573" y="64627"/>
                </a:lnTo>
                <a:lnTo>
                  <a:pt x="4210050" y="57149"/>
                </a:lnTo>
                <a:close/>
              </a:path>
              <a:path w="5048250" h="114300">
                <a:moveTo>
                  <a:pt x="4133850" y="57149"/>
                </a:moveTo>
                <a:lnTo>
                  <a:pt x="4132373" y="49994"/>
                </a:lnTo>
                <a:lnTo>
                  <a:pt x="4128325" y="43910"/>
                </a:lnTo>
                <a:lnTo>
                  <a:pt x="4122277" y="39683"/>
                </a:lnTo>
                <a:lnTo>
                  <a:pt x="4114800" y="38099"/>
                </a:lnTo>
                <a:lnTo>
                  <a:pt x="4107322" y="39683"/>
                </a:lnTo>
                <a:lnTo>
                  <a:pt x="4101274" y="43910"/>
                </a:lnTo>
                <a:lnTo>
                  <a:pt x="4097226" y="49994"/>
                </a:lnTo>
                <a:lnTo>
                  <a:pt x="4095750" y="57149"/>
                </a:lnTo>
                <a:lnTo>
                  <a:pt x="4097226" y="64627"/>
                </a:lnTo>
                <a:lnTo>
                  <a:pt x="4101274" y="70675"/>
                </a:lnTo>
                <a:lnTo>
                  <a:pt x="4107322" y="74723"/>
                </a:lnTo>
                <a:lnTo>
                  <a:pt x="4114800" y="76199"/>
                </a:lnTo>
                <a:lnTo>
                  <a:pt x="4122277" y="74723"/>
                </a:lnTo>
                <a:lnTo>
                  <a:pt x="4128325" y="70675"/>
                </a:lnTo>
                <a:lnTo>
                  <a:pt x="4132373" y="64627"/>
                </a:lnTo>
                <a:lnTo>
                  <a:pt x="4133850" y="57149"/>
                </a:lnTo>
                <a:close/>
              </a:path>
              <a:path w="5048250" h="114300">
                <a:moveTo>
                  <a:pt x="4057650" y="57149"/>
                </a:moveTo>
                <a:lnTo>
                  <a:pt x="4056173" y="49994"/>
                </a:lnTo>
                <a:lnTo>
                  <a:pt x="4052125" y="43910"/>
                </a:lnTo>
                <a:lnTo>
                  <a:pt x="4046077" y="39683"/>
                </a:lnTo>
                <a:lnTo>
                  <a:pt x="4038600" y="38099"/>
                </a:lnTo>
                <a:lnTo>
                  <a:pt x="4031122" y="39683"/>
                </a:lnTo>
                <a:lnTo>
                  <a:pt x="4025074" y="43910"/>
                </a:lnTo>
                <a:lnTo>
                  <a:pt x="4021026" y="49994"/>
                </a:lnTo>
                <a:lnTo>
                  <a:pt x="4019550" y="57149"/>
                </a:lnTo>
                <a:lnTo>
                  <a:pt x="4021026" y="64627"/>
                </a:lnTo>
                <a:lnTo>
                  <a:pt x="4025074" y="70675"/>
                </a:lnTo>
                <a:lnTo>
                  <a:pt x="4031122" y="74723"/>
                </a:lnTo>
                <a:lnTo>
                  <a:pt x="4038600" y="76199"/>
                </a:lnTo>
                <a:lnTo>
                  <a:pt x="4046077" y="74723"/>
                </a:lnTo>
                <a:lnTo>
                  <a:pt x="4052125" y="70675"/>
                </a:lnTo>
                <a:lnTo>
                  <a:pt x="4056173" y="64627"/>
                </a:lnTo>
                <a:lnTo>
                  <a:pt x="4057650" y="57149"/>
                </a:lnTo>
                <a:close/>
              </a:path>
              <a:path w="5048250" h="114300">
                <a:moveTo>
                  <a:pt x="3981450" y="57149"/>
                </a:moveTo>
                <a:lnTo>
                  <a:pt x="3979973" y="49994"/>
                </a:lnTo>
                <a:lnTo>
                  <a:pt x="3975925" y="43910"/>
                </a:lnTo>
                <a:lnTo>
                  <a:pt x="3969877" y="39683"/>
                </a:lnTo>
                <a:lnTo>
                  <a:pt x="3962400" y="38099"/>
                </a:lnTo>
                <a:lnTo>
                  <a:pt x="3954922" y="39683"/>
                </a:lnTo>
                <a:lnTo>
                  <a:pt x="3948874" y="43910"/>
                </a:lnTo>
                <a:lnTo>
                  <a:pt x="3944826" y="49994"/>
                </a:lnTo>
                <a:lnTo>
                  <a:pt x="3943350" y="57149"/>
                </a:lnTo>
                <a:lnTo>
                  <a:pt x="3944826" y="64627"/>
                </a:lnTo>
                <a:lnTo>
                  <a:pt x="3948874" y="70675"/>
                </a:lnTo>
                <a:lnTo>
                  <a:pt x="3954922" y="74723"/>
                </a:lnTo>
                <a:lnTo>
                  <a:pt x="3962400" y="76199"/>
                </a:lnTo>
                <a:lnTo>
                  <a:pt x="3969877" y="74723"/>
                </a:lnTo>
                <a:lnTo>
                  <a:pt x="3975925" y="70675"/>
                </a:lnTo>
                <a:lnTo>
                  <a:pt x="3979973" y="64627"/>
                </a:lnTo>
                <a:lnTo>
                  <a:pt x="3981450" y="57149"/>
                </a:lnTo>
                <a:close/>
              </a:path>
              <a:path w="5048250" h="114300">
                <a:moveTo>
                  <a:pt x="3905250" y="57149"/>
                </a:moveTo>
                <a:lnTo>
                  <a:pt x="3903773" y="49994"/>
                </a:lnTo>
                <a:lnTo>
                  <a:pt x="3899725" y="43910"/>
                </a:lnTo>
                <a:lnTo>
                  <a:pt x="3893677" y="39683"/>
                </a:lnTo>
                <a:lnTo>
                  <a:pt x="3886200" y="38099"/>
                </a:lnTo>
                <a:lnTo>
                  <a:pt x="3878722" y="39683"/>
                </a:lnTo>
                <a:lnTo>
                  <a:pt x="3872674" y="43910"/>
                </a:lnTo>
                <a:lnTo>
                  <a:pt x="3868626" y="49994"/>
                </a:lnTo>
                <a:lnTo>
                  <a:pt x="3867150" y="57149"/>
                </a:lnTo>
                <a:lnTo>
                  <a:pt x="3868626" y="64627"/>
                </a:lnTo>
                <a:lnTo>
                  <a:pt x="3872674" y="70675"/>
                </a:lnTo>
                <a:lnTo>
                  <a:pt x="3878722" y="74723"/>
                </a:lnTo>
                <a:lnTo>
                  <a:pt x="3886200" y="76199"/>
                </a:lnTo>
                <a:lnTo>
                  <a:pt x="3893677" y="74723"/>
                </a:lnTo>
                <a:lnTo>
                  <a:pt x="3899725" y="70675"/>
                </a:lnTo>
                <a:lnTo>
                  <a:pt x="3903773" y="64627"/>
                </a:lnTo>
                <a:lnTo>
                  <a:pt x="3905250" y="57149"/>
                </a:lnTo>
                <a:close/>
              </a:path>
              <a:path w="5048250" h="114300">
                <a:moveTo>
                  <a:pt x="3829050" y="57149"/>
                </a:moveTo>
                <a:lnTo>
                  <a:pt x="3827466" y="49994"/>
                </a:lnTo>
                <a:lnTo>
                  <a:pt x="3823239" y="43910"/>
                </a:lnTo>
                <a:lnTo>
                  <a:pt x="3817155" y="39683"/>
                </a:lnTo>
                <a:lnTo>
                  <a:pt x="3810000" y="38099"/>
                </a:lnTo>
                <a:lnTo>
                  <a:pt x="3802522" y="39683"/>
                </a:lnTo>
                <a:lnTo>
                  <a:pt x="3796474" y="43910"/>
                </a:lnTo>
                <a:lnTo>
                  <a:pt x="3792426" y="49994"/>
                </a:lnTo>
                <a:lnTo>
                  <a:pt x="3790950" y="57149"/>
                </a:lnTo>
                <a:lnTo>
                  <a:pt x="3792426" y="64627"/>
                </a:lnTo>
                <a:lnTo>
                  <a:pt x="3796474" y="70675"/>
                </a:lnTo>
                <a:lnTo>
                  <a:pt x="3802522" y="74723"/>
                </a:lnTo>
                <a:lnTo>
                  <a:pt x="3810000" y="76199"/>
                </a:lnTo>
                <a:lnTo>
                  <a:pt x="3817155" y="74723"/>
                </a:lnTo>
                <a:lnTo>
                  <a:pt x="3823239" y="70675"/>
                </a:lnTo>
                <a:lnTo>
                  <a:pt x="3827466" y="64627"/>
                </a:lnTo>
                <a:lnTo>
                  <a:pt x="3829050" y="57149"/>
                </a:lnTo>
                <a:close/>
              </a:path>
              <a:path w="5048250" h="114300">
                <a:moveTo>
                  <a:pt x="3752850" y="57149"/>
                </a:moveTo>
                <a:lnTo>
                  <a:pt x="3751266" y="49994"/>
                </a:lnTo>
                <a:lnTo>
                  <a:pt x="3747039" y="43910"/>
                </a:lnTo>
                <a:lnTo>
                  <a:pt x="3740955" y="39683"/>
                </a:lnTo>
                <a:lnTo>
                  <a:pt x="3733800" y="38099"/>
                </a:lnTo>
                <a:lnTo>
                  <a:pt x="3726322" y="39683"/>
                </a:lnTo>
                <a:lnTo>
                  <a:pt x="3720274" y="43910"/>
                </a:lnTo>
                <a:lnTo>
                  <a:pt x="3716226" y="49994"/>
                </a:lnTo>
                <a:lnTo>
                  <a:pt x="3714750" y="57149"/>
                </a:lnTo>
                <a:lnTo>
                  <a:pt x="3716226" y="64627"/>
                </a:lnTo>
                <a:lnTo>
                  <a:pt x="3720274" y="70675"/>
                </a:lnTo>
                <a:lnTo>
                  <a:pt x="3726322" y="74723"/>
                </a:lnTo>
                <a:lnTo>
                  <a:pt x="3733800" y="76199"/>
                </a:lnTo>
                <a:lnTo>
                  <a:pt x="3740955" y="74723"/>
                </a:lnTo>
                <a:lnTo>
                  <a:pt x="3747039" y="70675"/>
                </a:lnTo>
                <a:lnTo>
                  <a:pt x="3751266" y="64627"/>
                </a:lnTo>
                <a:lnTo>
                  <a:pt x="3752850" y="57149"/>
                </a:lnTo>
                <a:close/>
              </a:path>
              <a:path w="5048250" h="114300">
                <a:moveTo>
                  <a:pt x="3676650" y="57149"/>
                </a:moveTo>
                <a:lnTo>
                  <a:pt x="3675066" y="49994"/>
                </a:lnTo>
                <a:lnTo>
                  <a:pt x="3670839" y="43910"/>
                </a:lnTo>
                <a:lnTo>
                  <a:pt x="3664755" y="39683"/>
                </a:lnTo>
                <a:lnTo>
                  <a:pt x="3657600" y="38099"/>
                </a:lnTo>
                <a:lnTo>
                  <a:pt x="3650122" y="39683"/>
                </a:lnTo>
                <a:lnTo>
                  <a:pt x="3644074" y="43910"/>
                </a:lnTo>
                <a:lnTo>
                  <a:pt x="3640026" y="49994"/>
                </a:lnTo>
                <a:lnTo>
                  <a:pt x="3638550" y="57149"/>
                </a:lnTo>
                <a:lnTo>
                  <a:pt x="3640026" y="64627"/>
                </a:lnTo>
                <a:lnTo>
                  <a:pt x="3644074" y="70675"/>
                </a:lnTo>
                <a:lnTo>
                  <a:pt x="3650122" y="74723"/>
                </a:lnTo>
                <a:lnTo>
                  <a:pt x="3657600" y="76199"/>
                </a:lnTo>
                <a:lnTo>
                  <a:pt x="3664755" y="74723"/>
                </a:lnTo>
                <a:lnTo>
                  <a:pt x="3670839" y="70675"/>
                </a:lnTo>
                <a:lnTo>
                  <a:pt x="3675066" y="64627"/>
                </a:lnTo>
                <a:lnTo>
                  <a:pt x="3676650" y="57149"/>
                </a:lnTo>
                <a:close/>
              </a:path>
              <a:path w="5048250" h="114300">
                <a:moveTo>
                  <a:pt x="3600450" y="57149"/>
                </a:moveTo>
                <a:lnTo>
                  <a:pt x="3598866" y="49994"/>
                </a:lnTo>
                <a:lnTo>
                  <a:pt x="3594639" y="43910"/>
                </a:lnTo>
                <a:lnTo>
                  <a:pt x="3588555" y="39683"/>
                </a:lnTo>
                <a:lnTo>
                  <a:pt x="3581400" y="38099"/>
                </a:lnTo>
                <a:lnTo>
                  <a:pt x="3580638" y="38099"/>
                </a:lnTo>
                <a:lnTo>
                  <a:pt x="3573482" y="39683"/>
                </a:lnTo>
                <a:lnTo>
                  <a:pt x="3567398" y="43910"/>
                </a:lnTo>
                <a:lnTo>
                  <a:pt x="3563171" y="49994"/>
                </a:lnTo>
                <a:lnTo>
                  <a:pt x="3561588" y="57149"/>
                </a:lnTo>
                <a:lnTo>
                  <a:pt x="3563171" y="64627"/>
                </a:lnTo>
                <a:lnTo>
                  <a:pt x="3567398" y="70675"/>
                </a:lnTo>
                <a:lnTo>
                  <a:pt x="3573482" y="74723"/>
                </a:lnTo>
                <a:lnTo>
                  <a:pt x="3580638" y="76199"/>
                </a:lnTo>
                <a:lnTo>
                  <a:pt x="3581400" y="76199"/>
                </a:lnTo>
                <a:lnTo>
                  <a:pt x="3588555" y="74723"/>
                </a:lnTo>
                <a:lnTo>
                  <a:pt x="3594639" y="70675"/>
                </a:lnTo>
                <a:lnTo>
                  <a:pt x="3598866" y="64627"/>
                </a:lnTo>
                <a:lnTo>
                  <a:pt x="3600450" y="57149"/>
                </a:lnTo>
                <a:close/>
              </a:path>
              <a:path w="5048250" h="114300">
                <a:moveTo>
                  <a:pt x="3523488" y="57149"/>
                </a:moveTo>
                <a:lnTo>
                  <a:pt x="3522011" y="49994"/>
                </a:lnTo>
                <a:lnTo>
                  <a:pt x="3517963" y="43910"/>
                </a:lnTo>
                <a:lnTo>
                  <a:pt x="3511915" y="39683"/>
                </a:lnTo>
                <a:lnTo>
                  <a:pt x="3504438" y="38099"/>
                </a:lnTo>
                <a:lnTo>
                  <a:pt x="3497282" y="39683"/>
                </a:lnTo>
                <a:lnTo>
                  <a:pt x="3491198" y="43910"/>
                </a:lnTo>
                <a:lnTo>
                  <a:pt x="3486971" y="49994"/>
                </a:lnTo>
                <a:lnTo>
                  <a:pt x="3485388" y="57149"/>
                </a:lnTo>
                <a:lnTo>
                  <a:pt x="3486971" y="64627"/>
                </a:lnTo>
                <a:lnTo>
                  <a:pt x="3491198" y="70675"/>
                </a:lnTo>
                <a:lnTo>
                  <a:pt x="3497282" y="74723"/>
                </a:lnTo>
                <a:lnTo>
                  <a:pt x="3504438" y="76199"/>
                </a:lnTo>
                <a:lnTo>
                  <a:pt x="3511915" y="74723"/>
                </a:lnTo>
                <a:lnTo>
                  <a:pt x="3517963" y="70675"/>
                </a:lnTo>
                <a:lnTo>
                  <a:pt x="3522011" y="64627"/>
                </a:lnTo>
                <a:lnTo>
                  <a:pt x="3523488" y="57149"/>
                </a:lnTo>
                <a:close/>
              </a:path>
              <a:path w="5048250" h="114300">
                <a:moveTo>
                  <a:pt x="3447288" y="57149"/>
                </a:moveTo>
                <a:lnTo>
                  <a:pt x="3445811" y="49994"/>
                </a:lnTo>
                <a:lnTo>
                  <a:pt x="3441763" y="43910"/>
                </a:lnTo>
                <a:lnTo>
                  <a:pt x="3435715" y="39683"/>
                </a:lnTo>
                <a:lnTo>
                  <a:pt x="3428238" y="38099"/>
                </a:lnTo>
                <a:lnTo>
                  <a:pt x="3421082" y="39683"/>
                </a:lnTo>
                <a:lnTo>
                  <a:pt x="3414998" y="43910"/>
                </a:lnTo>
                <a:lnTo>
                  <a:pt x="3410771" y="49994"/>
                </a:lnTo>
                <a:lnTo>
                  <a:pt x="3409188" y="57149"/>
                </a:lnTo>
                <a:lnTo>
                  <a:pt x="3410771" y="64627"/>
                </a:lnTo>
                <a:lnTo>
                  <a:pt x="3414998" y="70675"/>
                </a:lnTo>
                <a:lnTo>
                  <a:pt x="3421082" y="74723"/>
                </a:lnTo>
                <a:lnTo>
                  <a:pt x="3428238" y="76199"/>
                </a:lnTo>
                <a:lnTo>
                  <a:pt x="3435715" y="74723"/>
                </a:lnTo>
                <a:lnTo>
                  <a:pt x="3441763" y="70675"/>
                </a:lnTo>
                <a:lnTo>
                  <a:pt x="3445811" y="64627"/>
                </a:lnTo>
                <a:lnTo>
                  <a:pt x="3447288" y="57149"/>
                </a:lnTo>
                <a:close/>
              </a:path>
              <a:path w="5048250" h="114300">
                <a:moveTo>
                  <a:pt x="3371088" y="57149"/>
                </a:moveTo>
                <a:lnTo>
                  <a:pt x="3369611" y="49994"/>
                </a:lnTo>
                <a:lnTo>
                  <a:pt x="3365563" y="43910"/>
                </a:lnTo>
                <a:lnTo>
                  <a:pt x="3359515" y="39683"/>
                </a:lnTo>
                <a:lnTo>
                  <a:pt x="3352038" y="38099"/>
                </a:lnTo>
                <a:lnTo>
                  <a:pt x="3344882" y="39683"/>
                </a:lnTo>
                <a:lnTo>
                  <a:pt x="3338798" y="43910"/>
                </a:lnTo>
                <a:lnTo>
                  <a:pt x="3334571" y="49994"/>
                </a:lnTo>
                <a:lnTo>
                  <a:pt x="3332988" y="57149"/>
                </a:lnTo>
                <a:lnTo>
                  <a:pt x="3334571" y="64627"/>
                </a:lnTo>
                <a:lnTo>
                  <a:pt x="3338798" y="70675"/>
                </a:lnTo>
                <a:lnTo>
                  <a:pt x="3344882" y="74723"/>
                </a:lnTo>
                <a:lnTo>
                  <a:pt x="3352038" y="76199"/>
                </a:lnTo>
                <a:lnTo>
                  <a:pt x="3359515" y="74723"/>
                </a:lnTo>
                <a:lnTo>
                  <a:pt x="3365563" y="70675"/>
                </a:lnTo>
                <a:lnTo>
                  <a:pt x="3369611" y="64627"/>
                </a:lnTo>
                <a:lnTo>
                  <a:pt x="3371088" y="57149"/>
                </a:lnTo>
                <a:close/>
              </a:path>
              <a:path w="5048250" h="114300">
                <a:moveTo>
                  <a:pt x="3294888" y="57149"/>
                </a:moveTo>
                <a:lnTo>
                  <a:pt x="3293411" y="49994"/>
                </a:lnTo>
                <a:lnTo>
                  <a:pt x="3289363" y="43910"/>
                </a:lnTo>
                <a:lnTo>
                  <a:pt x="3283315" y="39683"/>
                </a:lnTo>
                <a:lnTo>
                  <a:pt x="3275838" y="38099"/>
                </a:lnTo>
                <a:lnTo>
                  <a:pt x="3268360" y="39683"/>
                </a:lnTo>
                <a:lnTo>
                  <a:pt x="3262312" y="43910"/>
                </a:lnTo>
                <a:lnTo>
                  <a:pt x="3258264" y="49994"/>
                </a:lnTo>
                <a:lnTo>
                  <a:pt x="3256788" y="57149"/>
                </a:lnTo>
                <a:lnTo>
                  <a:pt x="3258264" y="64627"/>
                </a:lnTo>
                <a:lnTo>
                  <a:pt x="3262312" y="70675"/>
                </a:lnTo>
                <a:lnTo>
                  <a:pt x="3268360" y="74723"/>
                </a:lnTo>
                <a:lnTo>
                  <a:pt x="3275838" y="76199"/>
                </a:lnTo>
                <a:lnTo>
                  <a:pt x="3283315" y="74723"/>
                </a:lnTo>
                <a:lnTo>
                  <a:pt x="3289363" y="70675"/>
                </a:lnTo>
                <a:lnTo>
                  <a:pt x="3293411" y="64627"/>
                </a:lnTo>
                <a:lnTo>
                  <a:pt x="3294888" y="57149"/>
                </a:lnTo>
                <a:close/>
              </a:path>
              <a:path w="5048250" h="114300">
                <a:moveTo>
                  <a:pt x="3218688" y="57149"/>
                </a:moveTo>
                <a:lnTo>
                  <a:pt x="3217211" y="49994"/>
                </a:lnTo>
                <a:lnTo>
                  <a:pt x="3213163" y="43910"/>
                </a:lnTo>
                <a:lnTo>
                  <a:pt x="3207115" y="39683"/>
                </a:lnTo>
                <a:lnTo>
                  <a:pt x="3199638" y="38099"/>
                </a:lnTo>
                <a:lnTo>
                  <a:pt x="3192160" y="39683"/>
                </a:lnTo>
                <a:lnTo>
                  <a:pt x="3186112" y="43910"/>
                </a:lnTo>
                <a:lnTo>
                  <a:pt x="3182064" y="49994"/>
                </a:lnTo>
                <a:lnTo>
                  <a:pt x="3180588" y="57149"/>
                </a:lnTo>
                <a:lnTo>
                  <a:pt x="3182064" y="64627"/>
                </a:lnTo>
                <a:lnTo>
                  <a:pt x="3186112" y="70675"/>
                </a:lnTo>
                <a:lnTo>
                  <a:pt x="3192160" y="74723"/>
                </a:lnTo>
                <a:lnTo>
                  <a:pt x="3199638" y="76199"/>
                </a:lnTo>
                <a:lnTo>
                  <a:pt x="3207115" y="74723"/>
                </a:lnTo>
                <a:lnTo>
                  <a:pt x="3213163" y="70675"/>
                </a:lnTo>
                <a:lnTo>
                  <a:pt x="3217211" y="64627"/>
                </a:lnTo>
                <a:lnTo>
                  <a:pt x="3218688" y="57149"/>
                </a:lnTo>
                <a:close/>
              </a:path>
              <a:path w="5048250" h="114300">
                <a:moveTo>
                  <a:pt x="3142488" y="57149"/>
                </a:moveTo>
                <a:lnTo>
                  <a:pt x="3141011" y="49994"/>
                </a:lnTo>
                <a:lnTo>
                  <a:pt x="3136963" y="43910"/>
                </a:lnTo>
                <a:lnTo>
                  <a:pt x="3130915" y="39683"/>
                </a:lnTo>
                <a:lnTo>
                  <a:pt x="3123438" y="38099"/>
                </a:lnTo>
                <a:lnTo>
                  <a:pt x="3115960" y="39683"/>
                </a:lnTo>
                <a:lnTo>
                  <a:pt x="3109912" y="43910"/>
                </a:lnTo>
                <a:lnTo>
                  <a:pt x="3105864" y="49994"/>
                </a:lnTo>
                <a:lnTo>
                  <a:pt x="3104388" y="57149"/>
                </a:lnTo>
                <a:lnTo>
                  <a:pt x="3105864" y="64627"/>
                </a:lnTo>
                <a:lnTo>
                  <a:pt x="3109912" y="70675"/>
                </a:lnTo>
                <a:lnTo>
                  <a:pt x="3115960" y="74723"/>
                </a:lnTo>
                <a:lnTo>
                  <a:pt x="3123438" y="76199"/>
                </a:lnTo>
                <a:lnTo>
                  <a:pt x="3130915" y="74723"/>
                </a:lnTo>
                <a:lnTo>
                  <a:pt x="3136963" y="70675"/>
                </a:lnTo>
                <a:lnTo>
                  <a:pt x="3141011" y="64627"/>
                </a:lnTo>
                <a:lnTo>
                  <a:pt x="3142488" y="57149"/>
                </a:lnTo>
                <a:close/>
              </a:path>
              <a:path w="5048250" h="114300">
                <a:moveTo>
                  <a:pt x="3066288" y="57149"/>
                </a:moveTo>
                <a:lnTo>
                  <a:pt x="3064811" y="49994"/>
                </a:lnTo>
                <a:lnTo>
                  <a:pt x="3060763" y="43910"/>
                </a:lnTo>
                <a:lnTo>
                  <a:pt x="3054715" y="39683"/>
                </a:lnTo>
                <a:lnTo>
                  <a:pt x="3047238" y="38099"/>
                </a:lnTo>
                <a:lnTo>
                  <a:pt x="3039760" y="39683"/>
                </a:lnTo>
                <a:lnTo>
                  <a:pt x="3033712" y="43910"/>
                </a:lnTo>
                <a:lnTo>
                  <a:pt x="3029664" y="49994"/>
                </a:lnTo>
                <a:lnTo>
                  <a:pt x="3028188" y="57149"/>
                </a:lnTo>
                <a:lnTo>
                  <a:pt x="3029664" y="64627"/>
                </a:lnTo>
                <a:lnTo>
                  <a:pt x="3033712" y="70675"/>
                </a:lnTo>
                <a:lnTo>
                  <a:pt x="3039760" y="74723"/>
                </a:lnTo>
                <a:lnTo>
                  <a:pt x="3047238" y="76199"/>
                </a:lnTo>
                <a:lnTo>
                  <a:pt x="3054715" y="74723"/>
                </a:lnTo>
                <a:lnTo>
                  <a:pt x="3060763" y="70675"/>
                </a:lnTo>
                <a:lnTo>
                  <a:pt x="3064811" y="64627"/>
                </a:lnTo>
                <a:lnTo>
                  <a:pt x="3066288" y="57149"/>
                </a:lnTo>
                <a:close/>
              </a:path>
              <a:path w="5048250" h="114300">
                <a:moveTo>
                  <a:pt x="2990088" y="57149"/>
                </a:moveTo>
                <a:lnTo>
                  <a:pt x="2988611" y="49994"/>
                </a:lnTo>
                <a:lnTo>
                  <a:pt x="2984563" y="43910"/>
                </a:lnTo>
                <a:lnTo>
                  <a:pt x="2978515" y="39683"/>
                </a:lnTo>
                <a:lnTo>
                  <a:pt x="2971038" y="38099"/>
                </a:lnTo>
                <a:lnTo>
                  <a:pt x="2963560" y="39683"/>
                </a:lnTo>
                <a:lnTo>
                  <a:pt x="2957512" y="43910"/>
                </a:lnTo>
                <a:lnTo>
                  <a:pt x="2953464" y="49994"/>
                </a:lnTo>
                <a:lnTo>
                  <a:pt x="2951988" y="57149"/>
                </a:lnTo>
                <a:lnTo>
                  <a:pt x="2953464" y="64627"/>
                </a:lnTo>
                <a:lnTo>
                  <a:pt x="2957512" y="70675"/>
                </a:lnTo>
                <a:lnTo>
                  <a:pt x="2963560" y="74723"/>
                </a:lnTo>
                <a:lnTo>
                  <a:pt x="2971038" y="76199"/>
                </a:lnTo>
                <a:lnTo>
                  <a:pt x="2978515" y="74723"/>
                </a:lnTo>
                <a:lnTo>
                  <a:pt x="2984563" y="70675"/>
                </a:lnTo>
                <a:lnTo>
                  <a:pt x="2988611" y="64627"/>
                </a:lnTo>
                <a:lnTo>
                  <a:pt x="2990088" y="57149"/>
                </a:lnTo>
                <a:close/>
              </a:path>
              <a:path w="5048250" h="114300">
                <a:moveTo>
                  <a:pt x="2913888" y="57149"/>
                </a:moveTo>
                <a:lnTo>
                  <a:pt x="2912411" y="49994"/>
                </a:lnTo>
                <a:lnTo>
                  <a:pt x="2908363" y="43910"/>
                </a:lnTo>
                <a:lnTo>
                  <a:pt x="2902315" y="39683"/>
                </a:lnTo>
                <a:lnTo>
                  <a:pt x="2894838" y="38099"/>
                </a:lnTo>
                <a:lnTo>
                  <a:pt x="2887360" y="39683"/>
                </a:lnTo>
                <a:lnTo>
                  <a:pt x="2881312" y="43910"/>
                </a:lnTo>
                <a:lnTo>
                  <a:pt x="2877264" y="49994"/>
                </a:lnTo>
                <a:lnTo>
                  <a:pt x="2875788" y="57149"/>
                </a:lnTo>
                <a:lnTo>
                  <a:pt x="2877264" y="64627"/>
                </a:lnTo>
                <a:lnTo>
                  <a:pt x="2881312" y="70675"/>
                </a:lnTo>
                <a:lnTo>
                  <a:pt x="2887360" y="74723"/>
                </a:lnTo>
                <a:lnTo>
                  <a:pt x="2894838" y="76199"/>
                </a:lnTo>
                <a:lnTo>
                  <a:pt x="2902315" y="74723"/>
                </a:lnTo>
                <a:lnTo>
                  <a:pt x="2908363" y="70675"/>
                </a:lnTo>
                <a:lnTo>
                  <a:pt x="2912411" y="64627"/>
                </a:lnTo>
                <a:lnTo>
                  <a:pt x="2913888" y="57149"/>
                </a:lnTo>
                <a:close/>
              </a:path>
              <a:path w="5048250" h="114300">
                <a:moveTo>
                  <a:pt x="2837688" y="57149"/>
                </a:moveTo>
                <a:lnTo>
                  <a:pt x="2836211" y="49994"/>
                </a:lnTo>
                <a:lnTo>
                  <a:pt x="2832163" y="43910"/>
                </a:lnTo>
                <a:lnTo>
                  <a:pt x="2826115" y="39683"/>
                </a:lnTo>
                <a:lnTo>
                  <a:pt x="2818638" y="38099"/>
                </a:lnTo>
                <a:lnTo>
                  <a:pt x="2811160" y="39683"/>
                </a:lnTo>
                <a:lnTo>
                  <a:pt x="2805112" y="43910"/>
                </a:lnTo>
                <a:lnTo>
                  <a:pt x="2801064" y="49994"/>
                </a:lnTo>
                <a:lnTo>
                  <a:pt x="2799588" y="57149"/>
                </a:lnTo>
                <a:lnTo>
                  <a:pt x="2801064" y="64627"/>
                </a:lnTo>
                <a:lnTo>
                  <a:pt x="2805112" y="70675"/>
                </a:lnTo>
                <a:lnTo>
                  <a:pt x="2811160" y="74723"/>
                </a:lnTo>
                <a:lnTo>
                  <a:pt x="2818638" y="76199"/>
                </a:lnTo>
                <a:lnTo>
                  <a:pt x="2826115" y="74723"/>
                </a:lnTo>
                <a:lnTo>
                  <a:pt x="2832163" y="70675"/>
                </a:lnTo>
                <a:lnTo>
                  <a:pt x="2836211" y="64627"/>
                </a:lnTo>
                <a:lnTo>
                  <a:pt x="2837688" y="57149"/>
                </a:lnTo>
                <a:close/>
              </a:path>
              <a:path w="5048250" h="114300">
                <a:moveTo>
                  <a:pt x="2761488" y="57149"/>
                </a:moveTo>
                <a:lnTo>
                  <a:pt x="2760011" y="49994"/>
                </a:lnTo>
                <a:lnTo>
                  <a:pt x="2755963" y="43910"/>
                </a:lnTo>
                <a:lnTo>
                  <a:pt x="2749915" y="39683"/>
                </a:lnTo>
                <a:lnTo>
                  <a:pt x="2742438" y="38099"/>
                </a:lnTo>
                <a:lnTo>
                  <a:pt x="2734960" y="39683"/>
                </a:lnTo>
                <a:lnTo>
                  <a:pt x="2728912" y="43910"/>
                </a:lnTo>
                <a:lnTo>
                  <a:pt x="2724864" y="49994"/>
                </a:lnTo>
                <a:lnTo>
                  <a:pt x="2723388" y="57149"/>
                </a:lnTo>
                <a:lnTo>
                  <a:pt x="2724864" y="64627"/>
                </a:lnTo>
                <a:lnTo>
                  <a:pt x="2728912" y="70675"/>
                </a:lnTo>
                <a:lnTo>
                  <a:pt x="2734960" y="74723"/>
                </a:lnTo>
                <a:lnTo>
                  <a:pt x="2742438" y="76199"/>
                </a:lnTo>
                <a:lnTo>
                  <a:pt x="2749915" y="74723"/>
                </a:lnTo>
                <a:lnTo>
                  <a:pt x="2755963" y="70675"/>
                </a:lnTo>
                <a:lnTo>
                  <a:pt x="2760011" y="64627"/>
                </a:lnTo>
                <a:lnTo>
                  <a:pt x="2761488" y="57149"/>
                </a:lnTo>
                <a:close/>
              </a:path>
              <a:path w="5048250" h="114300">
                <a:moveTo>
                  <a:pt x="2685288" y="57149"/>
                </a:moveTo>
                <a:lnTo>
                  <a:pt x="2683811" y="49994"/>
                </a:lnTo>
                <a:lnTo>
                  <a:pt x="2679763" y="43910"/>
                </a:lnTo>
                <a:lnTo>
                  <a:pt x="2673715" y="39683"/>
                </a:lnTo>
                <a:lnTo>
                  <a:pt x="2666238" y="38099"/>
                </a:lnTo>
                <a:lnTo>
                  <a:pt x="2658760" y="39683"/>
                </a:lnTo>
                <a:lnTo>
                  <a:pt x="2652712" y="43910"/>
                </a:lnTo>
                <a:lnTo>
                  <a:pt x="2648664" y="49994"/>
                </a:lnTo>
                <a:lnTo>
                  <a:pt x="2647188" y="57149"/>
                </a:lnTo>
                <a:lnTo>
                  <a:pt x="2648664" y="64627"/>
                </a:lnTo>
                <a:lnTo>
                  <a:pt x="2652712" y="70675"/>
                </a:lnTo>
                <a:lnTo>
                  <a:pt x="2658760" y="74723"/>
                </a:lnTo>
                <a:lnTo>
                  <a:pt x="2666238" y="76199"/>
                </a:lnTo>
                <a:lnTo>
                  <a:pt x="2673715" y="74723"/>
                </a:lnTo>
                <a:lnTo>
                  <a:pt x="2679763" y="70675"/>
                </a:lnTo>
                <a:lnTo>
                  <a:pt x="2683811" y="64627"/>
                </a:lnTo>
                <a:lnTo>
                  <a:pt x="2685288" y="57149"/>
                </a:lnTo>
                <a:close/>
              </a:path>
              <a:path w="5048250" h="114300">
                <a:moveTo>
                  <a:pt x="2609088" y="57149"/>
                </a:moveTo>
                <a:lnTo>
                  <a:pt x="2607611" y="49994"/>
                </a:lnTo>
                <a:lnTo>
                  <a:pt x="2603563" y="43910"/>
                </a:lnTo>
                <a:lnTo>
                  <a:pt x="2597515" y="39683"/>
                </a:lnTo>
                <a:lnTo>
                  <a:pt x="2590038" y="38099"/>
                </a:lnTo>
                <a:lnTo>
                  <a:pt x="2582560" y="39683"/>
                </a:lnTo>
                <a:lnTo>
                  <a:pt x="2576512" y="43910"/>
                </a:lnTo>
                <a:lnTo>
                  <a:pt x="2572464" y="49994"/>
                </a:lnTo>
                <a:lnTo>
                  <a:pt x="2570988" y="57149"/>
                </a:lnTo>
                <a:lnTo>
                  <a:pt x="2572464" y="64627"/>
                </a:lnTo>
                <a:lnTo>
                  <a:pt x="2576512" y="70675"/>
                </a:lnTo>
                <a:lnTo>
                  <a:pt x="2582560" y="74723"/>
                </a:lnTo>
                <a:lnTo>
                  <a:pt x="2590038" y="76199"/>
                </a:lnTo>
                <a:lnTo>
                  <a:pt x="2597515" y="74723"/>
                </a:lnTo>
                <a:lnTo>
                  <a:pt x="2603563" y="70675"/>
                </a:lnTo>
                <a:lnTo>
                  <a:pt x="2607611" y="64627"/>
                </a:lnTo>
                <a:lnTo>
                  <a:pt x="2609088" y="57149"/>
                </a:lnTo>
                <a:close/>
              </a:path>
              <a:path w="5048250" h="114300">
                <a:moveTo>
                  <a:pt x="2532888" y="57149"/>
                </a:moveTo>
                <a:lnTo>
                  <a:pt x="2531411" y="49994"/>
                </a:lnTo>
                <a:lnTo>
                  <a:pt x="2527363" y="43910"/>
                </a:lnTo>
                <a:lnTo>
                  <a:pt x="2521315" y="39683"/>
                </a:lnTo>
                <a:lnTo>
                  <a:pt x="2513838" y="38099"/>
                </a:lnTo>
                <a:lnTo>
                  <a:pt x="2506360" y="39683"/>
                </a:lnTo>
                <a:lnTo>
                  <a:pt x="2500312" y="43910"/>
                </a:lnTo>
                <a:lnTo>
                  <a:pt x="2496264" y="49994"/>
                </a:lnTo>
                <a:lnTo>
                  <a:pt x="2494788" y="57149"/>
                </a:lnTo>
                <a:lnTo>
                  <a:pt x="2496264" y="64627"/>
                </a:lnTo>
                <a:lnTo>
                  <a:pt x="2500312" y="70675"/>
                </a:lnTo>
                <a:lnTo>
                  <a:pt x="2506360" y="74723"/>
                </a:lnTo>
                <a:lnTo>
                  <a:pt x="2513838" y="76199"/>
                </a:lnTo>
                <a:lnTo>
                  <a:pt x="2521315" y="74723"/>
                </a:lnTo>
                <a:lnTo>
                  <a:pt x="2527363" y="70675"/>
                </a:lnTo>
                <a:lnTo>
                  <a:pt x="2531411" y="64627"/>
                </a:lnTo>
                <a:lnTo>
                  <a:pt x="2532888" y="57149"/>
                </a:lnTo>
                <a:close/>
              </a:path>
              <a:path w="5048250" h="114300">
                <a:moveTo>
                  <a:pt x="2456688" y="57149"/>
                </a:moveTo>
                <a:lnTo>
                  <a:pt x="2455211" y="49994"/>
                </a:lnTo>
                <a:lnTo>
                  <a:pt x="2451163" y="43910"/>
                </a:lnTo>
                <a:lnTo>
                  <a:pt x="2445115" y="39683"/>
                </a:lnTo>
                <a:lnTo>
                  <a:pt x="2437638" y="38099"/>
                </a:lnTo>
                <a:lnTo>
                  <a:pt x="2430160" y="39683"/>
                </a:lnTo>
                <a:lnTo>
                  <a:pt x="2424112" y="43910"/>
                </a:lnTo>
                <a:lnTo>
                  <a:pt x="2420064" y="49994"/>
                </a:lnTo>
                <a:lnTo>
                  <a:pt x="2418588" y="57149"/>
                </a:lnTo>
                <a:lnTo>
                  <a:pt x="2420064" y="64627"/>
                </a:lnTo>
                <a:lnTo>
                  <a:pt x="2424112" y="70675"/>
                </a:lnTo>
                <a:lnTo>
                  <a:pt x="2430160" y="74723"/>
                </a:lnTo>
                <a:lnTo>
                  <a:pt x="2437638" y="76199"/>
                </a:lnTo>
                <a:lnTo>
                  <a:pt x="2445115" y="74723"/>
                </a:lnTo>
                <a:lnTo>
                  <a:pt x="2451163" y="70675"/>
                </a:lnTo>
                <a:lnTo>
                  <a:pt x="2455211" y="64627"/>
                </a:lnTo>
                <a:lnTo>
                  <a:pt x="2456688" y="57149"/>
                </a:lnTo>
                <a:close/>
              </a:path>
              <a:path w="5048250" h="114300">
                <a:moveTo>
                  <a:pt x="2380488" y="57149"/>
                </a:moveTo>
                <a:lnTo>
                  <a:pt x="2379011" y="49994"/>
                </a:lnTo>
                <a:lnTo>
                  <a:pt x="2374963" y="43910"/>
                </a:lnTo>
                <a:lnTo>
                  <a:pt x="2368915" y="39683"/>
                </a:lnTo>
                <a:lnTo>
                  <a:pt x="2361438" y="38099"/>
                </a:lnTo>
                <a:lnTo>
                  <a:pt x="2353960" y="39683"/>
                </a:lnTo>
                <a:lnTo>
                  <a:pt x="2347912" y="43910"/>
                </a:lnTo>
                <a:lnTo>
                  <a:pt x="2343864" y="49994"/>
                </a:lnTo>
                <a:lnTo>
                  <a:pt x="2342388" y="57149"/>
                </a:lnTo>
                <a:lnTo>
                  <a:pt x="2343864" y="64627"/>
                </a:lnTo>
                <a:lnTo>
                  <a:pt x="2347912" y="70675"/>
                </a:lnTo>
                <a:lnTo>
                  <a:pt x="2353960" y="74723"/>
                </a:lnTo>
                <a:lnTo>
                  <a:pt x="2361438" y="76199"/>
                </a:lnTo>
                <a:lnTo>
                  <a:pt x="2368915" y="74723"/>
                </a:lnTo>
                <a:lnTo>
                  <a:pt x="2374963" y="70675"/>
                </a:lnTo>
                <a:lnTo>
                  <a:pt x="2379011" y="64627"/>
                </a:lnTo>
                <a:lnTo>
                  <a:pt x="2380488" y="57149"/>
                </a:lnTo>
                <a:close/>
              </a:path>
              <a:path w="5048250" h="114300">
                <a:moveTo>
                  <a:pt x="2304288" y="57149"/>
                </a:moveTo>
                <a:lnTo>
                  <a:pt x="2302704" y="49994"/>
                </a:lnTo>
                <a:lnTo>
                  <a:pt x="2298477" y="43910"/>
                </a:lnTo>
                <a:lnTo>
                  <a:pt x="2292393" y="39683"/>
                </a:lnTo>
                <a:lnTo>
                  <a:pt x="2285238" y="38099"/>
                </a:lnTo>
                <a:lnTo>
                  <a:pt x="2277760" y="39683"/>
                </a:lnTo>
                <a:lnTo>
                  <a:pt x="2271712" y="43910"/>
                </a:lnTo>
                <a:lnTo>
                  <a:pt x="2267664" y="49994"/>
                </a:lnTo>
                <a:lnTo>
                  <a:pt x="2266188" y="57149"/>
                </a:lnTo>
                <a:lnTo>
                  <a:pt x="2267664" y="64627"/>
                </a:lnTo>
                <a:lnTo>
                  <a:pt x="2271712" y="70675"/>
                </a:lnTo>
                <a:lnTo>
                  <a:pt x="2277760" y="74723"/>
                </a:lnTo>
                <a:lnTo>
                  <a:pt x="2285238" y="76199"/>
                </a:lnTo>
                <a:lnTo>
                  <a:pt x="2292393" y="74723"/>
                </a:lnTo>
                <a:lnTo>
                  <a:pt x="2298477" y="70675"/>
                </a:lnTo>
                <a:lnTo>
                  <a:pt x="2302704" y="64627"/>
                </a:lnTo>
                <a:lnTo>
                  <a:pt x="2304288" y="57149"/>
                </a:lnTo>
                <a:close/>
              </a:path>
              <a:path w="5048250" h="114300">
                <a:moveTo>
                  <a:pt x="2228088" y="57149"/>
                </a:moveTo>
                <a:lnTo>
                  <a:pt x="2226504" y="49994"/>
                </a:lnTo>
                <a:lnTo>
                  <a:pt x="2222277" y="43910"/>
                </a:lnTo>
                <a:lnTo>
                  <a:pt x="2216193" y="39683"/>
                </a:lnTo>
                <a:lnTo>
                  <a:pt x="2209038" y="38099"/>
                </a:lnTo>
                <a:lnTo>
                  <a:pt x="2201560" y="39683"/>
                </a:lnTo>
                <a:lnTo>
                  <a:pt x="2195512" y="43910"/>
                </a:lnTo>
                <a:lnTo>
                  <a:pt x="2191464" y="49994"/>
                </a:lnTo>
                <a:lnTo>
                  <a:pt x="2189988" y="57149"/>
                </a:lnTo>
                <a:lnTo>
                  <a:pt x="2191464" y="64627"/>
                </a:lnTo>
                <a:lnTo>
                  <a:pt x="2195512" y="70675"/>
                </a:lnTo>
                <a:lnTo>
                  <a:pt x="2201560" y="74723"/>
                </a:lnTo>
                <a:lnTo>
                  <a:pt x="2209038" y="76199"/>
                </a:lnTo>
                <a:lnTo>
                  <a:pt x="2216193" y="74723"/>
                </a:lnTo>
                <a:lnTo>
                  <a:pt x="2222277" y="70675"/>
                </a:lnTo>
                <a:lnTo>
                  <a:pt x="2226504" y="64627"/>
                </a:lnTo>
                <a:lnTo>
                  <a:pt x="2228088" y="57149"/>
                </a:lnTo>
                <a:close/>
              </a:path>
              <a:path w="5048250" h="114300">
                <a:moveTo>
                  <a:pt x="2151888" y="57149"/>
                </a:moveTo>
                <a:lnTo>
                  <a:pt x="2150304" y="49994"/>
                </a:lnTo>
                <a:lnTo>
                  <a:pt x="2146077" y="43910"/>
                </a:lnTo>
                <a:lnTo>
                  <a:pt x="2139993" y="39683"/>
                </a:lnTo>
                <a:lnTo>
                  <a:pt x="2132838" y="38099"/>
                </a:lnTo>
                <a:lnTo>
                  <a:pt x="2125360" y="39683"/>
                </a:lnTo>
                <a:lnTo>
                  <a:pt x="2119312" y="43910"/>
                </a:lnTo>
                <a:lnTo>
                  <a:pt x="2115264" y="49994"/>
                </a:lnTo>
                <a:lnTo>
                  <a:pt x="2113788" y="57149"/>
                </a:lnTo>
                <a:lnTo>
                  <a:pt x="2115264" y="64627"/>
                </a:lnTo>
                <a:lnTo>
                  <a:pt x="2119312" y="70675"/>
                </a:lnTo>
                <a:lnTo>
                  <a:pt x="2125360" y="74723"/>
                </a:lnTo>
                <a:lnTo>
                  <a:pt x="2132838" y="76199"/>
                </a:lnTo>
                <a:lnTo>
                  <a:pt x="2139993" y="74723"/>
                </a:lnTo>
                <a:lnTo>
                  <a:pt x="2146077" y="70675"/>
                </a:lnTo>
                <a:lnTo>
                  <a:pt x="2150304" y="64627"/>
                </a:lnTo>
                <a:lnTo>
                  <a:pt x="2151888" y="57149"/>
                </a:lnTo>
                <a:close/>
              </a:path>
              <a:path w="5048250" h="114300">
                <a:moveTo>
                  <a:pt x="2075688" y="57149"/>
                </a:moveTo>
                <a:lnTo>
                  <a:pt x="2074104" y="49994"/>
                </a:lnTo>
                <a:lnTo>
                  <a:pt x="2069877" y="43910"/>
                </a:lnTo>
                <a:lnTo>
                  <a:pt x="2063793" y="39683"/>
                </a:lnTo>
                <a:lnTo>
                  <a:pt x="2056638" y="38099"/>
                </a:lnTo>
                <a:lnTo>
                  <a:pt x="2055876" y="38099"/>
                </a:lnTo>
                <a:lnTo>
                  <a:pt x="2048720" y="39683"/>
                </a:lnTo>
                <a:lnTo>
                  <a:pt x="2042636" y="43910"/>
                </a:lnTo>
                <a:lnTo>
                  <a:pt x="2038409" y="49994"/>
                </a:lnTo>
                <a:lnTo>
                  <a:pt x="2036826" y="57149"/>
                </a:lnTo>
                <a:lnTo>
                  <a:pt x="2038409" y="64627"/>
                </a:lnTo>
                <a:lnTo>
                  <a:pt x="2042636" y="70675"/>
                </a:lnTo>
                <a:lnTo>
                  <a:pt x="2048720" y="74723"/>
                </a:lnTo>
                <a:lnTo>
                  <a:pt x="2055876" y="76199"/>
                </a:lnTo>
                <a:lnTo>
                  <a:pt x="2056638" y="76199"/>
                </a:lnTo>
                <a:lnTo>
                  <a:pt x="2063793" y="74723"/>
                </a:lnTo>
                <a:lnTo>
                  <a:pt x="2069877" y="70675"/>
                </a:lnTo>
                <a:lnTo>
                  <a:pt x="2074104" y="64627"/>
                </a:lnTo>
                <a:lnTo>
                  <a:pt x="2075688" y="57149"/>
                </a:lnTo>
                <a:close/>
              </a:path>
              <a:path w="5048250" h="114300">
                <a:moveTo>
                  <a:pt x="1998726" y="57149"/>
                </a:moveTo>
                <a:lnTo>
                  <a:pt x="1997249" y="49994"/>
                </a:lnTo>
                <a:lnTo>
                  <a:pt x="1993201" y="43910"/>
                </a:lnTo>
                <a:lnTo>
                  <a:pt x="1987153" y="39683"/>
                </a:lnTo>
                <a:lnTo>
                  <a:pt x="1979676" y="38099"/>
                </a:lnTo>
                <a:lnTo>
                  <a:pt x="1972520" y="39683"/>
                </a:lnTo>
                <a:lnTo>
                  <a:pt x="1966436" y="43910"/>
                </a:lnTo>
                <a:lnTo>
                  <a:pt x="1962209" y="49994"/>
                </a:lnTo>
                <a:lnTo>
                  <a:pt x="1960626" y="57149"/>
                </a:lnTo>
                <a:lnTo>
                  <a:pt x="1962209" y="64627"/>
                </a:lnTo>
                <a:lnTo>
                  <a:pt x="1966436" y="70675"/>
                </a:lnTo>
                <a:lnTo>
                  <a:pt x="1972520" y="74723"/>
                </a:lnTo>
                <a:lnTo>
                  <a:pt x="1979676" y="76199"/>
                </a:lnTo>
                <a:lnTo>
                  <a:pt x="1987153" y="74723"/>
                </a:lnTo>
                <a:lnTo>
                  <a:pt x="1993201" y="70675"/>
                </a:lnTo>
                <a:lnTo>
                  <a:pt x="1997249" y="64627"/>
                </a:lnTo>
                <a:lnTo>
                  <a:pt x="1998726" y="57149"/>
                </a:lnTo>
                <a:close/>
              </a:path>
              <a:path w="5048250" h="114300">
                <a:moveTo>
                  <a:pt x="1922526" y="57149"/>
                </a:moveTo>
                <a:lnTo>
                  <a:pt x="1921049" y="49994"/>
                </a:lnTo>
                <a:lnTo>
                  <a:pt x="1917001" y="43910"/>
                </a:lnTo>
                <a:lnTo>
                  <a:pt x="1910953" y="39683"/>
                </a:lnTo>
                <a:lnTo>
                  <a:pt x="1903476" y="38099"/>
                </a:lnTo>
                <a:lnTo>
                  <a:pt x="1896320" y="39683"/>
                </a:lnTo>
                <a:lnTo>
                  <a:pt x="1890236" y="43910"/>
                </a:lnTo>
                <a:lnTo>
                  <a:pt x="1886009" y="49994"/>
                </a:lnTo>
                <a:lnTo>
                  <a:pt x="1884426" y="57149"/>
                </a:lnTo>
                <a:lnTo>
                  <a:pt x="1886009" y="64627"/>
                </a:lnTo>
                <a:lnTo>
                  <a:pt x="1890236" y="70675"/>
                </a:lnTo>
                <a:lnTo>
                  <a:pt x="1896320" y="74723"/>
                </a:lnTo>
                <a:lnTo>
                  <a:pt x="1903476" y="76199"/>
                </a:lnTo>
                <a:lnTo>
                  <a:pt x="1910953" y="74723"/>
                </a:lnTo>
                <a:lnTo>
                  <a:pt x="1917001" y="70675"/>
                </a:lnTo>
                <a:lnTo>
                  <a:pt x="1921049" y="64627"/>
                </a:lnTo>
                <a:lnTo>
                  <a:pt x="1922526" y="57149"/>
                </a:lnTo>
                <a:close/>
              </a:path>
              <a:path w="5048250" h="114300">
                <a:moveTo>
                  <a:pt x="1846326" y="57149"/>
                </a:moveTo>
                <a:lnTo>
                  <a:pt x="1844849" y="49994"/>
                </a:lnTo>
                <a:lnTo>
                  <a:pt x="1840801" y="43910"/>
                </a:lnTo>
                <a:lnTo>
                  <a:pt x="1834753" y="39683"/>
                </a:lnTo>
                <a:lnTo>
                  <a:pt x="1827276" y="38099"/>
                </a:lnTo>
                <a:lnTo>
                  <a:pt x="1820120" y="39683"/>
                </a:lnTo>
                <a:lnTo>
                  <a:pt x="1814036" y="43910"/>
                </a:lnTo>
                <a:lnTo>
                  <a:pt x="1809809" y="49994"/>
                </a:lnTo>
                <a:lnTo>
                  <a:pt x="1808226" y="57149"/>
                </a:lnTo>
                <a:lnTo>
                  <a:pt x="1809809" y="64627"/>
                </a:lnTo>
                <a:lnTo>
                  <a:pt x="1814036" y="70675"/>
                </a:lnTo>
                <a:lnTo>
                  <a:pt x="1820120" y="74723"/>
                </a:lnTo>
                <a:lnTo>
                  <a:pt x="1827276" y="76199"/>
                </a:lnTo>
                <a:lnTo>
                  <a:pt x="1834753" y="74723"/>
                </a:lnTo>
                <a:lnTo>
                  <a:pt x="1840801" y="70675"/>
                </a:lnTo>
                <a:lnTo>
                  <a:pt x="1844849" y="64627"/>
                </a:lnTo>
                <a:lnTo>
                  <a:pt x="1846326" y="57149"/>
                </a:lnTo>
                <a:close/>
              </a:path>
              <a:path w="5048250" h="114300">
                <a:moveTo>
                  <a:pt x="1770126" y="57149"/>
                </a:moveTo>
                <a:lnTo>
                  <a:pt x="1768649" y="49994"/>
                </a:lnTo>
                <a:lnTo>
                  <a:pt x="1764601" y="43910"/>
                </a:lnTo>
                <a:lnTo>
                  <a:pt x="1758553" y="39683"/>
                </a:lnTo>
                <a:lnTo>
                  <a:pt x="1751076" y="38099"/>
                </a:lnTo>
                <a:lnTo>
                  <a:pt x="1743598" y="39683"/>
                </a:lnTo>
                <a:lnTo>
                  <a:pt x="1737550" y="43910"/>
                </a:lnTo>
                <a:lnTo>
                  <a:pt x="1733502" y="49994"/>
                </a:lnTo>
                <a:lnTo>
                  <a:pt x="1732026" y="57149"/>
                </a:lnTo>
                <a:lnTo>
                  <a:pt x="1733502" y="64627"/>
                </a:lnTo>
                <a:lnTo>
                  <a:pt x="1737550" y="70675"/>
                </a:lnTo>
                <a:lnTo>
                  <a:pt x="1743598" y="74723"/>
                </a:lnTo>
                <a:lnTo>
                  <a:pt x="1751076" y="76199"/>
                </a:lnTo>
                <a:lnTo>
                  <a:pt x="1758553" y="74723"/>
                </a:lnTo>
                <a:lnTo>
                  <a:pt x="1764601" y="70675"/>
                </a:lnTo>
                <a:lnTo>
                  <a:pt x="1768649" y="64627"/>
                </a:lnTo>
                <a:lnTo>
                  <a:pt x="1770126" y="57149"/>
                </a:lnTo>
                <a:close/>
              </a:path>
              <a:path w="5048250" h="114300">
                <a:moveTo>
                  <a:pt x="1693926" y="57149"/>
                </a:moveTo>
                <a:lnTo>
                  <a:pt x="1692449" y="49994"/>
                </a:lnTo>
                <a:lnTo>
                  <a:pt x="1688401" y="43910"/>
                </a:lnTo>
                <a:lnTo>
                  <a:pt x="1682353" y="39683"/>
                </a:lnTo>
                <a:lnTo>
                  <a:pt x="1674876" y="38099"/>
                </a:lnTo>
                <a:lnTo>
                  <a:pt x="1667398" y="39683"/>
                </a:lnTo>
                <a:lnTo>
                  <a:pt x="1661350" y="43910"/>
                </a:lnTo>
                <a:lnTo>
                  <a:pt x="1657302" y="49994"/>
                </a:lnTo>
                <a:lnTo>
                  <a:pt x="1655826" y="57149"/>
                </a:lnTo>
                <a:lnTo>
                  <a:pt x="1657302" y="64627"/>
                </a:lnTo>
                <a:lnTo>
                  <a:pt x="1661350" y="70675"/>
                </a:lnTo>
                <a:lnTo>
                  <a:pt x="1667398" y="74723"/>
                </a:lnTo>
                <a:lnTo>
                  <a:pt x="1674876" y="76199"/>
                </a:lnTo>
                <a:lnTo>
                  <a:pt x="1682353" y="74723"/>
                </a:lnTo>
                <a:lnTo>
                  <a:pt x="1688401" y="70675"/>
                </a:lnTo>
                <a:lnTo>
                  <a:pt x="1692449" y="64627"/>
                </a:lnTo>
                <a:lnTo>
                  <a:pt x="1693926" y="57149"/>
                </a:lnTo>
                <a:close/>
              </a:path>
              <a:path w="5048250" h="114300">
                <a:moveTo>
                  <a:pt x="1617726" y="57149"/>
                </a:moveTo>
                <a:lnTo>
                  <a:pt x="1616249" y="49994"/>
                </a:lnTo>
                <a:lnTo>
                  <a:pt x="1612201" y="43910"/>
                </a:lnTo>
                <a:lnTo>
                  <a:pt x="1606153" y="39683"/>
                </a:lnTo>
                <a:lnTo>
                  <a:pt x="1598676" y="38099"/>
                </a:lnTo>
                <a:lnTo>
                  <a:pt x="1591198" y="39683"/>
                </a:lnTo>
                <a:lnTo>
                  <a:pt x="1585150" y="43910"/>
                </a:lnTo>
                <a:lnTo>
                  <a:pt x="1581102" y="49994"/>
                </a:lnTo>
                <a:lnTo>
                  <a:pt x="1579626" y="57149"/>
                </a:lnTo>
                <a:lnTo>
                  <a:pt x="1581102" y="64627"/>
                </a:lnTo>
                <a:lnTo>
                  <a:pt x="1585150" y="70675"/>
                </a:lnTo>
                <a:lnTo>
                  <a:pt x="1591198" y="74723"/>
                </a:lnTo>
                <a:lnTo>
                  <a:pt x="1598676" y="76199"/>
                </a:lnTo>
                <a:lnTo>
                  <a:pt x="1606153" y="74723"/>
                </a:lnTo>
                <a:lnTo>
                  <a:pt x="1612201" y="70675"/>
                </a:lnTo>
                <a:lnTo>
                  <a:pt x="1616249" y="64627"/>
                </a:lnTo>
                <a:lnTo>
                  <a:pt x="1617726" y="57149"/>
                </a:lnTo>
                <a:close/>
              </a:path>
              <a:path w="5048250" h="114300">
                <a:moveTo>
                  <a:pt x="1541526" y="57149"/>
                </a:moveTo>
                <a:lnTo>
                  <a:pt x="1540049" y="49994"/>
                </a:lnTo>
                <a:lnTo>
                  <a:pt x="1536001" y="43910"/>
                </a:lnTo>
                <a:lnTo>
                  <a:pt x="1529953" y="39683"/>
                </a:lnTo>
                <a:lnTo>
                  <a:pt x="1522476" y="38099"/>
                </a:lnTo>
                <a:lnTo>
                  <a:pt x="1514998" y="39683"/>
                </a:lnTo>
                <a:lnTo>
                  <a:pt x="1508950" y="43910"/>
                </a:lnTo>
                <a:lnTo>
                  <a:pt x="1504902" y="49994"/>
                </a:lnTo>
                <a:lnTo>
                  <a:pt x="1503426" y="57149"/>
                </a:lnTo>
                <a:lnTo>
                  <a:pt x="1504902" y="64627"/>
                </a:lnTo>
                <a:lnTo>
                  <a:pt x="1508950" y="70675"/>
                </a:lnTo>
                <a:lnTo>
                  <a:pt x="1514998" y="74723"/>
                </a:lnTo>
                <a:lnTo>
                  <a:pt x="1522476" y="76199"/>
                </a:lnTo>
                <a:lnTo>
                  <a:pt x="1529953" y="74723"/>
                </a:lnTo>
                <a:lnTo>
                  <a:pt x="1536001" y="70675"/>
                </a:lnTo>
                <a:lnTo>
                  <a:pt x="1540049" y="64627"/>
                </a:lnTo>
                <a:lnTo>
                  <a:pt x="1541526" y="57149"/>
                </a:lnTo>
                <a:close/>
              </a:path>
              <a:path w="5048250" h="114300">
                <a:moveTo>
                  <a:pt x="1465326" y="57149"/>
                </a:moveTo>
                <a:lnTo>
                  <a:pt x="1463849" y="49994"/>
                </a:lnTo>
                <a:lnTo>
                  <a:pt x="1459801" y="43910"/>
                </a:lnTo>
                <a:lnTo>
                  <a:pt x="1453753" y="39683"/>
                </a:lnTo>
                <a:lnTo>
                  <a:pt x="1446276" y="38099"/>
                </a:lnTo>
                <a:lnTo>
                  <a:pt x="1438798" y="39683"/>
                </a:lnTo>
                <a:lnTo>
                  <a:pt x="1432750" y="43910"/>
                </a:lnTo>
                <a:lnTo>
                  <a:pt x="1428702" y="49994"/>
                </a:lnTo>
                <a:lnTo>
                  <a:pt x="1427226" y="57149"/>
                </a:lnTo>
                <a:lnTo>
                  <a:pt x="1428702" y="64627"/>
                </a:lnTo>
                <a:lnTo>
                  <a:pt x="1432750" y="70675"/>
                </a:lnTo>
                <a:lnTo>
                  <a:pt x="1438798" y="74723"/>
                </a:lnTo>
                <a:lnTo>
                  <a:pt x="1446276" y="76199"/>
                </a:lnTo>
                <a:lnTo>
                  <a:pt x="1453753" y="74723"/>
                </a:lnTo>
                <a:lnTo>
                  <a:pt x="1459801" y="70675"/>
                </a:lnTo>
                <a:lnTo>
                  <a:pt x="1463849" y="64627"/>
                </a:lnTo>
                <a:lnTo>
                  <a:pt x="1465326" y="57149"/>
                </a:lnTo>
                <a:close/>
              </a:path>
              <a:path w="5048250" h="114300">
                <a:moveTo>
                  <a:pt x="1389126" y="57149"/>
                </a:moveTo>
                <a:lnTo>
                  <a:pt x="1387649" y="49994"/>
                </a:lnTo>
                <a:lnTo>
                  <a:pt x="1383601" y="43910"/>
                </a:lnTo>
                <a:lnTo>
                  <a:pt x="1377553" y="39683"/>
                </a:lnTo>
                <a:lnTo>
                  <a:pt x="1370076" y="38099"/>
                </a:lnTo>
                <a:lnTo>
                  <a:pt x="1362598" y="39683"/>
                </a:lnTo>
                <a:lnTo>
                  <a:pt x="1356550" y="43910"/>
                </a:lnTo>
                <a:lnTo>
                  <a:pt x="1352502" y="49994"/>
                </a:lnTo>
                <a:lnTo>
                  <a:pt x="1351026" y="57149"/>
                </a:lnTo>
                <a:lnTo>
                  <a:pt x="1352502" y="64627"/>
                </a:lnTo>
                <a:lnTo>
                  <a:pt x="1356550" y="70675"/>
                </a:lnTo>
                <a:lnTo>
                  <a:pt x="1362598" y="74723"/>
                </a:lnTo>
                <a:lnTo>
                  <a:pt x="1370076" y="76199"/>
                </a:lnTo>
                <a:lnTo>
                  <a:pt x="1377553" y="74723"/>
                </a:lnTo>
                <a:lnTo>
                  <a:pt x="1383601" y="70675"/>
                </a:lnTo>
                <a:lnTo>
                  <a:pt x="1387649" y="64627"/>
                </a:lnTo>
                <a:lnTo>
                  <a:pt x="1389126" y="57149"/>
                </a:lnTo>
                <a:close/>
              </a:path>
              <a:path w="5048250" h="114300">
                <a:moveTo>
                  <a:pt x="1312926" y="57149"/>
                </a:moveTo>
                <a:lnTo>
                  <a:pt x="1311449" y="49994"/>
                </a:lnTo>
                <a:lnTo>
                  <a:pt x="1307401" y="43910"/>
                </a:lnTo>
                <a:lnTo>
                  <a:pt x="1301353" y="39683"/>
                </a:lnTo>
                <a:lnTo>
                  <a:pt x="1293876" y="38099"/>
                </a:lnTo>
                <a:lnTo>
                  <a:pt x="1286398" y="39683"/>
                </a:lnTo>
                <a:lnTo>
                  <a:pt x="1280350" y="43910"/>
                </a:lnTo>
                <a:lnTo>
                  <a:pt x="1276302" y="49994"/>
                </a:lnTo>
                <a:lnTo>
                  <a:pt x="1274826" y="57149"/>
                </a:lnTo>
                <a:lnTo>
                  <a:pt x="1276302" y="64627"/>
                </a:lnTo>
                <a:lnTo>
                  <a:pt x="1280350" y="70675"/>
                </a:lnTo>
                <a:lnTo>
                  <a:pt x="1286398" y="74723"/>
                </a:lnTo>
                <a:lnTo>
                  <a:pt x="1293876" y="76199"/>
                </a:lnTo>
                <a:lnTo>
                  <a:pt x="1301353" y="74723"/>
                </a:lnTo>
                <a:lnTo>
                  <a:pt x="1307401" y="70675"/>
                </a:lnTo>
                <a:lnTo>
                  <a:pt x="1311449" y="64627"/>
                </a:lnTo>
                <a:lnTo>
                  <a:pt x="1312926" y="57149"/>
                </a:lnTo>
                <a:close/>
              </a:path>
              <a:path w="5048250" h="114300">
                <a:moveTo>
                  <a:pt x="1236726" y="57149"/>
                </a:moveTo>
                <a:lnTo>
                  <a:pt x="1235249" y="49994"/>
                </a:lnTo>
                <a:lnTo>
                  <a:pt x="1231201" y="43910"/>
                </a:lnTo>
                <a:lnTo>
                  <a:pt x="1225153" y="39683"/>
                </a:lnTo>
                <a:lnTo>
                  <a:pt x="1217676" y="38099"/>
                </a:lnTo>
                <a:lnTo>
                  <a:pt x="1210198" y="39683"/>
                </a:lnTo>
                <a:lnTo>
                  <a:pt x="1204150" y="43910"/>
                </a:lnTo>
                <a:lnTo>
                  <a:pt x="1200102" y="49994"/>
                </a:lnTo>
                <a:lnTo>
                  <a:pt x="1198626" y="57149"/>
                </a:lnTo>
                <a:lnTo>
                  <a:pt x="1200102" y="64627"/>
                </a:lnTo>
                <a:lnTo>
                  <a:pt x="1204150" y="70675"/>
                </a:lnTo>
                <a:lnTo>
                  <a:pt x="1210198" y="74723"/>
                </a:lnTo>
                <a:lnTo>
                  <a:pt x="1217676" y="76199"/>
                </a:lnTo>
                <a:lnTo>
                  <a:pt x="1225153" y="74723"/>
                </a:lnTo>
                <a:lnTo>
                  <a:pt x="1231201" y="70675"/>
                </a:lnTo>
                <a:lnTo>
                  <a:pt x="1235249" y="64627"/>
                </a:lnTo>
                <a:lnTo>
                  <a:pt x="1236726" y="57149"/>
                </a:lnTo>
                <a:close/>
              </a:path>
              <a:path w="5048250" h="114300">
                <a:moveTo>
                  <a:pt x="1160526" y="57149"/>
                </a:moveTo>
                <a:lnTo>
                  <a:pt x="1159049" y="49994"/>
                </a:lnTo>
                <a:lnTo>
                  <a:pt x="1155001" y="43910"/>
                </a:lnTo>
                <a:lnTo>
                  <a:pt x="1148953" y="39683"/>
                </a:lnTo>
                <a:lnTo>
                  <a:pt x="1141476" y="38099"/>
                </a:lnTo>
                <a:lnTo>
                  <a:pt x="1133998" y="39683"/>
                </a:lnTo>
                <a:lnTo>
                  <a:pt x="1127950" y="43910"/>
                </a:lnTo>
                <a:lnTo>
                  <a:pt x="1123902" y="49994"/>
                </a:lnTo>
                <a:lnTo>
                  <a:pt x="1122426" y="57149"/>
                </a:lnTo>
                <a:lnTo>
                  <a:pt x="1123902" y="64627"/>
                </a:lnTo>
                <a:lnTo>
                  <a:pt x="1127950" y="70675"/>
                </a:lnTo>
                <a:lnTo>
                  <a:pt x="1133998" y="74723"/>
                </a:lnTo>
                <a:lnTo>
                  <a:pt x="1141476" y="76199"/>
                </a:lnTo>
                <a:lnTo>
                  <a:pt x="1148953" y="74723"/>
                </a:lnTo>
                <a:lnTo>
                  <a:pt x="1155001" y="70675"/>
                </a:lnTo>
                <a:lnTo>
                  <a:pt x="1159049" y="64627"/>
                </a:lnTo>
                <a:lnTo>
                  <a:pt x="1160526" y="57149"/>
                </a:lnTo>
                <a:close/>
              </a:path>
              <a:path w="5048250" h="114300">
                <a:moveTo>
                  <a:pt x="1084326" y="57149"/>
                </a:moveTo>
                <a:lnTo>
                  <a:pt x="1082849" y="49994"/>
                </a:lnTo>
                <a:lnTo>
                  <a:pt x="1078801" y="43910"/>
                </a:lnTo>
                <a:lnTo>
                  <a:pt x="1072753" y="39683"/>
                </a:lnTo>
                <a:lnTo>
                  <a:pt x="1065276" y="38099"/>
                </a:lnTo>
                <a:lnTo>
                  <a:pt x="1057798" y="39683"/>
                </a:lnTo>
                <a:lnTo>
                  <a:pt x="1051750" y="43910"/>
                </a:lnTo>
                <a:lnTo>
                  <a:pt x="1047702" y="49994"/>
                </a:lnTo>
                <a:lnTo>
                  <a:pt x="1046226" y="57149"/>
                </a:lnTo>
                <a:lnTo>
                  <a:pt x="1047702" y="64627"/>
                </a:lnTo>
                <a:lnTo>
                  <a:pt x="1051750" y="70675"/>
                </a:lnTo>
                <a:lnTo>
                  <a:pt x="1057798" y="74723"/>
                </a:lnTo>
                <a:lnTo>
                  <a:pt x="1065276" y="76199"/>
                </a:lnTo>
                <a:lnTo>
                  <a:pt x="1072753" y="74723"/>
                </a:lnTo>
                <a:lnTo>
                  <a:pt x="1078801" y="70675"/>
                </a:lnTo>
                <a:lnTo>
                  <a:pt x="1082849" y="64627"/>
                </a:lnTo>
                <a:lnTo>
                  <a:pt x="1084326" y="57149"/>
                </a:lnTo>
                <a:close/>
              </a:path>
              <a:path w="5048250" h="114300">
                <a:moveTo>
                  <a:pt x="1008126" y="57149"/>
                </a:moveTo>
                <a:lnTo>
                  <a:pt x="1006649" y="49994"/>
                </a:lnTo>
                <a:lnTo>
                  <a:pt x="1002601" y="43910"/>
                </a:lnTo>
                <a:lnTo>
                  <a:pt x="996553" y="39683"/>
                </a:lnTo>
                <a:lnTo>
                  <a:pt x="989076" y="38099"/>
                </a:lnTo>
                <a:lnTo>
                  <a:pt x="981598" y="39683"/>
                </a:lnTo>
                <a:lnTo>
                  <a:pt x="975550" y="43910"/>
                </a:lnTo>
                <a:lnTo>
                  <a:pt x="971502" y="49994"/>
                </a:lnTo>
                <a:lnTo>
                  <a:pt x="970026" y="57149"/>
                </a:lnTo>
                <a:lnTo>
                  <a:pt x="971502" y="64627"/>
                </a:lnTo>
                <a:lnTo>
                  <a:pt x="975550" y="70675"/>
                </a:lnTo>
                <a:lnTo>
                  <a:pt x="981598" y="74723"/>
                </a:lnTo>
                <a:lnTo>
                  <a:pt x="989076" y="76199"/>
                </a:lnTo>
                <a:lnTo>
                  <a:pt x="996553" y="74723"/>
                </a:lnTo>
                <a:lnTo>
                  <a:pt x="1002601" y="70675"/>
                </a:lnTo>
                <a:lnTo>
                  <a:pt x="1006649" y="64627"/>
                </a:lnTo>
                <a:lnTo>
                  <a:pt x="1008126" y="57149"/>
                </a:lnTo>
                <a:close/>
              </a:path>
              <a:path w="5048250" h="114300">
                <a:moveTo>
                  <a:pt x="931926" y="57149"/>
                </a:moveTo>
                <a:lnTo>
                  <a:pt x="930449" y="49994"/>
                </a:lnTo>
                <a:lnTo>
                  <a:pt x="926401" y="43910"/>
                </a:lnTo>
                <a:lnTo>
                  <a:pt x="920353" y="39683"/>
                </a:lnTo>
                <a:lnTo>
                  <a:pt x="912876" y="38099"/>
                </a:lnTo>
                <a:lnTo>
                  <a:pt x="905398" y="39683"/>
                </a:lnTo>
                <a:lnTo>
                  <a:pt x="899350" y="43910"/>
                </a:lnTo>
                <a:lnTo>
                  <a:pt x="895302" y="49994"/>
                </a:lnTo>
                <a:lnTo>
                  <a:pt x="893826" y="57149"/>
                </a:lnTo>
                <a:lnTo>
                  <a:pt x="895302" y="64627"/>
                </a:lnTo>
                <a:lnTo>
                  <a:pt x="899350" y="70675"/>
                </a:lnTo>
                <a:lnTo>
                  <a:pt x="905398" y="74723"/>
                </a:lnTo>
                <a:lnTo>
                  <a:pt x="912876" y="76199"/>
                </a:lnTo>
                <a:lnTo>
                  <a:pt x="920353" y="74723"/>
                </a:lnTo>
                <a:lnTo>
                  <a:pt x="926401" y="70675"/>
                </a:lnTo>
                <a:lnTo>
                  <a:pt x="930449" y="64627"/>
                </a:lnTo>
                <a:lnTo>
                  <a:pt x="931926" y="57149"/>
                </a:lnTo>
                <a:close/>
              </a:path>
              <a:path w="5048250" h="114300">
                <a:moveTo>
                  <a:pt x="855726" y="57149"/>
                </a:moveTo>
                <a:lnTo>
                  <a:pt x="854249" y="49994"/>
                </a:lnTo>
                <a:lnTo>
                  <a:pt x="850201" y="43910"/>
                </a:lnTo>
                <a:lnTo>
                  <a:pt x="844153" y="39683"/>
                </a:lnTo>
                <a:lnTo>
                  <a:pt x="836676" y="38099"/>
                </a:lnTo>
                <a:lnTo>
                  <a:pt x="829198" y="39683"/>
                </a:lnTo>
                <a:lnTo>
                  <a:pt x="823150" y="43910"/>
                </a:lnTo>
                <a:lnTo>
                  <a:pt x="819102" y="49994"/>
                </a:lnTo>
                <a:lnTo>
                  <a:pt x="817626" y="57149"/>
                </a:lnTo>
                <a:lnTo>
                  <a:pt x="819102" y="64627"/>
                </a:lnTo>
                <a:lnTo>
                  <a:pt x="823150" y="70675"/>
                </a:lnTo>
                <a:lnTo>
                  <a:pt x="829198" y="74723"/>
                </a:lnTo>
                <a:lnTo>
                  <a:pt x="836676" y="76199"/>
                </a:lnTo>
                <a:lnTo>
                  <a:pt x="844153" y="74723"/>
                </a:lnTo>
                <a:lnTo>
                  <a:pt x="850201" y="70675"/>
                </a:lnTo>
                <a:lnTo>
                  <a:pt x="854249" y="64627"/>
                </a:lnTo>
                <a:lnTo>
                  <a:pt x="855726" y="57149"/>
                </a:lnTo>
                <a:close/>
              </a:path>
              <a:path w="5048250" h="114300">
                <a:moveTo>
                  <a:pt x="779526" y="57149"/>
                </a:moveTo>
                <a:lnTo>
                  <a:pt x="777942" y="49994"/>
                </a:lnTo>
                <a:lnTo>
                  <a:pt x="773715" y="43910"/>
                </a:lnTo>
                <a:lnTo>
                  <a:pt x="767631" y="39683"/>
                </a:lnTo>
                <a:lnTo>
                  <a:pt x="760476" y="38099"/>
                </a:lnTo>
                <a:lnTo>
                  <a:pt x="752998" y="39683"/>
                </a:lnTo>
                <a:lnTo>
                  <a:pt x="746950" y="43910"/>
                </a:lnTo>
                <a:lnTo>
                  <a:pt x="742902" y="49994"/>
                </a:lnTo>
                <a:lnTo>
                  <a:pt x="741426" y="57149"/>
                </a:lnTo>
                <a:lnTo>
                  <a:pt x="742902" y="64627"/>
                </a:lnTo>
                <a:lnTo>
                  <a:pt x="746950" y="70675"/>
                </a:lnTo>
                <a:lnTo>
                  <a:pt x="752998" y="74723"/>
                </a:lnTo>
                <a:lnTo>
                  <a:pt x="760476" y="76199"/>
                </a:lnTo>
                <a:lnTo>
                  <a:pt x="767631" y="74723"/>
                </a:lnTo>
                <a:lnTo>
                  <a:pt x="773715" y="70675"/>
                </a:lnTo>
                <a:lnTo>
                  <a:pt x="777942" y="64627"/>
                </a:lnTo>
                <a:lnTo>
                  <a:pt x="779526" y="57149"/>
                </a:lnTo>
                <a:close/>
              </a:path>
              <a:path w="5048250" h="114300">
                <a:moveTo>
                  <a:pt x="703326" y="57149"/>
                </a:moveTo>
                <a:lnTo>
                  <a:pt x="701742" y="49994"/>
                </a:lnTo>
                <a:lnTo>
                  <a:pt x="697515" y="43910"/>
                </a:lnTo>
                <a:lnTo>
                  <a:pt x="691431" y="39683"/>
                </a:lnTo>
                <a:lnTo>
                  <a:pt x="684276" y="38099"/>
                </a:lnTo>
                <a:lnTo>
                  <a:pt x="676798" y="39683"/>
                </a:lnTo>
                <a:lnTo>
                  <a:pt x="670750" y="43910"/>
                </a:lnTo>
                <a:lnTo>
                  <a:pt x="666702" y="49994"/>
                </a:lnTo>
                <a:lnTo>
                  <a:pt x="665226" y="57149"/>
                </a:lnTo>
                <a:lnTo>
                  <a:pt x="666702" y="64627"/>
                </a:lnTo>
                <a:lnTo>
                  <a:pt x="670750" y="70675"/>
                </a:lnTo>
                <a:lnTo>
                  <a:pt x="676798" y="74723"/>
                </a:lnTo>
                <a:lnTo>
                  <a:pt x="684276" y="76199"/>
                </a:lnTo>
                <a:lnTo>
                  <a:pt x="691431" y="74723"/>
                </a:lnTo>
                <a:lnTo>
                  <a:pt x="697515" y="70675"/>
                </a:lnTo>
                <a:lnTo>
                  <a:pt x="701742" y="64627"/>
                </a:lnTo>
                <a:lnTo>
                  <a:pt x="703326" y="57149"/>
                </a:lnTo>
                <a:close/>
              </a:path>
              <a:path w="5048250" h="114300">
                <a:moveTo>
                  <a:pt x="627126" y="57149"/>
                </a:moveTo>
                <a:lnTo>
                  <a:pt x="625542" y="49994"/>
                </a:lnTo>
                <a:lnTo>
                  <a:pt x="621315" y="43910"/>
                </a:lnTo>
                <a:lnTo>
                  <a:pt x="615231" y="39683"/>
                </a:lnTo>
                <a:lnTo>
                  <a:pt x="608076" y="38099"/>
                </a:lnTo>
                <a:lnTo>
                  <a:pt x="600598" y="39683"/>
                </a:lnTo>
                <a:lnTo>
                  <a:pt x="594550" y="43910"/>
                </a:lnTo>
                <a:lnTo>
                  <a:pt x="590502" y="49994"/>
                </a:lnTo>
                <a:lnTo>
                  <a:pt x="589026" y="57149"/>
                </a:lnTo>
                <a:lnTo>
                  <a:pt x="590502" y="64627"/>
                </a:lnTo>
                <a:lnTo>
                  <a:pt x="594550" y="70675"/>
                </a:lnTo>
                <a:lnTo>
                  <a:pt x="600598" y="74723"/>
                </a:lnTo>
                <a:lnTo>
                  <a:pt x="608076" y="76199"/>
                </a:lnTo>
                <a:lnTo>
                  <a:pt x="615231" y="74723"/>
                </a:lnTo>
                <a:lnTo>
                  <a:pt x="621315" y="70675"/>
                </a:lnTo>
                <a:lnTo>
                  <a:pt x="625542" y="64627"/>
                </a:lnTo>
                <a:lnTo>
                  <a:pt x="627126" y="57149"/>
                </a:lnTo>
                <a:close/>
              </a:path>
              <a:path w="5048250" h="114300">
                <a:moveTo>
                  <a:pt x="550926" y="57149"/>
                </a:moveTo>
                <a:lnTo>
                  <a:pt x="549342" y="49994"/>
                </a:lnTo>
                <a:lnTo>
                  <a:pt x="545115" y="43910"/>
                </a:lnTo>
                <a:lnTo>
                  <a:pt x="539031" y="39683"/>
                </a:lnTo>
                <a:lnTo>
                  <a:pt x="531876" y="38099"/>
                </a:lnTo>
                <a:lnTo>
                  <a:pt x="531113" y="38099"/>
                </a:lnTo>
                <a:lnTo>
                  <a:pt x="523958" y="39683"/>
                </a:lnTo>
                <a:lnTo>
                  <a:pt x="517874" y="43910"/>
                </a:lnTo>
                <a:lnTo>
                  <a:pt x="513647" y="49994"/>
                </a:lnTo>
                <a:lnTo>
                  <a:pt x="512063" y="57149"/>
                </a:lnTo>
                <a:lnTo>
                  <a:pt x="513647" y="64627"/>
                </a:lnTo>
                <a:lnTo>
                  <a:pt x="517874" y="70675"/>
                </a:lnTo>
                <a:lnTo>
                  <a:pt x="523958" y="74723"/>
                </a:lnTo>
                <a:lnTo>
                  <a:pt x="531113" y="76199"/>
                </a:lnTo>
                <a:lnTo>
                  <a:pt x="531876" y="76199"/>
                </a:lnTo>
                <a:lnTo>
                  <a:pt x="539031" y="74723"/>
                </a:lnTo>
                <a:lnTo>
                  <a:pt x="545115" y="70675"/>
                </a:lnTo>
                <a:lnTo>
                  <a:pt x="549342" y="64627"/>
                </a:lnTo>
                <a:lnTo>
                  <a:pt x="550926" y="57149"/>
                </a:lnTo>
                <a:close/>
              </a:path>
              <a:path w="5048250" h="114300">
                <a:moveTo>
                  <a:pt x="473963" y="57149"/>
                </a:moveTo>
                <a:lnTo>
                  <a:pt x="472487" y="49994"/>
                </a:lnTo>
                <a:lnTo>
                  <a:pt x="468439" y="43910"/>
                </a:lnTo>
                <a:lnTo>
                  <a:pt x="462391" y="39683"/>
                </a:lnTo>
                <a:lnTo>
                  <a:pt x="454913" y="38099"/>
                </a:lnTo>
                <a:lnTo>
                  <a:pt x="447758" y="39683"/>
                </a:lnTo>
                <a:lnTo>
                  <a:pt x="441674" y="43910"/>
                </a:lnTo>
                <a:lnTo>
                  <a:pt x="437447" y="49994"/>
                </a:lnTo>
                <a:lnTo>
                  <a:pt x="435863" y="57149"/>
                </a:lnTo>
                <a:lnTo>
                  <a:pt x="437447" y="64627"/>
                </a:lnTo>
                <a:lnTo>
                  <a:pt x="441674" y="70675"/>
                </a:lnTo>
                <a:lnTo>
                  <a:pt x="447758" y="74723"/>
                </a:lnTo>
                <a:lnTo>
                  <a:pt x="454913" y="76199"/>
                </a:lnTo>
                <a:lnTo>
                  <a:pt x="462391" y="74723"/>
                </a:lnTo>
                <a:lnTo>
                  <a:pt x="468439" y="70675"/>
                </a:lnTo>
                <a:lnTo>
                  <a:pt x="472487" y="64627"/>
                </a:lnTo>
                <a:lnTo>
                  <a:pt x="473963" y="57149"/>
                </a:lnTo>
                <a:close/>
              </a:path>
              <a:path w="5048250" h="114300">
                <a:moveTo>
                  <a:pt x="397763" y="57149"/>
                </a:moveTo>
                <a:lnTo>
                  <a:pt x="396287" y="49994"/>
                </a:lnTo>
                <a:lnTo>
                  <a:pt x="392239" y="43910"/>
                </a:lnTo>
                <a:lnTo>
                  <a:pt x="386191" y="39683"/>
                </a:lnTo>
                <a:lnTo>
                  <a:pt x="378713" y="38099"/>
                </a:lnTo>
                <a:lnTo>
                  <a:pt x="371558" y="39683"/>
                </a:lnTo>
                <a:lnTo>
                  <a:pt x="365474" y="43910"/>
                </a:lnTo>
                <a:lnTo>
                  <a:pt x="361247" y="49994"/>
                </a:lnTo>
                <a:lnTo>
                  <a:pt x="359663" y="57149"/>
                </a:lnTo>
                <a:lnTo>
                  <a:pt x="361247" y="64627"/>
                </a:lnTo>
                <a:lnTo>
                  <a:pt x="365474" y="70675"/>
                </a:lnTo>
                <a:lnTo>
                  <a:pt x="371558" y="74723"/>
                </a:lnTo>
                <a:lnTo>
                  <a:pt x="378713" y="76199"/>
                </a:lnTo>
                <a:lnTo>
                  <a:pt x="386191" y="74723"/>
                </a:lnTo>
                <a:lnTo>
                  <a:pt x="392239" y="70675"/>
                </a:lnTo>
                <a:lnTo>
                  <a:pt x="396287" y="64627"/>
                </a:lnTo>
                <a:lnTo>
                  <a:pt x="397763" y="57149"/>
                </a:lnTo>
                <a:close/>
              </a:path>
              <a:path w="5048250" h="114300">
                <a:moveTo>
                  <a:pt x="321563" y="57149"/>
                </a:moveTo>
                <a:lnTo>
                  <a:pt x="320087" y="49994"/>
                </a:lnTo>
                <a:lnTo>
                  <a:pt x="316039" y="43910"/>
                </a:lnTo>
                <a:lnTo>
                  <a:pt x="309991" y="39683"/>
                </a:lnTo>
                <a:lnTo>
                  <a:pt x="302513" y="38099"/>
                </a:lnTo>
                <a:lnTo>
                  <a:pt x="295358" y="39683"/>
                </a:lnTo>
                <a:lnTo>
                  <a:pt x="289274" y="43910"/>
                </a:lnTo>
                <a:lnTo>
                  <a:pt x="285047" y="49994"/>
                </a:lnTo>
                <a:lnTo>
                  <a:pt x="283463" y="57149"/>
                </a:lnTo>
                <a:lnTo>
                  <a:pt x="285047" y="64627"/>
                </a:lnTo>
                <a:lnTo>
                  <a:pt x="289274" y="70675"/>
                </a:lnTo>
                <a:lnTo>
                  <a:pt x="295358" y="74723"/>
                </a:lnTo>
                <a:lnTo>
                  <a:pt x="302513" y="76199"/>
                </a:lnTo>
                <a:lnTo>
                  <a:pt x="309991" y="74723"/>
                </a:lnTo>
                <a:lnTo>
                  <a:pt x="316039" y="70675"/>
                </a:lnTo>
                <a:lnTo>
                  <a:pt x="320087" y="64627"/>
                </a:lnTo>
                <a:lnTo>
                  <a:pt x="321563" y="57149"/>
                </a:lnTo>
                <a:close/>
              </a:path>
              <a:path w="5048250" h="114300">
                <a:moveTo>
                  <a:pt x="245363" y="57149"/>
                </a:moveTo>
                <a:lnTo>
                  <a:pt x="243887" y="49994"/>
                </a:lnTo>
                <a:lnTo>
                  <a:pt x="239839" y="43910"/>
                </a:lnTo>
                <a:lnTo>
                  <a:pt x="233791" y="39683"/>
                </a:lnTo>
                <a:lnTo>
                  <a:pt x="226313" y="38099"/>
                </a:lnTo>
                <a:lnTo>
                  <a:pt x="218836" y="39683"/>
                </a:lnTo>
                <a:lnTo>
                  <a:pt x="212788" y="43910"/>
                </a:lnTo>
                <a:lnTo>
                  <a:pt x="208740" y="49994"/>
                </a:lnTo>
                <a:lnTo>
                  <a:pt x="207263" y="57149"/>
                </a:lnTo>
                <a:lnTo>
                  <a:pt x="208740" y="64627"/>
                </a:lnTo>
                <a:lnTo>
                  <a:pt x="212788" y="70675"/>
                </a:lnTo>
                <a:lnTo>
                  <a:pt x="218836" y="74723"/>
                </a:lnTo>
                <a:lnTo>
                  <a:pt x="226313" y="76199"/>
                </a:lnTo>
                <a:lnTo>
                  <a:pt x="233791" y="74723"/>
                </a:lnTo>
                <a:lnTo>
                  <a:pt x="239839" y="70675"/>
                </a:lnTo>
                <a:lnTo>
                  <a:pt x="243887" y="64627"/>
                </a:lnTo>
                <a:lnTo>
                  <a:pt x="245363" y="57149"/>
                </a:lnTo>
                <a:close/>
              </a:path>
              <a:path w="5048250" h="114300">
                <a:moveTo>
                  <a:pt x="169163" y="57149"/>
                </a:moveTo>
                <a:lnTo>
                  <a:pt x="167687" y="49994"/>
                </a:lnTo>
                <a:lnTo>
                  <a:pt x="163639" y="43910"/>
                </a:lnTo>
                <a:lnTo>
                  <a:pt x="157591" y="39683"/>
                </a:lnTo>
                <a:lnTo>
                  <a:pt x="150113" y="38099"/>
                </a:lnTo>
                <a:lnTo>
                  <a:pt x="142636" y="39683"/>
                </a:lnTo>
                <a:lnTo>
                  <a:pt x="136588" y="43910"/>
                </a:lnTo>
                <a:lnTo>
                  <a:pt x="132540" y="49994"/>
                </a:lnTo>
                <a:lnTo>
                  <a:pt x="131063" y="57149"/>
                </a:lnTo>
                <a:lnTo>
                  <a:pt x="132540" y="64627"/>
                </a:lnTo>
                <a:lnTo>
                  <a:pt x="136588" y="70675"/>
                </a:lnTo>
                <a:lnTo>
                  <a:pt x="142636" y="74723"/>
                </a:lnTo>
                <a:lnTo>
                  <a:pt x="150113" y="76199"/>
                </a:lnTo>
                <a:lnTo>
                  <a:pt x="157591" y="74723"/>
                </a:lnTo>
                <a:lnTo>
                  <a:pt x="163639" y="70675"/>
                </a:lnTo>
                <a:lnTo>
                  <a:pt x="167687" y="64627"/>
                </a:lnTo>
                <a:lnTo>
                  <a:pt x="169163" y="57149"/>
                </a:lnTo>
                <a:close/>
              </a:path>
              <a:path w="5048250" h="114300">
                <a:moveTo>
                  <a:pt x="114300" y="114299"/>
                </a:moveTo>
                <a:lnTo>
                  <a:pt x="114300" y="0"/>
                </a:lnTo>
                <a:lnTo>
                  <a:pt x="0" y="57149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79839" y="5759196"/>
            <a:ext cx="400685" cy="705485"/>
          </a:xfrm>
          <a:custGeom>
            <a:avLst/>
            <a:gdLst/>
            <a:ahLst/>
            <a:cxnLst/>
            <a:rect l="l" t="t" r="r" b="b"/>
            <a:pathLst>
              <a:path w="400685" h="705485">
                <a:moveTo>
                  <a:pt x="400228" y="683918"/>
                </a:moveTo>
                <a:lnTo>
                  <a:pt x="397764" y="676655"/>
                </a:lnTo>
                <a:lnTo>
                  <a:pt x="393072" y="670976"/>
                </a:lnTo>
                <a:lnTo>
                  <a:pt x="386524" y="667797"/>
                </a:lnTo>
                <a:lnTo>
                  <a:pt x="379118" y="667333"/>
                </a:lnTo>
                <a:lnTo>
                  <a:pt x="371856" y="669797"/>
                </a:lnTo>
                <a:lnTo>
                  <a:pt x="366176" y="674381"/>
                </a:lnTo>
                <a:lnTo>
                  <a:pt x="362997" y="680751"/>
                </a:lnTo>
                <a:lnTo>
                  <a:pt x="362533" y="688121"/>
                </a:lnTo>
                <a:lnTo>
                  <a:pt x="364998" y="695705"/>
                </a:lnTo>
                <a:lnTo>
                  <a:pt x="369689" y="701385"/>
                </a:lnTo>
                <a:lnTo>
                  <a:pt x="376237" y="704564"/>
                </a:lnTo>
                <a:lnTo>
                  <a:pt x="383643" y="705028"/>
                </a:lnTo>
                <a:lnTo>
                  <a:pt x="390906" y="702563"/>
                </a:lnTo>
                <a:lnTo>
                  <a:pt x="396585" y="697872"/>
                </a:lnTo>
                <a:lnTo>
                  <a:pt x="399764" y="691324"/>
                </a:lnTo>
                <a:lnTo>
                  <a:pt x="400228" y="683918"/>
                </a:lnTo>
                <a:close/>
              </a:path>
              <a:path w="400685" h="705485">
                <a:moveTo>
                  <a:pt x="363212" y="617517"/>
                </a:moveTo>
                <a:lnTo>
                  <a:pt x="361188" y="610361"/>
                </a:lnTo>
                <a:lnTo>
                  <a:pt x="356175" y="604563"/>
                </a:lnTo>
                <a:lnTo>
                  <a:pt x="349662" y="601122"/>
                </a:lnTo>
                <a:lnTo>
                  <a:pt x="342435" y="600396"/>
                </a:lnTo>
                <a:lnTo>
                  <a:pt x="335280" y="602741"/>
                </a:lnTo>
                <a:lnTo>
                  <a:pt x="329481" y="607754"/>
                </a:lnTo>
                <a:lnTo>
                  <a:pt x="326040" y="614267"/>
                </a:lnTo>
                <a:lnTo>
                  <a:pt x="325314" y="621494"/>
                </a:lnTo>
                <a:lnTo>
                  <a:pt x="327660" y="628649"/>
                </a:lnTo>
                <a:lnTo>
                  <a:pt x="332672" y="634448"/>
                </a:lnTo>
                <a:lnTo>
                  <a:pt x="339185" y="637889"/>
                </a:lnTo>
                <a:lnTo>
                  <a:pt x="346412" y="638615"/>
                </a:lnTo>
                <a:lnTo>
                  <a:pt x="353568" y="636269"/>
                </a:lnTo>
                <a:lnTo>
                  <a:pt x="359259" y="631257"/>
                </a:lnTo>
                <a:lnTo>
                  <a:pt x="362521" y="624744"/>
                </a:lnTo>
                <a:lnTo>
                  <a:pt x="363212" y="617517"/>
                </a:lnTo>
                <a:close/>
              </a:path>
              <a:path w="400685" h="705485">
                <a:moveTo>
                  <a:pt x="326302" y="550568"/>
                </a:moveTo>
                <a:lnTo>
                  <a:pt x="323850" y="543305"/>
                </a:lnTo>
                <a:lnTo>
                  <a:pt x="318837" y="537626"/>
                </a:lnTo>
                <a:lnTo>
                  <a:pt x="312324" y="534447"/>
                </a:lnTo>
                <a:lnTo>
                  <a:pt x="305097" y="533983"/>
                </a:lnTo>
                <a:lnTo>
                  <a:pt x="297942" y="536447"/>
                </a:lnTo>
                <a:lnTo>
                  <a:pt x="292250" y="541139"/>
                </a:lnTo>
                <a:lnTo>
                  <a:pt x="288988" y="547687"/>
                </a:lnTo>
                <a:lnTo>
                  <a:pt x="288297" y="555093"/>
                </a:lnTo>
                <a:lnTo>
                  <a:pt x="290322" y="562355"/>
                </a:lnTo>
                <a:lnTo>
                  <a:pt x="295334" y="568035"/>
                </a:lnTo>
                <a:lnTo>
                  <a:pt x="301847" y="571214"/>
                </a:lnTo>
                <a:lnTo>
                  <a:pt x="309074" y="571678"/>
                </a:lnTo>
                <a:lnTo>
                  <a:pt x="316230" y="569213"/>
                </a:lnTo>
                <a:lnTo>
                  <a:pt x="322349" y="564522"/>
                </a:lnTo>
                <a:lnTo>
                  <a:pt x="325755" y="557974"/>
                </a:lnTo>
                <a:lnTo>
                  <a:pt x="326302" y="550568"/>
                </a:lnTo>
                <a:close/>
              </a:path>
              <a:path w="400685" h="705485">
                <a:moveTo>
                  <a:pt x="289298" y="484167"/>
                </a:moveTo>
                <a:lnTo>
                  <a:pt x="287274" y="477011"/>
                </a:lnTo>
                <a:lnTo>
                  <a:pt x="282261" y="471213"/>
                </a:lnTo>
                <a:lnTo>
                  <a:pt x="275748" y="467772"/>
                </a:lnTo>
                <a:lnTo>
                  <a:pt x="268521" y="467046"/>
                </a:lnTo>
                <a:lnTo>
                  <a:pt x="261366" y="469391"/>
                </a:lnTo>
                <a:lnTo>
                  <a:pt x="255246" y="474404"/>
                </a:lnTo>
                <a:lnTo>
                  <a:pt x="251841" y="480917"/>
                </a:lnTo>
                <a:lnTo>
                  <a:pt x="251293" y="488144"/>
                </a:lnTo>
                <a:lnTo>
                  <a:pt x="253746" y="495299"/>
                </a:lnTo>
                <a:lnTo>
                  <a:pt x="258758" y="501098"/>
                </a:lnTo>
                <a:lnTo>
                  <a:pt x="265271" y="504539"/>
                </a:lnTo>
                <a:lnTo>
                  <a:pt x="272498" y="505265"/>
                </a:lnTo>
                <a:lnTo>
                  <a:pt x="279654" y="502919"/>
                </a:lnTo>
                <a:lnTo>
                  <a:pt x="285345" y="497907"/>
                </a:lnTo>
                <a:lnTo>
                  <a:pt x="288607" y="491394"/>
                </a:lnTo>
                <a:lnTo>
                  <a:pt x="289298" y="484167"/>
                </a:lnTo>
                <a:close/>
              </a:path>
              <a:path w="400685" h="705485">
                <a:moveTo>
                  <a:pt x="252281" y="417540"/>
                </a:moveTo>
                <a:lnTo>
                  <a:pt x="249936" y="409955"/>
                </a:lnTo>
                <a:lnTo>
                  <a:pt x="244923" y="404276"/>
                </a:lnTo>
                <a:lnTo>
                  <a:pt x="238410" y="401097"/>
                </a:lnTo>
                <a:lnTo>
                  <a:pt x="231183" y="400633"/>
                </a:lnTo>
                <a:lnTo>
                  <a:pt x="224028" y="403097"/>
                </a:lnTo>
                <a:lnTo>
                  <a:pt x="218336" y="407789"/>
                </a:lnTo>
                <a:lnTo>
                  <a:pt x="215074" y="414337"/>
                </a:lnTo>
                <a:lnTo>
                  <a:pt x="214383" y="421743"/>
                </a:lnTo>
                <a:lnTo>
                  <a:pt x="216408" y="429005"/>
                </a:lnTo>
                <a:lnTo>
                  <a:pt x="221420" y="434685"/>
                </a:lnTo>
                <a:lnTo>
                  <a:pt x="227933" y="437864"/>
                </a:lnTo>
                <a:lnTo>
                  <a:pt x="235160" y="438328"/>
                </a:lnTo>
                <a:lnTo>
                  <a:pt x="242316" y="435863"/>
                </a:lnTo>
                <a:lnTo>
                  <a:pt x="248114" y="431280"/>
                </a:lnTo>
                <a:lnTo>
                  <a:pt x="251555" y="424910"/>
                </a:lnTo>
                <a:lnTo>
                  <a:pt x="252281" y="417540"/>
                </a:lnTo>
                <a:close/>
              </a:path>
              <a:path w="400685" h="705485">
                <a:moveTo>
                  <a:pt x="215062" y="350817"/>
                </a:moveTo>
                <a:lnTo>
                  <a:pt x="212598" y="343661"/>
                </a:lnTo>
                <a:lnTo>
                  <a:pt x="207906" y="337970"/>
                </a:lnTo>
                <a:lnTo>
                  <a:pt x="201358" y="334708"/>
                </a:lnTo>
                <a:lnTo>
                  <a:pt x="193952" y="334017"/>
                </a:lnTo>
                <a:lnTo>
                  <a:pt x="186690" y="336041"/>
                </a:lnTo>
                <a:lnTo>
                  <a:pt x="181010" y="341054"/>
                </a:lnTo>
                <a:lnTo>
                  <a:pt x="177831" y="347567"/>
                </a:lnTo>
                <a:lnTo>
                  <a:pt x="177367" y="354794"/>
                </a:lnTo>
                <a:lnTo>
                  <a:pt x="179832" y="361949"/>
                </a:lnTo>
                <a:lnTo>
                  <a:pt x="184523" y="367748"/>
                </a:lnTo>
                <a:lnTo>
                  <a:pt x="191071" y="371189"/>
                </a:lnTo>
                <a:lnTo>
                  <a:pt x="198477" y="371915"/>
                </a:lnTo>
                <a:lnTo>
                  <a:pt x="205740" y="369569"/>
                </a:lnTo>
                <a:lnTo>
                  <a:pt x="211419" y="364557"/>
                </a:lnTo>
                <a:lnTo>
                  <a:pt x="214598" y="358044"/>
                </a:lnTo>
                <a:lnTo>
                  <a:pt x="215062" y="350817"/>
                </a:lnTo>
                <a:close/>
              </a:path>
              <a:path w="400685" h="705485">
                <a:moveTo>
                  <a:pt x="178046" y="284523"/>
                </a:moveTo>
                <a:lnTo>
                  <a:pt x="176022" y="277367"/>
                </a:lnTo>
                <a:lnTo>
                  <a:pt x="171009" y="271248"/>
                </a:lnTo>
                <a:lnTo>
                  <a:pt x="164496" y="267842"/>
                </a:lnTo>
                <a:lnTo>
                  <a:pt x="157269" y="267295"/>
                </a:lnTo>
                <a:lnTo>
                  <a:pt x="150114" y="269747"/>
                </a:lnTo>
                <a:lnTo>
                  <a:pt x="144315" y="274760"/>
                </a:lnTo>
                <a:lnTo>
                  <a:pt x="140874" y="281273"/>
                </a:lnTo>
                <a:lnTo>
                  <a:pt x="140148" y="288500"/>
                </a:lnTo>
                <a:lnTo>
                  <a:pt x="142494" y="295655"/>
                </a:lnTo>
                <a:lnTo>
                  <a:pt x="147506" y="301347"/>
                </a:lnTo>
                <a:lnTo>
                  <a:pt x="154019" y="304609"/>
                </a:lnTo>
                <a:lnTo>
                  <a:pt x="161246" y="305300"/>
                </a:lnTo>
                <a:lnTo>
                  <a:pt x="168402" y="303275"/>
                </a:lnTo>
                <a:lnTo>
                  <a:pt x="174093" y="298263"/>
                </a:lnTo>
                <a:lnTo>
                  <a:pt x="177355" y="291750"/>
                </a:lnTo>
                <a:lnTo>
                  <a:pt x="178046" y="284523"/>
                </a:lnTo>
                <a:close/>
              </a:path>
              <a:path w="400685" h="705485">
                <a:moveTo>
                  <a:pt x="141136" y="217467"/>
                </a:moveTo>
                <a:lnTo>
                  <a:pt x="138684" y="210311"/>
                </a:lnTo>
                <a:lnTo>
                  <a:pt x="133671" y="204620"/>
                </a:lnTo>
                <a:lnTo>
                  <a:pt x="127158" y="201358"/>
                </a:lnTo>
                <a:lnTo>
                  <a:pt x="119931" y="200667"/>
                </a:lnTo>
                <a:lnTo>
                  <a:pt x="112776" y="202691"/>
                </a:lnTo>
                <a:lnTo>
                  <a:pt x="107084" y="207704"/>
                </a:lnTo>
                <a:lnTo>
                  <a:pt x="103822" y="214217"/>
                </a:lnTo>
                <a:lnTo>
                  <a:pt x="103131" y="221444"/>
                </a:lnTo>
                <a:lnTo>
                  <a:pt x="105156" y="228599"/>
                </a:lnTo>
                <a:lnTo>
                  <a:pt x="110168" y="234398"/>
                </a:lnTo>
                <a:lnTo>
                  <a:pt x="116681" y="237839"/>
                </a:lnTo>
                <a:lnTo>
                  <a:pt x="123908" y="238565"/>
                </a:lnTo>
                <a:lnTo>
                  <a:pt x="131064" y="236219"/>
                </a:lnTo>
                <a:lnTo>
                  <a:pt x="137183" y="231207"/>
                </a:lnTo>
                <a:lnTo>
                  <a:pt x="140589" y="224694"/>
                </a:lnTo>
                <a:lnTo>
                  <a:pt x="141136" y="217467"/>
                </a:lnTo>
                <a:close/>
              </a:path>
              <a:path w="400685" h="705485">
                <a:moveTo>
                  <a:pt x="104132" y="151173"/>
                </a:moveTo>
                <a:lnTo>
                  <a:pt x="102108" y="144017"/>
                </a:lnTo>
                <a:lnTo>
                  <a:pt x="97095" y="138219"/>
                </a:lnTo>
                <a:lnTo>
                  <a:pt x="90582" y="134778"/>
                </a:lnTo>
                <a:lnTo>
                  <a:pt x="83355" y="134052"/>
                </a:lnTo>
                <a:lnTo>
                  <a:pt x="76200" y="136397"/>
                </a:lnTo>
                <a:lnTo>
                  <a:pt x="70401" y="141410"/>
                </a:lnTo>
                <a:lnTo>
                  <a:pt x="66960" y="147923"/>
                </a:lnTo>
                <a:lnTo>
                  <a:pt x="66234" y="155150"/>
                </a:lnTo>
                <a:lnTo>
                  <a:pt x="68580" y="162305"/>
                </a:lnTo>
                <a:lnTo>
                  <a:pt x="73592" y="167997"/>
                </a:lnTo>
                <a:lnTo>
                  <a:pt x="80105" y="171259"/>
                </a:lnTo>
                <a:lnTo>
                  <a:pt x="87332" y="171950"/>
                </a:lnTo>
                <a:lnTo>
                  <a:pt x="94488" y="169925"/>
                </a:lnTo>
                <a:lnTo>
                  <a:pt x="100179" y="164913"/>
                </a:lnTo>
                <a:lnTo>
                  <a:pt x="103441" y="158400"/>
                </a:lnTo>
                <a:lnTo>
                  <a:pt x="104132" y="151173"/>
                </a:lnTo>
                <a:close/>
              </a:path>
              <a:path w="400685" h="705485">
                <a:moveTo>
                  <a:pt x="105918" y="72389"/>
                </a:moveTo>
                <a:lnTo>
                  <a:pt x="0" y="0"/>
                </a:lnTo>
                <a:lnTo>
                  <a:pt x="6096" y="128015"/>
                </a:lnTo>
                <a:lnTo>
                  <a:pt x="29217" y="115131"/>
                </a:lnTo>
                <a:lnTo>
                  <a:pt x="29217" y="88094"/>
                </a:lnTo>
                <a:lnTo>
                  <a:pt x="29908" y="80867"/>
                </a:lnTo>
                <a:lnTo>
                  <a:pt x="33170" y="74354"/>
                </a:lnTo>
                <a:lnTo>
                  <a:pt x="38862" y="69341"/>
                </a:lnTo>
                <a:lnTo>
                  <a:pt x="46017" y="67317"/>
                </a:lnTo>
                <a:lnTo>
                  <a:pt x="53244" y="68008"/>
                </a:lnTo>
                <a:lnTo>
                  <a:pt x="59757" y="71270"/>
                </a:lnTo>
                <a:lnTo>
                  <a:pt x="64770" y="76961"/>
                </a:lnTo>
                <a:lnTo>
                  <a:pt x="67115" y="84117"/>
                </a:lnTo>
                <a:lnTo>
                  <a:pt x="67115" y="94012"/>
                </a:lnTo>
                <a:lnTo>
                  <a:pt x="105918" y="72389"/>
                </a:lnTo>
                <a:close/>
              </a:path>
              <a:path w="400685" h="705485">
                <a:moveTo>
                  <a:pt x="67115" y="84117"/>
                </a:moveTo>
                <a:lnTo>
                  <a:pt x="64770" y="76961"/>
                </a:lnTo>
                <a:lnTo>
                  <a:pt x="59757" y="71270"/>
                </a:lnTo>
                <a:lnTo>
                  <a:pt x="53244" y="68008"/>
                </a:lnTo>
                <a:lnTo>
                  <a:pt x="46017" y="67317"/>
                </a:lnTo>
                <a:lnTo>
                  <a:pt x="38862" y="69341"/>
                </a:lnTo>
                <a:lnTo>
                  <a:pt x="33170" y="74354"/>
                </a:lnTo>
                <a:lnTo>
                  <a:pt x="29908" y="80867"/>
                </a:lnTo>
                <a:lnTo>
                  <a:pt x="29217" y="88094"/>
                </a:lnTo>
                <a:lnTo>
                  <a:pt x="31242" y="95249"/>
                </a:lnTo>
                <a:lnTo>
                  <a:pt x="36254" y="101369"/>
                </a:lnTo>
                <a:lnTo>
                  <a:pt x="42767" y="104774"/>
                </a:lnTo>
                <a:lnTo>
                  <a:pt x="47199" y="105110"/>
                </a:lnTo>
                <a:lnTo>
                  <a:pt x="64088" y="95699"/>
                </a:lnTo>
                <a:lnTo>
                  <a:pt x="66389" y="91344"/>
                </a:lnTo>
                <a:lnTo>
                  <a:pt x="67115" y="84117"/>
                </a:lnTo>
                <a:close/>
              </a:path>
              <a:path w="400685" h="705485">
                <a:moveTo>
                  <a:pt x="47199" y="105110"/>
                </a:moveTo>
                <a:lnTo>
                  <a:pt x="42767" y="104774"/>
                </a:lnTo>
                <a:lnTo>
                  <a:pt x="36254" y="101369"/>
                </a:lnTo>
                <a:lnTo>
                  <a:pt x="31242" y="95249"/>
                </a:lnTo>
                <a:lnTo>
                  <a:pt x="29217" y="88094"/>
                </a:lnTo>
                <a:lnTo>
                  <a:pt x="29217" y="115131"/>
                </a:lnTo>
                <a:lnTo>
                  <a:pt x="47199" y="105110"/>
                </a:lnTo>
                <a:close/>
              </a:path>
              <a:path w="400685" h="705485">
                <a:moveTo>
                  <a:pt x="64088" y="95699"/>
                </a:moveTo>
                <a:lnTo>
                  <a:pt x="47199" y="105110"/>
                </a:lnTo>
                <a:lnTo>
                  <a:pt x="49994" y="105322"/>
                </a:lnTo>
                <a:lnTo>
                  <a:pt x="57150" y="102869"/>
                </a:lnTo>
                <a:lnTo>
                  <a:pt x="62948" y="97857"/>
                </a:lnTo>
                <a:lnTo>
                  <a:pt x="64088" y="95699"/>
                </a:lnTo>
                <a:close/>
              </a:path>
              <a:path w="400685" h="705485">
                <a:moveTo>
                  <a:pt x="67115" y="94012"/>
                </a:moveTo>
                <a:lnTo>
                  <a:pt x="67115" y="84117"/>
                </a:lnTo>
                <a:lnTo>
                  <a:pt x="66389" y="91344"/>
                </a:lnTo>
                <a:lnTo>
                  <a:pt x="64088" y="95699"/>
                </a:lnTo>
                <a:lnTo>
                  <a:pt x="67115" y="9401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32039" y="5682996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635507"/>
                </a:moveTo>
                <a:lnTo>
                  <a:pt x="609600" y="127253"/>
                </a:lnTo>
                <a:lnTo>
                  <a:pt x="603410" y="101658"/>
                </a:lnTo>
                <a:lnTo>
                  <a:pt x="557562" y="56182"/>
                </a:lnTo>
                <a:lnTo>
                  <a:pt x="520350" y="37337"/>
                </a:lnTo>
                <a:lnTo>
                  <a:pt x="475245" y="21779"/>
                </a:lnTo>
                <a:lnTo>
                  <a:pt x="423469" y="10025"/>
                </a:lnTo>
                <a:lnTo>
                  <a:pt x="366246" y="2592"/>
                </a:lnTo>
                <a:lnTo>
                  <a:pt x="304800" y="0"/>
                </a:lnTo>
                <a:lnTo>
                  <a:pt x="243572" y="2592"/>
                </a:lnTo>
                <a:lnTo>
                  <a:pt x="186451" y="10025"/>
                </a:lnTo>
                <a:lnTo>
                  <a:pt x="134689" y="21779"/>
                </a:lnTo>
                <a:lnTo>
                  <a:pt x="89535" y="37337"/>
                </a:lnTo>
                <a:lnTo>
                  <a:pt x="52238" y="56182"/>
                </a:lnTo>
                <a:lnTo>
                  <a:pt x="6221" y="101658"/>
                </a:lnTo>
                <a:lnTo>
                  <a:pt x="0" y="127253"/>
                </a:lnTo>
                <a:lnTo>
                  <a:pt x="0" y="635507"/>
                </a:lnTo>
                <a:lnTo>
                  <a:pt x="24050" y="684847"/>
                </a:lnTo>
                <a:lnTo>
                  <a:pt x="89535" y="725042"/>
                </a:lnTo>
                <a:lnTo>
                  <a:pt x="134689" y="740461"/>
                </a:lnTo>
                <a:lnTo>
                  <a:pt x="186451" y="752093"/>
                </a:lnTo>
                <a:lnTo>
                  <a:pt x="243572" y="759440"/>
                </a:lnTo>
                <a:lnTo>
                  <a:pt x="304800" y="761999"/>
                </a:lnTo>
                <a:lnTo>
                  <a:pt x="366246" y="759440"/>
                </a:lnTo>
                <a:lnTo>
                  <a:pt x="423469" y="752093"/>
                </a:lnTo>
                <a:lnTo>
                  <a:pt x="475245" y="740461"/>
                </a:lnTo>
                <a:lnTo>
                  <a:pt x="520350" y="725042"/>
                </a:lnTo>
                <a:lnTo>
                  <a:pt x="557562" y="706338"/>
                </a:lnTo>
                <a:lnTo>
                  <a:pt x="603410" y="661070"/>
                </a:lnTo>
                <a:lnTo>
                  <a:pt x="609600" y="635507"/>
                </a:lnTo>
                <a:close/>
              </a:path>
            </a:pathLst>
          </a:custGeom>
          <a:solidFill>
            <a:srgbClr val="18A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27467" y="5810250"/>
            <a:ext cx="619760" cy="132080"/>
          </a:xfrm>
          <a:custGeom>
            <a:avLst/>
            <a:gdLst/>
            <a:ahLst/>
            <a:cxnLst/>
            <a:rect l="l" t="t" r="r" b="b"/>
            <a:pathLst>
              <a:path w="619760" h="132079">
                <a:moveTo>
                  <a:pt x="619506" y="762"/>
                </a:moveTo>
                <a:lnTo>
                  <a:pt x="609600" y="0"/>
                </a:lnTo>
                <a:lnTo>
                  <a:pt x="609600" y="6096"/>
                </a:lnTo>
                <a:lnTo>
                  <a:pt x="598450" y="31752"/>
                </a:lnTo>
                <a:lnTo>
                  <a:pt x="550223" y="73432"/>
                </a:lnTo>
                <a:lnTo>
                  <a:pt x="515558" y="89458"/>
                </a:lnTo>
                <a:lnTo>
                  <a:pt x="475465" y="102276"/>
                </a:lnTo>
                <a:lnTo>
                  <a:pt x="431151" y="111886"/>
                </a:lnTo>
                <a:lnTo>
                  <a:pt x="383821" y="118289"/>
                </a:lnTo>
                <a:lnTo>
                  <a:pt x="334682" y="121485"/>
                </a:lnTo>
                <a:lnTo>
                  <a:pt x="284937" y="121476"/>
                </a:lnTo>
                <a:lnTo>
                  <a:pt x="235794" y="118263"/>
                </a:lnTo>
                <a:lnTo>
                  <a:pt x="188458" y="111845"/>
                </a:lnTo>
                <a:lnTo>
                  <a:pt x="144135" y="102224"/>
                </a:lnTo>
                <a:lnTo>
                  <a:pt x="104030" y="89400"/>
                </a:lnTo>
                <a:lnTo>
                  <a:pt x="69349" y="73375"/>
                </a:lnTo>
                <a:lnTo>
                  <a:pt x="21081" y="31722"/>
                </a:lnTo>
                <a:lnTo>
                  <a:pt x="9906" y="6096"/>
                </a:lnTo>
                <a:lnTo>
                  <a:pt x="9906" y="0"/>
                </a:lnTo>
                <a:lnTo>
                  <a:pt x="0" y="762"/>
                </a:lnTo>
                <a:lnTo>
                  <a:pt x="29653" y="56584"/>
                </a:lnTo>
                <a:lnTo>
                  <a:pt x="88477" y="93311"/>
                </a:lnTo>
                <a:lnTo>
                  <a:pt x="126437" y="107083"/>
                </a:lnTo>
                <a:lnTo>
                  <a:pt x="168667" y="117791"/>
                </a:lnTo>
                <a:lnTo>
                  <a:pt x="214096" y="125434"/>
                </a:lnTo>
                <a:lnTo>
                  <a:pt x="261655" y="130011"/>
                </a:lnTo>
                <a:lnTo>
                  <a:pt x="310272" y="131521"/>
                </a:lnTo>
                <a:lnTo>
                  <a:pt x="358875" y="129962"/>
                </a:lnTo>
                <a:lnTo>
                  <a:pt x="406395" y="125333"/>
                </a:lnTo>
                <a:lnTo>
                  <a:pt x="451761" y="117633"/>
                </a:lnTo>
                <a:lnTo>
                  <a:pt x="493901" y="106860"/>
                </a:lnTo>
                <a:lnTo>
                  <a:pt x="531745" y="93013"/>
                </a:lnTo>
                <a:lnTo>
                  <a:pt x="590262" y="56091"/>
                </a:lnTo>
                <a:lnTo>
                  <a:pt x="618744" y="6858"/>
                </a:lnTo>
                <a:lnTo>
                  <a:pt x="61950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27467" y="5679213"/>
            <a:ext cx="619760" cy="770255"/>
          </a:xfrm>
          <a:custGeom>
            <a:avLst/>
            <a:gdLst/>
            <a:ahLst/>
            <a:cxnLst/>
            <a:rect l="l" t="t" r="r" b="b"/>
            <a:pathLst>
              <a:path w="619760" h="770254">
                <a:moveTo>
                  <a:pt x="619506" y="639290"/>
                </a:moveTo>
                <a:lnTo>
                  <a:pt x="619506" y="131036"/>
                </a:lnTo>
                <a:lnTo>
                  <a:pt x="618744" y="123416"/>
                </a:lnTo>
                <a:lnTo>
                  <a:pt x="586613" y="72239"/>
                </a:lnTo>
                <a:lnTo>
                  <a:pt x="523031" y="34707"/>
                </a:lnTo>
                <a:lnTo>
                  <a:pt x="482425" y="21030"/>
                </a:lnTo>
                <a:lnTo>
                  <a:pt x="437531" y="10732"/>
                </a:lnTo>
                <a:lnTo>
                  <a:pt x="389541" y="3801"/>
                </a:lnTo>
                <a:lnTo>
                  <a:pt x="339647" y="227"/>
                </a:lnTo>
                <a:lnTo>
                  <a:pt x="289040" y="0"/>
                </a:lnTo>
                <a:lnTo>
                  <a:pt x="238911" y="3107"/>
                </a:lnTo>
                <a:lnTo>
                  <a:pt x="190454" y="9538"/>
                </a:lnTo>
                <a:lnTo>
                  <a:pt x="144858" y="19282"/>
                </a:lnTo>
                <a:lnTo>
                  <a:pt x="103317" y="32329"/>
                </a:lnTo>
                <a:lnTo>
                  <a:pt x="67021" y="48667"/>
                </a:lnTo>
                <a:lnTo>
                  <a:pt x="14933" y="91173"/>
                </a:lnTo>
                <a:lnTo>
                  <a:pt x="0" y="131036"/>
                </a:lnTo>
                <a:lnTo>
                  <a:pt x="0" y="639290"/>
                </a:lnTo>
                <a:lnTo>
                  <a:pt x="762" y="646910"/>
                </a:lnTo>
                <a:lnTo>
                  <a:pt x="2286" y="653768"/>
                </a:lnTo>
                <a:lnTo>
                  <a:pt x="9906" y="668943"/>
                </a:lnTo>
                <a:lnTo>
                  <a:pt x="9906" y="124940"/>
                </a:lnTo>
                <a:lnTo>
                  <a:pt x="11429" y="118844"/>
                </a:lnTo>
                <a:lnTo>
                  <a:pt x="36546" y="81390"/>
                </a:lnTo>
                <a:lnTo>
                  <a:pt x="73882" y="55992"/>
                </a:lnTo>
                <a:lnTo>
                  <a:pt x="120489" y="36725"/>
                </a:lnTo>
                <a:lnTo>
                  <a:pt x="171891" y="22995"/>
                </a:lnTo>
                <a:lnTo>
                  <a:pt x="223615" y="14211"/>
                </a:lnTo>
                <a:lnTo>
                  <a:pt x="271188" y="9782"/>
                </a:lnTo>
                <a:lnTo>
                  <a:pt x="310134" y="9116"/>
                </a:lnTo>
                <a:lnTo>
                  <a:pt x="325374" y="9116"/>
                </a:lnTo>
                <a:lnTo>
                  <a:pt x="376233" y="11843"/>
                </a:lnTo>
                <a:lnTo>
                  <a:pt x="421203" y="17862"/>
                </a:lnTo>
                <a:lnTo>
                  <a:pt x="470476" y="28421"/>
                </a:lnTo>
                <a:lnTo>
                  <a:pt x="519001" y="44001"/>
                </a:lnTo>
                <a:lnTo>
                  <a:pt x="561729" y="65085"/>
                </a:lnTo>
                <a:lnTo>
                  <a:pt x="593612" y="92158"/>
                </a:lnTo>
                <a:lnTo>
                  <a:pt x="609600" y="125702"/>
                </a:lnTo>
                <a:lnTo>
                  <a:pt x="609600" y="669280"/>
                </a:lnTo>
                <a:lnTo>
                  <a:pt x="610603" y="667931"/>
                </a:lnTo>
                <a:lnTo>
                  <a:pt x="619506" y="639290"/>
                </a:lnTo>
                <a:close/>
              </a:path>
              <a:path w="619760" h="770254">
                <a:moveTo>
                  <a:pt x="609600" y="669280"/>
                </a:moveTo>
                <a:lnTo>
                  <a:pt x="609600" y="645386"/>
                </a:lnTo>
                <a:lnTo>
                  <a:pt x="596934" y="672362"/>
                </a:lnTo>
                <a:lnTo>
                  <a:pt x="574561" y="695731"/>
                </a:lnTo>
                <a:lnTo>
                  <a:pt x="506188" y="731698"/>
                </a:lnTo>
                <a:lnTo>
                  <a:pt x="462935" y="744319"/>
                </a:lnTo>
                <a:lnTo>
                  <a:pt x="415470" y="753380"/>
                </a:lnTo>
                <a:lnTo>
                  <a:pt x="365168" y="758892"/>
                </a:lnTo>
                <a:lnTo>
                  <a:pt x="313401" y="760867"/>
                </a:lnTo>
                <a:lnTo>
                  <a:pt x="261543" y="759317"/>
                </a:lnTo>
                <a:lnTo>
                  <a:pt x="210970" y="754253"/>
                </a:lnTo>
                <a:lnTo>
                  <a:pt x="163054" y="745687"/>
                </a:lnTo>
                <a:lnTo>
                  <a:pt x="119170" y="733629"/>
                </a:lnTo>
                <a:lnTo>
                  <a:pt x="80692" y="718092"/>
                </a:lnTo>
                <a:lnTo>
                  <a:pt x="25448" y="676626"/>
                </a:lnTo>
                <a:lnTo>
                  <a:pt x="9906" y="644624"/>
                </a:lnTo>
                <a:lnTo>
                  <a:pt x="9906" y="668943"/>
                </a:lnTo>
                <a:lnTo>
                  <a:pt x="37798" y="702853"/>
                </a:lnTo>
                <a:lnTo>
                  <a:pt x="105115" y="738721"/>
                </a:lnTo>
                <a:lnTo>
                  <a:pt x="147540" y="751651"/>
                </a:lnTo>
                <a:lnTo>
                  <a:pt x="194124" y="761220"/>
                </a:lnTo>
                <a:lnTo>
                  <a:pt x="243602" y="767410"/>
                </a:lnTo>
                <a:lnTo>
                  <a:pt x="294711" y="770201"/>
                </a:lnTo>
                <a:lnTo>
                  <a:pt x="346187" y="769575"/>
                </a:lnTo>
                <a:lnTo>
                  <a:pt x="396766" y="765513"/>
                </a:lnTo>
                <a:lnTo>
                  <a:pt x="445183" y="757996"/>
                </a:lnTo>
                <a:lnTo>
                  <a:pt x="490174" y="747005"/>
                </a:lnTo>
                <a:lnTo>
                  <a:pt x="530476" y="732522"/>
                </a:lnTo>
                <a:lnTo>
                  <a:pt x="564824" y="714528"/>
                </a:lnTo>
                <a:lnTo>
                  <a:pt x="591954" y="693004"/>
                </a:lnTo>
                <a:lnTo>
                  <a:pt x="609600" y="669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65439" y="5984747"/>
            <a:ext cx="609600" cy="504190"/>
          </a:xfrm>
          <a:custGeom>
            <a:avLst/>
            <a:gdLst/>
            <a:ahLst/>
            <a:cxnLst/>
            <a:rect l="l" t="t" r="r" b="b"/>
            <a:pathLst>
              <a:path w="609600" h="504189">
                <a:moveTo>
                  <a:pt x="609600" y="419861"/>
                </a:moveTo>
                <a:lnTo>
                  <a:pt x="609600" y="83819"/>
                </a:lnTo>
                <a:lnTo>
                  <a:pt x="601553" y="64781"/>
                </a:lnTo>
                <a:lnTo>
                  <a:pt x="542659" y="31635"/>
                </a:lnTo>
                <a:lnTo>
                  <a:pt x="495464" y="18594"/>
                </a:lnTo>
                <a:lnTo>
                  <a:pt x="438872" y="8619"/>
                </a:lnTo>
                <a:lnTo>
                  <a:pt x="374708" y="2243"/>
                </a:lnTo>
                <a:lnTo>
                  <a:pt x="304800" y="0"/>
                </a:lnTo>
                <a:lnTo>
                  <a:pt x="235131" y="2243"/>
                </a:lnTo>
                <a:lnTo>
                  <a:pt x="171061" y="8619"/>
                </a:lnTo>
                <a:lnTo>
                  <a:pt x="114455" y="18594"/>
                </a:lnTo>
                <a:lnTo>
                  <a:pt x="67180" y="31635"/>
                </a:lnTo>
                <a:lnTo>
                  <a:pt x="31102" y="47208"/>
                </a:lnTo>
                <a:lnTo>
                  <a:pt x="0" y="83819"/>
                </a:lnTo>
                <a:lnTo>
                  <a:pt x="0" y="419861"/>
                </a:lnTo>
                <a:lnTo>
                  <a:pt x="31102" y="456473"/>
                </a:lnTo>
                <a:lnTo>
                  <a:pt x="67180" y="472046"/>
                </a:lnTo>
                <a:lnTo>
                  <a:pt x="114455" y="485087"/>
                </a:lnTo>
                <a:lnTo>
                  <a:pt x="171061" y="495062"/>
                </a:lnTo>
                <a:lnTo>
                  <a:pt x="235131" y="501438"/>
                </a:lnTo>
                <a:lnTo>
                  <a:pt x="304800" y="503681"/>
                </a:lnTo>
                <a:lnTo>
                  <a:pt x="374708" y="501438"/>
                </a:lnTo>
                <a:lnTo>
                  <a:pt x="438872" y="495062"/>
                </a:lnTo>
                <a:lnTo>
                  <a:pt x="495464" y="485087"/>
                </a:lnTo>
                <a:lnTo>
                  <a:pt x="542659" y="472046"/>
                </a:lnTo>
                <a:lnTo>
                  <a:pt x="578631" y="456473"/>
                </a:lnTo>
                <a:lnTo>
                  <a:pt x="609600" y="419861"/>
                </a:lnTo>
                <a:close/>
              </a:path>
            </a:pathLst>
          </a:custGeom>
          <a:solidFill>
            <a:srgbClr val="18A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60867" y="6068567"/>
            <a:ext cx="619760" cy="88900"/>
          </a:xfrm>
          <a:custGeom>
            <a:avLst/>
            <a:gdLst/>
            <a:ahLst/>
            <a:cxnLst/>
            <a:rect l="l" t="t" r="r" b="b"/>
            <a:pathLst>
              <a:path w="619760" h="88900">
                <a:moveTo>
                  <a:pt x="11429" y="7620"/>
                </a:moveTo>
                <a:lnTo>
                  <a:pt x="9906" y="3048"/>
                </a:lnTo>
                <a:lnTo>
                  <a:pt x="9906" y="0"/>
                </a:lnTo>
                <a:lnTo>
                  <a:pt x="0" y="762"/>
                </a:lnTo>
                <a:lnTo>
                  <a:pt x="762" y="5334"/>
                </a:lnTo>
                <a:lnTo>
                  <a:pt x="762" y="6096"/>
                </a:lnTo>
                <a:lnTo>
                  <a:pt x="2285" y="9906"/>
                </a:lnTo>
                <a:lnTo>
                  <a:pt x="2285" y="10668"/>
                </a:lnTo>
                <a:lnTo>
                  <a:pt x="4571" y="16002"/>
                </a:lnTo>
                <a:lnTo>
                  <a:pt x="10668" y="21923"/>
                </a:lnTo>
                <a:lnTo>
                  <a:pt x="10668" y="6858"/>
                </a:lnTo>
                <a:lnTo>
                  <a:pt x="11429" y="7620"/>
                </a:lnTo>
                <a:close/>
              </a:path>
              <a:path w="619760" h="88900">
                <a:moveTo>
                  <a:pt x="608838" y="21991"/>
                </a:moveTo>
                <a:lnTo>
                  <a:pt x="608838" y="6858"/>
                </a:lnTo>
                <a:lnTo>
                  <a:pt x="606552" y="11430"/>
                </a:lnTo>
                <a:lnTo>
                  <a:pt x="586528" y="29418"/>
                </a:lnTo>
                <a:lnTo>
                  <a:pt x="517057" y="57095"/>
                </a:lnTo>
                <a:lnTo>
                  <a:pt x="471077" y="66778"/>
                </a:lnTo>
                <a:lnTo>
                  <a:pt x="419911" y="73687"/>
                </a:lnTo>
                <a:lnTo>
                  <a:pt x="365295" y="77821"/>
                </a:lnTo>
                <a:lnTo>
                  <a:pt x="308962" y="79176"/>
                </a:lnTo>
                <a:lnTo>
                  <a:pt x="252645" y="77751"/>
                </a:lnTo>
                <a:lnTo>
                  <a:pt x="198079" y="73542"/>
                </a:lnTo>
                <a:lnTo>
                  <a:pt x="146998" y="66548"/>
                </a:lnTo>
                <a:lnTo>
                  <a:pt x="101134" y="56766"/>
                </a:lnTo>
                <a:lnTo>
                  <a:pt x="62223" y="44193"/>
                </a:lnTo>
                <a:lnTo>
                  <a:pt x="12192" y="10668"/>
                </a:lnTo>
                <a:lnTo>
                  <a:pt x="10668" y="6858"/>
                </a:lnTo>
                <a:lnTo>
                  <a:pt x="10668" y="21923"/>
                </a:lnTo>
                <a:lnTo>
                  <a:pt x="55292" y="51629"/>
                </a:lnTo>
                <a:lnTo>
                  <a:pt x="95305" y="64992"/>
                </a:lnTo>
                <a:lnTo>
                  <a:pt x="142642" y="75383"/>
                </a:lnTo>
                <a:lnTo>
                  <a:pt x="195472" y="82800"/>
                </a:lnTo>
                <a:lnTo>
                  <a:pt x="251961" y="87241"/>
                </a:lnTo>
                <a:lnTo>
                  <a:pt x="310276" y="88701"/>
                </a:lnTo>
                <a:lnTo>
                  <a:pt x="368586" y="87179"/>
                </a:lnTo>
                <a:lnTo>
                  <a:pt x="425058" y="82670"/>
                </a:lnTo>
                <a:lnTo>
                  <a:pt x="477858" y="75173"/>
                </a:lnTo>
                <a:lnTo>
                  <a:pt x="525154" y="64684"/>
                </a:lnTo>
                <a:lnTo>
                  <a:pt x="565115" y="51201"/>
                </a:lnTo>
                <a:lnTo>
                  <a:pt x="595906" y="34721"/>
                </a:lnTo>
                <a:lnTo>
                  <a:pt x="608838" y="21991"/>
                </a:lnTo>
                <a:close/>
              </a:path>
              <a:path w="619760" h="88900">
                <a:moveTo>
                  <a:pt x="619506" y="762"/>
                </a:moveTo>
                <a:lnTo>
                  <a:pt x="609600" y="0"/>
                </a:lnTo>
                <a:lnTo>
                  <a:pt x="609600" y="3048"/>
                </a:lnTo>
                <a:lnTo>
                  <a:pt x="608076" y="7620"/>
                </a:lnTo>
                <a:lnTo>
                  <a:pt x="608838" y="6858"/>
                </a:lnTo>
                <a:lnTo>
                  <a:pt x="608838" y="21991"/>
                </a:lnTo>
                <a:lnTo>
                  <a:pt x="615696" y="15240"/>
                </a:lnTo>
                <a:lnTo>
                  <a:pt x="617220" y="10668"/>
                </a:lnTo>
                <a:lnTo>
                  <a:pt x="617220" y="9906"/>
                </a:lnTo>
                <a:lnTo>
                  <a:pt x="618744" y="6096"/>
                </a:lnTo>
                <a:lnTo>
                  <a:pt x="618744" y="5334"/>
                </a:lnTo>
                <a:lnTo>
                  <a:pt x="61950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60867" y="5980505"/>
            <a:ext cx="619760" cy="512445"/>
          </a:xfrm>
          <a:custGeom>
            <a:avLst/>
            <a:gdLst/>
            <a:ahLst/>
            <a:cxnLst/>
            <a:rect l="l" t="t" r="r" b="b"/>
            <a:pathLst>
              <a:path w="619760" h="512445">
                <a:moveTo>
                  <a:pt x="762" y="428676"/>
                </a:moveTo>
                <a:lnTo>
                  <a:pt x="761" y="83490"/>
                </a:lnTo>
                <a:lnTo>
                  <a:pt x="0" y="88062"/>
                </a:lnTo>
                <a:lnTo>
                  <a:pt x="0" y="424104"/>
                </a:lnTo>
                <a:lnTo>
                  <a:pt x="762" y="428676"/>
                </a:lnTo>
                <a:close/>
              </a:path>
              <a:path w="619760" h="512445">
                <a:moveTo>
                  <a:pt x="617220" y="434772"/>
                </a:moveTo>
                <a:lnTo>
                  <a:pt x="617220" y="78156"/>
                </a:lnTo>
                <a:lnTo>
                  <a:pt x="614934" y="72822"/>
                </a:lnTo>
                <a:lnTo>
                  <a:pt x="564646" y="37120"/>
                </a:lnTo>
                <a:lnTo>
                  <a:pt x="524664" y="23731"/>
                </a:lnTo>
                <a:lnTo>
                  <a:pt x="477265" y="13322"/>
                </a:lnTo>
                <a:lnTo>
                  <a:pt x="424306" y="5893"/>
                </a:lnTo>
                <a:lnTo>
                  <a:pt x="367643" y="1448"/>
                </a:lnTo>
                <a:lnTo>
                  <a:pt x="310486" y="23"/>
                </a:lnTo>
                <a:lnTo>
                  <a:pt x="308748" y="0"/>
                </a:lnTo>
                <a:lnTo>
                  <a:pt x="250634" y="1519"/>
                </a:lnTo>
                <a:lnTo>
                  <a:pt x="194000" y="6039"/>
                </a:lnTo>
                <a:lnTo>
                  <a:pt x="141089" y="13552"/>
                </a:lnTo>
                <a:lnTo>
                  <a:pt x="93759" y="24061"/>
                </a:lnTo>
                <a:lnTo>
                  <a:pt x="53864" y="37567"/>
                </a:lnTo>
                <a:lnTo>
                  <a:pt x="3809" y="73584"/>
                </a:lnTo>
                <a:lnTo>
                  <a:pt x="761" y="82728"/>
                </a:lnTo>
                <a:lnTo>
                  <a:pt x="762" y="429438"/>
                </a:lnTo>
                <a:lnTo>
                  <a:pt x="2286" y="434010"/>
                </a:lnTo>
                <a:lnTo>
                  <a:pt x="2286" y="434772"/>
                </a:lnTo>
                <a:lnTo>
                  <a:pt x="4572" y="439344"/>
                </a:lnTo>
                <a:lnTo>
                  <a:pt x="9906" y="444626"/>
                </a:lnTo>
                <a:lnTo>
                  <a:pt x="9906" y="85014"/>
                </a:lnTo>
                <a:lnTo>
                  <a:pt x="10668" y="83109"/>
                </a:lnTo>
                <a:lnTo>
                  <a:pt x="10668" y="81966"/>
                </a:lnTo>
                <a:lnTo>
                  <a:pt x="12954" y="77394"/>
                </a:lnTo>
                <a:lnTo>
                  <a:pt x="62675" y="44124"/>
                </a:lnTo>
                <a:lnTo>
                  <a:pt x="101658" y="31650"/>
                </a:lnTo>
                <a:lnTo>
                  <a:pt x="147699" y="21952"/>
                </a:lnTo>
                <a:lnTo>
                  <a:pt x="199029" y="15032"/>
                </a:lnTo>
                <a:lnTo>
                  <a:pt x="253881" y="10894"/>
                </a:lnTo>
                <a:lnTo>
                  <a:pt x="310486" y="9538"/>
                </a:lnTo>
                <a:lnTo>
                  <a:pt x="365353" y="10924"/>
                </a:lnTo>
                <a:lnTo>
                  <a:pt x="421885" y="15185"/>
                </a:lnTo>
                <a:lnTo>
                  <a:pt x="473144" y="22192"/>
                </a:lnTo>
                <a:lnTo>
                  <a:pt x="519084" y="31990"/>
                </a:lnTo>
                <a:lnTo>
                  <a:pt x="557937" y="44582"/>
                </a:lnTo>
                <a:lnTo>
                  <a:pt x="607314" y="78156"/>
                </a:lnTo>
                <a:lnTo>
                  <a:pt x="608838" y="81966"/>
                </a:lnTo>
                <a:lnTo>
                  <a:pt x="608838" y="83109"/>
                </a:lnTo>
                <a:lnTo>
                  <a:pt x="609600" y="85014"/>
                </a:lnTo>
                <a:lnTo>
                  <a:pt x="609600" y="444714"/>
                </a:lnTo>
                <a:lnTo>
                  <a:pt x="615696" y="438582"/>
                </a:lnTo>
                <a:lnTo>
                  <a:pt x="617220" y="434772"/>
                </a:lnTo>
                <a:close/>
              </a:path>
              <a:path w="619760" h="512445">
                <a:moveTo>
                  <a:pt x="11430" y="430962"/>
                </a:moveTo>
                <a:lnTo>
                  <a:pt x="9906" y="427152"/>
                </a:lnTo>
                <a:lnTo>
                  <a:pt x="9906" y="444626"/>
                </a:lnTo>
                <a:lnTo>
                  <a:pt x="10668" y="445380"/>
                </a:lnTo>
                <a:lnTo>
                  <a:pt x="10668" y="430200"/>
                </a:lnTo>
                <a:lnTo>
                  <a:pt x="11430" y="430962"/>
                </a:lnTo>
                <a:close/>
              </a:path>
              <a:path w="619760" h="512445">
                <a:moveTo>
                  <a:pt x="11430" y="81204"/>
                </a:moveTo>
                <a:lnTo>
                  <a:pt x="10668" y="81966"/>
                </a:lnTo>
                <a:lnTo>
                  <a:pt x="10668" y="83109"/>
                </a:lnTo>
                <a:lnTo>
                  <a:pt x="11430" y="81204"/>
                </a:lnTo>
                <a:close/>
              </a:path>
              <a:path w="619760" h="512445">
                <a:moveTo>
                  <a:pt x="608838" y="445481"/>
                </a:moveTo>
                <a:lnTo>
                  <a:pt x="608838" y="430200"/>
                </a:lnTo>
                <a:lnTo>
                  <a:pt x="606552" y="434772"/>
                </a:lnTo>
                <a:lnTo>
                  <a:pt x="586906" y="452836"/>
                </a:lnTo>
                <a:lnTo>
                  <a:pt x="517648" y="480606"/>
                </a:lnTo>
                <a:lnTo>
                  <a:pt x="471570" y="490313"/>
                </a:lnTo>
                <a:lnTo>
                  <a:pt x="420216" y="497233"/>
                </a:lnTo>
                <a:lnTo>
                  <a:pt x="365353" y="501365"/>
                </a:lnTo>
                <a:lnTo>
                  <a:pt x="308748" y="502709"/>
                </a:lnTo>
                <a:lnTo>
                  <a:pt x="252168" y="501265"/>
                </a:lnTo>
                <a:lnTo>
                  <a:pt x="197381" y="497032"/>
                </a:lnTo>
                <a:lnTo>
                  <a:pt x="146155" y="490010"/>
                </a:lnTo>
                <a:lnTo>
                  <a:pt x="100255" y="480197"/>
                </a:lnTo>
                <a:lnTo>
                  <a:pt x="61450" y="467593"/>
                </a:lnTo>
                <a:lnTo>
                  <a:pt x="12192" y="434010"/>
                </a:lnTo>
                <a:lnTo>
                  <a:pt x="10668" y="430200"/>
                </a:lnTo>
                <a:lnTo>
                  <a:pt x="10668" y="445380"/>
                </a:lnTo>
                <a:lnTo>
                  <a:pt x="54842" y="475100"/>
                </a:lnTo>
                <a:lnTo>
                  <a:pt x="94834" y="488500"/>
                </a:lnTo>
                <a:lnTo>
                  <a:pt x="142252" y="498914"/>
                </a:lnTo>
                <a:lnTo>
                  <a:pt x="195236" y="506339"/>
                </a:lnTo>
                <a:lnTo>
                  <a:pt x="252168" y="510783"/>
                </a:lnTo>
                <a:lnTo>
                  <a:pt x="310486" y="512224"/>
                </a:lnTo>
                <a:lnTo>
                  <a:pt x="368985" y="510683"/>
                </a:lnTo>
                <a:lnTo>
                  <a:pt x="425634" y="506149"/>
                </a:lnTo>
                <a:lnTo>
                  <a:pt x="478551" y="498624"/>
                </a:lnTo>
                <a:lnTo>
                  <a:pt x="525875" y="488105"/>
                </a:lnTo>
                <a:lnTo>
                  <a:pt x="565747" y="474593"/>
                </a:lnTo>
                <a:lnTo>
                  <a:pt x="596307" y="458085"/>
                </a:lnTo>
                <a:lnTo>
                  <a:pt x="608838" y="445481"/>
                </a:lnTo>
                <a:close/>
              </a:path>
              <a:path w="619760" h="512445">
                <a:moveTo>
                  <a:pt x="608838" y="83109"/>
                </a:moveTo>
                <a:lnTo>
                  <a:pt x="608838" y="81966"/>
                </a:lnTo>
                <a:lnTo>
                  <a:pt x="608076" y="81204"/>
                </a:lnTo>
                <a:lnTo>
                  <a:pt x="608838" y="83109"/>
                </a:lnTo>
                <a:close/>
              </a:path>
              <a:path w="619760" h="512445">
                <a:moveTo>
                  <a:pt x="609600" y="444714"/>
                </a:moveTo>
                <a:lnTo>
                  <a:pt x="609600" y="427152"/>
                </a:lnTo>
                <a:lnTo>
                  <a:pt x="608076" y="430962"/>
                </a:lnTo>
                <a:lnTo>
                  <a:pt x="608838" y="430200"/>
                </a:lnTo>
                <a:lnTo>
                  <a:pt x="608838" y="445481"/>
                </a:lnTo>
                <a:lnTo>
                  <a:pt x="609600" y="444714"/>
                </a:lnTo>
                <a:close/>
              </a:path>
              <a:path w="619760" h="512445">
                <a:moveTo>
                  <a:pt x="618744" y="429438"/>
                </a:moveTo>
                <a:lnTo>
                  <a:pt x="618744" y="82728"/>
                </a:lnTo>
                <a:lnTo>
                  <a:pt x="617220" y="78918"/>
                </a:lnTo>
                <a:lnTo>
                  <a:pt x="617220" y="434010"/>
                </a:lnTo>
                <a:lnTo>
                  <a:pt x="618744" y="429438"/>
                </a:lnTo>
                <a:close/>
              </a:path>
              <a:path w="619760" h="512445">
                <a:moveTo>
                  <a:pt x="619506" y="424104"/>
                </a:moveTo>
                <a:lnTo>
                  <a:pt x="619506" y="88062"/>
                </a:lnTo>
                <a:lnTo>
                  <a:pt x="618744" y="83490"/>
                </a:lnTo>
                <a:lnTo>
                  <a:pt x="618744" y="428676"/>
                </a:lnTo>
                <a:lnTo>
                  <a:pt x="619506" y="424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8239" y="6063996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635507"/>
                </a:moveTo>
                <a:lnTo>
                  <a:pt x="609600" y="127253"/>
                </a:lnTo>
                <a:lnTo>
                  <a:pt x="603410" y="101658"/>
                </a:lnTo>
                <a:lnTo>
                  <a:pt x="557562" y="56182"/>
                </a:lnTo>
                <a:lnTo>
                  <a:pt x="520350" y="37337"/>
                </a:lnTo>
                <a:lnTo>
                  <a:pt x="475245" y="21779"/>
                </a:lnTo>
                <a:lnTo>
                  <a:pt x="423469" y="10025"/>
                </a:lnTo>
                <a:lnTo>
                  <a:pt x="366246" y="2592"/>
                </a:lnTo>
                <a:lnTo>
                  <a:pt x="304800" y="0"/>
                </a:lnTo>
                <a:lnTo>
                  <a:pt x="243572" y="2592"/>
                </a:lnTo>
                <a:lnTo>
                  <a:pt x="186451" y="10025"/>
                </a:lnTo>
                <a:lnTo>
                  <a:pt x="134689" y="21779"/>
                </a:lnTo>
                <a:lnTo>
                  <a:pt x="89535" y="37337"/>
                </a:lnTo>
                <a:lnTo>
                  <a:pt x="52238" y="56182"/>
                </a:lnTo>
                <a:lnTo>
                  <a:pt x="6221" y="101658"/>
                </a:lnTo>
                <a:lnTo>
                  <a:pt x="0" y="127253"/>
                </a:lnTo>
                <a:lnTo>
                  <a:pt x="0" y="635507"/>
                </a:lnTo>
                <a:lnTo>
                  <a:pt x="24050" y="684847"/>
                </a:lnTo>
                <a:lnTo>
                  <a:pt x="89535" y="725042"/>
                </a:lnTo>
                <a:lnTo>
                  <a:pt x="134689" y="740461"/>
                </a:lnTo>
                <a:lnTo>
                  <a:pt x="186451" y="752093"/>
                </a:lnTo>
                <a:lnTo>
                  <a:pt x="243572" y="759440"/>
                </a:lnTo>
                <a:lnTo>
                  <a:pt x="304800" y="761999"/>
                </a:lnTo>
                <a:lnTo>
                  <a:pt x="366246" y="759440"/>
                </a:lnTo>
                <a:lnTo>
                  <a:pt x="423469" y="752093"/>
                </a:lnTo>
                <a:lnTo>
                  <a:pt x="475245" y="740461"/>
                </a:lnTo>
                <a:lnTo>
                  <a:pt x="520350" y="725042"/>
                </a:lnTo>
                <a:lnTo>
                  <a:pt x="557562" y="706338"/>
                </a:lnTo>
                <a:lnTo>
                  <a:pt x="603410" y="661070"/>
                </a:lnTo>
                <a:lnTo>
                  <a:pt x="609600" y="635507"/>
                </a:lnTo>
                <a:close/>
              </a:path>
            </a:pathLst>
          </a:custGeom>
          <a:solidFill>
            <a:srgbClr val="18A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03667" y="6191250"/>
            <a:ext cx="619760" cy="132080"/>
          </a:xfrm>
          <a:custGeom>
            <a:avLst/>
            <a:gdLst/>
            <a:ahLst/>
            <a:cxnLst/>
            <a:rect l="l" t="t" r="r" b="b"/>
            <a:pathLst>
              <a:path w="619760" h="132079">
                <a:moveTo>
                  <a:pt x="619506" y="762"/>
                </a:moveTo>
                <a:lnTo>
                  <a:pt x="609600" y="0"/>
                </a:lnTo>
                <a:lnTo>
                  <a:pt x="609600" y="6096"/>
                </a:lnTo>
                <a:lnTo>
                  <a:pt x="598448" y="31752"/>
                </a:lnTo>
                <a:lnTo>
                  <a:pt x="550218" y="73432"/>
                </a:lnTo>
                <a:lnTo>
                  <a:pt x="515552" y="89458"/>
                </a:lnTo>
                <a:lnTo>
                  <a:pt x="475459" y="102276"/>
                </a:lnTo>
                <a:lnTo>
                  <a:pt x="431145" y="111886"/>
                </a:lnTo>
                <a:lnTo>
                  <a:pt x="383816" y="118289"/>
                </a:lnTo>
                <a:lnTo>
                  <a:pt x="334677" y="121485"/>
                </a:lnTo>
                <a:lnTo>
                  <a:pt x="284933" y="121476"/>
                </a:lnTo>
                <a:lnTo>
                  <a:pt x="235791" y="118263"/>
                </a:lnTo>
                <a:lnTo>
                  <a:pt x="188455" y="111845"/>
                </a:lnTo>
                <a:lnTo>
                  <a:pt x="144133" y="102224"/>
                </a:lnTo>
                <a:lnTo>
                  <a:pt x="104028" y="89400"/>
                </a:lnTo>
                <a:lnTo>
                  <a:pt x="69348" y="73375"/>
                </a:lnTo>
                <a:lnTo>
                  <a:pt x="21081" y="31722"/>
                </a:lnTo>
                <a:lnTo>
                  <a:pt x="9906" y="6096"/>
                </a:lnTo>
                <a:lnTo>
                  <a:pt x="9906" y="0"/>
                </a:lnTo>
                <a:lnTo>
                  <a:pt x="0" y="762"/>
                </a:lnTo>
                <a:lnTo>
                  <a:pt x="29653" y="56584"/>
                </a:lnTo>
                <a:lnTo>
                  <a:pt x="88477" y="93311"/>
                </a:lnTo>
                <a:lnTo>
                  <a:pt x="126437" y="107083"/>
                </a:lnTo>
                <a:lnTo>
                  <a:pt x="168667" y="117791"/>
                </a:lnTo>
                <a:lnTo>
                  <a:pt x="214096" y="125434"/>
                </a:lnTo>
                <a:lnTo>
                  <a:pt x="261655" y="130011"/>
                </a:lnTo>
                <a:lnTo>
                  <a:pt x="310272" y="131521"/>
                </a:lnTo>
                <a:lnTo>
                  <a:pt x="358875" y="129962"/>
                </a:lnTo>
                <a:lnTo>
                  <a:pt x="406395" y="125333"/>
                </a:lnTo>
                <a:lnTo>
                  <a:pt x="451761" y="117633"/>
                </a:lnTo>
                <a:lnTo>
                  <a:pt x="493901" y="106860"/>
                </a:lnTo>
                <a:lnTo>
                  <a:pt x="531745" y="93013"/>
                </a:lnTo>
                <a:lnTo>
                  <a:pt x="590262" y="56091"/>
                </a:lnTo>
                <a:lnTo>
                  <a:pt x="618744" y="6858"/>
                </a:lnTo>
                <a:lnTo>
                  <a:pt x="61950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667" y="6060213"/>
            <a:ext cx="619760" cy="770255"/>
          </a:xfrm>
          <a:custGeom>
            <a:avLst/>
            <a:gdLst/>
            <a:ahLst/>
            <a:cxnLst/>
            <a:rect l="l" t="t" r="r" b="b"/>
            <a:pathLst>
              <a:path w="619760" h="770254">
                <a:moveTo>
                  <a:pt x="619506" y="639290"/>
                </a:moveTo>
                <a:lnTo>
                  <a:pt x="619506" y="131036"/>
                </a:lnTo>
                <a:lnTo>
                  <a:pt x="618744" y="123416"/>
                </a:lnTo>
                <a:lnTo>
                  <a:pt x="586613" y="72239"/>
                </a:lnTo>
                <a:lnTo>
                  <a:pt x="523031" y="34707"/>
                </a:lnTo>
                <a:lnTo>
                  <a:pt x="482425" y="21030"/>
                </a:lnTo>
                <a:lnTo>
                  <a:pt x="437531" y="10732"/>
                </a:lnTo>
                <a:lnTo>
                  <a:pt x="389541" y="3801"/>
                </a:lnTo>
                <a:lnTo>
                  <a:pt x="339647" y="227"/>
                </a:lnTo>
                <a:lnTo>
                  <a:pt x="289040" y="0"/>
                </a:lnTo>
                <a:lnTo>
                  <a:pt x="238911" y="3107"/>
                </a:lnTo>
                <a:lnTo>
                  <a:pt x="190454" y="9538"/>
                </a:lnTo>
                <a:lnTo>
                  <a:pt x="144858" y="19282"/>
                </a:lnTo>
                <a:lnTo>
                  <a:pt x="103317" y="32329"/>
                </a:lnTo>
                <a:lnTo>
                  <a:pt x="67021" y="48667"/>
                </a:lnTo>
                <a:lnTo>
                  <a:pt x="14933" y="91173"/>
                </a:lnTo>
                <a:lnTo>
                  <a:pt x="0" y="131036"/>
                </a:lnTo>
                <a:lnTo>
                  <a:pt x="0" y="639290"/>
                </a:lnTo>
                <a:lnTo>
                  <a:pt x="762" y="646910"/>
                </a:lnTo>
                <a:lnTo>
                  <a:pt x="2286" y="653768"/>
                </a:lnTo>
                <a:lnTo>
                  <a:pt x="9906" y="668943"/>
                </a:lnTo>
                <a:lnTo>
                  <a:pt x="9906" y="124940"/>
                </a:lnTo>
                <a:lnTo>
                  <a:pt x="11429" y="118844"/>
                </a:lnTo>
                <a:lnTo>
                  <a:pt x="36546" y="81390"/>
                </a:lnTo>
                <a:lnTo>
                  <a:pt x="73882" y="55992"/>
                </a:lnTo>
                <a:lnTo>
                  <a:pt x="120489" y="36725"/>
                </a:lnTo>
                <a:lnTo>
                  <a:pt x="171891" y="22995"/>
                </a:lnTo>
                <a:lnTo>
                  <a:pt x="223615" y="14211"/>
                </a:lnTo>
                <a:lnTo>
                  <a:pt x="271188" y="9782"/>
                </a:lnTo>
                <a:lnTo>
                  <a:pt x="310134" y="9116"/>
                </a:lnTo>
                <a:lnTo>
                  <a:pt x="325374" y="9116"/>
                </a:lnTo>
                <a:lnTo>
                  <a:pt x="376233" y="11843"/>
                </a:lnTo>
                <a:lnTo>
                  <a:pt x="421203" y="17862"/>
                </a:lnTo>
                <a:lnTo>
                  <a:pt x="470476" y="28421"/>
                </a:lnTo>
                <a:lnTo>
                  <a:pt x="519001" y="44001"/>
                </a:lnTo>
                <a:lnTo>
                  <a:pt x="561729" y="65085"/>
                </a:lnTo>
                <a:lnTo>
                  <a:pt x="593612" y="92158"/>
                </a:lnTo>
                <a:lnTo>
                  <a:pt x="609600" y="125702"/>
                </a:lnTo>
                <a:lnTo>
                  <a:pt x="609600" y="669280"/>
                </a:lnTo>
                <a:lnTo>
                  <a:pt x="610603" y="667931"/>
                </a:lnTo>
                <a:lnTo>
                  <a:pt x="619506" y="639290"/>
                </a:lnTo>
                <a:close/>
              </a:path>
              <a:path w="619760" h="770254">
                <a:moveTo>
                  <a:pt x="609600" y="669280"/>
                </a:moveTo>
                <a:lnTo>
                  <a:pt x="609600" y="645386"/>
                </a:lnTo>
                <a:lnTo>
                  <a:pt x="596934" y="672362"/>
                </a:lnTo>
                <a:lnTo>
                  <a:pt x="574561" y="695731"/>
                </a:lnTo>
                <a:lnTo>
                  <a:pt x="506188" y="731698"/>
                </a:lnTo>
                <a:lnTo>
                  <a:pt x="462935" y="744319"/>
                </a:lnTo>
                <a:lnTo>
                  <a:pt x="415470" y="753380"/>
                </a:lnTo>
                <a:lnTo>
                  <a:pt x="365168" y="758892"/>
                </a:lnTo>
                <a:lnTo>
                  <a:pt x="313401" y="760867"/>
                </a:lnTo>
                <a:lnTo>
                  <a:pt x="261543" y="759317"/>
                </a:lnTo>
                <a:lnTo>
                  <a:pt x="210970" y="754253"/>
                </a:lnTo>
                <a:lnTo>
                  <a:pt x="163054" y="745687"/>
                </a:lnTo>
                <a:lnTo>
                  <a:pt x="119170" y="733629"/>
                </a:lnTo>
                <a:lnTo>
                  <a:pt x="80692" y="718092"/>
                </a:lnTo>
                <a:lnTo>
                  <a:pt x="25448" y="676626"/>
                </a:lnTo>
                <a:lnTo>
                  <a:pt x="9906" y="644624"/>
                </a:lnTo>
                <a:lnTo>
                  <a:pt x="9906" y="668943"/>
                </a:lnTo>
                <a:lnTo>
                  <a:pt x="37798" y="702853"/>
                </a:lnTo>
                <a:lnTo>
                  <a:pt x="105115" y="738721"/>
                </a:lnTo>
                <a:lnTo>
                  <a:pt x="147540" y="751651"/>
                </a:lnTo>
                <a:lnTo>
                  <a:pt x="194124" y="761220"/>
                </a:lnTo>
                <a:lnTo>
                  <a:pt x="243602" y="767410"/>
                </a:lnTo>
                <a:lnTo>
                  <a:pt x="294711" y="770201"/>
                </a:lnTo>
                <a:lnTo>
                  <a:pt x="346187" y="769575"/>
                </a:lnTo>
                <a:lnTo>
                  <a:pt x="396766" y="765513"/>
                </a:lnTo>
                <a:lnTo>
                  <a:pt x="445183" y="757996"/>
                </a:lnTo>
                <a:lnTo>
                  <a:pt x="490174" y="747005"/>
                </a:lnTo>
                <a:lnTo>
                  <a:pt x="530476" y="732522"/>
                </a:lnTo>
                <a:lnTo>
                  <a:pt x="564824" y="714528"/>
                </a:lnTo>
                <a:lnTo>
                  <a:pt x="591954" y="693004"/>
                </a:lnTo>
                <a:lnTo>
                  <a:pt x="609600" y="669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60839" y="4539996"/>
            <a:ext cx="914400" cy="1066800"/>
          </a:xfrm>
          <a:custGeom>
            <a:avLst/>
            <a:gdLst/>
            <a:ahLst/>
            <a:cxnLst/>
            <a:rect l="l" t="t" r="r" b="b"/>
            <a:pathLst>
              <a:path w="914400" h="1066800">
                <a:moveTo>
                  <a:pt x="914400" y="889253"/>
                </a:moveTo>
                <a:lnTo>
                  <a:pt x="914400" y="178307"/>
                </a:lnTo>
                <a:lnTo>
                  <a:pt x="909453" y="151999"/>
                </a:lnTo>
                <a:lnTo>
                  <a:pt x="871984" y="103215"/>
                </a:lnTo>
                <a:lnTo>
                  <a:pt x="802418" y="61397"/>
                </a:lnTo>
                <a:lnTo>
                  <a:pt x="757351" y="43796"/>
                </a:lnTo>
                <a:lnTo>
                  <a:pt x="706361" y="28771"/>
                </a:lnTo>
                <a:lnTo>
                  <a:pt x="650151" y="16601"/>
                </a:lnTo>
                <a:lnTo>
                  <a:pt x="589420" y="7563"/>
                </a:lnTo>
                <a:lnTo>
                  <a:pt x="524869" y="1937"/>
                </a:lnTo>
                <a:lnTo>
                  <a:pt x="457200" y="0"/>
                </a:lnTo>
                <a:lnTo>
                  <a:pt x="389702" y="1937"/>
                </a:lnTo>
                <a:lnTo>
                  <a:pt x="325257" y="7563"/>
                </a:lnTo>
                <a:lnTo>
                  <a:pt x="264578" y="16601"/>
                </a:lnTo>
                <a:lnTo>
                  <a:pt x="208374" y="28771"/>
                </a:lnTo>
                <a:lnTo>
                  <a:pt x="157357" y="43796"/>
                </a:lnTo>
                <a:lnTo>
                  <a:pt x="112238" y="61397"/>
                </a:lnTo>
                <a:lnTo>
                  <a:pt x="73729" y="81296"/>
                </a:lnTo>
                <a:lnTo>
                  <a:pt x="42539" y="103215"/>
                </a:lnTo>
                <a:lnTo>
                  <a:pt x="4963" y="151999"/>
                </a:lnTo>
                <a:lnTo>
                  <a:pt x="0" y="178307"/>
                </a:lnTo>
                <a:lnTo>
                  <a:pt x="0" y="889253"/>
                </a:lnTo>
                <a:lnTo>
                  <a:pt x="19380" y="940620"/>
                </a:lnTo>
                <a:lnTo>
                  <a:pt x="73729" y="986036"/>
                </a:lnTo>
                <a:lnTo>
                  <a:pt x="112238" y="1005835"/>
                </a:lnTo>
                <a:lnTo>
                  <a:pt x="157357" y="1023332"/>
                </a:lnTo>
                <a:lnTo>
                  <a:pt x="208374" y="1038257"/>
                </a:lnTo>
                <a:lnTo>
                  <a:pt x="264578" y="1050337"/>
                </a:lnTo>
                <a:lnTo>
                  <a:pt x="325257" y="1059302"/>
                </a:lnTo>
                <a:lnTo>
                  <a:pt x="389702" y="1064880"/>
                </a:lnTo>
                <a:lnTo>
                  <a:pt x="457200" y="1066799"/>
                </a:lnTo>
                <a:lnTo>
                  <a:pt x="524869" y="1064880"/>
                </a:lnTo>
                <a:lnTo>
                  <a:pt x="589420" y="1059302"/>
                </a:lnTo>
                <a:lnTo>
                  <a:pt x="650151" y="1050337"/>
                </a:lnTo>
                <a:lnTo>
                  <a:pt x="706361" y="1038257"/>
                </a:lnTo>
                <a:lnTo>
                  <a:pt x="757351" y="1023332"/>
                </a:lnTo>
                <a:lnTo>
                  <a:pt x="802418" y="1005835"/>
                </a:lnTo>
                <a:lnTo>
                  <a:pt x="840863" y="986036"/>
                </a:lnTo>
                <a:lnTo>
                  <a:pt x="895081" y="940620"/>
                </a:lnTo>
                <a:lnTo>
                  <a:pt x="914400" y="889253"/>
                </a:lnTo>
                <a:close/>
              </a:path>
            </a:pathLst>
          </a:custGeom>
          <a:solidFill>
            <a:srgbClr val="18A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56267" y="4718303"/>
            <a:ext cx="924560" cy="182245"/>
          </a:xfrm>
          <a:custGeom>
            <a:avLst/>
            <a:gdLst/>
            <a:ahLst/>
            <a:cxnLst/>
            <a:rect l="l" t="t" r="r" b="b"/>
            <a:pathLst>
              <a:path w="924560" h="182245">
                <a:moveTo>
                  <a:pt x="924306" y="4572"/>
                </a:moveTo>
                <a:lnTo>
                  <a:pt x="924306" y="0"/>
                </a:lnTo>
                <a:lnTo>
                  <a:pt x="914400" y="0"/>
                </a:lnTo>
                <a:lnTo>
                  <a:pt x="914400" y="4572"/>
                </a:lnTo>
                <a:lnTo>
                  <a:pt x="913638" y="8382"/>
                </a:lnTo>
                <a:lnTo>
                  <a:pt x="913638" y="12954"/>
                </a:lnTo>
                <a:lnTo>
                  <a:pt x="896397" y="47807"/>
                </a:lnTo>
                <a:lnTo>
                  <a:pt x="867989" y="75923"/>
                </a:lnTo>
                <a:lnTo>
                  <a:pt x="833640" y="98082"/>
                </a:lnTo>
                <a:lnTo>
                  <a:pt x="798576" y="115062"/>
                </a:lnTo>
                <a:lnTo>
                  <a:pt x="717374" y="142448"/>
                </a:lnTo>
                <a:lnTo>
                  <a:pt x="665825" y="154200"/>
                </a:lnTo>
                <a:lnTo>
                  <a:pt x="613652" y="162849"/>
                </a:lnTo>
                <a:lnTo>
                  <a:pt x="561059" y="168739"/>
                </a:lnTo>
                <a:lnTo>
                  <a:pt x="508254" y="172212"/>
                </a:lnTo>
                <a:lnTo>
                  <a:pt x="485394" y="172974"/>
                </a:lnTo>
                <a:lnTo>
                  <a:pt x="438912" y="172974"/>
                </a:lnTo>
                <a:lnTo>
                  <a:pt x="365753" y="169131"/>
                </a:lnTo>
                <a:lnTo>
                  <a:pt x="320098" y="163985"/>
                </a:lnTo>
                <a:lnTo>
                  <a:pt x="271147" y="156316"/>
                </a:lnTo>
                <a:lnTo>
                  <a:pt x="220970" y="145841"/>
                </a:lnTo>
                <a:lnTo>
                  <a:pt x="171632" y="132281"/>
                </a:lnTo>
                <a:lnTo>
                  <a:pt x="125203" y="115356"/>
                </a:lnTo>
                <a:lnTo>
                  <a:pt x="83748" y="94784"/>
                </a:lnTo>
                <a:lnTo>
                  <a:pt x="49335" y="70284"/>
                </a:lnTo>
                <a:lnTo>
                  <a:pt x="24032" y="41577"/>
                </a:lnTo>
                <a:lnTo>
                  <a:pt x="9906" y="8382"/>
                </a:lnTo>
                <a:lnTo>
                  <a:pt x="9906" y="0"/>
                </a:lnTo>
                <a:lnTo>
                  <a:pt x="0" y="0"/>
                </a:lnTo>
                <a:lnTo>
                  <a:pt x="0" y="4572"/>
                </a:lnTo>
                <a:lnTo>
                  <a:pt x="762" y="9906"/>
                </a:lnTo>
                <a:lnTo>
                  <a:pt x="39499" y="74390"/>
                </a:lnTo>
                <a:lnTo>
                  <a:pt x="74388" y="100101"/>
                </a:lnTo>
                <a:lnTo>
                  <a:pt x="116723" y="121793"/>
                </a:lnTo>
                <a:lnTo>
                  <a:pt x="164331" y="139716"/>
                </a:lnTo>
                <a:lnTo>
                  <a:pt x="215037" y="154119"/>
                </a:lnTo>
                <a:lnTo>
                  <a:pt x="266665" y="165254"/>
                </a:lnTo>
                <a:lnTo>
                  <a:pt x="317041" y="173371"/>
                </a:lnTo>
                <a:lnTo>
                  <a:pt x="363991" y="178721"/>
                </a:lnTo>
                <a:lnTo>
                  <a:pt x="405339" y="181552"/>
                </a:lnTo>
                <a:lnTo>
                  <a:pt x="438912" y="182118"/>
                </a:lnTo>
                <a:lnTo>
                  <a:pt x="485394" y="182118"/>
                </a:lnTo>
                <a:lnTo>
                  <a:pt x="560171" y="178716"/>
                </a:lnTo>
                <a:lnTo>
                  <a:pt x="607204" y="173333"/>
                </a:lnTo>
                <a:lnTo>
                  <a:pt x="657724" y="165165"/>
                </a:lnTo>
                <a:lnTo>
                  <a:pt x="709522" y="153963"/>
                </a:lnTo>
                <a:lnTo>
                  <a:pt x="760391" y="139479"/>
                </a:lnTo>
                <a:lnTo>
                  <a:pt x="808124" y="121465"/>
                </a:lnTo>
                <a:lnTo>
                  <a:pt x="850513" y="99672"/>
                </a:lnTo>
                <a:lnTo>
                  <a:pt x="885351" y="73853"/>
                </a:lnTo>
                <a:lnTo>
                  <a:pt x="910431" y="43760"/>
                </a:lnTo>
                <a:lnTo>
                  <a:pt x="923544" y="9144"/>
                </a:lnTo>
                <a:lnTo>
                  <a:pt x="92430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56267" y="4535423"/>
            <a:ext cx="924560" cy="1076960"/>
          </a:xfrm>
          <a:custGeom>
            <a:avLst/>
            <a:gdLst/>
            <a:ahLst/>
            <a:cxnLst/>
            <a:rect l="l" t="t" r="r" b="b"/>
            <a:pathLst>
              <a:path w="924560" h="1076960">
                <a:moveTo>
                  <a:pt x="924306" y="898397"/>
                </a:moveTo>
                <a:lnTo>
                  <a:pt x="924306" y="177545"/>
                </a:lnTo>
                <a:lnTo>
                  <a:pt x="923544" y="172973"/>
                </a:lnTo>
                <a:lnTo>
                  <a:pt x="885040" y="108537"/>
                </a:lnTo>
                <a:lnTo>
                  <a:pt x="850151" y="82782"/>
                </a:lnTo>
                <a:lnTo>
                  <a:pt x="807763" y="61022"/>
                </a:lnTo>
                <a:lnTo>
                  <a:pt x="760070" y="43021"/>
                </a:lnTo>
                <a:lnTo>
                  <a:pt x="709267" y="28543"/>
                </a:lnTo>
                <a:lnTo>
                  <a:pt x="657547" y="17354"/>
                </a:lnTo>
                <a:lnTo>
                  <a:pt x="607106" y="9216"/>
                </a:lnTo>
                <a:lnTo>
                  <a:pt x="560137" y="3896"/>
                </a:lnTo>
                <a:lnTo>
                  <a:pt x="518835" y="1156"/>
                </a:lnTo>
                <a:lnTo>
                  <a:pt x="485394" y="761"/>
                </a:lnTo>
                <a:lnTo>
                  <a:pt x="461772" y="0"/>
                </a:lnTo>
                <a:lnTo>
                  <a:pt x="438150" y="0"/>
                </a:lnTo>
                <a:lnTo>
                  <a:pt x="404501" y="832"/>
                </a:lnTo>
                <a:lnTo>
                  <a:pt x="363465" y="3814"/>
                </a:lnTo>
                <a:lnTo>
                  <a:pt x="317101" y="9193"/>
                </a:lnTo>
                <a:lnTo>
                  <a:pt x="267468" y="17220"/>
                </a:lnTo>
                <a:lnTo>
                  <a:pt x="216626" y="28141"/>
                </a:lnTo>
                <a:lnTo>
                  <a:pt x="166634" y="42207"/>
                </a:lnTo>
                <a:lnTo>
                  <a:pt x="119553" y="59666"/>
                </a:lnTo>
                <a:lnTo>
                  <a:pt x="77442" y="80766"/>
                </a:lnTo>
                <a:lnTo>
                  <a:pt x="42360" y="105756"/>
                </a:lnTo>
                <a:lnTo>
                  <a:pt x="16367" y="134885"/>
                </a:lnTo>
                <a:lnTo>
                  <a:pt x="761" y="172973"/>
                </a:lnTo>
                <a:lnTo>
                  <a:pt x="0" y="178307"/>
                </a:lnTo>
                <a:lnTo>
                  <a:pt x="0" y="899159"/>
                </a:lnTo>
                <a:lnTo>
                  <a:pt x="1524" y="908303"/>
                </a:lnTo>
                <a:lnTo>
                  <a:pt x="9906" y="926462"/>
                </a:lnTo>
                <a:lnTo>
                  <a:pt x="9906" y="173735"/>
                </a:lnTo>
                <a:lnTo>
                  <a:pt x="10667" y="169925"/>
                </a:lnTo>
                <a:lnTo>
                  <a:pt x="53846" y="108677"/>
                </a:lnTo>
                <a:lnTo>
                  <a:pt x="90611" y="84315"/>
                </a:lnTo>
                <a:lnTo>
                  <a:pt x="134592" y="63826"/>
                </a:lnTo>
                <a:lnTo>
                  <a:pt x="183614" y="46985"/>
                </a:lnTo>
                <a:lnTo>
                  <a:pt x="235501" y="33566"/>
                </a:lnTo>
                <a:lnTo>
                  <a:pt x="288078" y="23343"/>
                </a:lnTo>
                <a:lnTo>
                  <a:pt x="339169" y="16092"/>
                </a:lnTo>
                <a:lnTo>
                  <a:pt x="386599" y="11586"/>
                </a:lnTo>
                <a:lnTo>
                  <a:pt x="426480" y="9680"/>
                </a:lnTo>
                <a:lnTo>
                  <a:pt x="438912" y="9697"/>
                </a:lnTo>
                <a:lnTo>
                  <a:pt x="461772" y="9905"/>
                </a:lnTo>
                <a:lnTo>
                  <a:pt x="485394" y="9905"/>
                </a:lnTo>
                <a:lnTo>
                  <a:pt x="542859" y="11819"/>
                </a:lnTo>
                <a:lnTo>
                  <a:pt x="585974" y="15847"/>
                </a:lnTo>
                <a:lnTo>
                  <a:pt x="635440" y="22974"/>
                </a:lnTo>
                <a:lnTo>
                  <a:pt x="688340" y="33423"/>
                </a:lnTo>
                <a:lnTo>
                  <a:pt x="741754" y="47415"/>
                </a:lnTo>
                <a:lnTo>
                  <a:pt x="792765" y="65173"/>
                </a:lnTo>
                <a:lnTo>
                  <a:pt x="838453" y="86919"/>
                </a:lnTo>
                <a:lnTo>
                  <a:pt x="875901" y="112875"/>
                </a:lnTo>
                <a:lnTo>
                  <a:pt x="902189" y="143264"/>
                </a:lnTo>
                <a:lnTo>
                  <a:pt x="914400" y="178307"/>
                </a:lnTo>
                <a:lnTo>
                  <a:pt x="914400" y="929047"/>
                </a:lnTo>
                <a:lnTo>
                  <a:pt x="924306" y="898397"/>
                </a:lnTo>
                <a:close/>
              </a:path>
              <a:path w="924560" h="1076960">
                <a:moveTo>
                  <a:pt x="914400" y="929047"/>
                </a:moveTo>
                <a:lnTo>
                  <a:pt x="914400" y="898397"/>
                </a:lnTo>
                <a:lnTo>
                  <a:pt x="913638" y="902969"/>
                </a:lnTo>
                <a:lnTo>
                  <a:pt x="913638" y="906779"/>
                </a:lnTo>
                <a:lnTo>
                  <a:pt x="897190" y="941065"/>
                </a:lnTo>
                <a:lnTo>
                  <a:pt x="868122" y="969702"/>
                </a:lnTo>
                <a:lnTo>
                  <a:pt x="833047" y="992404"/>
                </a:lnTo>
                <a:lnTo>
                  <a:pt x="798576" y="1008887"/>
                </a:lnTo>
                <a:lnTo>
                  <a:pt x="717899" y="1036383"/>
                </a:lnTo>
                <a:lnTo>
                  <a:pt x="666117" y="1048241"/>
                </a:lnTo>
                <a:lnTo>
                  <a:pt x="613450" y="1056944"/>
                </a:lnTo>
                <a:lnTo>
                  <a:pt x="560596" y="1062780"/>
                </a:lnTo>
                <a:lnTo>
                  <a:pt x="508254" y="1066037"/>
                </a:lnTo>
                <a:lnTo>
                  <a:pt x="485394" y="1066799"/>
                </a:lnTo>
                <a:lnTo>
                  <a:pt x="438150" y="1066783"/>
                </a:lnTo>
                <a:lnTo>
                  <a:pt x="357988" y="1062626"/>
                </a:lnTo>
                <a:lnTo>
                  <a:pt x="307216" y="1056367"/>
                </a:lnTo>
                <a:lnTo>
                  <a:pt x="253161" y="1046928"/>
                </a:lnTo>
                <a:lnTo>
                  <a:pt x="198515" y="1034010"/>
                </a:lnTo>
                <a:lnTo>
                  <a:pt x="145971" y="1017314"/>
                </a:lnTo>
                <a:lnTo>
                  <a:pt x="98221" y="996542"/>
                </a:lnTo>
                <a:lnTo>
                  <a:pt x="57959" y="971395"/>
                </a:lnTo>
                <a:lnTo>
                  <a:pt x="27877" y="941573"/>
                </a:lnTo>
                <a:lnTo>
                  <a:pt x="10668" y="906779"/>
                </a:lnTo>
                <a:lnTo>
                  <a:pt x="9906" y="902207"/>
                </a:lnTo>
                <a:lnTo>
                  <a:pt x="9906" y="926462"/>
                </a:lnTo>
                <a:lnTo>
                  <a:pt x="45440" y="973488"/>
                </a:lnTo>
                <a:lnTo>
                  <a:pt x="82618" y="999083"/>
                </a:lnTo>
                <a:lnTo>
                  <a:pt x="127078" y="1020425"/>
                </a:lnTo>
                <a:lnTo>
                  <a:pt x="176673" y="1037823"/>
                </a:lnTo>
                <a:lnTo>
                  <a:pt x="229254" y="1051586"/>
                </a:lnTo>
                <a:lnTo>
                  <a:pt x="282674" y="1062024"/>
                </a:lnTo>
                <a:lnTo>
                  <a:pt x="334783" y="1069446"/>
                </a:lnTo>
                <a:lnTo>
                  <a:pt x="383435" y="1074161"/>
                </a:lnTo>
                <a:lnTo>
                  <a:pt x="426480" y="1076478"/>
                </a:lnTo>
                <a:lnTo>
                  <a:pt x="461772" y="1076705"/>
                </a:lnTo>
                <a:lnTo>
                  <a:pt x="485394" y="1075943"/>
                </a:lnTo>
                <a:lnTo>
                  <a:pt x="509016" y="1075943"/>
                </a:lnTo>
                <a:lnTo>
                  <a:pt x="581398" y="1070745"/>
                </a:lnTo>
                <a:lnTo>
                  <a:pt x="626600" y="1064664"/>
                </a:lnTo>
                <a:lnTo>
                  <a:pt x="674978" y="1055918"/>
                </a:lnTo>
                <a:lnTo>
                  <a:pt x="724411" y="1044250"/>
                </a:lnTo>
                <a:lnTo>
                  <a:pt x="772776" y="1029400"/>
                </a:lnTo>
                <a:lnTo>
                  <a:pt x="817951" y="1011111"/>
                </a:lnTo>
                <a:lnTo>
                  <a:pt x="857814" y="989124"/>
                </a:lnTo>
                <a:lnTo>
                  <a:pt x="890242" y="963182"/>
                </a:lnTo>
                <a:lnTo>
                  <a:pt x="913114" y="933026"/>
                </a:lnTo>
                <a:lnTo>
                  <a:pt x="914400" y="929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94439" y="3320796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304800" y="762000"/>
                </a:moveTo>
                <a:lnTo>
                  <a:pt x="304800" y="152399"/>
                </a:lnTo>
                <a:lnTo>
                  <a:pt x="297070" y="104363"/>
                </a:lnTo>
                <a:lnTo>
                  <a:pt x="275514" y="62544"/>
                </a:lnTo>
                <a:lnTo>
                  <a:pt x="242584" y="29504"/>
                </a:lnTo>
                <a:lnTo>
                  <a:pt x="200729" y="7802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762000"/>
                </a:lnTo>
                <a:lnTo>
                  <a:pt x="7802" y="810329"/>
                </a:lnTo>
                <a:lnTo>
                  <a:pt x="29504" y="852184"/>
                </a:lnTo>
                <a:lnTo>
                  <a:pt x="62544" y="885114"/>
                </a:lnTo>
                <a:lnTo>
                  <a:pt x="104363" y="906670"/>
                </a:lnTo>
                <a:lnTo>
                  <a:pt x="152400" y="914400"/>
                </a:lnTo>
                <a:lnTo>
                  <a:pt x="200729" y="906670"/>
                </a:lnTo>
                <a:lnTo>
                  <a:pt x="242584" y="885114"/>
                </a:lnTo>
                <a:lnTo>
                  <a:pt x="275514" y="852184"/>
                </a:lnTo>
                <a:lnTo>
                  <a:pt x="297070" y="810329"/>
                </a:lnTo>
                <a:lnTo>
                  <a:pt x="304800" y="762000"/>
                </a:lnTo>
                <a:close/>
              </a:path>
            </a:pathLst>
          </a:custGeom>
          <a:solidFill>
            <a:srgbClr val="18A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89867" y="3473196"/>
            <a:ext cx="314960" cy="156210"/>
          </a:xfrm>
          <a:custGeom>
            <a:avLst/>
            <a:gdLst/>
            <a:ahLst/>
            <a:cxnLst/>
            <a:rect l="l" t="t" r="r" b="b"/>
            <a:pathLst>
              <a:path w="314960" h="156210">
                <a:moveTo>
                  <a:pt x="314706" y="762"/>
                </a:moveTo>
                <a:lnTo>
                  <a:pt x="304800" y="0"/>
                </a:lnTo>
                <a:lnTo>
                  <a:pt x="304800" y="8382"/>
                </a:lnTo>
                <a:lnTo>
                  <a:pt x="296762" y="48012"/>
                </a:lnTo>
                <a:lnTo>
                  <a:pt x="259932" y="107358"/>
                </a:lnTo>
                <a:lnTo>
                  <a:pt x="204382" y="140197"/>
                </a:lnTo>
                <a:lnTo>
                  <a:pt x="172946" y="146694"/>
                </a:lnTo>
                <a:lnTo>
                  <a:pt x="140859" y="146586"/>
                </a:lnTo>
                <a:lnTo>
                  <a:pt x="80109" y="126582"/>
                </a:lnTo>
                <a:lnTo>
                  <a:pt x="32876" y="80241"/>
                </a:lnTo>
                <a:lnTo>
                  <a:pt x="9906" y="7620"/>
                </a:lnTo>
                <a:lnTo>
                  <a:pt x="9906" y="0"/>
                </a:lnTo>
                <a:lnTo>
                  <a:pt x="0" y="762"/>
                </a:lnTo>
                <a:lnTo>
                  <a:pt x="0" y="8382"/>
                </a:lnTo>
                <a:lnTo>
                  <a:pt x="8470" y="50559"/>
                </a:lnTo>
                <a:lnTo>
                  <a:pt x="24832" y="85704"/>
                </a:lnTo>
                <a:lnTo>
                  <a:pt x="75474" y="134900"/>
                </a:lnTo>
                <a:lnTo>
                  <a:pt x="140407" y="155976"/>
                </a:lnTo>
                <a:lnTo>
                  <a:pt x="174634" y="155971"/>
                </a:lnTo>
                <a:lnTo>
                  <a:pt x="239411" y="134878"/>
                </a:lnTo>
                <a:lnTo>
                  <a:pt x="289686" y="85680"/>
                </a:lnTo>
                <a:lnTo>
                  <a:pt x="305787" y="50543"/>
                </a:lnTo>
                <a:lnTo>
                  <a:pt x="313944" y="8382"/>
                </a:lnTo>
                <a:lnTo>
                  <a:pt x="31470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89867" y="3317280"/>
            <a:ext cx="314960" cy="922655"/>
          </a:xfrm>
          <a:custGeom>
            <a:avLst/>
            <a:gdLst/>
            <a:ahLst/>
            <a:cxnLst/>
            <a:rect l="l" t="t" r="r" b="b"/>
            <a:pathLst>
              <a:path w="314960" h="922654">
                <a:moveTo>
                  <a:pt x="314706" y="765515"/>
                </a:moveTo>
                <a:lnTo>
                  <a:pt x="314706" y="155915"/>
                </a:lnTo>
                <a:lnTo>
                  <a:pt x="305928" y="106832"/>
                </a:lnTo>
                <a:lnTo>
                  <a:pt x="290235" y="72083"/>
                </a:lnTo>
                <a:lnTo>
                  <a:pt x="241270" y="22838"/>
                </a:lnTo>
                <a:lnTo>
                  <a:pt x="177952" y="773"/>
                </a:lnTo>
                <a:lnTo>
                  <a:pt x="144319" y="0"/>
                </a:lnTo>
                <a:lnTo>
                  <a:pt x="111187" y="6101"/>
                </a:lnTo>
                <a:lnTo>
                  <a:pt x="51881" y="39038"/>
                </a:lnTo>
                <a:lnTo>
                  <a:pt x="10938" y="99796"/>
                </a:lnTo>
                <a:lnTo>
                  <a:pt x="761" y="140675"/>
                </a:lnTo>
                <a:lnTo>
                  <a:pt x="0" y="148295"/>
                </a:lnTo>
                <a:lnTo>
                  <a:pt x="0" y="773897"/>
                </a:lnTo>
                <a:lnTo>
                  <a:pt x="762" y="782279"/>
                </a:lnTo>
                <a:lnTo>
                  <a:pt x="9906" y="817206"/>
                </a:lnTo>
                <a:lnTo>
                  <a:pt x="9906" y="148295"/>
                </a:lnTo>
                <a:lnTo>
                  <a:pt x="10667" y="141437"/>
                </a:lnTo>
                <a:lnTo>
                  <a:pt x="20316" y="102192"/>
                </a:lnTo>
                <a:lnTo>
                  <a:pt x="59762" y="44615"/>
                </a:lnTo>
                <a:lnTo>
                  <a:pt x="116969" y="14452"/>
                </a:lnTo>
                <a:lnTo>
                  <a:pt x="148816" y="9475"/>
                </a:lnTo>
                <a:lnTo>
                  <a:pt x="181005" y="11141"/>
                </a:lnTo>
                <a:lnTo>
                  <a:pt x="240942" y="34117"/>
                </a:lnTo>
                <a:lnTo>
                  <a:pt x="285850" y="82816"/>
                </a:lnTo>
                <a:lnTo>
                  <a:pt x="304800" y="156677"/>
                </a:lnTo>
                <a:lnTo>
                  <a:pt x="304800" y="816867"/>
                </a:lnTo>
                <a:lnTo>
                  <a:pt x="308320" y="808131"/>
                </a:lnTo>
                <a:lnTo>
                  <a:pt x="314706" y="765515"/>
                </a:lnTo>
                <a:close/>
              </a:path>
              <a:path w="314960" h="922654">
                <a:moveTo>
                  <a:pt x="304800" y="816867"/>
                </a:moveTo>
                <a:lnTo>
                  <a:pt x="304800" y="773897"/>
                </a:lnTo>
                <a:lnTo>
                  <a:pt x="296231" y="815581"/>
                </a:lnTo>
                <a:lnTo>
                  <a:pt x="279292" y="849904"/>
                </a:lnTo>
                <a:lnTo>
                  <a:pt x="255623" y="876829"/>
                </a:lnTo>
                <a:lnTo>
                  <a:pt x="226867" y="896325"/>
                </a:lnTo>
                <a:lnTo>
                  <a:pt x="194664" y="908356"/>
                </a:lnTo>
                <a:lnTo>
                  <a:pt x="160658" y="912890"/>
                </a:lnTo>
                <a:lnTo>
                  <a:pt x="126489" y="909893"/>
                </a:lnTo>
                <a:lnTo>
                  <a:pt x="64230" y="881169"/>
                </a:lnTo>
                <a:lnTo>
                  <a:pt x="21023" y="821915"/>
                </a:lnTo>
                <a:lnTo>
                  <a:pt x="10668" y="780755"/>
                </a:lnTo>
                <a:lnTo>
                  <a:pt x="9906" y="773135"/>
                </a:lnTo>
                <a:lnTo>
                  <a:pt x="9906" y="817206"/>
                </a:lnTo>
                <a:lnTo>
                  <a:pt x="29971" y="858251"/>
                </a:lnTo>
                <a:lnTo>
                  <a:pt x="83028" y="904747"/>
                </a:lnTo>
                <a:lnTo>
                  <a:pt x="148662" y="922376"/>
                </a:lnTo>
                <a:lnTo>
                  <a:pt x="182674" y="920555"/>
                </a:lnTo>
                <a:lnTo>
                  <a:pt x="215603" y="911744"/>
                </a:lnTo>
                <a:lnTo>
                  <a:pt x="246041" y="896021"/>
                </a:lnTo>
                <a:lnTo>
                  <a:pt x="272579" y="873460"/>
                </a:lnTo>
                <a:lnTo>
                  <a:pt x="293809" y="844138"/>
                </a:lnTo>
                <a:lnTo>
                  <a:pt x="304800" y="81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46839" y="3473196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304800" y="762000"/>
                </a:moveTo>
                <a:lnTo>
                  <a:pt x="304800" y="152399"/>
                </a:lnTo>
                <a:lnTo>
                  <a:pt x="297070" y="104363"/>
                </a:lnTo>
                <a:lnTo>
                  <a:pt x="275514" y="62544"/>
                </a:lnTo>
                <a:lnTo>
                  <a:pt x="242584" y="29504"/>
                </a:lnTo>
                <a:lnTo>
                  <a:pt x="200729" y="7802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762000"/>
                </a:lnTo>
                <a:lnTo>
                  <a:pt x="7802" y="810329"/>
                </a:lnTo>
                <a:lnTo>
                  <a:pt x="29504" y="852184"/>
                </a:lnTo>
                <a:lnTo>
                  <a:pt x="62544" y="885114"/>
                </a:lnTo>
                <a:lnTo>
                  <a:pt x="104363" y="906670"/>
                </a:lnTo>
                <a:lnTo>
                  <a:pt x="152400" y="914400"/>
                </a:lnTo>
                <a:lnTo>
                  <a:pt x="200729" y="906670"/>
                </a:lnTo>
                <a:lnTo>
                  <a:pt x="242584" y="885114"/>
                </a:lnTo>
                <a:lnTo>
                  <a:pt x="275514" y="852184"/>
                </a:lnTo>
                <a:lnTo>
                  <a:pt x="297070" y="810329"/>
                </a:lnTo>
                <a:lnTo>
                  <a:pt x="304800" y="762000"/>
                </a:lnTo>
                <a:close/>
              </a:path>
            </a:pathLst>
          </a:custGeom>
          <a:solidFill>
            <a:srgbClr val="18A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42267" y="3625596"/>
            <a:ext cx="314960" cy="156210"/>
          </a:xfrm>
          <a:custGeom>
            <a:avLst/>
            <a:gdLst/>
            <a:ahLst/>
            <a:cxnLst/>
            <a:rect l="l" t="t" r="r" b="b"/>
            <a:pathLst>
              <a:path w="314960" h="156210">
                <a:moveTo>
                  <a:pt x="314706" y="762"/>
                </a:moveTo>
                <a:lnTo>
                  <a:pt x="304800" y="0"/>
                </a:lnTo>
                <a:lnTo>
                  <a:pt x="304800" y="8382"/>
                </a:lnTo>
                <a:lnTo>
                  <a:pt x="296762" y="48012"/>
                </a:lnTo>
                <a:lnTo>
                  <a:pt x="259932" y="107358"/>
                </a:lnTo>
                <a:lnTo>
                  <a:pt x="204382" y="140197"/>
                </a:lnTo>
                <a:lnTo>
                  <a:pt x="172946" y="146694"/>
                </a:lnTo>
                <a:lnTo>
                  <a:pt x="140859" y="146586"/>
                </a:lnTo>
                <a:lnTo>
                  <a:pt x="80109" y="126582"/>
                </a:lnTo>
                <a:lnTo>
                  <a:pt x="32876" y="80241"/>
                </a:lnTo>
                <a:lnTo>
                  <a:pt x="9906" y="7620"/>
                </a:lnTo>
                <a:lnTo>
                  <a:pt x="9906" y="0"/>
                </a:lnTo>
                <a:lnTo>
                  <a:pt x="0" y="762"/>
                </a:lnTo>
                <a:lnTo>
                  <a:pt x="0" y="8382"/>
                </a:lnTo>
                <a:lnTo>
                  <a:pt x="8470" y="50559"/>
                </a:lnTo>
                <a:lnTo>
                  <a:pt x="24832" y="85704"/>
                </a:lnTo>
                <a:lnTo>
                  <a:pt x="75474" y="134900"/>
                </a:lnTo>
                <a:lnTo>
                  <a:pt x="140407" y="155976"/>
                </a:lnTo>
                <a:lnTo>
                  <a:pt x="174634" y="155971"/>
                </a:lnTo>
                <a:lnTo>
                  <a:pt x="239411" y="134878"/>
                </a:lnTo>
                <a:lnTo>
                  <a:pt x="289686" y="85680"/>
                </a:lnTo>
                <a:lnTo>
                  <a:pt x="305787" y="50543"/>
                </a:lnTo>
                <a:lnTo>
                  <a:pt x="313944" y="8382"/>
                </a:lnTo>
                <a:lnTo>
                  <a:pt x="31470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2267" y="3469680"/>
            <a:ext cx="314960" cy="922655"/>
          </a:xfrm>
          <a:custGeom>
            <a:avLst/>
            <a:gdLst/>
            <a:ahLst/>
            <a:cxnLst/>
            <a:rect l="l" t="t" r="r" b="b"/>
            <a:pathLst>
              <a:path w="314960" h="922654">
                <a:moveTo>
                  <a:pt x="314706" y="765515"/>
                </a:moveTo>
                <a:lnTo>
                  <a:pt x="314706" y="155915"/>
                </a:lnTo>
                <a:lnTo>
                  <a:pt x="305926" y="106832"/>
                </a:lnTo>
                <a:lnTo>
                  <a:pt x="290231" y="72083"/>
                </a:lnTo>
                <a:lnTo>
                  <a:pt x="241264" y="22838"/>
                </a:lnTo>
                <a:lnTo>
                  <a:pt x="177947" y="773"/>
                </a:lnTo>
                <a:lnTo>
                  <a:pt x="144314" y="0"/>
                </a:lnTo>
                <a:lnTo>
                  <a:pt x="111184" y="6101"/>
                </a:lnTo>
                <a:lnTo>
                  <a:pt x="51879" y="39038"/>
                </a:lnTo>
                <a:lnTo>
                  <a:pt x="10938" y="99796"/>
                </a:lnTo>
                <a:lnTo>
                  <a:pt x="761" y="140675"/>
                </a:lnTo>
                <a:lnTo>
                  <a:pt x="0" y="148295"/>
                </a:lnTo>
                <a:lnTo>
                  <a:pt x="0" y="773897"/>
                </a:lnTo>
                <a:lnTo>
                  <a:pt x="762" y="782279"/>
                </a:lnTo>
                <a:lnTo>
                  <a:pt x="9906" y="817206"/>
                </a:lnTo>
                <a:lnTo>
                  <a:pt x="9906" y="148295"/>
                </a:lnTo>
                <a:lnTo>
                  <a:pt x="10667" y="141437"/>
                </a:lnTo>
                <a:lnTo>
                  <a:pt x="20316" y="102192"/>
                </a:lnTo>
                <a:lnTo>
                  <a:pt x="59762" y="44615"/>
                </a:lnTo>
                <a:lnTo>
                  <a:pt x="116969" y="14452"/>
                </a:lnTo>
                <a:lnTo>
                  <a:pt x="148816" y="9475"/>
                </a:lnTo>
                <a:lnTo>
                  <a:pt x="181005" y="11141"/>
                </a:lnTo>
                <a:lnTo>
                  <a:pt x="240942" y="34117"/>
                </a:lnTo>
                <a:lnTo>
                  <a:pt x="285850" y="82816"/>
                </a:lnTo>
                <a:lnTo>
                  <a:pt x="304800" y="156677"/>
                </a:lnTo>
                <a:lnTo>
                  <a:pt x="304800" y="816867"/>
                </a:lnTo>
                <a:lnTo>
                  <a:pt x="308320" y="808131"/>
                </a:lnTo>
                <a:lnTo>
                  <a:pt x="314706" y="765515"/>
                </a:lnTo>
                <a:close/>
              </a:path>
              <a:path w="314960" h="922654">
                <a:moveTo>
                  <a:pt x="304800" y="816867"/>
                </a:moveTo>
                <a:lnTo>
                  <a:pt x="304800" y="773897"/>
                </a:lnTo>
                <a:lnTo>
                  <a:pt x="296231" y="815581"/>
                </a:lnTo>
                <a:lnTo>
                  <a:pt x="279292" y="849904"/>
                </a:lnTo>
                <a:lnTo>
                  <a:pt x="255623" y="876829"/>
                </a:lnTo>
                <a:lnTo>
                  <a:pt x="226867" y="896325"/>
                </a:lnTo>
                <a:lnTo>
                  <a:pt x="194664" y="908356"/>
                </a:lnTo>
                <a:lnTo>
                  <a:pt x="160658" y="912890"/>
                </a:lnTo>
                <a:lnTo>
                  <a:pt x="126489" y="909893"/>
                </a:lnTo>
                <a:lnTo>
                  <a:pt x="64230" y="881169"/>
                </a:lnTo>
                <a:lnTo>
                  <a:pt x="21023" y="821915"/>
                </a:lnTo>
                <a:lnTo>
                  <a:pt x="10668" y="780755"/>
                </a:lnTo>
                <a:lnTo>
                  <a:pt x="9906" y="773135"/>
                </a:lnTo>
                <a:lnTo>
                  <a:pt x="9906" y="817206"/>
                </a:lnTo>
                <a:lnTo>
                  <a:pt x="29971" y="858251"/>
                </a:lnTo>
                <a:lnTo>
                  <a:pt x="83028" y="904747"/>
                </a:lnTo>
                <a:lnTo>
                  <a:pt x="148662" y="922376"/>
                </a:lnTo>
                <a:lnTo>
                  <a:pt x="182674" y="920555"/>
                </a:lnTo>
                <a:lnTo>
                  <a:pt x="215603" y="911744"/>
                </a:lnTo>
                <a:lnTo>
                  <a:pt x="246041" y="896021"/>
                </a:lnTo>
                <a:lnTo>
                  <a:pt x="272579" y="873460"/>
                </a:lnTo>
                <a:lnTo>
                  <a:pt x="293809" y="844138"/>
                </a:lnTo>
                <a:lnTo>
                  <a:pt x="304800" y="81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99239" y="3625596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304800" y="762000"/>
                </a:moveTo>
                <a:lnTo>
                  <a:pt x="304800" y="152399"/>
                </a:lnTo>
                <a:lnTo>
                  <a:pt x="297070" y="104363"/>
                </a:lnTo>
                <a:lnTo>
                  <a:pt x="275514" y="62544"/>
                </a:lnTo>
                <a:lnTo>
                  <a:pt x="242584" y="29504"/>
                </a:lnTo>
                <a:lnTo>
                  <a:pt x="200729" y="7802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762000"/>
                </a:lnTo>
                <a:lnTo>
                  <a:pt x="7802" y="810329"/>
                </a:lnTo>
                <a:lnTo>
                  <a:pt x="29504" y="852184"/>
                </a:lnTo>
                <a:lnTo>
                  <a:pt x="62544" y="885114"/>
                </a:lnTo>
                <a:lnTo>
                  <a:pt x="104363" y="906670"/>
                </a:lnTo>
                <a:lnTo>
                  <a:pt x="152400" y="914400"/>
                </a:lnTo>
                <a:lnTo>
                  <a:pt x="200729" y="906670"/>
                </a:lnTo>
                <a:lnTo>
                  <a:pt x="242584" y="885114"/>
                </a:lnTo>
                <a:lnTo>
                  <a:pt x="275514" y="852184"/>
                </a:lnTo>
                <a:lnTo>
                  <a:pt x="297070" y="810329"/>
                </a:lnTo>
                <a:lnTo>
                  <a:pt x="304800" y="762000"/>
                </a:lnTo>
                <a:close/>
              </a:path>
            </a:pathLst>
          </a:custGeom>
          <a:solidFill>
            <a:srgbClr val="18A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94667" y="3777996"/>
            <a:ext cx="314960" cy="156210"/>
          </a:xfrm>
          <a:custGeom>
            <a:avLst/>
            <a:gdLst/>
            <a:ahLst/>
            <a:cxnLst/>
            <a:rect l="l" t="t" r="r" b="b"/>
            <a:pathLst>
              <a:path w="314960" h="156210">
                <a:moveTo>
                  <a:pt x="314706" y="762"/>
                </a:moveTo>
                <a:lnTo>
                  <a:pt x="304800" y="0"/>
                </a:lnTo>
                <a:lnTo>
                  <a:pt x="304800" y="8382"/>
                </a:lnTo>
                <a:lnTo>
                  <a:pt x="296762" y="48012"/>
                </a:lnTo>
                <a:lnTo>
                  <a:pt x="259932" y="107358"/>
                </a:lnTo>
                <a:lnTo>
                  <a:pt x="204382" y="140197"/>
                </a:lnTo>
                <a:lnTo>
                  <a:pt x="172946" y="146694"/>
                </a:lnTo>
                <a:lnTo>
                  <a:pt x="140859" y="146586"/>
                </a:lnTo>
                <a:lnTo>
                  <a:pt x="80109" y="126582"/>
                </a:lnTo>
                <a:lnTo>
                  <a:pt x="32876" y="80241"/>
                </a:lnTo>
                <a:lnTo>
                  <a:pt x="9906" y="7620"/>
                </a:lnTo>
                <a:lnTo>
                  <a:pt x="9906" y="0"/>
                </a:lnTo>
                <a:lnTo>
                  <a:pt x="0" y="762"/>
                </a:lnTo>
                <a:lnTo>
                  <a:pt x="0" y="8382"/>
                </a:lnTo>
                <a:lnTo>
                  <a:pt x="8470" y="50559"/>
                </a:lnTo>
                <a:lnTo>
                  <a:pt x="24832" y="85704"/>
                </a:lnTo>
                <a:lnTo>
                  <a:pt x="75474" y="134900"/>
                </a:lnTo>
                <a:lnTo>
                  <a:pt x="140407" y="155976"/>
                </a:lnTo>
                <a:lnTo>
                  <a:pt x="174634" y="155971"/>
                </a:lnTo>
                <a:lnTo>
                  <a:pt x="239411" y="134878"/>
                </a:lnTo>
                <a:lnTo>
                  <a:pt x="289686" y="85680"/>
                </a:lnTo>
                <a:lnTo>
                  <a:pt x="305787" y="50543"/>
                </a:lnTo>
                <a:lnTo>
                  <a:pt x="313944" y="8382"/>
                </a:lnTo>
                <a:lnTo>
                  <a:pt x="31470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94667" y="3622080"/>
            <a:ext cx="314960" cy="922655"/>
          </a:xfrm>
          <a:custGeom>
            <a:avLst/>
            <a:gdLst/>
            <a:ahLst/>
            <a:cxnLst/>
            <a:rect l="l" t="t" r="r" b="b"/>
            <a:pathLst>
              <a:path w="314960" h="922654">
                <a:moveTo>
                  <a:pt x="314706" y="765515"/>
                </a:moveTo>
                <a:lnTo>
                  <a:pt x="314706" y="155915"/>
                </a:lnTo>
                <a:lnTo>
                  <a:pt x="305926" y="106832"/>
                </a:lnTo>
                <a:lnTo>
                  <a:pt x="290231" y="72083"/>
                </a:lnTo>
                <a:lnTo>
                  <a:pt x="241264" y="22838"/>
                </a:lnTo>
                <a:lnTo>
                  <a:pt x="177947" y="773"/>
                </a:lnTo>
                <a:lnTo>
                  <a:pt x="144314" y="0"/>
                </a:lnTo>
                <a:lnTo>
                  <a:pt x="111184" y="6101"/>
                </a:lnTo>
                <a:lnTo>
                  <a:pt x="51879" y="39038"/>
                </a:lnTo>
                <a:lnTo>
                  <a:pt x="10938" y="99796"/>
                </a:lnTo>
                <a:lnTo>
                  <a:pt x="761" y="140675"/>
                </a:lnTo>
                <a:lnTo>
                  <a:pt x="0" y="148295"/>
                </a:lnTo>
                <a:lnTo>
                  <a:pt x="0" y="773897"/>
                </a:lnTo>
                <a:lnTo>
                  <a:pt x="762" y="782279"/>
                </a:lnTo>
                <a:lnTo>
                  <a:pt x="9906" y="817206"/>
                </a:lnTo>
                <a:lnTo>
                  <a:pt x="9906" y="148295"/>
                </a:lnTo>
                <a:lnTo>
                  <a:pt x="10667" y="141437"/>
                </a:lnTo>
                <a:lnTo>
                  <a:pt x="20316" y="102192"/>
                </a:lnTo>
                <a:lnTo>
                  <a:pt x="59762" y="44615"/>
                </a:lnTo>
                <a:lnTo>
                  <a:pt x="116969" y="14452"/>
                </a:lnTo>
                <a:lnTo>
                  <a:pt x="148816" y="9475"/>
                </a:lnTo>
                <a:lnTo>
                  <a:pt x="181005" y="11141"/>
                </a:lnTo>
                <a:lnTo>
                  <a:pt x="240942" y="34117"/>
                </a:lnTo>
                <a:lnTo>
                  <a:pt x="285850" y="82816"/>
                </a:lnTo>
                <a:lnTo>
                  <a:pt x="304800" y="156677"/>
                </a:lnTo>
                <a:lnTo>
                  <a:pt x="304800" y="816867"/>
                </a:lnTo>
                <a:lnTo>
                  <a:pt x="308320" y="808131"/>
                </a:lnTo>
                <a:lnTo>
                  <a:pt x="314706" y="765515"/>
                </a:lnTo>
                <a:close/>
              </a:path>
              <a:path w="314960" h="922654">
                <a:moveTo>
                  <a:pt x="304800" y="816867"/>
                </a:moveTo>
                <a:lnTo>
                  <a:pt x="304800" y="773897"/>
                </a:lnTo>
                <a:lnTo>
                  <a:pt x="296231" y="815581"/>
                </a:lnTo>
                <a:lnTo>
                  <a:pt x="279292" y="849904"/>
                </a:lnTo>
                <a:lnTo>
                  <a:pt x="255623" y="876829"/>
                </a:lnTo>
                <a:lnTo>
                  <a:pt x="226867" y="896325"/>
                </a:lnTo>
                <a:lnTo>
                  <a:pt x="194664" y="908356"/>
                </a:lnTo>
                <a:lnTo>
                  <a:pt x="160658" y="912890"/>
                </a:lnTo>
                <a:lnTo>
                  <a:pt x="126489" y="909893"/>
                </a:lnTo>
                <a:lnTo>
                  <a:pt x="64230" y="881169"/>
                </a:lnTo>
                <a:lnTo>
                  <a:pt x="21023" y="821915"/>
                </a:lnTo>
                <a:lnTo>
                  <a:pt x="10668" y="780755"/>
                </a:lnTo>
                <a:lnTo>
                  <a:pt x="9906" y="773135"/>
                </a:lnTo>
                <a:lnTo>
                  <a:pt x="9906" y="817206"/>
                </a:lnTo>
                <a:lnTo>
                  <a:pt x="29971" y="858251"/>
                </a:lnTo>
                <a:lnTo>
                  <a:pt x="83028" y="904747"/>
                </a:lnTo>
                <a:lnTo>
                  <a:pt x="148662" y="922376"/>
                </a:lnTo>
                <a:lnTo>
                  <a:pt x="182674" y="920555"/>
                </a:lnTo>
                <a:lnTo>
                  <a:pt x="215603" y="911744"/>
                </a:lnTo>
                <a:lnTo>
                  <a:pt x="246041" y="896021"/>
                </a:lnTo>
                <a:lnTo>
                  <a:pt x="272579" y="873460"/>
                </a:lnTo>
                <a:lnTo>
                  <a:pt x="293809" y="844138"/>
                </a:lnTo>
                <a:lnTo>
                  <a:pt x="304800" y="81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281549" y="1361185"/>
            <a:ext cx="1135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481D"/>
                </a:solidFill>
                <a:latin typeface="Comic Sans MS"/>
                <a:cs typeface="Comic Sans MS"/>
              </a:rPr>
              <a:t>Knowledge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765439" y="6921245"/>
            <a:ext cx="1828800" cy="114300"/>
          </a:xfrm>
          <a:custGeom>
            <a:avLst/>
            <a:gdLst/>
            <a:ahLst/>
            <a:cxnLst/>
            <a:rect l="l" t="t" r="r" b="b"/>
            <a:pathLst>
              <a:path w="1828800" h="114300">
                <a:moveTo>
                  <a:pt x="1733550" y="76200"/>
                </a:moveTo>
                <a:lnTo>
                  <a:pt x="1733550" y="38100"/>
                </a:lnTo>
                <a:lnTo>
                  <a:pt x="0" y="38100"/>
                </a:lnTo>
                <a:lnTo>
                  <a:pt x="0" y="76200"/>
                </a:lnTo>
                <a:lnTo>
                  <a:pt x="1733550" y="76200"/>
                </a:lnTo>
                <a:close/>
              </a:path>
              <a:path w="1828800" h="114300">
                <a:moveTo>
                  <a:pt x="1828800" y="57150"/>
                </a:moveTo>
                <a:lnTo>
                  <a:pt x="1714500" y="0"/>
                </a:lnTo>
                <a:lnTo>
                  <a:pt x="1714500" y="38100"/>
                </a:lnTo>
                <a:lnTo>
                  <a:pt x="1733550" y="38100"/>
                </a:lnTo>
                <a:lnTo>
                  <a:pt x="1733550" y="104775"/>
                </a:lnTo>
                <a:lnTo>
                  <a:pt x="1828800" y="57150"/>
                </a:lnTo>
                <a:close/>
              </a:path>
              <a:path w="1828800" h="114300">
                <a:moveTo>
                  <a:pt x="1733550" y="104775"/>
                </a:moveTo>
                <a:lnTo>
                  <a:pt x="1733550" y="76200"/>
                </a:lnTo>
                <a:lnTo>
                  <a:pt x="1714500" y="76200"/>
                </a:lnTo>
                <a:lnTo>
                  <a:pt x="1714500" y="114300"/>
                </a:lnTo>
                <a:lnTo>
                  <a:pt x="1733550" y="1047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76713" y="4768596"/>
            <a:ext cx="868680" cy="2216785"/>
          </a:xfrm>
          <a:custGeom>
            <a:avLst/>
            <a:gdLst/>
            <a:ahLst/>
            <a:cxnLst/>
            <a:rect l="l" t="t" r="r" b="b"/>
            <a:pathLst>
              <a:path w="868679" h="2216784">
                <a:moveTo>
                  <a:pt x="833661" y="113997"/>
                </a:moveTo>
                <a:lnTo>
                  <a:pt x="797797" y="100419"/>
                </a:lnTo>
                <a:lnTo>
                  <a:pt x="0" y="2203703"/>
                </a:lnTo>
                <a:lnTo>
                  <a:pt x="35813" y="2216657"/>
                </a:lnTo>
                <a:lnTo>
                  <a:pt x="833661" y="113997"/>
                </a:lnTo>
                <a:close/>
              </a:path>
              <a:path w="868679" h="2216784">
                <a:moveTo>
                  <a:pt x="868679" y="127253"/>
                </a:moveTo>
                <a:lnTo>
                  <a:pt x="855725" y="0"/>
                </a:lnTo>
                <a:lnTo>
                  <a:pt x="761999" y="86867"/>
                </a:lnTo>
                <a:lnTo>
                  <a:pt x="797797" y="100419"/>
                </a:lnTo>
                <a:lnTo>
                  <a:pt x="804671" y="82295"/>
                </a:lnTo>
                <a:lnTo>
                  <a:pt x="840485" y="96011"/>
                </a:lnTo>
                <a:lnTo>
                  <a:pt x="840485" y="116580"/>
                </a:lnTo>
                <a:lnTo>
                  <a:pt x="868679" y="127253"/>
                </a:lnTo>
                <a:close/>
              </a:path>
              <a:path w="868679" h="2216784">
                <a:moveTo>
                  <a:pt x="840485" y="96011"/>
                </a:moveTo>
                <a:lnTo>
                  <a:pt x="804671" y="82295"/>
                </a:lnTo>
                <a:lnTo>
                  <a:pt x="797797" y="100419"/>
                </a:lnTo>
                <a:lnTo>
                  <a:pt x="833661" y="113997"/>
                </a:lnTo>
                <a:lnTo>
                  <a:pt x="840485" y="96011"/>
                </a:lnTo>
                <a:close/>
              </a:path>
              <a:path w="868679" h="2216784">
                <a:moveTo>
                  <a:pt x="840485" y="116580"/>
                </a:moveTo>
                <a:lnTo>
                  <a:pt x="840485" y="96011"/>
                </a:lnTo>
                <a:lnTo>
                  <a:pt x="833661" y="113997"/>
                </a:lnTo>
                <a:lnTo>
                  <a:pt x="840485" y="11658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386973" y="6314184"/>
            <a:ext cx="49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Black"/>
                <a:cs typeface="Arial Black"/>
              </a:rPr>
              <a:t>DB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15773" y="5011164"/>
            <a:ext cx="57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 Black"/>
                <a:cs typeface="Arial Black"/>
              </a:rPr>
              <a:t>DW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394839" y="1671827"/>
            <a:ext cx="1043940" cy="868680"/>
          </a:xfrm>
          <a:custGeom>
            <a:avLst/>
            <a:gdLst/>
            <a:ahLst/>
            <a:cxnLst/>
            <a:rect l="l" t="t" r="r" b="b"/>
            <a:pathLst>
              <a:path w="1043940" h="868680">
                <a:moveTo>
                  <a:pt x="1043940" y="258317"/>
                </a:moveTo>
                <a:lnTo>
                  <a:pt x="963168" y="142493"/>
                </a:lnTo>
                <a:lnTo>
                  <a:pt x="893826" y="125729"/>
                </a:lnTo>
                <a:lnTo>
                  <a:pt x="828294" y="16001"/>
                </a:lnTo>
                <a:lnTo>
                  <a:pt x="674370" y="0"/>
                </a:lnTo>
                <a:lnTo>
                  <a:pt x="617982" y="74675"/>
                </a:lnTo>
                <a:lnTo>
                  <a:pt x="498348" y="83819"/>
                </a:lnTo>
                <a:lnTo>
                  <a:pt x="137160" y="531113"/>
                </a:lnTo>
                <a:lnTo>
                  <a:pt x="0" y="747521"/>
                </a:lnTo>
                <a:lnTo>
                  <a:pt x="1037082" y="868679"/>
                </a:lnTo>
                <a:lnTo>
                  <a:pt x="1043940" y="2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03983" y="1693926"/>
            <a:ext cx="1022985" cy="838200"/>
          </a:xfrm>
          <a:custGeom>
            <a:avLst/>
            <a:gdLst/>
            <a:ahLst/>
            <a:cxnLst/>
            <a:rect l="l" t="t" r="r" b="b"/>
            <a:pathLst>
              <a:path w="1022984" h="838200">
                <a:moveTo>
                  <a:pt x="318516" y="761781"/>
                </a:moveTo>
                <a:lnTo>
                  <a:pt x="318516" y="553212"/>
                </a:lnTo>
                <a:lnTo>
                  <a:pt x="153924" y="566928"/>
                </a:lnTo>
                <a:lnTo>
                  <a:pt x="0" y="726948"/>
                </a:lnTo>
                <a:lnTo>
                  <a:pt x="318516" y="761781"/>
                </a:lnTo>
                <a:close/>
              </a:path>
              <a:path w="1022984" h="838200">
                <a:moveTo>
                  <a:pt x="582168" y="73152"/>
                </a:moveTo>
                <a:lnTo>
                  <a:pt x="493014" y="70104"/>
                </a:lnTo>
                <a:lnTo>
                  <a:pt x="203454" y="499872"/>
                </a:lnTo>
                <a:lnTo>
                  <a:pt x="318516" y="553212"/>
                </a:lnTo>
                <a:lnTo>
                  <a:pt x="318516" y="761781"/>
                </a:lnTo>
                <a:lnTo>
                  <a:pt x="368046" y="767198"/>
                </a:lnTo>
                <a:lnTo>
                  <a:pt x="368046" y="368808"/>
                </a:lnTo>
                <a:lnTo>
                  <a:pt x="582168" y="73152"/>
                </a:lnTo>
                <a:close/>
              </a:path>
              <a:path w="1022984" h="838200">
                <a:moveTo>
                  <a:pt x="714756" y="805116"/>
                </a:moveTo>
                <a:lnTo>
                  <a:pt x="714756" y="542544"/>
                </a:lnTo>
                <a:lnTo>
                  <a:pt x="615696" y="397002"/>
                </a:lnTo>
                <a:lnTo>
                  <a:pt x="368046" y="368808"/>
                </a:lnTo>
                <a:lnTo>
                  <a:pt x="368046" y="767198"/>
                </a:lnTo>
                <a:lnTo>
                  <a:pt x="714756" y="805116"/>
                </a:lnTo>
                <a:close/>
              </a:path>
              <a:path w="1022984" h="838200">
                <a:moveTo>
                  <a:pt x="1022604" y="220980"/>
                </a:moveTo>
                <a:lnTo>
                  <a:pt x="938784" y="123444"/>
                </a:lnTo>
                <a:lnTo>
                  <a:pt x="877062" y="103632"/>
                </a:lnTo>
                <a:lnTo>
                  <a:pt x="803148" y="8382"/>
                </a:lnTo>
                <a:lnTo>
                  <a:pt x="670560" y="0"/>
                </a:lnTo>
                <a:lnTo>
                  <a:pt x="493014" y="298704"/>
                </a:lnTo>
                <a:lnTo>
                  <a:pt x="613410" y="332994"/>
                </a:lnTo>
                <a:lnTo>
                  <a:pt x="777240" y="86868"/>
                </a:lnTo>
                <a:lnTo>
                  <a:pt x="777240" y="811949"/>
                </a:lnTo>
                <a:lnTo>
                  <a:pt x="1017270" y="838200"/>
                </a:lnTo>
                <a:lnTo>
                  <a:pt x="1022604" y="220980"/>
                </a:lnTo>
                <a:close/>
              </a:path>
              <a:path w="1022984" h="838200">
                <a:moveTo>
                  <a:pt x="777240" y="811949"/>
                </a:moveTo>
                <a:lnTo>
                  <a:pt x="777240" y="86868"/>
                </a:lnTo>
                <a:lnTo>
                  <a:pt x="670560" y="383286"/>
                </a:lnTo>
                <a:lnTo>
                  <a:pt x="714756" y="542544"/>
                </a:lnTo>
                <a:lnTo>
                  <a:pt x="714756" y="805116"/>
                </a:lnTo>
                <a:lnTo>
                  <a:pt x="777240" y="811949"/>
                </a:lnTo>
                <a:close/>
              </a:path>
            </a:pathLst>
          </a:custGeom>
          <a:solidFill>
            <a:srgbClr val="FFF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25319" y="2252472"/>
            <a:ext cx="453390" cy="227329"/>
          </a:xfrm>
          <a:custGeom>
            <a:avLst/>
            <a:gdLst/>
            <a:ahLst/>
            <a:cxnLst/>
            <a:rect l="l" t="t" r="r" b="b"/>
            <a:pathLst>
              <a:path w="453390" h="227330">
                <a:moveTo>
                  <a:pt x="453389" y="227076"/>
                </a:moveTo>
                <a:lnTo>
                  <a:pt x="328421" y="14477"/>
                </a:lnTo>
                <a:lnTo>
                  <a:pt x="244601" y="6095"/>
                </a:lnTo>
                <a:lnTo>
                  <a:pt x="218693" y="143256"/>
                </a:lnTo>
                <a:lnTo>
                  <a:pt x="200405" y="6095"/>
                </a:lnTo>
                <a:lnTo>
                  <a:pt x="127253" y="0"/>
                </a:lnTo>
                <a:lnTo>
                  <a:pt x="0" y="153924"/>
                </a:lnTo>
                <a:lnTo>
                  <a:pt x="453389" y="227076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44229" y="2282189"/>
            <a:ext cx="454659" cy="243204"/>
          </a:xfrm>
          <a:custGeom>
            <a:avLst/>
            <a:gdLst/>
            <a:ahLst/>
            <a:cxnLst/>
            <a:rect l="l" t="t" r="r" b="b"/>
            <a:pathLst>
              <a:path w="454659" h="243205">
                <a:moveTo>
                  <a:pt x="454152" y="243077"/>
                </a:moveTo>
                <a:lnTo>
                  <a:pt x="340614" y="28193"/>
                </a:lnTo>
                <a:lnTo>
                  <a:pt x="229362" y="12953"/>
                </a:lnTo>
                <a:lnTo>
                  <a:pt x="187452" y="185928"/>
                </a:lnTo>
                <a:lnTo>
                  <a:pt x="156972" y="8381"/>
                </a:lnTo>
                <a:lnTo>
                  <a:pt x="79248" y="0"/>
                </a:lnTo>
                <a:lnTo>
                  <a:pt x="0" y="194310"/>
                </a:lnTo>
                <a:lnTo>
                  <a:pt x="454152" y="243077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25548" y="2048255"/>
            <a:ext cx="408940" cy="226060"/>
          </a:xfrm>
          <a:custGeom>
            <a:avLst/>
            <a:gdLst/>
            <a:ahLst/>
            <a:cxnLst/>
            <a:rect l="l" t="t" r="r" b="b"/>
            <a:pathLst>
              <a:path w="408940" h="226060">
                <a:moveTo>
                  <a:pt x="408431" y="225551"/>
                </a:moveTo>
                <a:lnTo>
                  <a:pt x="324611" y="10667"/>
                </a:lnTo>
                <a:lnTo>
                  <a:pt x="208787" y="0"/>
                </a:lnTo>
                <a:lnTo>
                  <a:pt x="182117" y="148589"/>
                </a:lnTo>
                <a:lnTo>
                  <a:pt x="147827" y="12191"/>
                </a:lnTo>
                <a:lnTo>
                  <a:pt x="69341" y="14477"/>
                </a:lnTo>
                <a:lnTo>
                  <a:pt x="0" y="188975"/>
                </a:lnTo>
                <a:lnTo>
                  <a:pt x="408431" y="225551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76829" y="1730501"/>
            <a:ext cx="188595" cy="525145"/>
          </a:xfrm>
          <a:custGeom>
            <a:avLst/>
            <a:gdLst/>
            <a:ahLst/>
            <a:cxnLst/>
            <a:rect l="l" t="t" r="r" b="b"/>
            <a:pathLst>
              <a:path w="188595" h="525144">
                <a:moveTo>
                  <a:pt x="188214" y="89153"/>
                </a:moveTo>
                <a:lnTo>
                  <a:pt x="133350" y="0"/>
                </a:lnTo>
                <a:lnTo>
                  <a:pt x="0" y="329946"/>
                </a:lnTo>
                <a:lnTo>
                  <a:pt x="57912" y="525018"/>
                </a:lnTo>
                <a:lnTo>
                  <a:pt x="188214" y="89153"/>
                </a:lnTo>
                <a:close/>
              </a:path>
            </a:pathLst>
          </a:custGeom>
          <a:solidFill>
            <a:srgbClr val="CC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84970" y="2266950"/>
            <a:ext cx="211454" cy="193040"/>
          </a:xfrm>
          <a:custGeom>
            <a:avLst/>
            <a:gdLst/>
            <a:ahLst/>
            <a:cxnLst/>
            <a:rect l="l" t="t" r="r" b="b"/>
            <a:pathLst>
              <a:path w="211454" h="193039">
                <a:moveTo>
                  <a:pt x="211074" y="19049"/>
                </a:moveTo>
                <a:lnTo>
                  <a:pt x="0" y="0"/>
                </a:lnTo>
                <a:lnTo>
                  <a:pt x="91440" y="192786"/>
                </a:lnTo>
                <a:lnTo>
                  <a:pt x="211074" y="19049"/>
                </a:lnTo>
                <a:close/>
              </a:path>
            </a:pathLst>
          </a:custGeom>
          <a:solidFill>
            <a:srgbClr val="CC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314574" y="1881377"/>
            <a:ext cx="109855" cy="626110"/>
          </a:xfrm>
          <a:custGeom>
            <a:avLst/>
            <a:gdLst/>
            <a:ahLst/>
            <a:cxnLst/>
            <a:rect l="l" t="t" r="r" b="b"/>
            <a:pathLst>
              <a:path w="109854" h="626110">
                <a:moveTo>
                  <a:pt x="109728" y="60959"/>
                </a:moveTo>
                <a:lnTo>
                  <a:pt x="44196" y="0"/>
                </a:lnTo>
                <a:lnTo>
                  <a:pt x="0" y="419100"/>
                </a:lnTo>
                <a:lnTo>
                  <a:pt x="104394" y="625602"/>
                </a:lnTo>
                <a:lnTo>
                  <a:pt x="109728" y="60959"/>
                </a:lnTo>
                <a:close/>
              </a:path>
            </a:pathLst>
          </a:custGeom>
          <a:solidFill>
            <a:srgbClr val="CC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03983" y="1747266"/>
            <a:ext cx="574675" cy="661035"/>
          </a:xfrm>
          <a:custGeom>
            <a:avLst/>
            <a:gdLst/>
            <a:ahLst/>
            <a:cxnLst/>
            <a:rect l="l" t="t" r="r" b="b"/>
            <a:pathLst>
              <a:path w="574675" h="661035">
                <a:moveTo>
                  <a:pt x="574548" y="4572"/>
                </a:moveTo>
                <a:lnTo>
                  <a:pt x="480060" y="0"/>
                </a:lnTo>
                <a:lnTo>
                  <a:pt x="113538" y="454152"/>
                </a:lnTo>
                <a:lnTo>
                  <a:pt x="0" y="660654"/>
                </a:lnTo>
                <a:lnTo>
                  <a:pt x="140208" y="494538"/>
                </a:lnTo>
                <a:lnTo>
                  <a:pt x="162306" y="493172"/>
                </a:lnTo>
                <a:lnTo>
                  <a:pt x="162306" y="454152"/>
                </a:lnTo>
                <a:lnTo>
                  <a:pt x="483870" y="32766"/>
                </a:lnTo>
                <a:lnTo>
                  <a:pt x="574548" y="4572"/>
                </a:lnTo>
                <a:close/>
              </a:path>
              <a:path w="574675" h="661035">
                <a:moveTo>
                  <a:pt x="275844" y="486156"/>
                </a:moveTo>
                <a:lnTo>
                  <a:pt x="162306" y="454152"/>
                </a:lnTo>
                <a:lnTo>
                  <a:pt x="162306" y="493172"/>
                </a:lnTo>
                <a:lnTo>
                  <a:pt x="275844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93365" y="1662683"/>
            <a:ext cx="408940" cy="582930"/>
          </a:xfrm>
          <a:custGeom>
            <a:avLst/>
            <a:gdLst/>
            <a:ahLst/>
            <a:cxnLst/>
            <a:rect l="l" t="t" r="r" b="b"/>
            <a:pathLst>
              <a:path w="408940" h="582930">
                <a:moveTo>
                  <a:pt x="408431" y="16001"/>
                </a:moveTo>
                <a:lnTo>
                  <a:pt x="261365" y="0"/>
                </a:lnTo>
                <a:lnTo>
                  <a:pt x="0" y="355853"/>
                </a:lnTo>
                <a:lnTo>
                  <a:pt x="45719" y="387659"/>
                </a:lnTo>
                <a:lnTo>
                  <a:pt x="45719" y="360425"/>
                </a:lnTo>
                <a:lnTo>
                  <a:pt x="264413" y="28193"/>
                </a:lnTo>
                <a:lnTo>
                  <a:pt x="408431" y="16001"/>
                </a:lnTo>
                <a:close/>
              </a:path>
              <a:path w="408940" h="582930">
                <a:moveTo>
                  <a:pt x="370331" y="145541"/>
                </a:moveTo>
                <a:lnTo>
                  <a:pt x="238505" y="384047"/>
                </a:lnTo>
                <a:lnTo>
                  <a:pt x="45719" y="360425"/>
                </a:lnTo>
                <a:lnTo>
                  <a:pt x="45719" y="387659"/>
                </a:lnTo>
                <a:lnTo>
                  <a:pt x="52577" y="392429"/>
                </a:lnTo>
                <a:lnTo>
                  <a:pt x="60959" y="582929"/>
                </a:lnTo>
                <a:lnTo>
                  <a:pt x="85343" y="386333"/>
                </a:lnTo>
                <a:lnTo>
                  <a:pt x="140207" y="404621"/>
                </a:lnTo>
                <a:lnTo>
                  <a:pt x="144017" y="579119"/>
                </a:lnTo>
                <a:lnTo>
                  <a:pt x="181355" y="408431"/>
                </a:lnTo>
                <a:lnTo>
                  <a:pt x="234695" y="413003"/>
                </a:lnTo>
                <a:lnTo>
                  <a:pt x="272033" y="477549"/>
                </a:lnTo>
                <a:lnTo>
                  <a:pt x="272033" y="392429"/>
                </a:lnTo>
                <a:lnTo>
                  <a:pt x="370331" y="145541"/>
                </a:lnTo>
                <a:close/>
              </a:path>
              <a:path w="408940" h="582930">
                <a:moveTo>
                  <a:pt x="332993" y="582929"/>
                </a:moveTo>
                <a:lnTo>
                  <a:pt x="272033" y="392429"/>
                </a:lnTo>
                <a:lnTo>
                  <a:pt x="272033" y="477549"/>
                </a:lnTo>
                <a:lnTo>
                  <a:pt x="332993" y="582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98865" y="1699260"/>
            <a:ext cx="597535" cy="611505"/>
          </a:xfrm>
          <a:custGeom>
            <a:avLst/>
            <a:gdLst/>
            <a:ahLst/>
            <a:cxnLst/>
            <a:rect l="l" t="t" r="r" b="b"/>
            <a:pathLst>
              <a:path w="597534" h="611505">
                <a:moveTo>
                  <a:pt x="83057" y="368046"/>
                </a:moveTo>
                <a:lnTo>
                  <a:pt x="0" y="546354"/>
                </a:lnTo>
                <a:lnTo>
                  <a:pt x="52577" y="553337"/>
                </a:lnTo>
                <a:lnTo>
                  <a:pt x="52577" y="534162"/>
                </a:lnTo>
                <a:lnTo>
                  <a:pt x="83057" y="368046"/>
                </a:lnTo>
                <a:close/>
              </a:path>
              <a:path w="597534" h="611505">
                <a:moveTo>
                  <a:pt x="570737" y="218905"/>
                </a:moveTo>
                <a:lnTo>
                  <a:pt x="570737" y="100584"/>
                </a:lnTo>
                <a:lnTo>
                  <a:pt x="450341" y="562356"/>
                </a:lnTo>
                <a:lnTo>
                  <a:pt x="52577" y="534162"/>
                </a:lnTo>
                <a:lnTo>
                  <a:pt x="52577" y="553337"/>
                </a:lnTo>
                <a:lnTo>
                  <a:pt x="487679" y="611124"/>
                </a:lnTo>
                <a:lnTo>
                  <a:pt x="570737" y="218905"/>
                </a:lnTo>
                <a:close/>
              </a:path>
              <a:path w="597534" h="611505">
                <a:moveTo>
                  <a:pt x="597407" y="92964"/>
                </a:moveTo>
                <a:lnTo>
                  <a:pt x="533399" y="0"/>
                </a:lnTo>
                <a:lnTo>
                  <a:pt x="570737" y="100584"/>
                </a:lnTo>
                <a:lnTo>
                  <a:pt x="570737" y="218905"/>
                </a:lnTo>
                <a:lnTo>
                  <a:pt x="597407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60371" y="1824227"/>
            <a:ext cx="995680" cy="729615"/>
          </a:xfrm>
          <a:custGeom>
            <a:avLst/>
            <a:gdLst/>
            <a:ahLst/>
            <a:cxnLst/>
            <a:rect l="l" t="t" r="r" b="b"/>
            <a:pathLst>
              <a:path w="995679" h="729614">
                <a:moveTo>
                  <a:pt x="371094" y="655621"/>
                </a:moveTo>
                <a:lnTo>
                  <a:pt x="371094" y="636269"/>
                </a:lnTo>
                <a:lnTo>
                  <a:pt x="225552" y="612647"/>
                </a:lnTo>
                <a:lnTo>
                  <a:pt x="212597" y="481583"/>
                </a:lnTo>
                <a:lnTo>
                  <a:pt x="178308" y="610361"/>
                </a:lnTo>
                <a:lnTo>
                  <a:pt x="149352" y="464819"/>
                </a:lnTo>
                <a:lnTo>
                  <a:pt x="124205" y="598932"/>
                </a:lnTo>
                <a:lnTo>
                  <a:pt x="0" y="608076"/>
                </a:lnTo>
                <a:lnTo>
                  <a:pt x="371094" y="655621"/>
                </a:lnTo>
                <a:close/>
              </a:path>
              <a:path w="995679" h="729614">
                <a:moveTo>
                  <a:pt x="537210" y="482345"/>
                </a:moveTo>
                <a:lnTo>
                  <a:pt x="416052" y="620267"/>
                </a:lnTo>
                <a:lnTo>
                  <a:pt x="294894" y="445769"/>
                </a:lnTo>
                <a:lnTo>
                  <a:pt x="371094" y="636269"/>
                </a:lnTo>
                <a:lnTo>
                  <a:pt x="371094" y="655621"/>
                </a:lnTo>
                <a:lnTo>
                  <a:pt x="461772" y="667239"/>
                </a:lnTo>
                <a:lnTo>
                  <a:pt x="461772" y="640079"/>
                </a:lnTo>
                <a:lnTo>
                  <a:pt x="537210" y="482345"/>
                </a:lnTo>
                <a:close/>
              </a:path>
              <a:path w="995679" h="729614">
                <a:moveTo>
                  <a:pt x="922782" y="726305"/>
                </a:moveTo>
                <a:lnTo>
                  <a:pt x="922782" y="692657"/>
                </a:lnTo>
                <a:lnTo>
                  <a:pt x="722376" y="672083"/>
                </a:lnTo>
                <a:lnTo>
                  <a:pt x="714756" y="526541"/>
                </a:lnTo>
                <a:lnTo>
                  <a:pt x="669036" y="660653"/>
                </a:lnTo>
                <a:lnTo>
                  <a:pt x="629412" y="509777"/>
                </a:lnTo>
                <a:lnTo>
                  <a:pt x="616458" y="665987"/>
                </a:lnTo>
                <a:lnTo>
                  <a:pt x="461772" y="640079"/>
                </a:lnTo>
                <a:lnTo>
                  <a:pt x="461772" y="667239"/>
                </a:lnTo>
                <a:lnTo>
                  <a:pt x="922782" y="726305"/>
                </a:lnTo>
                <a:close/>
              </a:path>
              <a:path w="995679" h="729614">
                <a:moveTo>
                  <a:pt x="884682" y="69341"/>
                </a:moveTo>
                <a:lnTo>
                  <a:pt x="816863" y="457961"/>
                </a:lnTo>
                <a:lnTo>
                  <a:pt x="756666" y="470153"/>
                </a:lnTo>
                <a:lnTo>
                  <a:pt x="830580" y="501395"/>
                </a:lnTo>
                <a:lnTo>
                  <a:pt x="851154" y="544074"/>
                </a:lnTo>
                <a:lnTo>
                  <a:pt x="851154" y="470153"/>
                </a:lnTo>
                <a:lnTo>
                  <a:pt x="884682" y="69341"/>
                </a:lnTo>
                <a:close/>
              </a:path>
              <a:path w="995679" h="729614">
                <a:moveTo>
                  <a:pt x="957072" y="727299"/>
                </a:moveTo>
                <a:lnTo>
                  <a:pt x="957072" y="664463"/>
                </a:lnTo>
                <a:lnTo>
                  <a:pt x="851154" y="470153"/>
                </a:lnTo>
                <a:lnTo>
                  <a:pt x="851154" y="544074"/>
                </a:lnTo>
                <a:lnTo>
                  <a:pt x="922782" y="692657"/>
                </a:lnTo>
                <a:lnTo>
                  <a:pt x="922782" y="726305"/>
                </a:lnTo>
                <a:lnTo>
                  <a:pt x="945641" y="729233"/>
                </a:lnTo>
                <a:lnTo>
                  <a:pt x="957072" y="727299"/>
                </a:lnTo>
                <a:close/>
              </a:path>
              <a:path w="995679" h="729614">
                <a:moveTo>
                  <a:pt x="995172" y="720851"/>
                </a:moveTo>
                <a:lnTo>
                  <a:pt x="979169" y="73151"/>
                </a:lnTo>
                <a:lnTo>
                  <a:pt x="896112" y="0"/>
                </a:lnTo>
                <a:lnTo>
                  <a:pt x="957072" y="89153"/>
                </a:lnTo>
                <a:lnTo>
                  <a:pt x="957072" y="727299"/>
                </a:lnTo>
                <a:lnTo>
                  <a:pt x="995172" y="720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77901" y="3134486"/>
            <a:ext cx="2425700" cy="1968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383147" y="6810695"/>
            <a:ext cx="23812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Comic Sans MS"/>
                <a:cs typeface="Comic Sans MS"/>
              </a:rPr>
              <a:t>8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873" y="4553966"/>
            <a:ext cx="42595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TYPES </a:t>
            </a:r>
            <a:r>
              <a:rPr sz="4000" spc="-5" dirty="0"/>
              <a:t>OF</a:t>
            </a:r>
            <a:r>
              <a:rPr sz="4000" spc="-95" dirty="0"/>
              <a:t> </a:t>
            </a:r>
            <a:r>
              <a:rPr sz="4000" dirty="0"/>
              <a:t>DATA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383147" y="6810695"/>
            <a:ext cx="23812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Comic Sans MS"/>
                <a:cs typeface="Comic Sans MS"/>
              </a:rPr>
              <a:t>9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1501</Words>
  <Application>Microsoft Office PowerPoint</Application>
  <PresentationFormat>Custom</PresentationFormat>
  <Paragraphs>346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 Black</vt:lpstr>
      <vt:lpstr>Calibri</vt:lpstr>
      <vt:lpstr>Comic Sans MS</vt:lpstr>
      <vt:lpstr>Symbol</vt:lpstr>
      <vt:lpstr>Tahoma</vt:lpstr>
      <vt:lpstr>Times New Roman</vt:lpstr>
      <vt:lpstr>Wingdings</vt:lpstr>
      <vt:lpstr>Office Theme</vt:lpstr>
      <vt:lpstr>Data Preparation (Data pre-processing)</vt:lpstr>
      <vt:lpstr>Data Preparation</vt:lpstr>
      <vt:lpstr>INTRODUCTION TO DATA  PREPARATION</vt:lpstr>
      <vt:lpstr>Why Prepare Data?</vt:lpstr>
      <vt:lpstr>Why Prepare Data?</vt:lpstr>
      <vt:lpstr>Why Prepare Data?</vt:lpstr>
      <vt:lpstr>Major Tasks in Data Preparation</vt:lpstr>
      <vt:lpstr>Data Preparation as a step in the  Knowledge Discovery Process</vt:lpstr>
      <vt:lpstr>TYPES OF DATA</vt:lpstr>
      <vt:lpstr>Types of Measurements</vt:lpstr>
      <vt:lpstr>Types of Measurements: Examples</vt:lpstr>
      <vt:lpstr>Data Conversion</vt:lpstr>
      <vt:lpstr>Conversion: Nominal, Many Values</vt:lpstr>
      <vt:lpstr>OUTLIERS</vt:lpstr>
      <vt:lpstr>Outliers</vt:lpstr>
      <vt:lpstr>Outlier detection</vt:lpstr>
      <vt:lpstr>PowerPoint Presentation</vt:lpstr>
      <vt:lpstr>Outlier detection</vt:lpstr>
      <vt:lpstr>PowerPoint Presentation</vt:lpstr>
      <vt:lpstr>Outlier detection</vt:lpstr>
      <vt:lpstr>Outlier detection</vt:lpstr>
      <vt:lpstr>PowerPoint Presentation</vt:lpstr>
      <vt:lpstr>DATA TRANSFORMATION</vt:lpstr>
      <vt:lpstr>Normalization</vt:lpstr>
      <vt:lpstr>Normalization</vt:lpstr>
      <vt:lpstr>PowerPoint Presentation</vt:lpstr>
      <vt:lpstr>MISSING DATA</vt:lpstr>
      <vt:lpstr>Missing Data</vt:lpstr>
      <vt:lpstr>Missing Values</vt:lpstr>
      <vt:lpstr>How to Handle Missing Data?</vt:lpstr>
      <vt:lpstr>How to Handle Missing Data?</vt:lpstr>
      <vt:lpstr>How to Handle Missing Data?</vt:lpstr>
      <vt:lpstr>Nearest-Neighbour</vt:lpstr>
      <vt:lpstr>How to Handle Missing Data?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week_03_Data_Preparation.ppt [Compatibility Mode]</dc:title>
  <dc:creator>jlborges</dc:creator>
  <cp:lastModifiedBy>ngaruniki</cp:lastModifiedBy>
  <cp:revision>3</cp:revision>
  <dcterms:created xsi:type="dcterms:W3CDTF">2019-02-25T11:33:28Z</dcterms:created>
  <dcterms:modified xsi:type="dcterms:W3CDTF">2021-10-26T13:31:07Z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2011-10-13T00:00:00Z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2019-02-25T00:00:00Z</vt:filetime>
  </property>
</Properties>
</file>