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6C7D9-0D1A-4871-897B-B35A8FD1CD21}" v="1" dt="2022-12-31T09:11:51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9591-F5A7-B058-A80E-E69ECF2F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766" y="1220599"/>
            <a:ext cx="5518066" cy="2268559"/>
          </a:xfrm>
        </p:spPr>
        <p:txBody>
          <a:bodyPr/>
          <a:lstStyle/>
          <a:p>
            <a:r>
              <a:rPr lang="en-US" dirty="0"/>
              <a:t>Leukemia</a:t>
            </a:r>
            <a:br>
              <a:rPr lang="en-US" dirty="0"/>
            </a:br>
            <a:r>
              <a:rPr lang="en-US" dirty="0"/>
              <a:t>proteomics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0DE4D-BEF7-8882-9BBB-D312D1DD455A}"/>
              </a:ext>
            </a:extLst>
          </p:cNvPr>
          <p:cNvSpPr txBox="1"/>
          <p:nvPr/>
        </p:nvSpPr>
        <p:spPr>
          <a:xfrm>
            <a:off x="1720516" y="3946358"/>
            <a:ext cx="2129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-Zeinab Alaa</a:t>
            </a:r>
          </a:p>
          <a:p>
            <a:r>
              <a:rPr lang="en-US" dirty="0"/>
              <a:t>-Sammar Alaa</a:t>
            </a:r>
          </a:p>
          <a:p>
            <a:r>
              <a:rPr lang="en-US" dirty="0"/>
              <a:t>-Mai Mohamed</a:t>
            </a:r>
          </a:p>
          <a:p>
            <a:r>
              <a:rPr lang="en-US" dirty="0"/>
              <a:t>-Yasmeen Hossam</a:t>
            </a:r>
          </a:p>
          <a:p>
            <a:r>
              <a:rPr lang="en-US" dirty="0"/>
              <a:t>-Ahmed Ali </a:t>
            </a:r>
          </a:p>
          <a:p>
            <a:r>
              <a:rPr lang="en-US" dirty="0"/>
              <a:t>-Mohamed Allam</a:t>
            </a:r>
          </a:p>
        </p:txBody>
      </p:sp>
    </p:spTree>
    <p:extLst>
      <p:ext uri="{BB962C8B-B14F-4D97-AF65-F5344CB8AC3E}">
        <p14:creationId xmlns:p14="http://schemas.microsoft.com/office/powerpoint/2010/main" val="242902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2B293-92A9-ED2E-8D25-CC47CFCB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257261"/>
            <a:ext cx="6982799" cy="2343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25FA4-950F-E187-7675-966ED2D20B23}"/>
              </a:ext>
            </a:extLst>
          </p:cNvPr>
          <p:cNvSpPr txBox="1"/>
          <p:nvPr/>
        </p:nvSpPr>
        <p:spPr>
          <a:xfrm>
            <a:off x="5152768" y="1161535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Mirror Plot</a:t>
            </a:r>
          </a:p>
        </p:txBody>
      </p:sp>
    </p:spTree>
    <p:extLst>
      <p:ext uri="{BB962C8B-B14F-4D97-AF65-F5344CB8AC3E}">
        <p14:creationId xmlns:p14="http://schemas.microsoft.com/office/powerpoint/2010/main" val="107452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7FE6A-E991-5CC9-A9E8-E9AB47C6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614234"/>
            <a:ext cx="554432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6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9673-100B-7164-5A19-CEB63897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850" y="2890385"/>
            <a:ext cx="7958331" cy="1077229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478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A8B3-A2AF-89C5-98E5-C4BEA815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 pyopenms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4CFD-86A2-8A32-C7FE-F2F0F2CA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573B0-A26E-7171-944C-7219A89B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45" y="3155951"/>
            <a:ext cx="7209318" cy="20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B01612-0DF2-4FC2-C8D6-93E34D99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raw file.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FBD80-EA1B-EB7A-2CC2-7ACCADE6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2323" y="2635092"/>
            <a:ext cx="5446712" cy="5506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B3490F-A9DB-893A-5D9C-B9026A67A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Search for peptide in the raw file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B8C9CE-64A1-1EC4-03E5-1CF43BCF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05" y="3912562"/>
            <a:ext cx="551511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7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4C5F78-B44A-58C0-DDCE-DE5C948E48D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82253" y="1118937"/>
            <a:ext cx="6537157" cy="4800600"/>
          </a:xfrm>
        </p:spPr>
      </p:pic>
    </p:spTree>
    <p:extLst>
      <p:ext uri="{BB962C8B-B14F-4D97-AF65-F5344CB8AC3E}">
        <p14:creationId xmlns:p14="http://schemas.microsoft.com/office/powerpoint/2010/main" val="365560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18FCA-7158-0AAD-6CA4-594A2411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1857155"/>
            <a:ext cx="7744906" cy="37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93E23-916A-7F53-746E-563EAE66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85" y="1540042"/>
            <a:ext cx="5454592" cy="353728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A42D79D-8E82-E4A4-D48E-611610BBA9C1}"/>
              </a:ext>
            </a:extLst>
          </p:cNvPr>
          <p:cNvSpPr/>
          <p:nvPr/>
        </p:nvSpPr>
        <p:spPr>
          <a:xfrm>
            <a:off x="4788568" y="2478505"/>
            <a:ext cx="372979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5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320097-74D6-BFF3-8481-DC0AFB40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Generate theoretical spectrum of the first peptide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D8D581-B174-BA30-F837-F0E55528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2671011"/>
            <a:ext cx="4976261" cy="3378933"/>
          </a:xfrm>
        </p:spPr>
      </p:pic>
    </p:spTree>
    <p:extLst>
      <p:ext uri="{BB962C8B-B14F-4D97-AF65-F5344CB8AC3E}">
        <p14:creationId xmlns:p14="http://schemas.microsoft.com/office/powerpoint/2010/main" val="292300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4E72-C902-0464-36EE-718F52D3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spectrum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806AD-721B-E988-167F-71AE8AB83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848" y="2177716"/>
            <a:ext cx="4612250" cy="25025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4C33A-457D-33AC-61FF-857AB365F820}"/>
              </a:ext>
            </a:extLst>
          </p:cNvPr>
          <p:cNvSpPr txBox="1"/>
          <p:nvPr/>
        </p:nvSpPr>
        <p:spPr>
          <a:xfrm>
            <a:off x="3107911" y="5421529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mass to charge of our observed spectrum ranges 396-2020</a:t>
            </a:r>
          </a:p>
        </p:txBody>
      </p:sp>
    </p:spTree>
    <p:extLst>
      <p:ext uri="{BB962C8B-B14F-4D97-AF65-F5344CB8AC3E}">
        <p14:creationId xmlns:p14="http://schemas.microsoft.com/office/powerpoint/2010/main" val="199223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D9BF3-8E92-045B-B2F7-3D81329872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21653" y="1640642"/>
            <a:ext cx="5299492" cy="24169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F8771-33ED-FBF6-0F80-4089B12AC70A}"/>
              </a:ext>
            </a:extLst>
          </p:cNvPr>
          <p:cNvSpPr txBox="1"/>
          <p:nvPr/>
        </p:nvSpPr>
        <p:spPr>
          <a:xfrm>
            <a:off x="1414750" y="4154473"/>
            <a:ext cx="936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filter the peaks of the theoretical spectrum to fit the range(to reduce image complexity )</a:t>
            </a:r>
          </a:p>
        </p:txBody>
      </p:sp>
    </p:spTree>
    <p:extLst>
      <p:ext uri="{BB962C8B-B14F-4D97-AF65-F5344CB8AC3E}">
        <p14:creationId xmlns:p14="http://schemas.microsoft.com/office/powerpoint/2010/main" val="2768807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B22A01C2A474C9096789EB0FB3A22" ma:contentTypeVersion="7" ma:contentTypeDescription="Create a new document." ma:contentTypeScope="" ma:versionID="05c35340fc78c28851616243615b8a29">
  <xsd:schema xmlns:xsd="http://www.w3.org/2001/XMLSchema" xmlns:xs="http://www.w3.org/2001/XMLSchema" xmlns:p="http://schemas.microsoft.com/office/2006/metadata/properties" xmlns:ns3="a11c131e-3fbf-4582-b3cd-929e9d75048a" xmlns:ns4="cdb386da-73da-4563-9f9b-7009e17086b3" targetNamespace="http://schemas.microsoft.com/office/2006/metadata/properties" ma:root="true" ma:fieldsID="061e161c62a3ea473210b17d7b97da87" ns3:_="" ns4:_="">
    <xsd:import namespace="a11c131e-3fbf-4582-b3cd-929e9d75048a"/>
    <xsd:import namespace="cdb386da-73da-4563-9f9b-7009e17086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c131e-3fbf-4582-b3cd-929e9d7504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386da-73da-4563-9f9b-7009e17086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F2A127-8A5E-45BC-905F-DFB1CC6A5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c131e-3fbf-4582-b3cd-929e9d75048a"/>
    <ds:schemaRef ds:uri="cdb386da-73da-4563-9f9b-7009e17086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6B2D5-BE25-40A6-B8A3-97C8FED92F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D0D7B0-4C6E-4802-9D56-24CD0A681208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a11c131e-3fbf-4582-b3cd-929e9d75048a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db386da-73da-4563-9f9b-7009e17086b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480</TotalTime>
  <Words>76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Leukemia proteomics</vt:lpstr>
      <vt:lpstr>Import pyopenms </vt:lpstr>
      <vt:lpstr>Load raw file.</vt:lpstr>
      <vt:lpstr>PowerPoint Presentation</vt:lpstr>
      <vt:lpstr>PowerPoint Presentation</vt:lpstr>
      <vt:lpstr>PowerPoint Presentation</vt:lpstr>
      <vt:lpstr>Generate theoretical spectrum of the first peptide </vt:lpstr>
      <vt:lpstr>Experimental spectrum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Leukemia proteomics</dc:title>
  <dc:creator>Samar 20367694</dc:creator>
  <cp:lastModifiedBy>Samar 20367694</cp:lastModifiedBy>
  <cp:revision>2</cp:revision>
  <dcterms:created xsi:type="dcterms:W3CDTF">2022-12-29T13:03:18Z</dcterms:created>
  <dcterms:modified xsi:type="dcterms:W3CDTF">2022-12-31T09:22:14Z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0x0101000A4B22A01C2A474C9096789EB0FB3A22</vt:lpwstr>
  </property>
</Properties>
</file>