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14-Aug-19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14-Aug-19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14-Aug-19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14-Aug-19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14-Aug-19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14-Aug-19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EXOPLANETS AND THE SEARCH FOR LIFE</a:t>
            </a:r>
            <a:endParaRPr lang="en-US" dirty="0"/>
          </a:p>
        </p:txBody>
      </p:sp>
      <p:sp>
        <p:nvSpPr>
          <p:cNvPr id="3" name="Subtitle 2"/>
          <p:cNvSpPr>
            <a:spLocks noGrp="1"/>
          </p:cNvSpPr>
          <p:nvPr>
            <p:ph type="subTitle" idx="1"/>
          </p:nvPr>
        </p:nvSpPr>
        <p:spPr/>
        <p:txBody>
          <a:bodyPr/>
          <a:lstStyle/>
          <a:p>
            <a:r>
              <a:rPr lang="en-US" dirty="0" smtClean="0"/>
              <a:t>By Sammarth Kumar</a:t>
            </a:r>
            <a:endParaRPr lang="en-US" dirty="0"/>
          </a:p>
        </p:txBody>
      </p:sp>
    </p:spTree>
    <p:extLst>
      <p:ext uri="{BB962C8B-B14F-4D97-AF65-F5344CB8AC3E}">
        <p14:creationId xmlns:p14="http://schemas.microsoft.com/office/powerpoint/2010/main" val="146273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half" idx="1"/>
          </p:nvPr>
        </p:nvSpPr>
        <p:spPr/>
        <p:txBody>
          <a:bodyPr/>
          <a:lstStyle/>
          <a:p>
            <a:r>
              <a:rPr lang="en-US" dirty="0" smtClean="0"/>
              <a:t>Exoplanets are bodies beyond our solar system which revolve around a star</a:t>
            </a:r>
          </a:p>
          <a:p>
            <a:r>
              <a:rPr lang="en-US" dirty="0" smtClean="0"/>
              <a:t>Their study has become very popular nowadays with advancement in technology</a:t>
            </a:r>
          </a:p>
          <a:p>
            <a:r>
              <a:rPr lang="en-US" dirty="0" smtClean="0"/>
              <a:t>Scientists and others are intrigued by the possibility of life on other planets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31466" y="2088318"/>
            <a:ext cx="5179987" cy="3702881"/>
          </a:xfrm>
        </p:spPr>
      </p:pic>
    </p:spTree>
    <p:extLst>
      <p:ext uri="{BB962C8B-B14F-4D97-AF65-F5344CB8AC3E}">
        <p14:creationId xmlns:p14="http://schemas.microsoft.com/office/powerpoint/2010/main" val="213494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detect one?</a:t>
            </a:r>
            <a:endParaRPr lang="en-US" dirty="0"/>
          </a:p>
        </p:txBody>
      </p:sp>
      <p:sp>
        <p:nvSpPr>
          <p:cNvPr id="3" name="Content Placeholder 2"/>
          <p:cNvSpPr>
            <a:spLocks noGrp="1"/>
          </p:cNvSpPr>
          <p:nvPr>
            <p:ph idx="1"/>
          </p:nvPr>
        </p:nvSpPr>
        <p:spPr/>
        <p:txBody>
          <a:bodyPr/>
          <a:lstStyle/>
          <a:p>
            <a:r>
              <a:rPr lang="en-US" dirty="0" smtClean="0"/>
              <a:t>To demonstrate this, I have created my own Exoplanet Simulator which we will look at in a short while.</a:t>
            </a:r>
          </a:p>
          <a:p>
            <a:endParaRPr lang="en-US" dirty="0"/>
          </a:p>
        </p:txBody>
      </p:sp>
    </p:spTree>
    <p:extLst>
      <p:ext uri="{BB962C8B-B14F-4D97-AF65-F5344CB8AC3E}">
        <p14:creationId xmlns:p14="http://schemas.microsoft.com/office/powerpoint/2010/main" val="245732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on other planets?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certainly possible that we aren’t the only living creatures in space.</a:t>
            </a:r>
          </a:p>
          <a:p>
            <a:r>
              <a:rPr lang="en-US" dirty="0" smtClean="0"/>
              <a:t> NASA plans to send humans to Mars by 2024, the dragonfly mission to Titan is in the making and many such other programs are developing to extend the reaches of human civilization</a:t>
            </a:r>
          </a:p>
          <a:p>
            <a:r>
              <a:rPr lang="en-US" dirty="0" smtClean="0"/>
              <a:t>The reason for life on Earth is a result of many factors and it would take some time to explain</a:t>
            </a:r>
          </a:p>
          <a:p>
            <a:r>
              <a:rPr lang="en-US" dirty="0" smtClean="0"/>
              <a:t>The brief idea is that we are situated at a perfect distance from our star, the Sun and hence the surface temperature is neither too hot nor too cold. That is, we are in the </a:t>
            </a:r>
            <a:r>
              <a:rPr lang="en-US" i="1" dirty="0" smtClean="0"/>
              <a:t>Goldilocks Zone</a:t>
            </a:r>
            <a:endParaRPr lang="en-US" dirty="0"/>
          </a:p>
        </p:txBody>
      </p:sp>
    </p:spTree>
    <p:extLst>
      <p:ext uri="{BB962C8B-B14F-4D97-AF65-F5344CB8AC3E}">
        <p14:creationId xmlns:p14="http://schemas.microsoft.com/office/powerpoint/2010/main" val="551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ExoRover</a:t>
            </a:r>
            <a:endParaRPr lang="en-US" dirty="0"/>
          </a:p>
        </p:txBody>
      </p:sp>
      <p:sp>
        <p:nvSpPr>
          <p:cNvPr id="3" name="Content Placeholder 2"/>
          <p:cNvSpPr>
            <a:spLocks noGrp="1"/>
          </p:cNvSpPr>
          <p:nvPr>
            <p:ph sz="half" idx="1"/>
          </p:nvPr>
        </p:nvSpPr>
        <p:spPr/>
        <p:txBody>
          <a:bodyPr/>
          <a:lstStyle/>
          <a:p>
            <a:r>
              <a:rPr lang="en-US" dirty="0" smtClean="0"/>
              <a:t>As an element of fun, I have built a small rover which we will put in action shortly.</a:t>
            </a:r>
          </a:p>
          <a:p>
            <a:r>
              <a:rPr lang="en-US" dirty="0" smtClean="0"/>
              <a:t>The phone mounted feeds live video to the projector which will allow us to see what it sees, as in the Mars Rover.</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71247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Exoplanet Simulator</a:t>
            </a:r>
            <a:endParaRPr lang="en-US" dirty="0"/>
          </a:p>
        </p:txBody>
      </p:sp>
      <p:sp>
        <p:nvSpPr>
          <p:cNvPr id="3" name="Content Placeholder 2"/>
          <p:cNvSpPr>
            <a:spLocks noGrp="1"/>
          </p:cNvSpPr>
          <p:nvPr>
            <p:ph sz="half" idx="1"/>
          </p:nvPr>
        </p:nvSpPr>
        <p:spPr/>
        <p:txBody>
          <a:bodyPr/>
          <a:lstStyle/>
          <a:p>
            <a:r>
              <a:rPr lang="en-US" dirty="0" smtClean="0"/>
              <a:t>This is my very own invention in which I’ve built a mechanical model and written it from scratch</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315070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TotalTime>
  <Words>252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EXOPLANETS AND THE SEARCH FOR LIFE</vt:lpstr>
      <vt:lpstr>OVERVIEW</vt:lpstr>
      <vt:lpstr>How do we detect one?</vt:lpstr>
      <vt:lpstr>Life on other planets?</vt:lpstr>
      <vt:lpstr>ExoRover</vt:lpstr>
      <vt:lpstr>Exoplanet Simulator</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EXOPLANETS AND THE SEARCH FOR LIFE</dc:title>
  <dc:creator>Sammarth Kumar</dc:creator>
  <cp:lastModifiedBy>Sammarth Kumar</cp:lastModifiedBy>
  <cp:revision>2</cp:revision>
  <dcterms:created xsi:type="dcterms:W3CDTF">2019-08-14T09:41:07Z</dcterms:created>
  <dcterms:modified xsi:type="dcterms:W3CDTF">2019-08-14T09:56:46Z</dcterms:modified>
</cp:coreProperties>
</file>