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14-Aug-19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14-Aug-19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14-Aug-19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14-Aug-19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14-Aug-19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14-Aug-19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14-Aug-19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14-Aug-19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14-Aug-19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14-Aug-19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14-Aug-19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14-Aug-19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14-Aug-19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14-Aug-19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Exoplanet simulator</a:t>
            </a:r>
            <a:endParaRPr lang="en-US" dirty="0"/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xmlns="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By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saMMARTH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smtClean="0"/>
              <a:t>exoplanet simulator</a:t>
            </a:r>
            <a:endParaRPr lang="en-US" dirty="0"/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 was very interested in astronomy and exoplanets fascinated me in particular</a:t>
            </a:r>
          </a:p>
          <a:p>
            <a:pPr lvl="0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With the evolution of computer science, algorithms for identifying and confirming exoplanets are being made and I wanted to contribute to that</a:t>
            </a:r>
          </a:p>
          <a:p>
            <a:pPr lvl="0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Hence I came up with this simulator.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Who will use my invention</a:t>
            </a:r>
          </a:p>
        </p:txBody>
      </p:sp>
      <p:pic>
        <p:nvPicPr>
          <p:cNvPr id="5" name="Graphic 4" descr="Man and Woman icon">
            <a:extLst>
              <a:ext uri="{FF2B5EF4-FFF2-40B4-BE49-F238E27FC236}">
                <a16:creationId xmlns:a16="http://schemas.microsoft.com/office/drawing/2014/main" xmlns="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For now, the Simulator is a small scale model., but the logic behind my algorithm can be potentially used in the field of astronomy and astrophysics to detect exoplanets and identify their periodicity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It is a useful tool for demonstrating the mechanisms of an exoplanet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Invention Materials</a:t>
            </a:r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xmlns="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Wood base</a:t>
            </a:r>
          </a:p>
          <a:p>
            <a:pPr lvl="0"/>
            <a:r>
              <a:rPr lang="en-US" dirty="0" smtClean="0"/>
              <a:t>Arduino MEGA</a:t>
            </a:r>
          </a:p>
          <a:p>
            <a:pPr lvl="0"/>
            <a:r>
              <a:rPr lang="en-US" dirty="0" smtClean="0"/>
              <a:t>Electrical components(wire, LED, motor)</a:t>
            </a:r>
          </a:p>
          <a:p>
            <a:pPr lvl="0"/>
            <a:r>
              <a:rPr lang="en-US" dirty="0" smtClean="0"/>
              <a:t>Other small pieces (plastic, hot glue)</a:t>
            </a:r>
            <a:endParaRPr lang="en-US" dirty="0"/>
          </a:p>
          <a:p>
            <a:pPr lvl="0"/>
            <a:r>
              <a:rPr lang="en-US" dirty="0" smtClean="0"/>
              <a:t>I chose these materials because they are relatively cheap and were mostly recyclable. The wood, plastic and some components (such as motors) were recycled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Invention design process</a:t>
            </a: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xmlns="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Talk about the design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 started with a mechanical model of an exoplanet revolving around the star with a light sensor inputting the values of brightness it read.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experimenting with the prototype, I created an algorithm which would measure th</a:t>
            </a:r>
            <a:r>
              <a:rPr lang="en-US" dirty="0" smtClean="0"/>
              <a:t>e periodicity of changes in dips of light and determine whether it was a planet or not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It took several tries to perfect the algorithm and there is still scope of improvement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Content Placeholder 10" descr="hand writing out design plans">
            <a:extLst>
              <a:ext uri="{FF2B5EF4-FFF2-40B4-BE49-F238E27FC236}">
                <a16:creationId xmlns:a16="http://schemas.microsoft.com/office/drawing/2014/main" xmlns="" id="{411EC077-041A-4D95-85EB-050BCDCD9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9291" y="1646238"/>
            <a:ext cx="5760243" cy="3840162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024C14A-E496-4FF0-8939-7E31F6B95C48}"/>
              </a:ext>
            </a:extLst>
          </p:cNvPr>
          <p:cNvSpPr txBox="1">
            <a:spLocks/>
          </p:cNvSpPr>
          <p:nvPr/>
        </p:nvSpPr>
        <p:spPr>
          <a:xfrm>
            <a:off x="5048983" y="5510822"/>
            <a:ext cx="5901227" cy="77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1400" dirty="0">
                <a:ea typeface="Tahoma" panose="020B0604030504040204" pitchFamily="34" charset="0"/>
                <a:cs typeface="Tahoma" panose="020B0604030504040204" pitchFamily="34" charset="0"/>
              </a:rPr>
              <a:t>&lt;Insert pictures or drawings of your invention design/building process&gt;</a:t>
            </a:r>
          </a:p>
          <a:p>
            <a:pPr algn="ctr">
              <a:spcBef>
                <a:spcPts val="600"/>
              </a:spcBef>
            </a:pPr>
            <a:r>
              <a:rPr lang="en-US" sz="1400" dirty="0">
                <a:ea typeface="Tahoma" panose="020B0604030504040204" pitchFamily="34" charset="0"/>
                <a:cs typeface="Tahoma" panose="020B0604030504040204" pitchFamily="34" charset="0"/>
              </a:rPr>
              <a:t>*you can insert a new slide for these pictures/drawings if you need to!</a:t>
            </a:r>
          </a:p>
        </p:txBody>
      </p:sp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My Invention in </a:t>
            </a:r>
            <a:r>
              <a:rPr lang="en-US" dirty="0" smtClean="0"/>
              <a:t>Use!</a:t>
            </a:r>
            <a:endParaRPr lang="en-US" dirty="0"/>
          </a:p>
        </p:txBody>
      </p:sp>
      <p:pic>
        <p:nvPicPr>
          <p:cNvPr id="10" name="Graphic 9" descr="Star icon">
            <a:extLst>
              <a:ext uri="{FF2B5EF4-FFF2-40B4-BE49-F238E27FC236}">
                <a16:creationId xmlns:a16="http://schemas.microsoft.com/office/drawing/2014/main" xmlns="" id="{F76D2371-447B-414B-9273-61F2CA39A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97703" y="280289"/>
            <a:ext cx="1044000" cy="1044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1BD5DDD4-B30F-43B5-9BA0-190CC29E96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US" dirty="0" smtClean="0"/>
              <a:t>Since I created the invention foe the purpose of the URJA Science Exhibition, this is the first time I am displaying it.</a:t>
            </a:r>
          </a:p>
          <a:p>
            <a:pPr marL="914400" lvl="2" indent="0">
              <a:buNone/>
            </a:pPr>
            <a:r>
              <a:rPr lang="en-US" dirty="0" smtClean="0"/>
              <a:t>Here are some of the highlights of </a:t>
            </a:r>
            <a:r>
              <a:rPr lang="en-US" smtClean="0"/>
              <a:t>my journey: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77A6E10-A1AB-44F7-B196-12B4EE7B21E6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Starting from scratch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15ED6EF-4F9A-41A9-B336-BFC6782228DF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in progress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196946F-82A2-4DBD-98DD-DB5D7C5DF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940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My invention presentation_AAS_v5" id="{87E5ADC5-22B1-48B6-A377-CC62C9F76903}" vid="{35D6D025-A430-4CAD-B81F-81678F6B3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1DB373-C1A1-4924-9AF2-F04368201509}">
  <ds:schemaRefs>
    <ds:schemaRef ds:uri="http://purl.org/dc/elements/1.1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59C8665-7E41-4E8E-957E-307F6F826A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A01955-FFEB-4169-B0BF-D790410D6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 presentation</Template>
  <TotalTime>0</TotalTime>
  <Words>304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Tahoma</vt:lpstr>
      <vt:lpstr>Gallery</vt:lpstr>
      <vt:lpstr>Exoplanet simulator</vt:lpstr>
      <vt:lpstr>exoplanet simulator</vt:lpstr>
      <vt:lpstr>Who will use my invention</vt:lpstr>
      <vt:lpstr>Invention Materials</vt:lpstr>
      <vt:lpstr>Invention design process</vt:lpstr>
      <vt:lpstr>My Invention in Use!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2019-08-14T09:24:33Z</dcterms:created>
  <dcterms:modified xsi:type="dcterms:W3CDTF">2019-08-14T09:40:37Z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