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Exorover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Sammarth 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 smtClean="0"/>
              <a:t>The ExoRover was built from scratch by me</a:t>
            </a:r>
          </a:p>
          <a:p>
            <a:pPr lvl="1"/>
            <a:r>
              <a:rPr lang="en-US" dirty="0" smtClean="0"/>
              <a:t>It consists of 4 BO Shaft Motors, and a remote.</a:t>
            </a:r>
          </a:p>
          <a:p>
            <a:pPr lvl="1"/>
            <a:r>
              <a:rPr lang="en-US" dirty="0" smtClean="0"/>
              <a:t>It can be powered by a variety of sources</a:t>
            </a:r>
          </a:p>
          <a:p>
            <a:pPr lvl="1"/>
            <a:r>
              <a:rPr lang="en-US" dirty="0" smtClean="0"/>
              <a:t>It is made of reused materials</a:t>
            </a:r>
          </a:p>
          <a:p>
            <a:pPr lvl="1"/>
            <a:r>
              <a:rPr lang="en-US" dirty="0" smtClean="0"/>
              <a:t>It’s energy efficient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63" y="2667000"/>
            <a:ext cx="4686300" cy="3124200"/>
          </a:xfrm>
        </p:spPr>
      </p:pic>
    </p:spTree>
    <p:extLst>
      <p:ext uri="{BB962C8B-B14F-4D97-AF65-F5344CB8AC3E}">
        <p14:creationId xmlns:p14="http://schemas.microsoft.com/office/powerpoint/2010/main" val="245451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connects to 5V voltage source</a:t>
            </a:r>
          </a:p>
          <a:p>
            <a:r>
              <a:rPr lang="en-US" dirty="0" smtClean="0"/>
              <a:t>It works with 9V as well.</a:t>
            </a:r>
          </a:p>
          <a:p>
            <a:r>
              <a:rPr lang="en-US" dirty="0" smtClean="0"/>
              <a:t>The motors are connected in parallel so the voltage is not divided, distributing power equally</a:t>
            </a:r>
          </a:p>
          <a:p>
            <a:r>
              <a:rPr lang="en-US" dirty="0" smtClean="0"/>
              <a:t>Motors have low resistance (~0.1</a:t>
            </a:r>
            <a:r>
              <a:rPr lang="el-GR" dirty="0" smtClean="0"/>
              <a:t>Ω</a:t>
            </a:r>
            <a:r>
              <a:rPr lang="en-US" dirty="0" smtClean="0"/>
              <a:t>) to avoid energy lost through heat dissipation</a:t>
            </a:r>
          </a:p>
          <a:p>
            <a:r>
              <a:rPr lang="en-US" dirty="0" smtClean="0"/>
              <a:t>Due to induction, the motors generate electricity as they move. I.E. it recycles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consists of three toggle switches</a:t>
            </a:r>
          </a:p>
          <a:p>
            <a:r>
              <a:rPr lang="en-US" dirty="0" smtClean="0"/>
              <a:t>Wire sockets soldered on and connect to switches</a:t>
            </a:r>
          </a:p>
          <a:p>
            <a:r>
              <a:rPr lang="en-US" dirty="0" smtClean="0"/>
              <a:t>Ports to connect power source.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-2252" r="37312" b="45435"/>
          <a:stretch/>
        </p:blipFill>
        <p:spPr>
          <a:xfrm>
            <a:off x="7146386" y="2628899"/>
            <a:ext cx="2430683" cy="3200400"/>
          </a:xfrm>
        </p:spPr>
      </p:pic>
    </p:spTree>
    <p:extLst>
      <p:ext uri="{BB962C8B-B14F-4D97-AF65-F5344CB8AC3E}">
        <p14:creationId xmlns:p14="http://schemas.microsoft.com/office/powerpoint/2010/main" val="187574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this is only a prototype</a:t>
            </a:r>
          </a:p>
          <a:p>
            <a:r>
              <a:rPr lang="en-US" dirty="0" smtClean="0"/>
              <a:t>There is a lot of scope for improvement</a:t>
            </a:r>
          </a:p>
          <a:p>
            <a:r>
              <a:rPr lang="en-US" dirty="0" smtClean="0"/>
              <a:t>Due to time constraints, I had to make a manually operated model, though I am developing a wireless rf model and writing algorithms for an artificially intelligent one, which can sense obstacles and avoid them accordingly, take pictures automatically and map its path.</a:t>
            </a:r>
          </a:p>
        </p:txBody>
      </p:sp>
    </p:spTree>
    <p:extLst>
      <p:ext uri="{BB962C8B-B14F-4D97-AF65-F5344CB8AC3E}">
        <p14:creationId xmlns:p14="http://schemas.microsoft.com/office/powerpoint/2010/main" val="304037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189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Exorover</vt:lpstr>
      <vt:lpstr>Overview</vt:lpstr>
      <vt:lpstr>Statistics</vt:lpstr>
      <vt:lpstr>Remote</vt:lpstr>
      <vt:lpstr>FUTURE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Exorover</dc:title>
  <dc:creator>Sammarth Kumar</dc:creator>
  <cp:lastModifiedBy>Sammarth Kumar</cp:lastModifiedBy>
  <cp:revision>2</cp:revision>
  <dcterms:created xsi:type="dcterms:W3CDTF">2019-08-19T13:03:59Z</dcterms:created>
  <dcterms:modified xsi:type="dcterms:W3CDTF">2019-08-19T13:24:18Z</dcterms:modified>
</cp:coreProperties>
</file>