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E12F-DEC1-4F24-A4C9-4108FBEA0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FDCE7-6DB7-4A88-B694-9216C4EB4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7409-FC84-4762-8446-8BE68AEF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2DBC-0170-4A4B-9974-15E8923D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2D76-AE50-4D6D-BC74-E3937DB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548E-DF47-4ACB-B930-3E42B49D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F119E-C9A4-4524-9A09-CA5A374A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FA0C-0D24-4DD5-A157-2D2F4813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36FB-ADD6-4A4E-81AF-62E2AD27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C51-5BD7-468C-90E3-64304DBF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73919-58C6-445C-AB1C-4927A6AA3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EE8D4-109C-409C-82EF-CF090113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DA50-4FA8-45D0-9ECD-8D39DCF6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9170-A850-49D2-AE44-7EB749D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58AB6-C9FA-4477-A734-5923C696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BFF4-6522-4270-89A9-6DB5AD4B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02AC-133E-4129-B6DD-CEF0AA6E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7ACB-A169-47B9-B3C7-5E5E72AE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BCA1-BCAC-4265-8C1E-7557A43E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F0105-CD4E-4226-9EA4-E216B1E8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83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3848-693B-42BA-8B8E-AFAD1910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F182-D0FC-4CC2-ABDE-8FAA3521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B5E8-45CF-4782-8182-92ACC343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35F7-D75D-4F76-ACB4-D65A52FB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B996-5EA1-44A1-8C62-5B7507E7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48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E36B-2EA9-4C16-A674-DA44C3E4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9AAC-A358-4417-BFA0-F89A67488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871A2-403E-4178-AF4A-5D8A4483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B331-B5F4-4E3A-B60B-453754D7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EE2CB-9F75-4F29-8DA2-12CDB5A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41029-94B6-43DA-B777-A8B2EB3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6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B151-C0A8-416B-BE82-F68791F9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23C00-FAF1-4EEB-BBB5-C28BF6C9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55FE9-8919-4D82-B10E-8C6FD087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5A87A-9A7D-4C86-893A-A89DACA70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FF8FA-B710-4BEE-B969-21735AE88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561FC-8B56-4013-9B35-FEB008AA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7432-B790-450A-9411-CDCC9D84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093E7-F9D6-4BF2-A9E3-41B0DB66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3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D284-1741-4FE6-BA6F-0EE01FC0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5452C-01E4-407A-B0D1-D35D1A58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B820-05C1-4B12-8EE0-B02C63FF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C99F0-018C-472E-8BF2-680D786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4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DE36C-B9F5-4F7A-B9D2-9DFF675F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1ACAB-ADFF-4F5F-AA2C-9616DE04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8B487-6473-4829-BA4A-7A0EB32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3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E20A-E4F4-4006-94D8-04A0F931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DDFD0-B007-4618-A146-97BF4083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8A44D-D303-4FF7-96FB-EF3FA5F01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F0B81-82B8-463B-B446-16AFC3CB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53359-6E9E-4808-A197-6E458AFE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BDB01-1589-4C0C-BFE5-C832BC94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9586-11E5-47F0-BA00-E24ECF30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90FA9-5FF7-40F2-A4E6-C1C484FA4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F913A-7CA9-402E-B338-5FFFAE007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FC2C4-C1E8-4F0B-93AE-B0143AFD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A308C-CC7A-4FC8-A467-161E01E4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5AADA-1D3A-4208-BB31-4777EA79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52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96F69-2B3C-421A-824E-B5383103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F4428-213F-4A27-BC27-41999167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3B64-178F-48E4-B1A7-F68F6174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5F59-61E8-41AC-88E3-E33C9FF82B72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8BC7-6FB5-4DE6-B075-9A375D43F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8652-F5E2-45AE-8119-E4009A883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2EC9-454D-4FD2-8914-64F27F2F5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1780-21B5-4FE2-ADE4-8F917ECB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3951"/>
            <a:ext cx="9144000" cy="1056012"/>
          </a:xfrm>
        </p:spPr>
        <p:txBody>
          <a:bodyPr/>
          <a:lstStyle/>
          <a:p>
            <a:r>
              <a:rPr lang="en-GB" dirty="0"/>
              <a:t>Teaching Python to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A59CA-82F5-4FE6-ADED-1B607C9B3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2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0DCE-9FEE-42D5-A6A2-F9D64EE0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226E-25C1-403A-817F-CCA9FDA8B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“Integrated Development Environment”</a:t>
            </a:r>
          </a:p>
          <a:p>
            <a:pPr>
              <a:buFontTx/>
              <a:buChar char="-"/>
            </a:pPr>
            <a:r>
              <a:rPr lang="en-GB" dirty="0"/>
              <a:t>Creating a new File </a:t>
            </a:r>
          </a:p>
          <a:p>
            <a:pPr>
              <a:buFontTx/>
              <a:buChar char="-"/>
            </a:pPr>
            <a:r>
              <a:rPr lang="en-GB" dirty="0"/>
              <a:t>Print()</a:t>
            </a:r>
          </a:p>
          <a:p>
            <a:pPr>
              <a:buFontTx/>
              <a:buChar char="-"/>
            </a:pPr>
            <a:r>
              <a:rPr lang="en-GB" dirty="0"/>
              <a:t>Running a File </a:t>
            </a:r>
          </a:p>
          <a:p>
            <a:pPr>
              <a:buFontTx/>
              <a:buChar char="-"/>
            </a:pPr>
            <a:r>
              <a:rPr lang="en-GB" dirty="0"/>
              <a:t>The Command Line 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4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368-98E3-48D0-874B-67D02F9D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actually is 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CD4-EACC-447A-8354-490FF996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7593"/>
          </a:xfrm>
        </p:spPr>
        <p:txBody>
          <a:bodyPr/>
          <a:lstStyle/>
          <a:p>
            <a:r>
              <a:rPr lang="en-GB" dirty="0"/>
              <a:t>A set of instructions </a:t>
            </a:r>
          </a:p>
          <a:p>
            <a:r>
              <a:rPr lang="en-GB" dirty="0"/>
              <a:t>Instructions are done one after the other (sequential) </a:t>
            </a:r>
          </a:p>
          <a:p>
            <a:r>
              <a:rPr lang="en-GB" dirty="0"/>
              <a:t>Computer will only do what you tell it to do </a:t>
            </a:r>
          </a:p>
          <a:p>
            <a:r>
              <a:rPr lang="en-GB" dirty="0"/>
              <a:t>Don’t worry you can’t break anything. It’s impossible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51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EB7-DCA1-4C1B-8253-F4AF3543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“proper”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65CD-1BC8-475A-B51B-74F29C96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what even are functions ? </a:t>
            </a:r>
          </a:p>
          <a:p>
            <a:r>
              <a:rPr lang="en-GB" dirty="0"/>
              <a:t>Print() </a:t>
            </a:r>
          </a:p>
          <a:p>
            <a:r>
              <a:rPr lang="en-GB" dirty="0"/>
              <a:t>Input() </a:t>
            </a:r>
          </a:p>
          <a:p>
            <a:r>
              <a:rPr lang="en-GB" dirty="0"/>
              <a:t>Variables</a:t>
            </a:r>
          </a:p>
          <a:p>
            <a:r>
              <a:rPr lang="en-GB" dirty="0"/>
              <a:t>Assignment</a:t>
            </a:r>
          </a:p>
          <a:p>
            <a:r>
              <a:rPr lang="en-GB" dirty="0"/>
              <a:t>“adding words”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88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02A-A2A5-4EBD-8EF5-845190D7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– The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564C-B7DF-4FA4-BC1E-17F10F76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we need them </a:t>
            </a:r>
          </a:p>
          <a:p>
            <a:r>
              <a:rPr lang="en-GB" dirty="0"/>
              <a:t>What they are </a:t>
            </a:r>
          </a:p>
          <a:p>
            <a:r>
              <a:rPr lang="en-GB" dirty="0"/>
              <a:t>What are the data types? </a:t>
            </a:r>
          </a:p>
          <a:p>
            <a:pPr lvl="1"/>
            <a:r>
              <a:rPr lang="en-GB" dirty="0"/>
              <a:t>Int </a:t>
            </a:r>
          </a:p>
          <a:p>
            <a:pPr lvl="1"/>
            <a:r>
              <a:rPr lang="en-GB" dirty="0"/>
              <a:t>Str</a:t>
            </a:r>
          </a:p>
          <a:p>
            <a:pPr lvl="1"/>
            <a:r>
              <a:rPr lang="en-GB" dirty="0"/>
              <a:t>Bool </a:t>
            </a:r>
          </a:p>
          <a:p>
            <a:pPr lvl="1"/>
            <a:r>
              <a:rPr lang="en-GB" dirty="0"/>
              <a:t>Float </a:t>
            </a:r>
          </a:p>
        </p:txBody>
      </p:sp>
    </p:spTree>
    <p:extLst>
      <p:ext uri="{BB962C8B-B14F-4D97-AF65-F5344CB8AC3E}">
        <p14:creationId xmlns:p14="http://schemas.microsoft.com/office/powerpoint/2010/main" val="15717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Teaching Python to Dummies</vt:lpstr>
      <vt:lpstr>The IDLE</vt:lpstr>
      <vt:lpstr>So what actually is coding </vt:lpstr>
      <vt:lpstr>Your first “proper” program </vt:lpstr>
      <vt:lpstr>Data Types – The basics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Python to Morons</dc:title>
  <dc:creator>Sam McParland</dc:creator>
  <cp:lastModifiedBy>Sam McParland</cp:lastModifiedBy>
  <cp:revision>2</cp:revision>
  <dcterms:created xsi:type="dcterms:W3CDTF">2021-03-22T17:39:30Z</dcterms:created>
  <dcterms:modified xsi:type="dcterms:W3CDTF">2021-03-22T17:48:04Z</dcterms:modified>
</cp:coreProperties>
</file>