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17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85000" lnSpcReduction="10000"/>
          </a:bodyPr>
          <a:lstStyle/>
          <a:p>
            <a:r>
              <a:rPr lang="en-US" sz="2000" dirty="0"/>
              <a:t>Section - G</a:t>
            </a:r>
          </a:p>
          <a:p>
            <a:r>
              <a:rPr lang="en-US" sz="2000" dirty="0"/>
              <a:t>Team Member Names – Team member SRNs</a:t>
            </a:r>
          </a:p>
          <a:p>
            <a:r>
              <a:rPr lang="en-GB" sz="2000" dirty="0" err="1"/>
              <a:t>Saif</a:t>
            </a:r>
            <a:r>
              <a:rPr lang="en-GB" sz="2000" dirty="0"/>
              <a:t> </a:t>
            </a:r>
            <a:r>
              <a:rPr lang="en-GB" sz="2000" dirty="0" err="1"/>
              <a:t>Kamalsha</a:t>
            </a:r>
            <a:r>
              <a:rPr lang="en-GB" sz="2000" dirty="0"/>
              <a:t>       -   PES1UG19CS420</a:t>
            </a:r>
          </a:p>
          <a:p>
            <a:r>
              <a:rPr lang="en-GB" sz="2000" dirty="0"/>
              <a:t>Saket Mishra     -    PES1UG19CS422</a:t>
            </a:r>
          </a:p>
          <a:p>
            <a:r>
              <a:rPr lang="en-GB" sz="2000" dirty="0"/>
              <a:t>Samarth Kuma     -   PES1UG19CS424</a:t>
            </a:r>
          </a:p>
          <a:p>
            <a:r>
              <a:rPr lang="en-GB" sz="2000" dirty="0" err="1"/>
              <a:t>Sammed</a:t>
            </a:r>
            <a:r>
              <a:rPr lang="en-GB" sz="2000" dirty="0"/>
              <a:t> </a:t>
            </a:r>
            <a:r>
              <a:rPr lang="en-GB" sz="2000" dirty="0" err="1"/>
              <a:t>Tapakire</a:t>
            </a:r>
            <a:r>
              <a:rPr lang="en-GB" sz="2000" dirty="0"/>
              <a:t>      -  PES1UG19CS426</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https://github.com/sammed-123/online-food-ordering-app </a:t>
            </a:r>
            <a:endParaRPr kumimoji="0" lang="en-GB"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Online food ordering system</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GB" b="1" dirty="0"/>
          </a:p>
        </p:txBody>
      </p:sp>
      <p:sp>
        <p:nvSpPr>
          <p:cNvPr id="4" name="TextBox 3">
            <a:extLst>
              <a:ext uri="{FF2B5EF4-FFF2-40B4-BE49-F238E27FC236}">
                <a16:creationId xmlns:a16="http://schemas.microsoft.com/office/drawing/2014/main" id="{2A2CAE96-17FE-4706-A289-82C8BA7DA3FB}"/>
              </a:ext>
            </a:extLst>
          </p:cNvPr>
          <p:cNvSpPr txBox="1"/>
          <p:nvPr/>
        </p:nvSpPr>
        <p:spPr>
          <a:xfrm>
            <a:off x="533400" y="1524000"/>
            <a:ext cx="784860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ircularStd"/>
              </a:rPr>
              <a:t>Food delivery apps are the </a:t>
            </a:r>
            <a:r>
              <a:rPr lang="en-US" b="1" i="0" dirty="0">
                <a:solidFill>
                  <a:srgbClr val="000000"/>
                </a:solidFill>
                <a:effectLst/>
                <a:latin typeface="CircularStd"/>
              </a:rPr>
              <a:t>new favorite </a:t>
            </a:r>
            <a:r>
              <a:rPr lang="en-US" b="0" i="0" dirty="0">
                <a:solidFill>
                  <a:srgbClr val="000000"/>
                </a:solidFill>
                <a:effectLst/>
                <a:latin typeface="CircularStd"/>
              </a:rPr>
              <a:t>of the people and that is the final verdict. The ease food delivery apps offer to the people who don’t want to cook at the end of the day is what makes it more loved than any other apps out there.  </a:t>
            </a:r>
          </a:p>
          <a:p>
            <a:endParaRPr lang="en-US" dirty="0">
              <a:solidFill>
                <a:srgbClr val="000000"/>
              </a:solidFill>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The website helps the customer to access the online food ordering platforms, search for the right restaurant or the dish they want to order, place their orders and pay easily.</a:t>
            </a:r>
          </a:p>
          <a:p>
            <a:endParaRPr lang="en-US" b="0" i="0" dirty="0">
              <a:solidFill>
                <a:srgbClr val="000000"/>
              </a:solidFill>
              <a:effectLst/>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Here is a list of some </a:t>
            </a:r>
            <a:r>
              <a:rPr lang="en-US" b="1" i="0" dirty="0">
                <a:solidFill>
                  <a:srgbClr val="000000"/>
                </a:solidFill>
                <a:effectLst/>
                <a:latin typeface="CircularStd"/>
              </a:rPr>
              <a:t>features </a:t>
            </a:r>
            <a:r>
              <a:rPr lang="en-US" b="0" i="0" dirty="0">
                <a:solidFill>
                  <a:srgbClr val="000000"/>
                </a:solidFill>
                <a:effectLst/>
                <a:latin typeface="CircularStd"/>
              </a:rPr>
              <a:t>of our </a:t>
            </a:r>
            <a:r>
              <a:rPr lang="en-US" b="1" i="0" dirty="0">
                <a:solidFill>
                  <a:srgbClr val="000000"/>
                </a:solidFill>
                <a:effectLst/>
                <a:latin typeface="CircularStd"/>
              </a:rPr>
              <a:t>food delivery website </a:t>
            </a:r>
            <a:r>
              <a:rPr lang="en-US" b="0" i="0" dirty="0">
                <a:solidFill>
                  <a:srgbClr val="000000"/>
                </a:solidFill>
                <a:effectLst/>
                <a:latin typeface="CircularStd"/>
              </a:rPr>
              <a:t>:</a:t>
            </a:r>
          </a:p>
          <a:p>
            <a:r>
              <a:rPr lang="en-US" dirty="0">
                <a:solidFill>
                  <a:srgbClr val="000000"/>
                </a:solidFill>
                <a:latin typeface="CircularStd"/>
              </a:rPr>
              <a:t>	</a:t>
            </a:r>
            <a:r>
              <a:rPr lang="en-US" b="0" i="0" dirty="0">
                <a:solidFill>
                  <a:srgbClr val="000000"/>
                </a:solidFill>
                <a:effectLst/>
                <a:latin typeface="CircularStd"/>
              </a:rPr>
              <a:t> 1. Registration And Creating A Profile.</a:t>
            </a:r>
          </a:p>
          <a:p>
            <a:r>
              <a:rPr lang="en-US" dirty="0">
                <a:solidFill>
                  <a:srgbClr val="000000"/>
                </a:solidFill>
                <a:latin typeface="CircularStd"/>
              </a:rPr>
              <a:t>	 2. </a:t>
            </a:r>
            <a:r>
              <a:rPr lang="en-US" b="0" i="0" dirty="0">
                <a:solidFill>
                  <a:srgbClr val="000000"/>
                </a:solidFill>
                <a:effectLst/>
                <a:latin typeface="CircularStd"/>
              </a:rPr>
              <a:t>Add The Food To form .</a:t>
            </a:r>
          </a:p>
          <a:p>
            <a:r>
              <a:rPr lang="en-US" dirty="0">
                <a:solidFill>
                  <a:srgbClr val="000000"/>
                </a:solidFill>
                <a:latin typeface="CircularStd"/>
              </a:rPr>
              <a:t>	 3. Feedback form.</a:t>
            </a:r>
            <a:endParaRPr lang="en-US" b="0" i="0" dirty="0">
              <a:solidFill>
                <a:srgbClr val="000000"/>
              </a:solidFill>
              <a:effectLst/>
              <a:latin typeface="CircularStd"/>
            </a:endParaRPr>
          </a:p>
          <a:p>
            <a:r>
              <a:rPr lang="en-US" dirty="0">
                <a:solidFill>
                  <a:srgbClr val="000000"/>
                </a:solidFill>
                <a:latin typeface="CircularStd"/>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EB1FC8-030E-4863-9F17-B9ED92F12EF0}"/>
              </a:ext>
            </a:extLst>
          </p:cNvPr>
          <p:cNvSpPr>
            <a:spLocks noGrp="1"/>
          </p:cNvSpPr>
          <p:nvPr>
            <p:ph type="title"/>
          </p:nvPr>
        </p:nvSpPr>
        <p:spPr>
          <a:xfrm>
            <a:off x="457200" y="274638"/>
            <a:ext cx="8229600" cy="1143000"/>
          </a:xfrm>
        </p:spPr>
        <p:txBody>
          <a:bodyPr/>
          <a:lstStyle/>
          <a:p>
            <a:r>
              <a:rPr lang="en-US" b="1" dirty="0"/>
              <a:t>Technologies Used</a:t>
            </a:r>
            <a:endParaRPr lang="en-GB" b="1" dirty="0"/>
          </a:p>
        </p:txBody>
      </p:sp>
      <p:sp>
        <p:nvSpPr>
          <p:cNvPr id="6" name="TextBox 5">
            <a:extLst>
              <a:ext uri="{FF2B5EF4-FFF2-40B4-BE49-F238E27FC236}">
                <a16:creationId xmlns:a16="http://schemas.microsoft.com/office/drawing/2014/main" id="{EE8D7956-0A57-4385-A493-67605731B4BE}"/>
              </a:ext>
            </a:extLst>
          </p:cNvPr>
          <p:cNvSpPr txBox="1"/>
          <p:nvPr/>
        </p:nvSpPr>
        <p:spPr>
          <a:xfrm>
            <a:off x="1752600" y="1828800"/>
            <a:ext cx="4572000" cy="2862322"/>
          </a:xfrm>
          <a:prstGeom prst="rect">
            <a:avLst/>
          </a:prstGeom>
          <a:noFill/>
        </p:spPr>
        <p:txBody>
          <a:bodyPr wrap="square">
            <a:spAutoFit/>
          </a:bodyPr>
          <a:lstStyle/>
          <a:p>
            <a:pPr marL="285750" indent="-285750">
              <a:buFont typeface="Arial" panose="020B0604020202020204" pitchFamily="34" charset="0"/>
              <a:buChar char="•"/>
            </a:pPr>
            <a:r>
              <a:rPr lang="en-GB" dirty="0"/>
              <a:t>HTML</a:t>
            </a:r>
          </a:p>
          <a:p>
            <a:pPr marL="285750" indent="-285750">
              <a:buFont typeface="Arial" panose="020B0604020202020204" pitchFamily="34" charset="0"/>
              <a:buChar char="•"/>
            </a:pPr>
            <a:r>
              <a:rPr lang="en-GB" dirty="0"/>
              <a:t>CSS </a:t>
            </a:r>
          </a:p>
          <a:p>
            <a:pPr marL="285750" indent="-285750">
              <a:buFont typeface="Arial" panose="020B0604020202020204" pitchFamily="34" charset="0"/>
              <a:buChar char="•"/>
            </a:pPr>
            <a:r>
              <a:rPr lang="en-GB" dirty="0"/>
              <a:t>JAVASCRIPT</a:t>
            </a:r>
          </a:p>
          <a:p>
            <a:pPr marL="285750" indent="-285750">
              <a:buFont typeface="Arial" panose="020B0604020202020204" pitchFamily="34" charset="0"/>
              <a:buChar char="•"/>
            </a:pPr>
            <a:r>
              <a:rPr lang="en-GB" dirty="0"/>
              <a:t>REACT</a:t>
            </a:r>
          </a:p>
          <a:p>
            <a:pPr marL="285750" indent="-285750">
              <a:buFont typeface="Arial" panose="020B0604020202020204" pitchFamily="34" charset="0"/>
              <a:buChar char="•"/>
            </a:pPr>
            <a:r>
              <a:rPr lang="en-GB" dirty="0"/>
              <a:t>NODE-</a:t>
            </a:r>
            <a:r>
              <a:rPr lang="en-GB" dirty="0" err="1"/>
              <a:t>js</a:t>
            </a:r>
            <a:endParaRPr lang="en-GB" dirty="0"/>
          </a:p>
          <a:p>
            <a:pPr marL="285750" indent="-285750">
              <a:buFont typeface="Arial" panose="020B0604020202020204" pitchFamily="34" charset="0"/>
              <a:buChar char="•"/>
            </a:pPr>
            <a:r>
              <a:rPr lang="en-GB" dirty="0"/>
              <a:t>MONGO-</a:t>
            </a:r>
            <a:r>
              <a:rPr lang="en-GB" dirty="0" err="1"/>
              <a:t>db</a:t>
            </a:r>
            <a:endParaRPr lang="en-GB" dirty="0"/>
          </a:p>
          <a:p>
            <a:pPr marL="285750" indent="-285750">
              <a:buFont typeface="Arial" panose="020B0604020202020204" pitchFamily="34" charset="0"/>
              <a:buChar char="•"/>
            </a:pPr>
            <a:r>
              <a:rPr lang="en-GB" dirty="0"/>
              <a:t>EXPRESS-</a:t>
            </a:r>
            <a:r>
              <a:rPr lang="en-GB" dirty="0" err="1"/>
              <a:t>js</a:t>
            </a:r>
            <a:endParaRPr lang="en-GB" dirty="0"/>
          </a:p>
          <a:p>
            <a:pPr marL="285750" indent="-285750">
              <a:buFont typeface="Arial" panose="020B0604020202020204" pitchFamily="34" charset="0"/>
              <a:buChar char="•"/>
            </a:pPr>
            <a:r>
              <a:rPr lang="en-GB" dirty="0"/>
              <a:t>POSTMAN</a:t>
            </a:r>
          </a:p>
          <a:p>
            <a:pPr marL="285750" indent="-285750">
              <a:buFont typeface="Arial" panose="020B0604020202020204" pitchFamily="34" charset="0"/>
              <a:buChar char="•"/>
            </a:pPr>
            <a:r>
              <a:rPr lang="en-GB" dirty="0"/>
              <a:t>HEROKU</a:t>
            </a:r>
          </a:p>
          <a:p>
            <a:pPr marL="285750" indent="-285750">
              <a:buFont typeface="Arial" panose="020B0604020202020204" pitchFamily="34" charset="0"/>
              <a:buChar char="•"/>
            </a:pPr>
            <a:r>
              <a:rPr lang="en-GB" dirty="0"/>
              <a:t>SENDGRID</a:t>
            </a:r>
          </a:p>
        </p:txBody>
      </p:sp>
    </p:spTree>
    <p:extLst>
      <p:ext uri="{BB962C8B-B14F-4D97-AF65-F5344CB8AC3E}">
        <p14:creationId xmlns:p14="http://schemas.microsoft.com/office/powerpoint/2010/main" val="25678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latin typeface="Cambria" panose="02040503050406030204" pitchFamily="18" charset="0"/>
                <a:ea typeface="Cambria" panose="02040503050406030204" pitchFamily="18" charset="0"/>
              </a:rPr>
              <a:t>(includes  Additional modules / library used)</a:t>
            </a:r>
          </a:p>
          <a:p>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npx</a:t>
            </a:r>
            <a:r>
              <a:rPr lang="en-US" sz="2000" dirty="0">
                <a:latin typeface="Cambria" panose="02040503050406030204" pitchFamily="18" charset="0"/>
                <a:ea typeface="Cambria" panose="02040503050406030204" pitchFamily="18" charset="0"/>
              </a:rPr>
              <a:t> create-react-app </a:t>
            </a:r>
            <a:r>
              <a:rPr lang="en-US" sz="2000" dirty="0" err="1">
                <a:latin typeface="Cambria" panose="02040503050406030204" pitchFamily="18" charset="0"/>
                <a:ea typeface="Cambria" panose="02040503050406030204" pitchFamily="18" charset="0"/>
              </a:rPr>
              <a:t>projectname</a:t>
            </a:r>
            <a:endParaRPr lang="en-US" sz="8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react-router-</a:t>
            </a:r>
            <a:r>
              <a:rPr lang="en-US" sz="2000" dirty="0" err="1">
                <a:latin typeface="Cambria" panose="02040503050406030204" pitchFamily="18" charset="0"/>
                <a:ea typeface="Cambria" panose="02040503050406030204" pitchFamily="18" charset="0"/>
              </a:rPr>
              <a:t>dom</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express</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mongoose</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run build</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bycrypt</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jsonwebtoken</a:t>
            </a:r>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sendgrid</a:t>
            </a:r>
            <a:r>
              <a:rPr lang="en-US" sz="2000" dirty="0">
                <a:latin typeface="Cambria" panose="02040503050406030204" pitchFamily="18" charset="0"/>
                <a:ea typeface="Cambria" panose="02040503050406030204" pitchFamily="18" charset="0"/>
              </a:rPr>
              <a:t>-transport</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start</a:t>
            </a:r>
          </a:p>
          <a:p>
            <a:r>
              <a:rPr lang="en-US" sz="2000" dirty="0" err="1">
                <a:latin typeface="Cambria" panose="02040503050406030204" pitchFamily="18" charset="0"/>
                <a:ea typeface="Cambria" panose="02040503050406030204" pitchFamily="18" charset="0"/>
              </a:rPr>
              <a:t>nodemon</a:t>
            </a:r>
            <a:r>
              <a:rPr lang="en-US" sz="2000" dirty="0">
                <a:latin typeface="Cambria" panose="02040503050406030204" pitchFamily="18" charset="0"/>
                <a:ea typeface="Cambria" panose="02040503050406030204" pitchFamily="18" charset="0"/>
              </a:rPr>
              <a:t> filename</a:t>
            </a:r>
          </a:p>
          <a:p>
            <a:endParaRPr lang="en-US" sz="2000" dirty="0"/>
          </a:p>
          <a:p>
            <a:pPr marL="0" indent="0">
              <a:buNone/>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GB" dirty="0"/>
              <a:t>Samarth : back end </a:t>
            </a:r>
          </a:p>
          <a:p>
            <a:r>
              <a:rPr lang="en-GB" dirty="0" err="1"/>
              <a:t>Saif</a:t>
            </a:r>
            <a:r>
              <a:rPr lang="en-GB" dirty="0"/>
              <a:t> : back end </a:t>
            </a:r>
          </a:p>
          <a:p>
            <a:r>
              <a:rPr lang="en-GB" dirty="0"/>
              <a:t>Saket : front end- main page, menu</a:t>
            </a:r>
          </a:p>
          <a:p>
            <a:r>
              <a:rPr lang="en-GB" dirty="0" err="1"/>
              <a:t>Sammed</a:t>
            </a:r>
            <a:r>
              <a:rPr lang="en-GB" dirty="0"/>
              <a:t> : front end – order ,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267</Words>
  <Application>Microsoft Office PowerPoint</Application>
  <PresentationFormat>On-screen Show (4:3)</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Cambria</vt:lpstr>
      <vt:lpstr>CircularStd</vt:lpstr>
      <vt:lpstr>Office Theme</vt:lpstr>
      <vt:lpstr>UE19CS204 – Web Technologies Mini Project</vt:lpstr>
      <vt:lpstr>Abstract</vt:lpstr>
      <vt:lpstr>Technologies Used</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Samarth Kumar</cp:lastModifiedBy>
  <cp:revision>11</cp:revision>
  <dcterms:created xsi:type="dcterms:W3CDTF">2020-11-18T05:59:33Z</dcterms:created>
  <dcterms:modified xsi:type="dcterms:W3CDTF">2020-12-06T20:24:29Z</dcterms:modified>
</cp:coreProperties>
</file>